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4"/>
  </p:sldMasterIdLst>
  <p:notesMasterIdLst>
    <p:notesMasterId r:id="rId22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3" r:id="rId16"/>
    <p:sldId id="278" r:id="rId17"/>
    <p:sldId id="279" r:id="rId18"/>
    <p:sldId id="280" r:id="rId19"/>
    <p:sldId id="281" r:id="rId20"/>
    <p:sldId id="282" r:id="rId21"/>
  </p:sldIdLst>
  <p:sldSz cx="9144000" cy="5143500" type="screen16x9"/>
  <p:notesSz cx="6858000" cy="9144000"/>
  <p:embeddedFontLst>
    <p:embeddedFont>
      <p:font typeface="Asap" panose="020B0604020202020204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Noto Sans Light" panose="020B0604020202020204" charset="0"/>
      <p:regular r:id="rId31"/>
      <p:bold r:id="rId32"/>
      <p:italic r:id="rId33"/>
      <p:boldItalic r:id="rId34"/>
    </p:embeddedFont>
    <p:embeddedFont>
      <p:font typeface="Noto Sans SemiBold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64B98-F3C8-4B7C-BF64-951265BC3592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90E928E-CBB7-4533-96D6-C794BC58FA3E}">
      <dgm:prSet phldrT="[Texto]" phldr="0"/>
      <dgm:spPr/>
      <dgm:t>
        <a:bodyPr/>
        <a:lstStyle/>
        <a:p>
          <a:r>
            <a:rPr lang="en-US" b="1" noProof="0" dirty="0"/>
            <a:t>EQUITY</a:t>
          </a:r>
        </a:p>
      </dgm:t>
    </dgm:pt>
    <dgm:pt modelId="{01FB8C41-8009-4FB1-BD49-8BBCA59DE5B1}" type="parTrans" cxnId="{6BCC775B-3AFB-494F-B91E-EB1A3F49EF70}">
      <dgm:prSet/>
      <dgm:spPr/>
      <dgm:t>
        <a:bodyPr/>
        <a:lstStyle/>
        <a:p>
          <a:endParaRPr lang="pt-BR"/>
        </a:p>
      </dgm:t>
    </dgm:pt>
    <dgm:pt modelId="{979F9CAB-A763-4217-83C2-E1486F096596}" type="sibTrans" cxnId="{6BCC775B-3AFB-494F-B91E-EB1A3F49EF70}">
      <dgm:prSet/>
      <dgm:spPr/>
      <dgm:t>
        <a:bodyPr/>
        <a:lstStyle/>
        <a:p>
          <a:endParaRPr lang="pt-BR"/>
        </a:p>
      </dgm:t>
    </dgm:pt>
    <dgm:pt modelId="{46C670B6-6AA3-4B87-90B1-DEF1A612BEED}">
      <dgm:prSet phldrT="[Texto]" phldr="0"/>
      <dgm:spPr/>
      <dgm:t>
        <a:bodyPr/>
        <a:lstStyle/>
        <a:p>
          <a:r>
            <a:rPr lang="en-US" b="1" noProof="0" dirty="0"/>
            <a:t>Coordination</a:t>
          </a:r>
        </a:p>
      </dgm:t>
    </dgm:pt>
    <dgm:pt modelId="{52A92204-4C9F-4F20-BBA6-8E922F009F51}" type="parTrans" cxnId="{B596A1E3-7855-4114-AB42-32DD7020D75F}">
      <dgm:prSet/>
      <dgm:spPr/>
      <dgm:t>
        <a:bodyPr/>
        <a:lstStyle/>
        <a:p>
          <a:endParaRPr lang="pt-BR"/>
        </a:p>
      </dgm:t>
    </dgm:pt>
    <dgm:pt modelId="{50A43D6C-0C9C-43E9-AA8B-C414B56530E2}" type="sibTrans" cxnId="{B596A1E3-7855-4114-AB42-32DD7020D75F}">
      <dgm:prSet/>
      <dgm:spPr/>
      <dgm:t>
        <a:bodyPr/>
        <a:lstStyle/>
        <a:p>
          <a:endParaRPr lang="pt-BR"/>
        </a:p>
      </dgm:t>
    </dgm:pt>
    <dgm:pt modelId="{AE5E266D-8539-4D55-9BFE-88CF4A56D713}">
      <dgm:prSet phldrT="[Texto]" phldr="0"/>
      <dgm:spPr/>
      <dgm:t>
        <a:bodyPr/>
        <a:lstStyle/>
        <a:p>
          <a:r>
            <a:rPr lang="en-US" b="1" noProof="0" dirty="0"/>
            <a:t>Decision-making</a:t>
          </a:r>
        </a:p>
      </dgm:t>
    </dgm:pt>
    <dgm:pt modelId="{0FCFDD39-5A92-4660-8459-8C912BFB8B44}" type="parTrans" cxnId="{B15A71F0-83D0-4E11-9BAD-AF3CCADFDE13}">
      <dgm:prSet/>
      <dgm:spPr/>
      <dgm:t>
        <a:bodyPr/>
        <a:lstStyle/>
        <a:p>
          <a:endParaRPr lang="pt-BR"/>
        </a:p>
      </dgm:t>
    </dgm:pt>
    <dgm:pt modelId="{7606DC5E-D482-40D1-8F7A-390E0258A2B1}" type="sibTrans" cxnId="{B15A71F0-83D0-4E11-9BAD-AF3CCADFDE13}">
      <dgm:prSet/>
      <dgm:spPr/>
      <dgm:t>
        <a:bodyPr/>
        <a:lstStyle/>
        <a:p>
          <a:endParaRPr lang="pt-BR"/>
        </a:p>
      </dgm:t>
    </dgm:pt>
    <dgm:pt modelId="{AF6AC174-B99E-476E-93C2-31249ED5D9C9}">
      <dgm:prSet phldrT="[Texto]" phldr="0"/>
      <dgm:spPr/>
      <dgm:t>
        <a:bodyPr/>
        <a:lstStyle/>
        <a:p>
          <a:r>
            <a:rPr lang="en-US" b="1" noProof="0" dirty="0"/>
            <a:t>Resource allocation</a:t>
          </a:r>
        </a:p>
      </dgm:t>
    </dgm:pt>
    <dgm:pt modelId="{352EC8AC-3626-4DA0-8D2B-14266937EB4F}" type="parTrans" cxnId="{DDEC0138-C7BB-40FC-84F0-3A2BA08927E4}">
      <dgm:prSet/>
      <dgm:spPr/>
      <dgm:t>
        <a:bodyPr/>
        <a:lstStyle/>
        <a:p>
          <a:endParaRPr lang="pt-BR"/>
        </a:p>
      </dgm:t>
    </dgm:pt>
    <dgm:pt modelId="{B98DF6C9-9CED-4E84-9DCF-8C896527A4E3}" type="sibTrans" cxnId="{DDEC0138-C7BB-40FC-84F0-3A2BA08927E4}">
      <dgm:prSet/>
      <dgm:spPr/>
      <dgm:t>
        <a:bodyPr/>
        <a:lstStyle/>
        <a:p>
          <a:endParaRPr lang="pt-BR"/>
        </a:p>
      </dgm:t>
    </dgm:pt>
    <dgm:pt modelId="{F9D31525-5295-4E24-A08C-50D0309365D6}">
      <dgm:prSet phldrT="[Texto]" phldr="0"/>
      <dgm:spPr/>
      <dgm:t>
        <a:bodyPr/>
        <a:lstStyle/>
        <a:p>
          <a:r>
            <a:rPr lang="en-US" b="1" noProof="0" dirty="0"/>
            <a:t>Working conditions</a:t>
          </a:r>
        </a:p>
      </dgm:t>
    </dgm:pt>
    <dgm:pt modelId="{DF5370B6-B693-4776-A8D7-B6FEFCFE477C}" type="parTrans" cxnId="{A9CA737C-54A5-46F3-A204-6FE3058BAB9B}">
      <dgm:prSet/>
      <dgm:spPr/>
      <dgm:t>
        <a:bodyPr/>
        <a:lstStyle/>
        <a:p>
          <a:endParaRPr lang="pt-BR"/>
        </a:p>
      </dgm:t>
    </dgm:pt>
    <dgm:pt modelId="{2DE808F9-F487-44A2-83C0-CECF60B6C0F5}" type="sibTrans" cxnId="{A9CA737C-54A5-46F3-A204-6FE3058BAB9B}">
      <dgm:prSet/>
      <dgm:spPr/>
      <dgm:t>
        <a:bodyPr/>
        <a:lstStyle/>
        <a:p>
          <a:endParaRPr lang="pt-BR"/>
        </a:p>
      </dgm:t>
    </dgm:pt>
    <dgm:pt modelId="{E7D9509E-F725-486E-AAD8-87F5D4BDDB2C}" type="pres">
      <dgm:prSet presAssocID="{E9E64B98-F3C8-4B7C-BF64-951265BC359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50D580-07D1-40AF-8272-2DA7D6AAA09F}" type="pres">
      <dgm:prSet presAssocID="{E9E64B98-F3C8-4B7C-BF64-951265BC3592}" presName="matrix" presStyleCnt="0"/>
      <dgm:spPr/>
    </dgm:pt>
    <dgm:pt modelId="{F5C63F0A-8DC6-4E00-8732-1773993BB1E4}" type="pres">
      <dgm:prSet presAssocID="{E9E64B98-F3C8-4B7C-BF64-951265BC3592}" presName="tile1" presStyleLbl="node1" presStyleIdx="0" presStyleCnt="4"/>
      <dgm:spPr/>
    </dgm:pt>
    <dgm:pt modelId="{480DD8FA-6D19-4A53-BC7D-95CDAC7ACCC0}" type="pres">
      <dgm:prSet presAssocID="{E9E64B98-F3C8-4B7C-BF64-951265BC35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501FB2F-5D06-4586-82B6-A72E2E03D655}" type="pres">
      <dgm:prSet presAssocID="{E9E64B98-F3C8-4B7C-BF64-951265BC3592}" presName="tile2" presStyleLbl="node1" presStyleIdx="1" presStyleCnt="4"/>
      <dgm:spPr/>
    </dgm:pt>
    <dgm:pt modelId="{C88832CD-B690-46FC-8590-84BD6AD94BE2}" type="pres">
      <dgm:prSet presAssocID="{E9E64B98-F3C8-4B7C-BF64-951265BC35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F40ACD0-3431-45D6-B874-59654FB7C3EF}" type="pres">
      <dgm:prSet presAssocID="{E9E64B98-F3C8-4B7C-BF64-951265BC3592}" presName="tile3" presStyleLbl="node1" presStyleIdx="2" presStyleCnt="4"/>
      <dgm:spPr/>
    </dgm:pt>
    <dgm:pt modelId="{DF461226-44BD-4757-9851-3F248807D03E}" type="pres">
      <dgm:prSet presAssocID="{E9E64B98-F3C8-4B7C-BF64-951265BC35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9320011-B786-4D7E-BBAD-AAC2CD2798D6}" type="pres">
      <dgm:prSet presAssocID="{E9E64B98-F3C8-4B7C-BF64-951265BC3592}" presName="tile4" presStyleLbl="node1" presStyleIdx="3" presStyleCnt="4"/>
      <dgm:spPr/>
    </dgm:pt>
    <dgm:pt modelId="{E83CC29C-A5E0-4D62-92E5-9A8AEF4DC1BF}" type="pres">
      <dgm:prSet presAssocID="{E9E64B98-F3C8-4B7C-BF64-951265BC35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C7F9D50-C511-4A12-85A0-2E645819E8A7}" type="pres">
      <dgm:prSet presAssocID="{E9E64B98-F3C8-4B7C-BF64-951265BC359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A6C1B0B-6C88-405E-8B62-2152D221DA45}" type="presOf" srcId="{AE5E266D-8539-4D55-9BFE-88CF4A56D713}" destId="{C88832CD-B690-46FC-8590-84BD6AD94BE2}" srcOrd="1" destOrd="0" presId="urn:microsoft.com/office/officeart/2005/8/layout/matrix1"/>
    <dgm:cxn modelId="{DDEC0138-C7BB-40FC-84F0-3A2BA08927E4}" srcId="{490E928E-CBB7-4533-96D6-C794BC58FA3E}" destId="{AF6AC174-B99E-476E-93C2-31249ED5D9C9}" srcOrd="2" destOrd="0" parTransId="{352EC8AC-3626-4DA0-8D2B-14266937EB4F}" sibTransId="{B98DF6C9-9CED-4E84-9DCF-8C896527A4E3}"/>
    <dgm:cxn modelId="{6BCC775B-3AFB-494F-B91E-EB1A3F49EF70}" srcId="{E9E64B98-F3C8-4B7C-BF64-951265BC3592}" destId="{490E928E-CBB7-4533-96D6-C794BC58FA3E}" srcOrd="0" destOrd="0" parTransId="{01FB8C41-8009-4FB1-BD49-8BBCA59DE5B1}" sibTransId="{979F9CAB-A763-4217-83C2-E1486F096596}"/>
    <dgm:cxn modelId="{E398D963-2CB1-4202-8592-6597B7220AE2}" type="presOf" srcId="{F9D31525-5295-4E24-A08C-50D0309365D6}" destId="{49320011-B786-4D7E-BBAD-AAC2CD2798D6}" srcOrd="0" destOrd="0" presId="urn:microsoft.com/office/officeart/2005/8/layout/matrix1"/>
    <dgm:cxn modelId="{646B3E46-3169-459F-8D28-D3831E7A8F5E}" type="presOf" srcId="{F9D31525-5295-4E24-A08C-50D0309365D6}" destId="{E83CC29C-A5E0-4D62-92E5-9A8AEF4DC1BF}" srcOrd="1" destOrd="0" presId="urn:microsoft.com/office/officeart/2005/8/layout/matrix1"/>
    <dgm:cxn modelId="{30AF5C56-DB5C-49A4-83E7-E85A6BC99599}" type="presOf" srcId="{46C670B6-6AA3-4B87-90B1-DEF1A612BEED}" destId="{480DD8FA-6D19-4A53-BC7D-95CDAC7ACCC0}" srcOrd="1" destOrd="0" presId="urn:microsoft.com/office/officeart/2005/8/layout/matrix1"/>
    <dgm:cxn modelId="{37B84478-FA4B-4446-B776-30E89E9DA9D0}" type="presOf" srcId="{490E928E-CBB7-4533-96D6-C794BC58FA3E}" destId="{BC7F9D50-C511-4A12-85A0-2E645819E8A7}" srcOrd="0" destOrd="0" presId="urn:microsoft.com/office/officeart/2005/8/layout/matrix1"/>
    <dgm:cxn modelId="{1BCE8558-9981-4F4B-8F86-43946254D8EE}" type="presOf" srcId="{AF6AC174-B99E-476E-93C2-31249ED5D9C9}" destId="{9F40ACD0-3431-45D6-B874-59654FB7C3EF}" srcOrd="0" destOrd="0" presId="urn:microsoft.com/office/officeart/2005/8/layout/matrix1"/>
    <dgm:cxn modelId="{A9CA737C-54A5-46F3-A204-6FE3058BAB9B}" srcId="{490E928E-CBB7-4533-96D6-C794BC58FA3E}" destId="{F9D31525-5295-4E24-A08C-50D0309365D6}" srcOrd="3" destOrd="0" parTransId="{DF5370B6-B693-4776-A8D7-B6FEFCFE477C}" sibTransId="{2DE808F9-F487-44A2-83C0-CECF60B6C0F5}"/>
    <dgm:cxn modelId="{75894E9E-133A-4B2D-8DCA-A7502CC57865}" type="presOf" srcId="{AE5E266D-8539-4D55-9BFE-88CF4A56D713}" destId="{A501FB2F-5D06-4586-82B6-A72E2E03D655}" srcOrd="0" destOrd="0" presId="urn:microsoft.com/office/officeart/2005/8/layout/matrix1"/>
    <dgm:cxn modelId="{40E4D6A4-AD1F-4A02-B31D-4E7735355FF6}" type="presOf" srcId="{AF6AC174-B99E-476E-93C2-31249ED5D9C9}" destId="{DF461226-44BD-4757-9851-3F248807D03E}" srcOrd="1" destOrd="0" presId="urn:microsoft.com/office/officeart/2005/8/layout/matrix1"/>
    <dgm:cxn modelId="{05C44ACF-F633-4229-AA31-AF49D81C6683}" type="presOf" srcId="{46C670B6-6AA3-4B87-90B1-DEF1A612BEED}" destId="{F5C63F0A-8DC6-4E00-8732-1773993BB1E4}" srcOrd="0" destOrd="0" presId="urn:microsoft.com/office/officeart/2005/8/layout/matrix1"/>
    <dgm:cxn modelId="{B596A1E3-7855-4114-AB42-32DD7020D75F}" srcId="{490E928E-CBB7-4533-96D6-C794BC58FA3E}" destId="{46C670B6-6AA3-4B87-90B1-DEF1A612BEED}" srcOrd="0" destOrd="0" parTransId="{52A92204-4C9F-4F20-BBA6-8E922F009F51}" sibTransId="{50A43D6C-0C9C-43E9-AA8B-C414B56530E2}"/>
    <dgm:cxn modelId="{CCBEC9E7-A86F-4F2F-8DD0-8872A943EA23}" type="presOf" srcId="{E9E64B98-F3C8-4B7C-BF64-951265BC3592}" destId="{E7D9509E-F725-486E-AAD8-87F5D4BDDB2C}" srcOrd="0" destOrd="0" presId="urn:microsoft.com/office/officeart/2005/8/layout/matrix1"/>
    <dgm:cxn modelId="{B15A71F0-83D0-4E11-9BAD-AF3CCADFDE13}" srcId="{490E928E-CBB7-4533-96D6-C794BC58FA3E}" destId="{AE5E266D-8539-4D55-9BFE-88CF4A56D713}" srcOrd="1" destOrd="0" parTransId="{0FCFDD39-5A92-4660-8459-8C912BFB8B44}" sibTransId="{7606DC5E-D482-40D1-8F7A-390E0258A2B1}"/>
    <dgm:cxn modelId="{3FA513F1-DB06-46A7-A0EB-C6C18D6C7D8B}" type="presParOf" srcId="{E7D9509E-F725-486E-AAD8-87F5D4BDDB2C}" destId="{B350D580-07D1-40AF-8272-2DA7D6AAA09F}" srcOrd="0" destOrd="0" presId="urn:microsoft.com/office/officeart/2005/8/layout/matrix1"/>
    <dgm:cxn modelId="{E081323E-BE09-4D31-A2F6-F55D8EDAB72C}" type="presParOf" srcId="{B350D580-07D1-40AF-8272-2DA7D6AAA09F}" destId="{F5C63F0A-8DC6-4E00-8732-1773993BB1E4}" srcOrd="0" destOrd="0" presId="urn:microsoft.com/office/officeart/2005/8/layout/matrix1"/>
    <dgm:cxn modelId="{A0BBFBB5-1B1A-411C-8029-E8B416E6175E}" type="presParOf" srcId="{B350D580-07D1-40AF-8272-2DA7D6AAA09F}" destId="{480DD8FA-6D19-4A53-BC7D-95CDAC7ACCC0}" srcOrd="1" destOrd="0" presId="urn:microsoft.com/office/officeart/2005/8/layout/matrix1"/>
    <dgm:cxn modelId="{DFC7357B-9139-46C2-A566-67E18CF6AF94}" type="presParOf" srcId="{B350D580-07D1-40AF-8272-2DA7D6AAA09F}" destId="{A501FB2F-5D06-4586-82B6-A72E2E03D655}" srcOrd="2" destOrd="0" presId="urn:microsoft.com/office/officeart/2005/8/layout/matrix1"/>
    <dgm:cxn modelId="{99F3B577-8212-4DCD-89B8-B8280ED26587}" type="presParOf" srcId="{B350D580-07D1-40AF-8272-2DA7D6AAA09F}" destId="{C88832CD-B690-46FC-8590-84BD6AD94BE2}" srcOrd="3" destOrd="0" presId="urn:microsoft.com/office/officeart/2005/8/layout/matrix1"/>
    <dgm:cxn modelId="{8ADFF334-37A5-4ABE-81A0-85DB91EE9993}" type="presParOf" srcId="{B350D580-07D1-40AF-8272-2DA7D6AAA09F}" destId="{9F40ACD0-3431-45D6-B874-59654FB7C3EF}" srcOrd="4" destOrd="0" presId="urn:microsoft.com/office/officeart/2005/8/layout/matrix1"/>
    <dgm:cxn modelId="{C9D3D10F-6ABA-44AE-AC57-DB45A85B6E91}" type="presParOf" srcId="{B350D580-07D1-40AF-8272-2DA7D6AAA09F}" destId="{DF461226-44BD-4757-9851-3F248807D03E}" srcOrd="5" destOrd="0" presId="urn:microsoft.com/office/officeart/2005/8/layout/matrix1"/>
    <dgm:cxn modelId="{6B0CB4F2-1F9B-4422-8FF1-5C5F5DB44CD9}" type="presParOf" srcId="{B350D580-07D1-40AF-8272-2DA7D6AAA09F}" destId="{49320011-B786-4D7E-BBAD-AAC2CD2798D6}" srcOrd="6" destOrd="0" presId="urn:microsoft.com/office/officeart/2005/8/layout/matrix1"/>
    <dgm:cxn modelId="{9B7C097B-906D-4CC5-B4CA-77210E3403AC}" type="presParOf" srcId="{B350D580-07D1-40AF-8272-2DA7D6AAA09F}" destId="{E83CC29C-A5E0-4D62-92E5-9A8AEF4DC1BF}" srcOrd="7" destOrd="0" presId="urn:microsoft.com/office/officeart/2005/8/layout/matrix1"/>
    <dgm:cxn modelId="{526E6EB6-DA50-4EE2-8F90-6BAA2DE7617D}" type="presParOf" srcId="{E7D9509E-F725-486E-AAD8-87F5D4BDDB2C}" destId="{BC7F9D50-C511-4A12-85A0-2E645819E8A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63F0A-8DC6-4E00-8732-1773993BB1E4}">
      <dsp:nvSpPr>
        <dsp:cNvPr id="0" name=""/>
        <dsp:cNvSpPr/>
      </dsp:nvSpPr>
      <dsp:spPr>
        <a:xfrm rot="16200000">
          <a:off x="96169" y="-96169"/>
          <a:ext cx="1168018" cy="136035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/>
            <a:t>Coordination</a:t>
          </a:r>
        </a:p>
      </dsp:txBody>
      <dsp:txXfrm rot="5400000">
        <a:off x="0" y="0"/>
        <a:ext cx="1360357" cy="876014"/>
      </dsp:txXfrm>
    </dsp:sp>
    <dsp:sp modelId="{A501FB2F-5D06-4586-82B6-A72E2E03D655}">
      <dsp:nvSpPr>
        <dsp:cNvPr id="0" name=""/>
        <dsp:cNvSpPr/>
      </dsp:nvSpPr>
      <dsp:spPr>
        <a:xfrm>
          <a:off x="1360357" y="0"/>
          <a:ext cx="1360357" cy="11680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/>
            <a:t>Decision-making</a:t>
          </a:r>
        </a:p>
      </dsp:txBody>
      <dsp:txXfrm>
        <a:off x="1360357" y="0"/>
        <a:ext cx="1360357" cy="876014"/>
      </dsp:txXfrm>
    </dsp:sp>
    <dsp:sp modelId="{9F40ACD0-3431-45D6-B874-59654FB7C3EF}">
      <dsp:nvSpPr>
        <dsp:cNvPr id="0" name=""/>
        <dsp:cNvSpPr/>
      </dsp:nvSpPr>
      <dsp:spPr>
        <a:xfrm rot="10800000">
          <a:off x="0" y="1168018"/>
          <a:ext cx="1360357" cy="11680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/>
            <a:t>Resource allocation</a:t>
          </a:r>
        </a:p>
      </dsp:txBody>
      <dsp:txXfrm rot="10800000">
        <a:off x="0" y="1460023"/>
        <a:ext cx="1360357" cy="876014"/>
      </dsp:txXfrm>
    </dsp:sp>
    <dsp:sp modelId="{49320011-B786-4D7E-BBAD-AAC2CD2798D6}">
      <dsp:nvSpPr>
        <dsp:cNvPr id="0" name=""/>
        <dsp:cNvSpPr/>
      </dsp:nvSpPr>
      <dsp:spPr>
        <a:xfrm rot="5400000">
          <a:off x="1456526" y="1071849"/>
          <a:ext cx="1168018" cy="136035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/>
            <a:t>Working conditions</a:t>
          </a:r>
        </a:p>
      </dsp:txBody>
      <dsp:txXfrm rot="-5400000">
        <a:off x="1360358" y="1460023"/>
        <a:ext cx="1360357" cy="876014"/>
      </dsp:txXfrm>
    </dsp:sp>
    <dsp:sp modelId="{BC7F9D50-C511-4A12-85A0-2E645819E8A7}">
      <dsp:nvSpPr>
        <dsp:cNvPr id="0" name=""/>
        <dsp:cNvSpPr/>
      </dsp:nvSpPr>
      <dsp:spPr>
        <a:xfrm>
          <a:off x="952250" y="876014"/>
          <a:ext cx="816214" cy="58400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noProof="0" dirty="0"/>
            <a:t>EQUITY</a:t>
          </a:r>
        </a:p>
      </dsp:txBody>
      <dsp:txXfrm>
        <a:off x="980759" y="904523"/>
        <a:ext cx="759196" cy="526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networks range from loosely </a:t>
            </a:r>
            <a:r>
              <a:rPr lang="en-US" dirty="0" err="1"/>
              <a:t>organised</a:t>
            </a:r>
            <a:r>
              <a:rPr lang="en-US" dirty="0"/>
              <a:t> thematic alliances to more structured partnerships, but what they share is a reliance on coordination rather than formal hierarchy.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237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co-coordination arrangements</a:t>
            </a:r>
          </a:p>
          <a:p>
            <a:r>
              <a:rPr lang="en-US" dirty="0"/>
              <a:t>Distributed leadership models</a:t>
            </a:r>
          </a:p>
          <a:p>
            <a:r>
              <a:rPr lang="en-US" dirty="0"/>
              <a:t>Transparency and shared responsibility</a:t>
            </a:r>
          </a:p>
          <a:p>
            <a:r>
              <a:rPr lang="en-US" dirty="0"/>
              <a:t>Greater resilience over time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69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across the entire project cycle</a:t>
            </a:r>
          </a:p>
          <a:p>
            <a:r>
              <a:rPr lang="en-US" dirty="0"/>
              <a:t>Internal communication for coordination and accountability</a:t>
            </a:r>
          </a:p>
          <a:p>
            <a:r>
              <a:rPr lang="en-US" dirty="0"/>
              <a:t>External communication with partners and communities</a:t>
            </a:r>
          </a:p>
          <a:p>
            <a:r>
              <a:rPr lang="en-US" dirty="0"/>
              <a:t>Strategic dissemination for different audiences</a:t>
            </a:r>
          </a:p>
          <a:p>
            <a:r>
              <a:rPr lang="en-US" dirty="0"/>
              <a:t>Budgeting as a signal of what is valued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536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eredas.org" TargetMode="External"/><Relationship Id="rId4" Type="http://schemas.openxmlformats.org/officeDocument/2006/relationships/hyperlink" Target="mailto:laura@veredas.org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eredas.org" TargetMode="External"/><Relationship Id="rId4" Type="http://schemas.openxmlformats.org/officeDocument/2006/relationships/hyperlink" Target="mailto:laura@veredas.org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eredas.org" TargetMode="External"/><Relationship Id="rId4" Type="http://schemas.openxmlformats.org/officeDocument/2006/relationships/hyperlink" Target="mailto:laura@veredas.org" TargetMode="Externa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veredas.org" TargetMode="External"/><Relationship Id="rId4" Type="http://schemas.openxmlformats.org/officeDocument/2006/relationships/hyperlink" Target="mailto:laura@veredas.org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1" type="title">
  <p:cSld name="TITLE">
    <p:bg>
      <p:bgPr>
        <a:solidFill>
          <a:srgbClr val="B4D25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729" t="-2110" r="729" b="2110"/>
          <a:stretch/>
        </p:blipFill>
        <p:spPr>
          <a:xfrm>
            <a:off x="4023350" y="1534200"/>
            <a:ext cx="5158825" cy="360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60000" y="19542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3000"/>
              <a:buFont typeface="Asap"/>
              <a:buNone/>
              <a:defRPr sz="30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60000" y="2795700"/>
            <a:ext cx="7710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Light"/>
              <a:buNone/>
              <a:defRPr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+ Foto - 2">
  <p:cSld name="TITLE_1_1_1_1_1_1_1_1_2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28AA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>
            <a:spLocks noGrp="1"/>
          </p:cNvSpPr>
          <p:nvPr>
            <p:ph type="pic" idx="2"/>
          </p:nvPr>
        </p:nvSpPr>
        <p:spPr>
          <a:xfrm>
            <a:off x="5616400" y="100"/>
            <a:ext cx="3527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4"/>
          <p:cNvSpPr>
            <a:spLocks noGrp="1"/>
          </p:cNvSpPr>
          <p:nvPr>
            <p:ph type="pic" idx="3"/>
          </p:nvPr>
        </p:nvSpPr>
        <p:spPr>
          <a:xfrm>
            <a:off x="2088600" y="100"/>
            <a:ext cx="35277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 amt="30000"/>
          </a:blip>
          <a:srcRect l="66727" t="-1960" r="-11215" b="1960"/>
          <a:stretch/>
        </p:blipFill>
        <p:spPr>
          <a:xfrm rot="8">
            <a:off x="0" y="907453"/>
            <a:ext cx="2088602" cy="387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+ Foto - 3">
  <p:cSld name="TITLE_1_1_1_1_1_1_1_1_1_2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FFB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446"/>
              </a:solidFill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>
            <a:spLocks noGrp="1"/>
          </p:cNvSpPr>
          <p:nvPr>
            <p:ph type="pic" idx="2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5"/>
          <p:cNvSpPr>
            <a:spLocks noGrp="1"/>
          </p:cNvSpPr>
          <p:nvPr>
            <p:ph type="pic" idx="3"/>
          </p:nvPr>
        </p:nvSpPr>
        <p:spPr>
          <a:xfrm>
            <a:off x="20886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5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5"/>
          <p:cNvSpPr>
            <a:spLocks noGrp="1"/>
          </p:cNvSpPr>
          <p:nvPr>
            <p:ph type="pic" idx="5"/>
          </p:nvPr>
        </p:nvSpPr>
        <p:spPr>
          <a:xfrm>
            <a:off x="20886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 amt="20000"/>
          </a:blip>
          <a:srcRect l="51045"/>
          <a:stretch/>
        </p:blipFill>
        <p:spPr>
          <a:xfrm>
            <a:off x="-1" y="1916075"/>
            <a:ext cx="1854300" cy="32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+ Foto - 4">
  <p:cSld name="TITLE_1_1_1_1_1_1_1_1_1_1_1"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C85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85082"/>
              </a:solidFill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1200"/>
              <a:buNone/>
              <a:defRPr sz="1200">
                <a:solidFill>
                  <a:srgbClr val="FFB446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2088600" y="2538274"/>
            <a:ext cx="70554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6"/>
          <p:cNvSpPr>
            <a:spLocks noGrp="1"/>
          </p:cNvSpPr>
          <p:nvPr>
            <p:ph type="pic" idx="3"/>
          </p:nvPr>
        </p:nvSpPr>
        <p:spPr>
          <a:xfrm>
            <a:off x="2088600" y="-25"/>
            <a:ext cx="7055400" cy="2605200"/>
          </a:xfrm>
          <a:prstGeom prst="rect">
            <a:avLst/>
          </a:prstGeom>
          <a:noFill/>
          <a:ln>
            <a:noFill/>
          </a:ln>
        </p:spPr>
      </p: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 amt="20000"/>
          </a:blip>
          <a:srcRect l="52664"/>
          <a:stretch/>
        </p:blipFill>
        <p:spPr>
          <a:xfrm>
            <a:off x="-5" y="2406125"/>
            <a:ext cx="1661701" cy="273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Foto - 1">
  <p:cSld name="TITLE_1_1_1_1_1_1_1_3"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2"/>
          </p:nvPr>
        </p:nvSpPr>
        <p:spPr>
          <a:xfrm>
            <a:off x="2623650" y="1590900"/>
            <a:ext cx="25257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17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 amt="20000"/>
          </a:blip>
          <a:srcRect r="30454"/>
          <a:stretch/>
        </p:blipFill>
        <p:spPr>
          <a:xfrm rot="10800000">
            <a:off x="-38100" y="-2"/>
            <a:ext cx="1978900" cy="196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Foto - 2">
  <p:cSld name="TITLE_1_1_1_1_1_1_1_1_3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28AA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2623650" y="1590900"/>
            <a:ext cx="25257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18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3">
            <a:alphaModFix amt="30000"/>
          </a:blip>
          <a:srcRect l="66727" t="-1960" r="-11215" b="1960"/>
          <a:stretch/>
        </p:blipFill>
        <p:spPr>
          <a:xfrm rot="8">
            <a:off x="0" y="907453"/>
            <a:ext cx="2088602" cy="387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Foto - 3">
  <p:cSld name="TITLE_1_1_1_1_1_1_1_1_1_3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FFB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446"/>
              </a:solidFill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2"/>
          </p:nvPr>
        </p:nvSpPr>
        <p:spPr>
          <a:xfrm>
            <a:off x="2623650" y="1590900"/>
            <a:ext cx="25257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19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9pPr>
          </a:lstStyle>
          <a:p>
            <a:endParaRPr/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 amt="20000"/>
          </a:blip>
          <a:srcRect l="51045"/>
          <a:stretch/>
        </p:blipFill>
        <p:spPr>
          <a:xfrm>
            <a:off x="-1" y="1916075"/>
            <a:ext cx="1854300" cy="32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Foto - 4">
  <p:cSld name="TITLE_1_1_1_1_1_1_1_1_1_1_2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C85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85082"/>
              </a:solidFill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2"/>
          </p:nvPr>
        </p:nvSpPr>
        <p:spPr>
          <a:xfrm>
            <a:off x="2623650" y="1590900"/>
            <a:ext cx="25257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20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1200"/>
              <a:buNone/>
              <a:defRPr sz="1200">
                <a:solidFill>
                  <a:srgbClr val="FFB446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 amt="20000"/>
          </a:blip>
          <a:srcRect l="52664"/>
          <a:stretch/>
        </p:blipFill>
        <p:spPr>
          <a:xfrm>
            <a:off x="-5" y="2406125"/>
            <a:ext cx="1661701" cy="273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Foto - 5">
  <p:cSld name="TITLE_1_1_1_1_1_1_2_1"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63" name="Google Shape;16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298627" y="3095073"/>
            <a:ext cx="2845373" cy="19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>
            <a:spLocks noGrp="1"/>
          </p:cNvSpPr>
          <p:nvPr>
            <p:ph type="pic" idx="2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21"/>
          <p:cNvSpPr>
            <a:spLocks noGrp="1"/>
          </p:cNvSpPr>
          <p:nvPr>
            <p:ph type="pic" idx="3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Grafismo - 1">
  <p:cSld name="TITLE_1_1_1_1_1_1_2_1_1"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721825" y="812850"/>
            <a:ext cx="5235026" cy="360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Grafismo - 2">
  <p:cSld name="TITLE_1_1_1_1_1_1_2_1_1_1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 l="40838" b="3864"/>
          <a:stretch/>
        </p:blipFill>
        <p:spPr>
          <a:xfrm rot="10800000">
            <a:off x="5538252" y="2"/>
            <a:ext cx="364384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2">
  <p:cSld name="TITLE_1">
    <p:bg>
      <p:bgPr>
        <a:solidFill>
          <a:srgbClr val="28AAA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t="3025" r="4058"/>
          <a:stretch/>
        </p:blipFill>
        <p:spPr>
          <a:xfrm>
            <a:off x="3234900" y="0"/>
            <a:ext cx="5909100" cy="5188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60000" y="19542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Font typeface="Asap"/>
              <a:buNone/>
              <a:defRPr sz="30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360000" y="2795700"/>
            <a:ext cx="7710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Light"/>
              <a:buNone/>
              <a:defRPr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Grafismo - 3">
  <p:cSld name="TITLE_1_1_1_1_1_1_2_1_1_2"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 r="10088" b="27943"/>
          <a:stretch/>
        </p:blipFill>
        <p:spPr>
          <a:xfrm rot="-5400000">
            <a:off x="4759836" y="810838"/>
            <a:ext cx="5233101" cy="357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Grafismo - 4">
  <p:cSld name="TITLE_1_1_1_1_1_1_2_1_1_1_1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l="12971" r="10452" b="23710"/>
          <a:stretch/>
        </p:blipFill>
        <p:spPr>
          <a:xfrm rot="-5400000">
            <a:off x="4542600" y="542099"/>
            <a:ext cx="5200650" cy="40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Passos 1">
  <p:cSld name="TITLE_1_1_1_1_1_1_2_1_1_1_1_1"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2202350" y="3188013"/>
            <a:ext cx="19044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2202350" y="2650113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/>
          <p:nvPr/>
        </p:nvSpPr>
        <p:spPr>
          <a:xfrm>
            <a:off x="2564750" y="1322488"/>
            <a:ext cx="1179600" cy="117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2"/>
          </p:nvPr>
        </p:nvSpPr>
        <p:spPr>
          <a:xfrm>
            <a:off x="4540975" y="3188000"/>
            <a:ext cx="19044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 idx="3"/>
          </p:nvPr>
        </p:nvSpPr>
        <p:spPr>
          <a:xfrm>
            <a:off x="4540975" y="2650100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4903375" y="1322475"/>
            <a:ext cx="1179600" cy="117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body" idx="4"/>
          </p:nvPr>
        </p:nvSpPr>
        <p:spPr>
          <a:xfrm>
            <a:off x="6879600" y="3188000"/>
            <a:ext cx="19044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title" idx="5"/>
          </p:nvPr>
        </p:nvSpPr>
        <p:spPr>
          <a:xfrm>
            <a:off x="6879600" y="2650100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6"/>
          <p:cNvSpPr/>
          <p:nvPr/>
        </p:nvSpPr>
        <p:spPr>
          <a:xfrm>
            <a:off x="7242000" y="1322475"/>
            <a:ext cx="1179600" cy="117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6"/>
          </p:nvPr>
        </p:nvSpPr>
        <p:spPr>
          <a:xfrm>
            <a:off x="360000" y="2524188"/>
            <a:ext cx="19044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●"/>
              <a:defRPr sz="1000">
                <a:solidFill>
                  <a:srgbClr val="283C3C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○"/>
              <a:defRPr sz="1000">
                <a:solidFill>
                  <a:srgbClr val="283C3C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■"/>
              <a:defRPr sz="1000">
                <a:solidFill>
                  <a:srgbClr val="283C3C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●"/>
              <a:defRPr sz="1000">
                <a:solidFill>
                  <a:srgbClr val="283C3C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○"/>
              <a:defRPr sz="1000">
                <a:solidFill>
                  <a:srgbClr val="283C3C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■"/>
              <a:defRPr sz="1000">
                <a:solidFill>
                  <a:srgbClr val="283C3C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●"/>
              <a:defRPr sz="1000">
                <a:solidFill>
                  <a:srgbClr val="283C3C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○"/>
              <a:defRPr sz="1000">
                <a:solidFill>
                  <a:srgbClr val="283C3C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■"/>
              <a:defRPr sz="10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 idx="7"/>
          </p:nvPr>
        </p:nvSpPr>
        <p:spPr>
          <a:xfrm>
            <a:off x="360000" y="1986288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 l="55752" b="61919"/>
          <a:stretch/>
        </p:blipFill>
        <p:spPr>
          <a:xfrm rot="5400000">
            <a:off x="-354388" y="178713"/>
            <a:ext cx="1879977" cy="14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+ Passos 1">
  <p:cSld name="TITLE_1_1_1_1_1_1_2_1_1_1_1_1_1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2202350" y="3188013"/>
            <a:ext cx="19044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2202350" y="2650113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2"/>
          </p:nvPr>
        </p:nvSpPr>
        <p:spPr>
          <a:xfrm>
            <a:off x="4540975" y="3188000"/>
            <a:ext cx="19044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 idx="3"/>
          </p:nvPr>
        </p:nvSpPr>
        <p:spPr>
          <a:xfrm>
            <a:off x="4540975" y="2650100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4"/>
          </p:nvPr>
        </p:nvSpPr>
        <p:spPr>
          <a:xfrm>
            <a:off x="6879600" y="3188000"/>
            <a:ext cx="19044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●"/>
              <a:defRPr sz="800">
                <a:solidFill>
                  <a:srgbClr val="283C3C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○"/>
              <a:defRPr sz="800">
                <a:solidFill>
                  <a:srgbClr val="283C3C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800"/>
              <a:buChar char="■"/>
              <a:defRPr sz="8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 idx="5"/>
          </p:nvPr>
        </p:nvSpPr>
        <p:spPr>
          <a:xfrm>
            <a:off x="6879600" y="2650100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200"/>
              <a:buNone/>
              <a:defRPr sz="12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body" idx="6"/>
          </p:nvPr>
        </p:nvSpPr>
        <p:spPr>
          <a:xfrm>
            <a:off x="360000" y="2524188"/>
            <a:ext cx="1904400" cy="6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●"/>
              <a:defRPr sz="1000">
                <a:solidFill>
                  <a:srgbClr val="283C3C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○"/>
              <a:defRPr sz="1000">
                <a:solidFill>
                  <a:srgbClr val="283C3C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■"/>
              <a:defRPr sz="1000">
                <a:solidFill>
                  <a:srgbClr val="283C3C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●"/>
              <a:defRPr sz="1000">
                <a:solidFill>
                  <a:srgbClr val="283C3C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○"/>
              <a:defRPr sz="1000">
                <a:solidFill>
                  <a:srgbClr val="283C3C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■"/>
              <a:defRPr sz="1000">
                <a:solidFill>
                  <a:srgbClr val="283C3C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●"/>
              <a:defRPr sz="1000">
                <a:solidFill>
                  <a:srgbClr val="283C3C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○"/>
              <a:defRPr sz="1000">
                <a:solidFill>
                  <a:srgbClr val="283C3C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000"/>
              <a:buChar char="■"/>
              <a:defRPr sz="10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 idx="7"/>
          </p:nvPr>
        </p:nvSpPr>
        <p:spPr>
          <a:xfrm>
            <a:off x="360000" y="1986288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1400"/>
              <a:buNone/>
              <a:defRPr sz="14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 l="55752" b="61919"/>
          <a:stretch/>
        </p:blipFill>
        <p:spPr>
          <a:xfrm rot="5400000">
            <a:off x="-354388" y="178713"/>
            <a:ext cx="1879977" cy="14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>
            <a:spLocks noGrp="1"/>
          </p:cNvSpPr>
          <p:nvPr>
            <p:ph type="pic" idx="8"/>
          </p:nvPr>
        </p:nvSpPr>
        <p:spPr>
          <a:xfrm>
            <a:off x="2564750" y="1322500"/>
            <a:ext cx="1179600" cy="117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5" name="Google Shape;215;p27"/>
          <p:cNvSpPr>
            <a:spLocks noGrp="1"/>
          </p:cNvSpPr>
          <p:nvPr>
            <p:ph type="pic" idx="9"/>
          </p:nvPr>
        </p:nvSpPr>
        <p:spPr>
          <a:xfrm>
            <a:off x="4903375" y="1322475"/>
            <a:ext cx="1179600" cy="1179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6" name="Google Shape;216;p27"/>
          <p:cNvSpPr>
            <a:spLocks noGrp="1"/>
          </p:cNvSpPr>
          <p:nvPr>
            <p:ph type="pic" idx="13"/>
          </p:nvPr>
        </p:nvSpPr>
        <p:spPr>
          <a:xfrm>
            <a:off x="7242000" y="1322475"/>
            <a:ext cx="1179600" cy="1179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 + Texto - 1">
  <p:cSld name="TITLE_2_1">
    <p:bg>
      <p:bgPr>
        <a:solidFill>
          <a:srgbClr val="B4D250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19" name="Google Shape;21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298627" y="3095073"/>
            <a:ext cx="2845373" cy="19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28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 + Texto - 2">
  <p:cSld name="TITLE_1_2_1">
    <p:bg>
      <p:bgPr>
        <a:solidFill>
          <a:srgbClr val="28AAA0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28" name="Google Shape;22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298627" y="3095073"/>
            <a:ext cx="2845373" cy="19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29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 + Texto - 3">
  <p:cSld name="TITLE_1_1_2_1">
    <p:bg>
      <p:bgPr>
        <a:solidFill>
          <a:srgbClr val="FFB446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298627" y="3095073"/>
            <a:ext cx="2845373" cy="19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30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2400"/>
              <a:buNone/>
              <a:defRPr sz="2400">
                <a:solidFill>
                  <a:srgbClr val="C8508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 + Texto - 4">
  <p:cSld name="TITLE_1_1_1_1_2">
    <p:bg>
      <p:bgPr>
        <a:solidFill>
          <a:srgbClr val="C85082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1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298627" y="3095073"/>
            <a:ext cx="2845373" cy="19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1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31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2400"/>
              <a:buNone/>
              <a:defRPr sz="2400">
                <a:solidFill>
                  <a:srgbClr val="FFB44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 + Texto - 5">
  <p:cSld name="TITLE_1_1_1_1_1_2">
    <p:bg>
      <p:bgPr>
        <a:solidFill>
          <a:srgbClr val="283C3C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58" name="Google Shape;258;p3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298627" y="3095073"/>
            <a:ext cx="2845373" cy="196175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>
            <a:spLocks noGrp="1"/>
          </p:cNvSpPr>
          <p:nvPr>
            <p:ph type="pic" idx="3"/>
          </p:nvPr>
        </p:nvSpPr>
        <p:spPr>
          <a:xfrm>
            <a:off x="5616400" y="2538273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32"/>
          <p:cNvSpPr>
            <a:spLocks noGrp="1"/>
          </p:cNvSpPr>
          <p:nvPr>
            <p:ph type="pic" idx="4"/>
          </p:nvPr>
        </p:nvSpPr>
        <p:spPr>
          <a:xfrm>
            <a:off x="5616400" y="-25"/>
            <a:ext cx="3527700" cy="26052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2400"/>
              <a:buNone/>
              <a:defRPr sz="24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- 2">
  <p:cSld name="TITLE_1_2">
    <p:bg>
      <p:bgPr>
        <a:solidFill>
          <a:srgbClr val="28AAA0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67" name="Google Shape;26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4">
  <p:cSld name="TITLE_1_1_1">
    <p:bg>
      <p:bgPr>
        <a:solidFill>
          <a:srgbClr val="C8508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 t="5566" r="17026" b="2723"/>
          <a:stretch/>
        </p:blipFill>
        <p:spPr>
          <a:xfrm>
            <a:off x="3176375" y="0"/>
            <a:ext cx="596762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60000" y="19542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3000"/>
              <a:buFont typeface="Asap"/>
              <a:buNone/>
              <a:defRPr sz="30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360000" y="2795700"/>
            <a:ext cx="7710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Light"/>
              <a:buNone/>
              <a:defRPr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- 3">
  <p:cSld name="TITLE_1_1_2">
    <p:bg>
      <p:bgPr>
        <a:solidFill>
          <a:srgbClr val="FFB44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0" name="Google Shape;27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- 4">
  <p:cSld name="TITLE_1_1_1_1">
    <p:bg>
      <p:bgPr>
        <a:solidFill>
          <a:srgbClr val="C8508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- 5">
  <p:cSld name="TITLE_1_1_1_1_1">
    <p:bg>
      <p:bgPr>
        <a:solidFill>
          <a:srgbClr val="283C3C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6" name="Google Shape;27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- 6">
  <p:cSld name="TITLE_1_1_1_1_1_1">
    <p:bg>
      <p:bgPr>
        <a:solidFill>
          <a:schemeClr val="lt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9" name="Google Shape;279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undo Simples - Equipe">
  <p:cSld name="TITLE_2_2">
    <p:bg>
      <p:bgPr>
        <a:solidFill>
          <a:srgbClr val="B4D250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82" name="Google Shape;282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>
            <a:off x="679000" y="3036991"/>
            <a:ext cx="1317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679000" y="2625969"/>
            <a:ext cx="13170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2"/>
          </p:nvPr>
        </p:nvSpPr>
        <p:spPr>
          <a:xfrm>
            <a:off x="2296247" y="3036982"/>
            <a:ext cx="1317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title" idx="3"/>
          </p:nvPr>
        </p:nvSpPr>
        <p:spPr>
          <a:xfrm>
            <a:off x="2296247" y="2625961"/>
            <a:ext cx="13170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4"/>
          </p:nvPr>
        </p:nvSpPr>
        <p:spPr>
          <a:xfrm>
            <a:off x="3913494" y="3036982"/>
            <a:ext cx="1317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title" idx="5"/>
          </p:nvPr>
        </p:nvSpPr>
        <p:spPr>
          <a:xfrm>
            <a:off x="3913494" y="2625961"/>
            <a:ext cx="13170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>
            <a:spLocks noGrp="1"/>
          </p:cNvSpPr>
          <p:nvPr>
            <p:ph type="pic" idx="6"/>
          </p:nvPr>
        </p:nvSpPr>
        <p:spPr>
          <a:xfrm>
            <a:off x="929613" y="1707866"/>
            <a:ext cx="815700" cy="8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0" name="Google Shape;290;p39"/>
          <p:cNvSpPr>
            <a:spLocks noGrp="1"/>
          </p:cNvSpPr>
          <p:nvPr>
            <p:ph type="pic" idx="7"/>
          </p:nvPr>
        </p:nvSpPr>
        <p:spPr>
          <a:xfrm>
            <a:off x="2546860" y="1707848"/>
            <a:ext cx="815700" cy="8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1" name="Google Shape;291;p39"/>
          <p:cNvSpPr>
            <a:spLocks noGrp="1"/>
          </p:cNvSpPr>
          <p:nvPr>
            <p:ph type="pic" idx="8"/>
          </p:nvPr>
        </p:nvSpPr>
        <p:spPr>
          <a:xfrm>
            <a:off x="4164107" y="1707848"/>
            <a:ext cx="815700" cy="8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2" name="Google Shape;292;p39"/>
          <p:cNvSpPr txBox="1">
            <a:spLocks noGrp="1"/>
          </p:cNvSpPr>
          <p:nvPr>
            <p:ph type="body" idx="9"/>
          </p:nvPr>
        </p:nvSpPr>
        <p:spPr>
          <a:xfrm>
            <a:off x="5530747" y="3036982"/>
            <a:ext cx="1317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39"/>
          <p:cNvSpPr txBox="1">
            <a:spLocks noGrp="1"/>
          </p:cNvSpPr>
          <p:nvPr>
            <p:ph type="title" idx="13"/>
          </p:nvPr>
        </p:nvSpPr>
        <p:spPr>
          <a:xfrm>
            <a:off x="5530747" y="2625961"/>
            <a:ext cx="13170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14"/>
          </p:nvPr>
        </p:nvSpPr>
        <p:spPr>
          <a:xfrm>
            <a:off x="7147994" y="3036982"/>
            <a:ext cx="1317000" cy="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marL="914400" lvl="1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2pPr>
            <a:lvl3pPr marL="1371600" lvl="2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marL="1828800" lvl="3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marL="2286000" lvl="4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marL="2743200" lvl="5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marL="3200400" lvl="6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marL="3657600" lvl="7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marL="4114800" lvl="8" indent="-279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39"/>
          <p:cNvSpPr txBox="1">
            <a:spLocks noGrp="1"/>
          </p:cNvSpPr>
          <p:nvPr>
            <p:ph type="title" idx="15"/>
          </p:nvPr>
        </p:nvSpPr>
        <p:spPr>
          <a:xfrm>
            <a:off x="7147994" y="2625961"/>
            <a:ext cx="13170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000"/>
              <a:buNone/>
              <a:defRPr sz="10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39"/>
          <p:cNvSpPr>
            <a:spLocks noGrp="1"/>
          </p:cNvSpPr>
          <p:nvPr>
            <p:ph type="pic" idx="16"/>
          </p:nvPr>
        </p:nvSpPr>
        <p:spPr>
          <a:xfrm>
            <a:off x="5781360" y="1707848"/>
            <a:ext cx="815700" cy="8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7" name="Google Shape;297;p39"/>
          <p:cNvSpPr>
            <a:spLocks noGrp="1"/>
          </p:cNvSpPr>
          <p:nvPr>
            <p:ph type="pic" idx="17"/>
          </p:nvPr>
        </p:nvSpPr>
        <p:spPr>
          <a:xfrm>
            <a:off x="7398607" y="1707848"/>
            <a:ext cx="815700" cy="815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8" name="Google Shape;298;p39"/>
          <p:cNvSpPr txBox="1">
            <a:spLocks noGrp="1"/>
          </p:cNvSpPr>
          <p:nvPr>
            <p:ph type="title" idx="18"/>
          </p:nvPr>
        </p:nvSpPr>
        <p:spPr>
          <a:xfrm>
            <a:off x="360000" y="359988"/>
            <a:ext cx="19044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 - 1">
  <p:cSld name="TITLE_3">
    <p:bg>
      <p:bgPr>
        <a:solidFill>
          <a:srgbClr val="B4D250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2">
            <a:alphaModFix/>
          </a:blip>
          <a:srcRect r="46007" b="13859"/>
          <a:stretch/>
        </p:blipFill>
        <p:spPr>
          <a:xfrm>
            <a:off x="6317525" y="2034375"/>
            <a:ext cx="2826476" cy="31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338" y="2034377"/>
            <a:ext cx="2651325" cy="10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0"/>
          <p:cNvSpPr txBox="1"/>
          <p:nvPr/>
        </p:nvSpPr>
        <p:spPr>
          <a:xfrm>
            <a:off x="360000" y="3269100"/>
            <a:ext cx="3327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28AAA0"/>
                </a:solidFill>
                <a:latin typeface="Asap"/>
                <a:ea typeface="Asap"/>
                <a:cs typeface="Asap"/>
                <a:sym typeface="Asap"/>
              </a:rPr>
              <a:t>Obrigado (a)</a:t>
            </a:r>
            <a:endParaRPr sz="1800" b="1">
              <a:solidFill>
                <a:srgbClr val="28AAA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04" name="Google Shape;304;p40"/>
          <p:cNvSpPr txBox="1"/>
          <p:nvPr/>
        </p:nvSpPr>
        <p:spPr>
          <a:xfrm>
            <a:off x="360000" y="3675300"/>
            <a:ext cx="332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28AAA0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Laura Boeira</a:t>
            </a:r>
            <a:endParaRPr sz="1000">
              <a:solidFill>
                <a:srgbClr val="28AAA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Diretora Executiva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+55 51 91712312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uFill>
                  <a:noFill/>
                </a:uFill>
                <a:latin typeface="Noto Sans Light"/>
                <a:ea typeface="Noto Sans Light"/>
                <a:cs typeface="Noto Sans Light"/>
                <a:sym typeface="Noto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laura@veredas.org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uFill>
                  <a:noFill/>
                </a:uFill>
                <a:latin typeface="Noto Sans Light"/>
                <a:ea typeface="Noto Sans Light"/>
                <a:cs typeface="Noto Sans Light"/>
                <a:sym typeface="Noto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www.veredas.org</a:t>
            </a: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 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  <p:pic>
        <p:nvPicPr>
          <p:cNvPr id="305" name="Google Shape;305;p40"/>
          <p:cNvPicPr preferRelativeResize="0"/>
          <p:nvPr/>
        </p:nvPicPr>
        <p:blipFill rotWithShape="1">
          <a:blip r:embed="rId2">
            <a:alphaModFix/>
          </a:blip>
          <a:srcRect t="71478" r="41701"/>
          <a:stretch/>
        </p:blipFill>
        <p:spPr>
          <a:xfrm rot="-5400000">
            <a:off x="-1030799" y="991749"/>
            <a:ext cx="3051976" cy="102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 - 2">
  <p:cSld name="TITLE_1_3">
    <p:bg>
      <p:bgPr>
        <a:solidFill>
          <a:srgbClr val="28AAA0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2">
            <a:alphaModFix/>
          </a:blip>
          <a:srcRect l="59669" t="43272"/>
          <a:stretch/>
        </p:blipFill>
        <p:spPr>
          <a:xfrm>
            <a:off x="0" y="0"/>
            <a:ext cx="2484024" cy="303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338" y="2034377"/>
            <a:ext cx="2651325" cy="107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1"/>
          <p:cNvSpPr txBox="1"/>
          <p:nvPr/>
        </p:nvSpPr>
        <p:spPr>
          <a:xfrm>
            <a:off x="360000" y="3269100"/>
            <a:ext cx="3327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B4D250"/>
                </a:solidFill>
                <a:latin typeface="Asap"/>
                <a:ea typeface="Asap"/>
                <a:cs typeface="Asap"/>
                <a:sym typeface="Asap"/>
              </a:rPr>
              <a:t>Obrigado (a)</a:t>
            </a:r>
            <a:endParaRPr sz="1800" b="1">
              <a:solidFill>
                <a:srgbClr val="B4D250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360000" y="3675300"/>
            <a:ext cx="332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B4D250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Laura Boeira</a:t>
            </a:r>
            <a:endParaRPr sz="1000">
              <a:solidFill>
                <a:srgbClr val="B4D250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Diretora Executiva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+55 51 91712312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uFill>
                  <a:noFill/>
                </a:uFill>
                <a:latin typeface="Noto Sans Light"/>
                <a:ea typeface="Noto Sans Light"/>
                <a:cs typeface="Noto Sans Light"/>
                <a:sym typeface="Noto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laura@veredas.org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uFill>
                  <a:noFill/>
                </a:uFill>
                <a:latin typeface="Noto Sans Light"/>
                <a:ea typeface="Noto Sans Light"/>
                <a:cs typeface="Noto Sans Light"/>
                <a:sym typeface="Noto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www.veredas.org</a:t>
            </a: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 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 t="7952" r="34331"/>
          <a:stretch/>
        </p:blipFill>
        <p:spPr>
          <a:xfrm>
            <a:off x="5099300" y="0"/>
            <a:ext cx="4044698" cy="492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 - 4">
  <p:cSld name="TITLE_1_1_3">
    <p:bg>
      <p:bgPr>
        <a:solidFill>
          <a:srgbClr val="FFB446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15" name="Google Shape;315;p42"/>
          <p:cNvPicPr preferRelativeResize="0"/>
          <p:nvPr/>
        </p:nvPicPr>
        <p:blipFill rotWithShape="1">
          <a:blip r:embed="rId2">
            <a:alphaModFix/>
          </a:blip>
          <a:srcRect r="57031" b="22988"/>
          <a:stretch/>
        </p:blipFill>
        <p:spPr>
          <a:xfrm>
            <a:off x="6643150" y="1324200"/>
            <a:ext cx="2500849" cy="381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6338" y="2034377"/>
            <a:ext cx="2651325" cy="10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2"/>
          <p:cNvPicPr preferRelativeResize="0"/>
          <p:nvPr/>
        </p:nvPicPr>
        <p:blipFill rotWithShape="1">
          <a:blip r:embed="rId2">
            <a:alphaModFix/>
          </a:blip>
          <a:srcRect l="42827" t="21179"/>
          <a:stretch/>
        </p:blipFill>
        <p:spPr>
          <a:xfrm>
            <a:off x="-57450" y="0"/>
            <a:ext cx="3327601" cy="390872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2"/>
          <p:cNvSpPr txBox="1"/>
          <p:nvPr/>
        </p:nvSpPr>
        <p:spPr>
          <a:xfrm>
            <a:off x="360000" y="3675300"/>
            <a:ext cx="332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C85082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Laura Boeira</a:t>
            </a:r>
            <a:endParaRPr sz="1000">
              <a:solidFill>
                <a:srgbClr val="C85082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Diretora Executiva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+55 51 91712312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uFill>
                  <a:noFill/>
                </a:uFill>
                <a:latin typeface="Noto Sans Light"/>
                <a:ea typeface="Noto Sans Light"/>
                <a:cs typeface="Noto Sans Light"/>
                <a:sym typeface="Noto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laura@veredas.org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uFill>
                  <a:noFill/>
                </a:uFill>
                <a:latin typeface="Noto Sans Light"/>
                <a:ea typeface="Noto Sans Light"/>
                <a:cs typeface="Noto Sans Light"/>
                <a:sym typeface="Noto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www.veredas.org</a:t>
            </a: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 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  <p:sp>
        <p:nvSpPr>
          <p:cNvPr id="319" name="Google Shape;319;p42"/>
          <p:cNvSpPr txBox="1"/>
          <p:nvPr/>
        </p:nvSpPr>
        <p:spPr>
          <a:xfrm>
            <a:off x="360000" y="3269100"/>
            <a:ext cx="3327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C85082"/>
                </a:solidFill>
                <a:latin typeface="Asap"/>
                <a:ea typeface="Asap"/>
                <a:cs typeface="Asap"/>
                <a:sym typeface="Asap"/>
              </a:rPr>
              <a:t>Obrigado (a)</a:t>
            </a:r>
            <a:endParaRPr sz="1800" b="1">
              <a:solidFill>
                <a:srgbClr val="C85082"/>
              </a:solidFill>
              <a:latin typeface="Asap"/>
              <a:ea typeface="Asap"/>
              <a:cs typeface="Asap"/>
              <a:sym typeface="Asap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 - 4">
  <p:cSld name="TITLE_1_1_1_2">
    <p:bg>
      <p:bgPr>
        <a:solidFill>
          <a:srgbClr val="C8508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22" name="Google Shape;32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46338" y="2034377"/>
            <a:ext cx="2651325" cy="10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3"/>
          <p:cNvPicPr preferRelativeResize="0"/>
          <p:nvPr/>
        </p:nvPicPr>
        <p:blipFill rotWithShape="1">
          <a:blip r:embed="rId3">
            <a:alphaModFix/>
          </a:blip>
          <a:srcRect r="49408" b="32953"/>
          <a:stretch/>
        </p:blipFill>
        <p:spPr>
          <a:xfrm>
            <a:off x="6733900" y="2652825"/>
            <a:ext cx="2410102" cy="249067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3"/>
          <p:cNvSpPr txBox="1"/>
          <p:nvPr/>
        </p:nvSpPr>
        <p:spPr>
          <a:xfrm>
            <a:off x="360000" y="3269100"/>
            <a:ext cx="3327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B446"/>
                </a:solidFill>
                <a:latin typeface="Asap"/>
                <a:ea typeface="Asap"/>
                <a:cs typeface="Asap"/>
                <a:sym typeface="Asap"/>
              </a:rPr>
              <a:t>Obrigado (a)</a:t>
            </a:r>
            <a:endParaRPr sz="1800" b="1">
              <a:solidFill>
                <a:srgbClr val="FFB446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25" name="Google Shape;325;p43"/>
          <p:cNvSpPr txBox="1"/>
          <p:nvPr/>
        </p:nvSpPr>
        <p:spPr>
          <a:xfrm>
            <a:off x="360000" y="3675300"/>
            <a:ext cx="3327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B446"/>
                </a:solidFill>
                <a:latin typeface="Noto Sans SemiBold"/>
                <a:ea typeface="Noto Sans SemiBold"/>
                <a:cs typeface="Noto Sans SemiBold"/>
                <a:sym typeface="Noto Sans SemiBold"/>
              </a:rPr>
              <a:t>Laura Boeira</a:t>
            </a:r>
            <a:endParaRPr sz="1000">
              <a:solidFill>
                <a:srgbClr val="FFB446"/>
              </a:solidFill>
              <a:latin typeface="Noto Sans SemiBold"/>
              <a:ea typeface="Noto Sans SemiBold"/>
              <a:cs typeface="Noto Sans SemiBold"/>
              <a:sym typeface="Noto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Diretora Executiva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+55 51 91712312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uFill>
                  <a:noFill/>
                </a:uFill>
                <a:latin typeface="Noto Sans Light"/>
                <a:ea typeface="Noto Sans Light"/>
                <a:cs typeface="Noto Sans Light"/>
                <a:sym typeface="Noto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laura@veredas.org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lt1"/>
                </a:solidFill>
                <a:uFill>
                  <a:noFill/>
                </a:uFill>
                <a:latin typeface="Noto Sans Light"/>
                <a:ea typeface="Noto Sans Light"/>
                <a:cs typeface="Noto Sans Light"/>
                <a:sym typeface="Noto Sans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www.veredas.org</a:t>
            </a:r>
            <a:r>
              <a:rPr lang="pt-BR" sz="10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 </a:t>
            </a:r>
            <a:endParaRPr sz="1000">
              <a:solidFill>
                <a:schemeClr val="lt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3">
            <a:alphaModFix/>
          </a:blip>
          <a:srcRect l="47769" t="22088"/>
          <a:stretch/>
        </p:blipFill>
        <p:spPr>
          <a:xfrm>
            <a:off x="-1" y="0"/>
            <a:ext cx="2488177" cy="28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 5">
  <p:cSld name="TITLE_1_1_1_3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>
            <a:spLocks noGrp="1"/>
          </p:cNvSpPr>
          <p:nvPr>
            <p:ph type="pic" idx="2"/>
          </p:nvPr>
        </p:nvSpPr>
        <p:spPr>
          <a:xfrm>
            <a:off x="274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60000" y="19542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D250"/>
              </a:buClr>
              <a:buSzPts val="3000"/>
              <a:buNone/>
              <a:defRPr sz="3000">
                <a:solidFill>
                  <a:srgbClr val="B4D250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1"/>
          </p:nvPr>
        </p:nvSpPr>
        <p:spPr>
          <a:xfrm>
            <a:off x="360000" y="2795700"/>
            <a:ext cx="7710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Light"/>
              <a:buNone/>
              <a:defRPr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- 2">
  <p:cSld name="TITLE_1_1_1_1_1_1_1_1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28AA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 Black"/>
              <a:buNone/>
              <a:defRPr sz="12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 Black"/>
              <a:buNone/>
              <a:defRPr sz="12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 Black"/>
              <a:buNone/>
              <a:defRPr sz="12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 Black"/>
              <a:buNone/>
              <a:defRPr sz="12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 Black"/>
              <a:buNone/>
              <a:defRPr sz="12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 Black"/>
              <a:buNone/>
              <a:defRPr sz="12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 Black"/>
              <a:buNone/>
              <a:defRPr sz="12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Lato Black"/>
              <a:buNone/>
              <a:defRPr sz="1200">
                <a:solidFill>
                  <a:schemeClr val="lt2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3">
            <a:alphaModFix amt="30000"/>
          </a:blip>
          <a:srcRect l="66727" t="-1960" r="-11215" b="1960"/>
          <a:stretch/>
        </p:blipFill>
        <p:spPr>
          <a:xfrm rot="8">
            <a:off x="0" y="907453"/>
            <a:ext cx="2088602" cy="387406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2623650" y="1590900"/>
            <a:ext cx="61602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- 3">
  <p:cSld name="TITLE_1_1_1_1_1_1_1_1_1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FFB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B446"/>
              </a:solidFill>
            </a:endParaRPr>
          </a:p>
        </p:txBody>
      </p:sp>
      <p:pic>
        <p:nvPicPr>
          <p:cNvPr id="65" name="Google Shape;6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85082"/>
              </a:buClr>
              <a:buSzPts val="1200"/>
              <a:buNone/>
              <a:defRPr sz="1200">
                <a:solidFill>
                  <a:srgbClr val="C85082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 amt="20000"/>
          </a:blip>
          <a:srcRect l="51045"/>
          <a:stretch/>
        </p:blipFill>
        <p:spPr>
          <a:xfrm>
            <a:off x="-1" y="1916075"/>
            <a:ext cx="1854300" cy="32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2623650" y="1590900"/>
            <a:ext cx="61602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- 4">
  <p:cSld name="TITLE_1_1_1_1_1_1_1_1_1_1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rgbClr val="C850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85082"/>
              </a:solidFill>
            </a:endParaRPr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B446"/>
              </a:buClr>
              <a:buSzPts val="1200"/>
              <a:buNone/>
              <a:defRPr sz="1200">
                <a:solidFill>
                  <a:srgbClr val="FFB446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2623650" y="1590900"/>
            <a:ext cx="61602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 amt="20000"/>
          </a:blip>
          <a:srcRect l="52664"/>
          <a:stretch/>
        </p:blipFill>
        <p:spPr>
          <a:xfrm>
            <a:off x="-5" y="2406125"/>
            <a:ext cx="1661701" cy="2737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- Texto - 5">
  <p:cSld name="TITLE_1_1_1_1_1_1_2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5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360000" y="1865500"/>
            <a:ext cx="4116000" cy="19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●"/>
              <a:defRPr sz="1200">
                <a:solidFill>
                  <a:srgbClr val="283C3C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○"/>
              <a:defRPr sz="1200">
                <a:solidFill>
                  <a:srgbClr val="283C3C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283C3C"/>
              </a:buClr>
              <a:buSzPts val="1200"/>
              <a:buChar char="■"/>
              <a:defRPr sz="1200">
                <a:solidFill>
                  <a:srgbClr val="283C3C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360000" y="1024000"/>
            <a:ext cx="47628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2400"/>
              <a:buNone/>
              <a:defRPr sz="24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pic>
        <p:nvPicPr>
          <p:cNvPr id="83" name="Google Shape;83;p12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6298627" y="3095073"/>
            <a:ext cx="2845373" cy="196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Simples + Foto - 1">
  <p:cSld name="TITLE_1_1_1_1_1_1_1_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0" y="0"/>
            <a:ext cx="2088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4245573"/>
            <a:ext cx="1327050" cy="5379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>
            <a:spLocks noGrp="1"/>
          </p:cNvSpPr>
          <p:nvPr>
            <p:ph type="subTitle" idx="1"/>
          </p:nvPr>
        </p:nvSpPr>
        <p:spPr>
          <a:xfrm>
            <a:off x="360000" y="8979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Light"/>
              <a:buNone/>
              <a:defRPr sz="1200">
                <a:solidFill>
                  <a:schemeClr val="lt1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1494300" cy="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AAA0"/>
              </a:buClr>
              <a:buSzPts val="1200"/>
              <a:buNone/>
              <a:defRPr sz="1200">
                <a:solidFill>
                  <a:srgbClr val="28AAA0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>
            <a:spLocks noGrp="1"/>
          </p:cNvSpPr>
          <p:nvPr>
            <p:ph type="pic" idx="2"/>
          </p:nvPr>
        </p:nvSpPr>
        <p:spPr>
          <a:xfrm>
            <a:off x="2088600" y="100"/>
            <a:ext cx="70557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 amt="20000"/>
          </a:blip>
          <a:srcRect r="30454"/>
          <a:stretch/>
        </p:blipFill>
        <p:spPr>
          <a:xfrm rot="10800000">
            <a:off x="-38100" y="-2"/>
            <a:ext cx="1978900" cy="196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A7B17"/>
          </p15:clr>
        </p15:guide>
        <p15:guide id="2" orient="horz" pos="227">
          <p15:clr>
            <a:srgbClr val="FA7B17"/>
          </p15:clr>
        </p15:guide>
        <p15:guide id="3" orient="horz" pos="3013">
          <p15:clr>
            <a:srgbClr val="FA7B17"/>
          </p15:clr>
        </p15:guide>
        <p15:guide id="4" pos="5533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ap"/>
              <a:buNone/>
              <a:defRPr sz="2800" b="1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Light"/>
              <a:buChar char="●"/>
              <a:defRPr sz="1800"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○"/>
              <a:defRPr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■"/>
              <a:defRPr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●"/>
              <a:defRPr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○"/>
              <a:defRPr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■"/>
              <a:defRPr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●"/>
              <a:defRPr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○"/>
              <a:defRPr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Light"/>
              <a:buChar char="■"/>
              <a:defRPr>
                <a:solidFill>
                  <a:schemeClr val="dk2"/>
                </a:solidFill>
                <a:latin typeface="Noto Sans Light"/>
                <a:ea typeface="Noto Sans Light"/>
                <a:cs typeface="Noto Sans Light"/>
                <a:sym typeface="Noto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35C56-A911-86CB-795B-4813D227F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502170"/>
            <a:ext cx="4879062" cy="2293530"/>
          </a:xfrm>
        </p:spPr>
        <p:txBody>
          <a:bodyPr>
            <a:normAutofit/>
          </a:bodyPr>
          <a:lstStyle/>
          <a:p>
            <a:r>
              <a:rPr lang="en-US" noProof="0" dirty="0"/>
              <a:t>Building Equitable Research Networks in Brazil: Lessons on Trust, Collaboration, and Leadership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B62D94-DFEB-43C5-315C-3D8AF4DA8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" y="2893236"/>
            <a:ext cx="4218432" cy="1356575"/>
          </a:xfrm>
        </p:spPr>
        <p:txBody>
          <a:bodyPr>
            <a:normAutofit fontScale="25000" lnSpcReduction="20000"/>
          </a:bodyPr>
          <a:lstStyle/>
          <a:p>
            <a:r>
              <a:rPr lang="en-US" sz="5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Second Conference on Equitable Partnerships</a:t>
            </a:r>
          </a:p>
          <a:p>
            <a:r>
              <a:rPr lang="en-US" sz="5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Pretoria, South Africa - February 2026</a:t>
            </a:r>
          </a:p>
          <a:p>
            <a:endParaRPr lang="en-US" sz="5600" noProof="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5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Bethânia Suano - Brazil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578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39833-A6AD-1C62-7075-2AE6A08CA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F3E85D8-4BFE-DBB6-858D-75AC0BDF5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" y="135148"/>
            <a:ext cx="1912245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Recognition of roles and intermediary functions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E35577-683A-6FAA-BD65-7E89DC5706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26208" y="1614678"/>
            <a:ext cx="6345450" cy="1914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Collaborative work extends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beyond researchers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alone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Importance of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project management and administration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Financial and coordination roles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 enabling functions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Need for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clarity and recognition of responsibilities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FC7A170-2864-DD4C-F64B-A10D67AC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041" y="505110"/>
            <a:ext cx="217646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6C1D9-CCD1-F1F9-82A7-E175D12CC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4B9EFF5-3449-1C5E-7E0F-085B3EAA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09781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Working conditions and sustainability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B472E9-972A-7ADA-8227-1FC1E190560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50592" y="1529715"/>
            <a:ext cx="6345450" cy="20840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Diverse contractual arrangements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across roles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Impacts on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continuity and engagement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Risks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 fragmentation and turnover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Strong link between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working conditions and institutional capacity</a:t>
            </a:r>
          </a:p>
        </p:txBody>
      </p:sp>
    </p:spTree>
    <p:extLst>
      <p:ext uri="{BB962C8B-B14F-4D97-AF65-F5344CB8AC3E}">
        <p14:creationId xmlns:p14="http://schemas.microsoft.com/office/powerpoint/2010/main" val="2515839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10094-C2B6-C649-945F-01E4F03BB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3A8D49-C28D-B26A-D0B9-37F826CB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84832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Communication, dissemination, and budgeting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3C5AF5-C5E4-53E2-598B-7CE7A6A1ED28}"/>
              </a:ext>
            </a:extLst>
          </p:cNvPr>
          <p:cNvSpPr txBox="1"/>
          <p:nvPr/>
        </p:nvSpPr>
        <p:spPr>
          <a:xfrm>
            <a:off x="2263140" y="1306539"/>
            <a:ext cx="160020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Project design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D1FD76-0857-E79D-D0A9-DD77C0DF888D}"/>
              </a:ext>
            </a:extLst>
          </p:cNvPr>
          <p:cNvSpPr txBox="1"/>
          <p:nvPr/>
        </p:nvSpPr>
        <p:spPr>
          <a:xfrm>
            <a:off x="3952494" y="1306539"/>
            <a:ext cx="160020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Implementation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216D48-8446-A438-912D-7217D339A647}"/>
              </a:ext>
            </a:extLst>
          </p:cNvPr>
          <p:cNvSpPr txBox="1"/>
          <p:nvPr/>
        </p:nvSpPr>
        <p:spPr>
          <a:xfrm>
            <a:off x="5641848" y="1314034"/>
            <a:ext cx="160020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Outputs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08651D-9587-3640-8A9B-5B417899FA66}"/>
              </a:ext>
            </a:extLst>
          </p:cNvPr>
          <p:cNvSpPr txBox="1"/>
          <p:nvPr/>
        </p:nvSpPr>
        <p:spPr>
          <a:xfrm>
            <a:off x="7331202" y="1314034"/>
            <a:ext cx="1600200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Use of results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899BF2B-BA4A-E0BD-BB98-53612414604B}"/>
              </a:ext>
            </a:extLst>
          </p:cNvPr>
          <p:cNvSpPr txBox="1"/>
          <p:nvPr/>
        </p:nvSpPr>
        <p:spPr>
          <a:xfrm>
            <a:off x="2263140" y="1938528"/>
            <a:ext cx="666826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Internal communication (coordination, shared information)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810922-3C0A-F427-7565-8AB8383EC98D}"/>
              </a:ext>
            </a:extLst>
          </p:cNvPr>
          <p:cNvSpPr txBox="1"/>
          <p:nvPr/>
        </p:nvSpPr>
        <p:spPr>
          <a:xfrm>
            <a:off x="2263140" y="2397216"/>
            <a:ext cx="666826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External communication (stakeholders, communities, government)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A0EF15-4E37-CB77-18A1-30B91F5E224C}"/>
              </a:ext>
            </a:extLst>
          </p:cNvPr>
          <p:cNvSpPr txBox="1"/>
          <p:nvPr/>
        </p:nvSpPr>
        <p:spPr>
          <a:xfrm>
            <a:off x="2263140" y="2862143"/>
            <a:ext cx="666826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Dissemination (methods, intermediate and final results)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BB725C5-02F4-B4BE-9BDB-5785381C5101}"/>
              </a:ext>
            </a:extLst>
          </p:cNvPr>
          <p:cNvSpPr txBox="1"/>
          <p:nvPr/>
        </p:nvSpPr>
        <p:spPr>
          <a:xfrm>
            <a:off x="2263140" y="3339846"/>
            <a:ext cx="6668262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Budgeting enables and sustains all stages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198997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21492-4E7D-D753-130B-F52984E18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7DF182A-EFF4-EFDE-6DCA-ED708B51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84832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Lessons </a:t>
            </a:r>
            <a:b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learned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DC50B-9C84-B292-6D72-23DA3A97CE6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35595" y="1536192"/>
            <a:ext cx="6345450" cy="173126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Trust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 a cumulative outcome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Communication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as core infrastructure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Collaboration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shaped by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institutional diversity and capacity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Leadership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as shared and adaptive</a:t>
            </a:r>
          </a:p>
        </p:txBody>
      </p:sp>
    </p:spTree>
    <p:extLst>
      <p:ext uri="{BB962C8B-B14F-4D97-AF65-F5344CB8AC3E}">
        <p14:creationId xmlns:p14="http://schemas.microsoft.com/office/powerpoint/2010/main" val="53964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D8993-B4BD-CEC5-A48F-4CF60A114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A1334E6-5F34-36FD-A288-4B61B4A8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84832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Sustainability over time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AF4BBC-A599-6B9A-D9CD-539A2B4C736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62784" y="1438412"/>
            <a:ext cx="6345450" cy="22666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Sustainability beyond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individual projects and funding cycles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Importance of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governance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shared ownership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Cumulative knowledge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long-term impact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Contribution to policy and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human rights capacity</a:t>
            </a:r>
          </a:p>
        </p:txBody>
      </p:sp>
    </p:spTree>
    <p:extLst>
      <p:ext uri="{BB962C8B-B14F-4D97-AF65-F5344CB8AC3E}">
        <p14:creationId xmlns:p14="http://schemas.microsoft.com/office/powerpoint/2010/main" val="245677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0D1A2-B01A-FF97-3655-923599885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37A080D-DD29-F39A-E76C-C2DA5871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84832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Strategic reflection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14A6A4-B60E-6020-323C-1C09801EF9C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87168" y="1614678"/>
            <a:ext cx="6345450" cy="19141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Equity as an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ongoing process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Operational choices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shape collaborative outcomes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Research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networks as key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intermediaries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Bridging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academia, governments, and civil society</a:t>
            </a:r>
          </a:p>
        </p:txBody>
      </p:sp>
    </p:spTree>
    <p:extLst>
      <p:ext uri="{BB962C8B-B14F-4D97-AF65-F5344CB8AC3E}">
        <p14:creationId xmlns:p14="http://schemas.microsoft.com/office/powerpoint/2010/main" val="1891671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FCB7C-83AC-E76A-C476-7325F3543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587781-6F15-2431-665F-AE463C7B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84832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Closing </a:t>
            </a:r>
            <a:b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reflection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4C7CE9-3EE2-3E58-926B-1074B9AC99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50592" y="1530096"/>
            <a:ext cx="6345450" cy="1743456"/>
          </a:xfrm>
        </p:spPr>
        <p:txBody>
          <a:bodyPr>
            <a:normAutofit/>
          </a:bodyPr>
          <a:lstStyle/>
          <a:p>
            <a:pPr marL="152400" indent="0">
              <a:lnSpc>
                <a:spcPct val="150000"/>
              </a:lnSpc>
              <a:buNone/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If equitable partnerships depend on trust, collaboration, and leadership, how are research systems </a:t>
            </a:r>
            <a:r>
              <a:rPr lang="en-US" sz="1600" noProof="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recognising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resourcing, and valuing the people and roles that make collaboration possible over time?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CDF6BE-A3D0-057F-B1A8-C069A526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961" y="398481"/>
            <a:ext cx="107298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976C599-E192-CE77-21B0-99657B09ED7A}"/>
              </a:ext>
            </a:extLst>
          </p:cNvPr>
          <p:cNvSpPr txBox="1"/>
          <p:nvPr/>
        </p:nvSpPr>
        <p:spPr>
          <a:xfrm>
            <a:off x="3535680" y="2156251"/>
            <a:ext cx="2743200" cy="116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noProof="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Thank you</a:t>
            </a:r>
          </a:p>
          <a:p>
            <a:pPr>
              <a:lnSpc>
                <a:spcPct val="150000"/>
              </a:lnSpc>
            </a:pPr>
            <a:r>
              <a:rPr lang="en-US" sz="1600" u="sng" noProof="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veredas.org 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bethania@veredas.org</a:t>
            </a:r>
          </a:p>
        </p:txBody>
      </p:sp>
    </p:spTree>
    <p:extLst>
      <p:ext uri="{BB962C8B-B14F-4D97-AF65-F5344CB8AC3E}">
        <p14:creationId xmlns:p14="http://schemas.microsoft.com/office/powerpoint/2010/main" val="28072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057D9C9-0BBF-5461-ECB0-23B7F83E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89" y="135148"/>
            <a:ext cx="1840992" cy="1334688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Context and motivation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358A65-DB9E-D3EE-9F80-C85397E6B1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26208" y="1358646"/>
            <a:ext cx="6345450" cy="2426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Equitable research partnerships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have become a shared concern in research collaboration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Equity, inclusivity, and shared ownership increasingly </a:t>
            </a:r>
            <a:r>
              <a:rPr lang="en-US" sz="1600" noProof="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recognised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as guiding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principles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Strong relevance for research aiming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 inform public policy and social action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A5714FA-64DC-F780-700B-CF9BB3F0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229" y="171501"/>
            <a:ext cx="338357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CFC61-EAC8-A345-A36E-A68564100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39041AE-D96F-9653-386A-552B6509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728" y="135148"/>
            <a:ext cx="2194560" cy="202283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Scope and positioning of the presentation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6725412-1926-913F-B768-85B75BA19D9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77440" y="1126998"/>
            <a:ext cx="6345450" cy="2889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Reflections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based on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situated professional and institutional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experiences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Focus on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networks and partnerships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not a national model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Collaborative arrangements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at local, regional, national, and international levels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Work at the interface of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research, policy, and society</a:t>
            </a:r>
          </a:p>
        </p:txBody>
      </p:sp>
    </p:spTree>
    <p:extLst>
      <p:ext uri="{BB962C8B-B14F-4D97-AF65-F5344CB8AC3E}">
        <p14:creationId xmlns:p14="http://schemas.microsoft.com/office/powerpoint/2010/main" val="259987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747B-F0F4-20C0-4AFE-EE61A725E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6B95BBF-31FA-1F0E-0D7F-7837119C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09781" cy="202283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From principles to practice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488642-2375-3F7D-DD83-E5FB2B1937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26208" y="1309878"/>
            <a:ext cx="6345450" cy="2523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Broad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agreement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on equity and inclusivity in research collaboration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Principles increasingly embedded in policy and funding frameworks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Key challenge lies in </a:t>
            </a:r>
            <a:r>
              <a:rPr lang="en-US" sz="1600" noProof="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operationalising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equity in practice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Implementation matters for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sustainability and impact</a:t>
            </a:r>
          </a:p>
        </p:txBody>
      </p:sp>
    </p:spTree>
    <p:extLst>
      <p:ext uri="{BB962C8B-B14F-4D97-AF65-F5344CB8AC3E}">
        <p14:creationId xmlns:p14="http://schemas.microsoft.com/office/powerpoint/2010/main" val="215673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C7959-BECB-91F4-2010-50571088F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D55EBEB-C83F-FBE0-9D41-211DC284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89" y="135148"/>
            <a:ext cx="1840992" cy="202283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Where equity is tested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5F3118-3038-5576-EF9E-40E57993F8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54753" y="919734"/>
            <a:ext cx="3598538" cy="33040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partnerships and networks are coordinated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decisions are made and responsibilities distributed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resources are allocated and managed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working conditions shape participation and continuity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2B001C2-6384-39C1-1E1C-2E502BC75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387631"/>
              </p:ext>
            </p:extLst>
          </p:nvPr>
        </p:nvGraphicFramePr>
        <p:xfrm>
          <a:off x="2426208" y="1310640"/>
          <a:ext cx="2720715" cy="2336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875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626AF-C615-B1AC-6716-19F6F58DD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A27F5D-3820-30BD-D4E8-EA8B0402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09781" cy="202283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Asymmetries in institutional capacity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7B69BC-61CE-4F2E-C0E0-74705CB09BF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38400" y="1645158"/>
            <a:ext cx="6345450" cy="18531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Uneven </a:t>
            </a:r>
            <a:r>
              <a:rPr lang="en-US" sz="1600" noProof="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organisational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administrative capacity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Bureaucratic and procedural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barriers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participation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Different conditions for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continuity and engagement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Implications for equity within networks and partnerships</a:t>
            </a:r>
          </a:p>
        </p:txBody>
      </p:sp>
    </p:spTree>
    <p:extLst>
      <p:ext uri="{BB962C8B-B14F-4D97-AF65-F5344CB8AC3E}">
        <p14:creationId xmlns:p14="http://schemas.microsoft.com/office/powerpoint/2010/main" val="57604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F3FA1-61C0-85A7-CCC3-2894BC32E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3590B65-01F2-FF60-FE8F-06B53019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09781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Networks and partnerships as the dominant form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2B801C-4CCA-0E33-0CC9-E8BD1067703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50592" y="1742694"/>
            <a:ext cx="6345450" cy="1658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Networks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more prevalent than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formal consortia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Often based on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thematic affinity 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shared objectives</a:t>
            </a:r>
          </a:p>
          <a:p>
            <a:pPr>
              <a:lnSpc>
                <a:spcPct val="150000"/>
              </a:lnSpc>
            </a:pP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Flexible and adaptive</a:t>
            </a: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but demanding in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coordination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Central spaces for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collaboration and learning</a:t>
            </a:r>
          </a:p>
        </p:txBody>
      </p:sp>
    </p:spTree>
    <p:extLst>
      <p:ext uri="{BB962C8B-B14F-4D97-AF65-F5344CB8AC3E}">
        <p14:creationId xmlns:p14="http://schemas.microsoft.com/office/powerpoint/2010/main" val="404452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590E6-301F-1607-CC7A-B3DB387DE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18DA5CB-C368-1D09-DCD7-BBC5A085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148"/>
            <a:ext cx="2009781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Social participation and co-creation of knowledge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9AF02FD-B911-9718-0472-ACE51C89289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50592" y="1657350"/>
            <a:ext cx="6345450" cy="182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Participation understood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beyond consultation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Communities and civil society as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knowledge contributors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Co-creation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enhances relevance and legitimacy</a:t>
            </a:r>
          </a:p>
          <a:p>
            <a:pPr>
              <a:lnSpc>
                <a:spcPct val="150000"/>
              </a:lnSpc>
            </a:pPr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Central for </a:t>
            </a:r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evidence-informed policymaking</a:t>
            </a:r>
          </a:p>
        </p:txBody>
      </p:sp>
    </p:spTree>
    <p:extLst>
      <p:ext uri="{BB962C8B-B14F-4D97-AF65-F5344CB8AC3E}">
        <p14:creationId xmlns:p14="http://schemas.microsoft.com/office/powerpoint/2010/main" val="30429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5F7D1-D7B6-886A-1D79-17533B219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5E22E92-20F9-7FAD-C286-0A6F45E07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89" y="135148"/>
            <a:ext cx="1840992" cy="2266676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sz="18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Coordination and shared leadership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F75C7BD-448D-3CB1-3E7A-8FA3F98BB386}"/>
              </a:ext>
            </a:extLst>
          </p:cNvPr>
          <p:cNvSpPr txBox="1"/>
          <p:nvPr/>
        </p:nvSpPr>
        <p:spPr>
          <a:xfrm>
            <a:off x="2617470" y="754380"/>
            <a:ext cx="160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Shared responsibility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5E9485E-2007-814B-5276-42E72550B6CB}"/>
              </a:ext>
            </a:extLst>
          </p:cNvPr>
          <p:cNvSpPr txBox="1"/>
          <p:nvPr/>
        </p:nvSpPr>
        <p:spPr>
          <a:xfrm>
            <a:off x="6792418" y="868896"/>
            <a:ext cx="16002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Continuity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28DCC6-1D5E-D290-DC31-CF3BFE78FA76}"/>
              </a:ext>
            </a:extLst>
          </p:cNvPr>
          <p:cNvSpPr txBox="1"/>
          <p:nvPr/>
        </p:nvSpPr>
        <p:spPr>
          <a:xfrm>
            <a:off x="2831979" y="1616457"/>
            <a:ext cx="2002911" cy="82230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Co-coordinator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727CB6E-1AB5-65F0-01BB-BE49A6888E68}"/>
              </a:ext>
            </a:extLst>
          </p:cNvPr>
          <p:cNvSpPr txBox="1"/>
          <p:nvPr/>
        </p:nvSpPr>
        <p:spPr>
          <a:xfrm>
            <a:off x="5657087" y="1616456"/>
            <a:ext cx="2002911" cy="82230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Co-coordinator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4CCD333-7E8E-A201-D52A-C64D5467F81C}"/>
              </a:ext>
            </a:extLst>
          </p:cNvPr>
          <p:cNvCxnSpPr>
            <a:cxnSpLocks/>
          </p:cNvCxnSpPr>
          <p:nvPr/>
        </p:nvCxnSpPr>
        <p:spPr>
          <a:xfrm flipV="1">
            <a:off x="4834890" y="1937556"/>
            <a:ext cx="822198" cy="1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716D65-803B-39DA-AE01-F8FD9C131BF7}"/>
              </a:ext>
            </a:extLst>
          </p:cNvPr>
          <p:cNvSpPr txBox="1"/>
          <p:nvPr/>
        </p:nvSpPr>
        <p:spPr>
          <a:xfrm>
            <a:off x="3035508" y="2772515"/>
            <a:ext cx="4557010" cy="374571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Project team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74464F4-27E8-7ED5-8B72-C04C9050C171}"/>
              </a:ext>
            </a:extLst>
          </p:cNvPr>
          <p:cNvSpPr txBox="1"/>
          <p:nvPr/>
        </p:nvSpPr>
        <p:spPr>
          <a:xfrm>
            <a:off x="2617470" y="3494026"/>
            <a:ext cx="577514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noProof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Resilience over time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F579D9AE-BD07-00B0-6B7D-CDA9FDC1FC0D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3833435" y="2438762"/>
            <a:ext cx="289564" cy="33394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4938E5A2-9CD5-02D7-9CE6-67E11600E739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6365748" y="2438761"/>
            <a:ext cx="292795" cy="333754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999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283C3C"/>
      </a:dk1>
      <a:lt1>
        <a:srgbClr val="FFFFFF"/>
      </a:lt1>
      <a:dk2>
        <a:srgbClr val="28AAA0"/>
      </a:dk2>
      <a:lt2>
        <a:srgbClr val="B4D250"/>
      </a:lt2>
      <a:accent1>
        <a:srgbClr val="B4D250"/>
      </a:accent1>
      <a:accent2>
        <a:srgbClr val="283C3C"/>
      </a:accent2>
      <a:accent3>
        <a:srgbClr val="28AAA0"/>
      </a:accent3>
      <a:accent4>
        <a:srgbClr val="C85082"/>
      </a:accent4>
      <a:accent5>
        <a:srgbClr val="FFB446"/>
      </a:accent5>
      <a:accent6>
        <a:srgbClr val="FFFFFF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1133FAA646447B1F506C0CC1AD96D" ma:contentTypeVersion="20" ma:contentTypeDescription="Create a new document." ma:contentTypeScope="" ma:versionID="f81d3a7a7ecc1b311bdea8db72cd5713">
  <xsd:schema xmlns:xsd="http://www.w3.org/2001/XMLSchema" xmlns:xs="http://www.w3.org/2001/XMLSchema" xmlns:p="http://schemas.microsoft.com/office/2006/metadata/properties" xmlns:ns2="5542781d-72a5-46d9-8093-0fa1f196d6ef" xmlns:ns3="50a1e848-e179-4a22-99c5-517bb1bb7459" targetNamespace="http://schemas.microsoft.com/office/2006/metadata/properties" ma:root="true" ma:fieldsID="6b87ab62bd66e07ec5ecdee244af8e4c" ns2:_="" ns3:_="">
    <xsd:import namespace="5542781d-72a5-46d9-8093-0fa1f196d6ef"/>
    <xsd:import namespace="50a1e848-e179-4a22-99c5-517bb1bb74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2781d-72a5-46d9-8093-0fa1f196d6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5b5b39e-099d-40c3-b251-37436ed69e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1e848-e179-4a22-99c5-517bb1bb74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7f5f95-d141-4bc4-a91a-84dc09fea444}" ma:internalName="TaxCatchAll" ma:showField="CatchAllData" ma:web="50a1e848-e179-4a22-99c5-517bb1bb74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a1e848-e179-4a22-99c5-517bb1bb7459" xsi:nil="true"/>
    <lcf76f155ced4ddcb4097134ff3c332f xmlns="5542781d-72a5-46d9-8093-0fa1f196d6ef">
      <Terms xmlns="http://schemas.microsoft.com/office/infopath/2007/PartnerControls"/>
    </lcf76f155ced4ddcb4097134ff3c332f>
    <_Flow_SignoffStatus xmlns="5542781d-72a5-46d9-8093-0fa1f196d6e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657204-2C9C-4BFF-BB9C-E78E2380E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2781d-72a5-46d9-8093-0fa1f196d6ef"/>
    <ds:schemaRef ds:uri="50a1e848-e179-4a22-99c5-517bb1bb74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805412-B8D3-4BB0-AABD-D83036ADAD1D}">
  <ds:schemaRefs>
    <ds:schemaRef ds:uri="http://schemas.microsoft.com/office/2006/metadata/properties"/>
    <ds:schemaRef ds:uri="http://schemas.microsoft.com/office/infopath/2007/PartnerControls"/>
    <ds:schemaRef ds:uri="50a1e848-e179-4a22-99c5-517bb1bb7459"/>
    <ds:schemaRef ds:uri="5542781d-72a5-46d9-8093-0fa1f196d6ef"/>
  </ds:schemaRefs>
</ds:datastoreItem>
</file>

<file path=customXml/itemProps3.xml><?xml version="1.0" encoding="utf-8"?>
<ds:datastoreItem xmlns:ds="http://schemas.openxmlformats.org/officeDocument/2006/customXml" ds:itemID="{B7EDB77B-EED5-43C5-8B1F-560F5EA896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593</Words>
  <Application>Microsoft Office PowerPoint</Application>
  <PresentationFormat>On-screen Show (16:9)</PresentationFormat>
  <Paragraphs>100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 Light</vt:lpstr>
      <vt:lpstr>Building Equitable Research Networks in Brazil: Lessons on Trust, Collaboration, and Leadership</vt:lpstr>
      <vt:lpstr>Context and motivation</vt:lpstr>
      <vt:lpstr>Scope and positioning of the presentation</vt:lpstr>
      <vt:lpstr>From principles to practice</vt:lpstr>
      <vt:lpstr>Where equity is tested</vt:lpstr>
      <vt:lpstr>Asymmetries in institutional capacity</vt:lpstr>
      <vt:lpstr>Networks and partnerships as the dominant form</vt:lpstr>
      <vt:lpstr>Social participation and co-creation of knowledge</vt:lpstr>
      <vt:lpstr>Coordination and shared leadership</vt:lpstr>
      <vt:lpstr>Recognition of roles and intermediary functions</vt:lpstr>
      <vt:lpstr>Working conditions and sustainability</vt:lpstr>
      <vt:lpstr>Communication, dissemination, and budgeting</vt:lpstr>
      <vt:lpstr>Lessons  learned</vt:lpstr>
      <vt:lpstr>Sustainability over time</vt:lpstr>
      <vt:lpstr>Strategic reflection</vt:lpstr>
      <vt:lpstr>Closing  reflection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Bethânia Suano Rezende de Carvalho</dc:creator>
  <cp:lastModifiedBy>Bethânia Suano Rezende de Carvalho</cp:lastModifiedBy>
  <cp:revision>8</cp:revision>
  <dcterms:modified xsi:type="dcterms:W3CDTF">2026-02-25T08:45:58Z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0x0101009FD1133FAA646447B1F506C0CC1AD96D</vt:lpwstr>
  </property>
</Properties>
</file>