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73" r:id="rId6"/>
    <p:sldId id="278" r:id="rId7"/>
    <p:sldId id="277" r:id="rId8"/>
    <p:sldId id="262" r:id="rId9"/>
    <p:sldId id="276" r:id="rId10"/>
    <p:sldId id="258" r:id="rId11"/>
    <p:sldId id="275" r:id="rId12"/>
    <p:sldId id="261" r:id="rId13"/>
    <p:sldId id="260" r:id="rId14"/>
    <p:sldId id="263" r:id="rId15"/>
    <p:sldId id="264" r:id="rId16"/>
    <p:sldId id="284" r:id="rId17"/>
    <p:sldId id="283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4491A-2EE2-41BF-9CF2-F7372A7E0F17}" v="3" dt="2026-01-12T18:36:51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1B77B-78CA-4DC6-A6CE-F4E7326AEF2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D77BF-C58B-4EEC-A134-58EDFD81F02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UoM</a:t>
          </a:r>
        </a:p>
        <a:p>
          <a:r>
            <a:rPr lang="en-GB" dirty="0">
              <a:solidFill>
                <a:schemeClr val="tx1"/>
              </a:solidFill>
            </a:rPr>
            <a:t>Large Institution, multiple teams; </a:t>
          </a:r>
          <a:r>
            <a:rPr lang="en-US" dirty="0">
              <a:solidFill>
                <a:schemeClr val="tx1"/>
              </a:solidFill>
            </a:rPr>
            <a:t>UoM 2035 strategic ambition to strengthen and work more effectively with global partners and collaborators</a:t>
          </a:r>
        </a:p>
      </dgm:t>
    </dgm:pt>
    <dgm:pt modelId="{284E74C1-FFA2-482B-B3A5-72B72FA851BC}" type="parTrans" cxnId="{8CB16323-85B4-4CD8-83C2-5EF4D535F6DE}">
      <dgm:prSet/>
      <dgm:spPr/>
      <dgm:t>
        <a:bodyPr/>
        <a:lstStyle/>
        <a:p>
          <a:endParaRPr lang="en-US"/>
        </a:p>
      </dgm:t>
    </dgm:pt>
    <dgm:pt modelId="{1B2C5DB8-17D2-4A1C-A3F6-14C2038B9EE3}" type="sibTrans" cxnId="{8CB16323-85B4-4CD8-83C2-5EF4D535F6DE}">
      <dgm:prSet/>
      <dgm:spPr/>
      <dgm:t>
        <a:bodyPr/>
        <a:lstStyle/>
        <a:p>
          <a:endParaRPr lang="en-US"/>
        </a:p>
      </dgm:t>
    </dgm:pt>
    <dgm:pt modelId="{47FEFBF7-2D75-4E50-A765-A2AC86E065B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AAU</a:t>
          </a:r>
        </a:p>
        <a:p>
          <a:r>
            <a:rPr lang="en-US" b="1" dirty="0">
              <a:solidFill>
                <a:schemeClr val="tx1"/>
              </a:solidFill>
            </a:rPr>
            <a:t> </a:t>
          </a:r>
          <a:r>
            <a:rPr lang="en-GB" dirty="0">
              <a:solidFill>
                <a:schemeClr val="tx1"/>
              </a:solidFill>
            </a:rPr>
            <a:t>Large Institution, </a:t>
          </a:r>
          <a:r>
            <a:rPr lang="en-GB" b="0" i="0" dirty="0">
              <a:solidFill>
                <a:schemeClr val="tx1"/>
              </a:solidFill>
            </a:rPr>
            <a:t>five-year strategic plan for 2024 -2028, </a:t>
          </a:r>
          <a:r>
            <a:rPr lang="en-GB" dirty="0">
              <a:solidFill>
                <a:schemeClr val="tx1"/>
              </a:solidFill>
            </a:rPr>
            <a:t>current ongoing restructuring; challenges </a:t>
          </a:r>
          <a:r>
            <a:rPr lang="en-US" dirty="0">
              <a:solidFill>
                <a:schemeClr val="tx1"/>
              </a:solidFill>
            </a:rPr>
            <a:t>related to efficiency, coordination</a:t>
          </a:r>
        </a:p>
      </dgm:t>
    </dgm:pt>
    <dgm:pt modelId="{ADC1FBC6-FA05-4BB7-99FE-009D821D61AC}" type="parTrans" cxnId="{FEE702CE-C47D-4AB5-8F13-234993C5DA35}">
      <dgm:prSet/>
      <dgm:spPr/>
      <dgm:t>
        <a:bodyPr/>
        <a:lstStyle/>
        <a:p>
          <a:endParaRPr lang="en-US"/>
        </a:p>
      </dgm:t>
    </dgm:pt>
    <dgm:pt modelId="{B5FEA062-0D05-46F2-B2F3-CF0BD0B68E00}" type="sibTrans" cxnId="{FEE702CE-C47D-4AB5-8F13-234993C5DA35}">
      <dgm:prSet/>
      <dgm:spPr/>
      <dgm:t>
        <a:bodyPr/>
        <a:lstStyle/>
        <a:p>
          <a:endParaRPr lang="en-US"/>
        </a:p>
      </dgm:t>
    </dgm:pt>
    <dgm:pt modelId="{20416330-DBDE-498F-B2B1-A38286A9817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MU</a:t>
          </a:r>
        </a:p>
        <a:p>
          <a:r>
            <a:rPr lang="en-GB" dirty="0">
              <a:solidFill>
                <a:schemeClr val="tx1"/>
              </a:solidFill>
            </a:rPr>
            <a:t>Donor research investment translating in investment in research management, establishing research management support unit</a:t>
          </a:r>
          <a:endParaRPr lang="en-US" dirty="0">
            <a:solidFill>
              <a:schemeClr val="tx1"/>
            </a:solidFill>
          </a:endParaRPr>
        </a:p>
      </dgm:t>
    </dgm:pt>
    <dgm:pt modelId="{AFB2C11E-9AC7-4D67-B078-D5D8464D1FA2}" type="parTrans" cxnId="{D85FD138-C2FD-4711-9FA2-1A7A07DE4EF9}">
      <dgm:prSet/>
      <dgm:spPr/>
      <dgm:t>
        <a:bodyPr/>
        <a:lstStyle/>
        <a:p>
          <a:endParaRPr lang="en-US"/>
        </a:p>
      </dgm:t>
    </dgm:pt>
    <dgm:pt modelId="{82D3B6F1-6F33-4221-98D7-855C64EA8560}" type="sibTrans" cxnId="{D85FD138-C2FD-4711-9FA2-1A7A07DE4EF9}">
      <dgm:prSet/>
      <dgm:spPr/>
      <dgm:t>
        <a:bodyPr/>
        <a:lstStyle/>
        <a:p>
          <a:endParaRPr lang="en-US"/>
        </a:p>
      </dgm:t>
    </dgm:pt>
    <dgm:pt modelId="{F38D03E6-69FF-4BA1-B3EC-C5AB71F72D2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MUCE </a:t>
          </a:r>
        </a:p>
        <a:p>
          <a:r>
            <a:rPr lang="en-US" dirty="0">
              <a:solidFill>
                <a:schemeClr val="tx1"/>
              </a:solidFill>
            </a:rPr>
            <a:t>Small and relatively young institution.</a:t>
          </a:r>
          <a:br>
            <a:rPr lang="en-US" dirty="0">
              <a:solidFill>
                <a:schemeClr val="tx1"/>
              </a:solidFill>
            </a:rPr>
          </a:br>
          <a:r>
            <a:rPr lang="en-US" dirty="0">
              <a:solidFill>
                <a:schemeClr val="tx1"/>
              </a:solidFill>
            </a:rPr>
            <a:t>Recently began building a research capacity and management function</a:t>
          </a:r>
        </a:p>
      </dgm:t>
    </dgm:pt>
    <dgm:pt modelId="{BE8B9023-6D92-4AE6-AFF0-C4E2D3B40CB8}" type="parTrans" cxnId="{BF92DA28-DF1A-4C40-833A-48DE825108A2}">
      <dgm:prSet/>
      <dgm:spPr/>
      <dgm:t>
        <a:bodyPr/>
        <a:lstStyle/>
        <a:p>
          <a:endParaRPr lang="en-US"/>
        </a:p>
      </dgm:t>
    </dgm:pt>
    <dgm:pt modelId="{D0C18B55-28A8-420E-B312-A45A4B133F36}" type="sibTrans" cxnId="{BF92DA28-DF1A-4C40-833A-48DE825108A2}">
      <dgm:prSet/>
      <dgm:spPr/>
      <dgm:t>
        <a:bodyPr/>
        <a:lstStyle/>
        <a:p>
          <a:endParaRPr lang="en-US"/>
        </a:p>
      </dgm:t>
    </dgm:pt>
    <dgm:pt modelId="{4BD3C109-0192-4F03-ACF2-293151AE7272}" type="pres">
      <dgm:prSet presAssocID="{1611B77B-78CA-4DC6-A6CE-F4E7326AEF27}" presName="matrix" presStyleCnt="0">
        <dgm:presLayoutVars>
          <dgm:chMax val="1"/>
          <dgm:dir/>
          <dgm:resizeHandles val="exact"/>
        </dgm:presLayoutVars>
      </dgm:prSet>
      <dgm:spPr/>
    </dgm:pt>
    <dgm:pt modelId="{C85CFEDD-1637-4C43-8735-DA5342290E63}" type="pres">
      <dgm:prSet presAssocID="{1611B77B-78CA-4DC6-A6CE-F4E7326AEF27}" presName="diamond" presStyleLbl="bgShp" presStyleIdx="0" presStyleCnt="1" custScaleX="187381"/>
      <dgm:spPr/>
    </dgm:pt>
    <dgm:pt modelId="{16BEDA1B-F18B-4D36-A17F-CE610A4CA076}" type="pres">
      <dgm:prSet presAssocID="{1611B77B-78CA-4DC6-A6CE-F4E7326AEF2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1C63D45-2195-410C-8057-142C109BE230}" type="pres">
      <dgm:prSet presAssocID="{1611B77B-78CA-4DC6-A6CE-F4E7326AEF27}" presName="quad2" presStyleLbl="node1" presStyleIdx="1" presStyleCnt="4" custLinFactNeighborX="4893">
        <dgm:presLayoutVars>
          <dgm:chMax val="0"/>
          <dgm:chPref val="0"/>
          <dgm:bulletEnabled val="1"/>
        </dgm:presLayoutVars>
      </dgm:prSet>
      <dgm:spPr/>
    </dgm:pt>
    <dgm:pt modelId="{40569773-FAD9-4C0C-A640-289231148252}" type="pres">
      <dgm:prSet presAssocID="{1611B77B-78CA-4DC6-A6CE-F4E7326AEF2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3E10AAA-4092-4A7C-8C1D-88093E4C88B3}" type="pres">
      <dgm:prSet presAssocID="{1611B77B-78CA-4DC6-A6CE-F4E7326AEF2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CB16323-85B4-4CD8-83C2-5EF4D535F6DE}" srcId="{1611B77B-78CA-4DC6-A6CE-F4E7326AEF27}" destId="{1D3D77BF-C58B-4EEC-A134-58EDFD81F02B}" srcOrd="0" destOrd="0" parTransId="{284E74C1-FFA2-482B-B3A5-72B72FA851BC}" sibTransId="{1B2C5DB8-17D2-4A1C-A3F6-14C2038B9EE3}"/>
    <dgm:cxn modelId="{BF92DA28-DF1A-4C40-833A-48DE825108A2}" srcId="{1611B77B-78CA-4DC6-A6CE-F4E7326AEF27}" destId="{F38D03E6-69FF-4BA1-B3EC-C5AB71F72D21}" srcOrd="3" destOrd="0" parTransId="{BE8B9023-6D92-4AE6-AFF0-C4E2D3B40CB8}" sibTransId="{D0C18B55-28A8-420E-B312-A45A4B133F36}"/>
    <dgm:cxn modelId="{2BCCFD2E-7098-4FE4-AA3C-7C05EB73B97C}" type="presOf" srcId="{20416330-DBDE-498F-B2B1-A38286A98172}" destId="{40569773-FAD9-4C0C-A640-289231148252}" srcOrd="0" destOrd="0" presId="urn:microsoft.com/office/officeart/2005/8/layout/matrix3"/>
    <dgm:cxn modelId="{0F4C6C30-78AD-4E44-B0AF-249514AEB835}" type="presOf" srcId="{F38D03E6-69FF-4BA1-B3EC-C5AB71F72D21}" destId="{F3E10AAA-4092-4A7C-8C1D-88093E4C88B3}" srcOrd="0" destOrd="0" presId="urn:microsoft.com/office/officeart/2005/8/layout/matrix3"/>
    <dgm:cxn modelId="{D85FD138-C2FD-4711-9FA2-1A7A07DE4EF9}" srcId="{1611B77B-78CA-4DC6-A6CE-F4E7326AEF27}" destId="{20416330-DBDE-498F-B2B1-A38286A98172}" srcOrd="2" destOrd="0" parTransId="{AFB2C11E-9AC7-4D67-B078-D5D8464D1FA2}" sibTransId="{82D3B6F1-6F33-4221-98D7-855C64EA8560}"/>
    <dgm:cxn modelId="{79C38946-67D8-4716-9A74-8A49B23AB1E2}" type="presOf" srcId="{1611B77B-78CA-4DC6-A6CE-F4E7326AEF27}" destId="{4BD3C109-0192-4F03-ACF2-293151AE7272}" srcOrd="0" destOrd="0" presId="urn:microsoft.com/office/officeart/2005/8/layout/matrix3"/>
    <dgm:cxn modelId="{EC154E77-61F0-46BB-A557-8E88A4688160}" type="presOf" srcId="{47FEFBF7-2D75-4E50-A765-A2AC86E065B9}" destId="{F1C63D45-2195-410C-8057-142C109BE230}" srcOrd="0" destOrd="0" presId="urn:microsoft.com/office/officeart/2005/8/layout/matrix3"/>
    <dgm:cxn modelId="{EE8668C3-70C5-40A8-BC5B-99054D25974E}" type="presOf" srcId="{1D3D77BF-C58B-4EEC-A134-58EDFD81F02B}" destId="{16BEDA1B-F18B-4D36-A17F-CE610A4CA076}" srcOrd="0" destOrd="0" presId="urn:microsoft.com/office/officeart/2005/8/layout/matrix3"/>
    <dgm:cxn modelId="{FEE702CE-C47D-4AB5-8F13-234993C5DA35}" srcId="{1611B77B-78CA-4DC6-A6CE-F4E7326AEF27}" destId="{47FEFBF7-2D75-4E50-A765-A2AC86E065B9}" srcOrd="1" destOrd="0" parTransId="{ADC1FBC6-FA05-4BB7-99FE-009D821D61AC}" sibTransId="{B5FEA062-0D05-46F2-B2F3-CF0BD0B68E00}"/>
    <dgm:cxn modelId="{84CFB430-D15A-44CA-B2D1-5F5C2C5542E2}" type="presParOf" srcId="{4BD3C109-0192-4F03-ACF2-293151AE7272}" destId="{C85CFEDD-1637-4C43-8735-DA5342290E63}" srcOrd="0" destOrd="0" presId="urn:microsoft.com/office/officeart/2005/8/layout/matrix3"/>
    <dgm:cxn modelId="{BEE78B11-4E3F-493D-ABE9-EFAE8C49445D}" type="presParOf" srcId="{4BD3C109-0192-4F03-ACF2-293151AE7272}" destId="{16BEDA1B-F18B-4D36-A17F-CE610A4CA076}" srcOrd="1" destOrd="0" presId="urn:microsoft.com/office/officeart/2005/8/layout/matrix3"/>
    <dgm:cxn modelId="{A6454755-1C6A-4219-94BC-8C2327ACC888}" type="presParOf" srcId="{4BD3C109-0192-4F03-ACF2-293151AE7272}" destId="{F1C63D45-2195-410C-8057-142C109BE230}" srcOrd="2" destOrd="0" presId="urn:microsoft.com/office/officeart/2005/8/layout/matrix3"/>
    <dgm:cxn modelId="{C082527F-4A7D-4255-866E-4DE62C012D37}" type="presParOf" srcId="{4BD3C109-0192-4F03-ACF2-293151AE7272}" destId="{40569773-FAD9-4C0C-A640-289231148252}" srcOrd="3" destOrd="0" presId="urn:microsoft.com/office/officeart/2005/8/layout/matrix3"/>
    <dgm:cxn modelId="{E0EE0FDD-A386-4710-A789-BE68F9EB4BD8}" type="presParOf" srcId="{4BD3C109-0192-4F03-ACF2-293151AE7272}" destId="{F3E10AAA-4092-4A7C-8C1D-88093E4C88B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965D3-89DB-4860-8E8B-B54F0A1FEA10}" type="doc">
      <dgm:prSet loTypeId="urn:microsoft.com/office/officeart/2005/8/layout/hList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F11F2573-1CD9-4F06-B15A-7186FA3BF1DF}">
      <dgm:prSet phldrT="[Text]" phldr="0"/>
      <dgm:spPr/>
      <dgm:t>
        <a:bodyPr/>
        <a:lstStyle/>
        <a:p>
          <a:r>
            <a:rPr lang="en-GB" dirty="0"/>
            <a:t>Define equitable partnerships</a:t>
          </a:r>
        </a:p>
      </dgm:t>
    </dgm:pt>
    <dgm:pt modelId="{797AAE33-459B-4B34-A06A-462A89330FB1}" type="parTrans" cxnId="{57266741-4C27-43B6-B91F-18FB124A0EA6}">
      <dgm:prSet/>
      <dgm:spPr/>
      <dgm:t>
        <a:bodyPr/>
        <a:lstStyle/>
        <a:p>
          <a:endParaRPr lang="en-GB"/>
        </a:p>
      </dgm:t>
    </dgm:pt>
    <dgm:pt modelId="{7DCC99B3-34FF-4042-AE7A-8904098C9BBE}" type="sibTrans" cxnId="{57266741-4C27-43B6-B91F-18FB124A0EA6}">
      <dgm:prSet/>
      <dgm:spPr/>
      <dgm:t>
        <a:bodyPr/>
        <a:lstStyle/>
        <a:p>
          <a:endParaRPr lang="en-GB"/>
        </a:p>
      </dgm:t>
    </dgm:pt>
    <dgm:pt modelId="{B7D44289-CEA9-45B6-B332-B0A702C22296}">
      <dgm:prSet phldrT="[Text]" phldr="0"/>
      <dgm:spPr/>
      <dgm:t>
        <a:bodyPr/>
        <a:lstStyle/>
        <a:p>
          <a:r>
            <a:rPr lang="en-GB" dirty="0"/>
            <a:t>Understand Institutional research infrastructure </a:t>
          </a:r>
        </a:p>
      </dgm:t>
    </dgm:pt>
    <dgm:pt modelId="{01346F81-63FB-49ED-AA5E-FC189D15CF60}" type="parTrans" cxnId="{2069A3A3-378C-40FD-87F2-5AE359EBE31A}">
      <dgm:prSet/>
      <dgm:spPr/>
      <dgm:t>
        <a:bodyPr/>
        <a:lstStyle/>
        <a:p>
          <a:endParaRPr lang="en-GB"/>
        </a:p>
      </dgm:t>
    </dgm:pt>
    <dgm:pt modelId="{087DA35B-5C17-4FC4-A8D0-02CD019C9799}" type="sibTrans" cxnId="{2069A3A3-378C-40FD-87F2-5AE359EBE31A}">
      <dgm:prSet/>
      <dgm:spPr/>
      <dgm:t>
        <a:bodyPr/>
        <a:lstStyle/>
        <a:p>
          <a:endParaRPr lang="en-GB"/>
        </a:p>
      </dgm:t>
    </dgm:pt>
    <dgm:pt modelId="{27512B7E-FECC-457C-9B9E-364C7C688B03}">
      <dgm:prSet phldrT="[Text]" phldr="0"/>
      <dgm:spPr/>
      <dgm:t>
        <a:bodyPr/>
        <a:lstStyle/>
        <a:p>
          <a:r>
            <a:rPr lang="en-GB" dirty="0"/>
            <a:t>Identify opportunities for better engagement across research supportive roles </a:t>
          </a:r>
        </a:p>
      </dgm:t>
    </dgm:pt>
    <dgm:pt modelId="{249D4361-6C76-4F84-B8DD-6787422D1195}" type="parTrans" cxnId="{1CD0BF15-1E39-4A02-BE1C-8F50F588083A}">
      <dgm:prSet/>
      <dgm:spPr/>
      <dgm:t>
        <a:bodyPr/>
        <a:lstStyle/>
        <a:p>
          <a:endParaRPr lang="en-GB"/>
        </a:p>
      </dgm:t>
    </dgm:pt>
    <dgm:pt modelId="{4B23B601-8C80-4BB8-ADF4-F81F790F6C38}" type="sibTrans" cxnId="{1CD0BF15-1E39-4A02-BE1C-8F50F588083A}">
      <dgm:prSet/>
      <dgm:spPr/>
      <dgm:t>
        <a:bodyPr/>
        <a:lstStyle/>
        <a:p>
          <a:endParaRPr lang="en-GB"/>
        </a:p>
      </dgm:t>
    </dgm:pt>
    <dgm:pt modelId="{3B17C078-4851-41A2-94EE-DFB531513DE5}">
      <dgm:prSet/>
      <dgm:spPr/>
      <dgm:t>
        <a:bodyPr/>
        <a:lstStyle/>
        <a:p>
          <a:r>
            <a:rPr lang="en-GB" dirty="0"/>
            <a:t>Identify shared challenges </a:t>
          </a:r>
        </a:p>
      </dgm:t>
    </dgm:pt>
    <dgm:pt modelId="{12DDA74A-0E85-43FD-89F1-AEE90639BB81}" type="parTrans" cxnId="{1D991E66-E09A-4581-8824-41C73B443BD1}">
      <dgm:prSet/>
      <dgm:spPr/>
      <dgm:t>
        <a:bodyPr/>
        <a:lstStyle/>
        <a:p>
          <a:endParaRPr lang="en-GB"/>
        </a:p>
      </dgm:t>
    </dgm:pt>
    <dgm:pt modelId="{CBE8459D-8268-47B1-B9B9-D99F9AE07447}" type="sibTrans" cxnId="{1D991E66-E09A-4581-8824-41C73B443BD1}">
      <dgm:prSet/>
      <dgm:spPr/>
      <dgm:t>
        <a:bodyPr/>
        <a:lstStyle/>
        <a:p>
          <a:endParaRPr lang="en-GB"/>
        </a:p>
      </dgm:t>
    </dgm:pt>
    <dgm:pt modelId="{1C71D425-75A6-4EA7-966A-6F250FC75C5E}" type="pres">
      <dgm:prSet presAssocID="{05F965D3-89DB-4860-8E8B-B54F0A1FEA10}" presName="Name0" presStyleCnt="0">
        <dgm:presLayoutVars>
          <dgm:dir/>
          <dgm:resizeHandles val="exact"/>
        </dgm:presLayoutVars>
      </dgm:prSet>
      <dgm:spPr/>
    </dgm:pt>
    <dgm:pt modelId="{8991FDF9-A14E-40F0-B54E-B462336F3EFB}" type="pres">
      <dgm:prSet presAssocID="{F11F2573-1CD9-4F06-B15A-7186FA3BF1DF}" presName="node" presStyleLbl="node1" presStyleIdx="0" presStyleCnt="4">
        <dgm:presLayoutVars>
          <dgm:bulletEnabled val="1"/>
        </dgm:presLayoutVars>
      </dgm:prSet>
      <dgm:spPr/>
    </dgm:pt>
    <dgm:pt modelId="{C05A5525-7AD3-4E56-9D89-4C43A2D2BD81}" type="pres">
      <dgm:prSet presAssocID="{7DCC99B3-34FF-4042-AE7A-8904098C9BBE}" presName="sibTrans" presStyleCnt="0"/>
      <dgm:spPr/>
    </dgm:pt>
    <dgm:pt modelId="{814C2670-D388-4F97-A21E-51F01CC1B0B9}" type="pres">
      <dgm:prSet presAssocID="{3B17C078-4851-41A2-94EE-DFB531513DE5}" presName="node" presStyleLbl="node1" presStyleIdx="1" presStyleCnt="4">
        <dgm:presLayoutVars>
          <dgm:bulletEnabled val="1"/>
        </dgm:presLayoutVars>
      </dgm:prSet>
      <dgm:spPr/>
    </dgm:pt>
    <dgm:pt modelId="{327A13A9-7C85-4D34-B327-BF6DBF952F3B}" type="pres">
      <dgm:prSet presAssocID="{CBE8459D-8268-47B1-B9B9-D99F9AE07447}" presName="sibTrans" presStyleCnt="0"/>
      <dgm:spPr/>
    </dgm:pt>
    <dgm:pt modelId="{D06C0E54-9548-410B-87E6-2D984B75CCDB}" type="pres">
      <dgm:prSet presAssocID="{B7D44289-CEA9-45B6-B332-B0A702C22296}" presName="node" presStyleLbl="node1" presStyleIdx="2" presStyleCnt="4">
        <dgm:presLayoutVars>
          <dgm:bulletEnabled val="1"/>
        </dgm:presLayoutVars>
      </dgm:prSet>
      <dgm:spPr/>
    </dgm:pt>
    <dgm:pt modelId="{17C7159B-2EB8-4BBD-8DF4-91F4AD02E4BA}" type="pres">
      <dgm:prSet presAssocID="{087DA35B-5C17-4FC4-A8D0-02CD019C9799}" presName="sibTrans" presStyleCnt="0"/>
      <dgm:spPr/>
    </dgm:pt>
    <dgm:pt modelId="{7D7E3028-3CF3-4366-955B-6BC5B9737CF2}" type="pres">
      <dgm:prSet presAssocID="{27512B7E-FECC-457C-9B9E-364C7C688B03}" presName="node" presStyleLbl="node1" presStyleIdx="3" presStyleCnt="4">
        <dgm:presLayoutVars>
          <dgm:bulletEnabled val="1"/>
        </dgm:presLayoutVars>
      </dgm:prSet>
      <dgm:spPr/>
    </dgm:pt>
  </dgm:ptLst>
  <dgm:cxnLst>
    <dgm:cxn modelId="{99A8AF04-395D-4D2B-B0B0-76768FA90279}" type="presOf" srcId="{27512B7E-FECC-457C-9B9E-364C7C688B03}" destId="{7D7E3028-3CF3-4366-955B-6BC5B9737CF2}" srcOrd="0" destOrd="0" presId="urn:microsoft.com/office/officeart/2005/8/layout/hList6"/>
    <dgm:cxn modelId="{1CD0BF15-1E39-4A02-BE1C-8F50F588083A}" srcId="{05F965D3-89DB-4860-8E8B-B54F0A1FEA10}" destId="{27512B7E-FECC-457C-9B9E-364C7C688B03}" srcOrd="3" destOrd="0" parTransId="{249D4361-6C76-4F84-B8DD-6787422D1195}" sibTransId="{4B23B601-8C80-4BB8-ADF4-F81F790F6C38}"/>
    <dgm:cxn modelId="{28B28122-592B-4D39-ABDE-12DE0F10D76B}" type="presOf" srcId="{3B17C078-4851-41A2-94EE-DFB531513DE5}" destId="{814C2670-D388-4F97-A21E-51F01CC1B0B9}" srcOrd="0" destOrd="0" presId="urn:microsoft.com/office/officeart/2005/8/layout/hList6"/>
    <dgm:cxn modelId="{57266741-4C27-43B6-B91F-18FB124A0EA6}" srcId="{05F965D3-89DB-4860-8E8B-B54F0A1FEA10}" destId="{F11F2573-1CD9-4F06-B15A-7186FA3BF1DF}" srcOrd="0" destOrd="0" parTransId="{797AAE33-459B-4B34-A06A-462A89330FB1}" sibTransId="{7DCC99B3-34FF-4042-AE7A-8904098C9BBE}"/>
    <dgm:cxn modelId="{F9752465-34AB-48CF-8CE5-7E3ABDDA8F01}" type="presOf" srcId="{B7D44289-CEA9-45B6-B332-B0A702C22296}" destId="{D06C0E54-9548-410B-87E6-2D984B75CCDB}" srcOrd="0" destOrd="0" presId="urn:microsoft.com/office/officeart/2005/8/layout/hList6"/>
    <dgm:cxn modelId="{1D991E66-E09A-4581-8824-41C73B443BD1}" srcId="{05F965D3-89DB-4860-8E8B-B54F0A1FEA10}" destId="{3B17C078-4851-41A2-94EE-DFB531513DE5}" srcOrd="1" destOrd="0" parTransId="{12DDA74A-0E85-43FD-89F1-AEE90639BB81}" sibTransId="{CBE8459D-8268-47B1-B9B9-D99F9AE07447}"/>
    <dgm:cxn modelId="{01972088-0B28-4F8A-AD87-E5B8C3D62DB8}" type="presOf" srcId="{F11F2573-1CD9-4F06-B15A-7186FA3BF1DF}" destId="{8991FDF9-A14E-40F0-B54E-B462336F3EFB}" srcOrd="0" destOrd="0" presId="urn:microsoft.com/office/officeart/2005/8/layout/hList6"/>
    <dgm:cxn modelId="{2069A3A3-378C-40FD-87F2-5AE359EBE31A}" srcId="{05F965D3-89DB-4860-8E8B-B54F0A1FEA10}" destId="{B7D44289-CEA9-45B6-B332-B0A702C22296}" srcOrd="2" destOrd="0" parTransId="{01346F81-63FB-49ED-AA5E-FC189D15CF60}" sibTransId="{087DA35B-5C17-4FC4-A8D0-02CD019C9799}"/>
    <dgm:cxn modelId="{E4CE22C5-BE15-41A4-A985-21F276CBC04B}" type="presOf" srcId="{05F965D3-89DB-4860-8E8B-B54F0A1FEA10}" destId="{1C71D425-75A6-4EA7-966A-6F250FC75C5E}" srcOrd="0" destOrd="0" presId="urn:microsoft.com/office/officeart/2005/8/layout/hList6"/>
    <dgm:cxn modelId="{F791671E-DD25-46FD-94AD-A51E0DAA15D1}" type="presParOf" srcId="{1C71D425-75A6-4EA7-966A-6F250FC75C5E}" destId="{8991FDF9-A14E-40F0-B54E-B462336F3EFB}" srcOrd="0" destOrd="0" presId="urn:microsoft.com/office/officeart/2005/8/layout/hList6"/>
    <dgm:cxn modelId="{C872CA93-A6E0-4610-918B-0BF33757C8FA}" type="presParOf" srcId="{1C71D425-75A6-4EA7-966A-6F250FC75C5E}" destId="{C05A5525-7AD3-4E56-9D89-4C43A2D2BD81}" srcOrd="1" destOrd="0" presId="urn:microsoft.com/office/officeart/2005/8/layout/hList6"/>
    <dgm:cxn modelId="{CAAAFAAC-C552-4325-A1D2-189AA8C9105B}" type="presParOf" srcId="{1C71D425-75A6-4EA7-966A-6F250FC75C5E}" destId="{814C2670-D388-4F97-A21E-51F01CC1B0B9}" srcOrd="2" destOrd="0" presId="urn:microsoft.com/office/officeart/2005/8/layout/hList6"/>
    <dgm:cxn modelId="{8D0A5E91-0DB7-49CC-AD27-AEFD3A15565C}" type="presParOf" srcId="{1C71D425-75A6-4EA7-966A-6F250FC75C5E}" destId="{327A13A9-7C85-4D34-B327-BF6DBF952F3B}" srcOrd="3" destOrd="0" presId="urn:microsoft.com/office/officeart/2005/8/layout/hList6"/>
    <dgm:cxn modelId="{C3BD4F13-5F5B-43D4-99EC-ED27473B08B3}" type="presParOf" srcId="{1C71D425-75A6-4EA7-966A-6F250FC75C5E}" destId="{D06C0E54-9548-410B-87E6-2D984B75CCDB}" srcOrd="4" destOrd="0" presId="urn:microsoft.com/office/officeart/2005/8/layout/hList6"/>
    <dgm:cxn modelId="{13A56962-02D1-4B4B-8353-CA1C4F44C2F4}" type="presParOf" srcId="{1C71D425-75A6-4EA7-966A-6F250FC75C5E}" destId="{17C7159B-2EB8-4BBD-8DF4-91F4AD02E4BA}" srcOrd="5" destOrd="0" presId="urn:microsoft.com/office/officeart/2005/8/layout/hList6"/>
    <dgm:cxn modelId="{3682A439-4921-4490-90DE-249A3C1AAB9B}" type="presParOf" srcId="{1C71D425-75A6-4EA7-966A-6F250FC75C5E}" destId="{7D7E3028-3CF3-4366-955B-6BC5B9737CF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CABD55-EFDE-4A21-8414-1243C997D138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569A00-646F-48EF-A2F9-5E80334593BF}">
      <dgm:prSet phldrT="[Text]" phldr="0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GB" sz="1400" b="1" dirty="0"/>
            <a:t>Defining equitable partnerships </a:t>
          </a:r>
        </a:p>
        <a:p>
          <a:r>
            <a:rPr lang="en-GB" sz="1400" dirty="0"/>
            <a:t>“</a:t>
          </a:r>
          <a:r>
            <a:rPr lang="en-GB" sz="1400" i="1" noProof="0" dirty="0">
              <a:latin typeface="Courier New" panose="02070309020205020404" pitchFamily="49" charset="0"/>
              <a:cs typeface="Courier New" panose="02070309020205020404" pitchFamily="49" charset="0"/>
            </a:rPr>
            <a:t>Equitable partnership is a relationship where all parties are valued, respected and have fair access to resources, opportunities and decision-making power” (Iddy,’25)</a:t>
          </a:r>
          <a:endParaRPr lang="en-GB" sz="1400" dirty="0"/>
        </a:p>
      </dgm:t>
    </dgm:pt>
    <dgm:pt modelId="{6BC0F908-ACCD-4763-91E3-00F71B4CD8A9}" type="parTrans" cxnId="{7A1A6577-A0A2-4727-96CF-E1450DF18148}">
      <dgm:prSet/>
      <dgm:spPr/>
      <dgm:t>
        <a:bodyPr/>
        <a:lstStyle/>
        <a:p>
          <a:endParaRPr lang="en-GB"/>
        </a:p>
      </dgm:t>
    </dgm:pt>
    <dgm:pt modelId="{AEEA887A-553E-4013-A665-2FB92C51B07E}" type="sibTrans" cxnId="{7A1A6577-A0A2-4727-96CF-E1450DF18148}">
      <dgm:prSet/>
      <dgm:spPr/>
      <dgm:t>
        <a:bodyPr/>
        <a:lstStyle/>
        <a:p>
          <a:endParaRPr lang="en-GB"/>
        </a:p>
      </dgm:t>
    </dgm:pt>
    <dgm:pt modelId="{25FA9733-A8A6-4E9A-B605-D326BAED24AA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The </a:t>
          </a:r>
          <a:r>
            <a:rPr lang="en-US" sz="2000" b="1" dirty="0">
              <a:solidFill>
                <a:schemeClr val="tx1"/>
              </a:solidFill>
            </a:rPr>
            <a:t>ambition to lead </a:t>
          </a:r>
          <a:r>
            <a:rPr lang="en-US" sz="2000" dirty="0">
              <a:solidFill>
                <a:schemeClr val="tx1"/>
              </a:solidFill>
            </a:rPr>
            <a:t>on applications responding to a mandate to be research led institutions </a:t>
          </a:r>
          <a:endParaRPr lang="en-GB" sz="2000" dirty="0">
            <a:solidFill>
              <a:schemeClr val="tx1"/>
            </a:solidFill>
          </a:endParaRPr>
        </a:p>
      </dgm:t>
    </dgm:pt>
    <dgm:pt modelId="{0452B467-E599-46E2-ADCA-6F015957ACB8}" type="parTrans" cxnId="{886B5B47-B633-4EBB-8C30-1F3B40C892D2}">
      <dgm:prSet/>
      <dgm:spPr/>
      <dgm:t>
        <a:bodyPr/>
        <a:lstStyle/>
        <a:p>
          <a:endParaRPr lang="en-GB"/>
        </a:p>
      </dgm:t>
    </dgm:pt>
    <dgm:pt modelId="{43BBDBCB-FDB5-4F50-BFF3-7995334AA499}" type="sibTrans" cxnId="{886B5B47-B633-4EBB-8C30-1F3B40C892D2}">
      <dgm:prSet/>
      <dgm:spPr/>
      <dgm:t>
        <a:bodyPr/>
        <a:lstStyle/>
        <a:p>
          <a:endParaRPr lang="en-GB"/>
        </a:p>
      </dgm:t>
    </dgm:pt>
    <dgm:pt modelId="{50F5B8A9-03B9-4DF7-9B11-EA94BF21FA3B}">
      <dgm:prSet phldrT="[Text]" phldr="0" custT="1"/>
      <dgm:spPr>
        <a:solidFill>
          <a:srgbClr val="FAD8F7">
            <a:alpha val="50000"/>
          </a:srgbClr>
        </a:solidFill>
      </dgm:spPr>
      <dgm:t>
        <a:bodyPr/>
        <a:lstStyle/>
        <a:p>
          <a:r>
            <a:rPr lang="en-GB" sz="2400" dirty="0"/>
            <a:t>Acknowledged </a:t>
          </a:r>
          <a:r>
            <a:rPr lang="en-GB" sz="2400" b="1" dirty="0"/>
            <a:t>shared challenges </a:t>
          </a:r>
          <a:r>
            <a:rPr lang="en-GB" sz="2400" dirty="0"/>
            <a:t>in research support </a:t>
          </a:r>
        </a:p>
      </dgm:t>
    </dgm:pt>
    <dgm:pt modelId="{79F14895-5996-401C-A00B-F568B517C0FE}" type="parTrans" cxnId="{D3AA0BB8-33EC-4BEA-8BCE-8B972ABB6D28}">
      <dgm:prSet/>
      <dgm:spPr/>
      <dgm:t>
        <a:bodyPr/>
        <a:lstStyle/>
        <a:p>
          <a:endParaRPr lang="en-GB"/>
        </a:p>
      </dgm:t>
    </dgm:pt>
    <dgm:pt modelId="{9D066790-BF7E-43B2-8F80-72F2010AEF75}" type="sibTrans" cxnId="{D3AA0BB8-33EC-4BEA-8BCE-8B972ABB6D28}">
      <dgm:prSet/>
      <dgm:spPr/>
      <dgm:t>
        <a:bodyPr/>
        <a:lstStyle/>
        <a:p>
          <a:endParaRPr lang="en-GB"/>
        </a:p>
      </dgm:t>
    </dgm:pt>
    <dgm:pt modelId="{E2F31BB5-58F8-47DD-998A-C67613788D0E}">
      <dgm:prSet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GB" dirty="0"/>
            <a:t>The </a:t>
          </a:r>
          <a:r>
            <a:rPr lang="en-GB" b="1" dirty="0"/>
            <a:t>importance of the full research life </a:t>
          </a:r>
          <a:r>
            <a:rPr lang="en-GB" dirty="0"/>
            <a:t>cycle approach </a:t>
          </a:r>
        </a:p>
      </dgm:t>
    </dgm:pt>
    <dgm:pt modelId="{91CAAA0D-3662-4461-8BB1-B7CE889A0CAB}" type="parTrans" cxnId="{DA3380AB-9691-4B28-A63D-25425968151C}">
      <dgm:prSet/>
      <dgm:spPr/>
      <dgm:t>
        <a:bodyPr/>
        <a:lstStyle/>
        <a:p>
          <a:endParaRPr lang="en-GB"/>
        </a:p>
      </dgm:t>
    </dgm:pt>
    <dgm:pt modelId="{02B1B416-202C-46FE-AA8E-1ACB8DE6DFDE}" type="sibTrans" cxnId="{DA3380AB-9691-4B28-A63D-25425968151C}">
      <dgm:prSet/>
      <dgm:spPr/>
      <dgm:t>
        <a:bodyPr/>
        <a:lstStyle/>
        <a:p>
          <a:endParaRPr lang="en-GB"/>
        </a:p>
      </dgm:t>
    </dgm:pt>
    <dgm:pt modelId="{AA6F127E-B404-4B1C-8184-0D23A94C8BCA}">
      <dgm:prSet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GB" sz="2000" b="1" dirty="0"/>
            <a:t>Best practice </a:t>
          </a:r>
          <a:r>
            <a:rPr lang="en-GB" sz="2000" dirty="0"/>
            <a:t>sharing on various research functions and areas of opportunity to </a:t>
          </a:r>
          <a:r>
            <a:rPr lang="en-GB" sz="2000" b="1" dirty="0"/>
            <a:t>cross learn </a:t>
          </a:r>
        </a:p>
      </dgm:t>
    </dgm:pt>
    <dgm:pt modelId="{175C84FC-1F39-4BC7-A850-B75C11DE3379}" type="parTrans" cxnId="{F01BB358-B4A2-4C78-9026-7D69F795A046}">
      <dgm:prSet/>
      <dgm:spPr/>
      <dgm:t>
        <a:bodyPr/>
        <a:lstStyle/>
        <a:p>
          <a:endParaRPr lang="en-GB"/>
        </a:p>
      </dgm:t>
    </dgm:pt>
    <dgm:pt modelId="{CEDBE957-F126-4B18-ABE9-4C26FCE7255C}" type="sibTrans" cxnId="{F01BB358-B4A2-4C78-9026-7D69F795A046}">
      <dgm:prSet/>
      <dgm:spPr/>
      <dgm:t>
        <a:bodyPr/>
        <a:lstStyle/>
        <a:p>
          <a:endParaRPr lang="en-GB"/>
        </a:p>
      </dgm:t>
    </dgm:pt>
    <dgm:pt modelId="{A16CB0C7-3951-4BCF-9730-4894EFBD197F}" type="pres">
      <dgm:prSet presAssocID="{9DCABD55-EFDE-4A21-8414-1243C997D138}" presName="Name0" presStyleCnt="0">
        <dgm:presLayoutVars>
          <dgm:chMax val="7"/>
          <dgm:dir/>
          <dgm:resizeHandles val="exact"/>
        </dgm:presLayoutVars>
      </dgm:prSet>
      <dgm:spPr/>
    </dgm:pt>
    <dgm:pt modelId="{CDCAD5E8-ED17-4F86-A8FC-386DD1286D18}" type="pres">
      <dgm:prSet presAssocID="{9DCABD55-EFDE-4A21-8414-1243C997D138}" presName="ellipse1" presStyleLbl="vennNode1" presStyleIdx="0" presStyleCnt="5">
        <dgm:presLayoutVars>
          <dgm:bulletEnabled val="1"/>
        </dgm:presLayoutVars>
      </dgm:prSet>
      <dgm:spPr/>
    </dgm:pt>
    <dgm:pt modelId="{BEA37B49-F3DF-44A6-BF57-E7BD027F32A1}" type="pres">
      <dgm:prSet presAssocID="{9DCABD55-EFDE-4A21-8414-1243C997D138}" presName="ellipse2" presStyleLbl="vennNode1" presStyleIdx="1" presStyleCnt="5">
        <dgm:presLayoutVars>
          <dgm:bulletEnabled val="1"/>
        </dgm:presLayoutVars>
      </dgm:prSet>
      <dgm:spPr/>
    </dgm:pt>
    <dgm:pt modelId="{E20C441C-0CE6-41BA-BAA9-425CF048B27E}" type="pres">
      <dgm:prSet presAssocID="{9DCABD55-EFDE-4A21-8414-1243C997D138}" presName="ellipse3" presStyleLbl="vennNode1" presStyleIdx="2" presStyleCnt="5">
        <dgm:presLayoutVars>
          <dgm:bulletEnabled val="1"/>
        </dgm:presLayoutVars>
      </dgm:prSet>
      <dgm:spPr/>
    </dgm:pt>
    <dgm:pt modelId="{5D886055-AB97-49C7-B678-A0E93894B386}" type="pres">
      <dgm:prSet presAssocID="{9DCABD55-EFDE-4A21-8414-1243C997D138}" presName="ellipse4" presStyleLbl="vennNode1" presStyleIdx="3" presStyleCnt="5">
        <dgm:presLayoutVars>
          <dgm:bulletEnabled val="1"/>
        </dgm:presLayoutVars>
      </dgm:prSet>
      <dgm:spPr/>
    </dgm:pt>
    <dgm:pt modelId="{C467F2E4-15B4-4670-9F76-E050C9896038}" type="pres">
      <dgm:prSet presAssocID="{9DCABD55-EFDE-4A21-8414-1243C997D138}" presName="ellipse5" presStyleLbl="vennNode1" presStyleIdx="4" presStyleCnt="5">
        <dgm:presLayoutVars>
          <dgm:bulletEnabled val="1"/>
        </dgm:presLayoutVars>
      </dgm:prSet>
      <dgm:spPr/>
    </dgm:pt>
  </dgm:ptLst>
  <dgm:cxnLst>
    <dgm:cxn modelId="{886B5B47-B633-4EBB-8C30-1F3B40C892D2}" srcId="{9DCABD55-EFDE-4A21-8414-1243C997D138}" destId="{25FA9733-A8A6-4E9A-B605-D326BAED24AA}" srcOrd="1" destOrd="0" parTransId="{0452B467-E599-46E2-ADCA-6F015957ACB8}" sibTransId="{43BBDBCB-FDB5-4F50-BFF3-7995334AA499}"/>
    <dgm:cxn modelId="{275AAC4D-AB3A-4E52-A72A-982EFEA770A5}" type="presOf" srcId="{50F5B8A9-03B9-4DF7-9B11-EA94BF21FA3B}" destId="{5D886055-AB97-49C7-B678-A0E93894B386}" srcOrd="0" destOrd="0" presId="urn:microsoft.com/office/officeart/2005/8/layout/rings+Icon"/>
    <dgm:cxn modelId="{CC234D4E-F660-48AF-8CE2-2510F169F8CB}" type="presOf" srcId="{AA6F127E-B404-4B1C-8184-0D23A94C8BCA}" destId="{E20C441C-0CE6-41BA-BAA9-425CF048B27E}" srcOrd="0" destOrd="0" presId="urn:microsoft.com/office/officeart/2005/8/layout/rings+Icon"/>
    <dgm:cxn modelId="{7A1A6577-A0A2-4727-96CF-E1450DF18148}" srcId="{9DCABD55-EFDE-4A21-8414-1243C997D138}" destId="{5F569A00-646F-48EF-A2F9-5E80334593BF}" srcOrd="0" destOrd="0" parTransId="{6BC0F908-ACCD-4763-91E3-00F71B4CD8A9}" sibTransId="{AEEA887A-553E-4013-A665-2FB92C51B07E}"/>
    <dgm:cxn modelId="{F01BB358-B4A2-4C78-9026-7D69F795A046}" srcId="{9DCABD55-EFDE-4A21-8414-1243C997D138}" destId="{AA6F127E-B404-4B1C-8184-0D23A94C8BCA}" srcOrd="2" destOrd="0" parTransId="{175C84FC-1F39-4BC7-A850-B75C11DE3379}" sibTransId="{CEDBE957-F126-4B18-ABE9-4C26FCE7255C}"/>
    <dgm:cxn modelId="{60DB6559-F3BF-4303-8522-5B757BCA9B5C}" type="presOf" srcId="{5F569A00-646F-48EF-A2F9-5E80334593BF}" destId="{CDCAD5E8-ED17-4F86-A8FC-386DD1286D18}" srcOrd="0" destOrd="0" presId="urn:microsoft.com/office/officeart/2005/8/layout/rings+Icon"/>
    <dgm:cxn modelId="{4DA40B8A-D013-47CF-8612-9D0774BA84EF}" type="presOf" srcId="{25FA9733-A8A6-4E9A-B605-D326BAED24AA}" destId="{BEA37B49-F3DF-44A6-BF57-E7BD027F32A1}" srcOrd="0" destOrd="0" presId="urn:microsoft.com/office/officeart/2005/8/layout/rings+Icon"/>
    <dgm:cxn modelId="{DA3380AB-9691-4B28-A63D-25425968151C}" srcId="{9DCABD55-EFDE-4A21-8414-1243C997D138}" destId="{E2F31BB5-58F8-47DD-998A-C67613788D0E}" srcOrd="4" destOrd="0" parTransId="{91CAAA0D-3662-4461-8BB1-B7CE889A0CAB}" sibTransId="{02B1B416-202C-46FE-AA8E-1ACB8DE6DFDE}"/>
    <dgm:cxn modelId="{00F7BFAB-5861-4674-920C-C35635D9578E}" type="presOf" srcId="{9DCABD55-EFDE-4A21-8414-1243C997D138}" destId="{A16CB0C7-3951-4BCF-9730-4894EFBD197F}" srcOrd="0" destOrd="0" presId="urn:microsoft.com/office/officeart/2005/8/layout/rings+Icon"/>
    <dgm:cxn modelId="{005004AD-7C4A-4272-A77B-9ED9915AD9CA}" type="presOf" srcId="{E2F31BB5-58F8-47DD-998A-C67613788D0E}" destId="{C467F2E4-15B4-4670-9F76-E050C9896038}" srcOrd="0" destOrd="0" presId="urn:microsoft.com/office/officeart/2005/8/layout/rings+Icon"/>
    <dgm:cxn modelId="{D3AA0BB8-33EC-4BEA-8BCE-8B972ABB6D28}" srcId="{9DCABD55-EFDE-4A21-8414-1243C997D138}" destId="{50F5B8A9-03B9-4DF7-9B11-EA94BF21FA3B}" srcOrd="3" destOrd="0" parTransId="{79F14895-5996-401C-A00B-F568B517C0FE}" sibTransId="{9D066790-BF7E-43B2-8F80-72F2010AEF75}"/>
    <dgm:cxn modelId="{E2CDDF89-90C2-4829-AC7A-1EDD6588A4C0}" type="presParOf" srcId="{A16CB0C7-3951-4BCF-9730-4894EFBD197F}" destId="{CDCAD5E8-ED17-4F86-A8FC-386DD1286D18}" srcOrd="0" destOrd="0" presId="urn:microsoft.com/office/officeart/2005/8/layout/rings+Icon"/>
    <dgm:cxn modelId="{9E28808E-4F36-48CA-A6CE-D059A54937E1}" type="presParOf" srcId="{A16CB0C7-3951-4BCF-9730-4894EFBD197F}" destId="{BEA37B49-F3DF-44A6-BF57-E7BD027F32A1}" srcOrd="1" destOrd="0" presId="urn:microsoft.com/office/officeart/2005/8/layout/rings+Icon"/>
    <dgm:cxn modelId="{55203F66-E20E-47D3-94F6-B7484A3112CE}" type="presParOf" srcId="{A16CB0C7-3951-4BCF-9730-4894EFBD197F}" destId="{E20C441C-0CE6-41BA-BAA9-425CF048B27E}" srcOrd="2" destOrd="0" presId="urn:microsoft.com/office/officeart/2005/8/layout/rings+Icon"/>
    <dgm:cxn modelId="{2110BD78-EAFB-449F-B6E4-4EB8CC735A28}" type="presParOf" srcId="{A16CB0C7-3951-4BCF-9730-4894EFBD197F}" destId="{5D886055-AB97-49C7-B678-A0E93894B386}" srcOrd="3" destOrd="0" presId="urn:microsoft.com/office/officeart/2005/8/layout/rings+Icon"/>
    <dgm:cxn modelId="{735C2822-359D-4B8F-9460-A44205F15443}" type="presParOf" srcId="{A16CB0C7-3951-4BCF-9730-4894EFBD197F}" destId="{C467F2E4-15B4-4670-9F76-E050C9896038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D489BD-6197-443E-A897-040E4872023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5DA582-1DCB-46B1-983E-BCD09FB6A13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Each organisation leads 3-4 sessions </a:t>
          </a:r>
          <a:endParaRPr lang="en-US"/>
        </a:p>
      </dgm:t>
    </dgm:pt>
    <dgm:pt modelId="{65C60CC0-EDD2-4C61-98B4-91E87ED4AAF3}" type="parTrans" cxnId="{67F226BD-3BDC-4D74-AB5E-7818F2151E67}">
      <dgm:prSet/>
      <dgm:spPr/>
      <dgm:t>
        <a:bodyPr/>
        <a:lstStyle/>
        <a:p>
          <a:endParaRPr lang="en-US"/>
        </a:p>
      </dgm:t>
    </dgm:pt>
    <dgm:pt modelId="{F6E38C58-6087-4F2A-B218-CFA137F219B6}" type="sibTrans" cxnId="{67F226BD-3BDC-4D74-AB5E-7818F2151E6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05A51E0-54C5-459A-9591-F398614D368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tx1"/>
              </a:solidFill>
            </a:rPr>
            <a:t>Various members of staff related to the topic join virtual sessions monthly to share best practice</a:t>
          </a:r>
          <a:endParaRPr lang="en-US" dirty="0">
            <a:solidFill>
              <a:schemeClr val="tx1"/>
            </a:solidFill>
          </a:endParaRPr>
        </a:p>
      </dgm:t>
    </dgm:pt>
    <dgm:pt modelId="{764F96F0-5983-490E-931C-3AB7927C2DA6}" type="parTrans" cxnId="{50EBE727-DBC2-4DA7-93CD-1D9CB56F7465}">
      <dgm:prSet/>
      <dgm:spPr/>
      <dgm:t>
        <a:bodyPr/>
        <a:lstStyle/>
        <a:p>
          <a:endParaRPr lang="en-US"/>
        </a:p>
      </dgm:t>
    </dgm:pt>
    <dgm:pt modelId="{C9B5F81C-03DC-43B0-971B-012447DD909C}" type="sibTrans" cxnId="{50EBE727-DBC2-4DA7-93CD-1D9CB56F74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9B176E9-166F-4278-829D-6B156445893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Documented learnings from each discussion and refinement of topics in the toolkit</a:t>
          </a:r>
          <a:endParaRPr lang="en-US"/>
        </a:p>
      </dgm:t>
    </dgm:pt>
    <dgm:pt modelId="{A0B2407B-98E3-482F-AA18-3183561D381E}" type="parTrans" cxnId="{3A4565B4-1197-47F8-9441-A07020C7798D}">
      <dgm:prSet/>
      <dgm:spPr/>
      <dgm:t>
        <a:bodyPr/>
        <a:lstStyle/>
        <a:p>
          <a:endParaRPr lang="en-US"/>
        </a:p>
      </dgm:t>
    </dgm:pt>
    <dgm:pt modelId="{7C22D181-70BA-49DC-982D-26A7ACB3A862}" type="sibTrans" cxnId="{3A4565B4-1197-47F8-9441-A07020C7798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7069E86-97C2-4ECB-B224-318FACF331A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Best practise templates or frameworks are </a:t>
          </a:r>
          <a:r>
            <a:rPr lang="en-GB" dirty="0">
              <a:solidFill>
                <a:schemeClr val="tx1"/>
              </a:solidFill>
            </a:rPr>
            <a:t>to shared </a:t>
          </a:r>
          <a:endParaRPr lang="en-US" dirty="0">
            <a:solidFill>
              <a:schemeClr val="tx1"/>
            </a:solidFill>
          </a:endParaRPr>
        </a:p>
      </dgm:t>
    </dgm:pt>
    <dgm:pt modelId="{4BE45DE7-9B39-4205-85B3-E416098CC3D7}" type="parTrans" cxnId="{A8879F05-F6E7-48D1-B060-D211E86A1477}">
      <dgm:prSet/>
      <dgm:spPr/>
      <dgm:t>
        <a:bodyPr/>
        <a:lstStyle/>
        <a:p>
          <a:endParaRPr lang="en-US"/>
        </a:p>
      </dgm:t>
    </dgm:pt>
    <dgm:pt modelId="{9B8C637C-A20E-4354-B42A-F044418AA81B}" type="sibTrans" cxnId="{A8879F05-F6E7-48D1-B060-D211E86A1477}">
      <dgm:prSet/>
      <dgm:spPr/>
      <dgm:t>
        <a:bodyPr/>
        <a:lstStyle/>
        <a:p>
          <a:endParaRPr lang="en-US"/>
        </a:p>
      </dgm:t>
    </dgm:pt>
    <dgm:pt modelId="{B40CAE10-1FA2-49B7-B785-2E0C2172D797}" type="pres">
      <dgm:prSet presAssocID="{2BD489BD-6197-443E-A897-040E4872023E}" presName="root" presStyleCnt="0">
        <dgm:presLayoutVars>
          <dgm:dir/>
          <dgm:resizeHandles val="exact"/>
        </dgm:presLayoutVars>
      </dgm:prSet>
      <dgm:spPr/>
    </dgm:pt>
    <dgm:pt modelId="{F9667D06-56A4-4012-B1E6-ABA191EA4D99}" type="pres">
      <dgm:prSet presAssocID="{2BD489BD-6197-443E-A897-040E4872023E}" presName="container" presStyleCnt="0">
        <dgm:presLayoutVars>
          <dgm:dir/>
          <dgm:resizeHandles val="exact"/>
        </dgm:presLayoutVars>
      </dgm:prSet>
      <dgm:spPr/>
    </dgm:pt>
    <dgm:pt modelId="{51FDF752-B6C9-42C6-8D68-63A677144A82}" type="pres">
      <dgm:prSet presAssocID="{1D5DA582-1DCB-46B1-983E-BCD09FB6A136}" presName="compNode" presStyleCnt="0"/>
      <dgm:spPr/>
    </dgm:pt>
    <dgm:pt modelId="{06E919F7-FC15-41F5-97E6-C0E925E26A1B}" type="pres">
      <dgm:prSet presAssocID="{1D5DA582-1DCB-46B1-983E-BCD09FB6A136}" presName="iconBgRect" presStyleLbl="bgShp" presStyleIdx="0" presStyleCnt="4"/>
      <dgm:spPr/>
    </dgm:pt>
    <dgm:pt modelId="{BA1A27AD-6D31-4E99-8B7C-89C0C1E2DB20}" type="pres">
      <dgm:prSet presAssocID="{1D5DA582-1DCB-46B1-983E-BCD09FB6A13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524DBF3-8D17-4293-8C44-A286FEA283CA}" type="pres">
      <dgm:prSet presAssocID="{1D5DA582-1DCB-46B1-983E-BCD09FB6A136}" presName="spaceRect" presStyleCnt="0"/>
      <dgm:spPr/>
    </dgm:pt>
    <dgm:pt modelId="{E0220EFF-F1E8-4046-BB85-E1A0A17BCE85}" type="pres">
      <dgm:prSet presAssocID="{1D5DA582-1DCB-46B1-983E-BCD09FB6A136}" presName="textRect" presStyleLbl="revTx" presStyleIdx="0" presStyleCnt="4">
        <dgm:presLayoutVars>
          <dgm:chMax val="1"/>
          <dgm:chPref val="1"/>
        </dgm:presLayoutVars>
      </dgm:prSet>
      <dgm:spPr/>
    </dgm:pt>
    <dgm:pt modelId="{CCF67F7E-43DA-46B9-8F21-E28B8260A192}" type="pres">
      <dgm:prSet presAssocID="{F6E38C58-6087-4F2A-B218-CFA137F219B6}" presName="sibTrans" presStyleLbl="sibTrans2D1" presStyleIdx="0" presStyleCnt="0"/>
      <dgm:spPr/>
    </dgm:pt>
    <dgm:pt modelId="{CBB38BD1-3B7E-43C8-925F-FC760D5E79AE}" type="pres">
      <dgm:prSet presAssocID="{C05A51E0-54C5-459A-9591-F398614D3688}" presName="compNode" presStyleCnt="0"/>
      <dgm:spPr/>
    </dgm:pt>
    <dgm:pt modelId="{3507551D-4B68-4745-B219-7D5D26C627A0}" type="pres">
      <dgm:prSet presAssocID="{C05A51E0-54C5-459A-9591-F398614D3688}" presName="iconBgRect" presStyleLbl="bgShp" presStyleIdx="1" presStyleCnt="4"/>
      <dgm:spPr/>
    </dgm:pt>
    <dgm:pt modelId="{0BB06D54-3EE1-42A1-B23B-798A24C1B9B9}" type="pres">
      <dgm:prSet presAssocID="{C05A51E0-54C5-459A-9591-F398614D368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1DA91E9-65CF-4E4D-B7D7-0C5463BB051B}" type="pres">
      <dgm:prSet presAssocID="{C05A51E0-54C5-459A-9591-F398614D3688}" presName="spaceRect" presStyleCnt="0"/>
      <dgm:spPr/>
    </dgm:pt>
    <dgm:pt modelId="{0F1285AB-324F-472D-B2E1-0DDB20AEA9E8}" type="pres">
      <dgm:prSet presAssocID="{C05A51E0-54C5-459A-9591-F398614D3688}" presName="textRect" presStyleLbl="revTx" presStyleIdx="1" presStyleCnt="4">
        <dgm:presLayoutVars>
          <dgm:chMax val="1"/>
          <dgm:chPref val="1"/>
        </dgm:presLayoutVars>
      </dgm:prSet>
      <dgm:spPr/>
    </dgm:pt>
    <dgm:pt modelId="{77C27867-7D3F-418C-8EF2-39738B44AB4F}" type="pres">
      <dgm:prSet presAssocID="{C9B5F81C-03DC-43B0-971B-012447DD909C}" presName="sibTrans" presStyleLbl="sibTrans2D1" presStyleIdx="0" presStyleCnt="0"/>
      <dgm:spPr/>
    </dgm:pt>
    <dgm:pt modelId="{01E5630F-01E1-4E97-A906-2C0B26890625}" type="pres">
      <dgm:prSet presAssocID="{A9B176E9-166F-4278-829D-6B1564458930}" presName="compNode" presStyleCnt="0"/>
      <dgm:spPr/>
    </dgm:pt>
    <dgm:pt modelId="{6F2F3571-7C57-4A5A-BAE0-666EDA3AD632}" type="pres">
      <dgm:prSet presAssocID="{A9B176E9-166F-4278-829D-6B1564458930}" presName="iconBgRect" presStyleLbl="bgShp" presStyleIdx="2" presStyleCnt="4"/>
      <dgm:spPr/>
    </dgm:pt>
    <dgm:pt modelId="{059C78FC-E4A8-4002-8AC1-76B71F3C5E9E}" type="pres">
      <dgm:prSet presAssocID="{A9B176E9-166F-4278-829D-6B156445893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7E45A1-B85B-4F1E-9BBF-AB4F9861B332}" type="pres">
      <dgm:prSet presAssocID="{A9B176E9-166F-4278-829D-6B1564458930}" presName="spaceRect" presStyleCnt="0"/>
      <dgm:spPr/>
    </dgm:pt>
    <dgm:pt modelId="{8935B7E2-2A8C-4B50-8944-C17B7B71560D}" type="pres">
      <dgm:prSet presAssocID="{A9B176E9-166F-4278-829D-6B1564458930}" presName="textRect" presStyleLbl="revTx" presStyleIdx="2" presStyleCnt="4">
        <dgm:presLayoutVars>
          <dgm:chMax val="1"/>
          <dgm:chPref val="1"/>
        </dgm:presLayoutVars>
      </dgm:prSet>
      <dgm:spPr/>
    </dgm:pt>
    <dgm:pt modelId="{565939C1-26B7-4829-BEDE-A735AE331EDE}" type="pres">
      <dgm:prSet presAssocID="{7C22D181-70BA-49DC-982D-26A7ACB3A862}" presName="sibTrans" presStyleLbl="sibTrans2D1" presStyleIdx="0" presStyleCnt="0"/>
      <dgm:spPr/>
    </dgm:pt>
    <dgm:pt modelId="{17AC590D-335E-47F0-89D3-7B855BBE1713}" type="pres">
      <dgm:prSet presAssocID="{87069E86-97C2-4ECB-B224-318FACF331AD}" presName="compNode" presStyleCnt="0"/>
      <dgm:spPr/>
    </dgm:pt>
    <dgm:pt modelId="{85CAF931-4755-462D-9C6E-F0A0833C7DAC}" type="pres">
      <dgm:prSet presAssocID="{87069E86-97C2-4ECB-B224-318FACF331AD}" presName="iconBgRect" presStyleLbl="bgShp" presStyleIdx="3" presStyleCnt="4"/>
      <dgm:spPr/>
    </dgm:pt>
    <dgm:pt modelId="{6273FF6C-F95C-4D53-9C0D-EE1EF6F4651E}" type="pres">
      <dgm:prSet presAssocID="{87069E86-97C2-4ECB-B224-318FACF331A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E73C16A-7C15-4288-8AAD-60F556CD7B48}" type="pres">
      <dgm:prSet presAssocID="{87069E86-97C2-4ECB-B224-318FACF331AD}" presName="spaceRect" presStyleCnt="0"/>
      <dgm:spPr/>
    </dgm:pt>
    <dgm:pt modelId="{59900DFA-EEA1-4D67-90C3-7A81963E25AF}" type="pres">
      <dgm:prSet presAssocID="{87069E86-97C2-4ECB-B224-318FACF331A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8879F05-F6E7-48D1-B060-D211E86A1477}" srcId="{2BD489BD-6197-443E-A897-040E4872023E}" destId="{87069E86-97C2-4ECB-B224-318FACF331AD}" srcOrd="3" destOrd="0" parTransId="{4BE45DE7-9B39-4205-85B3-E416098CC3D7}" sibTransId="{9B8C637C-A20E-4354-B42A-F044418AA81B}"/>
    <dgm:cxn modelId="{505F5F07-5F61-4588-9572-DCCCED68C6D2}" type="presOf" srcId="{C05A51E0-54C5-459A-9591-F398614D3688}" destId="{0F1285AB-324F-472D-B2E1-0DDB20AEA9E8}" srcOrd="0" destOrd="0" presId="urn:microsoft.com/office/officeart/2018/2/layout/IconCircleList"/>
    <dgm:cxn modelId="{7A3C6B11-4D9B-481E-9790-5CAFA120BF46}" type="presOf" srcId="{A9B176E9-166F-4278-829D-6B1564458930}" destId="{8935B7E2-2A8C-4B50-8944-C17B7B71560D}" srcOrd="0" destOrd="0" presId="urn:microsoft.com/office/officeart/2018/2/layout/IconCircleList"/>
    <dgm:cxn modelId="{50EBE727-DBC2-4DA7-93CD-1D9CB56F7465}" srcId="{2BD489BD-6197-443E-A897-040E4872023E}" destId="{C05A51E0-54C5-459A-9591-F398614D3688}" srcOrd="1" destOrd="0" parTransId="{764F96F0-5983-490E-931C-3AB7927C2DA6}" sibTransId="{C9B5F81C-03DC-43B0-971B-012447DD909C}"/>
    <dgm:cxn modelId="{C321EA2F-2FF4-414D-8800-693FA0470548}" type="presOf" srcId="{2BD489BD-6197-443E-A897-040E4872023E}" destId="{B40CAE10-1FA2-49B7-B785-2E0C2172D797}" srcOrd="0" destOrd="0" presId="urn:microsoft.com/office/officeart/2018/2/layout/IconCircleList"/>
    <dgm:cxn modelId="{2B2A7232-F647-4F8D-9D92-F36E020EBBB0}" type="presOf" srcId="{C9B5F81C-03DC-43B0-971B-012447DD909C}" destId="{77C27867-7D3F-418C-8EF2-39738B44AB4F}" srcOrd="0" destOrd="0" presId="urn:microsoft.com/office/officeart/2018/2/layout/IconCircleList"/>
    <dgm:cxn modelId="{4B147D61-AB9F-4146-9F71-D55D4B7A4C5C}" type="presOf" srcId="{1D5DA582-1DCB-46B1-983E-BCD09FB6A136}" destId="{E0220EFF-F1E8-4046-BB85-E1A0A17BCE85}" srcOrd="0" destOrd="0" presId="urn:microsoft.com/office/officeart/2018/2/layout/IconCircleList"/>
    <dgm:cxn modelId="{B6032D49-C101-4B81-9F29-84B9FF953573}" type="presOf" srcId="{87069E86-97C2-4ECB-B224-318FACF331AD}" destId="{59900DFA-EEA1-4D67-90C3-7A81963E25AF}" srcOrd="0" destOrd="0" presId="urn:microsoft.com/office/officeart/2018/2/layout/IconCircleList"/>
    <dgm:cxn modelId="{BFAC8751-4761-442F-B0FC-C7E0DFD35F3C}" type="presOf" srcId="{F6E38C58-6087-4F2A-B218-CFA137F219B6}" destId="{CCF67F7E-43DA-46B9-8F21-E28B8260A192}" srcOrd="0" destOrd="0" presId="urn:microsoft.com/office/officeart/2018/2/layout/IconCircleList"/>
    <dgm:cxn modelId="{3A4565B4-1197-47F8-9441-A07020C7798D}" srcId="{2BD489BD-6197-443E-A897-040E4872023E}" destId="{A9B176E9-166F-4278-829D-6B1564458930}" srcOrd="2" destOrd="0" parTransId="{A0B2407B-98E3-482F-AA18-3183561D381E}" sibTransId="{7C22D181-70BA-49DC-982D-26A7ACB3A862}"/>
    <dgm:cxn modelId="{67F226BD-3BDC-4D74-AB5E-7818F2151E67}" srcId="{2BD489BD-6197-443E-A897-040E4872023E}" destId="{1D5DA582-1DCB-46B1-983E-BCD09FB6A136}" srcOrd="0" destOrd="0" parTransId="{65C60CC0-EDD2-4C61-98B4-91E87ED4AAF3}" sibTransId="{F6E38C58-6087-4F2A-B218-CFA137F219B6}"/>
    <dgm:cxn modelId="{3EB644FD-053F-4A5A-B8F9-BCA32E9D25A0}" type="presOf" srcId="{7C22D181-70BA-49DC-982D-26A7ACB3A862}" destId="{565939C1-26B7-4829-BEDE-A735AE331EDE}" srcOrd="0" destOrd="0" presId="urn:microsoft.com/office/officeart/2018/2/layout/IconCircleList"/>
    <dgm:cxn modelId="{C6AF94B5-8732-4F53-B27B-1074A3FCAF20}" type="presParOf" srcId="{B40CAE10-1FA2-49B7-B785-2E0C2172D797}" destId="{F9667D06-56A4-4012-B1E6-ABA191EA4D99}" srcOrd="0" destOrd="0" presId="urn:microsoft.com/office/officeart/2018/2/layout/IconCircleList"/>
    <dgm:cxn modelId="{33C1F09C-088B-4A39-BB71-DD4C7538ABB4}" type="presParOf" srcId="{F9667D06-56A4-4012-B1E6-ABA191EA4D99}" destId="{51FDF752-B6C9-42C6-8D68-63A677144A82}" srcOrd="0" destOrd="0" presId="urn:microsoft.com/office/officeart/2018/2/layout/IconCircleList"/>
    <dgm:cxn modelId="{DF9BA898-DE8E-4F0F-A770-7A1BAB45DC87}" type="presParOf" srcId="{51FDF752-B6C9-42C6-8D68-63A677144A82}" destId="{06E919F7-FC15-41F5-97E6-C0E925E26A1B}" srcOrd="0" destOrd="0" presId="urn:microsoft.com/office/officeart/2018/2/layout/IconCircleList"/>
    <dgm:cxn modelId="{F078E560-5DA0-41B3-B51E-D1023E993845}" type="presParOf" srcId="{51FDF752-B6C9-42C6-8D68-63A677144A82}" destId="{BA1A27AD-6D31-4E99-8B7C-89C0C1E2DB20}" srcOrd="1" destOrd="0" presId="urn:microsoft.com/office/officeart/2018/2/layout/IconCircleList"/>
    <dgm:cxn modelId="{D2F1E2C7-BFE3-459C-9343-297D400C5F1C}" type="presParOf" srcId="{51FDF752-B6C9-42C6-8D68-63A677144A82}" destId="{D524DBF3-8D17-4293-8C44-A286FEA283CA}" srcOrd="2" destOrd="0" presId="urn:microsoft.com/office/officeart/2018/2/layout/IconCircleList"/>
    <dgm:cxn modelId="{3D371446-81C9-4CC3-A3B7-2EB59965CE7B}" type="presParOf" srcId="{51FDF752-B6C9-42C6-8D68-63A677144A82}" destId="{E0220EFF-F1E8-4046-BB85-E1A0A17BCE85}" srcOrd="3" destOrd="0" presId="urn:microsoft.com/office/officeart/2018/2/layout/IconCircleList"/>
    <dgm:cxn modelId="{6E453AE3-1965-4209-A8BE-8D80B8C61E61}" type="presParOf" srcId="{F9667D06-56A4-4012-B1E6-ABA191EA4D99}" destId="{CCF67F7E-43DA-46B9-8F21-E28B8260A192}" srcOrd="1" destOrd="0" presId="urn:microsoft.com/office/officeart/2018/2/layout/IconCircleList"/>
    <dgm:cxn modelId="{767432B3-BBA3-460A-8754-CE25E09D761D}" type="presParOf" srcId="{F9667D06-56A4-4012-B1E6-ABA191EA4D99}" destId="{CBB38BD1-3B7E-43C8-925F-FC760D5E79AE}" srcOrd="2" destOrd="0" presId="urn:microsoft.com/office/officeart/2018/2/layout/IconCircleList"/>
    <dgm:cxn modelId="{9C342A8C-6C0B-4A3D-A22D-80E9864C1BEA}" type="presParOf" srcId="{CBB38BD1-3B7E-43C8-925F-FC760D5E79AE}" destId="{3507551D-4B68-4745-B219-7D5D26C627A0}" srcOrd="0" destOrd="0" presId="urn:microsoft.com/office/officeart/2018/2/layout/IconCircleList"/>
    <dgm:cxn modelId="{6F5A7140-D045-40EA-A29A-9223D17BA941}" type="presParOf" srcId="{CBB38BD1-3B7E-43C8-925F-FC760D5E79AE}" destId="{0BB06D54-3EE1-42A1-B23B-798A24C1B9B9}" srcOrd="1" destOrd="0" presId="urn:microsoft.com/office/officeart/2018/2/layout/IconCircleList"/>
    <dgm:cxn modelId="{BFEAF476-0FF3-4FAC-98A9-B45823014A90}" type="presParOf" srcId="{CBB38BD1-3B7E-43C8-925F-FC760D5E79AE}" destId="{21DA91E9-65CF-4E4D-B7D7-0C5463BB051B}" srcOrd="2" destOrd="0" presId="urn:microsoft.com/office/officeart/2018/2/layout/IconCircleList"/>
    <dgm:cxn modelId="{BCBCC41E-3491-4E40-9D91-E914808C21BA}" type="presParOf" srcId="{CBB38BD1-3B7E-43C8-925F-FC760D5E79AE}" destId="{0F1285AB-324F-472D-B2E1-0DDB20AEA9E8}" srcOrd="3" destOrd="0" presId="urn:microsoft.com/office/officeart/2018/2/layout/IconCircleList"/>
    <dgm:cxn modelId="{4D85CAB6-B372-4A71-88F6-534A2A617BEE}" type="presParOf" srcId="{F9667D06-56A4-4012-B1E6-ABA191EA4D99}" destId="{77C27867-7D3F-418C-8EF2-39738B44AB4F}" srcOrd="3" destOrd="0" presId="urn:microsoft.com/office/officeart/2018/2/layout/IconCircleList"/>
    <dgm:cxn modelId="{3A24B2C1-CD7C-4C4D-91F6-C984F3522A52}" type="presParOf" srcId="{F9667D06-56A4-4012-B1E6-ABA191EA4D99}" destId="{01E5630F-01E1-4E97-A906-2C0B26890625}" srcOrd="4" destOrd="0" presId="urn:microsoft.com/office/officeart/2018/2/layout/IconCircleList"/>
    <dgm:cxn modelId="{303D0A8D-A80F-478F-9E4D-C0DD15EA6CEC}" type="presParOf" srcId="{01E5630F-01E1-4E97-A906-2C0B26890625}" destId="{6F2F3571-7C57-4A5A-BAE0-666EDA3AD632}" srcOrd="0" destOrd="0" presId="urn:microsoft.com/office/officeart/2018/2/layout/IconCircleList"/>
    <dgm:cxn modelId="{18B34B46-C8F9-4945-9CCB-65E88DE2E65B}" type="presParOf" srcId="{01E5630F-01E1-4E97-A906-2C0B26890625}" destId="{059C78FC-E4A8-4002-8AC1-76B71F3C5E9E}" srcOrd="1" destOrd="0" presId="urn:microsoft.com/office/officeart/2018/2/layout/IconCircleList"/>
    <dgm:cxn modelId="{5622783F-6B28-42C7-8961-08B1F54C465D}" type="presParOf" srcId="{01E5630F-01E1-4E97-A906-2C0B26890625}" destId="{977E45A1-B85B-4F1E-9BBF-AB4F9861B332}" srcOrd="2" destOrd="0" presId="urn:microsoft.com/office/officeart/2018/2/layout/IconCircleList"/>
    <dgm:cxn modelId="{4B2800B1-C057-4769-A1C9-0FE9A4E9FD0B}" type="presParOf" srcId="{01E5630F-01E1-4E97-A906-2C0B26890625}" destId="{8935B7E2-2A8C-4B50-8944-C17B7B71560D}" srcOrd="3" destOrd="0" presId="urn:microsoft.com/office/officeart/2018/2/layout/IconCircleList"/>
    <dgm:cxn modelId="{3D5A5A96-1DD7-4BF3-9F4F-0F9E717CAFF2}" type="presParOf" srcId="{F9667D06-56A4-4012-B1E6-ABA191EA4D99}" destId="{565939C1-26B7-4829-BEDE-A735AE331EDE}" srcOrd="5" destOrd="0" presId="urn:microsoft.com/office/officeart/2018/2/layout/IconCircleList"/>
    <dgm:cxn modelId="{AF044E3F-C4B0-410F-A979-D5C7152BC2AC}" type="presParOf" srcId="{F9667D06-56A4-4012-B1E6-ABA191EA4D99}" destId="{17AC590D-335E-47F0-89D3-7B855BBE1713}" srcOrd="6" destOrd="0" presId="urn:microsoft.com/office/officeart/2018/2/layout/IconCircleList"/>
    <dgm:cxn modelId="{6F19D8E1-4C68-4A63-BC9A-8C7D87EA548F}" type="presParOf" srcId="{17AC590D-335E-47F0-89D3-7B855BBE1713}" destId="{85CAF931-4755-462D-9C6E-F0A0833C7DAC}" srcOrd="0" destOrd="0" presId="urn:microsoft.com/office/officeart/2018/2/layout/IconCircleList"/>
    <dgm:cxn modelId="{1C0015E0-1F40-44A9-89F1-57DE789DA30A}" type="presParOf" srcId="{17AC590D-335E-47F0-89D3-7B855BBE1713}" destId="{6273FF6C-F95C-4D53-9C0D-EE1EF6F4651E}" srcOrd="1" destOrd="0" presId="urn:microsoft.com/office/officeart/2018/2/layout/IconCircleList"/>
    <dgm:cxn modelId="{F8C63DFD-6F07-46D4-92C5-33A83C663334}" type="presParOf" srcId="{17AC590D-335E-47F0-89D3-7B855BBE1713}" destId="{8E73C16A-7C15-4288-8AAD-60F556CD7B48}" srcOrd="2" destOrd="0" presId="urn:microsoft.com/office/officeart/2018/2/layout/IconCircleList"/>
    <dgm:cxn modelId="{1B920C91-FF31-4F8D-B3E4-42148BF67310}" type="presParOf" srcId="{17AC590D-335E-47F0-89D3-7B855BBE1713}" destId="{59900DFA-EEA1-4D67-90C3-7A81963E25A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90FB79-621C-450E-91E5-4EB2F6306C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223422-4516-4DB7-9B3C-4AB917E2D5F9}">
      <dgm:prSet phldrT="[Text]" phldr="0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Time as resource is limited </a:t>
          </a:r>
        </a:p>
      </dgm:t>
    </dgm:pt>
    <dgm:pt modelId="{D5081B55-9082-4483-9245-E58A86E3DC59}" type="parTrans" cxnId="{D94DA326-6AA5-4140-AF44-1F96439BDCEA}">
      <dgm:prSet/>
      <dgm:spPr/>
      <dgm:t>
        <a:bodyPr/>
        <a:lstStyle/>
        <a:p>
          <a:endParaRPr lang="en-GB"/>
        </a:p>
      </dgm:t>
    </dgm:pt>
    <dgm:pt modelId="{CCA48E67-5203-49B2-9A9C-CCB985300B80}" type="sibTrans" cxnId="{D94DA326-6AA5-4140-AF44-1F96439BDCEA}">
      <dgm:prSet/>
      <dgm:spPr/>
      <dgm:t>
        <a:bodyPr/>
        <a:lstStyle/>
        <a:p>
          <a:endParaRPr lang="en-GB"/>
        </a:p>
      </dgm:t>
    </dgm:pt>
    <dgm:pt modelId="{21CAE6D3-838B-4548-96E9-F1410C431B03}">
      <dgm:prSet phldrT="[Text]"/>
      <dgm:spPr/>
      <dgm:t>
        <a:bodyPr/>
        <a:lstStyle/>
        <a:p>
          <a:r>
            <a:rPr lang="en-US" dirty="0"/>
            <a:t>Research managers/functions stretched thin</a:t>
          </a:r>
          <a:endParaRPr lang="en-GB" dirty="0"/>
        </a:p>
      </dgm:t>
    </dgm:pt>
    <dgm:pt modelId="{4C979EFB-74E4-4C08-9812-44C10502E02C}" type="parTrans" cxnId="{3E5881BB-E653-4504-9971-71A177A1BAE8}">
      <dgm:prSet/>
      <dgm:spPr/>
      <dgm:t>
        <a:bodyPr/>
        <a:lstStyle/>
        <a:p>
          <a:endParaRPr lang="en-GB"/>
        </a:p>
      </dgm:t>
    </dgm:pt>
    <dgm:pt modelId="{DD9A8983-5FC0-4792-8887-B9DCD14F221F}" type="sibTrans" cxnId="{3E5881BB-E653-4504-9971-71A177A1BAE8}">
      <dgm:prSet/>
      <dgm:spPr/>
      <dgm:t>
        <a:bodyPr/>
        <a:lstStyle/>
        <a:p>
          <a:endParaRPr lang="en-GB"/>
        </a:p>
      </dgm:t>
    </dgm:pt>
    <dgm:pt modelId="{DF8BA64E-C6AD-49E6-B835-3F8778EF8262}">
      <dgm:prSet/>
      <dgm:spPr/>
      <dgm:t>
        <a:bodyPr/>
        <a:lstStyle/>
        <a:p>
          <a:r>
            <a:rPr lang="en-GB" b="0" dirty="0">
              <a:solidFill>
                <a:schemeClr val="tx1"/>
              </a:solidFill>
            </a:rPr>
            <a:t>Communication </a:t>
          </a:r>
        </a:p>
      </dgm:t>
    </dgm:pt>
    <dgm:pt modelId="{111E2C40-A09A-4E01-AD70-9367F7BBF24D}" type="parTrans" cxnId="{89082170-13D6-4ECB-BD43-683CB1788E2D}">
      <dgm:prSet/>
      <dgm:spPr/>
      <dgm:t>
        <a:bodyPr/>
        <a:lstStyle/>
        <a:p>
          <a:endParaRPr lang="en-GB"/>
        </a:p>
      </dgm:t>
    </dgm:pt>
    <dgm:pt modelId="{0CBBBDEE-81BF-4009-951E-0130779AD5E5}" type="sibTrans" cxnId="{89082170-13D6-4ECB-BD43-683CB1788E2D}">
      <dgm:prSet/>
      <dgm:spPr/>
      <dgm:t>
        <a:bodyPr/>
        <a:lstStyle/>
        <a:p>
          <a:endParaRPr lang="en-GB"/>
        </a:p>
      </dgm:t>
    </dgm:pt>
    <dgm:pt modelId="{7CDF4D1F-A317-4AC1-93C8-DB8A0EB80025}">
      <dgm:prSet/>
      <dgm:spPr/>
      <dgm:t>
        <a:bodyPr/>
        <a:lstStyle/>
        <a:p>
          <a:r>
            <a:rPr lang="en-GB" dirty="0"/>
            <a:t>Dual roles for academics (researcher vs research support)</a:t>
          </a:r>
        </a:p>
      </dgm:t>
    </dgm:pt>
    <dgm:pt modelId="{EE90280B-F39E-4D2B-8C8F-E0CA18C81BAA}" type="parTrans" cxnId="{60ABCD3A-39E2-4597-9762-8F8288A5CA58}">
      <dgm:prSet/>
      <dgm:spPr/>
      <dgm:t>
        <a:bodyPr/>
        <a:lstStyle/>
        <a:p>
          <a:endParaRPr lang="en-GB"/>
        </a:p>
      </dgm:t>
    </dgm:pt>
    <dgm:pt modelId="{A6363855-170F-4529-83B2-E871A39B60FB}" type="sibTrans" cxnId="{60ABCD3A-39E2-4597-9762-8F8288A5CA58}">
      <dgm:prSet/>
      <dgm:spPr/>
      <dgm:t>
        <a:bodyPr/>
        <a:lstStyle/>
        <a:p>
          <a:endParaRPr lang="en-GB"/>
        </a:p>
      </dgm:t>
    </dgm:pt>
    <dgm:pt modelId="{8380CE09-22E9-4052-BB42-B245AD127413}">
      <dgm:prSet/>
      <dgm:spPr/>
      <dgm:t>
        <a:bodyPr/>
        <a:lstStyle/>
        <a:p>
          <a:r>
            <a:rPr lang="en-US" dirty="0"/>
            <a:t>Misalignment with research time allocation for researchers</a:t>
          </a:r>
          <a:endParaRPr lang="en-GB" dirty="0"/>
        </a:p>
      </dgm:t>
    </dgm:pt>
    <dgm:pt modelId="{DF915B90-14CB-429B-A8D0-6BB7FE7B3AF5}" type="parTrans" cxnId="{36FAE661-FA10-4AAF-9205-26E2701B9C31}">
      <dgm:prSet/>
      <dgm:spPr/>
      <dgm:t>
        <a:bodyPr/>
        <a:lstStyle/>
        <a:p>
          <a:endParaRPr lang="en-GB"/>
        </a:p>
      </dgm:t>
    </dgm:pt>
    <dgm:pt modelId="{0445D40D-4D5E-4B2B-A347-AEE22B6FB74A}" type="sibTrans" cxnId="{36FAE661-FA10-4AAF-9205-26E2701B9C31}">
      <dgm:prSet/>
      <dgm:spPr/>
      <dgm:t>
        <a:bodyPr/>
        <a:lstStyle/>
        <a:p>
          <a:endParaRPr lang="en-GB"/>
        </a:p>
      </dgm:t>
    </dgm:pt>
    <dgm:pt modelId="{D8895187-FBD2-4F89-8E3A-1DEEDA296959}">
      <dgm:prSet/>
      <dgm:spPr/>
      <dgm:t>
        <a:bodyPr/>
        <a:lstStyle/>
        <a:p>
          <a:r>
            <a:rPr lang="en-GB" dirty="0"/>
            <a:t>Connectivity during virtual sessions</a:t>
          </a:r>
        </a:p>
      </dgm:t>
    </dgm:pt>
    <dgm:pt modelId="{BBAB3B47-BC37-4E0A-824C-127CBE4E63ED}" type="parTrans" cxnId="{EA0B03E9-E3AD-4840-93E9-2EF4BAF4A3E6}">
      <dgm:prSet/>
      <dgm:spPr/>
      <dgm:t>
        <a:bodyPr/>
        <a:lstStyle/>
        <a:p>
          <a:endParaRPr lang="en-GB"/>
        </a:p>
      </dgm:t>
    </dgm:pt>
    <dgm:pt modelId="{903943C1-6A7E-4C71-BDB4-36A60823A3D3}" type="sibTrans" cxnId="{EA0B03E9-E3AD-4840-93E9-2EF4BAF4A3E6}">
      <dgm:prSet/>
      <dgm:spPr/>
      <dgm:t>
        <a:bodyPr/>
        <a:lstStyle/>
        <a:p>
          <a:endParaRPr lang="en-GB"/>
        </a:p>
      </dgm:t>
    </dgm:pt>
    <dgm:pt modelId="{EAC16D5F-F3A1-4068-BB8C-642497806EE4}">
      <dgm:prSet/>
      <dgm:spPr/>
      <dgm:t>
        <a:bodyPr/>
        <a:lstStyle/>
        <a:p>
          <a:r>
            <a:rPr lang="en-US" dirty="0"/>
            <a:t> Language matters</a:t>
          </a:r>
          <a:endParaRPr lang="en-GB" dirty="0"/>
        </a:p>
      </dgm:t>
    </dgm:pt>
    <dgm:pt modelId="{2044CD4A-1246-48C6-968C-983F7B2DA858}" type="parTrans" cxnId="{169E976A-E25C-4D1F-8844-ED5C18FAEC05}">
      <dgm:prSet/>
      <dgm:spPr/>
      <dgm:t>
        <a:bodyPr/>
        <a:lstStyle/>
        <a:p>
          <a:endParaRPr lang="en-GB"/>
        </a:p>
      </dgm:t>
    </dgm:pt>
    <dgm:pt modelId="{1349D031-18AE-44A4-BBA0-0A1C33ACCB3E}" type="sibTrans" cxnId="{169E976A-E25C-4D1F-8844-ED5C18FAEC05}">
      <dgm:prSet/>
      <dgm:spPr/>
      <dgm:t>
        <a:bodyPr/>
        <a:lstStyle/>
        <a:p>
          <a:endParaRPr lang="en-GB"/>
        </a:p>
      </dgm:t>
    </dgm:pt>
    <dgm:pt modelId="{018062BD-B463-48FF-AF3A-29F41D35B53C}">
      <dgm:prSet/>
      <dgm:spPr/>
      <dgm:t>
        <a:bodyPr/>
        <a:lstStyle/>
        <a:p>
          <a:r>
            <a:rPr lang="en-US" dirty="0"/>
            <a:t> Different forms of communication</a:t>
          </a:r>
          <a:endParaRPr lang="en-GB" dirty="0"/>
        </a:p>
      </dgm:t>
    </dgm:pt>
    <dgm:pt modelId="{FF5B2533-9A62-4134-AB4D-455482AA6578}" type="parTrans" cxnId="{8597CAB3-FBC1-4A57-BA3A-1EDA67D323EE}">
      <dgm:prSet/>
      <dgm:spPr/>
      <dgm:t>
        <a:bodyPr/>
        <a:lstStyle/>
        <a:p>
          <a:endParaRPr lang="en-GB"/>
        </a:p>
      </dgm:t>
    </dgm:pt>
    <dgm:pt modelId="{8A3CC17C-D5BF-458B-9F6A-4DD1E7F284EA}" type="sibTrans" cxnId="{8597CAB3-FBC1-4A57-BA3A-1EDA67D323EE}">
      <dgm:prSet/>
      <dgm:spPr/>
      <dgm:t>
        <a:bodyPr/>
        <a:lstStyle/>
        <a:p>
          <a:endParaRPr lang="en-GB"/>
        </a:p>
      </dgm:t>
    </dgm:pt>
    <dgm:pt modelId="{19BC16A1-E84C-4048-A925-2A4B899E42F1}" type="pres">
      <dgm:prSet presAssocID="{8B90FB79-621C-450E-91E5-4EB2F6306C2C}" presName="linear" presStyleCnt="0">
        <dgm:presLayoutVars>
          <dgm:animLvl val="lvl"/>
          <dgm:resizeHandles val="exact"/>
        </dgm:presLayoutVars>
      </dgm:prSet>
      <dgm:spPr/>
    </dgm:pt>
    <dgm:pt modelId="{6CB54D4A-9C29-4696-A8B7-E450E5001403}" type="pres">
      <dgm:prSet presAssocID="{8A223422-4516-4DB7-9B3C-4AB917E2D5F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E88E168-0E7A-47A2-A472-243EDDA5D769}" type="pres">
      <dgm:prSet presAssocID="{8A223422-4516-4DB7-9B3C-4AB917E2D5F9}" presName="childText" presStyleLbl="revTx" presStyleIdx="0" presStyleCnt="2">
        <dgm:presLayoutVars>
          <dgm:bulletEnabled val="1"/>
        </dgm:presLayoutVars>
      </dgm:prSet>
      <dgm:spPr/>
    </dgm:pt>
    <dgm:pt modelId="{6F42057A-F317-40FB-8614-E4DDCFDEF36F}" type="pres">
      <dgm:prSet presAssocID="{DF8BA64E-C6AD-49E6-B835-3F8778EF826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0F7C063-42BD-4C20-93B6-DEBF0A64709B}" type="pres">
      <dgm:prSet presAssocID="{DF8BA64E-C6AD-49E6-B835-3F8778EF826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E097415-CE76-4677-8A88-A13EA408F886}" type="presOf" srcId="{DF8BA64E-C6AD-49E6-B835-3F8778EF8262}" destId="{6F42057A-F317-40FB-8614-E4DDCFDEF36F}" srcOrd="0" destOrd="0" presId="urn:microsoft.com/office/officeart/2005/8/layout/vList2"/>
    <dgm:cxn modelId="{7603EE15-8F50-4464-A3E0-EE133A8F7434}" type="presOf" srcId="{8B90FB79-621C-450E-91E5-4EB2F6306C2C}" destId="{19BC16A1-E84C-4048-A925-2A4B899E42F1}" srcOrd="0" destOrd="0" presId="urn:microsoft.com/office/officeart/2005/8/layout/vList2"/>
    <dgm:cxn modelId="{D94DA326-6AA5-4140-AF44-1F96439BDCEA}" srcId="{8B90FB79-621C-450E-91E5-4EB2F6306C2C}" destId="{8A223422-4516-4DB7-9B3C-4AB917E2D5F9}" srcOrd="0" destOrd="0" parTransId="{D5081B55-9082-4483-9245-E58A86E3DC59}" sibTransId="{CCA48E67-5203-49B2-9A9C-CCB985300B80}"/>
    <dgm:cxn modelId="{C859A727-7B23-4CE2-B7DC-1809CB48CEAC}" type="presOf" srcId="{8380CE09-22E9-4052-BB42-B245AD127413}" destId="{2E88E168-0E7A-47A2-A472-243EDDA5D769}" srcOrd="0" destOrd="2" presId="urn:microsoft.com/office/officeart/2005/8/layout/vList2"/>
    <dgm:cxn modelId="{02180F37-E966-470F-8D4B-E420924E68F3}" type="presOf" srcId="{018062BD-B463-48FF-AF3A-29F41D35B53C}" destId="{E0F7C063-42BD-4C20-93B6-DEBF0A64709B}" srcOrd="0" destOrd="2" presId="urn:microsoft.com/office/officeart/2005/8/layout/vList2"/>
    <dgm:cxn modelId="{60ABCD3A-39E2-4597-9762-8F8288A5CA58}" srcId="{8A223422-4516-4DB7-9B3C-4AB917E2D5F9}" destId="{7CDF4D1F-A317-4AC1-93C8-DB8A0EB80025}" srcOrd="1" destOrd="0" parTransId="{EE90280B-F39E-4D2B-8C8F-E0CA18C81BAA}" sibTransId="{A6363855-170F-4529-83B2-E871A39B60FB}"/>
    <dgm:cxn modelId="{36FAE661-FA10-4AAF-9205-26E2701B9C31}" srcId="{8A223422-4516-4DB7-9B3C-4AB917E2D5F9}" destId="{8380CE09-22E9-4052-BB42-B245AD127413}" srcOrd="2" destOrd="0" parTransId="{DF915B90-14CB-429B-A8D0-6BB7FE7B3AF5}" sibTransId="{0445D40D-4D5E-4B2B-A347-AEE22B6FB74A}"/>
    <dgm:cxn modelId="{169E976A-E25C-4D1F-8844-ED5C18FAEC05}" srcId="{DF8BA64E-C6AD-49E6-B835-3F8778EF8262}" destId="{EAC16D5F-F3A1-4068-BB8C-642497806EE4}" srcOrd="1" destOrd="0" parTransId="{2044CD4A-1246-48C6-968C-983F7B2DA858}" sibTransId="{1349D031-18AE-44A4-BBA0-0A1C33ACCB3E}"/>
    <dgm:cxn modelId="{89082170-13D6-4ECB-BD43-683CB1788E2D}" srcId="{8B90FB79-621C-450E-91E5-4EB2F6306C2C}" destId="{DF8BA64E-C6AD-49E6-B835-3F8778EF8262}" srcOrd="1" destOrd="0" parTransId="{111E2C40-A09A-4E01-AD70-9367F7BBF24D}" sibTransId="{0CBBBDEE-81BF-4009-951E-0130779AD5E5}"/>
    <dgm:cxn modelId="{29911971-14ED-48C9-BF68-B7743DFD3F53}" type="presOf" srcId="{21CAE6D3-838B-4548-96E9-F1410C431B03}" destId="{2E88E168-0E7A-47A2-A472-243EDDA5D769}" srcOrd="0" destOrd="0" presId="urn:microsoft.com/office/officeart/2005/8/layout/vList2"/>
    <dgm:cxn modelId="{2AD1D27E-C9EA-4FDB-8A29-D9FEC9CA1DF7}" type="presOf" srcId="{EAC16D5F-F3A1-4068-BB8C-642497806EE4}" destId="{E0F7C063-42BD-4C20-93B6-DEBF0A64709B}" srcOrd="0" destOrd="1" presId="urn:microsoft.com/office/officeart/2005/8/layout/vList2"/>
    <dgm:cxn modelId="{6B1BC490-EC3B-4FF0-A914-8849BE8B3824}" type="presOf" srcId="{7CDF4D1F-A317-4AC1-93C8-DB8A0EB80025}" destId="{2E88E168-0E7A-47A2-A472-243EDDA5D769}" srcOrd="0" destOrd="1" presId="urn:microsoft.com/office/officeart/2005/8/layout/vList2"/>
    <dgm:cxn modelId="{D39AF3A1-6876-42BC-8850-03B287134F5C}" type="presOf" srcId="{8A223422-4516-4DB7-9B3C-4AB917E2D5F9}" destId="{6CB54D4A-9C29-4696-A8B7-E450E5001403}" srcOrd="0" destOrd="0" presId="urn:microsoft.com/office/officeart/2005/8/layout/vList2"/>
    <dgm:cxn modelId="{DB88B7A5-E546-4EA4-B7E5-0626B217C497}" type="presOf" srcId="{D8895187-FBD2-4F89-8E3A-1DEEDA296959}" destId="{E0F7C063-42BD-4C20-93B6-DEBF0A64709B}" srcOrd="0" destOrd="0" presId="urn:microsoft.com/office/officeart/2005/8/layout/vList2"/>
    <dgm:cxn modelId="{8597CAB3-FBC1-4A57-BA3A-1EDA67D323EE}" srcId="{DF8BA64E-C6AD-49E6-B835-3F8778EF8262}" destId="{018062BD-B463-48FF-AF3A-29F41D35B53C}" srcOrd="2" destOrd="0" parTransId="{FF5B2533-9A62-4134-AB4D-455482AA6578}" sibTransId="{8A3CC17C-D5BF-458B-9F6A-4DD1E7F284EA}"/>
    <dgm:cxn modelId="{3E5881BB-E653-4504-9971-71A177A1BAE8}" srcId="{8A223422-4516-4DB7-9B3C-4AB917E2D5F9}" destId="{21CAE6D3-838B-4548-96E9-F1410C431B03}" srcOrd="0" destOrd="0" parTransId="{4C979EFB-74E4-4C08-9812-44C10502E02C}" sibTransId="{DD9A8983-5FC0-4792-8887-B9DCD14F221F}"/>
    <dgm:cxn modelId="{EA0B03E9-E3AD-4840-93E9-2EF4BAF4A3E6}" srcId="{DF8BA64E-C6AD-49E6-B835-3F8778EF8262}" destId="{D8895187-FBD2-4F89-8E3A-1DEEDA296959}" srcOrd="0" destOrd="0" parTransId="{BBAB3B47-BC37-4E0A-824C-127CBE4E63ED}" sibTransId="{903943C1-6A7E-4C71-BDB4-36A60823A3D3}"/>
    <dgm:cxn modelId="{FE28CD91-E3DE-4F50-BFA4-DFB878693BD7}" type="presParOf" srcId="{19BC16A1-E84C-4048-A925-2A4B899E42F1}" destId="{6CB54D4A-9C29-4696-A8B7-E450E5001403}" srcOrd="0" destOrd="0" presId="urn:microsoft.com/office/officeart/2005/8/layout/vList2"/>
    <dgm:cxn modelId="{323FD323-CC91-4B3F-839D-63240A0980F0}" type="presParOf" srcId="{19BC16A1-E84C-4048-A925-2A4B899E42F1}" destId="{2E88E168-0E7A-47A2-A472-243EDDA5D769}" srcOrd="1" destOrd="0" presId="urn:microsoft.com/office/officeart/2005/8/layout/vList2"/>
    <dgm:cxn modelId="{CEF5C90B-F69E-424C-9858-C0E5071973FB}" type="presParOf" srcId="{19BC16A1-E84C-4048-A925-2A4B899E42F1}" destId="{6F42057A-F317-40FB-8614-E4DDCFDEF36F}" srcOrd="2" destOrd="0" presId="urn:microsoft.com/office/officeart/2005/8/layout/vList2"/>
    <dgm:cxn modelId="{2966CA94-C668-435D-A625-8E9C898CA1B0}" type="presParOf" srcId="{19BC16A1-E84C-4048-A925-2A4B899E42F1}" destId="{E0F7C063-42BD-4C20-93B6-DEBF0A64709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49F475-3CC0-41C6-9D21-FD906945FF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GB"/>
        </a:p>
      </dgm:t>
    </dgm:pt>
    <dgm:pt modelId="{D7B62A17-2871-4C51-9DA7-AAAE3E9CEA98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tx1"/>
              </a:solidFill>
            </a:rPr>
            <a:t>Continue</a:t>
          </a:r>
          <a:r>
            <a:rPr lang="en-GB" dirty="0"/>
            <a:t> virtual sessions</a:t>
          </a:r>
        </a:p>
      </dgm:t>
    </dgm:pt>
    <dgm:pt modelId="{AC6468D3-CC52-4E6E-A1B9-42C1C935D387}" type="parTrans" cxnId="{C9B42F41-CC68-4E31-B588-26C12424E6A6}">
      <dgm:prSet/>
      <dgm:spPr/>
      <dgm:t>
        <a:bodyPr/>
        <a:lstStyle/>
        <a:p>
          <a:endParaRPr lang="en-GB"/>
        </a:p>
      </dgm:t>
    </dgm:pt>
    <dgm:pt modelId="{A0185A42-7554-4B2B-8D2C-AA1BA0FA3384}" type="sibTrans" cxnId="{C9B42F41-CC68-4E31-B588-26C12424E6A6}">
      <dgm:prSet/>
      <dgm:spPr/>
      <dgm:t>
        <a:bodyPr/>
        <a:lstStyle/>
        <a:p>
          <a:endParaRPr lang="en-GB"/>
        </a:p>
      </dgm:t>
    </dgm:pt>
    <dgm:pt modelId="{E257DDE2-5CAC-4E3C-BC7E-82DD5938BCCC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Embedding learnings within institutions</a:t>
          </a:r>
        </a:p>
      </dgm:t>
    </dgm:pt>
    <dgm:pt modelId="{815B8398-5115-4382-8472-02846760704C}" type="parTrans" cxnId="{EC89BF20-ADB9-4F96-A44B-2CF5D9FF0BFE}">
      <dgm:prSet/>
      <dgm:spPr/>
      <dgm:t>
        <a:bodyPr/>
        <a:lstStyle/>
        <a:p>
          <a:endParaRPr lang="en-GB"/>
        </a:p>
      </dgm:t>
    </dgm:pt>
    <dgm:pt modelId="{23195CB4-CB2F-485B-9EAF-911C4DAF3B9F}" type="sibTrans" cxnId="{EC89BF20-ADB9-4F96-A44B-2CF5D9FF0BFE}">
      <dgm:prSet/>
      <dgm:spPr/>
      <dgm:t>
        <a:bodyPr/>
        <a:lstStyle/>
        <a:p>
          <a:endParaRPr lang="en-GB"/>
        </a:p>
      </dgm:t>
    </dgm:pt>
    <dgm:pt modelId="{FFBBCF75-CF91-463E-BD58-B6CC59DBF9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Final</a:t>
          </a:r>
          <a:r>
            <a:rPr lang="en-US" dirty="0">
              <a:solidFill>
                <a:srgbClr val="00B0F0"/>
              </a:solidFill>
            </a:rPr>
            <a:t> </a:t>
          </a:r>
          <a:r>
            <a:rPr lang="en-US" dirty="0"/>
            <a:t>in-person workshop  in July </a:t>
          </a:r>
          <a:r>
            <a:rPr lang="en-US" dirty="0">
              <a:solidFill>
                <a:schemeClr val="tx1"/>
              </a:solidFill>
            </a:rPr>
            <a:t>2026 </a:t>
          </a:r>
          <a:endParaRPr lang="en-GB" dirty="0">
            <a:solidFill>
              <a:schemeClr val="tx1"/>
            </a:solidFill>
          </a:endParaRPr>
        </a:p>
      </dgm:t>
    </dgm:pt>
    <dgm:pt modelId="{A9E2AB28-ED33-422C-B35F-6332E4BF1A6D}" type="parTrans" cxnId="{3BC72945-4A53-4801-AC66-5FFCC14769FD}">
      <dgm:prSet/>
      <dgm:spPr/>
      <dgm:t>
        <a:bodyPr/>
        <a:lstStyle/>
        <a:p>
          <a:endParaRPr lang="en-GB"/>
        </a:p>
      </dgm:t>
    </dgm:pt>
    <dgm:pt modelId="{40F62D0F-6523-4524-8216-7906EAF7B0B1}" type="sibTrans" cxnId="{3BC72945-4A53-4801-AC66-5FFCC14769FD}">
      <dgm:prSet/>
      <dgm:spPr/>
      <dgm:t>
        <a:bodyPr/>
        <a:lstStyle/>
        <a:p>
          <a:endParaRPr lang="en-GB"/>
        </a:p>
      </dgm:t>
    </dgm:pt>
    <dgm:pt modelId="{7F6D964C-4343-426C-9EBF-EE3FD66E4A22}" type="pres">
      <dgm:prSet presAssocID="{ED49F475-3CC0-41C6-9D21-FD906945FF6D}" presName="root" presStyleCnt="0">
        <dgm:presLayoutVars>
          <dgm:dir/>
          <dgm:resizeHandles val="exact"/>
        </dgm:presLayoutVars>
      </dgm:prSet>
      <dgm:spPr/>
    </dgm:pt>
    <dgm:pt modelId="{65E88262-3708-4519-9C87-93C35970F190}" type="pres">
      <dgm:prSet presAssocID="{D7B62A17-2871-4C51-9DA7-AAAE3E9CEA98}" presName="compNode" presStyleCnt="0"/>
      <dgm:spPr/>
    </dgm:pt>
    <dgm:pt modelId="{3E78F360-6676-4FA8-A0E1-254DABEF9500}" type="pres">
      <dgm:prSet presAssocID="{D7B62A17-2871-4C51-9DA7-AAAE3E9CEA98}" presName="bgRect" presStyleLbl="bgShp" presStyleIdx="0" presStyleCnt="3"/>
      <dgm:spPr/>
    </dgm:pt>
    <dgm:pt modelId="{6C2ECD8B-AD4A-4EB2-BA8D-9B3F0D31792C}" type="pres">
      <dgm:prSet presAssocID="{D7B62A17-2871-4C51-9DA7-AAAE3E9CEA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9827C9F-E6C6-4424-8FC7-1033700339F0}" type="pres">
      <dgm:prSet presAssocID="{D7B62A17-2871-4C51-9DA7-AAAE3E9CEA98}" presName="spaceRect" presStyleCnt="0"/>
      <dgm:spPr/>
    </dgm:pt>
    <dgm:pt modelId="{8080433A-B96D-4A6C-A98A-16880F623CB1}" type="pres">
      <dgm:prSet presAssocID="{D7B62A17-2871-4C51-9DA7-AAAE3E9CEA98}" presName="parTx" presStyleLbl="revTx" presStyleIdx="0" presStyleCnt="3">
        <dgm:presLayoutVars>
          <dgm:chMax val="0"/>
          <dgm:chPref val="0"/>
        </dgm:presLayoutVars>
      </dgm:prSet>
      <dgm:spPr/>
    </dgm:pt>
    <dgm:pt modelId="{CD49FE11-D339-4385-830F-C3ACB7BBE363}" type="pres">
      <dgm:prSet presAssocID="{A0185A42-7554-4B2B-8D2C-AA1BA0FA3384}" presName="sibTrans" presStyleCnt="0"/>
      <dgm:spPr/>
    </dgm:pt>
    <dgm:pt modelId="{53339B48-080D-468C-BDF0-4B1BD7B392F7}" type="pres">
      <dgm:prSet presAssocID="{E257DDE2-5CAC-4E3C-BC7E-82DD5938BCCC}" presName="compNode" presStyleCnt="0"/>
      <dgm:spPr/>
    </dgm:pt>
    <dgm:pt modelId="{33B5AE86-307F-4CFD-AB5C-49F0B05848A4}" type="pres">
      <dgm:prSet presAssocID="{E257DDE2-5CAC-4E3C-BC7E-82DD5938BCCC}" presName="bgRect" presStyleLbl="bgShp" presStyleIdx="1" presStyleCnt="3"/>
      <dgm:spPr/>
    </dgm:pt>
    <dgm:pt modelId="{C5607C7A-92DA-470B-AF08-852AB65F7910}" type="pres">
      <dgm:prSet presAssocID="{E257DDE2-5CAC-4E3C-BC7E-82DD5938BCC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50E7DE1-67A2-4CCB-A49B-E80C5B2F93B2}" type="pres">
      <dgm:prSet presAssocID="{E257DDE2-5CAC-4E3C-BC7E-82DD5938BCCC}" presName="spaceRect" presStyleCnt="0"/>
      <dgm:spPr/>
    </dgm:pt>
    <dgm:pt modelId="{AEDA9A9F-B5E6-40BB-AFF0-992E45A193F5}" type="pres">
      <dgm:prSet presAssocID="{E257DDE2-5CAC-4E3C-BC7E-82DD5938BCCC}" presName="parTx" presStyleLbl="revTx" presStyleIdx="1" presStyleCnt="3">
        <dgm:presLayoutVars>
          <dgm:chMax val="0"/>
          <dgm:chPref val="0"/>
        </dgm:presLayoutVars>
      </dgm:prSet>
      <dgm:spPr/>
    </dgm:pt>
    <dgm:pt modelId="{EAA13637-0F32-41D9-857D-3B1AC1A8C536}" type="pres">
      <dgm:prSet presAssocID="{23195CB4-CB2F-485B-9EAF-911C4DAF3B9F}" presName="sibTrans" presStyleCnt="0"/>
      <dgm:spPr/>
    </dgm:pt>
    <dgm:pt modelId="{09BC7A6A-5707-4373-8C47-7A39F61B6B16}" type="pres">
      <dgm:prSet presAssocID="{FFBBCF75-CF91-463E-BD58-B6CC59DBF95D}" presName="compNode" presStyleCnt="0"/>
      <dgm:spPr/>
    </dgm:pt>
    <dgm:pt modelId="{610C8B02-AC80-4210-9F52-627C0715E5D7}" type="pres">
      <dgm:prSet presAssocID="{FFBBCF75-CF91-463E-BD58-B6CC59DBF95D}" presName="bgRect" presStyleLbl="bgShp" presStyleIdx="2" presStyleCnt="3"/>
      <dgm:spPr/>
    </dgm:pt>
    <dgm:pt modelId="{A0127DB8-BE4A-4459-A67F-01E5C0EAADD6}" type="pres">
      <dgm:prSet presAssocID="{FFBBCF75-CF91-463E-BD58-B6CC59DBF9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70F394C3-3A6B-4083-A751-769295E8B4BD}" type="pres">
      <dgm:prSet presAssocID="{FFBBCF75-CF91-463E-BD58-B6CC59DBF95D}" presName="spaceRect" presStyleCnt="0"/>
      <dgm:spPr/>
    </dgm:pt>
    <dgm:pt modelId="{3F7C0406-864A-4E88-AF0B-7DD1D7F454E2}" type="pres">
      <dgm:prSet presAssocID="{FFBBCF75-CF91-463E-BD58-B6CC59DBF95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69EB40E-ED9A-4B0D-ADE6-16F855DCA323}" type="presOf" srcId="{FFBBCF75-CF91-463E-BD58-B6CC59DBF95D}" destId="{3F7C0406-864A-4E88-AF0B-7DD1D7F454E2}" srcOrd="0" destOrd="0" presId="urn:microsoft.com/office/officeart/2018/2/layout/IconVerticalSolidList"/>
    <dgm:cxn modelId="{6D1AE311-B3A6-4108-9802-5157F0D5A6ED}" type="presOf" srcId="{E257DDE2-5CAC-4E3C-BC7E-82DD5938BCCC}" destId="{AEDA9A9F-B5E6-40BB-AFF0-992E45A193F5}" srcOrd="0" destOrd="0" presId="urn:microsoft.com/office/officeart/2018/2/layout/IconVerticalSolidList"/>
    <dgm:cxn modelId="{EC89BF20-ADB9-4F96-A44B-2CF5D9FF0BFE}" srcId="{ED49F475-3CC0-41C6-9D21-FD906945FF6D}" destId="{E257DDE2-5CAC-4E3C-BC7E-82DD5938BCCC}" srcOrd="1" destOrd="0" parTransId="{815B8398-5115-4382-8472-02846760704C}" sibTransId="{23195CB4-CB2F-485B-9EAF-911C4DAF3B9F}"/>
    <dgm:cxn modelId="{70BF582D-DDE1-47A2-A66F-A59363ED2D15}" type="presOf" srcId="{ED49F475-3CC0-41C6-9D21-FD906945FF6D}" destId="{7F6D964C-4343-426C-9EBF-EE3FD66E4A22}" srcOrd="0" destOrd="0" presId="urn:microsoft.com/office/officeart/2018/2/layout/IconVerticalSolidList"/>
    <dgm:cxn modelId="{C9B42F41-CC68-4E31-B588-26C12424E6A6}" srcId="{ED49F475-3CC0-41C6-9D21-FD906945FF6D}" destId="{D7B62A17-2871-4C51-9DA7-AAAE3E9CEA98}" srcOrd="0" destOrd="0" parTransId="{AC6468D3-CC52-4E6E-A1B9-42C1C935D387}" sibTransId="{A0185A42-7554-4B2B-8D2C-AA1BA0FA3384}"/>
    <dgm:cxn modelId="{3BC72945-4A53-4801-AC66-5FFCC14769FD}" srcId="{ED49F475-3CC0-41C6-9D21-FD906945FF6D}" destId="{FFBBCF75-CF91-463E-BD58-B6CC59DBF95D}" srcOrd="2" destOrd="0" parTransId="{A9E2AB28-ED33-422C-B35F-6332E4BF1A6D}" sibTransId="{40F62D0F-6523-4524-8216-7906EAF7B0B1}"/>
    <dgm:cxn modelId="{C0697387-79FD-4A50-A85C-C25E034A357B}" type="presOf" srcId="{D7B62A17-2871-4C51-9DA7-AAAE3E9CEA98}" destId="{8080433A-B96D-4A6C-A98A-16880F623CB1}" srcOrd="0" destOrd="0" presId="urn:microsoft.com/office/officeart/2018/2/layout/IconVerticalSolidList"/>
    <dgm:cxn modelId="{D3AFA922-BB93-4CF4-A080-45CDF89454FA}" type="presParOf" srcId="{7F6D964C-4343-426C-9EBF-EE3FD66E4A22}" destId="{65E88262-3708-4519-9C87-93C35970F190}" srcOrd="0" destOrd="0" presId="urn:microsoft.com/office/officeart/2018/2/layout/IconVerticalSolidList"/>
    <dgm:cxn modelId="{EFA8E24B-1885-4F91-80E2-A0DC2E0D0BFC}" type="presParOf" srcId="{65E88262-3708-4519-9C87-93C35970F190}" destId="{3E78F360-6676-4FA8-A0E1-254DABEF9500}" srcOrd="0" destOrd="0" presId="urn:microsoft.com/office/officeart/2018/2/layout/IconVerticalSolidList"/>
    <dgm:cxn modelId="{D8850518-A508-45BE-8732-199DA9FF22F0}" type="presParOf" srcId="{65E88262-3708-4519-9C87-93C35970F190}" destId="{6C2ECD8B-AD4A-4EB2-BA8D-9B3F0D31792C}" srcOrd="1" destOrd="0" presId="urn:microsoft.com/office/officeart/2018/2/layout/IconVerticalSolidList"/>
    <dgm:cxn modelId="{8A07DEB7-5C7F-4202-B25F-294640537633}" type="presParOf" srcId="{65E88262-3708-4519-9C87-93C35970F190}" destId="{A9827C9F-E6C6-4424-8FC7-1033700339F0}" srcOrd="2" destOrd="0" presId="urn:microsoft.com/office/officeart/2018/2/layout/IconVerticalSolidList"/>
    <dgm:cxn modelId="{2ED21D38-7F76-4432-B066-91310FA72E69}" type="presParOf" srcId="{65E88262-3708-4519-9C87-93C35970F190}" destId="{8080433A-B96D-4A6C-A98A-16880F623CB1}" srcOrd="3" destOrd="0" presId="urn:microsoft.com/office/officeart/2018/2/layout/IconVerticalSolidList"/>
    <dgm:cxn modelId="{F4AC8EFE-6166-4001-8A4A-84B8924D9568}" type="presParOf" srcId="{7F6D964C-4343-426C-9EBF-EE3FD66E4A22}" destId="{CD49FE11-D339-4385-830F-C3ACB7BBE363}" srcOrd="1" destOrd="0" presId="urn:microsoft.com/office/officeart/2018/2/layout/IconVerticalSolidList"/>
    <dgm:cxn modelId="{6A8D747E-E17F-4F13-8CF7-DF9DA30BF779}" type="presParOf" srcId="{7F6D964C-4343-426C-9EBF-EE3FD66E4A22}" destId="{53339B48-080D-468C-BDF0-4B1BD7B392F7}" srcOrd="2" destOrd="0" presId="urn:microsoft.com/office/officeart/2018/2/layout/IconVerticalSolidList"/>
    <dgm:cxn modelId="{CCFF3C9E-E36D-4F81-934D-D822610DF9D1}" type="presParOf" srcId="{53339B48-080D-468C-BDF0-4B1BD7B392F7}" destId="{33B5AE86-307F-4CFD-AB5C-49F0B05848A4}" srcOrd="0" destOrd="0" presId="urn:microsoft.com/office/officeart/2018/2/layout/IconVerticalSolidList"/>
    <dgm:cxn modelId="{E0E3094E-F29F-4B05-B542-06E6932583C6}" type="presParOf" srcId="{53339B48-080D-468C-BDF0-4B1BD7B392F7}" destId="{C5607C7A-92DA-470B-AF08-852AB65F7910}" srcOrd="1" destOrd="0" presId="urn:microsoft.com/office/officeart/2018/2/layout/IconVerticalSolidList"/>
    <dgm:cxn modelId="{479D45B2-B34F-48B7-991D-3FBA40263017}" type="presParOf" srcId="{53339B48-080D-468C-BDF0-4B1BD7B392F7}" destId="{850E7DE1-67A2-4CCB-A49B-E80C5B2F93B2}" srcOrd="2" destOrd="0" presId="urn:microsoft.com/office/officeart/2018/2/layout/IconVerticalSolidList"/>
    <dgm:cxn modelId="{6F7DFCA1-5F02-44AA-BF87-0395981D1B72}" type="presParOf" srcId="{53339B48-080D-468C-BDF0-4B1BD7B392F7}" destId="{AEDA9A9F-B5E6-40BB-AFF0-992E45A193F5}" srcOrd="3" destOrd="0" presId="urn:microsoft.com/office/officeart/2018/2/layout/IconVerticalSolidList"/>
    <dgm:cxn modelId="{65BD763E-9D8A-4BD8-8527-00F5745101A1}" type="presParOf" srcId="{7F6D964C-4343-426C-9EBF-EE3FD66E4A22}" destId="{EAA13637-0F32-41D9-857D-3B1AC1A8C536}" srcOrd="3" destOrd="0" presId="urn:microsoft.com/office/officeart/2018/2/layout/IconVerticalSolidList"/>
    <dgm:cxn modelId="{45D6DF9A-F1A3-4CAE-BD1E-7D95C11CC81B}" type="presParOf" srcId="{7F6D964C-4343-426C-9EBF-EE3FD66E4A22}" destId="{09BC7A6A-5707-4373-8C47-7A39F61B6B16}" srcOrd="4" destOrd="0" presId="urn:microsoft.com/office/officeart/2018/2/layout/IconVerticalSolidList"/>
    <dgm:cxn modelId="{7ED2211F-7FCA-441E-B081-97979268744C}" type="presParOf" srcId="{09BC7A6A-5707-4373-8C47-7A39F61B6B16}" destId="{610C8B02-AC80-4210-9F52-627C0715E5D7}" srcOrd="0" destOrd="0" presId="urn:microsoft.com/office/officeart/2018/2/layout/IconVerticalSolidList"/>
    <dgm:cxn modelId="{FDB05DDA-786F-4230-A69E-2F5BD800DF2D}" type="presParOf" srcId="{09BC7A6A-5707-4373-8C47-7A39F61B6B16}" destId="{A0127DB8-BE4A-4459-A67F-01E5C0EAADD6}" srcOrd="1" destOrd="0" presId="urn:microsoft.com/office/officeart/2018/2/layout/IconVerticalSolidList"/>
    <dgm:cxn modelId="{0CCD54C8-55D1-4AC0-A2CC-65C94E5B98D1}" type="presParOf" srcId="{09BC7A6A-5707-4373-8C47-7A39F61B6B16}" destId="{70F394C3-3A6B-4083-A751-769295E8B4BD}" srcOrd="2" destOrd="0" presId="urn:microsoft.com/office/officeart/2018/2/layout/IconVerticalSolidList"/>
    <dgm:cxn modelId="{37434642-5719-4025-B86A-89D863090723}" type="presParOf" srcId="{09BC7A6A-5707-4373-8C47-7A39F61B6B16}" destId="{3F7C0406-864A-4E88-AF0B-7DD1D7F454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F39C10-49BF-4D3B-BAD7-BA8E6F3CE1C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97C1E4-BDC0-4A3E-BBAD-AC762773FFE0}">
      <dgm:prSet/>
      <dgm:spPr/>
      <dgm:t>
        <a:bodyPr/>
        <a:lstStyle/>
        <a:p>
          <a:r>
            <a:rPr lang="en-US" b="1" dirty="0"/>
            <a:t>UoM</a:t>
          </a:r>
          <a:r>
            <a:rPr lang="en-US" dirty="0"/>
            <a:t>- Improving cohesion across pre- and post-award research support teams to enhance grant delivery and equitable collaboration</a:t>
          </a:r>
        </a:p>
      </dgm:t>
    </dgm:pt>
    <dgm:pt modelId="{AE34F91B-BD43-4A60-BACB-610CDCB9BAA6}" type="parTrans" cxnId="{65596A2C-6950-4B4E-8544-E333F401F192}">
      <dgm:prSet/>
      <dgm:spPr/>
      <dgm:t>
        <a:bodyPr/>
        <a:lstStyle/>
        <a:p>
          <a:endParaRPr lang="en-US"/>
        </a:p>
      </dgm:t>
    </dgm:pt>
    <dgm:pt modelId="{D6BDB083-EB3C-442B-B9B9-43996BD27BF7}" type="sibTrans" cxnId="{65596A2C-6950-4B4E-8544-E333F401F192}">
      <dgm:prSet/>
      <dgm:spPr/>
      <dgm:t>
        <a:bodyPr/>
        <a:lstStyle/>
        <a:p>
          <a:endParaRPr lang="en-US"/>
        </a:p>
      </dgm:t>
    </dgm:pt>
    <dgm:pt modelId="{AE083FD9-68A9-45F3-8980-0635DA63D87D}">
      <dgm:prSet/>
      <dgm:spPr/>
      <dgm:t>
        <a:bodyPr/>
        <a:lstStyle/>
        <a:p>
          <a:r>
            <a:rPr lang="en-US" b="1" dirty="0"/>
            <a:t>AAU</a:t>
          </a:r>
          <a:r>
            <a:rPr lang="en-US" dirty="0"/>
            <a:t>- Introduction of staff time buy-outs for research activity and strengthened due diligence practices informed by partner learning</a:t>
          </a:r>
        </a:p>
      </dgm:t>
    </dgm:pt>
    <dgm:pt modelId="{1D2D689F-D0E0-45D4-9B09-32128C05503B}" type="parTrans" cxnId="{93616160-8317-431C-9960-D3D26B408EF4}">
      <dgm:prSet/>
      <dgm:spPr/>
      <dgm:t>
        <a:bodyPr/>
        <a:lstStyle/>
        <a:p>
          <a:endParaRPr lang="en-US"/>
        </a:p>
      </dgm:t>
    </dgm:pt>
    <dgm:pt modelId="{81762FA1-2C77-4C24-888B-708DBD52A7AD}" type="sibTrans" cxnId="{93616160-8317-431C-9960-D3D26B408EF4}">
      <dgm:prSet/>
      <dgm:spPr/>
      <dgm:t>
        <a:bodyPr/>
        <a:lstStyle/>
        <a:p>
          <a:endParaRPr lang="en-US"/>
        </a:p>
      </dgm:t>
    </dgm:pt>
    <dgm:pt modelId="{E414BD5B-47BA-4F0D-9D46-50111B2C0953}">
      <dgm:prSet/>
      <dgm:spPr/>
      <dgm:t>
        <a:bodyPr/>
        <a:lstStyle/>
        <a:p>
          <a:r>
            <a:rPr lang="en-GB" b="1" noProof="0" dirty="0"/>
            <a:t>MU</a:t>
          </a:r>
          <a:r>
            <a:rPr lang="en-GB" noProof="0" dirty="0"/>
            <a:t>- Enhanced research governance coordination, diversified funding strategies, strengthened ethics and compliance systems, and institutionalised researcher development pathways</a:t>
          </a:r>
        </a:p>
      </dgm:t>
    </dgm:pt>
    <dgm:pt modelId="{C20B51C2-78ED-42E4-A900-621D8A7E80F8}" type="parTrans" cxnId="{F30EE878-C972-4654-811A-567B6A7A9A54}">
      <dgm:prSet/>
      <dgm:spPr/>
      <dgm:t>
        <a:bodyPr/>
        <a:lstStyle/>
        <a:p>
          <a:endParaRPr lang="en-US"/>
        </a:p>
      </dgm:t>
    </dgm:pt>
    <dgm:pt modelId="{6EC3AD35-64E6-459F-92DA-6ADC8C39D081}" type="sibTrans" cxnId="{F30EE878-C972-4654-811A-567B6A7A9A54}">
      <dgm:prSet/>
      <dgm:spPr/>
      <dgm:t>
        <a:bodyPr/>
        <a:lstStyle/>
        <a:p>
          <a:endParaRPr lang="en-US"/>
        </a:p>
      </dgm:t>
    </dgm:pt>
    <dgm:pt modelId="{15F80F9C-0B7A-4818-98CE-5548E5C3AF7D}">
      <dgm:prSet/>
      <dgm:spPr/>
      <dgm:t>
        <a:bodyPr/>
        <a:lstStyle/>
        <a:p>
          <a:r>
            <a:rPr lang="en-US" b="1" dirty="0"/>
            <a:t>MUCE</a:t>
          </a:r>
          <a:r>
            <a:rPr lang="en-US" dirty="0"/>
            <a:t>- Practical tools for funding identification, budgeting, HR and finance integration, and alternatives to staff buy-outs in low-salary contexts</a:t>
          </a:r>
        </a:p>
      </dgm:t>
    </dgm:pt>
    <dgm:pt modelId="{42D8295D-10F0-4E03-985E-F8F400DD4D19}" type="parTrans" cxnId="{5DD14B3C-0195-4841-9550-6FFA9817C43B}">
      <dgm:prSet/>
      <dgm:spPr/>
      <dgm:t>
        <a:bodyPr/>
        <a:lstStyle/>
        <a:p>
          <a:endParaRPr lang="en-US"/>
        </a:p>
      </dgm:t>
    </dgm:pt>
    <dgm:pt modelId="{E66B7493-6639-4FA7-986B-C15FC5332235}" type="sibTrans" cxnId="{5DD14B3C-0195-4841-9550-6FFA9817C43B}">
      <dgm:prSet/>
      <dgm:spPr/>
      <dgm:t>
        <a:bodyPr/>
        <a:lstStyle/>
        <a:p>
          <a:endParaRPr lang="en-US"/>
        </a:p>
      </dgm:t>
    </dgm:pt>
    <dgm:pt modelId="{17F3BC0E-9924-401D-BBF1-75DC344E3C31}" type="pres">
      <dgm:prSet presAssocID="{87F39C10-49BF-4D3B-BAD7-BA8E6F3CE1CD}" presName="vert0" presStyleCnt="0">
        <dgm:presLayoutVars>
          <dgm:dir/>
          <dgm:animOne val="branch"/>
          <dgm:animLvl val="lvl"/>
        </dgm:presLayoutVars>
      </dgm:prSet>
      <dgm:spPr/>
    </dgm:pt>
    <dgm:pt modelId="{1E6311BB-7FDC-4733-8FC3-589B537EB276}" type="pres">
      <dgm:prSet presAssocID="{D997C1E4-BDC0-4A3E-BBAD-AC762773FFE0}" presName="thickLine" presStyleLbl="alignNode1" presStyleIdx="0" presStyleCnt="4"/>
      <dgm:spPr/>
    </dgm:pt>
    <dgm:pt modelId="{08B87891-FB9C-40E4-A0CC-88FA569DC09D}" type="pres">
      <dgm:prSet presAssocID="{D997C1E4-BDC0-4A3E-BBAD-AC762773FFE0}" presName="horz1" presStyleCnt="0"/>
      <dgm:spPr/>
    </dgm:pt>
    <dgm:pt modelId="{2DD22180-D1F2-467B-91F0-986081757DAA}" type="pres">
      <dgm:prSet presAssocID="{D997C1E4-BDC0-4A3E-BBAD-AC762773FFE0}" presName="tx1" presStyleLbl="revTx" presStyleIdx="0" presStyleCnt="4"/>
      <dgm:spPr/>
    </dgm:pt>
    <dgm:pt modelId="{556EA782-324D-4BC1-8953-6EFEEB560511}" type="pres">
      <dgm:prSet presAssocID="{D997C1E4-BDC0-4A3E-BBAD-AC762773FFE0}" presName="vert1" presStyleCnt="0"/>
      <dgm:spPr/>
    </dgm:pt>
    <dgm:pt modelId="{AC66CF97-2A42-480B-9D9B-F3B9A4EAA070}" type="pres">
      <dgm:prSet presAssocID="{AE083FD9-68A9-45F3-8980-0635DA63D87D}" presName="thickLine" presStyleLbl="alignNode1" presStyleIdx="1" presStyleCnt="4"/>
      <dgm:spPr/>
    </dgm:pt>
    <dgm:pt modelId="{02D282EA-33FC-44E7-973B-39EA67469B92}" type="pres">
      <dgm:prSet presAssocID="{AE083FD9-68A9-45F3-8980-0635DA63D87D}" presName="horz1" presStyleCnt="0"/>
      <dgm:spPr/>
    </dgm:pt>
    <dgm:pt modelId="{85C80C7E-40A7-4FA7-B20C-5000EE1990D4}" type="pres">
      <dgm:prSet presAssocID="{AE083FD9-68A9-45F3-8980-0635DA63D87D}" presName="tx1" presStyleLbl="revTx" presStyleIdx="1" presStyleCnt="4"/>
      <dgm:spPr/>
    </dgm:pt>
    <dgm:pt modelId="{A1714669-89DB-44F4-A046-B079C3B8BC90}" type="pres">
      <dgm:prSet presAssocID="{AE083FD9-68A9-45F3-8980-0635DA63D87D}" presName="vert1" presStyleCnt="0"/>
      <dgm:spPr/>
    </dgm:pt>
    <dgm:pt modelId="{5E4AC474-D1C7-4425-98C7-F2E962843542}" type="pres">
      <dgm:prSet presAssocID="{E414BD5B-47BA-4F0D-9D46-50111B2C0953}" presName="thickLine" presStyleLbl="alignNode1" presStyleIdx="2" presStyleCnt="4"/>
      <dgm:spPr/>
    </dgm:pt>
    <dgm:pt modelId="{4122AD99-F125-412D-A26E-5581C7A825BE}" type="pres">
      <dgm:prSet presAssocID="{E414BD5B-47BA-4F0D-9D46-50111B2C0953}" presName="horz1" presStyleCnt="0"/>
      <dgm:spPr/>
    </dgm:pt>
    <dgm:pt modelId="{D4947E8F-95FF-46A7-B357-3DD7CEDC9F54}" type="pres">
      <dgm:prSet presAssocID="{E414BD5B-47BA-4F0D-9D46-50111B2C0953}" presName="tx1" presStyleLbl="revTx" presStyleIdx="2" presStyleCnt="4"/>
      <dgm:spPr/>
    </dgm:pt>
    <dgm:pt modelId="{F61A0B0B-AFCC-4689-A8C6-F24C16547BE8}" type="pres">
      <dgm:prSet presAssocID="{E414BD5B-47BA-4F0D-9D46-50111B2C0953}" presName="vert1" presStyleCnt="0"/>
      <dgm:spPr/>
    </dgm:pt>
    <dgm:pt modelId="{E1CFD2C7-CE8C-4065-B6A8-BA569F3A8C63}" type="pres">
      <dgm:prSet presAssocID="{15F80F9C-0B7A-4818-98CE-5548E5C3AF7D}" presName="thickLine" presStyleLbl="alignNode1" presStyleIdx="3" presStyleCnt="4"/>
      <dgm:spPr/>
    </dgm:pt>
    <dgm:pt modelId="{D7428F60-3D52-4385-A7F6-CD6FD4AE5F4C}" type="pres">
      <dgm:prSet presAssocID="{15F80F9C-0B7A-4818-98CE-5548E5C3AF7D}" presName="horz1" presStyleCnt="0"/>
      <dgm:spPr/>
    </dgm:pt>
    <dgm:pt modelId="{3C69F9B7-CE42-47A3-8ADD-C75C949F19ED}" type="pres">
      <dgm:prSet presAssocID="{15F80F9C-0B7A-4818-98CE-5548E5C3AF7D}" presName="tx1" presStyleLbl="revTx" presStyleIdx="3" presStyleCnt="4"/>
      <dgm:spPr/>
    </dgm:pt>
    <dgm:pt modelId="{353B3C5B-FDEC-44F2-B861-4C4269FD370B}" type="pres">
      <dgm:prSet presAssocID="{15F80F9C-0B7A-4818-98CE-5548E5C3AF7D}" presName="vert1" presStyleCnt="0"/>
      <dgm:spPr/>
    </dgm:pt>
  </dgm:ptLst>
  <dgm:cxnLst>
    <dgm:cxn modelId="{7B7E6605-225E-4949-97A9-CA990D4623EC}" type="presOf" srcId="{AE083FD9-68A9-45F3-8980-0635DA63D87D}" destId="{85C80C7E-40A7-4FA7-B20C-5000EE1990D4}" srcOrd="0" destOrd="0" presId="urn:microsoft.com/office/officeart/2008/layout/LinedList"/>
    <dgm:cxn modelId="{BD650627-429B-4C94-AC82-8404BB61B93A}" type="presOf" srcId="{87F39C10-49BF-4D3B-BAD7-BA8E6F3CE1CD}" destId="{17F3BC0E-9924-401D-BBF1-75DC344E3C31}" srcOrd="0" destOrd="0" presId="urn:microsoft.com/office/officeart/2008/layout/LinedList"/>
    <dgm:cxn modelId="{65596A2C-6950-4B4E-8544-E333F401F192}" srcId="{87F39C10-49BF-4D3B-BAD7-BA8E6F3CE1CD}" destId="{D997C1E4-BDC0-4A3E-BBAD-AC762773FFE0}" srcOrd="0" destOrd="0" parTransId="{AE34F91B-BD43-4A60-BACB-610CDCB9BAA6}" sibTransId="{D6BDB083-EB3C-442B-B9B9-43996BD27BF7}"/>
    <dgm:cxn modelId="{5DD14B3C-0195-4841-9550-6FFA9817C43B}" srcId="{87F39C10-49BF-4D3B-BAD7-BA8E6F3CE1CD}" destId="{15F80F9C-0B7A-4818-98CE-5548E5C3AF7D}" srcOrd="3" destOrd="0" parTransId="{42D8295D-10F0-4E03-985E-F8F400DD4D19}" sibTransId="{E66B7493-6639-4FA7-986B-C15FC5332235}"/>
    <dgm:cxn modelId="{93616160-8317-431C-9960-D3D26B408EF4}" srcId="{87F39C10-49BF-4D3B-BAD7-BA8E6F3CE1CD}" destId="{AE083FD9-68A9-45F3-8980-0635DA63D87D}" srcOrd="1" destOrd="0" parTransId="{1D2D689F-D0E0-45D4-9B09-32128C05503B}" sibTransId="{81762FA1-2C77-4C24-888B-708DBD52A7AD}"/>
    <dgm:cxn modelId="{F30EE878-C972-4654-811A-567B6A7A9A54}" srcId="{87F39C10-49BF-4D3B-BAD7-BA8E6F3CE1CD}" destId="{E414BD5B-47BA-4F0D-9D46-50111B2C0953}" srcOrd="2" destOrd="0" parTransId="{C20B51C2-78ED-42E4-A900-621D8A7E80F8}" sibTransId="{6EC3AD35-64E6-459F-92DA-6ADC8C39D081}"/>
    <dgm:cxn modelId="{E8641A94-5000-44BA-A199-EE9DEEC6C691}" type="presOf" srcId="{E414BD5B-47BA-4F0D-9D46-50111B2C0953}" destId="{D4947E8F-95FF-46A7-B357-3DD7CEDC9F54}" srcOrd="0" destOrd="0" presId="urn:microsoft.com/office/officeart/2008/layout/LinedList"/>
    <dgm:cxn modelId="{860CB495-8F17-4C37-BF6D-0774C23D90D2}" type="presOf" srcId="{D997C1E4-BDC0-4A3E-BBAD-AC762773FFE0}" destId="{2DD22180-D1F2-467B-91F0-986081757DAA}" srcOrd="0" destOrd="0" presId="urn:microsoft.com/office/officeart/2008/layout/LinedList"/>
    <dgm:cxn modelId="{E0B260BC-EEBC-4C39-AA35-E4B222C8CD81}" type="presOf" srcId="{15F80F9C-0B7A-4818-98CE-5548E5C3AF7D}" destId="{3C69F9B7-CE42-47A3-8ADD-C75C949F19ED}" srcOrd="0" destOrd="0" presId="urn:microsoft.com/office/officeart/2008/layout/LinedList"/>
    <dgm:cxn modelId="{12735DD2-8ECB-40B6-BA2D-74471BAD781A}" type="presParOf" srcId="{17F3BC0E-9924-401D-BBF1-75DC344E3C31}" destId="{1E6311BB-7FDC-4733-8FC3-589B537EB276}" srcOrd="0" destOrd="0" presId="urn:microsoft.com/office/officeart/2008/layout/LinedList"/>
    <dgm:cxn modelId="{2643359D-77DC-4035-A175-BCC3E1E54C39}" type="presParOf" srcId="{17F3BC0E-9924-401D-BBF1-75DC344E3C31}" destId="{08B87891-FB9C-40E4-A0CC-88FA569DC09D}" srcOrd="1" destOrd="0" presId="urn:microsoft.com/office/officeart/2008/layout/LinedList"/>
    <dgm:cxn modelId="{057F82BF-4E9F-4A66-A489-612F276AC548}" type="presParOf" srcId="{08B87891-FB9C-40E4-A0CC-88FA569DC09D}" destId="{2DD22180-D1F2-467B-91F0-986081757DAA}" srcOrd="0" destOrd="0" presId="urn:microsoft.com/office/officeart/2008/layout/LinedList"/>
    <dgm:cxn modelId="{D6F62EA4-3A24-4410-A93C-53F292E5DBB2}" type="presParOf" srcId="{08B87891-FB9C-40E4-A0CC-88FA569DC09D}" destId="{556EA782-324D-4BC1-8953-6EFEEB560511}" srcOrd="1" destOrd="0" presId="urn:microsoft.com/office/officeart/2008/layout/LinedList"/>
    <dgm:cxn modelId="{768D8F83-132B-4A68-8DA6-5A74CF2ED44F}" type="presParOf" srcId="{17F3BC0E-9924-401D-BBF1-75DC344E3C31}" destId="{AC66CF97-2A42-480B-9D9B-F3B9A4EAA070}" srcOrd="2" destOrd="0" presId="urn:microsoft.com/office/officeart/2008/layout/LinedList"/>
    <dgm:cxn modelId="{9EE7E578-9B50-4FEE-B342-DCABA508EE52}" type="presParOf" srcId="{17F3BC0E-9924-401D-BBF1-75DC344E3C31}" destId="{02D282EA-33FC-44E7-973B-39EA67469B92}" srcOrd="3" destOrd="0" presId="urn:microsoft.com/office/officeart/2008/layout/LinedList"/>
    <dgm:cxn modelId="{8502A5D8-61BB-49B7-9D1C-AA797A20BFD9}" type="presParOf" srcId="{02D282EA-33FC-44E7-973B-39EA67469B92}" destId="{85C80C7E-40A7-4FA7-B20C-5000EE1990D4}" srcOrd="0" destOrd="0" presId="urn:microsoft.com/office/officeart/2008/layout/LinedList"/>
    <dgm:cxn modelId="{24349E00-C052-45C7-B4C9-B71066AB9BE0}" type="presParOf" srcId="{02D282EA-33FC-44E7-973B-39EA67469B92}" destId="{A1714669-89DB-44F4-A046-B079C3B8BC90}" srcOrd="1" destOrd="0" presId="urn:microsoft.com/office/officeart/2008/layout/LinedList"/>
    <dgm:cxn modelId="{AAE045B8-12B8-4548-B523-5FCFA0593F1D}" type="presParOf" srcId="{17F3BC0E-9924-401D-BBF1-75DC344E3C31}" destId="{5E4AC474-D1C7-4425-98C7-F2E962843542}" srcOrd="4" destOrd="0" presId="urn:microsoft.com/office/officeart/2008/layout/LinedList"/>
    <dgm:cxn modelId="{C1B8BBB7-0FB4-425A-8B93-645279792092}" type="presParOf" srcId="{17F3BC0E-9924-401D-BBF1-75DC344E3C31}" destId="{4122AD99-F125-412D-A26E-5581C7A825BE}" srcOrd="5" destOrd="0" presId="urn:microsoft.com/office/officeart/2008/layout/LinedList"/>
    <dgm:cxn modelId="{EBB7BC49-053F-4BBB-9EDE-9D5AACEE8F4E}" type="presParOf" srcId="{4122AD99-F125-412D-A26E-5581C7A825BE}" destId="{D4947E8F-95FF-46A7-B357-3DD7CEDC9F54}" srcOrd="0" destOrd="0" presId="urn:microsoft.com/office/officeart/2008/layout/LinedList"/>
    <dgm:cxn modelId="{27567CB3-07DA-4BEE-AA85-72C00ACE399A}" type="presParOf" srcId="{4122AD99-F125-412D-A26E-5581C7A825BE}" destId="{F61A0B0B-AFCC-4689-A8C6-F24C16547BE8}" srcOrd="1" destOrd="0" presId="urn:microsoft.com/office/officeart/2008/layout/LinedList"/>
    <dgm:cxn modelId="{5CD9248D-FCBF-4DB2-B41E-D2443C88662F}" type="presParOf" srcId="{17F3BC0E-9924-401D-BBF1-75DC344E3C31}" destId="{E1CFD2C7-CE8C-4065-B6A8-BA569F3A8C63}" srcOrd="6" destOrd="0" presId="urn:microsoft.com/office/officeart/2008/layout/LinedList"/>
    <dgm:cxn modelId="{51915F49-C129-4189-B8B1-315F420C39D2}" type="presParOf" srcId="{17F3BC0E-9924-401D-BBF1-75DC344E3C31}" destId="{D7428F60-3D52-4385-A7F6-CD6FD4AE5F4C}" srcOrd="7" destOrd="0" presId="urn:microsoft.com/office/officeart/2008/layout/LinedList"/>
    <dgm:cxn modelId="{9A70BEDA-0250-406E-813C-860FA8F7B9B9}" type="presParOf" srcId="{D7428F60-3D52-4385-A7F6-CD6FD4AE5F4C}" destId="{3C69F9B7-CE42-47A3-8ADD-C75C949F19ED}" srcOrd="0" destOrd="0" presId="urn:microsoft.com/office/officeart/2008/layout/LinedList"/>
    <dgm:cxn modelId="{47CD7F06-8D5B-4920-BC70-8ED0B5DC1F5E}" type="presParOf" srcId="{D7428F60-3D52-4385-A7F6-CD6FD4AE5F4C}" destId="{353B3C5B-FDEC-44F2-B861-4C4269FD37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C45B9A-3870-4FC4-A084-AC5F78F8AAA5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919013-F656-494F-92C7-BEB0778507C8}">
      <dgm:prSet phldrT="[Text]" phldr="0" custT="1"/>
      <dgm:spPr/>
      <dgm:t>
        <a:bodyPr/>
        <a:lstStyle/>
        <a:p>
          <a:r>
            <a:rPr lang="en-GB" sz="2800" noProof="0" dirty="0"/>
            <a:t>Launch final toolkit </a:t>
          </a:r>
        </a:p>
      </dgm:t>
    </dgm:pt>
    <dgm:pt modelId="{79FD108E-8B11-4F05-BA95-CED9C8E5D518}" type="parTrans" cxnId="{2845A398-C303-4DBA-84B3-A8882F4A9AB9}">
      <dgm:prSet/>
      <dgm:spPr/>
      <dgm:t>
        <a:bodyPr/>
        <a:lstStyle/>
        <a:p>
          <a:endParaRPr lang="en-GB"/>
        </a:p>
      </dgm:t>
    </dgm:pt>
    <dgm:pt modelId="{686B6297-5CDE-42D6-8491-DB648527D76C}" type="sibTrans" cxnId="{2845A398-C303-4DBA-84B3-A8882F4A9AB9}">
      <dgm:prSet/>
      <dgm:spPr/>
      <dgm:t>
        <a:bodyPr/>
        <a:lstStyle/>
        <a:p>
          <a:endParaRPr lang="en-GB"/>
        </a:p>
      </dgm:t>
    </dgm:pt>
    <dgm:pt modelId="{55B95060-BEB1-4A74-B1F0-07E1EB4A296D}">
      <dgm:prSet phldrT="[Text]" phldr="0" custT="1"/>
      <dgm:spPr/>
      <dgm:t>
        <a:bodyPr/>
        <a:lstStyle/>
        <a:p>
          <a:r>
            <a:rPr lang="en-GB" sz="2000" noProof="0" dirty="0"/>
            <a:t>Expand knowledge to other partners/collaborators </a:t>
          </a:r>
        </a:p>
      </dgm:t>
    </dgm:pt>
    <dgm:pt modelId="{F2D1E8CA-A62D-48CB-A925-CA62A032D92F}" type="parTrans" cxnId="{5AFA2F9E-C63B-4983-A2B4-3966DD082752}">
      <dgm:prSet/>
      <dgm:spPr/>
      <dgm:t>
        <a:bodyPr/>
        <a:lstStyle/>
        <a:p>
          <a:endParaRPr lang="en-GB"/>
        </a:p>
      </dgm:t>
    </dgm:pt>
    <dgm:pt modelId="{3A24F0E5-AF6C-4B30-BAA5-0C2C83966537}" type="sibTrans" cxnId="{5AFA2F9E-C63B-4983-A2B4-3966DD082752}">
      <dgm:prSet/>
      <dgm:spPr/>
      <dgm:t>
        <a:bodyPr/>
        <a:lstStyle/>
        <a:p>
          <a:endParaRPr lang="en-GB"/>
        </a:p>
      </dgm:t>
    </dgm:pt>
    <dgm:pt modelId="{09F4F5CB-7A06-4783-96BF-BA296E6C4C8B}">
      <dgm:prSet phldrT="[Text]" phldr="0" custT="1"/>
      <dgm:spPr/>
      <dgm:t>
        <a:bodyPr/>
        <a:lstStyle/>
        <a:p>
          <a:r>
            <a:rPr lang="en-GB" sz="2000" noProof="0" dirty="0"/>
            <a:t>Collaborative Funding applications supported by the toolkit </a:t>
          </a:r>
        </a:p>
      </dgm:t>
    </dgm:pt>
    <dgm:pt modelId="{509A6BC2-30A3-40AD-BEB7-3C1837B37452}" type="parTrans" cxnId="{1421D290-1A09-45B2-8B94-F4C1563734BC}">
      <dgm:prSet/>
      <dgm:spPr/>
      <dgm:t>
        <a:bodyPr/>
        <a:lstStyle/>
        <a:p>
          <a:endParaRPr lang="en-GB"/>
        </a:p>
      </dgm:t>
    </dgm:pt>
    <dgm:pt modelId="{869CE16C-217B-4012-87EF-DCF26A5B553C}" type="sibTrans" cxnId="{1421D290-1A09-45B2-8B94-F4C1563734BC}">
      <dgm:prSet/>
      <dgm:spPr/>
      <dgm:t>
        <a:bodyPr/>
        <a:lstStyle/>
        <a:p>
          <a:endParaRPr lang="en-GB"/>
        </a:p>
      </dgm:t>
    </dgm:pt>
    <dgm:pt modelId="{B62D3306-F29A-4AC2-BE1E-4BA5C6C2083E}" type="pres">
      <dgm:prSet presAssocID="{13C45B9A-3870-4FC4-A084-AC5F78F8AAA5}" presName="Name0" presStyleCnt="0">
        <dgm:presLayoutVars>
          <dgm:dir/>
          <dgm:resizeHandles val="exact"/>
        </dgm:presLayoutVars>
      </dgm:prSet>
      <dgm:spPr/>
    </dgm:pt>
    <dgm:pt modelId="{53F39634-5648-4CEE-BD13-5D6D47CFEA5C}" type="pres">
      <dgm:prSet presAssocID="{6B919013-F656-494F-92C7-BEB0778507C8}" presName="composite" presStyleCnt="0"/>
      <dgm:spPr/>
    </dgm:pt>
    <dgm:pt modelId="{F6C4FC29-1265-4D90-A48A-0F2F8C075199}" type="pres">
      <dgm:prSet presAssocID="{6B919013-F656-494F-92C7-BEB0778507C8}" presName="bgChev" presStyleLbl="node1" presStyleIdx="0" presStyleCnt="3"/>
      <dgm:spPr>
        <a:solidFill>
          <a:srgbClr val="0070C0"/>
        </a:solidFill>
      </dgm:spPr>
    </dgm:pt>
    <dgm:pt modelId="{A152C0BB-8ED3-4F00-96D5-35FBB0BD0804}" type="pres">
      <dgm:prSet presAssocID="{6B919013-F656-494F-92C7-BEB0778507C8}" presName="txNode" presStyleLbl="fgAcc1" presStyleIdx="0" presStyleCnt="3">
        <dgm:presLayoutVars>
          <dgm:bulletEnabled val="1"/>
        </dgm:presLayoutVars>
      </dgm:prSet>
      <dgm:spPr/>
    </dgm:pt>
    <dgm:pt modelId="{04D76B8F-D5D4-4935-8702-EDD8708F17D8}" type="pres">
      <dgm:prSet presAssocID="{686B6297-5CDE-42D6-8491-DB648527D76C}" presName="compositeSpace" presStyleCnt="0"/>
      <dgm:spPr/>
    </dgm:pt>
    <dgm:pt modelId="{B61AB721-60DD-4B5E-BA51-A7F06AE0DE8E}" type="pres">
      <dgm:prSet presAssocID="{55B95060-BEB1-4A74-B1F0-07E1EB4A296D}" presName="composite" presStyleCnt="0"/>
      <dgm:spPr/>
    </dgm:pt>
    <dgm:pt modelId="{A02D3645-743D-4AFE-8DB2-3BE384BCAA83}" type="pres">
      <dgm:prSet presAssocID="{55B95060-BEB1-4A74-B1F0-07E1EB4A296D}" presName="bgChev" presStyleLbl="node1" presStyleIdx="1" presStyleCnt="3"/>
      <dgm:spPr>
        <a:solidFill>
          <a:srgbClr val="00B050"/>
        </a:solidFill>
      </dgm:spPr>
    </dgm:pt>
    <dgm:pt modelId="{B082056C-E73E-404B-89E7-BE1B76DE9A03}" type="pres">
      <dgm:prSet presAssocID="{55B95060-BEB1-4A74-B1F0-07E1EB4A296D}" presName="txNode" presStyleLbl="fgAcc1" presStyleIdx="1" presStyleCnt="3">
        <dgm:presLayoutVars>
          <dgm:bulletEnabled val="1"/>
        </dgm:presLayoutVars>
      </dgm:prSet>
      <dgm:spPr/>
    </dgm:pt>
    <dgm:pt modelId="{DE70D775-38FC-4F0C-A0AD-B62D89E1405E}" type="pres">
      <dgm:prSet presAssocID="{3A24F0E5-AF6C-4B30-BAA5-0C2C83966537}" presName="compositeSpace" presStyleCnt="0"/>
      <dgm:spPr/>
    </dgm:pt>
    <dgm:pt modelId="{CD989946-E346-4A67-91FE-D6E1891E63B1}" type="pres">
      <dgm:prSet presAssocID="{09F4F5CB-7A06-4783-96BF-BA296E6C4C8B}" presName="composite" presStyleCnt="0"/>
      <dgm:spPr/>
    </dgm:pt>
    <dgm:pt modelId="{AF35FA7D-D674-436C-A559-158296B4C153}" type="pres">
      <dgm:prSet presAssocID="{09F4F5CB-7A06-4783-96BF-BA296E6C4C8B}" presName="bgChev" presStyleLbl="node1" presStyleIdx="2" presStyleCnt="3"/>
      <dgm:spPr/>
    </dgm:pt>
    <dgm:pt modelId="{34CADC08-8B10-4967-97DB-18D5D3462B25}" type="pres">
      <dgm:prSet presAssocID="{09F4F5CB-7A06-4783-96BF-BA296E6C4C8B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2E7D925D-217C-4584-9E63-B03A15B81413}" type="presOf" srcId="{13C45B9A-3870-4FC4-A084-AC5F78F8AAA5}" destId="{B62D3306-F29A-4AC2-BE1E-4BA5C6C2083E}" srcOrd="0" destOrd="0" presId="urn:microsoft.com/office/officeart/2005/8/layout/chevronAccent+Icon"/>
    <dgm:cxn modelId="{1421D290-1A09-45B2-8B94-F4C1563734BC}" srcId="{13C45B9A-3870-4FC4-A084-AC5F78F8AAA5}" destId="{09F4F5CB-7A06-4783-96BF-BA296E6C4C8B}" srcOrd="2" destOrd="0" parTransId="{509A6BC2-30A3-40AD-BEB7-3C1837B37452}" sibTransId="{869CE16C-217B-4012-87EF-DCF26A5B553C}"/>
    <dgm:cxn modelId="{2845A398-C303-4DBA-84B3-A8882F4A9AB9}" srcId="{13C45B9A-3870-4FC4-A084-AC5F78F8AAA5}" destId="{6B919013-F656-494F-92C7-BEB0778507C8}" srcOrd="0" destOrd="0" parTransId="{79FD108E-8B11-4F05-BA95-CED9C8E5D518}" sibTransId="{686B6297-5CDE-42D6-8491-DB648527D76C}"/>
    <dgm:cxn modelId="{A141129E-E501-4EC4-B1EA-30B45F73EA9E}" type="presOf" srcId="{6B919013-F656-494F-92C7-BEB0778507C8}" destId="{A152C0BB-8ED3-4F00-96D5-35FBB0BD0804}" srcOrd="0" destOrd="0" presId="urn:microsoft.com/office/officeart/2005/8/layout/chevronAccent+Icon"/>
    <dgm:cxn modelId="{5AFA2F9E-C63B-4983-A2B4-3966DD082752}" srcId="{13C45B9A-3870-4FC4-A084-AC5F78F8AAA5}" destId="{55B95060-BEB1-4A74-B1F0-07E1EB4A296D}" srcOrd="1" destOrd="0" parTransId="{F2D1E8CA-A62D-48CB-A925-CA62A032D92F}" sibTransId="{3A24F0E5-AF6C-4B30-BAA5-0C2C83966537}"/>
    <dgm:cxn modelId="{59B57DB4-5703-4869-B982-AF76FD358B50}" type="presOf" srcId="{55B95060-BEB1-4A74-B1F0-07E1EB4A296D}" destId="{B082056C-E73E-404B-89E7-BE1B76DE9A03}" srcOrd="0" destOrd="0" presId="urn:microsoft.com/office/officeart/2005/8/layout/chevronAccent+Icon"/>
    <dgm:cxn modelId="{284883EF-2465-4A87-A871-5E0CA4FD8E03}" type="presOf" srcId="{09F4F5CB-7A06-4783-96BF-BA296E6C4C8B}" destId="{34CADC08-8B10-4967-97DB-18D5D3462B25}" srcOrd="0" destOrd="0" presId="urn:microsoft.com/office/officeart/2005/8/layout/chevronAccent+Icon"/>
    <dgm:cxn modelId="{84AA6FC1-BEA7-44B5-AB90-26ACA1C466D7}" type="presParOf" srcId="{B62D3306-F29A-4AC2-BE1E-4BA5C6C2083E}" destId="{53F39634-5648-4CEE-BD13-5D6D47CFEA5C}" srcOrd="0" destOrd="0" presId="urn:microsoft.com/office/officeart/2005/8/layout/chevronAccent+Icon"/>
    <dgm:cxn modelId="{2733BD79-05AA-41A1-9F60-EC93B2F9BEFA}" type="presParOf" srcId="{53F39634-5648-4CEE-BD13-5D6D47CFEA5C}" destId="{F6C4FC29-1265-4D90-A48A-0F2F8C075199}" srcOrd="0" destOrd="0" presId="urn:microsoft.com/office/officeart/2005/8/layout/chevronAccent+Icon"/>
    <dgm:cxn modelId="{0E72CCCB-34BB-479A-A96A-264ACD12DFBE}" type="presParOf" srcId="{53F39634-5648-4CEE-BD13-5D6D47CFEA5C}" destId="{A152C0BB-8ED3-4F00-96D5-35FBB0BD0804}" srcOrd="1" destOrd="0" presId="urn:microsoft.com/office/officeart/2005/8/layout/chevronAccent+Icon"/>
    <dgm:cxn modelId="{A42B3267-17C1-42E1-A455-BEC260A9B0B7}" type="presParOf" srcId="{B62D3306-F29A-4AC2-BE1E-4BA5C6C2083E}" destId="{04D76B8F-D5D4-4935-8702-EDD8708F17D8}" srcOrd="1" destOrd="0" presId="urn:microsoft.com/office/officeart/2005/8/layout/chevronAccent+Icon"/>
    <dgm:cxn modelId="{879BCAE2-C661-46CE-8241-14BF17B72EB7}" type="presParOf" srcId="{B62D3306-F29A-4AC2-BE1E-4BA5C6C2083E}" destId="{B61AB721-60DD-4B5E-BA51-A7F06AE0DE8E}" srcOrd="2" destOrd="0" presId="urn:microsoft.com/office/officeart/2005/8/layout/chevronAccent+Icon"/>
    <dgm:cxn modelId="{9E80B430-4BD0-436B-8B4B-191A1B75B459}" type="presParOf" srcId="{B61AB721-60DD-4B5E-BA51-A7F06AE0DE8E}" destId="{A02D3645-743D-4AFE-8DB2-3BE384BCAA83}" srcOrd="0" destOrd="0" presId="urn:microsoft.com/office/officeart/2005/8/layout/chevronAccent+Icon"/>
    <dgm:cxn modelId="{8E14DC74-E3E8-4024-B9E3-5D4AEBA1CD2E}" type="presParOf" srcId="{B61AB721-60DD-4B5E-BA51-A7F06AE0DE8E}" destId="{B082056C-E73E-404B-89E7-BE1B76DE9A03}" srcOrd="1" destOrd="0" presId="urn:microsoft.com/office/officeart/2005/8/layout/chevronAccent+Icon"/>
    <dgm:cxn modelId="{256E6199-CD17-48B6-A061-F7E8556E90A4}" type="presParOf" srcId="{B62D3306-F29A-4AC2-BE1E-4BA5C6C2083E}" destId="{DE70D775-38FC-4F0C-A0AD-B62D89E1405E}" srcOrd="3" destOrd="0" presId="urn:microsoft.com/office/officeart/2005/8/layout/chevronAccent+Icon"/>
    <dgm:cxn modelId="{90A9F1B1-C4CE-462F-AECA-7A45E199B921}" type="presParOf" srcId="{B62D3306-F29A-4AC2-BE1E-4BA5C6C2083E}" destId="{CD989946-E346-4A67-91FE-D6E1891E63B1}" srcOrd="4" destOrd="0" presId="urn:microsoft.com/office/officeart/2005/8/layout/chevronAccent+Icon"/>
    <dgm:cxn modelId="{E658E6E0-A1FD-48AC-8502-9D00B33FB6C0}" type="presParOf" srcId="{CD989946-E346-4A67-91FE-D6E1891E63B1}" destId="{AF35FA7D-D674-436C-A559-158296B4C153}" srcOrd="0" destOrd="0" presId="urn:microsoft.com/office/officeart/2005/8/layout/chevronAccent+Icon"/>
    <dgm:cxn modelId="{6C6EE2B5-DA90-41F2-B2D5-96C0E9CA23FF}" type="presParOf" srcId="{CD989946-E346-4A67-91FE-D6E1891E63B1}" destId="{34CADC08-8B10-4967-97DB-18D5D3462B2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CFEDD-1637-4C43-8735-DA5342290E63}">
      <dsp:nvSpPr>
        <dsp:cNvPr id="0" name=""/>
        <dsp:cNvSpPr/>
      </dsp:nvSpPr>
      <dsp:spPr>
        <a:xfrm>
          <a:off x="-539289" y="0"/>
          <a:ext cx="12045285" cy="642823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EDA1B-F18B-4D36-A17F-CE610A4CA076}">
      <dsp:nvSpPr>
        <dsp:cNvPr id="0" name=""/>
        <dsp:cNvSpPr/>
      </dsp:nvSpPr>
      <dsp:spPr>
        <a:xfrm>
          <a:off x="2879919" y="610682"/>
          <a:ext cx="2507010" cy="2507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UoM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Large Institution, multiple teams; </a:t>
          </a:r>
          <a:r>
            <a:rPr lang="en-US" sz="1600" kern="1200" dirty="0">
              <a:solidFill>
                <a:schemeClr val="tx1"/>
              </a:solidFill>
            </a:rPr>
            <a:t>UoM 2035 strategic ambition to strengthen and work more effectively with global partners and collaborators</a:t>
          </a:r>
        </a:p>
      </dsp:txBody>
      <dsp:txXfrm>
        <a:off x="3002301" y="733064"/>
        <a:ext cx="2262246" cy="2262246"/>
      </dsp:txXfrm>
    </dsp:sp>
    <dsp:sp modelId="{F1C63D45-2195-410C-8057-142C109BE230}">
      <dsp:nvSpPr>
        <dsp:cNvPr id="0" name=""/>
        <dsp:cNvSpPr/>
      </dsp:nvSpPr>
      <dsp:spPr>
        <a:xfrm>
          <a:off x="5702444" y="610682"/>
          <a:ext cx="2507010" cy="2507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AAU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GB" sz="1600" kern="1200" dirty="0">
              <a:solidFill>
                <a:schemeClr val="tx1"/>
              </a:solidFill>
            </a:rPr>
            <a:t>Large Institution, </a:t>
          </a:r>
          <a:r>
            <a:rPr lang="en-GB" sz="1600" b="0" i="0" kern="1200" dirty="0">
              <a:solidFill>
                <a:schemeClr val="tx1"/>
              </a:solidFill>
            </a:rPr>
            <a:t>five-year strategic plan for 2024 -2028, </a:t>
          </a:r>
          <a:r>
            <a:rPr lang="en-GB" sz="1600" kern="1200" dirty="0">
              <a:solidFill>
                <a:schemeClr val="tx1"/>
              </a:solidFill>
            </a:rPr>
            <a:t>current ongoing restructuring; challenges </a:t>
          </a:r>
          <a:r>
            <a:rPr lang="en-US" sz="1600" kern="1200" dirty="0">
              <a:solidFill>
                <a:schemeClr val="tx1"/>
              </a:solidFill>
            </a:rPr>
            <a:t>related to efficiency, coordination</a:t>
          </a:r>
        </a:p>
      </dsp:txBody>
      <dsp:txXfrm>
        <a:off x="5824826" y="733064"/>
        <a:ext cx="2262246" cy="2262246"/>
      </dsp:txXfrm>
    </dsp:sp>
    <dsp:sp modelId="{40569773-FAD9-4C0C-A640-289231148252}">
      <dsp:nvSpPr>
        <dsp:cNvPr id="0" name=""/>
        <dsp:cNvSpPr/>
      </dsp:nvSpPr>
      <dsp:spPr>
        <a:xfrm>
          <a:off x="2879919" y="3310539"/>
          <a:ext cx="2507010" cy="2507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MU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Donor research investment translating in investment in research management, establishing research management support unit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002301" y="3432921"/>
        <a:ext cx="2262246" cy="2262246"/>
      </dsp:txXfrm>
    </dsp:sp>
    <dsp:sp modelId="{F3E10AAA-4092-4A7C-8C1D-88093E4C88B3}">
      <dsp:nvSpPr>
        <dsp:cNvPr id="0" name=""/>
        <dsp:cNvSpPr/>
      </dsp:nvSpPr>
      <dsp:spPr>
        <a:xfrm>
          <a:off x="5579776" y="3310539"/>
          <a:ext cx="2507010" cy="2507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MUCE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Small and relatively young institution.</a:t>
          </a:r>
          <a:br>
            <a:rPr lang="en-US" sz="1600" kern="1200" dirty="0">
              <a:solidFill>
                <a:schemeClr val="tx1"/>
              </a:solidFill>
            </a:rPr>
          </a:br>
          <a:r>
            <a:rPr lang="en-US" sz="1600" kern="1200" dirty="0">
              <a:solidFill>
                <a:schemeClr val="tx1"/>
              </a:solidFill>
            </a:rPr>
            <a:t>Recently began building a research capacity and management function</a:t>
          </a:r>
        </a:p>
      </dsp:txBody>
      <dsp:txXfrm>
        <a:off x="5702158" y="3432921"/>
        <a:ext cx="2262246" cy="2262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1FDF9-A14E-40F0-B54E-B462336F3EFB}">
      <dsp:nvSpPr>
        <dsp:cNvPr id="0" name=""/>
        <dsp:cNvSpPr/>
      </dsp:nvSpPr>
      <dsp:spPr>
        <a:xfrm rot="16200000">
          <a:off x="-1846164" y="1848496"/>
          <a:ext cx="5984796" cy="228780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897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Define equitable partnerships</a:t>
          </a:r>
        </a:p>
      </dsp:txBody>
      <dsp:txXfrm rot="5400000">
        <a:off x="2332" y="1196959"/>
        <a:ext cx="2287803" cy="3590878"/>
      </dsp:txXfrm>
    </dsp:sp>
    <dsp:sp modelId="{814C2670-D388-4F97-A21E-51F01CC1B0B9}">
      <dsp:nvSpPr>
        <dsp:cNvPr id="0" name=""/>
        <dsp:cNvSpPr/>
      </dsp:nvSpPr>
      <dsp:spPr>
        <a:xfrm rot="16200000">
          <a:off x="613223" y="1848496"/>
          <a:ext cx="5984796" cy="228780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897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Identify shared challenges </a:t>
          </a:r>
        </a:p>
      </dsp:txBody>
      <dsp:txXfrm rot="5400000">
        <a:off x="2461719" y="1196959"/>
        <a:ext cx="2287803" cy="3590878"/>
      </dsp:txXfrm>
    </dsp:sp>
    <dsp:sp modelId="{D06C0E54-9548-410B-87E6-2D984B75CCDB}">
      <dsp:nvSpPr>
        <dsp:cNvPr id="0" name=""/>
        <dsp:cNvSpPr/>
      </dsp:nvSpPr>
      <dsp:spPr>
        <a:xfrm rot="16200000">
          <a:off x="3072612" y="1848496"/>
          <a:ext cx="5984796" cy="228780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897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Understand Institutional research infrastructure </a:t>
          </a:r>
        </a:p>
      </dsp:txBody>
      <dsp:txXfrm rot="5400000">
        <a:off x="4921108" y="1196959"/>
        <a:ext cx="2287803" cy="3590878"/>
      </dsp:txXfrm>
    </dsp:sp>
    <dsp:sp modelId="{7D7E3028-3CF3-4366-955B-6BC5B9737CF2}">
      <dsp:nvSpPr>
        <dsp:cNvPr id="0" name=""/>
        <dsp:cNvSpPr/>
      </dsp:nvSpPr>
      <dsp:spPr>
        <a:xfrm rot="16200000">
          <a:off x="5532000" y="1848496"/>
          <a:ext cx="5984796" cy="228780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897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Identify opportunities for better engagement across research supportive roles </a:t>
          </a:r>
        </a:p>
      </dsp:txBody>
      <dsp:txXfrm rot="5400000">
        <a:off x="7380496" y="1196959"/>
        <a:ext cx="2287803" cy="3590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AD5E8-ED17-4F86-A8FC-386DD1286D18}">
      <dsp:nvSpPr>
        <dsp:cNvPr id="0" name=""/>
        <dsp:cNvSpPr/>
      </dsp:nvSpPr>
      <dsp:spPr>
        <a:xfrm>
          <a:off x="0" y="58167"/>
          <a:ext cx="3587209" cy="3587201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Defining equitable partnerships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“</a:t>
          </a:r>
          <a:r>
            <a:rPr lang="en-GB" sz="1400" i="1" kern="1200" noProof="0" dirty="0">
              <a:latin typeface="Courier New" panose="02070309020205020404" pitchFamily="49" charset="0"/>
              <a:cs typeface="Courier New" panose="02070309020205020404" pitchFamily="49" charset="0"/>
            </a:rPr>
            <a:t>Equitable partnership is a relationship where all parties are valued, respected and have fair access to resources, opportunities and decision-making power” (Iddy,’25)</a:t>
          </a:r>
          <a:endParaRPr lang="en-GB" sz="1400" kern="1200" dirty="0"/>
        </a:p>
      </dsp:txBody>
      <dsp:txXfrm>
        <a:off x="525335" y="583500"/>
        <a:ext cx="2536539" cy="2536535"/>
      </dsp:txXfrm>
    </dsp:sp>
    <dsp:sp modelId="{BEA37B49-F3DF-44A6-BF57-E7BD027F32A1}">
      <dsp:nvSpPr>
        <dsp:cNvPr id="0" name=""/>
        <dsp:cNvSpPr/>
      </dsp:nvSpPr>
      <dsp:spPr>
        <a:xfrm>
          <a:off x="1844599" y="2450631"/>
          <a:ext cx="3587209" cy="3587201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The </a:t>
          </a:r>
          <a:r>
            <a:rPr lang="en-US" sz="2000" b="1" kern="1200" dirty="0">
              <a:solidFill>
                <a:schemeClr val="tx1"/>
              </a:solidFill>
            </a:rPr>
            <a:t>ambition to lead </a:t>
          </a:r>
          <a:r>
            <a:rPr lang="en-US" sz="2000" kern="1200" dirty="0">
              <a:solidFill>
                <a:schemeClr val="tx1"/>
              </a:solidFill>
            </a:rPr>
            <a:t>on applications responding to a mandate to be research led institutions 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2369934" y="2975964"/>
        <a:ext cx="2536539" cy="2536535"/>
      </dsp:txXfrm>
    </dsp:sp>
    <dsp:sp modelId="{E20C441C-0CE6-41BA-BAA9-425CF048B27E}">
      <dsp:nvSpPr>
        <dsp:cNvPr id="0" name=""/>
        <dsp:cNvSpPr/>
      </dsp:nvSpPr>
      <dsp:spPr>
        <a:xfrm>
          <a:off x="3690296" y="58167"/>
          <a:ext cx="3587209" cy="3587201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Best practice </a:t>
          </a:r>
          <a:r>
            <a:rPr lang="en-GB" sz="2000" kern="1200" dirty="0"/>
            <a:t>sharing on various research functions and areas of opportunity to </a:t>
          </a:r>
          <a:r>
            <a:rPr lang="en-GB" sz="2000" b="1" kern="1200" dirty="0"/>
            <a:t>cross learn </a:t>
          </a:r>
        </a:p>
      </dsp:txBody>
      <dsp:txXfrm>
        <a:off x="4215631" y="583500"/>
        <a:ext cx="2536539" cy="2536535"/>
      </dsp:txXfrm>
    </dsp:sp>
    <dsp:sp modelId="{5D886055-AB97-49C7-B678-A0E93894B386}">
      <dsp:nvSpPr>
        <dsp:cNvPr id="0" name=""/>
        <dsp:cNvSpPr/>
      </dsp:nvSpPr>
      <dsp:spPr>
        <a:xfrm>
          <a:off x="5534896" y="2450631"/>
          <a:ext cx="3587209" cy="3587201"/>
        </a:xfrm>
        <a:prstGeom prst="ellipse">
          <a:avLst/>
        </a:prstGeom>
        <a:solidFill>
          <a:srgbClr val="FAD8F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Acknowledged </a:t>
          </a:r>
          <a:r>
            <a:rPr lang="en-GB" sz="2400" b="1" kern="1200" dirty="0"/>
            <a:t>shared challenges </a:t>
          </a:r>
          <a:r>
            <a:rPr lang="en-GB" sz="2400" kern="1200" dirty="0"/>
            <a:t>in research support </a:t>
          </a:r>
        </a:p>
      </dsp:txBody>
      <dsp:txXfrm>
        <a:off x="6060231" y="2975964"/>
        <a:ext cx="2536539" cy="2536535"/>
      </dsp:txXfrm>
    </dsp:sp>
    <dsp:sp modelId="{C467F2E4-15B4-4670-9F76-E050C9896038}">
      <dsp:nvSpPr>
        <dsp:cNvPr id="0" name=""/>
        <dsp:cNvSpPr/>
      </dsp:nvSpPr>
      <dsp:spPr>
        <a:xfrm>
          <a:off x="7379496" y="58167"/>
          <a:ext cx="3587209" cy="3587201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The </a:t>
          </a:r>
          <a:r>
            <a:rPr lang="en-GB" sz="2700" b="1" kern="1200" dirty="0"/>
            <a:t>importance of the full research life </a:t>
          </a:r>
          <a:r>
            <a:rPr lang="en-GB" sz="2700" kern="1200" dirty="0"/>
            <a:t>cycle approach </a:t>
          </a:r>
        </a:p>
      </dsp:txBody>
      <dsp:txXfrm>
        <a:off x="7904831" y="583500"/>
        <a:ext cx="2536539" cy="2536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919F7-FC15-41F5-97E6-C0E925E26A1B}">
      <dsp:nvSpPr>
        <dsp:cNvPr id="0" name=""/>
        <dsp:cNvSpPr/>
      </dsp:nvSpPr>
      <dsp:spPr>
        <a:xfrm>
          <a:off x="288811" y="610537"/>
          <a:ext cx="1375386" cy="13753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A27AD-6D31-4E99-8B7C-89C0C1E2DB20}">
      <dsp:nvSpPr>
        <dsp:cNvPr id="0" name=""/>
        <dsp:cNvSpPr/>
      </dsp:nvSpPr>
      <dsp:spPr>
        <a:xfrm>
          <a:off x="577642" y="899368"/>
          <a:ext cx="797724" cy="7977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20EFF-F1E8-4046-BB85-E1A0A17BCE85}">
      <dsp:nvSpPr>
        <dsp:cNvPr id="0" name=""/>
        <dsp:cNvSpPr/>
      </dsp:nvSpPr>
      <dsp:spPr>
        <a:xfrm>
          <a:off x="1958924" y="610537"/>
          <a:ext cx="3241982" cy="13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Each organisation leads 3-4 sessions </a:t>
          </a:r>
          <a:endParaRPr lang="en-US" sz="2100" kern="1200"/>
        </a:p>
      </dsp:txBody>
      <dsp:txXfrm>
        <a:off x="1958924" y="610537"/>
        <a:ext cx="3241982" cy="1375386"/>
      </dsp:txXfrm>
    </dsp:sp>
    <dsp:sp modelId="{3507551D-4B68-4745-B219-7D5D26C627A0}">
      <dsp:nvSpPr>
        <dsp:cNvPr id="0" name=""/>
        <dsp:cNvSpPr/>
      </dsp:nvSpPr>
      <dsp:spPr>
        <a:xfrm>
          <a:off x="5765797" y="610537"/>
          <a:ext cx="1375386" cy="13753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06D54-3EE1-42A1-B23B-798A24C1B9B9}">
      <dsp:nvSpPr>
        <dsp:cNvPr id="0" name=""/>
        <dsp:cNvSpPr/>
      </dsp:nvSpPr>
      <dsp:spPr>
        <a:xfrm>
          <a:off x="6054629" y="899368"/>
          <a:ext cx="797724" cy="7977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285AB-324F-472D-B2E1-0DDB20AEA9E8}">
      <dsp:nvSpPr>
        <dsp:cNvPr id="0" name=""/>
        <dsp:cNvSpPr/>
      </dsp:nvSpPr>
      <dsp:spPr>
        <a:xfrm>
          <a:off x="7435910" y="610537"/>
          <a:ext cx="3241982" cy="13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Various members of staff related to the topic join virtual sessions monthly to share best practice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7435910" y="610537"/>
        <a:ext cx="3241982" cy="1375386"/>
      </dsp:txXfrm>
    </dsp:sp>
    <dsp:sp modelId="{6F2F3571-7C57-4A5A-BAE0-666EDA3AD632}">
      <dsp:nvSpPr>
        <dsp:cNvPr id="0" name=""/>
        <dsp:cNvSpPr/>
      </dsp:nvSpPr>
      <dsp:spPr>
        <a:xfrm>
          <a:off x="288811" y="2799435"/>
          <a:ext cx="1375386" cy="13753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C78FC-E4A8-4002-8AC1-76B71F3C5E9E}">
      <dsp:nvSpPr>
        <dsp:cNvPr id="0" name=""/>
        <dsp:cNvSpPr/>
      </dsp:nvSpPr>
      <dsp:spPr>
        <a:xfrm>
          <a:off x="577642" y="3088266"/>
          <a:ext cx="797724" cy="7977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5B7E2-2A8C-4B50-8944-C17B7B71560D}">
      <dsp:nvSpPr>
        <dsp:cNvPr id="0" name=""/>
        <dsp:cNvSpPr/>
      </dsp:nvSpPr>
      <dsp:spPr>
        <a:xfrm>
          <a:off x="1958924" y="2799435"/>
          <a:ext cx="3241982" cy="13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Documented learnings from each discussion and refinement of topics in the toolkit</a:t>
          </a:r>
          <a:endParaRPr lang="en-US" sz="2100" kern="1200"/>
        </a:p>
      </dsp:txBody>
      <dsp:txXfrm>
        <a:off x="1958924" y="2799435"/>
        <a:ext cx="3241982" cy="1375386"/>
      </dsp:txXfrm>
    </dsp:sp>
    <dsp:sp modelId="{85CAF931-4755-462D-9C6E-F0A0833C7DAC}">
      <dsp:nvSpPr>
        <dsp:cNvPr id="0" name=""/>
        <dsp:cNvSpPr/>
      </dsp:nvSpPr>
      <dsp:spPr>
        <a:xfrm>
          <a:off x="5765797" y="2799435"/>
          <a:ext cx="1375386" cy="13753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3FF6C-F95C-4D53-9C0D-EE1EF6F4651E}">
      <dsp:nvSpPr>
        <dsp:cNvPr id="0" name=""/>
        <dsp:cNvSpPr/>
      </dsp:nvSpPr>
      <dsp:spPr>
        <a:xfrm>
          <a:off x="6054629" y="3088266"/>
          <a:ext cx="797724" cy="7977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00DFA-EEA1-4D67-90C3-7A81963E25AF}">
      <dsp:nvSpPr>
        <dsp:cNvPr id="0" name=""/>
        <dsp:cNvSpPr/>
      </dsp:nvSpPr>
      <dsp:spPr>
        <a:xfrm>
          <a:off x="7435910" y="2799435"/>
          <a:ext cx="3241982" cy="13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Best practise templates or frameworks are </a:t>
          </a:r>
          <a:r>
            <a:rPr lang="en-GB" sz="2100" kern="1200" dirty="0">
              <a:solidFill>
                <a:schemeClr val="tx1"/>
              </a:solidFill>
            </a:rPr>
            <a:t>to shared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7435910" y="2799435"/>
        <a:ext cx="3241982" cy="1375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54D4A-9C29-4696-A8B7-E450E5001403}">
      <dsp:nvSpPr>
        <dsp:cNvPr id="0" name=""/>
        <dsp:cNvSpPr/>
      </dsp:nvSpPr>
      <dsp:spPr>
        <a:xfrm>
          <a:off x="0" y="412631"/>
          <a:ext cx="11411856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>
              <a:solidFill>
                <a:schemeClr val="tx1"/>
              </a:solidFill>
            </a:rPr>
            <a:t>Time as resource is limited </a:t>
          </a:r>
        </a:p>
      </dsp:txBody>
      <dsp:txXfrm>
        <a:off x="45663" y="458294"/>
        <a:ext cx="11320530" cy="844089"/>
      </dsp:txXfrm>
    </dsp:sp>
    <dsp:sp modelId="{2E88E168-0E7A-47A2-A472-243EDDA5D769}">
      <dsp:nvSpPr>
        <dsp:cNvPr id="0" name=""/>
        <dsp:cNvSpPr/>
      </dsp:nvSpPr>
      <dsp:spPr>
        <a:xfrm>
          <a:off x="0" y="1348046"/>
          <a:ext cx="11411856" cy="157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326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Research managers/functions stretched thin</a:t>
          </a:r>
          <a:endParaRPr lang="en-GB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000" kern="1200" dirty="0"/>
            <a:t>Dual roles for academics (researcher vs research support)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Misalignment with research time allocation for researchers</a:t>
          </a:r>
          <a:endParaRPr lang="en-GB" sz="3000" kern="1200" dirty="0"/>
        </a:p>
      </dsp:txBody>
      <dsp:txXfrm>
        <a:off x="0" y="1348046"/>
        <a:ext cx="11411856" cy="1574235"/>
      </dsp:txXfrm>
    </dsp:sp>
    <dsp:sp modelId="{6F42057A-F317-40FB-8614-E4DDCFDEF36F}">
      <dsp:nvSpPr>
        <dsp:cNvPr id="0" name=""/>
        <dsp:cNvSpPr/>
      </dsp:nvSpPr>
      <dsp:spPr>
        <a:xfrm>
          <a:off x="0" y="2922281"/>
          <a:ext cx="11411856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0" kern="1200" dirty="0">
              <a:solidFill>
                <a:schemeClr val="tx1"/>
              </a:solidFill>
            </a:rPr>
            <a:t>Communication </a:t>
          </a:r>
        </a:p>
      </dsp:txBody>
      <dsp:txXfrm>
        <a:off x="45663" y="2967944"/>
        <a:ext cx="11320530" cy="844089"/>
      </dsp:txXfrm>
    </dsp:sp>
    <dsp:sp modelId="{E0F7C063-42BD-4C20-93B6-DEBF0A64709B}">
      <dsp:nvSpPr>
        <dsp:cNvPr id="0" name=""/>
        <dsp:cNvSpPr/>
      </dsp:nvSpPr>
      <dsp:spPr>
        <a:xfrm>
          <a:off x="0" y="3857696"/>
          <a:ext cx="11411856" cy="157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326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000" kern="1200" dirty="0"/>
            <a:t>Connectivity during virtual sessions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 Language matters</a:t>
          </a:r>
          <a:endParaRPr lang="en-GB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 Different forms of communication</a:t>
          </a:r>
          <a:endParaRPr lang="en-GB" sz="3000" kern="1200" dirty="0"/>
        </a:p>
      </dsp:txBody>
      <dsp:txXfrm>
        <a:off x="0" y="3857696"/>
        <a:ext cx="11411856" cy="1574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8F360-6676-4FA8-A0E1-254DABEF9500}">
      <dsp:nvSpPr>
        <dsp:cNvPr id="0" name=""/>
        <dsp:cNvSpPr/>
      </dsp:nvSpPr>
      <dsp:spPr>
        <a:xfrm>
          <a:off x="0" y="706"/>
          <a:ext cx="6949440" cy="16529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ECD8B-AD4A-4EB2-BA8D-9B3F0D31792C}">
      <dsp:nvSpPr>
        <dsp:cNvPr id="0" name=""/>
        <dsp:cNvSpPr/>
      </dsp:nvSpPr>
      <dsp:spPr>
        <a:xfrm>
          <a:off x="500008" y="372613"/>
          <a:ext cx="909106" cy="9091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0433A-B96D-4A6C-A98A-16880F623CB1}">
      <dsp:nvSpPr>
        <dsp:cNvPr id="0" name=""/>
        <dsp:cNvSpPr/>
      </dsp:nvSpPr>
      <dsp:spPr>
        <a:xfrm>
          <a:off x="1909124" y="706"/>
          <a:ext cx="5040315" cy="165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34" tIns="174934" rIns="174934" bIns="17493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Continue</a:t>
          </a:r>
          <a:r>
            <a:rPr lang="en-GB" sz="2500" kern="1200" dirty="0"/>
            <a:t> virtual sessions</a:t>
          </a:r>
        </a:p>
      </dsp:txBody>
      <dsp:txXfrm>
        <a:off x="1909124" y="706"/>
        <a:ext cx="5040315" cy="1652921"/>
      </dsp:txXfrm>
    </dsp:sp>
    <dsp:sp modelId="{33B5AE86-307F-4CFD-AB5C-49F0B05848A4}">
      <dsp:nvSpPr>
        <dsp:cNvPr id="0" name=""/>
        <dsp:cNvSpPr/>
      </dsp:nvSpPr>
      <dsp:spPr>
        <a:xfrm>
          <a:off x="0" y="2066858"/>
          <a:ext cx="6949440" cy="16529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07C7A-92DA-470B-AF08-852AB65F7910}">
      <dsp:nvSpPr>
        <dsp:cNvPr id="0" name=""/>
        <dsp:cNvSpPr/>
      </dsp:nvSpPr>
      <dsp:spPr>
        <a:xfrm>
          <a:off x="500008" y="2438765"/>
          <a:ext cx="909106" cy="9091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A9A9F-B5E6-40BB-AFF0-992E45A193F5}">
      <dsp:nvSpPr>
        <dsp:cNvPr id="0" name=""/>
        <dsp:cNvSpPr/>
      </dsp:nvSpPr>
      <dsp:spPr>
        <a:xfrm>
          <a:off x="1909124" y="2066858"/>
          <a:ext cx="5040315" cy="165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34" tIns="174934" rIns="174934" bIns="17493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Embedding learnings within institutions</a:t>
          </a:r>
        </a:p>
      </dsp:txBody>
      <dsp:txXfrm>
        <a:off x="1909124" y="2066858"/>
        <a:ext cx="5040315" cy="1652921"/>
      </dsp:txXfrm>
    </dsp:sp>
    <dsp:sp modelId="{610C8B02-AC80-4210-9F52-627C0715E5D7}">
      <dsp:nvSpPr>
        <dsp:cNvPr id="0" name=""/>
        <dsp:cNvSpPr/>
      </dsp:nvSpPr>
      <dsp:spPr>
        <a:xfrm>
          <a:off x="0" y="4133010"/>
          <a:ext cx="6949440" cy="16529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27DB8-BE4A-4459-A67F-01E5C0EAADD6}">
      <dsp:nvSpPr>
        <dsp:cNvPr id="0" name=""/>
        <dsp:cNvSpPr/>
      </dsp:nvSpPr>
      <dsp:spPr>
        <a:xfrm>
          <a:off x="500008" y="4504917"/>
          <a:ext cx="909106" cy="9091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C0406-864A-4E88-AF0B-7DD1D7F454E2}">
      <dsp:nvSpPr>
        <dsp:cNvPr id="0" name=""/>
        <dsp:cNvSpPr/>
      </dsp:nvSpPr>
      <dsp:spPr>
        <a:xfrm>
          <a:off x="1909124" y="4133010"/>
          <a:ext cx="5040315" cy="165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34" tIns="174934" rIns="174934" bIns="17493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Final</a:t>
          </a:r>
          <a:r>
            <a:rPr lang="en-US" sz="2500" kern="1200" dirty="0">
              <a:solidFill>
                <a:srgbClr val="00B0F0"/>
              </a:solidFill>
            </a:rPr>
            <a:t> </a:t>
          </a:r>
          <a:r>
            <a:rPr lang="en-US" sz="2500" kern="1200" dirty="0"/>
            <a:t>in-person workshop  in July </a:t>
          </a:r>
          <a:r>
            <a:rPr lang="en-US" sz="2500" kern="1200" dirty="0">
              <a:solidFill>
                <a:schemeClr val="tx1"/>
              </a:solidFill>
            </a:rPr>
            <a:t>2026 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1909124" y="4133010"/>
        <a:ext cx="5040315" cy="16529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311BB-7FDC-4733-8FC3-589B537EB276}">
      <dsp:nvSpPr>
        <dsp:cNvPr id="0" name=""/>
        <dsp:cNvSpPr/>
      </dsp:nvSpPr>
      <dsp:spPr>
        <a:xfrm>
          <a:off x="0" y="0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22180-D1F2-467B-91F0-986081757DAA}">
      <dsp:nvSpPr>
        <dsp:cNvPr id="0" name=""/>
        <dsp:cNvSpPr/>
      </dsp:nvSpPr>
      <dsp:spPr>
        <a:xfrm>
          <a:off x="0" y="0"/>
          <a:ext cx="6949440" cy="144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UoM</a:t>
          </a:r>
          <a:r>
            <a:rPr lang="en-US" sz="2200" kern="1200" dirty="0"/>
            <a:t>- Improving cohesion across pre- and post-award research support teams to enhance grant delivery and equitable collaboration</a:t>
          </a:r>
        </a:p>
      </dsp:txBody>
      <dsp:txXfrm>
        <a:off x="0" y="0"/>
        <a:ext cx="6949440" cy="1446659"/>
      </dsp:txXfrm>
    </dsp:sp>
    <dsp:sp modelId="{AC66CF97-2A42-480B-9D9B-F3B9A4EAA070}">
      <dsp:nvSpPr>
        <dsp:cNvPr id="0" name=""/>
        <dsp:cNvSpPr/>
      </dsp:nvSpPr>
      <dsp:spPr>
        <a:xfrm>
          <a:off x="0" y="1446659"/>
          <a:ext cx="6949440" cy="0"/>
        </a:xfrm>
        <a:prstGeom prst="line">
          <a:avLst/>
        </a:prstGeom>
        <a:solidFill>
          <a:schemeClr val="accent2">
            <a:hueOff val="-347110"/>
            <a:satOff val="-7210"/>
            <a:lumOff val="-1961"/>
            <a:alphaOff val="0"/>
          </a:schemeClr>
        </a:solidFill>
        <a:ln w="12700" cap="flat" cmpd="sng" algn="ctr">
          <a:solidFill>
            <a:schemeClr val="accent2">
              <a:hueOff val="-347110"/>
              <a:satOff val="-7210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80C7E-40A7-4FA7-B20C-5000EE1990D4}">
      <dsp:nvSpPr>
        <dsp:cNvPr id="0" name=""/>
        <dsp:cNvSpPr/>
      </dsp:nvSpPr>
      <dsp:spPr>
        <a:xfrm>
          <a:off x="0" y="1446659"/>
          <a:ext cx="6949440" cy="144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AAU</a:t>
          </a:r>
          <a:r>
            <a:rPr lang="en-US" sz="2200" kern="1200" dirty="0"/>
            <a:t>- Introduction of staff time buy-outs for research activity and strengthened due diligence practices informed by partner learning</a:t>
          </a:r>
        </a:p>
      </dsp:txBody>
      <dsp:txXfrm>
        <a:off x="0" y="1446659"/>
        <a:ext cx="6949440" cy="1446659"/>
      </dsp:txXfrm>
    </dsp:sp>
    <dsp:sp modelId="{5E4AC474-D1C7-4425-98C7-F2E962843542}">
      <dsp:nvSpPr>
        <dsp:cNvPr id="0" name=""/>
        <dsp:cNvSpPr/>
      </dsp:nvSpPr>
      <dsp:spPr>
        <a:xfrm>
          <a:off x="0" y="2893318"/>
          <a:ext cx="6949440" cy="0"/>
        </a:xfrm>
        <a:prstGeom prst="line">
          <a:avLst/>
        </a:prstGeom>
        <a:solidFill>
          <a:schemeClr val="accent2">
            <a:hueOff val="-694219"/>
            <a:satOff val="-14421"/>
            <a:lumOff val="-3921"/>
            <a:alphaOff val="0"/>
          </a:schemeClr>
        </a:solidFill>
        <a:ln w="12700" cap="flat" cmpd="sng" algn="ctr">
          <a:solidFill>
            <a:schemeClr val="accent2">
              <a:hueOff val="-694219"/>
              <a:satOff val="-14421"/>
              <a:lumOff val="-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47E8F-95FF-46A7-B357-3DD7CEDC9F54}">
      <dsp:nvSpPr>
        <dsp:cNvPr id="0" name=""/>
        <dsp:cNvSpPr/>
      </dsp:nvSpPr>
      <dsp:spPr>
        <a:xfrm>
          <a:off x="0" y="2893318"/>
          <a:ext cx="6949440" cy="144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noProof="0" dirty="0"/>
            <a:t>MU</a:t>
          </a:r>
          <a:r>
            <a:rPr lang="en-GB" sz="2200" kern="1200" noProof="0" dirty="0"/>
            <a:t>- Enhanced research governance coordination, diversified funding strategies, strengthened ethics and compliance systems, and institutionalised researcher development pathways</a:t>
          </a:r>
        </a:p>
      </dsp:txBody>
      <dsp:txXfrm>
        <a:off x="0" y="2893318"/>
        <a:ext cx="6949440" cy="1446659"/>
      </dsp:txXfrm>
    </dsp:sp>
    <dsp:sp modelId="{E1CFD2C7-CE8C-4065-B6A8-BA569F3A8C63}">
      <dsp:nvSpPr>
        <dsp:cNvPr id="0" name=""/>
        <dsp:cNvSpPr/>
      </dsp:nvSpPr>
      <dsp:spPr>
        <a:xfrm>
          <a:off x="0" y="4339978"/>
          <a:ext cx="6949440" cy="0"/>
        </a:xfrm>
        <a:prstGeom prst="line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accent2">
              <a:hueOff val="-1041329"/>
              <a:satOff val="-21631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9F9B7-CE42-47A3-8ADD-C75C949F19ED}">
      <dsp:nvSpPr>
        <dsp:cNvPr id="0" name=""/>
        <dsp:cNvSpPr/>
      </dsp:nvSpPr>
      <dsp:spPr>
        <a:xfrm>
          <a:off x="0" y="4339978"/>
          <a:ext cx="6949440" cy="144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MUCE</a:t>
          </a:r>
          <a:r>
            <a:rPr lang="en-US" sz="2200" kern="1200" dirty="0"/>
            <a:t>- Practical tools for funding identification, budgeting, HR and finance integration, and alternatives to staff buy-outs in low-salary contexts</a:t>
          </a:r>
        </a:p>
      </dsp:txBody>
      <dsp:txXfrm>
        <a:off x="0" y="4339978"/>
        <a:ext cx="6949440" cy="14466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4FC29-1265-4D90-A48A-0F2F8C075199}">
      <dsp:nvSpPr>
        <dsp:cNvPr id="0" name=""/>
        <dsp:cNvSpPr/>
      </dsp:nvSpPr>
      <dsp:spPr>
        <a:xfrm>
          <a:off x="1329" y="1989135"/>
          <a:ext cx="3339734" cy="1289137"/>
        </a:xfrm>
        <a:prstGeom prst="chevron">
          <a:avLst>
            <a:gd name="adj" fmla="val 4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2C0BB-8ED3-4F00-96D5-35FBB0BD0804}">
      <dsp:nvSpPr>
        <dsp:cNvPr id="0" name=""/>
        <dsp:cNvSpPr/>
      </dsp:nvSpPr>
      <dsp:spPr>
        <a:xfrm>
          <a:off x="891925" y="2311420"/>
          <a:ext cx="2820220" cy="128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noProof="0" dirty="0"/>
            <a:t>Launch final toolkit </a:t>
          </a:r>
        </a:p>
      </dsp:txBody>
      <dsp:txXfrm>
        <a:off x="929683" y="2349178"/>
        <a:ext cx="2744704" cy="1213621"/>
      </dsp:txXfrm>
    </dsp:sp>
    <dsp:sp modelId="{A02D3645-743D-4AFE-8DB2-3BE384BCAA83}">
      <dsp:nvSpPr>
        <dsp:cNvPr id="0" name=""/>
        <dsp:cNvSpPr/>
      </dsp:nvSpPr>
      <dsp:spPr>
        <a:xfrm>
          <a:off x="3816048" y="1989135"/>
          <a:ext cx="3339734" cy="1289137"/>
        </a:xfrm>
        <a:prstGeom prst="chevron">
          <a:avLst>
            <a:gd name="adj" fmla="val 4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2056C-E73E-404B-89E7-BE1B76DE9A03}">
      <dsp:nvSpPr>
        <dsp:cNvPr id="0" name=""/>
        <dsp:cNvSpPr/>
      </dsp:nvSpPr>
      <dsp:spPr>
        <a:xfrm>
          <a:off x="4706644" y="2311420"/>
          <a:ext cx="2820220" cy="128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Expand knowledge to other partners/collaborators </a:t>
          </a:r>
        </a:p>
      </dsp:txBody>
      <dsp:txXfrm>
        <a:off x="4744402" y="2349178"/>
        <a:ext cx="2744704" cy="1213621"/>
      </dsp:txXfrm>
    </dsp:sp>
    <dsp:sp modelId="{AF35FA7D-D674-436C-A559-158296B4C153}">
      <dsp:nvSpPr>
        <dsp:cNvPr id="0" name=""/>
        <dsp:cNvSpPr/>
      </dsp:nvSpPr>
      <dsp:spPr>
        <a:xfrm>
          <a:off x="7630768" y="1989135"/>
          <a:ext cx="3339734" cy="128913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ADC08-8B10-4967-97DB-18D5D3462B25}">
      <dsp:nvSpPr>
        <dsp:cNvPr id="0" name=""/>
        <dsp:cNvSpPr/>
      </dsp:nvSpPr>
      <dsp:spPr>
        <a:xfrm>
          <a:off x="8521364" y="2311420"/>
          <a:ext cx="2820220" cy="128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Collaborative Funding applications supported by the toolkit </a:t>
          </a:r>
        </a:p>
      </dsp:txBody>
      <dsp:txXfrm>
        <a:off x="8559122" y="2349178"/>
        <a:ext cx="2744704" cy="1213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51F8B-EC1C-4340-A856-58BD8D85DD11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BAA8B-0909-458A-BFF4-F11A43834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9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7C366290-4595-5745-A50F-D5EC13BAC60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8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0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2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5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8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3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9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9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2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PforAfrica@manchester.ac.uk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5473D2-DD46-DFAF-84EC-264D6CE58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7BFED-1A3C-E509-7335-AF08EF68D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5371" y="241282"/>
            <a:ext cx="6096000" cy="3394547"/>
          </a:xfrm>
        </p:spPr>
        <p:txBody>
          <a:bodyPr>
            <a:noAutofit/>
          </a:bodyPr>
          <a:lstStyle/>
          <a:p>
            <a:pPr algn="l"/>
            <a:endParaRPr lang="en-US" sz="3200" dirty="0"/>
          </a:p>
        </p:txBody>
      </p:sp>
      <p:pic>
        <p:nvPicPr>
          <p:cNvPr id="4" name="Picture 3" descr="Wavy 3D art">
            <a:extLst>
              <a:ext uri="{FF2B5EF4-FFF2-40B4-BE49-F238E27FC236}">
                <a16:creationId xmlns:a16="http://schemas.microsoft.com/office/drawing/2014/main" id="{FE9F1A73-DE24-C77F-C0B6-50D1AB2B95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94" r="2647" b="2"/>
          <a:stretch>
            <a:fillRect/>
          </a:stretch>
        </p:blipFill>
        <p:spPr>
          <a:xfrm>
            <a:off x="0" y="10"/>
            <a:ext cx="12191999" cy="6857990"/>
          </a:xfrm>
          <a:prstGeom prst="rect">
            <a:avLst/>
          </a:prstGeom>
          <a:solidFill>
            <a:srgbClr val="FAD8F7"/>
          </a:soli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9C05B49-BBAE-D31D-E96C-642CEA8D3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9057" y="5593461"/>
            <a:ext cx="6429052" cy="1023257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Presenters: </a:t>
            </a:r>
            <a:r>
              <a:rPr lang="en-GB" b="1" dirty="0"/>
              <a:t>Tshegofatso Seabi </a:t>
            </a:r>
            <a:r>
              <a:rPr lang="en-GB" dirty="0"/>
              <a:t>and </a:t>
            </a:r>
            <a:r>
              <a:rPr lang="en-GB" b="1" dirty="0"/>
              <a:t>Odile Masia </a:t>
            </a:r>
          </a:p>
          <a:p>
            <a:pPr algn="l"/>
            <a:r>
              <a:rPr lang="en-GB" dirty="0"/>
              <a:t>Date: February 2026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663BF-3DD4-5768-EB87-A7BDFE3F925D}"/>
              </a:ext>
            </a:extLst>
          </p:cNvPr>
          <p:cNvSpPr txBox="1"/>
          <p:nvPr/>
        </p:nvSpPr>
        <p:spPr>
          <a:xfrm>
            <a:off x="130629" y="370115"/>
            <a:ext cx="99930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Equitable Partnerships for African Research Infrastructure and Capacity (EP for </a:t>
            </a:r>
            <a:r>
              <a:rPr lang="en-US" sz="3200" dirty="0" err="1"/>
              <a:t>AfRICa</a:t>
            </a:r>
            <a:r>
              <a:rPr lang="en-US" sz="3200" dirty="0"/>
              <a:t>): International collaborations explored through the lens of research management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0871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7D2E-4F12-2550-22C8-FABD459D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6" y="134983"/>
            <a:ext cx="10653578" cy="1132258"/>
          </a:xfrm>
        </p:spPr>
        <p:txBody>
          <a:bodyPr/>
          <a:lstStyle/>
          <a:p>
            <a:r>
              <a:rPr lang="en-GB" dirty="0"/>
              <a:t>What came out of the first workshop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22D00-8AF1-6044-1701-A9BE5321F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FA5F71-13E9-0DAC-0FE8-CFFAF9052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132936"/>
              </p:ext>
            </p:extLst>
          </p:nvPr>
        </p:nvGraphicFramePr>
        <p:xfrm>
          <a:off x="612647" y="762000"/>
          <a:ext cx="10966706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884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DE2D-915B-63D1-5551-38856ABC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Collaborative programme (monthly sessions)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072D9C-1DE4-ADC7-3B8C-75AA353944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441380"/>
              </p:ext>
            </p:extLst>
          </p:nvPr>
        </p:nvGraphicFramePr>
        <p:xfrm>
          <a:off x="612647" y="1524000"/>
          <a:ext cx="10966705" cy="478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91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E6DE-0CF5-45A7-1926-73BC5B88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7894"/>
            <a:ext cx="10653578" cy="1132258"/>
          </a:xfrm>
        </p:spPr>
        <p:txBody>
          <a:bodyPr/>
          <a:lstStyle/>
          <a:p>
            <a:r>
              <a:rPr lang="en-GB" dirty="0"/>
              <a:t>What’s coming out of the virtual sessions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366EE3B-D3D8-BCB5-DD51-11C30ECB4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070247"/>
              </p:ext>
            </p:extLst>
          </p:nvPr>
        </p:nvGraphicFramePr>
        <p:xfrm>
          <a:off x="497115" y="805543"/>
          <a:ext cx="11411856" cy="584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124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10B04-4B35-A858-9803-5D64B6FB1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F7DA-AD5A-91F3-097F-C29FFEFD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GB" sz="4000" dirty="0"/>
              <a:t>What’s next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90FDFC-3229-023C-8678-18C2CC2A6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152718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62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44A9D-1CA5-5B7C-A600-5798485FF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D05FF-076B-F2B6-9B66-A363BBE1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GB" sz="4000" dirty="0"/>
              <a:t>Embedding learnings within institutions</a:t>
            </a:r>
            <a:br>
              <a:rPr lang="en-GB" sz="4000" dirty="0"/>
            </a:br>
            <a:endParaRPr lang="en-GB" sz="4000" dirty="0"/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B758599D-E061-6055-709C-75E08BA98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597770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64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BD26F-BE0F-FEE1-D623-62F7AA85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" y="319968"/>
            <a:ext cx="10653578" cy="1132258"/>
          </a:xfrm>
        </p:spPr>
        <p:txBody>
          <a:bodyPr/>
          <a:lstStyle/>
          <a:p>
            <a:r>
              <a:rPr lang="en-GB" noProof="0" dirty="0"/>
              <a:t>Further project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BD33F-52B3-29D4-B736-E0882417D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378075"/>
            <a:ext cx="10653579" cy="4593828"/>
          </a:xfrm>
        </p:spPr>
        <p:txBody>
          <a:bodyPr/>
          <a:lstStyle/>
          <a:p>
            <a:pPr marL="0" indent="0">
              <a:buNone/>
            </a:pPr>
            <a:endParaRPr lang="en-GB" noProof="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0D9CE9-890B-9388-0F68-051A7A0A47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660992"/>
              </p:ext>
            </p:extLst>
          </p:nvPr>
        </p:nvGraphicFramePr>
        <p:xfrm>
          <a:off x="315686" y="719666"/>
          <a:ext cx="11342914" cy="558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0938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F047-DC17-D66E-1313-2EDB149A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3F0D8-C284-481B-3763-F5657A81E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04F66-A5B5-2AEB-9783-FE0492D33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6" y="548640"/>
            <a:ext cx="9220201" cy="52615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0B0F1D-BA30-CE6A-F01E-FE00857BA8B4}"/>
              </a:ext>
            </a:extLst>
          </p:cNvPr>
          <p:cNvSpPr txBox="1"/>
          <p:nvPr/>
        </p:nvSpPr>
        <p:spPr>
          <a:xfrm>
            <a:off x="1371600" y="5996226"/>
            <a:ext cx="9775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connect with us, contact us</a:t>
            </a:r>
            <a:r>
              <a:rPr lang="en-GB" sz="3200" dirty="0"/>
              <a:t>: </a:t>
            </a:r>
            <a:r>
              <a:rPr lang="en-GB" sz="3200" dirty="0">
                <a:hlinkClick r:id="rId3"/>
              </a:rPr>
              <a:t>EPforAfrica@manchester.ac.uk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57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20" y="583061"/>
            <a:ext cx="10653578" cy="1132258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Overview 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4883AB6-E6D8-70A9-3CCB-61E120FC6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833318"/>
              </p:ext>
            </p:extLst>
          </p:nvPr>
        </p:nvGraphicFramePr>
        <p:xfrm>
          <a:off x="2296886" y="1475833"/>
          <a:ext cx="7598228" cy="4906242"/>
        </p:xfrm>
        <a:graphic>
          <a:graphicData uri="http://schemas.openxmlformats.org/drawingml/2006/table">
            <a:tbl>
              <a:tblPr firstRow="1" bandRow="1"/>
              <a:tblGrid>
                <a:gridCol w="7598228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575790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1054249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Collaborating partners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endParaRPr lang="en-GB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075765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background</a:t>
                      </a:r>
                    </a:p>
                    <a:p>
                      <a:pPr marL="0" algn="ctr" defTabSz="914400" rtl="0" eaLnBrk="1" latinLnBrk="0" hangingPunct="1"/>
                      <a:endParaRPr lang="en-GB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1032734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we have done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endParaRPr lang="en-GB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920534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What’s next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2980E-9774-1E8C-FE3D-459D2BFCD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A968-7878-4861-378F-74DE3F561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29" y="268319"/>
            <a:ext cx="9226049" cy="1120094"/>
          </a:xfrm>
        </p:spPr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6B54B-7A1E-2CE1-C8A0-D48260E70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617112"/>
            <a:ext cx="11865429" cy="1414091"/>
          </a:xfrm>
        </p:spPr>
        <p:txBody>
          <a:bodyPr>
            <a:normAutofit/>
          </a:bodyPr>
          <a:lstStyle/>
          <a:p>
            <a:r>
              <a:rPr lang="en-US" dirty="0"/>
              <a:t>Collaborative </a:t>
            </a:r>
            <a:r>
              <a:rPr lang="en-US" dirty="0" err="1"/>
              <a:t>programme</a:t>
            </a:r>
            <a:r>
              <a:rPr lang="en-US" dirty="0"/>
              <a:t> designed to strengthen research management capacity at the University of Manchester (UoM), Addis Ababa University (AAU), Makerere University (MU), and </a:t>
            </a:r>
            <a:r>
              <a:rPr lang="en-US" dirty="0" err="1"/>
              <a:t>Mkwawa</a:t>
            </a:r>
            <a:r>
              <a:rPr lang="en-US" dirty="0"/>
              <a:t> University College of Education- affiliated to Dar es Salaam University (MUCE).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D5A3A-B5BF-12FD-03C6-73399F254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038" y="3175987"/>
            <a:ext cx="2295144" cy="2807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C9B3E2-254B-240E-9667-9BE0E539D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12" y="3175987"/>
            <a:ext cx="2404702" cy="2549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16E611-DF00-D32A-6ACE-19774FE78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92" y="3259903"/>
            <a:ext cx="2838494" cy="2368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46C2E3-9E3D-8288-73D1-EBC507ADE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27968"/>
            <a:ext cx="3080657" cy="17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08E8-C16C-550C-4BFF-9A683FB0FA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Collaborating partners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FF5CC-E8E3-6776-D77E-00235C9E67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49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CA2-494A-0D43-88C4-783A75A43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542D94-562C-DCB6-5058-F694BBC0EE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738722"/>
              </p:ext>
            </p:extLst>
          </p:nvPr>
        </p:nvGraphicFramePr>
        <p:xfrm>
          <a:off x="612648" y="228600"/>
          <a:ext cx="10966706" cy="642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07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CEE0-54FA-1E17-5CD0-15468CD837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Project 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D52B9-8C4D-8A50-C66B-303B998D2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62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925B6-9462-BC86-5CA7-A7A529E72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01" y="1077685"/>
            <a:ext cx="5904000" cy="5599547"/>
          </a:xfrm>
        </p:spPr>
        <p:txBody>
          <a:bodyPr>
            <a:normAutofit fontScale="92500"/>
          </a:bodyPr>
          <a:lstStyle/>
          <a:p>
            <a:r>
              <a:rPr lang="en-GB" sz="2400" noProof="0" dirty="0"/>
              <a:t>Growing research ambition and funding</a:t>
            </a:r>
          </a:p>
          <a:p>
            <a:r>
              <a:rPr lang="en-GB" sz="2400" noProof="0" dirty="0"/>
              <a:t>Strengthening research management is increasingly recognised as a pillar of equitable international research collaboration.</a:t>
            </a:r>
          </a:p>
          <a:p>
            <a:r>
              <a:rPr lang="en-GB" sz="2400" noProof="0" dirty="0"/>
              <a:t>The initiative responds to shared challenges:</a:t>
            </a:r>
          </a:p>
          <a:p>
            <a:pPr lvl="2"/>
            <a:r>
              <a:rPr lang="en-GB" noProof="0" dirty="0"/>
              <a:t>some institutions have little or no dedicated resources for research management. Where systems do exist, misalignment between policies and processes across research functions often creates inefficiencies and barriers. </a:t>
            </a:r>
          </a:p>
          <a:p>
            <a:r>
              <a:rPr lang="en-GB" sz="2400" noProof="0" dirty="0"/>
              <a:t>We take a full research lifecycle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27E95-1206-71EE-5B7E-58E99A7D6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8640"/>
            <a:ext cx="5959305" cy="5652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1A3A727-8400-98FB-5FFF-7EA20639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64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F197-B9B0-F177-D51B-961856EFC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have we done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98027-4155-6629-398F-1A350150D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45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27EE9-8ADF-5ED3-7A1D-61AA94C7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/>
          </a:p>
          <a:p>
            <a:pPr marL="228600" lvl="1" indent="0">
              <a:buNone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4300E93-48CF-9078-B31D-4550C5CC7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302698"/>
              </p:ext>
            </p:extLst>
          </p:nvPr>
        </p:nvGraphicFramePr>
        <p:xfrm>
          <a:off x="1508997" y="548641"/>
          <a:ext cx="9670632" cy="598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F9DC757-52BA-4F7E-1F2E-269F9F9B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2336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1133FAA646447B1F506C0CC1AD96D" ma:contentTypeVersion="20" ma:contentTypeDescription="Create a new document." ma:contentTypeScope="" ma:versionID="f81d3a7a7ecc1b311bdea8db72cd5713">
  <xsd:schema xmlns:xsd="http://www.w3.org/2001/XMLSchema" xmlns:xs="http://www.w3.org/2001/XMLSchema" xmlns:p="http://schemas.microsoft.com/office/2006/metadata/properties" xmlns:ns2="5542781d-72a5-46d9-8093-0fa1f196d6ef" xmlns:ns3="50a1e848-e179-4a22-99c5-517bb1bb7459" targetNamespace="http://schemas.microsoft.com/office/2006/metadata/properties" ma:root="true" ma:fieldsID="6b87ab62bd66e07ec5ecdee244af8e4c" ns2:_="" ns3:_="">
    <xsd:import namespace="5542781d-72a5-46d9-8093-0fa1f196d6ef"/>
    <xsd:import namespace="50a1e848-e179-4a22-99c5-517bb1bb7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2781d-72a5-46d9-8093-0fa1f196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b5b39e-099d-40c3-b251-37436ed69e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848-e179-4a22-99c5-517bb1bb7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5f95-d141-4bc4-a91a-84dc09fea444}" ma:internalName="TaxCatchAll" ma:showField="CatchAllData" ma:web="50a1e848-e179-4a22-99c5-517bb1bb7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848-e179-4a22-99c5-517bb1bb7459" xsi:nil="true"/>
    <lcf76f155ced4ddcb4097134ff3c332f xmlns="5542781d-72a5-46d9-8093-0fa1f196d6ef">
      <Terms xmlns="http://schemas.microsoft.com/office/infopath/2007/PartnerControls"/>
    </lcf76f155ced4ddcb4097134ff3c332f>
    <_Flow_SignoffStatus xmlns="5542781d-72a5-46d9-8093-0fa1f196d6e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29961C-FA80-4316-8CEE-1F8D64A55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2781d-72a5-46d9-8093-0fa1f196d6ef"/>
    <ds:schemaRef ds:uri="50a1e848-e179-4a22-99c5-517bb1bb74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7FDD64-E80F-453E-870B-528C110C5B15}">
  <ds:schemaRefs>
    <ds:schemaRef ds:uri="http://schemas.microsoft.com/office/2006/metadata/properties"/>
    <ds:schemaRef ds:uri="http://schemas.microsoft.com/office/infopath/2007/PartnerControls"/>
    <ds:schemaRef ds:uri="50a1e848-e179-4a22-99c5-517bb1bb7459"/>
    <ds:schemaRef ds:uri="5542781d-72a5-46d9-8093-0fa1f196d6ef"/>
  </ds:schemaRefs>
</ds:datastoreItem>
</file>

<file path=customXml/itemProps3.xml><?xml version="1.0" encoding="utf-8"?>
<ds:datastoreItem xmlns:ds="http://schemas.openxmlformats.org/officeDocument/2006/customXml" ds:itemID="{15D6B7C3-8DAB-48AE-A5EC-C747377CA2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572</Words>
  <Application>Microsoft Office PowerPoint</Application>
  <PresentationFormat>Widescreen</PresentationFormat>
  <Paragraphs>69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VanillaVTI</vt:lpstr>
      <vt:lpstr>PowerPoint Presentation</vt:lpstr>
      <vt:lpstr>Overview </vt:lpstr>
      <vt:lpstr>Introduction </vt:lpstr>
      <vt:lpstr>Collaborating partners</vt:lpstr>
      <vt:lpstr>PowerPoint Presentation</vt:lpstr>
      <vt:lpstr>Project background</vt:lpstr>
      <vt:lpstr>PowerPoint Presentation</vt:lpstr>
      <vt:lpstr>What have we done</vt:lpstr>
      <vt:lpstr>PowerPoint Presentation</vt:lpstr>
      <vt:lpstr>What came out of the first workshop </vt:lpstr>
      <vt:lpstr>Collaborative programme (monthly sessions)</vt:lpstr>
      <vt:lpstr>What’s coming out of the virtual sessions</vt:lpstr>
      <vt:lpstr>What’s next </vt:lpstr>
      <vt:lpstr>Embedding learnings within institutions </vt:lpstr>
      <vt:lpstr>Further project plans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Tshegofatso Seabi</dc:creator>
  <cp:lastModifiedBy>Tshegofatso Seabi</cp:lastModifiedBy>
  <cp:revision>4</cp:revision>
  <dcterms:created xsi:type="dcterms:W3CDTF">2026-01-06T10:56:49Z</dcterms:created>
  <dcterms:modified xsi:type="dcterms:W3CDTF">2026-02-25T08:39:47Z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0x0101009FD1133FAA646447B1F506C0CC1AD96D</vt:lpwstr>
  </property>
</Properties>
</file>