
<file path=[Content_Types].xml><?xml version="1.0" encoding="utf-8"?>
<Types xmlns="http://schemas.openxmlformats.org/package/2006/content-types">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1" r:id="rId5"/>
  </p:sldMasterIdLst>
  <p:notesMasterIdLst>
    <p:notesMasterId r:id="rId33"/>
  </p:notesMasterIdLst>
  <p:sldIdLst>
    <p:sldId id="258" r:id="rId6"/>
    <p:sldId id="267" r:id="rId7"/>
    <p:sldId id="674" r:id="rId8"/>
    <p:sldId id="691" r:id="rId9"/>
    <p:sldId id="671" r:id="rId10"/>
    <p:sldId id="657" r:id="rId11"/>
    <p:sldId id="298" r:id="rId12"/>
    <p:sldId id="690" r:id="rId13"/>
    <p:sldId id="656" r:id="rId14"/>
    <p:sldId id="677" r:id="rId15"/>
    <p:sldId id="639" r:id="rId16"/>
    <p:sldId id="662" r:id="rId17"/>
    <p:sldId id="679" r:id="rId18"/>
    <p:sldId id="680" r:id="rId19"/>
    <p:sldId id="681" r:id="rId20"/>
    <p:sldId id="682" r:id="rId21"/>
    <p:sldId id="640" r:id="rId22"/>
    <p:sldId id="630" r:id="rId23"/>
    <p:sldId id="661" r:id="rId24"/>
    <p:sldId id="684" r:id="rId25"/>
    <p:sldId id="683" r:id="rId26"/>
    <p:sldId id="689" r:id="rId27"/>
    <p:sldId id="685" r:id="rId28"/>
    <p:sldId id="688" r:id="rId29"/>
    <p:sldId id="692" r:id="rId30"/>
    <p:sldId id="693" r:id="rId31"/>
    <p:sldId id="27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2927"/>
  </p:normalViewPr>
  <p:slideViewPr>
    <p:cSldViewPr snapToGrid="0" snapToObjects="1">
      <p:cViewPr varScale="1">
        <p:scale>
          <a:sx n="77" d="100"/>
          <a:sy n="77" d="100"/>
        </p:scale>
        <p:origin x="208"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3AA77-7787-1B47-845A-36DBAC505328}"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37DA-8A59-6C4B-B577-BBF0BB470533}" type="slidenum">
              <a:rPr lang="en-US" smtClean="0"/>
              <a:t>‹#›</a:t>
            </a:fld>
            <a:endParaRPr lang="en-US"/>
          </a:p>
        </p:txBody>
      </p:sp>
    </p:spTree>
    <p:extLst>
      <p:ext uri="{BB962C8B-B14F-4D97-AF65-F5344CB8AC3E}">
        <p14:creationId xmlns:p14="http://schemas.microsoft.com/office/powerpoint/2010/main" val="306641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This presentation reflects a long scholarly and leadership journey interrogating how Global South universities participate in global knowledge production.</a:t>
            </a:r>
          </a:p>
          <a:p>
            <a:endParaRPr lang="en-US" dirty="0"/>
          </a:p>
        </p:txBody>
      </p:sp>
      <p:sp>
        <p:nvSpPr>
          <p:cNvPr id="4" name="Slide Number Placeholder 3"/>
          <p:cNvSpPr>
            <a:spLocks noGrp="1"/>
          </p:cNvSpPr>
          <p:nvPr>
            <p:ph type="sldNum" sz="quarter" idx="5"/>
          </p:nvPr>
        </p:nvSpPr>
        <p:spPr/>
        <p:txBody>
          <a:bodyPr/>
          <a:lstStyle/>
          <a:p>
            <a:fld id="{1D3337DA-8A59-6C4B-B577-BBF0BB470533}" type="slidenum">
              <a:rPr lang="en-US" smtClean="0"/>
              <a:t>1</a:t>
            </a:fld>
            <a:endParaRPr lang="en-US"/>
          </a:p>
        </p:txBody>
      </p:sp>
    </p:spTree>
    <p:extLst>
      <p:ext uri="{BB962C8B-B14F-4D97-AF65-F5344CB8AC3E}">
        <p14:creationId xmlns:p14="http://schemas.microsoft.com/office/powerpoint/2010/main" val="995045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Equity must be designed across all three dimensions.</a:t>
            </a:r>
          </a:p>
          <a:p>
            <a:endParaRPr lang="en-US" dirty="0"/>
          </a:p>
        </p:txBody>
      </p:sp>
      <p:sp>
        <p:nvSpPr>
          <p:cNvPr id="4" name="Slide Number Placeholder 3"/>
          <p:cNvSpPr>
            <a:spLocks noGrp="1"/>
          </p:cNvSpPr>
          <p:nvPr>
            <p:ph type="sldNum" sz="quarter" idx="5"/>
          </p:nvPr>
        </p:nvSpPr>
        <p:spPr/>
        <p:txBody>
          <a:bodyPr/>
          <a:lstStyle/>
          <a:p>
            <a:fld id="{1D3337DA-8A59-6C4B-B577-BBF0BB470533}" type="slidenum">
              <a:rPr lang="en-US" smtClean="0"/>
              <a:t>18</a:t>
            </a:fld>
            <a:endParaRPr lang="en-US"/>
          </a:p>
        </p:txBody>
      </p:sp>
    </p:spTree>
    <p:extLst>
      <p:ext uri="{BB962C8B-B14F-4D97-AF65-F5344CB8AC3E}">
        <p14:creationId xmlns:p14="http://schemas.microsoft.com/office/powerpoint/2010/main" val="389822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This is a shift in institutional self-understanding.</a:t>
            </a:r>
          </a:p>
        </p:txBody>
      </p:sp>
      <p:sp>
        <p:nvSpPr>
          <p:cNvPr id="4" name="Slide Number Placeholder 3"/>
          <p:cNvSpPr>
            <a:spLocks noGrp="1"/>
          </p:cNvSpPr>
          <p:nvPr>
            <p:ph type="sldNum" sz="quarter" idx="5"/>
          </p:nvPr>
        </p:nvSpPr>
        <p:spPr/>
        <p:txBody>
          <a:bodyPr/>
          <a:lstStyle/>
          <a:p>
            <a:fld id="{1D3337DA-8A59-6C4B-B577-BBF0BB470533}" type="slidenum">
              <a:rPr lang="en-US" smtClean="0"/>
              <a:t>19</a:t>
            </a:fld>
            <a:endParaRPr lang="en-US"/>
          </a:p>
        </p:txBody>
      </p:sp>
    </p:spTree>
    <p:extLst>
      <p:ext uri="{BB962C8B-B14F-4D97-AF65-F5344CB8AC3E}">
        <p14:creationId xmlns:p14="http://schemas.microsoft.com/office/powerpoint/2010/main" val="177484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4F5EA-3644-CDD6-244F-B10550B3D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AEF1B-2099-D039-37A1-3BDA0A1FD5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D0B56-B9EC-490C-B5A6-0508390122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This is where most partnership models fall short.</a:t>
            </a:r>
          </a:p>
        </p:txBody>
      </p:sp>
      <p:sp>
        <p:nvSpPr>
          <p:cNvPr id="4" name="Slide Number Placeholder 3">
            <a:extLst>
              <a:ext uri="{FF2B5EF4-FFF2-40B4-BE49-F238E27FC236}">
                <a16:creationId xmlns:a16="http://schemas.microsoft.com/office/drawing/2014/main" id="{585EF52C-2627-665E-7953-FE362C3975B7}"/>
              </a:ext>
            </a:extLst>
          </p:cNvPr>
          <p:cNvSpPr>
            <a:spLocks noGrp="1"/>
          </p:cNvSpPr>
          <p:nvPr>
            <p:ph type="sldNum" sz="quarter" idx="5"/>
          </p:nvPr>
        </p:nvSpPr>
        <p:spPr/>
        <p:txBody>
          <a:bodyPr/>
          <a:lstStyle/>
          <a:p>
            <a:fld id="{1D3337DA-8A59-6C4B-B577-BBF0BB470533}" type="slidenum">
              <a:rPr lang="en-US" smtClean="0"/>
              <a:t>20</a:t>
            </a:fld>
            <a:endParaRPr lang="en-US"/>
          </a:p>
        </p:txBody>
      </p:sp>
    </p:spTree>
    <p:extLst>
      <p:ext uri="{BB962C8B-B14F-4D97-AF65-F5344CB8AC3E}">
        <p14:creationId xmlns:p14="http://schemas.microsoft.com/office/powerpoint/2010/main" val="3596379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This is not a finished model. It is a collaborative proposition.</a:t>
            </a:r>
          </a:p>
          <a:p>
            <a:endParaRPr lang="en-US" dirty="0"/>
          </a:p>
        </p:txBody>
      </p:sp>
      <p:sp>
        <p:nvSpPr>
          <p:cNvPr id="4" name="Slide Number Placeholder 3"/>
          <p:cNvSpPr>
            <a:spLocks noGrp="1"/>
          </p:cNvSpPr>
          <p:nvPr>
            <p:ph type="sldNum" sz="quarter" idx="5"/>
          </p:nvPr>
        </p:nvSpPr>
        <p:spPr/>
        <p:txBody>
          <a:bodyPr/>
          <a:lstStyle/>
          <a:p>
            <a:fld id="{1D3337DA-8A59-6C4B-B577-BBF0BB470533}" type="slidenum">
              <a:rPr lang="en-US" smtClean="0"/>
              <a:t>21</a:t>
            </a:fld>
            <a:endParaRPr lang="en-US"/>
          </a:p>
        </p:txBody>
      </p:sp>
    </p:spTree>
    <p:extLst>
      <p:ext uri="{BB962C8B-B14F-4D97-AF65-F5344CB8AC3E}">
        <p14:creationId xmlns:p14="http://schemas.microsoft.com/office/powerpoint/2010/main" val="68910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35D90-B8E4-5E80-41DB-48379BA76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CED5E-D3B9-E31A-DC00-107B01AA7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D1D35-0804-701C-6F91-3129585C89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This is a shift in institutional self-understanding.</a:t>
            </a:r>
          </a:p>
        </p:txBody>
      </p:sp>
      <p:sp>
        <p:nvSpPr>
          <p:cNvPr id="4" name="Slide Number Placeholder 3">
            <a:extLst>
              <a:ext uri="{FF2B5EF4-FFF2-40B4-BE49-F238E27FC236}">
                <a16:creationId xmlns:a16="http://schemas.microsoft.com/office/drawing/2014/main" id="{CE634047-3B96-1725-DC4F-45293438DB9B}"/>
              </a:ext>
            </a:extLst>
          </p:cNvPr>
          <p:cNvSpPr>
            <a:spLocks noGrp="1"/>
          </p:cNvSpPr>
          <p:nvPr>
            <p:ph type="sldNum" sz="quarter" idx="5"/>
          </p:nvPr>
        </p:nvSpPr>
        <p:spPr/>
        <p:txBody>
          <a:bodyPr/>
          <a:lstStyle/>
          <a:p>
            <a:fld id="{1D3337DA-8A59-6C4B-B577-BBF0BB470533}" type="slidenum">
              <a:rPr lang="en-US" smtClean="0"/>
              <a:t>23</a:t>
            </a:fld>
            <a:endParaRPr lang="en-US"/>
          </a:p>
        </p:txBody>
      </p:sp>
    </p:spTree>
    <p:extLst>
      <p:ext uri="{BB962C8B-B14F-4D97-AF65-F5344CB8AC3E}">
        <p14:creationId xmlns:p14="http://schemas.microsoft.com/office/powerpoint/2010/main" val="46783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Entire scholarly and leadership trajectory.</a:t>
            </a:r>
          </a:p>
          <a:p>
            <a:endParaRPr lang="en-US" dirty="0"/>
          </a:p>
        </p:txBody>
      </p:sp>
      <p:sp>
        <p:nvSpPr>
          <p:cNvPr id="4" name="Slide Number Placeholder 3"/>
          <p:cNvSpPr>
            <a:spLocks noGrp="1"/>
          </p:cNvSpPr>
          <p:nvPr>
            <p:ph type="sldNum" sz="quarter" idx="5"/>
          </p:nvPr>
        </p:nvSpPr>
        <p:spPr/>
        <p:txBody>
          <a:bodyPr/>
          <a:lstStyle/>
          <a:p>
            <a:fld id="{1D3337DA-8A59-6C4B-B577-BBF0BB470533}" type="slidenum">
              <a:rPr lang="en-US" smtClean="0"/>
              <a:t>24</a:t>
            </a:fld>
            <a:endParaRPr lang="en-US"/>
          </a:p>
        </p:txBody>
      </p:sp>
    </p:spTree>
    <p:extLst>
      <p:ext uri="{BB962C8B-B14F-4D97-AF65-F5344CB8AC3E}">
        <p14:creationId xmlns:p14="http://schemas.microsoft.com/office/powerpoint/2010/main" val="1331754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64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1D3337DA-8A59-6C4B-B577-BBF0BB470533}" type="slidenum">
              <a:rPr lang="en-US" smtClean="0"/>
              <a:t>3</a:t>
            </a:fld>
            <a:endParaRPr lang="en-US"/>
          </a:p>
        </p:txBody>
      </p:sp>
    </p:spTree>
    <p:extLst>
      <p:ext uri="{BB962C8B-B14F-4D97-AF65-F5344CB8AC3E}">
        <p14:creationId xmlns:p14="http://schemas.microsoft.com/office/powerpoint/2010/main" val="325148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73209-10AF-E6B5-C1A2-320CAC9AC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4DB47-AE7C-0821-5753-E33EB3106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EDE5C-C465-9187-AFF8-65180F68DEEB}"/>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C156714C-362B-C841-3911-1A955AD43820}"/>
              </a:ext>
            </a:extLst>
          </p:cNvPr>
          <p:cNvSpPr>
            <a:spLocks noGrp="1"/>
          </p:cNvSpPr>
          <p:nvPr>
            <p:ph type="sldNum" sz="quarter" idx="5"/>
          </p:nvPr>
        </p:nvSpPr>
        <p:spPr/>
        <p:txBody>
          <a:bodyPr/>
          <a:lstStyle/>
          <a:p>
            <a:fld id="{1D3337DA-8A59-6C4B-B577-BBF0BB470533}" type="slidenum">
              <a:rPr lang="en-US" smtClean="0"/>
              <a:t>4</a:t>
            </a:fld>
            <a:endParaRPr lang="en-US"/>
          </a:p>
        </p:txBody>
      </p:sp>
    </p:spTree>
    <p:extLst>
      <p:ext uri="{BB962C8B-B14F-4D97-AF65-F5344CB8AC3E}">
        <p14:creationId xmlns:p14="http://schemas.microsoft.com/office/powerpoint/2010/main" val="15011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9443B-644B-4C40-967C-BFAF5AA75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38038-08CC-3352-E13F-C15DF059D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97830-E97B-6E3F-DD9A-B3D0E86BF9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i="0" kern="1200" dirty="0">
                <a:solidFill>
                  <a:schemeClr val="tx1"/>
                </a:solidFill>
                <a:effectLst/>
                <a:latin typeface="+mn-lt"/>
                <a:ea typeface="+mn-ea"/>
                <a:cs typeface="+mn-cs"/>
              </a:rPr>
              <a:t>Looking back at my early work on internationalisation and curriculum, I realise that I was already grappling with a question we are now naming more directly: how Global South universities can be fully present in global systems, yet structurally absent from power.”</a:t>
            </a:r>
          </a:p>
          <a:p>
            <a:endParaRPr lang="en-US" i="0" dirty="0"/>
          </a:p>
        </p:txBody>
      </p:sp>
      <p:sp>
        <p:nvSpPr>
          <p:cNvPr id="4" name="Slide Number Placeholder 3">
            <a:extLst>
              <a:ext uri="{FF2B5EF4-FFF2-40B4-BE49-F238E27FC236}">
                <a16:creationId xmlns:a16="http://schemas.microsoft.com/office/drawing/2014/main" id="{FEFAD358-CE0B-CAB4-26C4-1EA67305D51E}"/>
              </a:ext>
            </a:extLst>
          </p:cNvPr>
          <p:cNvSpPr>
            <a:spLocks noGrp="1"/>
          </p:cNvSpPr>
          <p:nvPr>
            <p:ph type="sldNum" sz="quarter" idx="5"/>
          </p:nvPr>
        </p:nvSpPr>
        <p:spPr/>
        <p:txBody>
          <a:bodyPr/>
          <a:lstStyle/>
          <a:p>
            <a:fld id="{1D3337DA-8A59-6C4B-B577-BBF0BB470533}" type="slidenum">
              <a:rPr lang="en-US" smtClean="0"/>
              <a:t>8</a:t>
            </a:fld>
            <a:endParaRPr lang="en-US"/>
          </a:p>
        </p:txBody>
      </p:sp>
    </p:spTree>
    <p:extLst>
      <p:ext uri="{BB962C8B-B14F-4D97-AF65-F5344CB8AC3E}">
        <p14:creationId xmlns:p14="http://schemas.microsoft.com/office/powerpoint/2010/main" val="152248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This question frames everything that follows.</a:t>
            </a:r>
            <a:endParaRPr lang="en-US" dirty="0"/>
          </a:p>
        </p:txBody>
      </p:sp>
      <p:sp>
        <p:nvSpPr>
          <p:cNvPr id="4" name="Slide Number Placeholder 3"/>
          <p:cNvSpPr>
            <a:spLocks noGrp="1"/>
          </p:cNvSpPr>
          <p:nvPr>
            <p:ph type="sldNum" sz="quarter" idx="5"/>
          </p:nvPr>
        </p:nvSpPr>
        <p:spPr/>
        <p:txBody>
          <a:bodyPr/>
          <a:lstStyle/>
          <a:p>
            <a:fld id="{1D3337DA-8A59-6C4B-B577-BBF0BB470533}" type="slidenum">
              <a:rPr lang="en-US" smtClean="0"/>
              <a:t>9</a:t>
            </a:fld>
            <a:endParaRPr lang="en-US"/>
          </a:p>
        </p:txBody>
      </p:sp>
    </p:spTree>
    <p:extLst>
      <p:ext uri="{BB962C8B-B14F-4D97-AF65-F5344CB8AC3E}">
        <p14:creationId xmlns:p14="http://schemas.microsoft.com/office/powerpoint/2010/main" val="148187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337DA-8A59-6C4B-B577-BBF0BB470533}" type="slidenum">
              <a:rPr lang="en-US" smtClean="0"/>
              <a:t>10</a:t>
            </a:fld>
            <a:endParaRPr lang="en-US"/>
          </a:p>
        </p:txBody>
      </p:sp>
    </p:spTree>
    <p:extLst>
      <p:ext uri="{BB962C8B-B14F-4D97-AF65-F5344CB8AC3E}">
        <p14:creationId xmlns:p14="http://schemas.microsoft.com/office/powerpoint/2010/main" val="391161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Technology does not democratise by default. It amplifies design choices.</a:t>
            </a:r>
          </a:p>
          <a:p>
            <a:endParaRPr lang="en-US" dirty="0"/>
          </a:p>
        </p:txBody>
      </p:sp>
      <p:sp>
        <p:nvSpPr>
          <p:cNvPr id="4" name="Slide Number Placeholder 3"/>
          <p:cNvSpPr>
            <a:spLocks noGrp="1"/>
          </p:cNvSpPr>
          <p:nvPr>
            <p:ph type="sldNum" sz="quarter" idx="5"/>
          </p:nvPr>
        </p:nvSpPr>
        <p:spPr/>
        <p:txBody>
          <a:bodyPr/>
          <a:lstStyle/>
          <a:p>
            <a:fld id="{1D3337DA-8A59-6C4B-B577-BBF0BB470533}" type="slidenum">
              <a:rPr lang="en-US" smtClean="0"/>
              <a:t>13</a:t>
            </a:fld>
            <a:endParaRPr lang="en-US"/>
          </a:p>
        </p:txBody>
      </p:sp>
    </p:spTree>
    <p:extLst>
      <p:ext uri="{BB962C8B-B14F-4D97-AF65-F5344CB8AC3E}">
        <p14:creationId xmlns:p14="http://schemas.microsoft.com/office/powerpoint/2010/main" val="63614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8974B-4658-3D49-2903-249BA9330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BE358-71EA-6C2F-F313-A923DD7BD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5ABF7-1FEE-AA81-5AFB-588A6E15844A}"/>
              </a:ext>
            </a:extLst>
          </p:cNvPr>
          <p:cNvSpPr>
            <a:spLocks noGrp="1"/>
          </p:cNvSpPr>
          <p:nvPr>
            <p:ph type="body" idx="1"/>
          </p:nvPr>
        </p:nvSpPr>
        <p:spPr/>
        <p:txBody>
          <a:bodyPr/>
          <a:lstStyle/>
          <a:p>
            <a:r>
              <a:rPr lang="en-ZA" dirty="0"/>
              <a:t>This is a systems failure, not a relational one.</a:t>
            </a:r>
          </a:p>
        </p:txBody>
      </p:sp>
      <p:sp>
        <p:nvSpPr>
          <p:cNvPr id="4" name="Slide Number Placeholder 3">
            <a:extLst>
              <a:ext uri="{FF2B5EF4-FFF2-40B4-BE49-F238E27FC236}">
                <a16:creationId xmlns:a16="http://schemas.microsoft.com/office/drawing/2014/main" id="{CBE8DC6F-54CF-ACCF-B244-BDA69103392C}"/>
              </a:ext>
            </a:extLst>
          </p:cNvPr>
          <p:cNvSpPr>
            <a:spLocks noGrp="1"/>
          </p:cNvSpPr>
          <p:nvPr>
            <p:ph type="sldNum" sz="quarter" idx="5"/>
          </p:nvPr>
        </p:nvSpPr>
        <p:spPr/>
        <p:txBody>
          <a:bodyPr/>
          <a:lstStyle/>
          <a:p>
            <a:fld id="{1D3337DA-8A59-6C4B-B577-BBF0BB470533}" type="slidenum">
              <a:rPr lang="en-US" smtClean="0"/>
              <a:t>14</a:t>
            </a:fld>
            <a:endParaRPr lang="en-US"/>
          </a:p>
        </p:txBody>
      </p:sp>
    </p:spTree>
    <p:extLst>
      <p:ext uri="{BB962C8B-B14F-4D97-AF65-F5344CB8AC3E}">
        <p14:creationId xmlns:p14="http://schemas.microsoft.com/office/powerpoint/2010/main" val="215927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134-AD26-0C20-0265-F8667F8CA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9F7F5-2FE5-8C3C-16C7-10B03B18F2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93D50-D54C-E97C-5626-E114A0433087}"/>
              </a:ext>
            </a:extLst>
          </p:cNvPr>
          <p:cNvSpPr>
            <a:spLocks noGrp="1"/>
          </p:cNvSpPr>
          <p:nvPr>
            <p:ph type="body" idx="1"/>
          </p:nvPr>
        </p:nvSpPr>
        <p:spPr/>
        <p:txBody>
          <a:bodyPr/>
          <a:lstStyle/>
          <a:p>
            <a:r>
              <a:rPr lang="en-ZA" dirty="0"/>
              <a:t>This is a systems failure, not a relational one.</a:t>
            </a:r>
          </a:p>
        </p:txBody>
      </p:sp>
      <p:sp>
        <p:nvSpPr>
          <p:cNvPr id="4" name="Slide Number Placeholder 3">
            <a:extLst>
              <a:ext uri="{FF2B5EF4-FFF2-40B4-BE49-F238E27FC236}">
                <a16:creationId xmlns:a16="http://schemas.microsoft.com/office/drawing/2014/main" id="{2E669809-EC97-1F97-439D-7A769B0C51B7}"/>
              </a:ext>
            </a:extLst>
          </p:cNvPr>
          <p:cNvSpPr>
            <a:spLocks noGrp="1"/>
          </p:cNvSpPr>
          <p:nvPr>
            <p:ph type="sldNum" sz="quarter" idx="5"/>
          </p:nvPr>
        </p:nvSpPr>
        <p:spPr/>
        <p:txBody>
          <a:bodyPr/>
          <a:lstStyle/>
          <a:p>
            <a:fld id="{1D3337DA-8A59-6C4B-B577-BBF0BB470533}" type="slidenum">
              <a:rPr lang="en-US" smtClean="0"/>
              <a:t>15</a:t>
            </a:fld>
            <a:endParaRPr lang="en-US"/>
          </a:p>
        </p:txBody>
      </p:sp>
    </p:spTree>
    <p:extLst>
      <p:ext uri="{BB962C8B-B14F-4D97-AF65-F5344CB8AC3E}">
        <p14:creationId xmlns:p14="http://schemas.microsoft.com/office/powerpoint/2010/main" val="160268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1.JPG"/><Relationship Id="rId2" Type="http://schemas.openxmlformats.org/officeDocument/2006/relationships/image" Target="../media/image4.gif"/><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1.JPG"/><Relationship Id="rId2" Type="http://schemas.openxmlformats.org/officeDocument/2006/relationships/image" Target="../media/image4.gif"/><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p>
        </p:txBody>
      </p:sp>
      <p:pic>
        <p:nvPicPr>
          <p:cNvPr id="5" name="Graphic 4">
            <a:extLst>
              <a:ext uri="{FF2B5EF4-FFF2-40B4-BE49-F238E27FC236}">
                <a16:creationId xmlns:a16="http://schemas.microsoft.com/office/drawing/2014/main" id="{4C432A31-AC2C-42F8-AA98-FE17AEF8B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4" y="6053517"/>
            <a:ext cx="1591200" cy="461517"/>
          </a:xfrm>
          <a:prstGeom prst="rect">
            <a:avLst/>
          </a:prstGeom>
        </p:spPr>
      </p:pic>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a:t>
            </a:fld>
            <a:endParaRPr lang="en-US" dirty="0"/>
          </a:p>
        </p:txBody>
      </p:sp>
      <p:sp>
        <p:nvSpPr>
          <p:cNvPr id="7" name="Rectangle 106">
            <a:extLst>
              <a:ext uri="{FF2B5EF4-FFF2-40B4-BE49-F238E27FC236}">
                <a16:creationId xmlns:a16="http://schemas.microsoft.com/office/drawing/2014/main" id="{D826F394-93B2-42BA-B2DF-9C07ADC6E80D}"/>
              </a:ext>
            </a:extLst>
          </p:cNvPr>
          <p:cNvSpPr>
            <a:spLocks noChangeArrowheads="1"/>
          </p:cNvSpPr>
          <p:nvPr userDrawn="1"/>
        </p:nvSpPr>
        <p:spPr bwMode="gray">
          <a:xfrm>
            <a:off x="-2463799" y="5415917"/>
            <a:ext cx="2329217" cy="1442085"/>
          </a:xfrm>
          <a:prstGeom prst="rect">
            <a:avLst/>
          </a:prstGeom>
          <a:solidFill>
            <a:schemeClr val="bg1">
              <a:lumMod val="95000"/>
            </a:schemeClr>
          </a:solidFill>
          <a:ln>
            <a:noFill/>
          </a:ln>
          <a:effectLst/>
        </p:spPr>
        <p:txBody>
          <a:bodyPr wrap="square" lIns="143963" tIns="143963" rIns="143963" bIns="179953" anchor="b" anchorCtr="0">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199588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6"/>
            <a:ext cx="6153150" cy="1123949"/>
          </a:xfrm>
        </p:spPr>
        <p:txBody>
          <a:bodyPr anchor="b" anchorCtr="0">
            <a:noAutofit/>
          </a:bodyPr>
          <a:lstStyle>
            <a:lvl1pPr>
              <a:lnSpc>
                <a:spcPct val="80000"/>
              </a:lnSpc>
              <a:defRPr sz="3999" spc="-60" baseline="0">
                <a:solidFill>
                  <a:schemeClr val="tx2"/>
                </a:solidFill>
              </a:defRPr>
            </a:lvl1pPr>
          </a:lstStyle>
          <a:p>
            <a:r>
              <a:rPr lang="en-US" noProof="0" dirty="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799"/>
            </a:lvl1pPr>
          </a:lstStyle>
          <a:p>
            <a:pPr lvl="0"/>
            <a:r>
              <a:rPr lang="en-US" noProof="0" dirty="0"/>
              <a:t>Click to add department and date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20" y="5878104"/>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3"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3999" spc="-60" baseline="0">
                <a:solidFill>
                  <a:schemeClr val="bg2"/>
                </a:solidFill>
              </a:defRPr>
            </a:lvl1pPr>
          </a:lstStyle>
          <a:p>
            <a:pPr lvl="0"/>
            <a:r>
              <a:rPr lang="en-US" noProof="0" dirty="0"/>
              <a:t>Click to add subtitle</a:t>
            </a:r>
          </a:p>
        </p:txBody>
      </p:sp>
      <p:sp>
        <p:nvSpPr>
          <p:cNvPr id="28" name="Rectangle 106">
            <a:extLst>
              <a:ext uri="{FF2B5EF4-FFF2-40B4-BE49-F238E27FC236}">
                <a16:creationId xmlns:a16="http://schemas.microsoft.com/office/drawing/2014/main" id="{E607FD01-CA94-4A67-A95F-2021BDC6C25C}"/>
              </a:ext>
            </a:extLst>
          </p:cNvPr>
          <p:cNvSpPr>
            <a:spLocks noChangeArrowheads="1"/>
          </p:cNvSpPr>
          <p:nvPr userDrawn="1"/>
        </p:nvSpPr>
        <p:spPr bwMode="gray">
          <a:xfrm>
            <a:off x="-2463799" y="2"/>
            <a:ext cx="2329217" cy="159597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29" name="Rectangle 106">
            <a:extLst>
              <a:ext uri="{FF2B5EF4-FFF2-40B4-BE49-F238E27FC236}">
                <a16:creationId xmlns:a16="http://schemas.microsoft.com/office/drawing/2014/main" id="{AE274554-07CC-4734-B686-7CEFD18ED091}"/>
              </a:ext>
            </a:extLst>
          </p:cNvPr>
          <p:cNvSpPr>
            <a:spLocks noChangeArrowheads="1"/>
          </p:cNvSpPr>
          <p:nvPr userDrawn="1"/>
        </p:nvSpPr>
        <p:spPr bwMode="gray">
          <a:xfrm>
            <a:off x="-2463799" y="5415917"/>
            <a:ext cx="2329217" cy="1442085"/>
          </a:xfrm>
          <a:prstGeom prst="rect">
            <a:avLst/>
          </a:prstGeom>
          <a:solidFill>
            <a:schemeClr val="bg1">
              <a:lumMod val="95000"/>
            </a:schemeClr>
          </a:solidFill>
          <a:ln>
            <a:noFill/>
          </a:ln>
          <a:effectLst/>
        </p:spPr>
        <p:txBody>
          <a:bodyPr wrap="square" lIns="143963" tIns="143963" rIns="143963" bIns="179953" anchor="b" anchorCtr="0">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0" name="Group 29">
            <a:extLst>
              <a:ext uri="{FF2B5EF4-FFF2-40B4-BE49-F238E27FC236}">
                <a16:creationId xmlns:a16="http://schemas.microsoft.com/office/drawing/2014/main" id="{B9F231B0-0997-4009-B673-F3D8B1264B46}"/>
              </a:ext>
            </a:extLst>
          </p:cNvPr>
          <p:cNvGrpSpPr/>
          <p:nvPr userDrawn="1"/>
        </p:nvGrpSpPr>
        <p:grpSpPr>
          <a:xfrm>
            <a:off x="12326583" y="1"/>
            <a:ext cx="2329217" cy="5577839"/>
            <a:chOff x="12326583" y="1"/>
            <a:chExt cx="2329217" cy="5577839"/>
          </a:xfrm>
        </p:grpSpPr>
        <p:sp>
          <p:nvSpPr>
            <p:cNvPr id="32" name="Rectangle 106">
              <a:extLst>
                <a:ext uri="{FF2B5EF4-FFF2-40B4-BE49-F238E27FC236}">
                  <a16:creationId xmlns:a16="http://schemas.microsoft.com/office/drawing/2014/main" id="{4DC83239-28D6-4863-B0A3-C7D05549B583}"/>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3" name="Groep 75">
              <a:extLst>
                <a:ext uri="{FF2B5EF4-FFF2-40B4-BE49-F238E27FC236}">
                  <a16:creationId xmlns:a16="http://schemas.microsoft.com/office/drawing/2014/main" id="{FFB172C3-D9F1-412D-92B1-9EA78DF200F2}"/>
                </a:ext>
              </a:extLst>
            </p:cNvPr>
            <p:cNvGrpSpPr>
              <a:grpSpLocks noChangeAspect="1"/>
            </p:cNvGrpSpPr>
            <p:nvPr userDrawn="1"/>
          </p:nvGrpSpPr>
          <p:grpSpPr>
            <a:xfrm>
              <a:off x="12616299" y="4610804"/>
              <a:ext cx="1766851" cy="793244"/>
              <a:chOff x="2766083" y="6357983"/>
              <a:chExt cx="1485890" cy="667104"/>
            </a:xfrm>
          </p:grpSpPr>
          <p:pic>
            <p:nvPicPr>
              <p:cNvPr id="54" name="Picture 15">
                <a:extLst>
                  <a:ext uri="{FF2B5EF4-FFF2-40B4-BE49-F238E27FC236}">
                    <a16:creationId xmlns:a16="http://schemas.microsoft.com/office/drawing/2014/main" id="{B6A47874-FF25-491D-920B-8CD7D9C1B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5" name="Picture 18">
                <a:extLst>
                  <a:ext uri="{FF2B5EF4-FFF2-40B4-BE49-F238E27FC236}">
                    <a16:creationId xmlns:a16="http://schemas.microsoft.com/office/drawing/2014/main" id="{3A3C37DF-1E39-4C36-80F6-F4CB08D1C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6" name="Picture 19">
                <a:extLst>
                  <a:ext uri="{FF2B5EF4-FFF2-40B4-BE49-F238E27FC236}">
                    <a16:creationId xmlns:a16="http://schemas.microsoft.com/office/drawing/2014/main" id="{C4687FD2-CBA1-4019-A39F-C87B0A6CEA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7" name="Straight Arrow Connector 23">
                <a:extLst>
                  <a:ext uri="{FF2B5EF4-FFF2-40B4-BE49-F238E27FC236}">
                    <a16:creationId xmlns:a16="http://schemas.microsoft.com/office/drawing/2014/main" id="{F0BF0071-31FA-484A-930F-AD2AB2CB540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24">
                <a:extLst>
                  <a:ext uri="{FF2B5EF4-FFF2-40B4-BE49-F238E27FC236}">
                    <a16:creationId xmlns:a16="http://schemas.microsoft.com/office/drawing/2014/main" id="{F4AAF602-49A4-4EFD-A716-B981B2F6EBF6}"/>
                  </a:ext>
                </a:extLst>
              </p:cNvPr>
              <p:cNvCxnSpPr>
                <a:cxnSpLocks/>
                <a:stCxn id="54" idx="0"/>
                <a:endCxn id="5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26">
                <a:extLst>
                  <a:ext uri="{FF2B5EF4-FFF2-40B4-BE49-F238E27FC236}">
                    <a16:creationId xmlns:a16="http://schemas.microsoft.com/office/drawing/2014/main" id="{8A790966-5AC8-4978-BE15-E3FAFD4F7C4E}"/>
                  </a:ext>
                </a:extLst>
              </p:cNvPr>
              <p:cNvCxnSpPr>
                <a:cxnSpLocks/>
                <a:stCxn id="54" idx="3"/>
                <a:endCxn id="5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27">
                <a:extLst>
                  <a:ext uri="{FF2B5EF4-FFF2-40B4-BE49-F238E27FC236}">
                    <a16:creationId xmlns:a16="http://schemas.microsoft.com/office/drawing/2014/main" id="{E1990CA2-0D8A-4C48-9DB5-F6331251DB4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Oval 28">
                <a:extLst>
                  <a:ext uri="{FF2B5EF4-FFF2-40B4-BE49-F238E27FC236}">
                    <a16:creationId xmlns:a16="http://schemas.microsoft.com/office/drawing/2014/main" id="{5A561EAC-EAC5-4B8D-BF2B-86E0AF13859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pic>
          <p:nvPicPr>
            <p:cNvPr id="34" name="Afbeelding 77">
              <a:extLst>
                <a:ext uri="{FF2B5EF4-FFF2-40B4-BE49-F238E27FC236}">
                  <a16:creationId xmlns:a16="http://schemas.microsoft.com/office/drawing/2014/main" id="{AF0278BE-D908-439F-9C41-0D203041D69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35" name="Group 34">
              <a:extLst>
                <a:ext uri="{FF2B5EF4-FFF2-40B4-BE49-F238E27FC236}">
                  <a16:creationId xmlns:a16="http://schemas.microsoft.com/office/drawing/2014/main" id="{DA78ACF5-DF81-48C1-8D4A-018A2C51EF5F}"/>
                </a:ext>
              </a:extLst>
            </p:cNvPr>
            <p:cNvGrpSpPr>
              <a:grpSpLocks noChangeAspect="1"/>
            </p:cNvGrpSpPr>
            <p:nvPr userDrawn="1"/>
          </p:nvGrpSpPr>
          <p:grpSpPr>
            <a:xfrm>
              <a:off x="12610022" y="1108316"/>
              <a:ext cx="339817" cy="579600"/>
              <a:chOff x="13120767" y="944180"/>
              <a:chExt cx="338852" cy="577954"/>
            </a:xfrm>
          </p:grpSpPr>
          <p:pic>
            <p:nvPicPr>
              <p:cNvPr id="36" name="Picture 35">
                <a:extLst>
                  <a:ext uri="{FF2B5EF4-FFF2-40B4-BE49-F238E27FC236}">
                    <a16:creationId xmlns:a16="http://schemas.microsoft.com/office/drawing/2014/main" id="{05F851DB-B145-4487-8131-4548DCA45267}"/>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37" name="Rectangle 21">
                <a:extLst>
                  <a:ext uri="{FF2B5EF4-FFF2-40B4-BE49-F238E27FC236}">
                    <a16:creationId xmlns:a16="http://schemas.microsoft.com/office/drawing/2014/main" id="{046613CB-16AD-4E66-A2C1-848199A9DCA8}"/>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grpSp>
    </p:spTree>
    <p:extLst>
      <p:ext uri="{BB962C8B-B14F-4D97-AF65-F5344CB8AC3E}">
        <p14:creationId xmlns:p14="http://schemas.microsoft.com/office/powerpoint/2010/main" val="258900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8"/>
            <a:ext cx="6153150" cy="1123949"/>
          </a:xfrm>
        </p:spPr>
        <p:txBody>
          <a:bodyPr anchor="b" anchorCtr="0">
            <a:noAutofit/>
          </a:bodyPr>
          <a:lstStyle>
            <a:lvl1pPr>
              <a:lnSpc>
                <a:spcPct val="80000"/>
              </a:lnSpc>
              <a:defRPr sz="3999" spc="-60" baseline="0"/>
            </a:lvl1pPr>
          </a:lstStyle>
          <a:p>
            <a:r>
              <a:rPr lang="en-US" noProof="0" dirty="0"/>
              <a:t>Click to add title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20" y="5878104"/>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3"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799"/>
            </a:lvl1pPr>
          </a:lstStyle>
          <a:p>
            <a:pPr lvl="0"/>
            <a:r>
              <a:rPr lang="en-US" noProof="0" dirty="0"/>
              <a:t>Click to add department and date</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35" name="Rectangle 106">
            <a:extLst>
              <a:ext uri="{FF2B5EF4-FFF2-40B4-BE49-F238E27FC236}">
                <a16:creationId xmlns:a16="http://schemas.microsoft.com/office/drawing/2014/main" id="{401268E0-7373-4060-93A9-43E02AE6BC4B}"/>
              </a:ext>
            </a:extLst>
          </p:cNvPr>
          <p:cNvSpPr>
            <a:spLocks noChangeArrowheads="1"/>
          </p:cNvSpPr>
          <p:nvPr userDrawn="1"/>
        </p:nvSpPr>
        <p:spPr bwMode="gray">
          <a:xfrm>
            <a:off x="-2463799" y="2"/>
            <a:ext cx="2329217" cy="159597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36" name="Rectangle 106">
            <a:extLst>
              <a:ext uri="{FF2B5EF4-FFF2-40B4-BE49-F238E27FC236}">
                <a16:creationId xmlns:a16="http://schemas.microsoft.com/office/drawing/2014/main" id="{FC1E856E-F95A-4EE2-A7FB-E428B42A6DD9}"/>
              </a:ext>
            </a:extLst>
          </p:cNvPr>
          <p:cNvSpPr>
            <a:spLocks noChangeArrowheads="1"/>
          </p:cNvSpPr>
          <p:nvPr userDrawn="1"/>
        </p:nvSpPr>
        <p:spPr bwMode="gray">
          <a:xfrm>
            <a:off x="-2463799" y="5415917"/>
            <a:ext cx="2329217" cy="1442085"/>
          </a:xfrm>
          <a:prstGeom prst="rect">
            <a:avLst/>
          </a:prstGeom>
          <a:solidFill>
            <a:schemeClr val="bg1">
              <a:lumMod val="95000"/>
            </a:schemeClr>
          </a:solidFill>
          <a:ln>
            <a:noFill/>
          </a:ln>
          <a:effectLst/>
        </p:spPr>
        <p:txBody>
          <a:bodyPr wrap="square" lIns="143963" tIns="143963" rIns="143963" bIns="179953" anchor="b" anchorCtr="0">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37" name="Group 36">
            <a:extLst>
              <a:ext uri="{FF2B5EF4-FFF2-40B4-BE49-F238E27FC236}">
                <a16:creationId xmlns:a16="http://schemas.microsoft.com/office/drawing/2014/main" id="{6502EEC7-6F97-42D9-9FA3-7A76835A46D8}"/>
              </a:ext>
            </a:extLst>
          </p:cNvPr>
          <p:cNvGrpSpPr/>
          <p:nvPr userDrawn="1"/>
        </p:nvGrpSpPr>
        <p:grpSpPr>
          <a:xfrm>
            <a:off x="12326583" y="1"/>
            <a:ext cx="2329217" cy="5577839"/>
            <a:chOff x="12326583" y="1"/>
            <a:chExt cx="2329217" cy="5577839"/>
          </a:xfrm>
        </p:grpSpPr>
        <p:sp>
          <p:nvSpPr>
            <p:cNvPr id="38" name="Rectangle 106">
              <a:extLst>
                <a:ext uri="{FF2B5EF4-FFF2-40B4-BE49-F238E27FC236}">
                  <a16:creationId xmlns:a16="http://schemas.microsoft.com/office/drawing/2014/main" id="{FE4A0863-0CCF-4A8A-80BE-2FBE37696F48}"/>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39" name="Groep 75">
              <a:extLst>
                <a:ext uri="{FF2B5EF4-FFF2-40B4-BE49-F238E27FC236}">
                  <a16:creationId xmlns:a16="http://schemas.microsoft.com/office/drawing/2014/main" id="{8AD02A7A-260B-49B3-BB52-2801815144E0}"/>
                </a:ext>
              </a:extLst>
            </p:cNvPr>
            <p:cNvGrpSpPr>
              <a:grpSpLocks noChangeAspect="1"/>
            </p:cNvGrpSpPr>
            <p:nvPr userDrawn="1"/>
          </p:nvGrpSpPr>
          <p:grpSpPr>
            <a:xfrm>
              <a:off x="12616299" y="4610804"/>
              <a:ext cx="1766851" cy="793244"/>
              <a:chOff x="2766083" y="6357983"/>
              <a:chExt cx="1485890" cy="667104"/>
            </a:xfrm>
          </p:grpSpPr>
          <p:pic>
            <p:nvPicPr>
              <p:cNvPr id="51" name="Picture 15">
                <a:extLst>
                  <a:ext uri="{FF2B5EF4-FFF2-40B4-BE49-F238E27FC236}">
                    <a16:creationId xmlns:a16="http://schemas.microsoft.com/office/drawing/2014/main" id="{8E27D1FF-26E2-40FD-9FE2-D60F92E5D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2" name="Picture 18">
                <a:extLst>
                  <a:ext uri="{FF2B5EF4-FFF2-40B4-BE49-F238E27FC236}">
                    <a16:creationId xmlns:a16="http://schemas.microsoft.com/office/drawing/2014/main" id="{3D9CB36D-0DFD-4852-B3EB-62B853088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3" name="Picture 19">
                <a:extLst>
                  <a:ext uri="{FF2B5EF4-FFF2-40B4-BE49-F238E27FC236}">
                    <a16:creationId xmlns:a16="http://schemas.microsoft.com/office/drawing/2014/main" id="{F7FF9CBE-E83C-4BEA-B921-3820E368A4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4" name="Straight Arrow Connector 23">
                <a:extLst>
                  <a:ext uri="{FF2B5EF4-FFF2-40B4-BE49-F238E27FC236}">
                    <a16:creationId xmlns:a16="http://schemas.microsoft.com/office/drawing/2014/main" id="{55CCD997-DA1F-4B31-BFA2-8F1E1EF1CD2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24">
                <a:extLst>
                  <a:ext uri="{FF2B5EF4-FFF2-40B4-BE49-F238E27FC236}">
                    <a16:creationId xmlns:a16="http://schemas.microsoft.com/office/drawing/2014/main" id="{86B3AB6F-8F3D-4973-A67F-51C8CD82686D}"/>
                  </a:ext>
                </a:extLst>
              </p:cNvPr>
              <p:cNvCxnSpPr>
                <a:cxnSpLocks/>
                <a:stCxn id="51" idx="0"/>
                <a:endCxn id="51"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26">
                <a:extLst>
                  <a:ext uri="{FF2B5EF4-FFF2-40B4-BE49-F238E27FC236}">
                    <a16:creationId xmlns:a16="http://schemas.microsoft.com/office/drawing/2014/main" id="{8E2AA1B5-E2DA-43D4-A118-6E4EA9C210BF}"/>
                  </a:ext>
                </a:extLst>
              </p:cNvPr>
              <p:cNvCxnSpPr>
                <a:cxnSpLocks/>
                <a:stCxn id="51" idx="3"/>
                <a:endCxn id="51"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27">
                <a:extLst>
                  <a:ext uri="{FF2B5EF4-FFF2-40B4-BE49-F238E27FC236}">
                    <a16:creationId xmlns:a16="http://schemas.microsoft.com/office/drawing/2014/main" id="{FF17B7D8-2258-4C82-A90D-FC76E139ACFD}"/>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Oval 28">
                <a:extLst>
                  <a:ext uri="{FF2B5EF4-FFF2-40B4-BE49-F238E27FC236}">
                    <a16:creationId xmlns:a16="http://schemas.microsoft.com/office/drawing/2014/main" id="{DAAABD1B-FB0E-4A68-9BBD-334DC07DE30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pic>
          <p:nvPicPr>
            <p:cNvPr id="40" name="Afbeelding 77">
              <a:extLst>
                <a:ext uri="{FF2B5EF4-FFF2-40B4-BE49-F238E27FC236}">
                  <a16:creationId xmlns:a16="http://schemas.microsoft.com/office/drawing/2014/main" id="{B8B9843D-989E-4417-84AF-F46BA342B1A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8" name="Group 47">
              <a:extLst>
                <a:ext uri="{FF2B5EF4-FFF2-40B4-BE49-F238E27FC236}">
                  <a16:creationId xmlns:a16="http://schemas.microsoft.com/office/drawing/2014/main" id="{962B3FEF-B673-4714-ACBA-3EC3E7438883}"/>
                </a:ext>
              </a:extLst>
            </p:cNvPr>
            <p:cNvGrpSpPr>
              <a:grpSpLocks noChangeAspect="1"/>
            </p:cNvGrpSpPr>
            <p:nvPr userDrawn="1"/>
          </p:nvGrpSpPr>
          <p:grpSpPr>
            <a:xfrm>
              <a:off x="12610022" y="1108316"/>
              <a:ext cx="339817" cy="579600"/>
              <a:chOff x="13120767" y="944180"/>
              <a:chExt cx="338852" cy="577954"/>
            </a:xfrm>
          </p:grpSpPr>
          <p:pic>
            <p:nvPicPr>
              <p:cNvPr id="49" name="Picture 48">
                <a:extLst>
                  <a:ext uri="{FF2B5EF4-FFF2-40B4-BE49-F238E27FC236}">
                    <a16:creationId xmlns:a16="http://schemas.microsoft.com/office/drawing/2014/main" id="{6C864BD3-BCDA-4FC3-9F31-23CB45AC668D}"/>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0" name="Rectangle 21">
                <a:extLst>
                  <a:ext uri="{FF2B5EF4-FFF2-40B4-BE49-F238E27FC236}">
                    <a16:creationId xmlns:a16="http://schemas.microsoft.com/office/drawing/2014/main" id="{5558B70C-F41A-4C9E-8F98-FBCF9C4728CF}"/>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grpSp>
    </p:spTree>
    <p:extLst>
      <p:ext uri="{BB962C8B-B14F-4D97-AF65-F5344CB8AC3E}">
        <p14:creationId xmlns:p14="http://schemas.microsoft.com/office/powerpoint/2010/main" val="4243701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2"/>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3999" spc="-60" baseline="0"/>
            </a:lvl1pPr>
          </a:lstStyle>
          <a:p>
            <a:r>
              <a:rPr lang="en-US" noProof="0" dirty="0"/>
              <a:t>Click to add title</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799"/>
            </a:lvl1pPr>
          </a:lstStyle>
          <a:p>
            <a:pPr lvl="0"/>
            <a:r>
              <a:rPr lang="en-US" noProof="0" dirty="0"/>
              <a:t>Click to add department and date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20" y="5878104"/>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3"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3999" spc="-60" baseline="0">
                <a:solidFill>
                  <a:schemeClr val="bg2"/>
                </a:solidFill>
              </a:defRPr>
            </a:lvl1pPr>
          </a:lstStyle>
          <a:p>
            <a:pPr lvl="0"/>
            <a:r>
              <a:rPr lang="en-US" noProof="0" dirty="0"/>
              <a:t>Click to add subtitle</a:t>
            </a:r>
          </a:p>
        </p:txBody>
      </p:sp>
      <p:sp>
        <p:nvSpPr>
          <p:cNvPr id="42" name="Rectangle 106">
            <a:extLst>
              <a:ext uri="{FF2B5EF4-FFF2-40B4-BE49-F238E27FC236}">
                <a16:creationId xmlns:a16="http://schemas.microsoft.com/office/drawing/2014/main" id="{B5E8D6AF-E84B-418A-8BBA-A76B7DF3B5EE}"/>
              </a:ext>
            </a:extLst>
          </p:cNvPr>
          <p:cNvSpPr>
            <a:spLocks noChangeArrowheads="1"/>
          </p:cNvSpPr>
          <p:nvPr userDrawn="1"/>
        </p:nvSpPr>
        <p:spPr bwMode="gray">
          <a:xfrm>
            <a:off x="-2463799" y="2"/>
            <a:ext cx="2329217" cy="159597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43" name="Rectangle 106">
            <a:extLst>
              <a:ext uri="{FF2B5EF4-FFF2-40B4-BE49-F238E27FC236}">
                <a16:creationId xmlns:a16="http://schemas.microsoft.com/office/drawing/2014/main" id="{50996C0E-E4D5-4F0B-9D33-28B9BD40C124}"/>
              </a:ext>
            </a:extLst>
          </p:cNvPr>
          <p:cNvSpPr>
            <a:spLocks noChangeArrowheads="1"/>
          </p:cNvSpPr>
          <p:nvPr userDrawn="1"/>
        </p:nvSpPr>
        <p:spPr bwMode="gray">
          <a:xfrm>
            <a:off x="-2463799" y="5415917"/>
            <a:ext cx="2329217" cy="1442085"/>
          </a:xfrm>
          <a:prstGeom prst="rect">
            <a:avLst/>
          </a:prstGeom>
          <a:solidFill>
            <a:schemeClr val="bg1">
              <a:lumMod val="95000"/>
            </a:schemeClr>
          </a:solidFill>
          <a:ln>
            <a:noFill/>
          </a:ln>
          <a:effectLst/>
        </p:spPr>
        <p:txBody>
          <a:bodyPr wrap="square" lIns="143963" tIns="143963" rIns="143963" bIns="179953" anchor="b" anchorCtr="0">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5" name="Group 44">
            <a:extLst>
              <a:ext uri="{FF2B5EF4-FFF2-40B4-BE49-F238E27FC236}">
                <a16:creationId xmlns:a16="http://schemas.microsoft.com/office/drawing/2014/main" id="{D7E86D69-8878-4F2F-B237-077EA4BE83CE}"/>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EAAF62C9-7324-454B-9338-D54E099FD047}"/>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FD7A15A7-FE84-4DED-8920-16D4F5671906}"/>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F8227AF3-946A-4722-B2BC-D74F23B51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55EA290E-158C-4C3F-A358-EB1217572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96B981E3-A59D-47C0-BEB5-B657666760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1503258A-5894-4672-8B84-01592DB52E4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390BA5B0-F1C6-450F-BAC4-F8787C48F47E}"/>
                  </a:ext>
                </a:extLst>
              </p:cNvPr>
              <p:cNvCxnSpPr>
                <a:cxnSpLocks/>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96531038-527A-425F-BD02-7099621FCB21}"/>
                  </a:ext>
                </a:extLst>
              </p:cNvPr>
              <p:cNvCxnSpPr>
                <a:cxnSpLocks/>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27">
                <a:extLst>
                  <a:ext uri="{FF2B5EF4-FFF2-40B4-BE49-F238E27FC236}">
                    <a16:creationId xmlns:a16="http://schemas.microsoft.com/office/drawing/2014/main" id="{EAF4DA52-CE8D-4A82-8E35-D40478065FFC}"/>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28">
                <a:extLst>
                  <a:ext uri="{FF2B5EF4-FFF2-40B4-BE49-F238E27FC236}">
                    <a16:creationId xmlns:a16="http://schemas.microsoft.com/office/drawing/2014/main" id="{89CECA65-9170-4C36-8E8D-04B424116A2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pic>
          <p:nvPicPr>
            <p:cNvPr id="48" name="Afbeelding 77">
              <a:extLst>
                <a:ext uri="{FF2B5EF4-FFF2-40B4-BE49-F238E27FC236}">
                  <a16:creationId xmlns:a16="http://schemas.microsoft.com/office/drawing/2014/main" id="{E2B058BF-C284-4CF1-B159-A127391470F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6D89D04-36FC-4E54-B848-4B212F50972A}"/>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BA692DC4-6807-4015-9616-637F4AAFDD9A}"/>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613D454E-7313-4972-8548-FEBA44D82382}"/>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grpSp>
    </p:spTree>
    <p:extLst>
      <p:ext uri="{BB962C8B-B14F-4D97-AF65-F5344CB8AC3E}">
        <p14:creationId xmlns:p14="http://schemas.microsoft.com/office/powerpoint/2010/main" val="1630340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3999" spc="-60" baseline="0"/>
            </a:lvl1pPr>
          </a:lstStyle>
          <a:p>
            <a:r>
              <a:rPr lang="en-US" noProof="0" dirty="0"/>
              <a:t>Click to add title</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20" y="5878104"/>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3"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799"/>
            </a:lvl1pPr>
          </a:lstStyle>
          <a:p>
            <a:pPr lvl="0"/>
            <a:r>
              <a:rPr lang="en-US" noProof="0" dirty="0"/>
              <a:t>Click to add department and date</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40" name="Rectangle 106">
            <a:extLst>
              <a:ext uri="{FF2B5EF4-FFF2-40B4-BE49-F238E27FC236}">
                <a16:creationId xmlns:a16="http://schemas.microsoft.com/office/drawing/2014/main" id="{02F68636-161F-4B70-A166-ABA2523D1ACD}"/>
              </a:ext>
            </a:extLst>
          </p:cNvPr>
          <p:cNvSpPr>
            <a:spLocks noChangeArrowheads="1"/>
          </p:cNvSpPr>
          <p:nvPr userDrawn="1"/>
        </p:nvSpPr>
        <p:spPr bwMode="gray">
          <a:xfrm>
            <a:off x="-2463799" y="2"/>
            <a:ext cx="2329217" cy="159597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icon in the center of the image area</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Select an image. Note: Use a landscape image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‘Insert’ and the image will be placed</a:t>
            </a:r>
          </a:p>
        </p:txBody>
      </p:sp>
      <p:sp>
        <p:nvSpPr>
          <p:cNvPr id="41" name="Rectangle 106">
            <a:extLst>
              <a:ext uri="{FF2B5EF4-FFF2-40B4-BE49-F238E27FC236}">
                <a16:creationId xmlns:a16="http://schemas.microsoft.com/office/drawing/2014/main" id="{486F824E-9B4C-4900-B082-BD07465D5AA8}"/>
              </a:ext>
            </a:extLst>
          </p:cNvPr>
          <p:cNvSpPr>
            <a:spLocks noChangeArrowheads="1"/>
          </p:cNvSpPr>
          <p:nvPr userDrawn="1"/>
        </p:nvSpPr>
        <p:spPr bwMode="gray">
          <a:xfrm>
            <a:off x="-2463799" y="5415917"/>
            <a:ext cx="2329217" cy="1442085"/>
          </a:xfrm>
          <a:prstGeom prst="rect">
            <a:avLst/>
          </a:prstGeom>
          <a:solidFill>
            <a:schemeClr val="bg1">
              <a:lumMod val="95000"/>
            </a:schemeClr>
          </a:solidFill>
          <a:ln>
            <a:noFill/>
          </a:ln>
          <a:effectLst/>
        </p:spPr>
        <p:txBody>
          <a:bodyPr wrap="square" lIns="143963" tIns="143963" rIns="143963" bIns="179953" anchor="b" anchorCtr="0">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grpSp>
        <p:nvGrpSpPr>
          <p:cNvPr id="42" name="Group 41">
            <a:extLst>
              <a:ext uri="{FF2B5EF4-FFF2-40B4-BE49-F238E27FC236}">
                <a16:creationId xmlns:a16="http://schemas.microsoft.com/office/drawing/2014/main" id="{F15E442B-B621-4D51-A258-3F46E08FDA1E}"/>
              </a:ext>
            </a:extLst>
          </p:cNvPr>
          <p:cNvGrpSpPr/>
          <p:nvPr userDrawn="1"/>
        </p:nvGrpSpPr>
        <p:grpSpPr>
          <a:xfrm>
            <a:off x="12326583" y="1"/>
            <a:ext cx="2329217" cy="5577839"/>
            <a:chOff x="12326583" y="1"/>
            <a:chExt cx="2329217" cy="5577839"/>
          </a:xfrm>
        </p:grpSpPr>
        <p:sp>
          <p:nvSpPr>
            <p:cNvPr id="43" name="Rectangle 106">
              <a:extLst>
                <a:ext uri="{FF2B5EF4-FFF2-40B4-BE49-F238E27FC236}">
                  <a16:creationId xmlns:a16="http://schemas.microsoft.com/office/drawing/2014/main" id="{2FEDA564-AE5A-4F15-A800-091EB7417BD4}"/>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4" name="Groep 75">
              <a:extLst>
                <a:ext uri="{FF2B5EF4-FFF2-40B4-BE49-F238E27FC236}">
                  <a16:creationId xmlns:a16="http://schemas.microsoft.com/office/drawing/2014/main" id="{BD91A0C0-40C5-4AE0-B41A-3F71F8F5364F}"/>
                </a:ext>
              </a:extLst>
            </p:cNvPr>
            <p:cNvGrpSpPr>
              <a:grpSpLocks noChangeAspect="1"/>
            </p:cNvGrpSpPr>
            <p:nvPr userDrawn="1"/>
          </p:nvGrpSpPr>
          <p:grpSpPr>
            <a:xfrm>
              <a:off x="12616299" y="4610804"/>
              <a:ext cx="1766851" cy="793244"/>
              <a:chOff x="2766083" y="6357983"/>
              <a:chExt cx="1485890" cy="667104"/>
            </a:xfrm>
          </p:grpSpPr>
          <p:pic>
            <p:nvPicPr>
              <p:cNvPr id="49" name="Picture 15">
                <a:extLst>
                  <a:ext uri="{FF2B5EF4-FFF2-40B4-BE49-F238E27FC236}">
                    <a16:creationId xmlns:a16="http://schemas.microsoft.com/office/drawing/2014/main" id="{72968D80-8652-423C-AAF4-ED497BD25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0" name="Picture 18">
                <a:extLst>
                  <a:ext uri="{FF2B5EF4-FFF2-40B4-BE49-F238E27FC236}">
                    <a16:creationId xmlns:a16="http://schemas.microsoft.com/office/drawing/2014/main" id="{48331372-6A86-4E03-985B-80DF02AF9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6CDC42D-AA1C-45DC-83E5-30A8ECD069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E868C753-FBD7-4AF2-918F-7AFDE5761C9D}"/>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2DB13C1D-3E83-4B45-9B8C-C9BD15F73113}"/>
                  </a:ext>
                </a:extLst>
              </p:cNvPr>
              <p:cNvCxnSpPr>
                <a:cxnSpLocks/>
                <a:stCxn id="49" idx="0"/>
                <a:endCxn id="49"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E8132503-6FA8-41C3-A010-0E13B66C4E0E}"/>
                  </a:ext>
                </a:extLst>
              </p:cNvPr>
              <p:cNvCxnSpPr>
                <a:cxnSpLocks/>
                <a:stCxn id="49" idx="3"/>
                <a:endCxn id="49"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19D6D07D-AC00-42FF-9D54-46CAC9C3F02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6CBA5528-E394-40C6-9B07-92BAE897EC0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pic>
          <p:nvPicPr>
            <p:cNvPr id="45" name="Afbeelding 77">
              <a:extLst>
                <a:ext uri="{FF2B5EF4-FFF2-40B4-BE49-F238E27FC236}">
                  <a16:creationId xmlns:a16="http://schemas.microsoft.com/office/drawing/2014/main" id="{D7AD9303-E3C3-43EC-B205-EE1847B2EB8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6" name="Group 45">
              <a:extLst>
                <a:ext uri="{FF2B5EF4-FFF2-40B4-BE49-F238E27FC236}">
                  <a16:creationId xmlns:a16="http://schemas.microsoft.com/office/drawing/2014/main" id="{591C3F2A-BFA8-4E53-8931-D6683D803EDB}"/>
                </a:ext>
              </a:extLst>
            </p:cNvPr>
            <p:cNvGrpSpPr>
              <a:grpSpLocks noChangeAspect="1"/>
            </p:cNvGrpSpPr>
            <p:nvPr userDrawn="1"/>
          </p:nvGrpSpPr>
          <p:grpSpPr>
            <a:xfrm>
              <a:off x="12610022" y="1108316"/>
              <a:ext cx="339817" cy="579600"/>
              <a:chOff x="13120767" y="944180"/>
              <a:chExt cx="338852" cy="577954"/>
            </a:xfrm>
          </p:grpSpPr>
          <p:pic>
            <p:nvPicPr>
              <p:cNvPr id="47" name="Picture 46">
                <a:extLst>
                  <a:ext uri="{FF2B5EF4-FFF2-40B4-BE49-F238E27FC236}">
                    <a16:creationId xmlns:a16="http://schemas.microsoft.com/office/drawing/2014/main" id="{32DF94B0-DF60-49EA-AC0A-8DECFF7E3C71}"/>
                  </a:ext>
                </a:extLst>
              </p:cNvPr>
              <p:cNvPicPr>
                <a:picLocks noChangeAspect="1"/>
              </p:cNvPicPr>
              <p:nvPr userDrawn="1"/>
            </p:nvPicPr>
            <p:blipFill rotWithShape="1">
              <a:blip r:embed="rId8"/>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48" name="Rectangle 21">
                <a:extLst>
                  <a:ext uri="{FF2B5EF4-FFF2-40B4-BE49-F238E27FC236}">
                    <a16:creationId xmlns:a16="http://schemas.microsoft.com/office/drawing/2014/main" id="{0E092A32-F504-4634-910B-CE83DF5E2E81}"/>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grpSp>
    </p:spTree>
    <p:extLst>
      <p:ext uri="{BB962C8B-B14F-4D97-AF65-F5344CB8AC3E}">
        <p14:creationId xmlns:p14="http://schemas.microsoft.com/office/powerpoint/2010/main" val="3226719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p>
        </p:txBody>
      </p:sp>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3999" spc="-60" baseline="0"/>
            </a:lvl1pPr>
          </a:lstStyle>
          <a:p>
            <a:r>
              <a:rPr lang="en-US" noProof="0" dirty="0"/>
              <a:t>Click to add title</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20" y="5878104"/>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799"/>
            </a:lvl1pPr>
          </a:lstStyle>
          <a:p>
            <a:pPr lvl="0"/>
            <a:r>
              <a:rPr lang="en-US" noProof="0" dirty="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3999" spc="-60" baseline="0">
                <a:solidFill>
                  <a:schemeClr val="bg2"/>
                </a:solidFill>
              </a:defRPr>
            </a:lvl1pPr>
          </a:lstStyle>
          <a:p>
            <a:pPr lvl="0"/>
            <a:r>
              <a:rPr lang="en-US" noProof="0" dirty="0"/>
              <a:t>Click to add subtitle</a:t>
            </a:r>
          </a:p>
        </p:txBody>
      </p:sp>
      <p:sp>
        <p:nvSpPr>
          <p:cNvPr id="31" name="Rectangle 106">
            <a:extLst>
              <a:ext uri="{FF2B5EF4-FFF2-40B4-BE49-F238E27FC236}">
                <a16:creationId xmlns:a16="http://schemas.microsoft.com/office/drawing/2014/main" id="{9C2955B0-0A63-441B-93FF-777C8E5C1517}"/>
              </a:ext>
            </a:extLst>
          </p:cNvPr>
          <p:cNvSpPr>
            <a:spLocks noChangeArrowheads="1"/>
          </p:cNvSpPr>
          <p:nvPr userDrawn="1"/>
        </p:nvSpPr>
        <p:spPr bwMode="gray">
          <a:xfrm>
            <a:off x="-2463799" y="5415917"/>
            <a:ext cx="2329217" cy="1442085"/>
          </a:xfrm>
          <a:prstGeom prst="rect">
            <a:avLst/>
          </a:prstGeom>
          <a:solidFill>
            <a:schemeClr val="bg1">
              <a:lumMod val="95000"/>
            </a:schemeClr>
          </a:solidFill>
          <a:ln>
            <a:noFill/>
          </a:ln>
          <a:effectLst/>
        </p:spPr>
        <p:txBody>
          <a:bodyPr wrap="square" lIns="143963" tIns="143963" rIns="143963" bIns="179953" anchor="b" anchorCtr="0">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3829782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 t="13983" r="696"/>
          <a:stretch/>
        </p:blipFill>
        <p:spPr>
          <a:xfrm>
            <a:off x="1" y="-1"/>
            <a:ext cx="12192000" cy="5899015"/>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1" y="2286199"/>
            <a:ext cx="8333981" cy="1123949"/>
          </a:xfrm>
        </p:spPr>
        <p:txBody>
          <a:bodyPr anchor="b" anchorCtr="0">
            <a:noAutofit/>
          </a:bodyPr>
          <a:lstStyle>
            <a:lvl1pPr>
              <a:lnSpc>
                <a:spcPct val="80000"/>
              </a:lnSpc>
              <a:defRPr sz="4799" spc="-60" baseline="0"/>
            </a:lvl1pPr>
          </a:lstStyle>
          <a:p>
            <a:r>
              <a:rPr lang="en-US" noProof="0" dirty="0"/>
              <a:t>Click to add title</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20" y="5878104"/>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299"/>
            </a:lvl1pPr>
          </a:lstStyle>
          <a:p>
            <a:pPr lvl="0"/>
            <a:r>
              <a:rPr lang="en-US" noProof="0" dirty="0"/>
              <a:t>Click to add department and date</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799" spc="-60" baseline="0">
                <a:solidFill>
                  <a:schemeClr val="bg2"/>
                </a:solidFill>
              </a:defRPr>
            </a:lvl1pPr>
          </a:lstStyle>
          <a:p>
            <a:pPr lvl="0"/>
            <a:r>
              <a:rPr lang="en-US" noProof="0" dirty="0"/>
              <a:t>Click to add subtitle</a:t>
            </a:r>
          </a:p>
        </p:txBody>
      </p:sp>
      <p:sp>
        <p:nvSpPr>
          <p:cNvPr id="12" name="Rectangle 106">
            <a:extLst>
              <a:ext uri="{FF2B5EF4-FFF2-40B4-BE49-F238E27FC236}">
                <a16:creationId xmlns:a16="http://schemas.microsoft.com/office/drawing/2014/main" id="{4E9468D3-65FE-4F62-B240-E99F03BAB3C5}"/>
              </a:ext>
            </a:extLst>
          </p:cNvPr>
          <p:cNvSpPr>
            <a:spLocks noChangeArrowheads="1"/>
          </p:cNvSpPr>
          <p:nvPr userDrawn="1"/>
        </p:nvSpPr>
        <p:spPr bwMode="gray">
          <a:xfrm>
            <a:off x="-2463799" y="5415917"/>
            <a:ext cx="2329217" cy="1442085"/>
          </a:xfrm>
          <a:prstGeom prst="rect">
            <a:avLst/>
          </a:prstGeom>
          <a:solidFill>
            <a:schemeClr val="bg1">
              <a:lumMod val="95000"/>
            </a:schemeClr>
          </a:solidFill>
          <a:ln>
            <a:noFill/>
          </a:ln>
          <a:effectLst/>
        </p:spPr>
        <p:txBody>
          <a:bodyPr wrap="square" lIns="143963" tIns="143963" rIns="143963" bIns="179953" anchor="b" anchorCtr="0">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797950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lstStyle/>
          <a:p>
            <a:r>
              <a:rPr lang="en-US" noProof="0" dirty="0"/>
              <a:t>Click to add title</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6"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59892" indent="-359892">
              <a:lnSpc>
                <a:spcPct val="80000"/>
              </a:lnSpc>
              <a:spcBef>
                <a:spcPts val="0"/>
              </a:spcBef>
              <a:buFont typeface="+mj-lt"/>
              <a:buAutoNum type="arabicPeriod"/>
              <a:defRPr/>
            </a:lvl3pPr>
            <a:lvl4pPr marL="629811">
              <a:lnSpc>
                <a:spcPct val="80000"/>
              </a:lnSpc>
              <a:spcBef>
                <a:spcPts val="0"/>
              </a:spcBef>
              <a:defRPr/>
            </a:lvl4pPr>
            <a:lvl5pPr>
              <a:lnSpc>
                <a:spcPts val="2799"/>
              </a:lnSpc>
              <a:spcBef>
                <a:spcPts val="1200"/>
              </a:spcBef>
              <a:defRPr/>
            </a:lvl5pPr>
          </a:lstStyle>
          <a:p>
            <a:pPr lvl="0"/>
            <a:r>
              <a:rPr lang="en-US" noProof="0" dirty="0"/>
              <a:t>Click to add heading</a:t>
            </a:r>
          </a:p>
          <a:p>
            <a:pPr lvl="1"/>
            <a:r>
              <a:rPr lang="en-US" noProof="0" dirty="0"/>
              <a:t>Sub-heading</a:t>
            </a:r>
          </a:p>
          <a:p>
            <a:pPr lvl="2"/>
            <a:r>
              <a:rPr lang="en-US" noProof="0" dirty="0"/>
              <a:t>Agenda item</a:t>
            </a:r>
          </a:p>
          <a:p>
            <a:pPr lvl="3"/>
            <a:r>
              <a:rPr lang="en-US" noProof="0" dirty="0"/>
              <a:t>Bullet level</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a:t>
            </a:fld>
            <a:endParaRPr lang="en-US" dirty="0"/>
          </a:p>
        </p:txBody>
      </p:sp>
      <p:grpSp>
        <p:nvGrpSpPr>
          <p:cNvPr id="13" name="Group 12">
            <a:extLst>
              <a:ext uri="{FF2B5EF4-FFF2-40B4-BE49-F238E27FC236}">
                <a16:creationId xmlns:a16="http://schemas.microsoft.com/office/drawing/2014/main" id="{3FFAD9D6-05B2-435C-8329-6CE20FBBDD09}"/>
              </a:ext>
            </a:extLst>
          </p:cNvPr>
          <p:cNvGrpSpPr/>
          <p:nvPr userDrawn="1"/>
        </p:nvGrpSpPr>
        <p:grpSpPr>
          <a:xfrm>
            <a:off x="-2463799" y="0"/>
            <a:ext cx="2329217" cy="2864782"/>
            <a:chOff x="-2463800" y="0"/>
            <a:chExt cx="2329217" cy="2864782"/>
          </a:xfrm>
        </p:grpSpPr>
        <p:sp>
          <p:nvSpPr>
            <p:cNvPr id="14" name="Rectangle 106">
              <a:extLst>
                <a:ext uri="{FF2B5EF4-FFF2-40B4-BE49-F238E27FC236}">
                  <a16:creationId xmlns:a16="http://schemas.microsoft.com/office/drawing/2014/main" id="{B7940837-05FC-4F97-939F-CFA1606C113B}"/>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5" name="Group 14">
              <a:extLst>
                <a:ext uri="{FF2B5EF4-FFF2-40B4-BE49-F238E27FC236}">
                  <a16:creationId xmlns:a16="http://schemas.microsoft.com/office/drawing/2014/main" id="{A8F6FE66-31D9-4408-B5EB-7C2363F3DCCB}"/>
                </a:ext>
              </a:extLst>
            </p:cNvPr>
            <p:cNvGrpSpPr/>
            <p:nvPr userDrawn="1"/>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3C18A13D-2195-46D5-BD6B-4CA1ACC3EBCE}"/>
                  </a:ext>
                </a:extLst>
              </p:cNvPr>
              <p:cNvGrpSpPr/>
              <p:nvPr userDrawn="1"/>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7541B771-C601-413D-AC8D-D2E927487578}"/>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61594CA-FE80-44CC-87F4-915C10CFF163}"/>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17" name="Graphic 19" descr="Close with solid fill">
                <a:extLst>
                  <a:ext uri="{FF2B5EF4-FFF2-40B4-BE49-F238E27FC236}">
                    <a16:creationId xmlns:a16="http://schemas.microsoft.com/office/drawing/2014/main" id="{9BF4A3D7-4D6D-4E24-845A-E93D6AFB7584}"/>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Tree>
    <p:extLst>
      <p:ext uri="{BB962C8B-B14F-4D97-AF65-F5344CB8AC3E}">
        <p14:creationId xmlns:p14="http://schemas.microsoft.com/office/powerpoint/2010/main" val="28114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lstStyle/>
          <a:p>
            <a:r>
              <a:rPr lang="en-US" noProof="0" dirty="0"/>
              <a:t>Click to add title</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6"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69919">
              <a:lnSpc>
                <a:spcPct val="80000"/>
              </a:lnSpc>
              <a:spcBef>
                <a:spcPts val="0"/>
              </a:spcBef>
              <a:spcAft>
                <a:spcPts val="0"/>
              </a:spcAft>
              <a:defRPr/>
            </a:lvl4pPr>
            <a:lvl5pPr marL="539838">
              <a:lnSpc>
                <a:spcPct val="80000"/>
              </a:lnSpc>
              <a:spcBef>
                <a:spcPts val="0"/>
              </a:spcBef>
              <a:spcAft>
                <a:spcPts val="0"/>
              </a:spcAft>
              <a:defRPr/>
            </a:lvl5pPr>
            <a:lvl6pPr marL="809757">
              <a:lnSpc>
                <a:spcPct val="80000"/>
              </a:lnSpc>
              <a:spcBef>
                <a:spcPts val="0"/>
              </a:spcBef>
              <a:spcAft>
                <a:spcPts val="0"/>
              </a:spcAft>
              <a:defRPr/>
            </a:lvl6pPr>
            <a:lvl7pPr marL="1079676">
              <a:lnSpc>
                <a:spcPct val="80000"/>
              </a:lnSpc>
              <a:spcBef>
                <a:spcPts val="0"/>
              </a:spcBef>
              <a:spcAft>
                <a:spcPts val="0"/>
              </a:spcAft>
              <a:defRPr/>
            </a:lvl7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p:txBody>
      </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a:t>
            </a:fld>
            <a:endParaRPr lang="en-US" dirty="0"/>
          </a:p>
        </p:txBody>
      </p:sp>
      <p:grpSp>
        <p:nvGrpSpPr>
          <p:cNvPr id="13" name="Group 12">
            <a:extLst>
              <a:ext uri="{FF2B5EF4-FFF2-40B4-BE49-F238E27FC236}">
                <a16:creationId xmlns:a16="http://schemas.microsoft.com/office/drawing/2014/main" id="{579B413D-CF53-4D76-955F-4F5EC88D462F}"/>
              </a:ext>
            </a:extLst>
          </p:cNvPr>
          <p:cNvGrpSpPr/>
          <p:nvPr userDrawn="1"/>
        </p:nvGrpSpPr>
        <p:grpSpPr>
          <a:xfrm>
            <a:off x="-2463799" y="0"/>
            <a:ext cx="2329217" cy="2864782"/>
            <a:chOff x="-2463800" y="0"/>
            <a:chExt cx="2329217" cy="2864782"/>
          </a:xfrm>
        </p:grpSpPr>
        <p:sp>
          <p:nvSpPr>
            <p:cNvPr id="14" name="Rectangle 106">
              <a:extLst>
                <a:ext uri="{FF2B5EF4-FFF2-40B4-BE49-F238E27FC236}">
                  <a16:creationId xmlns:a16="http://schemas.microsoft.com/office/drawing/2014/main" id="{2741AA3F-90EC-40A8-BCA8-6BCC196679AD}"/>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5" name="Group 14">
              <a:extLst>
                <a:ext uri="{FF2B5EF4-FFF2-40B4-BE49-F238E27FC236}">
                  <a16:creationId xmlns:a16="http://schemas.microsoft.com/office/drawing/2014/main" id="{6EF3BE31-3190-4440-95F6-C39357BC1AF3}"/>
                </a:ext>
              </a:extLst>
            </p:cNvPr>
            <p:cNvGrpSpPr/>
            <p:nvPr userDrawn="1"/>
          </p:nvGrpSpPr>
          <p:grpSpPr>
            <a:xfrm>
              <a:off x="-2318863" y="1175951"/>
              <a:ext cx="1847751" cy="535742"/>
              <a:chOff x="-2108199" y="2679700"/>
              <a:chExt cx="2091530" cy="606424"/>
            </a:xfrm>
          </p:grpSpPr>
          <p:grpSp>
            <p:nvGrpSpPr>
              <p:cNvPr id="16" name="Group 15">
                <a:extLst>
                  <a:ext uri="{FF2B5EF4-FFF2-40B4-BE49-F238E27FC236}">
                    <a16:creationId xmlns:a16="http://schemas.microsoft.com/office/drawing/2014/main" id="{09417E91-143A-4F5E-BAC2-48336D07E6F8}"/>
                  </a:ext>
                </a:extLst>
              </p:cNvPr>
              <p:cNvGrpSpPr/>
              <p:nvPr userDrawn="1"/>
            </p:nvGrpSpPr>
            <p:grpSpPr>
              <a:xfrm>
                <a:off x="-2108199" y="2679700"/>
                <a:ext cx="2091530" cy="606424"/>
                <a:chOff x="-2108199" y="2679700"/>
                <a:chExt cx="2091530" cy="606424"/>
              </a:xfrm>
            </p:grpSpPr>
            <p:pic>
              <p:nvPicPr>
                <p:cNvPr id="18" name="Picture 17">
                  <a:extLst>
                    <a:ext uri="{FF2B5EF4-FFF2-40B4-BE49-F238E27FC236}">
                      <a16:creationId xmlns:a16="http://schemas.microsoft.com/office/drawing/2014/main" id="{ABDC6C48-5AD7-438E-BC8F-E7F1CEBDE9EC}"/>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FF9D7A65-E097-4A8C-B529-EF723C6090B9}"/>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17" name="Graphic 19" descr="Close with solid fill">
                <a:extLst>
                  <a:ext uri="{FF2B5EF4-FFF2-40B4-BE49-F238E27FC236}">
                    <a16:creationId xmlns:a16="http://schemas.microsoft.com/office/drawing/2014/main" id="{1FFE551A-C174-445B-90F3-91A4016493B7}"/>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Tree>
    <p:extLst>
      <p:ext uri="{BB962C8B-B14F-4D97-AF65-F5344CB8AC3E}">
        <p14:creationId xmlns:p14="http://schemas.microsoft.com/office/powerpoint/2010/main" val="3387383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6" y="1476375"/>
            <a:ext cx="5330825" cy="4320000"/>
          </a:xfrm>
        </p:spPr>
        <p:txBody>
          <a:bodyPr tIns="36000">
            <a:noAutofit/>
          </a:bodyPr>
          <a:lstStyle>
            <a:lvl1pPr>
              <a:lnSpc>
                <a:spcPct val="90000"/>
              </a:lnSpc>
              <a:spcBef>
                <a:spcPts val="0"/>
              </a:spcBef>
              <a:spcAft>
                <a:spcPts val="0"/>
              </a:spcAft>
              <a:defRPr sz="1799" b="1">
                <a:solidFill>
                  <a:schemeClr val="tx2"/>
                </a:solidFill>
              </a:defRPr>
            </a:lvl1pPr>
            <a:lvl2pPr marL="0" indent="0">
              <a:lnSpc>
                <a:spcPct val="90000"/>
              </a:lnSpc>
              <a:spcBef>
                <a:spcPts val="0"/>
              </a:spcBef>
              <a:spcAft>
                <a:spcPts val="0"/>
              </a:spcAft>
              <a:buNone/>
              <a:defRPr sz="1799">
                <a:solidFill>
                  <a:schemeClr val="bg2"/>
                </a:solidFill>
              </a:defRPr>
            </a:lvl2pPr>
            <a:lvl3pPr marL="0" indent="0">
              <a:lnSpc>
                <a:spcPct val="90000"/>
              </a:lnSpc>
              <a:spcBef>
                <a:spcPts val="0"/>
              </a:spcBef>
              <a:spcAft>
                <a:spcPts val="0"/>
              </a:spcAft>
              <a:buNone/>
              <a:defRPr sz="1799">
                <a:solidFill>
                  <a:schemeClr val="tx1"/>
                </a:solidFill>
              </a:defRPr>
            </a:lvl3pPr>
            <a:lvl4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359892"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vl9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a:p>
            <a:pPr lvl="0"/>
            <a:endParaRPr lang="en-US" noProof="0" dirty="0"/>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6" y="1476375"/>
            <a:ext cx="5330825" cy="4320000"/>
          </a:xfrm>
        </p:spPr>
        <p:txBody>
          <a:bodyPr tIns="36000">
            <a:noAutofit/>
          </a:bodyPr>
          <a:lstStyle>
            <a:lvl1pPr>
              <a:lnSpc>
                <a:spcPct val="90000"/>
              </a:lnSpc>
              <a:spcBef>
                <a:spcPts val="0"/>
              </a:spcBef>
              <a:spcAft>
                <a:spcPts val="0"/>
              </a:spcAft>
              <a:defRPr sz="1799" b="1">
                <a:solidFill>
                  <a:schemeClr val="tx2"/>
                </a:solidFill>
              </a:defRPr>
            </a:lvl1pPr>
            <a:lvl2pPr marL="0" indent="0">
              <a:lnSpc>
                <a:spcPct val="90000"/>
              </a:lnSpc>
              <a:spcBef>
                <a:spcPts val="0"/>
              </a:spcBef>
              <a:spcAft>
                <a:spcPts val="0"/>
              </a:spcAft>
              <a:buNone/>
              <a:defRPr sz="1799">
                <a:solidFill>
                  <a:schemeClr val="bg2"/>
                </a:solidFill>
              </a:defRPr>
            </a:lvl2pPr>
            <a:lvl3pPr marL="0" indent="0">
              <a:lnSpc>
                <a:spcPct val="90000"/>
              </a:lnSpc>
              <a:spcBef>
                <a:spcPts val="0"/>
              </a:spcBef>
              <a:spcAft>
                <a:spcPts val="0"/>
              </a:spcAft>
              <a:buNone/>
              <a:defRPr sz="1799">
                <a:solidFill>
                  <a:schemeClr val="tx1"/>
                </a:solidFill>
              </a:defRPr>
            </a:lvl3pPr>
            <a:lvl4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359892"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vl9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a:t>
            </a:fld>
            <a:endParaRPr lang="en-US" dirty="0"/>
          </a:p>
        </p:txBody>
      </p:sp>
      <p:grpSp>
        <p:nvGrpSpPr>
          <p:cNvPr id="13" name="Group 12">
            <a:extLst>
              <a:ext uri="{FF2B5EF4-FFF2-40B4-BE49-F238E27FC236}">
                <a16:creationId xmlns:a16="http://schemas.microsoft.com/office/drawing/2014/main" id="{234842FA-08EA-4288-BC18-B6983BE5D327}"/>
              </a:ext>
            </a:extLst>
          </p:cNvPr>
          <p:cNvGrpSpPr/>
          <p:nvPr userDrawn="1"/>
        </p:nvGrpSpPr>
        <p:grpSpPr>
          <a:xfrm>
            <a:off x="-2463799" y="0"/>
            <a:ext cx="2329217" cy="2864782"/>
            <a:chOff x="-2463800" y="0"/>
            <a:chExt cx="2329217" cy="2864782"/>
          </a:xfrm>
        </p:grpSpPr>
        <p:sp>
          <p:nvSpPr>
            <p:cNvPr id="14" name="Rectangle 106">
              <a:extLst>
                <a:ext uri="{FF2B5EF4-FFF2-40B4-BE49-F238E27FC236}">
                  <a16:creationId xmlns:a16="http://schemas.microsoft.com/office/drawing/2014/main" id="{A875B65C-4493-479C-AFCA-8FF3E53B7F4E}"/>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6" name="Group 15">
              <a:extLst>
                <a:ext uri="{FF2B5EF4-FFF2-40B4-BE49-F238E27FC236}">
                  <a16:creationId xmlns:a16="http://schemas.microsoft.com/office/drawing/2014/main" id="{9CFA26A1-2651-4809-8E15-003AD44F21AF}"/>
                </a:ext>
              </a:extLst>
            </p:cNvPr>
            <p:cNvGrpSpPr/>
            <p:nvPr userDrawn="1"/>
          </p:nvGrpSpPr>
          <p:grpSpPr>
            <a:xfrm>
              <a:off x="-2318863" y="1175951"/>
              <a:ext cx="1847751" cy="535742"/>
              <a:chOff x="-2108199" y="2679700"/>
              <a:chExt cx="2091530" cy="606424"/>
            </a:xfrm>
          </p:grpSpPr>
          <p:grpSp>
            <p:nvGrpSpPr>
              <p:cNvPr id="17" name="Group 16">
                <a:extLst>
                  <a:ext uri="{FF2B5EF4-FFF2-40B4-BE49-F238E27FC236}">
                    <a16:creationId xmlns:a16="http://schemas.microsoft.com/office/drawing/2014/main" id="{325EE056-5179-474F-BDC2-6E1D060B5E9A}"/>
                  </a:ext>
                </a:extLst>
              </p:cNvPr>
              <p:cNvGrpSpPr/>
              <p:nvPr userDrawn="1"/>
            </p:nvGrpSpPr>
            <p:grpSpPr>
              <a:xfrm>
                <a:off x="-2108199" y="2679700"/>
                <a:ext cx="2091530" cy="606424"/>
                <a:chOff x="-2108199" y="2679700"/>
                <a:chExt cx="2091530" cy="606424"/>
              </a:xfrm>
            </p:grpSpPr>
            <p:pic>
              <p:nvPicPr>
                <p:cNvPr id="19" name="Picture 18">
                  <a:extLst>
                    <a:ext uri="{FF2B5EF4-FFF2-40B4-BE49-F238E27FC236}">
                      <a16:creationId xmlns:a16="http://schemas.microsoft.com/office/drawing/2014/main" id="{0953D44B-3A4F-485F-ABA4-033EE1B12622}"/>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4E96C385-1483-41FF-9B03-88B61FA3FB1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18" name="Graphic 19" descr="Close with solid fill">
                <a:extLst>
                  <a:ext uri="{FF2B5EF4-FFF2-40B4-BE49-F238E27FC236}">
                    <a16:creationId xmlns:a16="http://schemas.microsoft.com/office/drawing/2014/main" id="{C47C3395-066E-4045-A4F4-4DFE78F5BBCE}"/>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Tree>
    <p:extLst>
      <p:ext uri="{BB962C8B-B14F-4D97-AF65-F5344CB8AC3E}">
        <p14:creationId xmlns:p14="http://schemas.microsoft.com/office/powerpoint/2010/main" val="2267598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6" y="1476375"/>
            <a:ext cx="5330825" cy="3981450"/>
          </a:xfrm>
        </p:spPr>
        <p:txBody>
          <a:bodyPr tIns="36000">
            <a:noAutofit/>
          </a:bodyPr>
          <a:lstStyle>
            <a:lvl1pPr>
              <a:lnSpc>
                <a:spcPct val="90000"/>
              </a:lnSpc>
              <a:spcBef>
                <a:spcPts val="0"/>
              </a:spcBef>
              <a:spcAft>
                <a:spcPts val="0"/>
              </a:spcAft>
              <a:defRPr sz="1799" b="1">
                <a:solidFill>
                  <a:schemeClr val="tx2"/>
                </a:solidFill>
              </a:defRPr>
            </a:lvl1pPr>
            <a:lvl2pPr marL="0" indent="0">
              <a:lnSpc>
                <a:spcPct val="90000"/>
              </a:lnSpc>
              <a:spcBef>
                <a:spcPts val="0"/>
              </a:spcBef>
              <a:spcAft>
                <a:spcPts val="0"/>
              </a:spcAft>
              <a:buNone/>
              <a:defRPr sz="1799">
                <a:solidFill>
                  <a:schemeClr val="bg2"/>
                </a:solidFill>
              </a:defRPr>
            </a:lvl2pPr>
            <a:lvl3pPr marL="0" indent="0">
              <a:lnSpc>
                <a:spcPct val="90000"/>
              </a:lnSpc>
              <a:spcBef>
                <a:spcPts val="0"/>
              </a:spcBef>
              <a:spcAft>
                <a:spcPts val="0"/>
              </a:spcAft>
              <a:buNone/>
              <a:defRPr sz="1799">
                <a:solidFill>
                  <a:schemeClr val="tx1"/>
                </a:solidFill>
              </a:defRPr>
            </a:lvl3pPr>
            <a:lvl4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359892"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vl9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a:p>
            <a:pPr lvl="0"/>
            <a:endParaRPr lang="en-US" noProof="0" dirty="0"/>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1"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799" b="1">
                <a:solidFill>
                  <a:schemeClr val="tx1"/>
                </a:solidFill>
              </a:defRPr>
            </a:lvl1pPr>
            <a:lvl2pPr marL="0" indent="0">
              <a:lnSpc>
                <a:spcPct val="90000"/>
              </a:lnSpc>
              <a:spcBef>
                <a:spcPts val="0"/>
              </a:spcBef>
              <a:spcAft>
                <a:spcPts val="0"/>
              </a:spcAft>
              <a:buNone/>
              <a:defRPr sz="1799">
                <a:solidFill>
                  <a:schemeClr val="tx1"/>
                </a:solidFill>
              </a:defRPr>
            </a:lvl2pPr>
            <a:lvl3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3pPr>
            <a:lvl4pPr marL="359892"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5" name="Group 14">
            <a:extLst>
              <a:ext uri="{FF2B5EF4-FFF2-40B4-BE49-F238E27FC236}">
                <a16:creationId xmlns:a16="http://schemas.microsoft.com/office/drawing/2014/main" id="{C35711A8-79CB-4879-854E-0AA09840DC42}"/>
              </a:ext>
            </a:extLst>
          </p:cNvPr>
          <p:cNvGrpSpPr/>
          <p:nvPr userDrawn="1"/>
        </p:nvGrpSpPr>
        <p:grpSpPr>
          <a:xfrm>
            <a:off x="-2463799" y="0"/>
            <a:ext cx="2329217" cy="2864782"/>
            <a:chOff x="-2463800" y="0"/>
            <a:chExt cx="2329217" cy="2864782"/>
          </a:xfrm>
        </p:grpSpPr>
        <p:sp>
          <p:nvSpPr>
            <p:cNvPr id="16" name="Rectangle 106">
              <a:extLst>
                <a:ext uri="{FF2B5EF4-FFF2-40B4-BE49-F238E27FC236}">
                  <a16:creationId xmlns:a16="http://schemas.microsoft.com/office/drawing/2014/main" id="{6E4872CE-7110-4430-B855-CB1E268D8C89}"/>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7" name="Group 16">
              <a:extLst>
                <a:ext uri="{FF2B5EF4-FFF2-40B4-BE49-F238E27FC236}">
                  <a16:creationId xmlns:a16="http://schemas.microsoft.com/office/drawing/2014/main" id="{94E76956-055C-45F1-8D44-17734EA57E15}"/>
                </a:ext>
              </a:extLst>
            </p:cNvPr>
            <p:cNvGrpSpPr/>
            <p:nvPr userDrawn="1"/>
          </p:nvGrpSpPr>
          <p:grpSpPr>
            <a:xfrm>
              <a:off x="-2318863" y="1175951"/>
              <a:ext cx="1847751" cy="535742"/>
              <a:chOff x="-2108199" y="2679700"/>
              <a:chExt cx="2091530" cy="606424"/>
            </a:xfrm>
          </p:grpSpPr>
          <p:grpSp>
            <p:nvGrpSpPr>
              <p:cNvPr id="18" name="Group 17">
                <a:extLst>
                  <a:ext uri="{FF2B5EF4-FFF2-40B4-BE49-F238E27FC236}">
                    <a16:creationId xmlns:a16="http://schemas.microsoft.com/office/drawing/2014/main" id="{4E0504EA-EA22-475B-867B-14F749286627}"/>
                  </a:ext>
                </a:extLst>
              </p:cNvPr>
              <p:cNvGrpSpPr/>
              <p:nvPr userDrawn="1"/>
            </p:nvGrpSpPr>
            <p:grpSpPr>
              <a:xfrm>
                <a:off x="-2108199" y="2679700"/>
                <a:ext cx="2091530" cy="606424"/>
                <a:chOff x="-2108199" y="2679700"/>
                <a:chExt cx="2091530" cy="606424"/>
              </a:xfrm>
            </p:grpSpPr>
            <p:pic>
              <p:nvPicPr>
                <p:cNvPr id="20" name="Picture 19">
                  <a:extLst>
                    <a:ext uri="{FF2B5EF4-FFF2-40B4-BE49-F238E27FC236}">
                      <a16:creationId xmlns:a16="http://schemas.microsoft.com/office/drawing/2014/main" id="{75625AC1-4998-4290-8AFA-1AFBEDE5E6FD}"/>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1" name="Rectangle 21">
                  <a:extLst>
                    <a:ext uri="{FF2B5EF4-FFF2-40B4-BE49-F238E27FC236}">
                      <a16:creationId xmlns:a16="http://schemas.microsoft.com/office/drawing/2014/main" id="{5A06FD14-EF8B-410A-A2CD-A23E3D21B308}"/>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19" name="Graphic 19" descr="Close with solid fill">
                <a:extLst>
                  <a:ext uri="{FF2B5EF4-FFF2-40B4-BE49-F238E27FC236}">
                    <a16:creationId xmlns:a16="http://schemas.microsoft.com/office/drawing/2014/main" id="{46B7F34A-2AFA-442C-8203-B5D752407DE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
        <p:nvSpPr>
          <p:cNvPr id="22" name="Rectangle 106">
            <a:extLst>
              <a:ext uri="{FF2B5EF4-FFF2-40B4-BE49-F238E27FC236}">
                <a16:creationId xmlns:a16="http://schemas.microsoft.com/office/drawing/2014/main" id="{79E80E37-53EB-4C13-9A15-8501F0070CAA}"/>
              </a:ext>
            </a:extLst>
          </p:cNvPr>
          <p:cNvSpPr>
            <a:spLocks noChangeArrowheads="1"/>
          </p:cNvSpPr>
          <p:nvPr userDrawn="1"/>
        </p:nvSpPr>
        <p:spPr bwMode="gray">
          <a:xfrm>
            <a:off x="12326583" y="0"/>
            <a:ext cx="2329217" cy="100350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1710735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6" y="1476375"/>
            <a:ext cx="5330825" cy="3981450"/>
          </a:xfrm>
        </p:spPr>
        <p:txBody>
          <a:bodyPr tIns="36000">
            <a:noAutofit/>
          </a:bodyPr>
          <a:lstStyle>
            <a:lvl1pPr>
              <a:lnSpc>
                <a:spcPct val="90000"/>
              </a:lnSpc>
              <a:spcBef>
                <a:spcPts val="0"/>
              </a:spcBef>
              <a:spcAft>
                <a:spcPts val="0"/>
              </a:spcAft>
              <a:defRPr sz="1799" b="1">
                <a:solidFill>
                  <a:schemeClr val="tx2"/>
                </a:solidFill>
              </a:defRPr>
            </a:lvl1pPr>
            <a:lvl2pPr marL="0" indent="0">
              <a:lnSpc>
                <a:spcPct val="90000"/>
              </a:lnSpc>
              <a:spcBef>
                <a:spcPts val="0"/>
              </a:spcBef>
              <a:spcAft>
                <a:spcPts val="0"/>
              </a:spcAft>
              <a:buNone/>
              <a:defRPr sz="1799">
                <a:solidFill>
                  <a:schemeClr val="bg2"/>
                </a:solidFill>
              </a:defRPr>
            </a:lvl2pPr>
            <a:lvl3pPr marL="0" indent="0">
              <a:lnSpc>
                <a:spcPct val="90000"/>
              </a:lnSpc>
              <a:spcBef>
                <a:spcPts val="0"/>
              </a:spcBef>
              <a:spcAft>
                <a:spcPts val="0"/>
              </a:spcAft>
              <a:buNone/>
              <a:defRPr sz="1799">
                <a:solidFill>
                  <a:schemeClr val="tx1"/>
                </a:solidFill>
              </a:defRPr>
            </a:lvl3pPr>
            <a:lvl4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359892"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vl9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1"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799" b="1">
                <a:solidFill>
                  <a:schemeClr val="tx1"/>
                </a:solidFill>
              </a:defRPr>
            </a:lvl1pPr>
            <a:lvl2pPr marL="0" indent="0">
              <a:lnSpc>
                <a:spcPct val="90000"/>
              </a:lnSpc>
              <a:spcBef>
                <a:spcPts val="0"/>
              </a:spcBef>
              <a:spcAft>
                <a:spcPts val="0"/>
              </a:spcAft>
              <a:buNone/>
              <a:defRPr sz="1799">
                <a:solidFill>
                  <a:schemeClr val="tx1"/>
                </a:solidFill>
              </a:defRPr>
            </a:lvl2pPr>
            <a:lvl3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3pPr>
            <a:lvl4pPr marL="359892"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4" name="Group 13">
            <a:extLst>
              <a:ext uri="{FF2B5EF4-FFF2-40B4-BE49-F238E27FC236}">
                <a16:creationId xmlns:a16="http://schemas.microsoft.com/office/drawing/2014/main" id="{9DA0E0F7-D499-4B94-8F9A-7BFC1D63DAEC}"/>
              </a:ext>
            </a:extLst>
          </p:cNvPr>
          <p:cNvGrpSpPr/>
          <p:nvPr userDrawn="1"/>
        </p:nvGrpSpPr>
        <p:grpSpPr>
          <a:xfrm>
            <a:off x="-2463799" y="0"/>
            <a:ext cx="2329217" cy="2864782"/>
            <a:chOff x="-2463800" y="0"/>
            <a:chExt cx="2329217" cy="2864782"/>
          </a:xfrm>
        </p:grpSpPr>
        <p:sp>
          <p:nvSpPr>
            <p:cNvPr id="16" name="Rectangle 106">
              <a:extLst>
                <a:ext uri="{FF2B5EF4-FFF2-40B4-BE49-F238E27FC236}">
                  <a16:creationId xmlns:a16="http://schemas.microsoft.com/office/drawing/2014/main" id="{321236EF-975A-46C4-AA12-0C44C29F6BDD}"/>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7" name="Group 16">
              <a:extLst>
                <a:ext uri="{FF2B5EF4-FFF2-40B4-BE49-F238E27FC236}">
                  <a16:creationId xmlns:a16="http://schemas.microsoft.com/office/drawing/2014/main" id="{D08C2BFE-75F3-46C4-9D9C-DCB6D2614473}"/>
                </a:ext>
              </a:extLst>
            </p:cNvPr>
            <p:cNvGrpSpPr/>
            <p:nvPr userDrawn="1"/>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5D79F3AC-D1E4-4A0C-9A36-E9E38C4D0E29}"/>
                  </a:ext>
                </a:extLst>
              </p:cNvPr>
              <p:cNvGrpSpPr/>
              <p:nvPr userDrawn="1"/>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92687021-FB6E-4AC2-B72A-9565FCE35699}"/>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1C1C8F5-1060-43BB-B2C7-D4506626F7D5}"/>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20" name="Graphic 19" descr="Close with solid fill">
                <a:extLst>
                  <a:ext uri="{FF2B5EF4-FFF2-40B4-BE49-F238E27FC236}">
                    <a16:creationId xmlns:a16="http://schemas.microsoft.com/office/drawing/2014/main" id="{334D284C-C75B-4F69-874D-D038C962483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
        <p:nvSpPr>
          <p:cNvPr id="30" name="Rectangle 106">
            <a:extLst>
              <a:ext uri="{FF2B5EF4-FFF2-40B4-BE49-F238E27FC236}">
                <a16:creationId xmlns:a16="http://schemas.microsoft.com/office/drawing/2014/main" id="{A5838C33-6DBA-4D17-87A7-6B0E43B8A9C4}"/>
              </a:ext>
            </a:extLst>
          </p:cNvPr>
          <p:cNvSpPr>
            <a:spLocks noChangeArrowheads="1"/>
          </p:cNvSpPr>
          <p:nvPr userDrawn="1"/>
        </p:nvSpPr>
        <p:spPr bwMode="gray">
          <a:xfrm>
            <a:off x="12326583" y="0"/>
            <a:ext cx="2329217" cy="100350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1111643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6"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799" b="1">
                <a:solidFill>
                  <a:schemeClr val="tx1"/>
                </a:solidFill>
              </a:defRPr>
            </a:lvl1pPr>
            <a:lvl2pPr marL="0" indent="0">
              <a:lnSpc>
                <a:spcPct val="90000"/>
              </a:lnSpc>
              <a:spcBef>
                <a:spcPts val="0"/>
              </a:spcBef>
              <a:spcAft>
                <a:spcPts val="0"/>
              </a:spcAft>
              <a:buNone/>
              <a:defRPr sz="1799">
                <a:solidFill>
                  <a:schemeClr val="tx1"/>
                </a:solidFill>
              </a:defRPr>
            </a:lvl2pPr>
            <a:lvl3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3pPr>
            <a:lvl4pPr marL="359892"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1"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799" b="1">
                <a:solidFill>
                  <a:schemeClr val="tx1"/>
                </a:solidFill>
              </a:defRPr>
            </a:lvl1pPr>
            <a:lvl2pPr marL="0" indent="0">
              <a:lnSpc>
                <a:spcPct val="90000"/>
              </a:lnSpc>
              <a:spcBef>
                <a:spcPts val="0"/>
              </a:spcBef>
              <a:spcAft>
                <a:spcPts val="0"/>
              </a:spcAft>
              <a:buNone/>
              <a:defRPr sz="1799">
                <a:solidFill>
                  <a:schemeClr val="tx1"/>
                </a:solidFill>
              </a:defRPr>
            </a:lvl2pPr>
            <a:lvl3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3pPr>
            <a:lvl4pPr marL="359892"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4" name="Group 13">
            <a:extLst>
              <a:ext uri="{FF2B5EF4-FFF2-40B4-BE49-F238E27FC236}">
                <a16:creationId xmlns:a16="http://schemas.microsoft.com/office/drawing/2014/main" id="{37BA8172-61DC-411F-85FE-868FEA63BF42}"/>
              </a:ext>
            </a:extLst>
          </p:cNvPr>
          <p:cNvGrpSpPr/>
          <p:nvPr userDrawn="1"/>
        </p:nvGrpSpPr>
        <p:grpSpPr>
          <a:xfrm>
            <a:off x="-2463799" y="0"/>
            <a:ext cx="2329217" cy="2864782"/>
            <a:chOff x="-2463800" y="0"/>
            <a:chExt cx="2329217" cy="2864782"/>
          </a:xfrm>
        </p:grpSpPr>
        <p:sp>
          <p:nvSpPr>
            <p:cNvPr id="18" name="Rectangle 106">
              <a:extLst>
                <a:ext uri="{FF2B5EF4-FFF2-40B4-BE49-F238E27FC236}">
                  <a16:creationId xmlns:a16="http://schemas.microsoft.com/office/drawing/2014/main" id="{6FFC2F26-AD54-4456-9FEE-E220D436C514}"/>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9" name="Group 18">
              <a:extLst>
                <a:ext uri="{FF2B5EF4-FFF2-40B4-BE49-F238E27FC236}">
                  <a16:creationId xmlns:a16="http://schemas.microsoft.com/office/drawing/2014/main" id="{2E01FE30-5497-427C-A11C-65347BE3A52D}"/>
                </a:ext>
              </a:extLst>
            </p:cNvPr>
            <p:cNvGrpSpPr/>
            <p:nvPr userDrawn="1"/>
          </p:nvGrpSpPr>
          <p:grpSpPr>
            <a:xfrm>
              <a:off x="-2318863" y="1175951"/>
              <a:ext cx="1847751" cy="535742"/>
              <a:chOff x="-2108199" y="2679700"/>
              <a:chExt cx="2091530" cy="606424"/>
            </a:xfrm>
          </p:grpSpPr>
          <p:grpSp>
            <p:nvGrpSpPr>
              <p:cNvPr id="20" name="Group 19">
                <a:extLst>
                  <a:ext uri="{FF2B5EF4-FFF2-40B4-BE49-F238E27FC236}">
                    <a16:creationId xmlns:a16="http://schemas.microsoft.com/office/drawing/2014/main" id="{3F41AE0C-1492-4855-97D1-230D84906DBF}"/>
                  </a:ext>
                </a:extLst>
              </p:cNvPr>
              <p:cNvGrpSpPr/>
              <p:nvPr userDrawn="1"/>
            </p:nvGrpSpPr>
            <p:grpSpPr>
              <a:xfrm>
                <a:off x="-2108199" y="2679700"/>
                <a:ext cx="2091530" cy="606424"/>
                <a:chOff x="-2108199" y="2679700"/>
                <a:chExt cx="2091530" cy="606424"/>
              </a:xfrm>
            </p:grpSpPr>
            <p:pic>
              <p:nvPicPr>
                <p:cNvPr id="22" name="Picture 21">
                  <a:extLst>
                    <a:ext uri="{FF2B5EF4-FFF2-40B4-BE49-F238E27FC236}">
                      <a16:creationId xmlns:a16="http://schemas.microsoft.com/office/drawing/2014/main" id="{980B9078-A446-4D76-BE33-93E0DF4A70F3}"/>
                    </a:ext>
                  </a:extLst>
                </p:cNvPr>
                <p:cNvPicPr>
                  <a:picLocks noChangeAspect="1"/>
                </p:cNvPicPr>
                <p:nvPr userDrawn="1"/>
              </p:nvPicPr>
              <p:blipFill rotWithShape="1">
                <a:blip r:embed="rId3"/>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30" name="Rectangle 21">
                  <a:extLst>
                    <a:ext uri="{FF2B5EF4-FFF2-40B4-BE49-F238E27FC236}">
                      <a16:creationId xmlns:a16="http://schemas.microsoft.com/office/drawing/2014/main" id="{CD0F585F-31F4-4CC0-A5D0-7C5B8E4D4F2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21" name="Graphic 19" descr="Close with solid fill">
                <a:extLst>
                  <a:ext uri="{FF2B5EF4-FFF2-40B4-BE49-F238E27FC236}">
                    <a16:creationId xmlns:a16="http://schemas.microsoft.com/office/drawing/2014/main" id="{259B2288-5A1C-4172-BB6A-A5573DA97D2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
        <p:nvSpPr>
          <p:cNvPr id="31" name="Rectangle 106">
            <a:extLst>
              <a:ext uri="{FF2B5EF4-FFF2-40B4-BE49-F238E27FC236}">
                <a16:creationId xmlns:a16="http://schemas.microsoft.com/office/drawing/2014/main" id="{EB6D45FF-7D5D-4DC1-BDC9-F716D2575078}"/>
              </a:ext>
            </a:extLst>
          </p:cNvPr>
          <p:cNvSpPr>
            <a:spLocks noChangeArrowheads="1"/>
          </p:cNvSpPr>
          <p:nvPr userDrawn="1"/>
        </p:nvSpPr>
        <p:spPr bwMode="gray">
          <a:xfrm>
            <a:off x="12326583" y="0"/>
            <a:ext cx="2329217" cy="100350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4154350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6"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799" b="1">
                <a:solidFill>
                  <a:schemeClr val="tx1"/>
                </a:solidFill>
              </a:defRPr>
            </a:lvl1pPr>
            <a:lvl2pPr marL="0" indent="0">
              <a:lnSpc>
                <a:spcPct val="90000"/>
              </a:lnSpc>
              <a:spcBef>
                <a:spcPts val="0"/>
              </a:spcBef>
              <a:spcAft>
                <a:spcPts val="0"/>
              </a:spcAft>
              <a:buNone/>
              <a:defRPr sz="1799">
                <a:solidFill>
                  <a:schemeClr val="tx1"/>
                </a:solidFill>
              </a:defRPr>
            </a:lvl2pPr>
            <a:lvl3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3pPr>
            <a:lvl4pPr marL="359892"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1"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799" b="1">
                <a:solidFill>
                  <a:schemeClr val="tx1"/>
                </a:solidFill>
              </a:defRPr>
            </a:lvl1pPr>
            <a:lvl2pPr marL="0" indent="0">
              <a:lnSpc>
                <a:spcPct val="90000"/>
              </a:lnSpc>
              <a:spcBef>
                <a:spcPts val="0"/>
              </a:spcBef>
              <a:spcAft>
                <a:spcPts val="0"/>
              </a:spcAft>
              <a:buNone/>
              <a:defRPr sz="1799">
                <a:solidFill>
                  <a:schemeClr val="tx1"/>
                </a:solidFill>
              </a:defRPr>
            </a:lvl2pPr>
            <a:lvl3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3pPr>
            <a:lvl4pPr marL="359892"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stStyle>
          <a:p>
            <a:pPr lvl="0"/>
            <a:r>
              <a:rPr lang="en-US" noProof="0" dirty="0"/>
              <a:t>Click to add heading</a:t>
            </a:r>
          </a:p>
          <a:p>
            <a:pPr lvl="1"/>
            <a:r>
              <a:rPr lang="en-US" noProof="0" dirty="0"/>
              <a:t>Body text</a:t>
            </a:r>
          </a:p>
          <a:p>
            <a:pPr lvl="2"/>
            <a:r>
              <a:rPr lang="en-US" noProof="0" dirty="0"/>
              <a:t>Bullet level 1</a:t>
            </a:r>
          </a:p>
          <a:p>
            <a:pPr lvl="3"/>
            <a:r>
              <a:rPr lang="en-US" noProof="0" dirty="0"/>
              <a:t>Bullet level 2</a:t>
            </a:r>
          </a:p>
          <a:p>
            <a:pPr lvl="4"/>
            <a:r>
              <a:rPr lang="en-US" noProof="0" dirty="0"/>
              <a:t>Bullet level 3</a:t>
            </a:r>
          </a:p>
          <a:p>
            <a:pPr lvl="5"/>
            <a:r>
              <a:rPr lang="en-US" noProof="0" dirty="0"/>
              <a:t>Bullet level 4</a:t>
            </a:r>
          </a:p>
          <a:p>
            <a:pPr lvl="6"/>
            <a:r>
              <a:rPr lang="en-US" noProof="0" dirty="0"/>
              <a:t>Bullet level 5</a:t>
            </a:r>
          </a:p>
          <a:p>
            <a:pPr lvl="7"/>
            <a:r>
              <a:rPr lang="en-US" noProof="0" dirty="0"/>
              <a:t>Bullet level 6</a:t>
            </a:r>
          </a:p>
          <a:p>
            <a:pPr lvl="7"/>
            <a:endParaRPr lang="en-US" noProof="0" dirty="0"/>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16" name="Group 15">
            <a:extLst>
              <a:ext uri="{FF2B5EF4-FFF2-40B4-BE49-F238E27FC236}">
                <a16:creationId xmlns:a16="http://schemas.microsoft.com/office/drawing/2014/main" id="{FE5988FE-55D4-46B4-B7AA-5AA67993F1EF}"/>
              </a:ext>
            </a:extLst>
          </p:cNvPr>
          <p:cNvGrpSpPr/>
          <p:nvPr userDrawn="1"/>
        </p:nvGrpSpPr>
        <p:grpSpPr>
          <a:xfrm>
            <a:off x="-2463799" y="0"/>
            <a:ext cx="2329217" cy="2864782"/>
            <a:chOff x="-2463800" y="0"/>
            <a:chExt cx="2329217" cy="2864782"/>
          </a:xfrm>
        </p:grpSpPr>
        <p:sp>
          <p:nvSpPr>
            <p:cNvPr id="17" name="Rectangle 106">
              <a:extLst>
                <a:ext uri="{FF2B5EF4-FFF2-40B4-BE49-F238E27FC236}">
                  <a16:creationId xmlns:a16="http://schemas.microsoft.com/office/drawing/2014/main" id="{C77544DF-33D8-4477-B6CF-365D5652ED15}"/>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18" name="Group 17">
              <a:extLst>
                <a:ext uri="{FF2B5EF4-FFF2-40B4-BE49-F238E27FC236}">
                  <a16:creationId xmlns:a16="http://schemas.microsoft.com/office/drawing/2014/main" id="{2AC21E39-1771-45AA-AEF9-15185BCBB75D}"/>
                </a:ext>
              </a:extLst>
            </p:cNvPr>
            <p:cNvGrpSpPr/>
            <p:nvPr userDrawn="1"/>
          </p:nvGrpSpPr>
          <p:grpSpPr>
            <a:xfrm>
              <a:off x="-2318863" y="1175951"/>
              <a:ext cx="1847751" cy="535742"/>
              <a:chOff x="-2108199" y="2679700"/>
              <a:chExt cx="2091530" cy="606424"/>
            </a:xfrm>
          </p:grpSpPr>
          <p:grpSp>
            <p:nvGrpSpPr>
              <p:cNvPr id="19" name="Group 18">
                <a:extLst>
                  <a:ext uri="{FF2B5EF4-FFF2-40B4-BE49-F238E27FC236}">
                    <a16:creationId xmlns:a16="http://schemas.microsoft.com/office/drawing/2014/main" id="{FEA24E63-4136-4629-99EC-AD511F7A8086}"/>
                  </a:ext>
                </a:extLst>
              </p:cNvPr>
              <p:cNvGrpSpPr/>
              <p:nvPr userDrawn="1"/>
            </p:nvGrpSpPr>
            <p:grpSpPr>
              <a:xfrm>
                <a:off x="-2108199" y="2679700"/>
                <a:ext cx="2091530" cy="606424"/>
                <a:chOff x="-2108199" y="2679700"/>
                <a:chExt cx="2091530" cy="606424"/>
              </a:xfrm>
            </p:grpSpPr>
            <p:pic>
              <p:nvPicPr>
                <p:cNvPr id="21" name="Picture 20">
                  <a:extLst>
                    <a:ext uri="{FF2B5EF4-FFF2-40B4-BE49-F238E27FC236}">
                      <a16:creationId xmlns:a16="http://schemas.microsoft.com/office/drawing/2014/main" id="{613342C9-8ED3-4EEA-8A82-505839FD4DF6}"/>
                    </a:ext>
                  </a:extLst>
                </p:cNvPr>
                <p:cNvPicPr>
                  <a:picLocks noChangeAspect="1"/>
                </p:cNvPicPr>
                <p:nvPr userDrawn="1"/>
              </p:nvPicPr>
              <p:blipFill rotWithShape="1">
                <a:blip r:embed="rId4"/>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2" name="Rectangle 21">
                  <a:extLst>
                    <a:ext uri="{FF2B5EF4-FFF2-40B4-BE49-F238E27FC236}">
                      <a16:creationId xmlns:a16="http://schemas.microsoft.com/office/drawing/2014/main" id="{A5CCECA4-DC4C-482A-A035-0893F55E2AE0}"/>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20" name="Graphic 19" descr="Close with solid fill">
                <a:extLst>
                  <a:ext uri="{FF2B5EF4-FFF2-40B4-BE49-F238E27FC236}">
                    <a16:creationId xmlns:a16="http://schemas.microsoft.com/office/drawing/2014/main" id="{2881FE8B-D94B-4834-B5BE-8BCC5C3C5BB0}"/>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
        <p:nvSpPr>
          <p:cNvPr id="30" name="Rectangle 106">
            <a:extLst>
              <a:ext uri="{FF2B5EF4-FFF2-40B4-BE49-F238E27FC236}">
                <a16:creationId xmlns:a16="http://schemas.microsoft.com/office/drawing/2014/main" id="{CC89FBE3-20DB-496D-BFD6-AC5A8CF1EBB8}"/>
              </a:ext>
            </a:extLst>
          </p:cNvPr>
          <p:cNvSpPr>
            <a:spLocks noChangeArrowheads="1"/>
          </p:cNvSpPr>
          <p:nvPr userDrawn="1"/>
        </p:nvSpPr>
        <p:spPr bwMode="gray">
          <a:xfrm>
            <a:off x="12326583" y="0"/>
            <a:ext cx="2329217" cy="100350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Make a text box bigger/smaller</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By pulling the circles/blocks around the text area you can make the text area larger and/or smaller. </a:t>
            </a:r>
          </a:p>
        </p:txBody>
      </p:sp>
    </p:spTree>
    <p:extLst>
      <p:ext uri="{BB962C8B-B14F-4D97-AF65-F5344CB8AC3E}">
        <p14:creationId xmlns:p14="http://schemas.microsoft.com/office/powerpoint/2010/main" val="2060723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2"/>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6"/>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899"/>
              </a:lnSpc>
              <a:spcBef>
                <a:spcPts val="0"/>
              </a:spcBef>
              <a:buNone/>
              <a:defRPr sz="1600">
                <a:solidFill>
                  <a:schemeClr val="accent3"/>
                </a:solidFill>
              </a:defRPr>
            </a:lvl2pPr>
            <a:lvl3pPr marL="180921" indent="-180921">
              <a:lnSpc>
                <a:spcPts val="1899"/>
              </a:lnSpc>
              <a:spcBef>
                <a:spcPts val="0"/>
              </a:spcBef>
              <a:buNone/>
              <a:defRPr sz="1600"/>
            </a:lvl3pPr>
            <a:lvl4pPr marL="180921" indent="-180921">
              <a:lnSpc>
                <a:spcPts val="1899"/>
              </a:lnSpc>
              <a:spcBef>
                <a:spcPts val="0"/>
              </a:spcBef>
              <a:defRPr sz="1600"/>
            </a:lvl4pPr>
            <a:lvl5pPr>
              <a:lnSpc>
                <a:spcPts val="1500"/>
              </a:lnSpc>
              <a:defRPr sz="1600"/>
            </a:lvl5pPr>
          </a:lstStyle>
          <a:p>
            <a:pPr lvl="0"/>
            <a:r>
              <a:rPr lang="en-US" noProof="0" dirty="0"/>
              <a:t>Click to add caption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6" y="1476374"/>
            <a:ext cx="5330825" cy="4320000"/>
          </a:xfrm>
        </p:spPr>
        <p:txBody>
          <a:bodyPr tIns="36000">
            <a:noAutofit/>
          </a:bodyPr>
          <a:lstStyle>
            <a:lvl1pPr>
              <a:lnSpc>
                <a:spcPct val="90000"/>
              </a:lnSpc>
              <a:spcBef>
                <a:spcPts val="0"/>
              </a:spcBef>
              <a:spcAft>
                <a:spcPts val="0"/>
              </a:spcAft>
              <a:defRPr sz="1799" b="1">
                <a:solidFill>
                  <a:schemeClr val="tx2"/>
                </a:solidFill>
              </a:defRPr>
            </a:lvl1pPr>
            <a:lvl2pPr marL="0" indent="0">
              <a:lnSpc>
                <a:spcPct val="90000"/>
              </a:lnSpc>
              <a:spcBef>
                <a:spcPts val="0"/>
              </a:spcBef>
              <a:spcAft>
                <a:spcPts val="0"/>
              </a:spcAft>
              <a:buNone/>
              <a:defRPr sz="1799">
                <a:solidFill>
                  <a:schemeClr val="bg2"/>
                </a:solidFill>
              </a:defRPr>
            </a:lvl2pPr>
            <a:lvl3pPr marL="0" indent="0">
              <a:lnSpc>
                <a:spcPct val="90000"/>
              </a:lnSpc>
              <a:spcBef>
                <a:spcPts val="0"/>
              </a:spcBef>
              <a:spcAft>
                <a:spcPts val="0"/>
              </a:spcAft>
              <a:buNone/>
              <a:defRPr sz="1799">
                <a:solidFill>
                  <a:schemeClr val="tx1"/>
                </a:solidFill>
              </a:defRPr>
            </a:lvl3pPr>
            <a:lvl4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359892"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vl9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44" name="Rectangle 106">
            <a:extLst>
              <a:ext uri="{FF2B5EF4-FFF2-40B4-BE49-F238E27FC236}">
                <a16:creationId xmlns:a16="http://schemas.microsoft.com/office/drawing/2014/main" id="{D5712B56-3A5A-4484-9524-2B9C26E3950D}"/>
              </a:ext>
            </a:extLst>
          </p:cNvPr>
          <p:cNvSpPr>
            <a:spLocks noChangeArrowheads="1"/>
          </p:cNvSpPr>
          <p:nvPr userDrawn="1"/>
        </p:nvSpPr>
        <p:spPr bwMode="gray">
          <a:xfrm>
            <a:off x="-2463799" y="3277762"/>
            <a:ext cx="2329217" cy="159597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E76E6454-606C-41D7-B4C0-DDB235C65174}"/>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2B812685-AE53-4052-A8E5-B53DC1AA2FDA}"/>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CB436C4A-295C-4AA4-B626-D929DF375607}"/>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7B09044D-EAF7-47FD-8E25-4FE41C311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85158093-57E9-4747-9102-5184DDC8C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B9225FA9-C9E8-4559-A96E-537F68FA5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3A11FE1B-C3B2-4D39-AF28-130B77B863AE}"/>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C112CDEF-F6B2-444B-B756-5CE3D172BCAC}"/>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A1C79704-D7C3-471A-A653-DA78D463B4F1}"/>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27">
                <a:extLst>
                  <a:ext uri="{FF2B5EF4-FFF2-40B4-BE49-F238E27FC236}">
                    <a16:creationId xmlns:a16="http://schemas.microsoft.com/office/drawing/2014/main" id="{0680BA07-983A-442D-9A79-0B354D8E0B4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Oval 28">
                <a:extLst>
                  <a:ext uri="{FF2B5EF4-FFF2-40B4-BE49-F238E27FC236}">
                    <a16:creationId xmlns:a16="http://schemas.microsoft.com/office/drawing/2014/main" id="{745A59AD-065B-4F37-99BF-1C87FEA7A34E}"/>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pic>
          <p:nvPicPr>
            <p:cNvPr id="48" name="Afbeelding 77">
              <a:extLst>
                <a:ext uri="{FF2B5EF4-FFF2-40B4-BE49-F238E27FC236}">
                  <a16:creationId xmlns:a16="http://schemas.microsoft.com/office/drawing/2014/main" id="{AF8BD0B7-B484-4558-9684-56B0195EA01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5824A9F7-E5E7-4823-B1EF-F1A276929501}"/>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22BBCC3D-D34F-4448-9C1E-FFF0F99FAEF3}"/>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E0BE5EA9-2EC0-41E5-94B1-CCD0865E7CD2}"/>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grpSp>
      <p:grpSp>
        <p:nvGrpSpPr>
          <p:cNvPr id="67" name="Group 66">
            <a:extLst>
              <a:ext uri="{FF2B5EF4-FFF2-40B4-BE49-F238E27FC236}">
                <a16:creationId xmlns:a16="http://schemas.microsoft.com/office/drawing/2014/main" id="{11063C49-848F-4707-AE96-6BAEAB11EB0D}"/>
              </a:ext>
            </a:extLst>
          </p:cNvPr>
          <p:cNvGrpSpPr/>
          <p:nvPr userDrawn="1"/>
        </p:nvGrpSpPr>
        <p:grpSpPr>
          <a:xfrm>
            <a:off x="-2463799" y="0"/>
            <a:ext cx="2329217" cy="2864782"/>
            <a:chOff x="-2463800" y="0"/>
            <a:chExt cx="2329217" cy="2864782"/>
          </a:xfrm>
        </p:grpSpPr>
        <p:sp>
          <p:nvSpPr>
            <p:cNvPr id="68" name="Rectangle 106">
              <a:extLst>
                <a:ext uri="{FF2B5EF4-FFF2-40B4-BE49-F238E27FC236}">
                  <a16:creationId xmlns:a16="http://schemas.microsoft.com/office/drawing/2014/main" id="{139C9112-372D-4BF6-B173-4F4940156A62}"/>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69" name="Group 68">
              <a:extLst>
                <a:ext uri="{FF2B5EF4-FFF2-40B4-BE49-F238E27FC236}">
                  <a16:creationId xmlns:a16="http://schemas.microsoft.com/office/drawing/2014/main" id="{5FD67B2B-F547-4E74-B6B2-64F8CDA8FAC1}"/>
                </a:ext>
              </a:extLst>
            </p:cNvPr>
            <p:cNvGrpSpPr/>
            <p:nvPr userDrawn="1"/>
          </p:nvGrpSpPr>
          <p:grpSpPr>
            <a:xfrm>
              <a:off x="-2318863" y="1175951"/>
              <a:ext cx="1847751" cy="535742"/>
              <a:chOff x="-2108199" y="2679700"/>
              <a:chExt cx="2091530" cy="606424"/>
            </a:xfrm>
          </p:grpSpPr>
          <p:grpSp>
            <p:nvGrpSpPr>
              <p:cNvPr id="70" name="Group 69">
                <a:extLst>
                  <a:ext uri="{FF2B5EF4-FFF2-40B4-BE49-F238E27FC236}">
                    <a16:creationId xmlns:a16="http://schemas.microsoft.com/office/drawing/2014/main" id="{FE72A65B-6249-458D-9E66-69B3EE47CF75}"/>
                  </a:ext>
                </a:extLst>
              </p:cNvPr>
              <p:cNvGrpSpPr/>
              <p:nvPr userDrawn="1"/>
            </p:nvGrpSpPr>
            <p:grpSpPr>
              <a:xfrm>
                <a:off x="-2108199" y="2679700"/>
                <a:ext cx="2091530" cy="606424"/>
                <a:chOff x="-2108199" y="2679700"/>
                <a:chExt cx="2091530" cy="606424"/>
              </a:xfrm>
            </p:grpSpPr>
            <p:pic>
              <p:nvPicPr>
                <p:cNvPr id="72" name="Picture 71">
                  <a:extLst>
                    <a:ext uri="{FF2B5EF4-FFF2-40B4-BE49-F238E27FC236}">
                      <a16:creationId xmlns:a16="http://schemas.microsoft.com/office/drawing/2014/main" id="{2838E5F2-0CA3-42AE-955A-03C45CBD9287}"/>
                    </a:ext>
                  </a:extLst>
                </p:cNvPr>
                <p:cNvPicPr>
                  <a:picLocks noChangeAspect="1"/>
                </p:cNvPicPr>
                <p:nvPr userDrawn="1"/>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37456CC7-5BC9-43F4-B6E2-668E84283BC7}"/>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71" name="Graphic 19" descr="Close with solid fill">
                <a:extLst>
                  <a:ext uri="{FF2B5EF4-FFF2-40B4-BE49-F238E27FC236}">
                    <a16:creationId xmlns:a16="http://schemas.microsoft.com/office/drawing/2014/main" id="{6F06E9C8-3B84-40F0-BD67-02727E85177D}"/>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Tree>
    <p:extLst>
      <p:ext uri="{BB962C8B-B14F-4D97-AF65-F5344CB8AC3E}">
        <p14:creationId xmlns:p14="http://schemas.microsoft.com/office/powerpoint/2010/main" val="749395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3"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5330825" cy="659242"/>
          </a:xfrm>
        </p:spPr>
        <p:txBody>
          <a:bodyPr>
            <a:noAutofit/>
          </a:bodyPr>
          <a:lstStyle>
            <a:lvl1pPr>
              <a:defRPr/>
            </a:lvl1pPr>
          </a:lstStyle>
          <a:p>
            <a:r>
              <a:rPr lang="en-US" noProof="0" dirty="0"/>
              <a:t>Click to add title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4" y="5656893"/>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899"/>
              </a:lnSpc>
              <a:spcBef>
                <a:spcPts val="0"/>
              </a:spcBef>
              <a:buNone/>
              <a:defRPr sz="1600">
                <a:solidFill>
                  <a:schemeClr val="accent3"/>
                </a:solidFill>
              </a:defRPr>
            </a:lvl2pPr>
            <a:lvl3pPr marL="180921" indent="-180921">
              <a:lnSpc>
                <a:spcPts val="1899"/>
              </a:lnSpc>
              <a:spcBef>
                <a:spcPts val="0"/>
              </a:spcBef>
              <a:buNone/>
              <a:defRPr sz="1600"/>
            </a:lvl3pPr>
            <a:lvl4pPr marL="180921" indent="-180921">
              <a:lnSpc>
                <a:spcPts val="1899"/>
              </a:lnSpc>
              <a:spcBef>
                <a:spcPts val="0"/>
              </a:spcBef>
              <a:defRPr sz="1600"/>
            </a:lvl4pPr>
            <a:lvl5pPr>
              <a:lnSpc>
                <a:spcPts val="1500"/>
              </a:lnSpc>
              <a:defRPr sz="1600"/>
            </a:lvl5pPr>
          </a:lstStyle>
          <a:p>
            <a:pPr lvl="0"/>
            <a:r>
              <a:rPr lang="en-US" noProof="0" dirty="0"/>
              <a:t>Click to add caption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6" y="1476374"/>
            <a:ext cx="5330825" cy="4320000"/>
          </a:xfrm>
        </p:spPr>
        <p:txBody>
          <a:bodyPr tIns="36000">
            <a:noAutofit/>
          </a:bodyPr>
          <a:lstStyle>
            <a:lvl1pPr>
              <a:lnSpc>
                <a:spcPct val="90000"/>
              </a:lnSpc>
              <a:spcBef>
                <a:spcPts val="0"/>
              </a:spcBef>
              <a:spcAft>
                <a:spcPts val="0"/>
              </a:spcAft>
              <a:defRPr sz="1799" b="1">
                <a:solidFill>
                  <a:schemeClr val="tx2"/>
                </a:solidFill>
              </a:defRPr>
            </a:lvl1pPr>
            <a:lvl2pPr marL="0" indent="0">
              <a:lnSpc>
                <a:spcPct val="90000"/>
              </a:lnSpc>
              <a:spcBef>
                <a:spcPts val="0"/>
              </a:spcBef>
              <a:spcAft>
                <a:spcPts val="0"/>
              </a:spcAft>
              <a:buNone/>
              <a:defRPr sz="1799">
                <a:solidFill>
                  <a:schemeClr val="bg2"/>
                </a:solidFill>
              </a:defRPr>
            </a:lvl2pPr>
            <a:lvl3pPr marL="0" indent="0">
              <a:lnSpc>
                <a:spcPct val="90000"/>
              </a:lnSpc>
              <a:spcBef>
                <a:spcPts val="0"/>
              </a:spcBef>
              <a:spcAft>
                <a:spcPts val="0"/>
              </a:spcAft>
              <a:buNone/>
              <a:defRPr sz="1799">
                <a:solidFill>
                  <a:schemeClr val="tx1"/>
                </a:solidFill>
              </a:defRPr>
            </a:lvl3pPr>
            <a:lvl4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359892"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vl9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44" name="Rectangle 106">
            <a:extLst>
              <a:ext uri="{FF2B5EF4-FFF2-40B4-BE49-F238E27FC236}">
                <a16:creationId xmlns:a16="http://schemas.microsoft.com/office/drawing/2014/main" id="{8271D2E9-5503-4A3A-B02A-2DDF6D7E7F5A}"/>
              </a:ext>
            </a:extLst>
          </p:cNvPr>
          <p:cNvSpPr>
            <a:spLocks noChangeArrowheads="1"/>
          </p:cNvSpPr>
          <p:nvPr userDrawn="1"/>
        </p:nvSpPr>
        <p:spPr bwMode="gray">
          <a:xfrm>
            <a:off x="-2463799" y="3277762"/>
            <a:ext cx="2329217" cy="159597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grpSp>
        <p:nvGrpSpPr>
          <p:cNvPr id="45" name="Group 44">
            <a:extLst>
              <a:ext uri="{FF2B5EF4-FFF2-40B4-BE49-F238E27FC236}">
                <a16:creationId xmlns:a16="http://schemas.microsoft.com/office/drawing/2014/main" id="{7347719C-29DE-4FE2-AA25-3323B61F096C}"/>
              </a:ext>
            </a:extLst>
          </p:cNvPr>
          <p:cNvGrpSpPr/>
          <p:nvPr userDrawn="1"/>
        </p:nvGrpSpPr>
        <p:grpSpPr>
          <a:xfrm>
            <a:off x="12326583" y="1"/>
            <a:ext cx="2329217" cy="5577839"/>
            <a:chOff x="12326583" y="1"/>
            <a:chExt cx="2329217" cy="5577839"/>
          </a:xfrm>
        </p:grpSpPr>
        <p:sp>
          <p:nvSpPr>
            <p:cNvPr id="46" name="Rectangle 106">
              <a:extLst>
                <a:ext uri="{FF2B5EF4-FFF2-40B4-BE49-F238E27FC236}">
                  <a16:creationId xmlns:a16="http://schemas.microsoft.com/office/drawing/2014/main" id="{D66E275E-50DB-40E3-989A-1BBE0864EC96}"/>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47" name="Groep 75">
              <a:extLst>
                <a:ext uri="{FF2B5EF4-FFF2-40B4-BE49-F238E27FC236}">
                  <a16:creationId xmlns:a16="http://schemas.microsoft.com/office/drawing/2014/main" id="{D7B3AD86-0B07-4D49-A312-5442E7A0B42F}"/>
                </a:ext>
              </a:extLst>
            </p:cNvPr>
            <p:cNvGrpSpPr>
              <a:grpSpLocks noChangeAspect="1"/>
            </p:cNvGrpSpPr>
            <p:nvPr userDrawn="1"/>
          </p:nvGrpSpPr>
          <p:grpSpPr>
            <a:xfrm>
              <a:off x="12616299" y="4610804"/>
              <a:ext cx="1766851" cy="793244"/>
              <a:chOff x="2766083" y="6357983"/>
              <a:chExt cx="1485890" cy="667104"/>
            </a:xfrm>
          </p:grpSpPr>
          <p:pic>
            <p:nvPicPr>
              <p:cNvPr id="52" name="Picture 15">
                <a:extLst>
                  <a:ext uri="{FF2B5EF4-FFF2-40B4-BE49-F238E27FC236}">
                    <a16:creationId xmlns:a16="http://schemas.microsoft.com/office/drawing/2014/main" id="{2A6BFE16-8FB7-495A-8DBF-B05F5BF63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3" name="Picture 18">
                <a:extLst>
                  <a:ext uri="{FF2B5EF4-FFF2-40B4-BE49-F238E27FC236}">
                    <a16:creationId xmlns:a16="http://schemas.microsoft.com/office/drawing/2014/main" id="{284D36B9-2BC2-4F87-814F-8A8F86FDD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4" name="Picture 19">
                <a:extLst>
                  <a:ext uri="{FF2B5EF4-FFF2-40B4-BE49-F238E27FC236}">
                    <a16:creationId xmlns:a16="http://schemas.microsoft.com/office/drawing/2014/main" id="{ABD47640-69DD-4FD4-90BA-4300992CA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5" name="Straight Arrow Connector 23">
                <a:extLst>
                  <a:ext uri="{FF2B5EF4-FFF2-40B4-BE49-F238E27FC236}">
                    <a16:creationId xmlns:a16="http://schemas.microsoft.com/office/drawing/2014/main" id="{873A4E40-F8F9-42D2-A608-60802CE48A17}"/>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24">
                <a:extLst>
                  <a:ext uri="{FF2B5EF4-FFF2-40B4-BE49-F238E27FC236}">
                    <a16:creationId xmlns:a16="http://schemas.microsoft.com/office/drawing/2014/main" id="{AC7F216F-7E6F-48DD-85E3-8A34133050B0}"/>
                  </a:ext>
                </a:extLst>
              </p:cNvPr>
              <p:cNvCxnSpPr>
                <a:stCxn id="52" idx="0"/>
                <a:endCxn id="5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26">
                <a:extLst>
                  <a:ext uri="{FF2B5EF4-FFF2-40B4-BE49-F238E27FC236}">
                    <a16:creationId xmlns:a16="http://schemas.microsoft.com/office/drawing/2014/main" id="{12C4C255-BA91-4FEF-BABD-28CC0BAF8CA7}"/>
                  </a:ext>
                </a:extLst>
              </p:cNvPr>
              <p:cNvCxnSpPr>
                <a:stCxn id="52" idx="3"/>
                <a:endCxn id="5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27">
                <a:extLst>
                  <a:ext uri="{FF2B5EF4-FFF2-40B4-BE49-F238E27FC236}">
                    <a16:creationId xmlns:a16="http://schemas.microsoft.com/office/drawing/2014/main" id="{C85166BA-3AEE-4269-8053-B689B583EC7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28">
                <a:extLst>
                  <a:ext uri="{FF2B5EF4-FFF2-40B4-BE49-F238E27FC236}">
                    <a16:creationId xmlns:a16="http://schemas.microsoft.com/office/drawing/2014/main" id="{EA2A2CCF-0086-462B-870E-6DB320BD68C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pic>
          <p:nvPicPr>
            <p:cNvPr id="48" name="Afbeelding 77">
              <a:extLst>
                <a:ext uri="{FF2B5EF4-FFF2-40B4-BE49-F238E27FC236}">
                  <a16:creationId xmlns:a16="http://schemas.microsoft.com/office/drawing/2014/main" id="{CE9068D8-9C8C-4D2B-9614-58B50CE4EBF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49" name="Group 48">
              <a:extLst>
                <a:ext uri="{FF2B5EF4-FFF2-40B4-BE49-F238E27FC236}">
                  <a16:creationId xmlns:a16="http://schemas.microsoft.com/office/drawing/2014/main" id="{CA1643B1-1839-45D0-9188-6FE2A3107256}"/>
                </a:ext>
              </a:extLst>
            </p:cNvPr>
            <p:cNvGrpSpPr>
              <a:grpSpLocks noChangeAspect="1"/>
            </p:cNvGrpSpPr>
            <p:nvPr userDrawn="1"/>
          </p:nvGrpSpPr>
          <p:grpSpPr>
            <a:xfrm>
              <a:off x="12610022" y="1108316"/>
              <a:ext cx="339817" cy="579600"/>
              <a:chOff x="13120767" y="944180"/>
              <a:chExt cx="338852" cy="577954"/>
            </a:xfrm>
          </p:grpSpPr>
          <p:pic>
            <p:nvPicPr>
              <p:cNvPr id="50" name="Picture 49">
                <a:extLst>
                  <a:ext uri="{FF2B5EF4-FFF2-40B4-BE49-F238E27FC236}">
                    <a16:creationId xmlns:a16="http://schemas.microsoft.com/office/drawing/2014/main" id="{8D2224C2-55AA-432B-9C66-A9FB2E9018F0}"/>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51" name="Rectangle 21">
                <a:extLst>
                  <a:ext uri="{FF2B5EF4-FFF2-40B4-BE49-F238E27FC236}">
                    <a16:creationId xmlns:a16="http://schemas.microsoft.com/office/drawing/2014/main" id="{13B7AABD-B194-4639-BECC-94F08A2B4B4F}"/>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grpSp>
      <p:grpSp>
        <p:nvGrpSpPr>
          <p:cNvPr id="64" name="Group 63">
            <a:extLst>
              <a:ext uri="{FF2B5EF4-FFF2-40B4-BE49-F238E27FC236}">
                <a16:creationId xmlns:a16="http://schemas.microsoft.com/office/drawing/2014/main" id="{FDE7D56F-8A7B-4390-BD53-805728B1BA86}"/>
              </a:ext>
            </a:extLst>
          </p:cNvPr>
          <p:cNvGrpSpPr/>
          <p:nvPr userDrawn="1"/>
        </p:nvGrpSpPr>
        <p:grpSpPr>
          <a:xfrm>
            <a:off x="-2463799" y="0"/>
            <a:ext cx="2329217" cy="2864782"/>
            <a:chOff x="-2463800" y="0"/>
            <a:chExt cx="2329217" cy="2864782"/>
          </a:xfrm>
        </p:grpSpPr>
        <p:sp>
          <p:nvSpPr>
            <p:cNvPr id="65" name="Rectangle 106">
              <a:extLst>
                <a:ext uri="{FF2B5EF4-FFF2-40B4-BE49-F238E27FC236}">
                  <a16:creationId xmlns:a16="http://schemas.microsoft.com/office/drawing/2014/main" id="{8BB6CB87-8AD6-4A7B-98AE-12DB703914F8}"/>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66" name="Group 65">
              <a:extLst>
                <a:ext uri="{FF2B5EF4-FFF2-40B4-BE49-F238E27FC236}">
                  <a16:creationId xmlns:a16="http://schemas.microsoft.com/office/drawing/2014/main" id="{67045DBE-933B-4ACC-BD3A-804D41D15111}"/>
                </a:ext>
              </a:extLst>
            </p:cNvPr>
            <p:cNvGrpSpPr/>
            <p:nvPr userDrawn="1"/>
          </p:nvGrpSpPr>
          <p:grpSpPr>
            <a:xfrm>
              <a:off x="-2318863" y="1175951"/>
              <a:ext cx="1847751" cy="535742"/>
              <a:chOff x="-2108199" y="2679700"/>
              <a:chExt cx="2091530" cy="606424"/>
            </a:xfrm>
          </p:grpSpPr>
          <p:grpSp>
            <p:nvGrpSpPr>
              <p:cNvPr id="67" name="Group 66">
                <a:extLst>
                  <a:ext uri="{FF2B5EF4-FFF2-40B4-BE49-F238E27FC236}">
                    <a16:creationId xmlns:a16="http://schemas.microsoft.com/office/drawing/2014/main" id="{8E1D7437-C491-407A-951C-652314F251F5}"/>
                  </a:ext>
                </a:extLst>
              </p:cNvPr>
              <p:cNvGrpSpPr/>
              <p:nvPr userDrawn="1"/>
            </p:nvGrpSpPr>
            <p:grpSpPr>
              <a:xfrm>
                <a:off x="-2108199" y="2679700"/>
                <a:ext cx="2091530" cy="606424"/>
                <a:chOff x="-2108199" y="2679700"/>
                <a:chExt cx="2091530" cy="606424"/>
              </a:xfrm>
            </p:grpSpPr>
            <p:pic>
              <p:nvPicPr>
                <p:cNvPr id="69" name="Picture 68">
                  <a:extLst>
                    <a:ext uri="{FF2B5EF4-FFF2-40B4-BE49-F238E27FC236}">
                      <a16:creationId xmlns:a16="http://schemas.microsoft.com/office/drawing/2014/main" id="{36B04393-6571-46FD-8065-5005B6526FC3}"/>
                    </a:ext>
                  </a:extLst>
                </p:cNvPr>
                <p:cNvPicPr>
                  <a:picLocks noChangeAspect="1"/>
                </p:cNvPicPr>
                <p:nvPr userDrawn="1"/>
              </p:nvPicPr>
              <p:blipFill rotWithShape="1">
                <a:blip r:embed="rId7"/>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74" name="Rectangle 21">
                  <a:extLst>
                    <a:ext uri="{FF2B5EF4-FFF2-40B4-BE49-F238E27FC236}">
                      <a16:creationId xmlns:a16="http://schemas.microsoft.com/office/drawing/2014/main" id="{B08C8F42-B066-4EE8-8601-62CF23325852}"/>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68" name="Graphic 19" descr="Close with solid fill">
                <a:extLst>
                  <a:ext uri="{FF2B5EF4-FFF2-40B4-BE49-F238E27FC236}">
                    <a16:creationId xmlns:a16="http://schemas.microsoft.com/office/drawing/2014/main" id="{1D1E3DC9-C3F1-41C8-AEB7-E906DD4B2A89}"/>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Tree>
    <p:extLst>
      <p:ext uri="{BB962C8B-B14F-4D97-AF65-F5344CB8AC3E}">
        <p14:creationId xmlns:p14="http://schemas.microsoft.com/office/powerpoint/2010/main" val="572726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en-US" noProof="0" dirty="0"/>
              <a:t>Click on icon  </a:t>
            </a:r>
            <a:br>
              <a:rPr lang="en-US" noProof="0" dirty="0"/>
            </a:br>
            <a:r>
              <a:rPr lang="en-US" noProof="0" dirty="0"/>
              <a:t>to add picture</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3"/>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899"/>
              </a:lnSpc>
              <a:spcBef>
                <a:spcPts val="0"/>
              </a:spcBef>
              <a:buNone/>
              <a:defRPr sz="1600">
                <a:solidFill>
                  <a:schemeClr val="accent3"/>
                </a:solidFill>
              </a:defRPr>
            </a:lvl2pPr>
            <a:lvl3pPr marL="180921" indent="-180921">
              <a:lnSpc>
                <a:spcPts val="1899"/>
              </a:lnSpc>
              <a:spcBef>
                <a:spcPts val="0"/>
              </a:spcBef>
              <a:buNone/>
              <a:defRPr sz="1600"/>
            </a:lvl3pPr>
            <a:lvl4pPr marL="180921" indent="-180921">
              <a:lnSpc>
                <a:spcPts val="1899"/>
              </a:lnSpc>
              <a:spcBef>
                <a:spcPts val="0"/>
              </a:spcBef>
              <a:defRPr sz="1600"/>
            </a:lvl4pPr>
            <a:lvl5pPr>
              <a:lnSpc>
                <a:spcPts val="1500"/>
              </a:lnSpc>
              <a:defRPr sz="1600"/>
            </a:lvl5pPr>
          </a:lstStyle>
          <a:p>
            <a:pPr lvl="0"/>
            <a:r>
              <a:rPr lang="en-US" noProof="0" dirty="0"/>
              <a:t>Click to add caption</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a:t>
            </a:fld>
            <a:endParaRPr lang="en-US" dirty="0"/>
          </a:p>
        </p:txBody>
      </p:sp>
      <p:grpSp>
        <p:nvGrpSpPr>
          <p:cNvPr id="23" name="Group 22">
            <a:extLst>
              <a:ext uri="{FF2B5EF4-FFF2-40B4-BE49-F238E27FC236}">
                <a16:creationId xmlns:a16="http://schemas.microsoft.com/office/drawing/2014/main" id="{4EE9C3EA-FF1F-43AB-AFD3-BA0CDF724589}"/>
              </a:ext>
            </a:extLst>
          </p:cNvPr>
          <p:cNvGrpSpPr/>
          <p:nvPr userDrawn="1"/>
        </p:nvGrpSpPr>
        <p:grpSpPr>
          <a:xfrm>
            <a:off x="12326583" y="1"/>
            <a:ext cx="2329217" cy="5577839"/>
            <a:chOff x="12326583" y="1"/>
            <a:chExt cx="2329217" cy="5577839"/>
          </a:xfrm>
        </p:grpSpPr>
        <p:sp>
          <p:nvSpPr>
            <p:cNvPr id="24" name="Rectangle 106">
              <a:extLst>
                <a:ext uri="{FF2B5EF4-FFF2-40B4-BE49-F238E27FC236}">
                  <a16:creationId xmlns:a16="http://schemas.microsoft.com/office/drawing/2014/main" id="{FBA92C13-8E5C-4851-9714-75E1C700C288}"/>
                </a:ext>
              </a:extLst>
            </p:cNvPr>
            <p:cNvSpPr>
              <a:spLocks noChangeArrowheads="1"/>
            </p:cNvSpPr>
            <p:nvPr userDrawn="1"/>
          </p:nvSpPr>
          <p:spPr bwMode="gray">
            <a:xfrm>
              <a:off x="12326583" y="1"/>
              <a:ext cx="2329217" cy="5577839"/>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Crop an image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placed image and then select the tab ‘Image Format’</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Click on the ‘Crop’ button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You can now fit the image in </a:t>
              </a:r>
              <a:b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two ways:</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Drag the photo in such a way that the part that should be visible in the image plane is correct</a:t>
              </a: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287914" marR="0" lvl="1" indent="-143957" algn="l" defTabSz="914126" rtl="0" eaLnBrk="1" fontAlgn="auto" latinLnBrk="0" hangingPunct="1">
                <a:lnSpc>
                  <a:spcPct val="95000"/>
                </a:lnSpc>
                <a:spcBef>
                  <a:spcPts val="600"/>
                </a:spcBef>
                <a:spcAft>
                  <a:spcPts val="0"/>
                </a:spcAft>
                <a:buClrTx/>
                <a:buSzTx/>
                <a:buFont typeface="+mj-lt"/>
                <a:buAutoNum type="alphaL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white dots you can make the image larger or smaller in such a way that the part that should be visible in the image plane is correct</a:t>
              </a:r>
            </a:p>
          </p:txBody>
        </p:sp>
        <p:grpSp>
          <p:nvGrpSpPr>
            <p:cNvPr id="25" name="Groep 75">
              <a:extLst>
                <a:ext uri="{FF2B5EF4-FFF2-40B4-BE49-F238E27FC236}">
                  <a16:creationId xmlns:a16="http://schemas.microsoft.com/office/drawing/2014/main" id="{8290358A-43B0-47B5-B597-6CA53517F81B}"/>
                </a:ext>
              </a:extLst>
            </p:cNvPr>
            <p:cNvGrpSpPr>
              <a:grpSpLocks noChangeAspect="1"/>
            </p:cNvGrpSpPr>
            <p:nvPr userDrawn="1"/>
          </p:nvGrpSpPr>
          <p:grpSpPr>
            <a:xfrm>
              <a:off x="12616299" y="4610804"/>
              <a:ext cx="1766851" cy="793244"/>
              <a:chOff x="2766083" y="6357983"/>
              <a:chExt cx="1485890" cy="667104"/>
            </a:xfrm>
          </p:grpSpPr>
          <p:pic>
            <p:nvPicPr>
              <p:cNvPr id="30" name="Picture 15">
                <a:extLst>
                  <a:ext uri="{FF2B5EF4-FFF2-40B4-BE49-F238E27FC236}">
                    <a16:creationId xmlns:a16="http://schemas.microsoft.com/office/drawing/2014/main" id="{25C8DDF7-2F02-49E4-B073-B8F456F98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1" name="Picture 18">
                <a:extLst>
                  <a:ext uri="{FF2B5EF4-FFF2-40B4-BE49-F238E27FC236}">
                    <a16:creationId xmlns:a16="http://schemas.microsoft.com/office/drawing/2014/main" id="{083FF0C3-60DD-444D-A9A9-D71D3D11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2" name="Picture 19">
                <a:extLst>
                  <a:ext uri="{FF2B5EF4-FFF2-40B4-BE49-F238E27FC236}">
                    <a16:creationId xmlns:a16="http://schemas.microsoft.com/office/drawing/2014/main" id="{6F5F6795-99BE-4B58-AD86-0A9C667BC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3" name="Straight Arrow Connector 23">
                <a:extLst>
                  <a:ext uri="{FF2B5EF4-FFF2-40B4-BE49-F238E27FC236}">
                    <a16:creationId xmlns:a16="http://schemas.microsoft.com/office/drawing/2014/main" id="{A6F23C14-AC1F-4EAD-9E9C-6FFCB8B9979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24">
                <a:extLst>
                  <a:ext uri="{FF2B5EF4-FFF2-40B4-BE49-F238E27FC236}">
                    <a16:creationId xmlns:a16="http://schemas.microsoft.com/office/drawing/2014/main" id="{DE27C4C6-44DE-4DF5-B81D-4FE6AC9F5A6D}"/>
                  </a:ext>
                </a:extLst>
              </p:cNvPr>
              <p:cNvCxnSpPr>
                <a:stCxn id="30" idx="0"/>
                <a:endCxn id="30"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26">
                <a:extLst>
                  <a:ext uri="{FF2B5EF4-FFF2-40B4-BE49-F238E27FC236}">
                    <a16:creationId xmlns:a16="http://schemas.microsoft.com/office/drawing/2014/main" id="{5CCDF70F-14C6-4447-B50D-7B6E48CD1096}"/>
                  </a:ext>
                </a:extLst>
              </p:cNvPr>
              <p:cNvCxnSpPr>
                <a:stCxn id="30" idx="3"/>
                <a:endCxn id="30"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27">
                <a:extLst>
                  <a:ext uri="{FF2B5EF4-FFF2-40B4-BE49-F238E27FC236}">
                    <a16:creationId xmlns:a16="http://schemas.microsoft.com/office/drawing/2014/main" id="{12695D69-1514-41F1-9C5D-F2ABDDCFB0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28">
                <a:extLst>
                  <a:ext uri="{FF2B5EF4-FFF2-40B4-BE49-F238E27FC236}">
                    <a16:creationId xmlns:a16="http://schemas.microsoft.com/office/drawing/2014/main" id="{3510FE3E-9A36-4AAD-9949-92E4EF9695D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pic>
          <p:nvPicPr>
            <p:cNvPr id="26" name="Afbeelding 77">
              <a:extLst>
                <a:ext uri="{FF2B5EF4-FFF2-40B4-BE49-F238E27FC236}">
                  <a16:creationId xmlns:a16="http://schemas.microsoft.com/office/drawing/2014/main" id="{D29BAB33-C333-4754-957D-7D00313EFDF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nvGrpSpPr>
            <p:cNvPr id="27" name="Group 26">
              <a:extLst>
                <a:ext uri="{FF2B5EF4-FFF2-40B4-BE49-F238E27FC236}">
                  <a16:creationId xmlns:a16="http://schemas.microsoft.com/office/drawing/2014/main" id="{D6FACCED-FC75-4802-A955-5787B3F84272}"/>
                </a:ext>
              </a:extLst>
            </p:cNvPr>
            <p:cNvGrpSpPr>
              <a:grpSpLocks noChangeAspect="1"/>
            </p:cNvGrpSpPr>
            <p:nvPr userDrawn="1"/>
          </p:nvGrpSpPr>
          <p:grpSpPr>
            <a:xfrm>
              <a:off x="12610022" y="1108316"/>
              <a:ext cx="339817" cy="579600"/>
              <a:chOff x="13120767" y="944180"/>
              <a:chExt cx="338852" cy="577954"/>
            </a:xfrm>
          </p:grpSpPr>
          <p:pic>
            <p:nvPicPr>
              <p:cNvPr id="28" name="Picture 27">
                <a:extLst>
                  <a:ext uri="{FF2B5EF4-FFF2-40B4-BE49-F238E27FC236}">
                    <a16:creationId xmlns:a16="http://schemas.microsoft.com/office/drawing/2014/main" id="{7775F534-B8C6-47C4-89B0-375BAC9D3A42}"/>
                  </a:ext>
                </a:extLst>
              </p:cNvPr>
              <p:cNvPicPr>
                <a:picLocks noChangeAspect="1"/>
              </p:cNvPicPr>
              <p:nvPr userDrawn="1"/>
            </p:nvPicPr>
            <p:blipFill rotWithShape="1">
              <a:blip r:embed="rId6"/>
              <a:srcRect l="14719" t="19274" r="31777" b="25730"/>
              <a:stretch/>
            </p:blipFill>
            <p:spPr>
              <a:xfrm>
                <a:off x="13120767" y="944180"/>
                <a:ext cx="338852" cy="577954"/>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DA29A168-EAEC-42A5-928D-F02F78DEDD6C}"/>
                  </a:ext>
                </a:extLst>
              </p:cNvPr>
              <p:cNvSpPr/>
              <p:nvPr userDrawn="1"/>
            </p:nvSpPr>
            <p:spPr bwMode="gray">
              <a:xfrm>
                <a:off x="13143785" y="982825"/>
                <a:ext cx="292816" cy="376057"/>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799" dirty="0" err="1">
                  <a:solidFill>
                    <a:schemeClr val="tx1"/>
                  </a:solidFill>
                </a:endParaRPr>
              </a:p>
            </p:txBody>
          </p:sp>
        </p:grpSp>
      </p:grpSp>
      <p:sp>
        <p:nvSpPr>
          <p:cNvPr id="59" name="Rectangle 106">
            <a:extLst>
              <a:ext uri="{FF2B5EF4-FFF2-40B4-BE49-F238E27FC236}">
                <a16:creationId xmlns:a16="http://schemas.microsoft.com/office/drawing/2014/main" id="{02C72189-F9CE-4D40-9648-043DEC5CF89C}"/>
              </a:ext>
            </a:extLst>
          </p:cNvPr>
          <p:cNvSpPr>
            <a:spLocks noChangeArrowheads="1"/>
          </p:cNvSpPr>
          <p:nvPr userDrawn="1"/>
        </p:nvSpPr>
        <p:spPr bwMode="gray">
          <a:xfrm>
            <a:off x="-2463799" y="2"/>
            <a:ext cx="2329217" cy="159597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an image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center of the image area</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Select an image. Note: Use a landscape image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‘Insert’ and the image will be placed</a:t>
            </a:r>
          </a:p>
        </p:txBody>
      </p:sp>
    </p:spTree>
    <p:extLst>
      <p:ext uri="{BB962C8B-B14F-4D97-AF65-F5344CB8AC3E}">
        <p14:creationId xmlns:p14="http://schemas.microsoft.com/office/powerpoint/2010/main" val="1510821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6" y="2743009"/>
            <a:ext cx="7200000" cy="1123949"/>
          </a:xfrm>
        </p:spPr>
        <p:txBody>
          <a:bodyPr anchor="b" anchorCtr="0">
            <a:noAutofit/>
          </a:bodyPr>
          <a:lstStyle>
            <a:lvl1pPr>
              <a:lnSpc>
                <a:spcPct val="100000"/>
              </a:lnSpc>
              <a:defRPr sz="3999" spc="0" baseline="0">
                <a:solidFill>
                  <a:schemeClr val="bg1"/>
                </a:solidFill>
              </a:defRPr>
            </a:lvl1pPr>
          </a:lstStyle>
          <a:p>
            <a:r>
              <a:rPr lang="en-US" noProof="0" dirty="0"/>
              <a:t>Click to add title</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799" y="5269722"/>
            <a:ext cx="2329217" cy="1588279"/>
          </a:xfrm>
          <a:prstGeom prst="rect">
            <a:avLst/>
          </a:prstGeom>
          <a:solidFill>
            <a:schemeClr val="bg1">
              <a:lumMod val="95000"/>
            </a:schemeClr>
          </a:solidFill>
          <a:ln>
            <a:noFill/>
          </a:ln>
          <a:effectLst/>
        </p:spPr>
        <p:txBody>
          <a:bodyPr wrap="square" lIns="143963" tIns="143963" rIns="143963" bIns="179953" anchor="b" anchorCtr="0">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10" name="Graphic 9">
            <a:extLst>
              <a:ext uri="{FF2B5EF4-FFF2-40B4-BE49-F238E27FC236}">
                <a16:creationId xmlns:a16="http://schemas.microsoft.com/office/drawing/2014/main" id="{ACB71256-6C89-431F-9EAB-D832AF67EF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4" y="6053517"/>
            <a:ext cx="1591200" cy="461517"/>
          </a:xfrm>
          <a:prstGeom prst="rect">
            <a:avLst/>
          </a:prstGeom>
        </p:spPr>
      </p:pic>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4638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p>
        </p:txBody>
      </p:sp>
      <p:pic>
        <p:nvPicPr>
          <p:cNvPr id="9" name="Graphic 8">
            <a:extLst>
              <a:ext uri="{FF2B5EF4-FFF2-40B4-BE49-F238E27FC236}">
                <a16:creationId xmlns:a16="http://schemas.microsoft.com/office/drawing/2014/main" id="{B131DF28-C529-4C87-8162-61740F882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6" y="2743009"/>
            <a:ext cx="7200000" cy="1123949"/>
          </a:xfrm>
        </p:spPr>
        <p:txBody>
          <a:bodyPr anchor="b" anchorCtr="0">
            <a:noAutofit/>
          </a:bodyPr>
          <a:lstStyle>
            <a:lvl1pPr>
              <a:lnSpc>
                <a:spcPct val="100000"/>
              </a:lnSpc>
              <a:defRPr sz="3999" spc="0" baseline="0">
                <a:solidFill>
                  <a:schemeClr val="tx2"/>
                </a:solidFill>
              </a:defRPr>
            </a:lvl1pPr>
          </a:lstStyle>
          <a:p>
            <a:r>
              <a:rPr lang="en-US" noProof="0" dirty="0"/>
              <a:t>Click to add title</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799" y="5269722"/>
            <a:ext cx="2329217" cy="1588279"/>
          </a:xfrm>
          <a:prstGeom prst="rect">
            <a:avLst/>
          </a:prstGeom>
          <a:solidFill>
            <a:schemeClr val="bg1">
              <a:lumMod val="95000"/>
            </a:schemeClr>
          </a:solidFill>
          <a:ln>
            <a:noFill/>
          </a:ln>
          <a:effectLst/>
        </p:spPr>
        <p:txBody>
          <a:bodyPr wrap="square" lIns="143963" tIns="143963" rIns="143963" bIns="179953" anchor="b" anchorCtr="0">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7" name="Graphic 6">
            <a:extLst>
              <a:ext uri="{FF2B5EF4-FFF2-40B4-BE49-F238E27FC236}">
                <a16:creationId xmlns:a16="http://schemas.microsoft.com/office/drawing/2014/main" id="{0FD8FFBA-5B97-4FC1-A177-F0E7FE4B0B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6264" y="6053517"/>
            <a:ext cx="1591200" cy="461517"/>
          </a:xfrm>
          <a:prstGeom prst="rect">
            <a:avLst/>
          </a:prstGeom>
        </p:spPr>
      </p:pic>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847257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6" y="1476375"/>
            <a:ext cx="533082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table</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6" y="1476375"/>
            <a:ext cx="5330825" cy="4320000"/>
          </a:xfrm>
        </p:spPr>
        <p:txBody>
          <a:bodyPr tIns="36000">
            <a:noAutofit/>
          </a:bodyPr>
          <a:lstStyle>
            <a:lvl1pPr>
              <a:lnSpc>
                <a:spcPct val="90000"/>
              </a:lnSpc>
              <a:spcBef>
                <a:spcPts val="0"/>
              </a:spcBef>
              <a:spcAft>
                <a:spcPts val="0"/>
              </a:spcAft>
              <a:defRPr sz="1799" b="1">
                <a:solidFill>
                  <a:schemeClr val="tx2"/>
                </a:solidFill>
              </a:defRPr>
            </a:lvl1pPr>
            <a:lvl2pPr marL="0" indent="0">
              <a:lnSpc>
                <a:spcPct val="90000"/>
              </a:lnSpc>
              <a:spcBef>
                <a:spcPts val="0"/>
              </a:spcBef>
              <a:spcAft>
                <a:spcPts val="0"/>
              </a:spcAft>
              <a:buNone/>
              <a:defRPr sz="1799">
                <a:solidFill>
                  <a:schemeClr val="bg2"/>
                </a:solidFill>
              </a:defRPr>
            </a:lvl2pPr>
            <a:lvl3pPr marL="0" indent="0">
              <a:lnSpc>
                <a:spcPct val="90000"/>
              </a:lnSpc>
              <a:spcBef>
                <a:spcPts val="0"/>
              </a:spcBef>
              <a:spcAft>
                <a:spcPts val="0"/>
              </a:spcAft>
              <a:buNone/>
              <a:defRPr sz="1799">
                <a:solidFill>
                  <a:schemeClr val="tx1"/>
                </a:solidFill>
              </a:defRPr>
            </a:lvl3pPr>
            <a:lvl4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359892"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vl9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20" name="Rectangle 106">
            <a:extLst>
              <a:ext uri="{FF2B5EF4-FFF2-40B4-BE49-F238E27FC236}">
                <a16:creationId xmlns:a16="http://schemas.microsoft.com/office/drawing/2014/main" id="{9C24C4B8-89EA-4863-B602-CE5B7372D584}"/>
              </a:ext>
            </a:extLst>
          </p:cNvPr>
          <p:cNvSpPr>
            <a:spLocks noChangeArrowheads="1"/>
          </p:cNvSpPr>
          <p:nvPr userDrawn="1"/>
        </p:nvSpPr>
        <p:spPr bwMode="gray">
          <a:xfrm>
            <a:off x="12326583" y="1"/>
            <a:ext cx="2329217" cy="225769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middle of the table area</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Choose how many columns and rows the table you want to insert should have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‘OK’ and the table will be inserted which can be filled</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Then select all the text in the table, adjust the font size to 14pt and color the black text to dark blue</a:t>
            </a:r>
          </a:p>
        </p:txBody>
      </p:sp>
      <p:grpSp>
        <p:nvGrpSpPr>
          <p:cNvPr id="21" name="Group 20">
            <a:extLst>
              <a:ext uri="{FF2B5EF4-FFF2-40B4-BE49-F238E27FC236}">
                <a16:creationId xmlns:a16="http://schemas.microsoft.com/office/drawing/2014/main" id="{0E4F7BE6-4C36-40A7-AA53-E8233219AA44}"/>
              </a:ext>
            </a:extLst>
          </p:cNvPr>
          <p:cNvGrpSpPr/>
          <p:nvPr userDrawn="1"/>
        </p:nvGrpSpPr>
        <p:grpSpPr>
          <a:xfrm>
            <a:off x="-2463799" y="0"/>
            <a:ext cx="2329217" cy="2864782"/>
            <a:chOff x="-2463800" y="0"/>
            <a:chExt cx="2329217" cy="2864782"/>
          </a:xfrm>
        </p:grpSpPr>
        <p:sp>
          <p:nvSpPr>
            <p:cNvPr id="22" name="Rectangle 106">
              <a:extLst>
                <a:ext uri="{FF2B5EF4-FFF2-40B4-BE49-F238E27FC236}">
                  <a16:creationId xmlns:a16="http://schemas.microsoft.com/office/drawing/2014/main" id="{382F3E05-ECEE-4DDE-AEB7-7720D044CC93}"/>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3" name="Group 22">
              <a:extLst>
                <a:ext uri="{FF2B5EF4-FFF2-40B4-BE49-F238E27FC236}">
                  <a16:creationId xmlns:a16="http://schemas.microsoft.com/office/drawing/2014/main" id="{2EF23516-2677-4366-A601-E21D2B8F6437}"/>
                </a:ext>
              </a:extLst>
            </p:cNvPr>
            <p:cNvGrpSpPr/>
            <p:nvPr userDrawn="1"/>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F08E645D-42C3-4826-9EC7-D9B1A193918C}"/>
                  </a:ext>
                </a:extLst>
              </p:cNvPr>
              <p:cNvGrpSpPr/>
              <p:nvPr userDrawn="1"/>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FD57E7FC-9120-4638-8018-871BCD39AD13}"/>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6AC6B26A-57B6-403F-8D3B-55E148C9E21C}"/>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25" name="Graphic 19" descr="Close with solid fill">
                <a:extLst>
                  <a:ext uri="{FF2B5EF4-FFF2-40B4-BE49-F238E27FC236}">
                    <a16:creationId xmlns:a16="http://schemas.microsoft.com/office/drawing/2014/main" id="{A597C326-3A09-4DBB-8F5C-2C8EE77E339B}"/>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
        <p:nvSpPr>
          <p:cNvPr id="14" name="Rectangle 106">
            <a:extLst>
              <a:ext uri="{FF2B5EF4-FFF2-40B4-BE49-F238E27FC236}">
                <a16:creationId xmlns:a16="http://schemas.microsoft.com/office/drawing/2014/main" id="{0AAD801C-2FBF-46C5-8AAF-4EDEF84988CF}"/>
              </a:ext>
            </a:extLst>
          </p:cNvPr>
          <p:cNvSpPr>
            <a:spLocks noChangeArrowheads="1"/>
          </p:cNvSpPr>
          <p:nvPr userDrawn="1"/>
        </p:nvSpPr>
        <p:spPr bwMode="gray">
          <a:xfrm>
            <a:off x="12326583" y="2650262"/>
            <a:ext cx="2329217" cy="1519029"/>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Insert a table. The table is inserted without vertical lines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p:txBody>
      </p:sp>
    </p:spTree>
    <p:extLst>
      <p:ext uri="{BB962C8B-B14F-4D97-AF65-F5344CB8AC3E}">
        <p14:creationId xmlns:p14="http://schemas.microsoft.com/office/powerpoint/2010/main" val="1593319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6" y="1476375"/>
            <a:ext cx="1097597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table</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a:t>
            </a:fld>
            <a:endParaRPr lang="en-US" dirty="0"/>
          </a:p>
        </p:txBody>
      </p:sp>
      <p:sp>
        <p:nvSpPr>
          <p:cNvPr id="6" name="Rectangle 106">
            <a:extLst>
              <a:ext uri="{FF2B5EF4-FFF2-40B4-BE49-F238E27FC236}">
                <a16:creationId xmlns:a16="http://schemas.microsoft.com/office/drawing/2014/main" id="{6A62AD01-4E37-4D91-851E-18F47C781621}"/>
              </a:ext>
            </a:extLst>
          </p:cNvPr>
          <p:cNvSpPr>
            <a:spLocks noChangeArrowheads="1"/>
          </p:cNvSpPr>
          <p:nvPr userDrawn="1"/>
        </p:nvSpPr>
        <p:spPr bwMode="gray">
          <a:xfrm>
            <a:off x="12326583" y="1"/>
            <a:ext cx="2329217" cy="2257693"/>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rgbClr val="004285"/>
                </a:solidFill>
                <a:effectLst/>
                <a:uLnTx/>
                <a:uFillTx/>
                <a:latin typeface="Open Sans"/>
                <a:ea typeface="+mn-ea"/>
                <a:cs typeface="+mn-cs"/>
              </a:rPr>
              <a:t>Add a table</a:t>
            </a:r>
            <a:endParaRPr kumimoji="0" lang="en-US" altLang="en-US" sz="1000" b="0" i="0" u="none" strike="noStrike" kern="1200" cap="none" spc="-10" normalizeH="0" baseline="0" noProof="0" dirty="0">
              <a:ln>
                <a:noFill/>
              </a:ln>
              <a:solidFill>
                <a:srgbClr val="004285"/>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on the icon in the middle of the table area</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Choose how many columns and rows the table you want to insert should have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Click ‘OK’ and the table will be inserted which can be filled</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rgbClr val="004285"/>
                </a:solidFill>
                <a:effectLst/>
                <a:uLnTx/>
                <a:uFillTx/>
                <a:latin typeface="Open Sans"/>
                <a:ea typeface="+mn-ea"/>
                <a:cs typeface="+mn-cs"/>
              </a:rPr>
              <a:t>Then select all the text in the table, adjust the font size to 14pt and color the black text to dark blue</a:t>
            </a:r>
          </a:p>
        </p:txBody>
      </p:sp>
      <p:sp>
        <p:nvSpPr>
          <p:cNvPr id="7" name="Rectangle 106">
            <a:extLst>
              <a:ext uri="{FF2B5EF4-FFF2-40B4-BE49-F238E27FC236}">
                <a16:creationId xmlns:a16="http://schemas.microsoft.com/office/drawing/2014/main" id="{C52EF288-4272-49FD-8883-204E4FEBED20}"/>
              </a:ext>
            </a:extLst>
          </p:cNvPr>
          <p:cNvSpPr>
            <a:spLocks noChangeArrowheads="1"/>
          </p:cNvSpPr>
          <p:nvPr userDrawn="1"/>
        </p:nvSpPr>
        <p:spPr bwMode="gray">
          <a:xfrm>
            <a:off x="12326583" y="2650262"/>
            <a:ext cx="2329217" cy="1519029"/>
          </a:xfrm>
          <a:prstGeom prst="rect">
            <a:avLst/>
          </a:prstGeom>
          <a:solidFill>
            <a:schemeClr val="bg1">
              <a:lumMod val="95000"/>
            </a:schemeClr>
          </a:solidFill>
          <a:ln>
            <a:noFill/>
          </a:ln>
          <a:effectLst/>
        </p:spPr>
        <p:txBody>
          <a:bodyPr wrap="square" lIns="143963" tIns="143963" rIns="143963" bIns="179953" anchor="t">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Add vertical lines to a table</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Insert a table. The table is inserted without vertical lines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To add the vertical lines; Click in the 'Table Style Options' menu, choose the 'Banded Columns' function and the vertical lines will appear</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p:txBody>
      </p:sp>
    </p:spTree>
    <p:extLst>
      <p:ext uri="{BB962C8B-B14F-4D97-AF65-F5344CB8AC3E}">
        <p14:creationId xmlns:p14="http://schemas.microsoft.com/office/powerpoint/2010/main" val="454559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6" y="1476374"/>
            <a:ext cx="5330825" cy="4320000"/>
          </a:xfrm>
        </p:spPr>
        <p:txBody>
          <a:bodyPr tIns="36000">
            <a:noAutofit/>
          </a:bodyPr>
          <a:lstStyle>
            <a:lvl1pPr>
              <a:lnSpc>
                <a:spcPct val="90000"/>
              </a:lnSpc>
              <a:spcBef>
                <a:spcPts val="0"/>
              </a:spcBef>
              <a:spcAft>
                <a:spcPts val="0"/>
              </a:spcAft>
              <a:defRPr sz="1799" b="1">
                <a:solidFill>
                  <a:schemeClr val="tx2"/>
                </a:solidFill>
              </a:defRPr>
            </a:lvl1pPr>
            <a:lvl2pPr marL="0" indent="0">
              <a:lnSpc>
                <a:spcPct val="90000"/>
              </a:lnSpc>
              <a:spcBef>
                <a:spcPts val="0"/>
              </a:spcBef>
              <a:spcAft>
                <a:spcPts val="0"/>
              </a:spcAft>
              <a:buNone/>
              <a:defRPr sz="1799">
                <a:solidFill>
                  <a:schemeClr val="bg2"/>
                </a:solidFill>
              </a:defRPr>
            </a:lvl2pPr>
            <a:lvl3pPr marL="0" indent="0">
              <a:lnSpc>
                <a:spcPct val="90000"/>
              </a:lnSpc>
              <a:spcBef>
                <a:spcPts val="0"/>
              </a:spcBef>
              <a:spcAft>
                <a:spcPts val="0"/>
              </a:spcAft>
              <a:buNone/>
              <a:defRPr sz="1799">
                <a:solidFill>
                  <a:schemeClr val="tx1"/>
                </a:solidFill>
              </a:defRPr>
            </a:lvl3pPr>
            <a:lvl4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359892"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vl9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30"/>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a:t>
            </a:fld>
            <a:endParaRPr lang="en-US" dirty="0"/>
          </a:p>
        </p:txBody>
      </p:sp>
      <p:grpSp>
        <p:nvGrpSpPr>
          <p:cNvPr id="16" name="Group 15">
            <a:extLst>
              <a:ext uri="{FF2B5EF4-FFF2-40B4-BE49-F238E27FC236}">
                <a16:creationId xmlns:a16="http://schemas.microsoft.com/office/drawing/2014/main" id="{3985A518-E0A7-4A91-9DBC-41D2EBDE915F}"/>
              </a:ext>
            </a:extLst>
          </p:cNvPr>
          <p:cNvGrpSpPr/>
          <p:nvPr userDrawn="1"/>
        </p:nvGrpSpPr>
        <p:grpSpPr>
          <a:xfrm>
            <a:off x="-2463799" y="0"/>
            <a:ext cx="2329217" cy="2864782"/>
            <a:chOff x="-2463800" y="0"/>
            <a:chExt cx="2329217" cy="2864782"/>
          </a:xfrm>
        </p:grpSpPr>
        <p:sp>
          <p:nvSpPr>
            <p:cNvPr id="17" name="Rectangle 106">
              <a:extLst>
                <a:ext uri="{FF2B5EF4-FFF2-40B4-BE49-F238E27FC236}">
                  <a16:creationId xmlns:a16="http://schemas.microsoft.com/office/drawing/2014/main" id="{1632026E-593D-4DB5-9EF1-0E0986DBE928}"/>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0" name="Group 19">
              <a:extLst>
                <a:ext uri="{FF2B5EF4-FFF2-40B4-BE49-F238E27FC236}">
                  <a16:creationId xmlns:a16="http://schemas.microsoft.com/office/drawing/2014/main" id="{012E2A27-76C5-4742-A76E-56EF39891FD3}"/>
                </a:ext>
              </a:extLst>
            </p:cNvPr>
            <p:cNvGrpSpPr/>
            <p:nvPr userDrawn="1"/>
          </p:nvGrpSpPr>
          <p:grpSpPr>
            <a:xfrm>
              <a:off x="-2318863" y="1175951"/>
              <a:ext cx="1847751" cy="535742"/>
              <a:chOff x="-2108199" y="2679700"/>
              <a:chExt cx="2091530" cy="606424"/>
            </a:xfrm>
          </p:grpSpPr>
          <p:grpSp>
            <p:nvGrpSpPr>
              <p:cNvPr id="21" name="Group 20">
                <a:extLst>
                  <a:ext uri="{FF2B5EF4-FFF2-40B4-BE49-F238E27FC236}">
                    <a16:creationId xmlns:a16="http://schemas.microsoft.com/office/drawing/2014/main" id="{3FD39359-F454-473B-8E3D-E77BAFC4E6CA}"/>
                  </a:ext>
                </a:extLst>
              </p:cNvPr>
              <p:cNvGrpSpPr/>
              <p:nvPr userDrawn="1"/>
            </p:nvGrpSpPr>
            <p:grpSpPr>
              <a:xfrm>
                <a:off x="-2108199" y="2679700"/>
                <a:ext cx="2091530" cy="606424"/>
                <a:chOff x="-2108199" y="2679700"/>
                <a:chExt cx="2091530" cy="606424"/>
              </a:xfrm>
            </p:grpSpPr>
            <p:pic>
              <p:nvPicPr>
                <p:cNvPr id="23" name="Picture 22">
                  <a:extLst>
                    <a:ext uri="{FF2B5EF4-FFF2-40B4-BE49-F238E27FC236}">
                      <a16:creationId xmlns:a16="http://schemas.microsoft.com/office/drawing/2014/main" id="{0B77FCBA-B02B-4B51-B5AC-EA60A1CDAC02}"/>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DA4F290E-B67A-4EAD-B354-E770B23FC280}"/>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22" name="Graphic 19" descr="Close with solid fill">
                <a:extLst>
                  <a:ext uri="{FF2B5EF4-FFF2-40B4-BE49-F238E27FC236}">
                    <a16:creationId xmlns:a16="http://schemas.microsoft.com/office/drawing/2014/main" id="{4D85A030-8918-472A-BE73-4F8DF031494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Tree>
    <p:extLst>
      <p:ext uri="{BB962C8B-B14F-4D97-AF65-F5344CB8AC3E}">
        <p14:creationId xmlns:p14="http://schemas.microsoft.com/office/powerpoint/2010/main" val="630272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6" y="1476374"/>
            <a:ext cx="5330825" cy="4320000"/>
          </a:xfrm>
        </p:spPr>
        <p:txBody>
          <a:bodyPr tIns="36000">
            <a:noAutofit/>
          </a:bodyPr>
          <a:lstStyle>
            <a:lvl1pPr>
              <a:lnSpc>
                <a:spcPct val="90000"/>
              </a:lnSpc>
              <a:spcBef>
                <a:spcPts val="0"/>
              </a:spcBef>
              <a:spcAft>
                <a:spcPts val="0"/>
              </a:spcAft>
              <a:defRPr sz="1799" b="1">
                <a:solidFill>
                  <a:schemeClr val="tx2"/>
                </a:solidFill>
              </a:defRPr>
            </a:lvl1pPr>
            <a:lvl2pPr marL="0" indent="0">
              <a:lnSpc>
                <a:spcPct val="90000"/>
              </a:lnSpc>
              <a:spcBef>
                <a:spcPts val="0"/>
              </a:spcBef>
              <a:spcAft>
                <a:spcPts val="0"/>
              </a:spcAft>
              <a:buNone/>
              <a:defRPr sz="1799">
                <a:solidFill>
                  <a:schemeClr val="bg2"/>
                </a:solidFill>
              </a:defRPr>
            </a:lvl2pPr>
            <a:lvl3pPr marL="0" indent="0">
              <a:lnSpc>
                <a:spcPct val="90000"/>
              </a:lnSpc>
              <a:spcBef>
                <a:spcPts val="0"/>
              </a:spcBef>
              <a:spcAft>
                <a:spcPts val="0"/>
              </a:spcAft>
              <a:buNone/>
              <a:defRPr sz="1799">
                <a:solidFill>
                  <a:schemeClr val="tx1"/>
                </a:solidFill>
              </a:defRPr>
            </a:lvl3pPr>
            <a:lvl4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359892"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vl9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30"/>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a:t>
            </a:fld>
            <a:endParaRPr lang="en-US" dirty="0"/>
          </a:p>
        </p:txBody>
      </p:sp>
      <p:grpSp>
        <p:nvGrpSpPr>
          <p:cNvPr id="21" name="Group 20">
            <a:extLst>
              <a:ext uri="{FF2B5EF4-FFF2-40B4-BE49-F238E27FC236}">
                <a16:creationId xmlns:a16="http://schemas.microsoft.com/office/drawing/2014/main" id="{A89C9194-3F30-4AF6-9560-B808E49B219A}"/>
              </a:ext>
            </a:extLst>
          </p:cNvPr>
          <p:cNvGrpSpPr/>
          <p:nvPr userDrawn="1"/>
        </p:nvGrpSpPr>
        <p:grpSpPr>
          <a:xfrm>
            <a:off x="-2463799" y="0"/>
            <a:ext cx="2329217" cy="2864782"/>
            <a:chOff x="-2463800" y="0"/>
            <a:chExt cx="2329217" cy="2864782"/>
          </a:xfrm>
        </p:grpSpPr>
        <p:sp>
          <p:nvSpPr>
            <p:cNvPr id="22" name="Rectangle 106">
              <a:extLst>
                <a:ext uri="{FF2B5EF4-FFF2-40B4-BE49-F238E27FC236}">
                  <a16:creationId xmlns:a16="http://schemas.microsoft.com/office/drawing/2014/main" id="{B4ED0B16-3ECE-4DE8-AF1C-D6336E9B5D7D}"/>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3" name="Group 22">
              <a:extLst>
                <a:ext uri="{FF2B5EF4-FFF2-40B4-BE49-F238E27FC236}">
                  <a16:creationId xmlns:a16="http://schemas.microsoft.com/office/drawing/2014/main" id="{469ADC3E-A72C-4F23-8A7F-27B34C823AFE}"/>
                </a:ext>
              </a:extLst>
            </p:cNvPr>
            <p:cNvGrpSpPr/>
            <p:nvPr userDrawn="1"/>
          </p:nvGrpSpPr>
          <p:grpSpPr>
            <a:xfrm>
              <a:off x="-2318863" y="1175951"/>
              <a:ext cx="1847751" cy="535742"/>
              <a:chOff x="-2108199" y="2679700"/>
              <a:chExt cx="2091530" cy="606424"/>
            </a:xfrm>
          </p:grpSpPr>
          <p:grpSp>
            <p:nvGrpSpPr>
              <p:cNvPr id="24" name="Group 23">
                <a:extLst>
                  <a:ext uri="{FF2B5EF4-FFF2-40B4-BE49-F238E27FC236}">
                    <a16:creationId xmlns:a16="http://schemas.microsoft.com/office/drawing/2014/main" id="{A485281C-144A-4177-BB1E-732ACB7BD574}"/>
                  </a:ext>
                </a:extLst>
              </p:cNvPr>
              <p:cNvGrpSpPr/>
              <p:nvPr userDrawn="1"/>
            </p:nvGrpSpPr>
            <p:grpSpPr>
              <a:xfrm>
                <a:off x="-2108199" y="2679700"/>
                <a:ext cx="2091530" cy="606424"/>
                <a:chOff x="-2108199" y="2679700"/>
                <a:chExt cx="2091530" cy="606424"/>
              </a:xfrm>
            </p:grpSpPr>
            <p:pic>
              <p:nvPicPr>
                <p:cNvPr id="26" name="Picture 25">
                  <a:extLst>
                    <a:ext uri="{FF2B5EF4-FFF2-40B4-BE49-F238E27FC236}">
                      <a16:creationId xmlns:a16="http://schemas.microsoft.com/office/drawing/2014/main" id="{7BA24487-1793-4009-8144-C0B87312BAE7}"/>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7" name="Rectangle 21">
                  <a:extLst>
                    <a:ext uri="{FF2B5EF4-FFF2-40B4-BE49-F238E27FC236}">
                      <a16:creationId xmlns:a16="http://schemas.microsoft.com/office/drawing/2014/main" id="{C429563E-9F7F-4E40-9CC1-B29BE06F7BC9}"/>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25" name="Graphic 19" descr="Close with solid fill">
                <a:extLst>
                  <a:ext uri="{FF2B5EF4-FFF2-40B4-BE49-F238E27FC236}">
                    <a16:creationId xmlns:a16="http://schemas.microsoft.com/office/drawing/2014/main" id="{42D4C060-8968-4D27-B189-CC3D65485EA5}"/>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Tree>
    <p:extLst>
      <p:ext uri="{BB962C8B-B14F-4D97-AF65-F5344CB8AC3E}">
        <p14:creationId xmlns:p14="http://schemas.microsoft.com/office/powerpoint/2010/main" val="3505918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30"/>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30"/>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3302108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30"/>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4" y="1476374"/>
            <a:ext cx="3455147" cy="4320000"/>
          </a:xfrm>
        </p:spPr>
        <p:txBody>
          <a:bodyPr tIns="36000">
            <a:noAutofit/>
          </a:bodyPr>
          <a:lstStyle>
            <a:lvl1pPr>
              <a:lnSpc>
                <a:spcPct val="90000"/>
              </a:lnSpc>
              <a:spcBef>
                <a:spcPts val="0"/>
              </a:spcBef>
              <a:spcAft>
                <a:spcPts val="0"/>
              </a:spcAft>
              <a:defRPr sz="1799" b="1">
                <a:solidFill>
                  <a:schemeClr val="tx2"/>
                </a:solidFill>
              </a:defRPr>
            </a:lvl1pPr>
            <a:lvl2pPr marL="0" indent="0">
              <a:lnSpc>
                <a:spcPct val="90000"/>
              </a:lnSpc>
              <a:spcBef>
                <a:spcPts val="0"/>
              </a:spcBef>
              <a:spcAft>
                <a:spcPts val="0"/>
              </a:spcAft>
              <a:buNone/>
              <a:defRPr sz="1799">
                <a:solidFill>
                  <a:schemeClr val="bg2"/>
                </a:solidFill>
              </a:defRPr>
            </a:lvl2pPr>
            <a:lvl3pPr marL="0" indent="0">
              <a:lnSpc>
                <a:spcPct val="90000"/>
              </a:lnSpc>
              <a:spcBef>
                <a:spcPts val="0"/>
              </a:spcBef>
              <a:spcAft>
                <a:spcPts val="0"/>
              </a:spcAft>
              <a:buNone/>
              <a:defRPr sz="1799">
                <a:solidFill>
                  <a:schemeClr val="tx1"/>
                </a:solidFill>
              </a:defRPr>
            </a:lvl3pPr>
            <a:lvl4pPr marL="180921" indent="-180921">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4pPr>
            <a:lvl5pPr marL="359892"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5pPr>
            <a:lvl6pPr marL="539838"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6pPr>
            <a:lvl7pPr marL="719784"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7pPr>
            <a:lvl8pPr marL="899730"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8pPr>
            <a:lvl9pPr marL="1079676" indent="-179946">
              <a:lnSpc>
                <a:spcPct val="90000"/>
              </a:lnSpc>
              <a:spcBef>
                <a:spcPts val="0"/>
              </a:spcBef>
              <a:spcAft>
                <a:spcPts val="0"/>
              </a:spcAft>
              <a:buClr>
                <a:schemeClr val="tx1"/>
              </a:buClr>
              <a:buSzPct val="96000"/>
              <a:buFont typeface="Calibri" panose="020F0502020204030204" pitchFamily="34" charset="0"/>
              <a:buChar char="•"/>
              <a:defRPr sz="1799">
                <a:solidFill>
                  <a:schemeClr val="tx1"/>
                </a:solidFill>
              </a:defRPr>
            </a:lvl9pPr>
          </a:lstStyle>
          <a:p>
            <a:pPr lvl="0"/>
            <a:r>
              <a:rPr lang="en-US" noProof="0" dirty="0"/>
              <a:t>Click to add heading</a:t>
            </a:r>
          </a:p>
          <a:p>
            <a:pPr lvl="1"/>
            <a:r>
              <a:rPr lang="en-US" noProof="0" dirty="0"/>
              <a:t>Sub-heading</a:t>
            </a:r>
          </a:p>
          <a:p>
            <a:pPr lvl="2"/>
            <a:r>
              <a:rPr lang="en-US" noProof="0" dirty="0"/>
              <a:t>Body text</a:t>
            </a:r>
          </a:p>
          <a:p>
            <a:pPr lvl="3"/>
            <a:r>
              <a:rPr lang="en-US" noProof="0" dirty="0"/>
              <a:t>Bullet level 1</a:t>
            </a:r>
          </a:p>
          <a:p>
            <a:pPr lvl="4"/>
            <a:r>
              <a:rPr lang="en-US" noProof="0" dirty="0"/>
              <a:t>Bullet level 2</a:t>
            </a:r>
          </a:p>
          <a:p>
            <a:pPr lvl="5"/>
            <a:r>
              <a:rPr lang="en-US" noProof="0" dirty="0"/>
              <a:t>Bullet level 3</a:t>
            </a:r>
          </a:p>
          <a:p>
            <a:pPr lvl="6"/>
            <a:r>
              <a:rPr lang="en-US" noProof="0" dirty="0"/>
              <a:t>Bullet level 4</a:t>
            </a:r>
          </a:p>
          <a:p>
            <a:pPr lvl="7"/>
            <a:r>
              <a:rPr lang="en-US" noProof="0" dirty="0"/>
              <a:t>Bullet level 5</a:t>
            </a:r>
          </a:p>
          <a:p>
            <a:pPr lvl="8"/>
            <a:r>
              <a:rPr lang="en-US" noProof="0" dirty="0"/>
              <a:t>Bullet level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a:t>
            </a:fld>
            <a:endParaRPr lang="en-US" dirty="0"/>
          </a:p>
        </p:txBody>
      </p:sp>
      <p:grpSp>
        <p:nvGrpSpPr>
          <p:cNvPr id="22" name="Group 21">
            <a:extLst>
              <a:ext uri="{FF2B5EF4-FFF2-40B4-BE49-F238E27FC236}">
                <a16:creationId xmlns:a16="http://schemas.microsoft.com/office/drawing/2014/main" id="{C5E44A21-A514-4E4E-B215-4A03F50C4C09}"/>
              </a:ext>
            </a:extLst>
          </p:cNvPr>
          <p:cNvGrpSpPr/>
          <p:nvPr userDrawn="1"/>
        </p:nvGrpSpPr>
        <p:grpSpPr>
          <a:xfrm>
            <a:off x="-2463799" y="0"/>
            <a:ext cx="2329217" cy="2864782"/>
            <a:chOff x="-2463800" y="0"/>
            <a:chExt cx="2329217" cy="2864782"/>
          </a:xfrm>
        </p:grpSpPr>
        <p:sp>
          <p:nvSpPr>
            <p:cNvPr id="23" name="Rectangle 106">
              <a:extLst>
                <a:ext uri="{FF2B5EF4-FFF2-40B4-BE49-F238E27FC236}">
                  <a16:creationId xmlns:a16="http://schemas.microsoft.com/office/drawing/2014/main" id="{5B58DFA9-5327-45C1-B375-6D8458C639BF}"/>
                </a:ext>
              </a:extLst>
            </p:cNvPr>
            <p:cNvSpPr>
              <a:spLocks noChangeArrowheads="1"/>
            </p:cNvSpPr>
            <p:nvPr userDrawn="1"/>
          </p:nvSpPr>
          <p:spPr bwMode="gray">
            <a:xfrm>
              <a:off x="-2463800" y="0"/>
              <a:ext cx="2329217" cy="2864782"/>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071" algn="l"/>
                </a:tabLst>
              </a:pPr>
              <a:r>
                <a:rPr lang="en-US" altLang="en-US" sz="1100" b="1" spc="-10" baseline="0" noProof="0" dirty="0">
                  <a:solidFill>
                    <a:schemeClr val="tx1"/>
                  </a:solidFill>
                  <a:latin typeface="+mn-lt"/>
                </a:rPr>
                <a:t>Create heading, </a:t>
              </a:r>
              <a:br>
                <a:rPr lang="en-US" altLang="en-US" sz="1100" b="1" spc="-10" baseline="0" noProof="0" dirty="0">
                  <a:solidFill>
                    <a:schemeClr val="tx1"/>
                  </a:solidFill>
                  <a:latin typeface="+mn-lt"/>
                </a:rPr>
              </a:br>
              <a:r>
                <a:rPr lang="en-US" altLang="en-US" sz="1100" b="1" spc="-10" baseline="0" noProof="0" dirty="0">
                  <a:solidFill>
                    <a:schemeClr val="tx1"/>
                  </a:solidFill>
                  <a:latin typeface="+mn-lt"/>
                </a:rPr>
                <a:t>sub-heading or bullets</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lang="en-US" altLang="en-US" sz="1000" spc="-10" baseline="0" noProof="0" dirty="0">
                  <a:solidFill>
                    <a:schemeClr val="tx1"/>
                  </a:solidFill>
                  <a:latin typeface="+mn-lt"/>
                </a:rPr>
                <a:t>Via ‘</a:t>
              </a: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Home’ &gt; ‘Paragraph’ you can turn the text into a heading, sub-heading or bullets in the correct corporate identity </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Stand in front of the text you want to change</a:t>
              </a:r>
            </a:p>
            <a:p>
              <a:pPr marL="143957" marR="0" lvl="0" indent="-143957" algn="l" defTabSz="914126" rtl="0" eaLnBrk="1" fontAlgn="auto" latinLnBrk="0" hangingPunct="1">
                <a:lnSpc>
                  <a:spcPct val="95000"/>
                </a:lnSpc>
                <a:spcBef>
                  <a:spcPts val="600"/>
                </a:spcBef>
                <a:spcAft>
                  <a:spcPts val="0"/>
                </a:spcAft>
                <a:buClrTx/>
                <a:buSzTx/>
                <a:buFont typeface="+mj-lt"/>
                <a:buAutoNum type="arabicPeriod"/>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With the arrow to the left, you decrease the level. With the arrow to the right, you increase the level</a:t>
              </a:r>
              <a:endParaRPr lang="en-US" altLang="en-US" sz="1000" spc="-10" baseline="0" noProof="0" dirty="0">
                <a:solidFill>
                  <a:schemeClr val="tx1"/>
                </a:solidFill>
                <a:latin typeface="+mn-lt"/>
              </a:endParaRPr>
            </a:p>
          </p:txBody>
        </p:sp>
        <p:grpSp>
          <p:nvGrpSpPr>
            <p:cNvPr id="24" name="Group 23">
              <a:extLst>
                <a:ext uri="{FF2B5EF4-FFF2-40B4-BE49-F238E27FC236}">
                  <a16:creationId xmlns:a16="http://schemas.microsoft.com/office/drawing/2014/main" id="{1551DBC9-B567-4879-A8F3-9E89513B82EA}"/>
                </a:ext>
              </a:extLst>
            </p:cNvPr>
            <p:cNvGrpSpPr/>
            <p:nvPr userDrawn="1"/>
          </p:nvGrpSpPr>
          <p:grpSpPr>
            <a:xfrm>
              <a:off x="-2318863" y="1175951"/>
              <a:ext cx="1847751" cy="535742"/>
              <a:chOff x="-2108199" y="2679700"/>
              <a:chExt cx="2091530" cy="606424"/>
            </a:xfrm>
          </p:grpSpPr>
          <p:grpSp>
            <p:nvGrpSpPr>
              <p:cNvPr id="25" name="Group 24">
                <a:extLst>
                  <a:ext uri="{FF2B5EF4-FFF2-40B4-BE49-F238E27FC236}">
                    <a16:creationId xmlns:a16="http://schemas.microsoft.com/office/drawing/2014/main" id="{C2DFC9D6-EBF9-4F18-947B-330A904EAA2A}"/>
                  </a:ext>
                </a:extLst>
              </p:cNvPr>
              <p:cNvGrpSpPr/>
              <p:nvPr userDrawn="1"/>
            </p:nvGrpSpPr>
            <p:grpSpPr>
              <a:xfrm>
                <a:off x="-2108199" y="2679700"/>
                <a:ext cx="2091530" cy="606424"/>
                <a:chOff x="-2108199" y="2679700"/>
                <a:chExt cx="2091530" cy="606424"/>
              </a:xfrm>
            </p:grpSpPr>
            <p:pic>
              <p:nvPicPr>
                <p:cNvPr id="27" name="Picture 26">
                  <a:extLst>
                    <a:ext uri="{FF2B5EF4-FFF2-40B4-BE49-F238E27FC236}">
                      <a16:creationId xmlns:a16="http://schemas.microsoft.com/office/drawing/2014/main" id="{A7DAC9F4-C4CF-4439-A0F9-229415E0C08E}"/>
                    </a:ext>
                  </a:extLst>
                </p:cNvPr>
                <p:cNvPicPr>
                  <a:picLocks noChangeAspect="1"/>
                </p:cNvPicPr>
                <p:nvPr userDrawn="1"/>
              </p:nvPicPr>
              <p:blipFill rotWithShape="1">
                <a:blip r:embed="rId2"/>
                <a:srcRect l="30516" t="6122" r="52329" b="84764"/>
                <a:stretch/>
              </p:blipFill>
              <p:spPr>
                <a:xfrm>
                  <a:off x="-2108199" y="2679700"/>
                  <a:ext cx="2091530" cy="606424"/>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7BE35183-35FC-46B7-BD59-0A067C837653}"/>
                    </a:ext>
                  </a:extLst>
                </p:cNvPr>
                <p:cNvSpPr/>
                <p:nvPr userDrawn="1"/>
              </p:nvSpPr>
              <p:spPr bwMode="gray">
                <a:xfrm>
                  <a:off x="-1562511"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799" dirty="0" err="1">
                    <a:solidFill>
                      <a:schemeClr val="tx1"/>
                    </a:solidFill>
                  </a:endParaRPr>
                </a:p>
              </p:txBody>
            </p:sp>
          </p:grpSp>
          <p:sp>
            <p:nvSpPr>
              <p:cNvPr id="26" name="Graphic 19" descr="Close with solid fill">
                <a:extLst>
                  <a:ext uri="{FF2B5EF4-FFF2-40B4-BE49-F238E27FC236}">
                    <a16:creationId xmlns:a16="http://schemas.microsoft.com/office/drawing/2014/main" id="{676CC2E8-D61E-44CD-BC5C-36AB42512D51}"/>
                  </a:ext>
                </a:extLst>
              </p:cNvPr>
              <p:cNvSpPr/>
              <p:nvPr/>
            </p:nvSpPr>
            <p:spPr>
              <a:xfrm>
                <a:off x="-2079108" y="2753835"/>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en-US" sz="1799">
                  <a:solidFill>
                    <a:schemeClr val="tx1"/>
                  </a:solidFill>
                </a:endParaRPr>
              </a:p>
            </p:txBody>
          </p:sp>
        </p:grpSp>
      </p:grpSp>
    </p:spTree>
    <p:extLst>
      <p:ext uri="{BB962C8B-B14F-4D97-AF65-F5344CB8AC3E}">
        <p14:creationId xmlns:p14="http://schemas.microsoft.com/office/powerpoint/2010/main" val="4151738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noAutofit/>
          </a:bodyPr>
          <a:lstStyle>
            <a:lvl1pPr>
              <a:defRPr/>
            </a:lvl1pPr>
          </a:lstStyle>
          <a:p>
            <a:r>
              <a:rPr lang="en-US" noProof="0" dirty="0"/>
              <a:t>Click to add title</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en-US" noProof="0" dirty="0"/>
              <a:t>Click on icon</a:t>
            </a:r>
            <a:br>
              <a:rPr lang="en-US" noProof="0" dirty="0"/>
            </a:br>
            <a:r>
              <a:rPr lang="en-US" noProof="0" dirty="0"/>
              <a:t>to add chart</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en-US" noProof="0" dirty="0"/>
              <a:t>Click to add source text</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121029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6" y="457495"/>
            <a:ext cx="10975975" cy="659242"/>
          </a:xfrm>
        </p:spPr>
        <p:txBody>
          <a:bodyPr/>
          <a:lstStyle/>
          <a:p>
            <a:r>
              <a:rPr lang="en-US" noProof="0" dirty="0"/>
              <a:t>Click to add title</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a:t>
            </a:fld>
            <a:endParaRPr lang="en-US" dirty="0"/>
          </a:p>
        </p:txBody>
      </p:sp>
    </p:spTree>
    <p:extLst>
      <p:ext uri="{BB962C8B-B14F-4D97-AF65-F5344CB8AC3E}">
        <p14:creationId xmlns:p14="http://schemas.microsoft.com/office/powerpoint/2010/main" val="3465030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a:t>2/25/2026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95811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a:t>2/25/2026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a:t>2/25/2026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a:t>2/25/2026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3.sv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a:pPr/>
              <a:t>2/25/2026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6" y="460376"/>
            <a:ext cx="10975975" cy="659242"/>
          </a:xfrm>
          <a:prstGeom prst="rect">
            <a:avLst/>
          </a:prstGeom>
        </p:spPr>
        <p:txBody>
          <a:bodyPr vert="horz" lIns="0" tIns="0" rIns="0" bIns="0" rtlCol="0" anchor="t" anchorCtr="0">
            <a:noAutofit/>
          </a:bodyPr>
          <a:lstStyle/>
          <a:p>
            <a:r>
              <a:rPr lang="en-US" noProof="0"/>
              <a:t>Click to add title</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6" y="1528807"/>
            <a:ext cx="10975975" cy="4320000"/>
          </a:xfrm>
          <a:prstGeom prst="rect">
            <a:avLst/>
          </a:prstGeom>
        </p:spPr>
        <p:txBody>
          <a:bodyPr vert="horz" lIns="0" tIns="0" rIns="0" bIns="0" rtlCol="0" anchor="t" anchorCtr="0">
            <a:noAutofit/>
          </a:bodyPr>
          <a:lstStyle/>
          <a:p>
            <a:pPr lvl="0"/>
            <a:r>
              <a:rPr lang="en-US" noProof="0" dirty="0"/>
              <a:t>Click to add body text</a:t>
            </a:r>
          </a:p>
          <a:p>
            <a:pPr lvl="1"/>
            <a:r>
              <a:rPr lang="en-US" noProof="0" dirty="0"/>
              <a:t>Bullet level 1</a:t>
            </a:r>
          </a:p>
          <a:p>
            <a:pPr lvl="2"/>
            <a:r>
              <a:rPr lang="en-US" noProof="0" dirty="0"/>
              <a:t>Bullet level 2</a:t>
            </a:r>
          </a:p>
          <a:p>
            <a:pPr lvl="3"/>
            <a:r>
              <a:rPr lang="en-US" noProof="0" dirty="0"/>
              <a:t>Bullet level 3</a:t>
            </a:r>
          </a:p>
          <a:p>
            <a:pPr lvl="4"/>
            <a:r>
              <a:rPr lang="en-US" noProof="0" dirty="0"/>
              <a:t>Bullet level 4</a:t>
            </a:r>
          </a:p>
          <a:p>
            <a:pPr lvl="5"/>
            <a:r>
              <a:rPr lang="en-US" noProof="0" dirty="0"/>
              <a:t>Bullet level 5</a:t>
            </a:r>
          </a:p>
          <a:p>
            <a:pPr lvl="6"/>
            <a:r>
              <a:rPr lang="en-US" noProof="0" dirty="0"/>
              <a:t>Bullet level 6</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50" y="1125970"/>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5B02272-968D-4D83-99E0-2321B880DE05}"/>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76264" y="6053517"/>
            <a:ext cx="1591200" cy="461517"/>
          </a:xfrm>
          <a:prstGeom prst="rect">
            <a:avLst/>
          </a:prstGeom>
        </p:spPr>
      </p:pic>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30"/>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noProof="0" smtClean="0"/>
              <a:pPr/>
              <a:t>‹#›</a:t>
            </a:fld>
            <a:endParaRPr lang="en-US" noProof="0"/>
          </a:p>
        </p:txBody>
      </p:sp>
      <p:sp>
        <p:nvSpPr>
          <p:cNvPr id="9" name="Rectangle 106">
            <a:extLst>
              <a:ext uri="{FF2B5EF4-FFF2-40B4-BE49-F238E27FC236}">
                <a16:creationId xmlns:a16="http://schemas.microsoft.com/office/drawing/2014/main" id="{907C14CB-1B8F-4A19-9FFB-C0E43EC07269}"/>
              </a:ext>
            </a:extLst>
          </p:cNvPr>
          <p:cNvSpPr>
            <a:spLocks noChangeArrowheads="1"/>
          </p:cNvSpPr>
          <p:nvPr userDrawn="1"/>
        </p:nvSpPr>
        <p:spPr bwMode="gray">
          <a:xfrm>
            <a:off x="-2463799" y="5415917"/>
            <a:ext cx="2329217" cy="1442085"/>
          </a:xfrm>
          <a:prstGeom prst="rect">
            <a:avLst/>
          </a:prstGeom>
          <a:solidFill>
            <a:schemeClr val="bg1">
              <a:lumMod val="95000"/>
            </a:schemeClr>
          </a:solidFill>
          <a:ln>
            <a:noFill/>
          </a:ln>
          <a:effectLst/>
        </p:spPr>
        <p:txBody>
          <a:bodyPr wrap="square" lIns="143963" tIns="143963" rIns="143963" bIns="179953" anchor="b" anchorCtr="0">
            <a:spAutoFit/>
          </a:bodyPr>
          <a:lstStyle/>
          <a:p>
            <a:pPr marL="0" marR="0" lvl="0" indent="0" algn="l" defTabSz="914126" rtl="0" eaLnBrk="1" fontAlgn="auto" latinLnBrk="0" hangingPunct="1">
              <a:lnSpc>
                <a:spcPct val="95000"/>
              </a:lnSpc>
              <a:spcBef>
                <a:spcPts val="600"/>
              </a:spcBef>
              <a:spcAft>
                <a:spcPts val="0"/>
              </a:spcAft>
              <a:buClrTx/>
              <a:buSzTx/>
              <a:buFontTx/>
              <a:buNone/>
              <a:tabLst>
                <a:tab pos="1141071" algn="l"/>
              </a:tabLst>
              <a:defRPr/>
            </a:pPr>
            <a:r>
              <a:rPr kumimoji="0" lang="en-US" altLang="en-US" sz="1100" b="1" i="0" u="none" strike="noStrike" kern="1200" cap="none" spc="-10" normalizeH="0" baseline="0" noProof="0" dirty="0">
                <a:ln>
                  <a:noFill/>
                </a:ln>
                <a:solidFill>
                  <a:schemeClr val="tx1"/>
                </a:solidFill>
                <a:effectLst/>
                <a:uLnTx/>
                <a:uFillTx/>
                <a:latin typeface="Open Sans"/>
                <a:ea typeface="+mn-ea"/>
                <a:cs typeface="+mn-cs"/>
              </a:rPr>
              <a:t>Reset slide</a:t>
            </a:r>
            <a:endParaRPr kumimoji="0" lang="en-US"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126" rtl="0" eaLnBrk="1" fontAlgn="auto" latinLnBrk="0" hangingPunct="1">
              <a:lnSpc>
                <a:spcPct val="95000"/>
              </a:lnSpc>
              <a:spcBef>
                <a:spcPts val="600"/>
              </a:spcBef>
              <a:spcAft>
                <a:spcPts val="0"/>
              </a:spcAft>
              <a:buClrTx/>
              <a:buSzTx/>
              <a:buFont typeface="+mj-lt"/>
              <a:buNone/>
              <a:tabLst>
                <a:tab pos="1141071" algn="l"/>
              </a:tabLst>
              <a:defRPr/>
            </a:pPr>
            <a:r>
              <a:rPr kumimoji="0" lang="en-US" altLang="en-US" sz="1000" b="0" i="0" u="none" strike="noStrike" kern="1200" cap="none" spc="-10" normalizeH="0" baseline="0" noProof="0" dirty="0">
                <a:ln>
                  <a:noFill/>
                </a:ln>
                <a:solidFill>
                  <a:schemeClr val="tx1"/>
                </a:solidFill>
                <a:effectLst/>
                <a:uLnTx/>
                <a:uFillTx/>
                <a:latin typeface="Open Sans"/>
                <a:ea typeface="+mn-ea"/>
                <a:cs typeface="+mn-cs"/>
              </a:rPr>
              <a:t>Under the tab 'Home', at the top left of the new slide button, there is a 'Reset' button. If this button is pressed, the slide will reset everything to correct the house style (colors, font sizes, image placement, etc.)</a:t>
            </a:r>
          </a:p>
        </p:txBody>
      </p:sp>
    </p:spTree>
    <p:extLst>
      <p:ext uri="{BB962C8B-B14F-4D97-AF65-F5344CB8AC3E}">
        <p14:creationId xmlns:p14="http://schemas.microsoft.com/office/powerpoint/2010/main" val="3210998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720" r:id="rId28"/>
  </p:sldLayoutIdLst>
  <p:hf hdr="0" ftr="0" dt="0"/>
  <p:txStyles>
    <p:titleStyle>
      <a:lvl1pPr algn="l" defTabSz="914126" rtl="0" eaLnBrk="1" latinLnBrk="0" hangingPunct="1">
        <a:lnSpc>
          <a:spcPct val="80000"/>
        </a:lnSpc>
        <a:spcBef>
          <a:spcPct val="0"/>
        </a:spcBef>
        <a:buNone/>
        <a:defRPr sz="3999" kern="1200" spc="-60" baseline="0">
          <a:solidFill>
            <a:schemeClr val="tx2"/>
          </a:solidFill>
          <a:latin typeface="+mj-lt"/>
          <a:ea typeface="+mj-ea"/>
          <a:cs typeface="+mj-cs"/>
        </a:defRPr>
      </a:lvl1pPr>
    </p:titleStyle>
    <p:bodyStyle>
      <a:lvl1pPr marL="0" indent="0" algn="l" defTabSz="914126"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799" kern="1200" dirty="0">
          <a:solidFill>
            <a:schemeClr val="tx1"/>
          </a:solidFill>
          <a:latin typeface="+mn-lt"/>
          <a:ea typeface="+mn-ea"/>
          <a:cs typeface="+mn-cs"/>
        </a:defRPr>
      </a:lvl1pPr>
      <a:lvl2pPr marL="269794" indent="-269794" algn="l" defTabSz="914126" rtl="0" eaLnBrk="1" latinLnBrk="0" hangingPunct="1">
        <a:lnSpc>
          <a:spcPct val="80000"/>
        </a:lnSpc>
        <a:spcBef>
          <a:spcPts val="0"/>
        </a:spcBef>
        <a:spcAft>
          <a:spcPts val="0"/>
        </a:spcAft>
        <a:buClr>
          <a:schemeClr val="tx1"/>
        </a:buClr>
        <a:buSzPct val="90000"/>
        <a:buFont typeface="Arial" panose="020B0604020202020204" pitchFamily="34" charset="0"/>
        <a:buChar char="•"/>
        <a:defRPr sz="2799" kern="1200">
          <a:solidFill>
            <a:schemeClr val="tx1"/>
          </a:solidFill>
          <a:latin typeface="+mn-lt"/>
          <a:ea typeface="+mn-ea"/>
          <a:cs typeface="+mn-cs"/>
        </a:defRPr>
      </a:lvl2pPr>
      <a:lvl3pPr marL="539588" indent="-269794" algn="l" defTabSz="914126" rtl="0" eaLnBrk="1" latinLnBrk="0" hangingPunct="1">
        <a:lnSpc>
          <a:spcPct val="80000"/>
        </a:lnSpc>
        <a:spcBef>
          <a:spcPts val="0"/>
        </a:spcBef>
        <a:spcAft>
          <a:spcPts val="0"/>
        </a:spcAft>
        <a:buClr>
          <a:schemeClr val="tx1"/>
        </a:buClr>
        <a:buSzPct val="90000"/>
        <a:buFont typeface="Arial" panose="020B0604020202020204" pitchFamily="34" charset="0"/>
        <a:buChar char="•"/>
        <a:defRPr sz="2799" kern="1200">
          <a:solidFill>
            <a:schemeClr val="tx1"/>
          </a:solidFill>
          <a:latin typeface="+mn-lt"/>
          <a:ea typeface="+mn-ea"/>
          <a:cs typeface="+mn-cs"/>
        </a:defRPr>
      </a:lvl3pPr>
      <a:lvl4pPr marL="809382" indent="-269794" algn="l" defTabSz="914126" rtl="0" eaLnBrk="1" latinLnBrk="0" hangingPunct="1">
        <a:lnSpc>
          <a:spcPct val="80000"/>
        </a:lnSpc>
        <a:spcBef>
          <a:spcPts val="0"/>
        </a:spcBef>
        <a:spcAft>
          <a:spcPts val="0"/>
        </a:spcAft>
        <a:buClr>
          <a:schemeClr val="tx1"/>
        </a:buClr>
        <a:buSzPct val="90000"/>
        <a:buFont typeface="Arial" panose="020B0604020202020204" pitchFamily="34" charset="0"/>
        <a:buChar char="•"/>
        <a:defRPr sz="2799" kern="1200">
          <a:solidFill>
            <a:schemeClr val="tx1"/>
          </a:solidFill>
          <a:latin typeface="+mn-lt"/>
          <a:ea typeface="+mn-ea"/>
          <a:cs typeface="+mn-cs"/>
        </a:defRPr>
      </a:lvl4pPr>
      <a:lvl5pPr marL="1079176" indent="-269794" algn="l" defTabSz="914126" rtl="0" eaLnBrk="1" latinLnBrk="0" hangingPunct="1">
        <a:lnSpc>
          <a:spcPct val="80000"/>
        </a:lnSpc>
        <a:spcBef>
          <a:spcPts val="0"/>
        </a:spcBef>
        <a:spcAft>
          <a:spcPts val="0"/>
        </a:spcAft>
        <a:buClr>
          <a:schemeClr val="tx1"/>
        </a:buClr>
        <a:buSzPct val="90000"/>
        <a:buFont typeface="Arial" panose="020B0604020202020204" pitchFamily="34" charset="0"/>
        <a:buChar char="•"/>
        <a:defRPr sz="2799" kern="1200">
          <a:solidFill>
            <a:schemeClr val="tx1"/>
          </a:solidFill>
          <a:latin typeface="+mn-lt"/>
          <a:ea typeface="+mn-ea"/>
          <a:cs typeface="+mn-cs"/>
        </a:defRPr>
      </a:lvl5pPr>
      <a:lvl6pPr marL="1349595" indent="-269919" algn="l" defTabSz="914126" rtl="0" eaLnBrk="1" latinLnBrk="0" hangingPunct="1">
        <a:lnSpc>
          <a:spcPct val="80000"/>
        </a:lnSpc>
        <a:spcBef>
          <a:spcPts val="0"/>
        </a:spcBef>
        <a:spcAft>
          <a:spcPts val="0"/>
        </a:spcAft>
        <a:buClr>
          <a:schemeClr val="tx1"/>
        </a:buClr>
        <a:buFont typeface="Arial" panose="020B0604020202020204" pitchFamily="34" charset="0"/>
        <a:buChar char="•"/>
        <a:defRPr sz="2799" kern="1200">
          <a:solidFill>
            <a:schemeClr val="tx1"/>
          </a:solidFill>
          <a:latin typeface="+mn-lt"/>
          <a:ea typeface="+mn-ea"/>
          <a:cs typeface="+mn-cs"/>
        </a:defRPr>
      </a:lvl6pPr>
      <a:lvl7pPr marL="1619514" indent="-269919" algn="l" defTabSz="914126" rtl="0" eaLnBrk="1" latinLnBrk="0" hangingPunct="1">
        <a:lnSpc>
          <a:spcPct val="80000"/>
        </a:lnSpc>
        <a:spcBef>
          <a:spcPts val="0"/>
        </a:spcBef>
        <a:spcAft>
          <a:spcPts val="0"/>
        </a:spcAft>
        <a:buClr>
          <a:schemeClr val="tx1"/>
        </a:buClr>
        <a:buFont typeface="Arial" panose="020B0604020202020204" pitchFamily="34" charset="0"/>
        <a:buChar char="•"/>
        <a:defRPr sz="2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4220/9783737018036" TargetMode="External"/><Relationship Id="rId2" Type="http://schemas.openxmlformats.org/officeDocument/2006/relationships/hyperlink" Target="https://doi.org/10.1016/S2214-109X(25)00403-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1016/j.iree.2018.05.00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23.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21.png"/><Relationship Id="rId5" Type="http://schemas.openxmlformats.org/officeDocument/2006/relationships/image" Target="../media/image39.png"/><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AF9C-3032-DE4F-A5A9-766F58E18A70}"/>
              </a:ext>
            </a:extLst>
          </p:cNvPr>
          <p:cNvSpPr>
            <a:spLocks noGrp="1"/>
          </p:cNvSpPr>
          <p:nvPr>
            <p:ph type="title"/>
          </p:nvPr>
        </p:nvSpPr>
        <p:spPr>
          <a:xfrm>
            <a:off x="1383957" y="2035988"/>
            <a:ext cx="10471021" cy="1959139"/>
          </a:xfrm>
        </p:spPr>
        <p:txBody>
          <a:bodyPr>
            <a:noAutofit/>
          </a:bodyPr>
          <a:lstStyle/>
          <a:p>
            <a:pPr algn="r"/>
            <a:r>
              <a:rPr lang="en-US" sz="4400" dirty="0">
                <a:solidFill>
                  <a:srgbClr val="002060"/>
                </a:solidFill>
              </a:rPr>
              <a:t>Building Equitable Partnerships for Transformative Higher Education in the Global South</a:t>
            </a:r>
          </a:p>
        </p:txBody>
      </p:sp>
      <p:sp>
        <p:nvSpPr>
          <p:cNvPr id="5" name="Rectangle 4">
            <a:extLst>
              <a:ext uri="{FF2B5EF4-FFF2-40B4-BE49-F238E27FC236}">
                <a16:creationId xmlns:a16="http://schemas.microsoft.com/office/drawing/2014/main" id="{011CDB5A-995F-0C29-254B-4175CF51BA58}"/>
              </a:ext>
            </a:extLst>
          </p:cNvPr>
          <p:cNvSpPr/>
          <p:nvPr/>
        </p:nvSpPr>
        <p:spPr>
          <a:xfrm>
            <a:off x="496179" y="6167333"/>
            <a:ext cx="6123288" cy="584775"/>
          </a:xfrm>
          <a:prstGeom prst="rect">
            <a:avLst/>
          </a:prstGeom>
        </p:spPr>
        <p:txBody>
          <a:bodyPr wrap="square">
            <a:spAutoFit/>
          </a:bodyPr>
          <a:lstStyle/>
          <a:p>
            <a:r>
              <a:rPr lang="en-US" sz="1600" dirty="0"/>
              <a:t>5 February 2026</a:t>
            </a:r>
          </a:p>
          <a:p>
            <a:endParaRPr lang="en-US" sz="1600" b="1" i="1" dirty="0"/>
          </a:p>
        </p:txBody>
      </p:sp>
      <p:sp>
        <p:nvSpPr>
          <p:cNvPr id="8" name="Rectangle 7">
            <a:extLst>
              <a:ext uri="{FF2B5EF4-FFF2-40B4-BE49-F238E27FC236}">
                <a16:creationId xmlns:a16="http://schemas.microsoft.com/office/drawing/2014/main" id="{47C18340-735A-67BB-9D3C-FF2F3F578DBC}"/>
              </a:ext>
            </a:extLst>
          </p:cNvPr>
          <p:cNvSpPr/>
          <p:nvPr/>
        </p:nvSpPr>
        <p:spPr>
          <a:xfrm>
            <a:off x="6773779" y="4612837"/>
            <a:ext cx="4943191" cy="2708434"/>
          </a:xfrm>
          <a:prstGeom prst="rect">
            <a:avLst/>
          </a:prstGeom>
        </p:spPr>
        <p:txBody>
          <a:bodyPr wrap="square">
            <a:spAutoFit/>
          </a:bodyPr>
          <a:lstStyle/>
          <a:p>
            <a:pPr algn="r"/>
            <a:r>
              <a:rPr lang="en-ZA" sz="1600" b="1" dirty="0">
                <a:solidFill>
                  <a:srgbClr val="002060"/>
                </a:solidFill>
                <a:cs typeface="Calibri" panose="020F0502020204030204" pitchFamily="34" charset="0"/>
              </a:rPr>
              <a:t>Professor Emmanuel Ojo</a:t>
            </a:r>
            <a:endParaRPr lang="en-ZA" sz="1600" dirty="0">
              <a:solidFill>
                <a:srgbClr val="002060"/>
              </a:solidFill>
              <a:cs typeface="Calibri" panose="020F0502020204030204" pitchFamily="34" charset="0"/>
            </a:endParaRPr>
          </a:p>
          <a:p>
            <a:pPr algn="r"/>
            <a:r>
              <a:rPr lang="en-ZA" sz="1600" i="1" dirty="0">
                <a:solidFill>
                  <a:srgbClr val="002060"/>
                </a:solidFill>
                <a:cs typeface="Calibri" panose="020F0502020204030204" pitchFamily="34" charset="0"/>
              </a:rPr>
              <a:t>Deputy Head of School: Wits School of Education </a:t>
            </a:r>
          </a:p>
          <a:p>
            <a:pPr algn="r"/>
            <a:r>
              <a:rPr lang="en-ZA" sz="1600" i="1" dirty="0">
                <a:solidFill>
                  <a:srgbClr val="002060"/>
                </a:solidFill>
                <a:cs typeface="Calibri" panose="020F0502020204030204" pitchFamily="34" charset="0"/>
              </a:rPr>
              <a:t>&amp; Chair: Transformation, Internationalisation &amp; Partnerships </a:t>
            </a:r>
          </a:p>
          <a:p>
            <a:pPr algn="r"/>
            <a:r>
              <a:rPr lang="en-ZA" sz="1600" dirty="0">
                <a:solidFill>
                  <a:srgbClr val="002060"/>
                </a:solidFill>
                <a:cs typeface="Calibri" panose="020F0502020204030204" pitchFamily="34" charset="0"/>
              </a:rPr>
              <a:t>Faculty of Humanities, University of the Witwatersrand</a:t>
            </a:r>
          </a:p>
          <a:p>
            <a:pPr algn="r"/>
            <a:r>
              <a:rPr lang="en-ZA" sz="1600" dirty="0">
                <a:solidFill>
                  <a:srgbClr val="002060"/>
                </a:solidFill>
                <a:cs typeface="Calibri" panose="020F0502020204030204" pitchFamily="34" charset="0"/>
              </a:rPr>
              <a:t>Johannesburg, South Africa</a:t>
            </a:r>
          </a:p>
          <a:p>
            <a:pPr algn="r"/>
            <a:r>
              <a:rPr lang="en-ZA" sz="1600" dirty="0">
                <a:solidFill>
                  <a:srgbClr val="002060"/>
                </a:solidFill>
                <a:cs typeface="Calibri" panose="020F0502020204030204" pitchFamily="34" charset="0"/>
              </a:rPr>
              <a:t>Emmanuel.Ojo@wits.ac.za</a:t>
            </a:r>
          </a:p>
          <a:p>
            <a:pPr algn="r"/>
            <a:r>
              <a:rPr lang="en-ZA" sz="1600" dirty="0">
                <a:solidFill>
                  <a:srgbClr val="002060"/>
                </a:solidFill>
                <a:cs typeface="Calibri" panose="020F0502020204030204" pitchFamily="34" charset="0"/>
              </a:rPr>
              <a:t>+27 11 717 3017 </a:t>
            </a:r>
          </a:p>
          <a:p>
            <a:pPr algn="r"/>
            <a:endParaRPr lang="en-ZA" sz="1600" dirty="0">
              <a:solidFill>
                <a:srgbClr val="002060"/>
              </a:solidFill>
              <a:cs typeface="Calibri" panose="020F0502020204030204" pitchFamily="34" charset="0"/>
            </a:endParaRPr>
          </a:p>
          <a:p>
            <a:pPr algn="r"/>
            <a:endParaRPr lang="en-ZA" sz="1400" dirty="0">
              <a:solidFill>
                <a:srgbClr val="002060"/>
              </a:solidFill>
              <a:cs typeface="Calibri" panose="020F0502020204030204" pitchFamily="34" charset="0"/>
            </a:endParaRPr>
          </a:p>
          <a:p>
            <a:pPr algn="r"/>
            <a:endParaRPr lang="en-ZA" sz="1400" dirty="0">
              <a:solidFill>
                <a:srgbClr val="002060"/>
              </a:solidFill>
              <a:cs typeface="Calibri" panose="020F0502020204030204" pitchFamily="34" charset="0"/>
            </a:endParaRPr>
          </a:p>
          <a:p>
            <a:pPr algn="r"/>
            <a:endParaRPr lang="en-ZA" sz="1400" dirty="0">
              <a:solidFill>
                <a:srgbClr val="002060"/>
              </a:solidFill>
              <a:cs typeface="Calibri" panose="020F0502020204030204" pitchFamily="34" charset="0"/>
            </a:endParaRPr>
          </a:p>
        </p:txBody>
      </p:sp>
      <p:pic>
        <p:nvPicPr>
          <p:cNvPr id="3" name="Picture 2">
            <a:extLst>
              <a:ext uri="{FF2B5EF4-FFF2-40B4-BE49-F238E27FC236}">
                <a16:creationId xmlns:a16="http://schemas.microsoft.com/office/drawing/2014/main" id="{527D31C9-1FAB-6634-CE98-BE896D9B1523}"/>
              </a:ext>
            </a:extLst>
          </p:cNvPr>
          <p:cNvPicPr>
            <a:picLocks noChangeAspect="1"/>
          </p:cNvPicPr>
          <p:nvPr/>
        </p:nvPicPr>
        <p:blipFill>
          <a:blip r:embed="rId3"/>
          <a:stretch>
            <a:fillRect/>
          </a:stretch>
        </p:blipFill>
        <p:spPr>
          <a:xfrm>
            <a:off x="359028" y="5259762"/>
            <a:ext cx="4443835" cy="683063"/>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828CB59-0FB9-5EAB-3497-84DFB3788F90}"/>
              </a:ext>
            </a:extLst>
          </p:cNvPr>
          <p:cNvPicPr>
            <a:picLocks noChangeAspect="1"/>
          </p:cNvPicPr>
          <p:nvPr/>
        </p:nvPicPr>
        <p:blipFill>
          <a:blip r:embed="rId4"/>
          <a:stretch>
            <a:fillRect/>
          </a:stretch>
        </p:blipFill>
        <p:spPr>
          <a:xfrm>
            <a:off x="3944570" y="653571"/>
            <a:ext cx="7772400" cy="1102840"/>
          </a:xfrm>
          <a:prstGeom prst="rect">
            <a:avLst/>
          </a:prstGeom>
        </p:spPr>
      </p:pic>
      <p:pic>
        <p:nvPicPr>
          <p:cNvPr id="6" name="Picture 5">
            <a:extLst>
              <a:ext uri="{FF2B5EF4-FFF2-40B4-BE49-F238E27FC236}">
                <a16:creationId xmlns:a16="http://schemas.microsoft.com/office/drawing/2014/main" id="{E696CF93-AE4D-5FD1-5916-1E250FE28B2A}"/>
              </a:ext>
            </a:extLst>
          </p:cNvPr>
          <p:cNvPicPr>
            <a:picLocks noChangeAspect="1"/>
          </p:cNvPicPr>
          <p:nvPr/>
        </p:nvPicPr>
        <p:blipFill>
          <a:blip r:embed="rId5"/>
          <a:stretch>
            <a:fillRect/>
          </a:stretch>
        </p:blipFill>
        <p:spPr>
          <a:xfrm>
            <a:off x="511570" y="5942825"/>
            <a:ext cx="4138749" cy="224508"/>
          </a:xfrm>
          <a:prstGeom prst="rect">
            <a:avLst/>
          </a:prstGeom>
        </p:spPr>
      </p:pic>
    </p:spTree>
    <p:extLst>
      <p:ext uri="{BB962C8B-B14F-4D97-AF65-F5344CB8AC3E}">
        <p14:creationId xmlns:p14="http://schemas.microsoft.com/office/powerpoint/2010/main" val="226841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D5CEE-26F1-A45B-9E74-1B90C543593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17694EF-4DBC-6057-352C-A86BBAA49C65}"/>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7" name="Google Shape;94;p2">
            <a:extLst>
              <a:ext uri="{FF2B5EF4-FFF2-40B4-BE49-F238E27FC236}">
                <a16:creationId xmlns:a16="http://schemas.microsoft.com/office/drawing/2014/main" id="{603D94EC-EA25-3967-8B8A-8D493ADF9FD9}"/>
              </a:ext>
            </a:extLst>
          </p:cNvPr>
          <p:cNvSpPr txBox="1"/>
          <p:nvPr/>
        </p:nvSpPr>
        <p:spPr>
          <a:xfrm>
            <a:off x="910265" y="2337883"/>
            <a:ext cx="5270500" cy="2937850"/>
          </a:xfrm>
          <a:prstGeom prst="rect">
            <a:avLst/>
          </a:prstGeom>
          <a:noFill/>
          <a:ln>
            <a:noFill/>
          </a:ln>
        </p:spPr>
        <p:txBody>
          <a:bodyPr spcFirstLastPara="1" wrap="square" lIns="45700" tIns="45700" rIns="45700" bIns="45700" anchor="t" anchorCtr="0">
            <a:noAutofit/>
          </a:bodyPr>
          <a:lstStyle/>
          <a:p>
            <a:pPr marL="342900" indent="-342900">
              <a:buFont typeface="Arial" panose="020B0604020202020204" pitchFamily="34" charset="0"/>
              <a:buChar char="•"/>
            </a:pPr>
            <a:r>
              <a:rPr lang="en-ZA" sz="2800" dirty="0">
                <a:solidFill>
                  <a:srgbClr val="002060"/>
                </a:solidFill>
              </a:rPr>
              <a:t>Structural asymmetries in:</a:t>
            </a:r>
          </a:p>
          <a:p>
            <a:pPr marL="514350" indent="-514350">
              <a:buFont typeface="+mj-lt"/>
              <a:buAutoNum type="romanUcPeriod"/>
            </a:pPr>
            <a:r>
              <a:rPr lang="en-ZA" sz="2800" dirty="0">
                <a:solidFill>
                  <a:srgbClr val="002060"/>
                </a:solidFill>
              </a:rPr>
              <a:t>internationalisation</a:t>
            </a:r>
          </a:p>
          <a:p>
            <a:pPr marL="514350" indent="-514350">
              <a:buFont typeface="+mj-lt"/>
              <a:buAutoNum type="romanUcPeriod"/>
            </a:pPr>
            <a:r>
              <a:rPr lang="en-ZA" sz="2800" dirty="0">
                <a:solidFill>
                  <a:srgbClr val="002060"/>
                </a:solidFill>
              </a:rPr>
              <a:t>mobility</a:t>
            </a:r>
          </a:p>
          <a:p>
            <a:pPr marL="514350" indent="-514350">
              <a:buFont typeface="+mj-lt"/>
              <a:buAutoNum type="romanUcPeriod"/>
            </a:pPr>
            <a:r>
              <a:rPr lang="en-ZA" sz="2800" dirty="0">
                <a:solidFill>
                  <a:srgbClr val="002060"/>
                </a:solidFill>
              </a:rPr>
              <a:t>curriculum authority</a:t>
            </a:r>
          </a:p>
          <a:p>
            <a:br>
              <a:rPr lang="en-ZA" sz="2800" dirty="0">
                <a:solidFill>
                  <a:srgbClr val="002060"/>
                </a:solidFill>
              </a:rPr>
            </a:br>
            <a:endParaRPr lang="en-ZA" sz="2800" dirty="0">
              <a:solidFill>
                <a:srgbClr val="002060"/>
              </a:solidFill>
            </a:endParaRPr>
          </a:p>
          <a:p>
            <a:pPr marL="342900" indent="-342900">
              <a:buFont typeface="Arial" panose="020B0604020202020204" pitchFamily="34" charset="0"/>
              <a:buChar char="•"/>
            </a:pPr>
            <a:r>
              <a:rPr lang="en-ZA" sz="2800" dirty="0">
                <a:solidFill>
                  <a:srgbClr val="002060"/>
                </a:solidFill>
              </a:rPr>
              <a:t>Global South institutions positioned as implementers</a:t>
            </a:r>
          </a:p>
        </p:txBody>
      </p:sp>
      <p:sp>
        <p:nvSpPr>
          <p:cNvPr id="11" name="Title 1">
            <a:extLst>
              <a:ext uri="{FF2B5EF4-FFF2-40B4-BE49-F238E27FC236}">
                <a16:creationId xmlns:a16="http://schemas.microsoft.com/office/drawing/2014/main" id="{E9A0AC58-07C4-E43E-50A2-16457B1A8BAA}"/>
              </a:ext>
            </a:extLst>
          </p:cNvPr>
          <p:cNvSpPr>
            <a:spLocks noGrp="1"/>
          </p:cNvSpPr>
          <p:nvPr>
            <p:ph type="title"/>
          </p:nvPr>
        </p:nvSpPr>
        <p:spPr>
          <a:xfrm>
            <a:off x="910265" y="808404"/>
            <a:ext cx="12174670" cy="884703"/>
          </a:xfrm>
        </p:spPr>
        <p:txBody>
          <a:bodyPr>
            <a:normAutofit/>
          </a:bodyPr>
          <a:lstStyle/>
          <a:p>
            <a:r>
              <a:rPr lang="en-US" sz="4800" dirty="0">
                <a:solidFill>
                  <a:srgbClr val="002060"/>
                </a:solidFill>
                <a:cs typeface="Calibri" panose="020F0502020204030204" pitchFamily="34" charset="0"/>
              </a:rPr>
              <a:t>Seeing the System: </a:t>
            </a:r>
            <a:r>
              <a:rPr lang="en-US" sz="4800" dirty="0">
                <a:solidFill>
                  <a:srgbClr val="C00000"/>
                </a:solidFill>
                <a:cs typeface="Calibri" panose="020F0502020204030204" pitchFamily="34" charset="0"/>
              </a:rPr>
              <a:t>Participation Without Power</a:t>
            </a:r>
            <a:endParaRPr lang="en-US" sz="4800" dirty="0">
              <a:solidFill>
                <a:srgbClr val="C00000"/>
              </a:solidFill>
            </a:endParaRPr>
          </a:p>
        </p:txBody>
      </p:sp>
      <p:pic>
        <p:nvPicPr>
          <p:cNvPr id="5" name="Picture 4" descr="A graphic of an iceberg&#10;&#10;AI-generated content may be incorrect.">
            <a:extLst>
              <a:ext uri="{FF2B5EF4-FFF2-40B4-BE49-F238E27FC236}">
                <a16:creationId xmlns:a16="http://schemas.microsoft.com/office/drawing/2014/main" id="{234DE50A-DA19-8BD9-9C44-42D1DB044822}"/>
              </a:ext>
            </a:extLst>
          </p:cNvPr>
          <p:cNvPicPr>
            <a:picLocks noChangeAspect="1"/>
          </p:cNvPicPr>
          <p:nvPr/>
        </p:nvPicPr>
        <p:blipFill>
          <a:blip r:embed="rId3"/>
          <a:stretch>
            <a:fillRect/>
          </a:stretch>
        </p:blipFill>
        <p:spPr>
          <a:xfrm>
            <a:off x="6096000" y="1794707"/>
            <a:ext cx="5512643" cy="4910893"/>
          </a:xfrm>
          <a:prstGeom prst="rect">
            <a:avLst/>
          </a:prstGeom>
        </p:spPr>
      </p:pic>
    </p:spTree>
    <p:extLst>
      <p:ext uri="{BB962C8B-B14F-4D97-AF65-F5344CB8AC3E}">
        <p14:creationId xmlns:p14="http://schemas.microsoft.com/office/powerpoint/2010/main" val="286735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DAB4-9FAC-6F44-80C4-5724CC619D3D}"/>
              </a:ext>
            </a:extLst>
          </p:cNvPr>
          <p:cNvSpPr>
            <a:spLocks noGrp="1"/>
          </p:cNvSpPr>
          <p:nvPr>
            <p:ph type="title"/>
          </p:nvPr>
        </p:nvSpPr>
        <p:spPr>
          <a:xfrm>
            <a:off x="904747" y="532756"/>
            <a:ext cx="11046024" cy="1499616"/>
          </a:xfrm>
        </p:spPr>
        <p:txBody>
          <a:bodyPr>
            <a:noAutofit/>
          </a:bodyPr>
          <a:lstStyle/>
          <a:p>
            <a:r>
              <a:rPr lang="en-US" sz="4800" dirty="0">
                <a:solidFill>
                  <a:srgbClr val="002060"/>
                </a:solidFill>
              </a:rPr>
              <a:t>Crisis, Technology, and the Limits of Good Intentions</a:t>
            </a:r>
          </a:p>
        </p:txBody>
      </p:sp>
      <p:sp>
        <p:nvSpPr>
          <p:cNvPr id="6" name="Title 1">
            <a:extLst>
              <a:ext uri="{FF2B5EF4-FFF2-40B4-BE49-F238E27FC236}">
                <a16:creationId xmlns:a16="http://schemas.microsoft.com/office/drawing/2014/main" id="{BB70AAE2-E5FA-3945-8846-B7AD637A0A64}"/>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a:solidFill>
                  <a:srgbClr val="C00000"/>
                </a:solidFill>
              </a:rPr>
              <a:t>2</a:t>
            </a:r>
          </a:p>
        </p:txBody>
      </p:sp>
      <p:sp>
        <p:nvSpPr>
          <p:cNvPr id="4" name="TextBox 3">
            <a:extLst>
              <a:ext uri="{FF2B5EF4-FFF2-40B4-BE49-F238E27FC236}">
                <a16:creationId xmlns:a16="http://schemas.microsoft.com/office/drawing/2014/main" id="{3F15648C-2D11-36FB-4E0D-40518ADE2F27}"/>
              </a:ext>
            </a:extLst>
          </p:cNvPr>
          <p:cNvSpPr txBox="1"/>
          <p:nvPr/>
        </p:nvSpPr>
        <p:spPr>
          <a:xfrm>
            <a:off x="904747" y="5955912"/>
            <a:ext cx="6867653" cy="738664"/>
          </a:xfrm>
          <a:prstGeom prst="rect">
            <a:avLst/>
          </a:prstGeom>
          <a:noFill/>
        </p:spPr>
        <p:txBody>
          <a:bodyPr wrap="square">
            <a:spAutoFit/>
          </a:bodyPr>
          <a:lstStyle/>
          <a:p>
            <a:pPr marL="285750" indent="-285750">
              <a:buFont typeface="Arial" panose="020B0604020202020204" pitchFamily="34" charset="0"/>
              <a:buChar char="•"/>
            </a:pPr>
            <a:r>
              <a:rPr lang="en-ZA" sz="1400" dirty="0"/>
              <a:t>Uses COVID-19 and AI as stress tests</a:t>
            </a:r>
          </a:p>
          <a:p>
            <a:pPr marL="285750" indent="-285750">
              <a:buFont typeface="Arial" panose="020B0604020202020204" pitchFamily="34" charset="0"/>
              <a:buChar char="•"/>
            </a:pPr>
            <a:r>
              <a:rPr lang="en-ZA" sz="1400" dirty="0"/>
              <a:t>Shows why goodwill and partnerships rhetoric are insufficient</a:t>
            </a:r>
          </a:p>
          <a:p>
            <a:pPr marL="285750" indent="-285750">
              <a:buFont typeface="Arial" panose="020B0604020202020204" pitchFamily="34" charset="0"/>
              <a:buChar char="•"/>
            </a:pPr>
            <a:r>
              <a:rPr lang="en-ZA" sz="1400" dirty="0"/>
              <a:t>Lands my core thesis</a:t>
            </a:r>
          </a:p>
        </p:txBody>
      </p:sp>
      <p:pic>
        <p:nvPicPr>
          <p:cNvPr id="4098" name="Picture 2" descr="TRENDS Research &amp; Advisory - Utilizing Artificial Intelligence against Covid -19">
            <a:extLst>
              <a:ext uri="{FF2B5EF4-FFF2-40B4-BE49-F238E27FC236}">
                <a16:creationId xmlns:a16="http://schemas.microsoft.com/office/drawing/2014/main" id="{013834CE-B204-58A3-1963-1D2FCEC0F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514" y="2032372"/>
            <a:ext cx="7340082" cy="350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4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70AAE2-E5FA-3945-8846-B7AD637A0A64}"/>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7" name="Google Shape;94;p2">
            <a:extLst>
              <a:ext uri="{FF2B5EF4-FFF2-40B4-BE49-F238E27FC236}">
                <a16:creationId xmlns:a16="http://schemas.microsoft.com/office/drawing/2014/main" id="{A81B9009-11E6-3488-92F1-D1FD20214522}"/>
              </a:ext>
            </a:extLst>
          </p:cNvPr>
          <p:cNvSpPr txBox="1"/>
          <p:nvPr/>
        </p:nvSpPr>
        <p:spPr>
          <a:xfrm>
            <a:off x="564656" y="2221543"/>
            <a:ext cx="6818741" cy="1499616"/>
          </a:xfrm>
          <a:prstGeom prst="rect">
            <a:avLst/>
          </a:prstGeom>
          <a:noFill/>
          <a:ln>
            <a:noFill/>
          </a:ln>
        </p:spPr>
        <p:txBody>
          <a:bodyPr spcFirstLastPara="1" wrap="square" lIns="45700" tIns="45700" rIns="45700" bIns="45700" anchor="t" anchorCtr="0">
            <a:noAutofit/>
          </a:bodyPr>
          <a:lstStyle/>
          <a:p>
            <a:pPr marL="571500" indent="-571500">
              <a:buFont typeface="Arial" panose="020B0604020202020204" pitchFamily="34" charset="0"/>
              <a:buChar char="•"/>
            </a:pPr>
            <a:r>
              <a:rPr lang="en-ZA" sz="3600" dirty="0">
                <a:solidFill>
                  <a:srgbClr val="002060"/>
                </a:solidFill>
              </a:rPr>
              <a:t>Unequal partnerships externalised risk</a:t>
            </a:r>
          </a:p>
          <a:p>
            <a:pPr marL="571500" indent="-571500">
              <a:buFont typeface="Arial" panose="020B0604020202020204" pitchFamily="34" charset="0"/>
              <a:buChar char="•"/>
            </a:pPr>
            <a:r>
              <a:rPr lang="en-ZA" sz="3600" dirty="0">
                <a:solidFill>
                  <a:srgbClr val="002060"/>
                </a:solidFill>
              </a:rPr>
              <a:t>Digital continuity masked structural inequity</a:t>
            </a:r>
          </a:p>
          <a:p>
            <a:pPr marL="571500" indent="-571500">
              <a:buFont typeface="Arial" panose="020B0604020202020204" pitchFamily="34" charset="0"/>
              <a:buChar char="•"/>
            </a:pPr>
            <a:r>
              <a:rPr lang="en-ZA" sz="3600" dirty="0">
                <a:solidFill>
                  <a:srgbClr val="002060"/>
                </a:solidFill>
              </a:rPr>
              <a:t>Global South institutions absorbed systemic shocks</a:t>
            </a:r>
          </a:p>
        </p:txBody>
      </p:sp>
      <p:sp>
        <p:nvSpPr>
          <p:cNvPr id="11" name="Title 1">
            <a:extLst>
              <a:ext uri="{FF2B5EF4-FFF2-40B4-BE49-F238E27FC236}">
                <a16:creationId xmlns:a16="http://schemas.microsoft.com/office/drawing/2014/main" id="{3F84CB86-615C-0728-4B7C-358F495C61EC}"/>
              </a:ext>
            </a:extLst>
          </p:cNvPr>
          <p:cNvSpPr>
            <a:spLocks noGrp="1"/>
          </p:cNvSpPr>
          <p:nvPr>
            <p:ph type="title"/>
          </p:nvPr>
        </p:nvSpPr>
        <p:spPr>
          <a:xfrm>
            <a:off x="835936" y="686469"/>
            <a:ext cx="10984992" cy="884703"/>
          </a:xfrm>
        </p:spPr>
        <p:txBody>
          <a:bodyPr>
            <a:normAutofit/>
          </a:bodyPr>
          <a:lstStyle/>
          <a:p>
            <a:r>
              <a:rPr lang="en-US" sz="4800" dirty="0">
                <a:solidFill>
                  <a:srgbClr val="002060"/>
                </a:solidFill>
                <a:cs typeface="Calibri" panose="020F0502020204030204" pitchFamily="34" charset="0"/>
              </a:rPr>
              <a:t>Crisis as Revelation: </a:t>
            </a:r>
            <a:r>
              <a:rPr lang="en-US" sz="4800" dirty="0">
                <a:solidFill>
                  <a:srgbClr val="C00000"/>
                </a:solidFill>
                <a:cs typeface="Calibri" panose="020F0502020204030204" pitchFamily="34" charset="0"/>
              </a:rPr>
              <a:t>COVID-19 as a Stress Test</a:t>
            </a:r>
            <a:endParaRPr lang="en-US" sz="4800" dirty="0">
              <a:solidFill>
                <a:srgbClr val="C00000"/>
              </a:solidFill>
            </a:endParaRPr>
          </a:p>
        </p:txBody>
      </p:sp>
      <p:pic>
        <p:nvPicPr>
          <p:cNvPr id="3" name="Picture 2" descr="A screenshot of a computer screen&#10;&#10;AI-generated content may be incorrect.">
            <a:extLst>
              <a:ext uri="{FF2B5EF4-FFF2-40B4-BE49-F238E27FC236}">
                <a16:creationId xmlns:a16="http://schemas.microsoft.com/office/drawing/2014/main" id="{F2237C09-0CB3-8131-9630-C89B952754DF}"/>
              </a:ext>
            </a:extLst>
          </p:cNvPr>
          <p:cNvPicPr>
            <a:picLocks noChangeAspect="1"/>
          </p:cNvPicPr>
          <p:nvPr/>
        </p:nvPicPr>
        <p:blipFill>
          <a:blip r:embed="rId2"/>
          <a:stretch>
            <a:fillRect/>
          </a:stretch>
        </p:blipFill>
        <p:spPr>
          <a:xfrm>
            <a:off x="6096000" y="1733130"/>
            <a:ext cx="6048988" cy="4781970"/>
          </a:xfrm>
          <a:prstGeom prst="rect">
            <a:avLst/>
          </a:prstGeom>
        </p:spPr>
      </p:pic>
    </p:spTree>
    <p:extLst>
      <p:ext uri="{BB962C8B-B14F-4D97-AF65-F5344CB8AC3E}">
        <p14:creationId xmlns:p14="http://schemas.microsoft.com/office/powerpoint/2010/main" val="299826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69FA1-6951-1D69-4A89-A6999CC1DDB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8BB7793-3025-841D-4427-36662DD1F45A}"/>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7" name="Google Shape;94;p2">
            <a:extLst>
              <a:ext uri="{FF2B5EF4-FFF2-40B4-BE49-F238E27FC236}">
                <a16:creationId xmlns:a16="http://schemas.microsoft.com/office/drawing/2014/main" id="{605D087C-57C0-877F-1D77-7CE99070F772}"/>
              </a:ext>
            </a:extLst>
          </p:cNvPr>
          <p:cNvSpPr txBox="1"/>
          <p:nvPr/>
        </p:nvSpPr>
        <p:spPr>
          <a:xfrm>
            <a:off x="564657" y="2221543"/>
            <a:ext cx="5201662" cy="1499616"/>
          </a:xfrm>
          <a:prstGeom prst="rect">
            <a:avLst/>
          </a:prstGeom>
          <a:noFill/>
          <a:ln>
            <a:noFill/>
          </a:ln>
        </p:spPr>
        <p:txBody>
          <a:bodyPr spcFirstLastPara="1" wrap="square" lIns="45700" tIns="45700" rIns="45700" bIns="45700" anchor="t" anchorCtr="0">
            <a:noAutofit/>
          </a:bodyPr>
          <a:lstStyle/>
          <a:p>
            <a:pPr marL="571500" indent="-571500">
              <a:buFont typeface="Arial" panose="020B0604020202020204" pitchFamily="34" charset="0"/>
              <a:buChar char="•"/>
            </a:pPr>
            <a:r>
              <a:rPr lang="en-ZA" sz="3200" dirty="0">
                <a:solidFill>
                  <a:srgbClr val="002060"/>
                </a:solidFill>
              </a:rPr>
              <a:t>Who governs AI use in teaching, research, and assessment?</a:t>
            </a:r>
          </a:p>
          <a:p>
            <a:pPr marL="571500" indent="-571500">
              <a:buFont typeface="Arial" panose="020B0604020202020204" pitchFamily="34" charset="0"/>
              <a:buChar char="•"/>
            </a:pPr>
            <a:r>
              <a:rPr lang="en-ZA" sz="3200" dirty="0">
                <a:solidFill>
                  <a:srgbClr val="002060"/>
                </a:solidFill>
              </a:rPr>
              <a:t>Who controls data, ethics, and accountability?</a:t>
            </a:r>
          </a:p>
          <a:p>
            <a:pPr marL="571500" indent="-571500">
              <a:buFont typeface="Arial" panose="020B0604020202020204" pitchFamily="34" charset="0"/>
              <a:buChar char="•"/>
            </a:pPr>
            <a:r>
              <a:rPr lang="en-ZA" sz="3200" dirty="0">
                <a:solidFill>
                  <a:srgbClr val="002060"/>
                </a:solidFill>
              </a:rPr>
              <a:t>Technology intensifies existing asymmetries</a:t>
            </a:r>
          </a:p>
        </p:txBody>
      </p:sp>
      <p:sp>
        <p:nvSpPr>
          <p:cNvPr id="11" name="Title 1">
            <a:extLst>
              <a:ext uri="{FF2B5EF4-FFF2-40B4-BE49-F238E27FC236}">
                <a16:creationId xmlns:a16="http://schemas.microsoft.com/office/drawing/2014/main" id="{B9292D6E-8E94-7853-349B-9CB2C0CE68F7}"/>
              </a:ext>
            </a:extLst>
          </p:cNvPr>
          <p:cNvSpPr>
            <a:spLocks noGrp="1"/>
          </p:cNvSpPr>
          <p:nvPr>
            <p:ph type="title"/>
          </p:nvPr>
        </p:nvSpPr>
        <p:spPr>
          <a:xfrm>
            <a:off x="835936" y="686469"/>
            <a:ext cx="10984992" cy="884703"/>
          </a:xfrm>
        </p:spPr>
        <p:txBody>
          <a:bodyPr>
            <a:normAutofit fontScale="90000"/>
          </a:bodyPr>
          <a:lstStyle/>
          <a:p>
            <a:r>
              <a:rPr lang="en-US" sz="4800" dirty="0">
                <a:solidFill>
                  <a:srgbClr val="002060"/>
                </a:solidFill>
                <a:cs typeface="Calibri" panose="020F0502020204030204" pitchFamily="34" charset="0"/>
              </a:rPr>
              <a:t>Knowledge, Technology &amp; Power: </a:t>
            </a:r>
            <a:br>
              <a:rPr lang="en-US" sz="4800" dirty="0">
                <a:solidFill>
                  <a:srgbClr val="002060"/>
                </a:solidFill>
                <a:cs typeface="Calibri" panose="020F0502020204030204" pitchFamily="34" charset="0"/>
              </a:rPr>
            </a:br>
            <a:r>
              <a:rPr lang="en-US" sz="4800" dirty="0">
                <a:solidFill>
                  <a:srgbClr val="C00000"/>
                </a:solidFill>
                <a:cs typeface="Calibri" panose="020F0502020204030204" pitchFamily="34" charset="0"/>
              </a:rPr>
              <a:t>AI and the Governance Question</a:t>
            </a:r>
            <a:endParaRPr lang="en-US" sz="4800" dirty="0">
              <a:solidFill>
                <a:srgbClr val="C00000"/>
              </a:solidFill>
            </a:endParaRPr>
          </a:p>
        </p:txBody>
      </p:sp>
      <p:pic>
        <p:nvPicPr>
          <p:cNvPr id="1028" name="Picture 4" descr="AI Governance: Building a Framework for Responsible and Ethical AI">
            <a:extLst>
              <a:ext uri="{FF2B5EF4-FFF2-40B4-BE49-F238E27FC236}">
                <a16:creationId xmlns:a16="http://schemas.microsoft.com/office/drawing/2014/main" id="{AC8BC8B4-5BCD-DEFB-7BC0-D55469696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319" y="2349559"/>
            <a:ext cx="609203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76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E1A69-7948-6A60-CA6C-F31D5002262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AD56B16-6AB2-D506-701C-04CD3902C3D1}"/>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7" name="Google Shape;94;p2">
            <a:extLst>
              <a:ext uri="{FF2B5EF4-FFF2-40B4-BE49-F238E27FC236}">
                <a16:creationId xmlns:a16="http://schemas.microsoft.com/office/drawing/2014/main" id="{D68E8249-AD3C-AA93-E159-C198BE6546C3}"/>
              </a:ext>
            </a:extLst>
          </p:cNvPr>
          <p:cNvSpPr txBox="1"/>
          <p:nvPr/>
        </p:nvSpPr>
        <p:spPr>
          <a:xfrm>
            <a:off x="835936" y="1929384"/>
            <a:ext cx="5260064" cy="1499616"/>
          </a:xfrm>
          <a:prstGeom prst="rect">
            <a:avLst/>
          </a:prstGeom>
          <a:noFill/>
          <a:ln>
            <a:noFill/>
          </a:ln>
        </p:spPr>
        <p:txBody>
          <a:bodyPr spcFirstLastPara="1" wrap="square" lIns="45700" tIns="45700" rIns="45700" bIns="45700" anchor="t" anchorCtr="0">
            <a:noAutofit/>
          </a:bodyPr>
          <a:lstStyle/>
          <a:p>
            <a:pPr marL="571500" indent="-571500">
              <a:buFont typeface="Arial" panose="020B0604020202020204" pitchFamily="34" charset="0"/>
              <a:buChar char="•"/>
            </a:pPr>
            <a:r>
              <a:rPr lang="en-ZA" sz="3200" dirty="0">
                <a:solidFill>
                  <a:srgbClr val="002060"/>
                </a:solidFill>
              </a:rPr>
              <a:t>Equity failures persist not because of intent.</a:t>
            </a:r>
          </a:p>
          <a:p>
            <a:endParaRPr lang="en-ZA" sz="3200" dirty="0">
              <a:solidFill>
                <a:srgbClr val="002060"/>
              </a:solidFill>
            </a:endParaRPr>
          </a:p>
          <a:p>
            <a:pPr marL="571500" indent="-571500">
              <a:buFont typeface="Arial" panose="020B0604020202020204" pitchFamily="34" charset="0"/>
              <a:buChar char="•"/>
            </a:pPr>
            <a:r>
              <a:rPr lang="en-ZA" sz="3200" dirty="0">
                <a:solidFill>
                  <a:srgbClr val="002060"/>
                </a:solidFill>
              </a:rPr>
              <a:t>But because partnerships lack:</a:t>
            </a:r>
          </a:p>
          <a:p>
            <a:pPr marL="514350" indent="-514350">
              <a:buFont typeface="+mj-lt"/>
              <a:buAutoNum type="arabicPeriod"/>
            </a:pPr>
            <a:r>
              <a:rPr lang="en-ZA" sz="3200" dirty="0">
                <a:solidFill>
                  <a:srgbClr val="002060"/>
                </a:solidFill>
              </a:rPr>
              <a:t>institutional agency</a:t>
            </a:r>
          </a:p>
          <a:p>
            <a:pPr marL="514350" indent="-514350">
              <a:buFont typeface="+mj-lt"/>
              <a:buAutoNum type="arabicPeriod"/>
            </a:pPr>
            <a:r>
              <a:rPr lang="en-ZA" sz="3200" dirty="0">
                <a:solidFill>
                  <a:srgbClr val="002060"/>
                </a:solidFill>
              </a:rPr>
              <a:t>governance symmetry</a:t>
            </a:r>
          </a:p>
          <a:p>
            <a:pPr marL="514350" indent="-514350">
              <a:buFont typeface="+mj-lt"/>
              <a:buAutoNum type="arabicPeriod"/>
            </a:pPr>
            <a:r>
              <a:rPr lang="en-ZA" sz="3200" dirty="0">
                <a:solidFill>
                  <a:srgbClr val="002060"/>
                </a:solidFill>
              </a:rPr>
              <a:t>long-term capacity logic</a:t>
            </a:r>
          </a:p>
        </p:txBody>
      </p:sp>
      <p:sp>
        <p:nvSpPr>
          <p:cNvPr id="11" name="Title 1">
            <a:extLst>
              <a:ext uri="{FF2B5EF4-FFF2-40B4-BE49-F238E27FC236}">
                <a16:creationId xmlns:a16="http://schemas.microsoft.com/office/drawing/2014/main" id="{C9B6056F-2179-E812-82DD-343AF418FFD4}"/>
              </a:ext>
            </a:extLst>
          </p:cNvPr>
          <p:cNvSpPr>
            <a:spLocks noGrp="1"/>
          </p:cNvSpPr>
          <p:nvPr>
            <p:ph type="title"/>
          </p:nvPr>
        </p:nvSpPr>
        <p:spPr>
          <a:xfrm>
            <a:off x="835936" y="686469"/>
            <a:ext cx="10984992" cy="884703"/>
          </a:xfrm>
        </p:spPr>
        <p:txBody>
          <a:bodyPr>
            <a:normAutofit/>
          </a:bodyPr>
          <a:lstStyle/>
          <a:p>
            <a:r>
              <a:rPr lang="en-US" sz="4800" dirty="0">
                <a:solidFill>
                  <a:srgbClr val="002060"/>
                </a:solidFill>
                <a:cs typeface="Calibri" panose="020F0502020204030204" pitchFamily="34" charset="0"/>
              </a:rPr>
              <a:t>Synthesis Insight : </a:t>
            </a:r>
            <a:r>
              <a:rPr lang="en-US" sz="4800" dirty="0">
                <a:solidFill>
                  <a:srgbClr val="C00000"/>
                </a:solidFill>
                <a:cs typeface="Calibri" panose="020F0502020204030204" pitchFamily="34" charset="0"/>
              </a:rPr>
              <a:t>The Design Failure</a:t>
            </a:r>
            <a:endParaRPr lang="en-US" sz="4800" dirty="0">
              <a:solidFill>
                <a:srgbClr val="C00000"/>
              </a:solidFill>
            </a:endParaRPr>
          </a:p>
        </p:txBody>
      </p:sp>
      <p:pic>
        <p:nvPicPr>
          <p:cNvPr id="3" name="Picture 2" descr="A diagram of a long term capacity&#10;&#10;AI-generated content may be incorrect.">
            <a:extLst>
              <a:ext uri="{FF2B5EF4-FFF2-40B4-BE49-F238E27FC236}">
                <a16:creationId xmlns:a16="http://schemas.microsoft.com/office/drawing/2014/main" id="{01382C91-6C3F-7750-91AC-1BCD0C228DF6}"/>
              </a:ext>
            </a:extLst>
          </p:cNvPr>
          <p:cNvPicPr>
            <a:picLocks noChangeAspect="1"/>
          </p:cNvPicPr>
          <p:nvPr/>
        </p:nvPicPr>
        <p:blipFill>
          <a:blip r:embed="rId3"/>
          <a:stretch>
            <a:fillRect/>
          </a:stretch>
        </p:blipFill>
        <p:spPr>
          <a:xfrm>
            <a:off x="5355771" y="856321"/>
            <a:ext cx="7126839" cy="5365968"/>
          </a:xfrm>
          <a:prstGeom prst="rect">
            <a:avLst/>
          </a:prstGeom>
        </p:spPr>
      </p:pic>
    </p:spTree>
    <p:extLst>
      <p:ext uri="{BB962C8B-B14F-4D97-AF65-F5344CB8AC3E}">
        <p14:creationId xmlns:p14="http://schemas.microsoft.com/office/powerpoint/2010/main" val="102812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5838D-5C7F-B639-D740-5474027CF9F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5CA07BD-83F3-C4A0-C15B-0EE3D5EE8AB0}"/>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7" name="Google Shape;94;p2">
            <a:extLst>
              <a:ext uri="{FF2B5EF4-FFF2-40B4-BE49-F238E27FC236}">
                <a16:creationId xmlns:a16="http://schemas.microsoft.com/office/drawing/2014/main" id="{2E96BB8D-588A-4FE6-EE00-030A686113BF}"/>
              </a:ext>
            </a:extLst>
          </p:cNvPr>
          <p:cNvSpPr txBox="1"/>
          <p:nvPr/>
        </p:nvSpPr>
        <p:spPr>
          <a:xfrm>
            <a:off x="835936" y="3299614"/>
            <a:ext cx="8841464" cy="1499616"/>
          </a:xfrm>
          <a:prstGeom prst="rect">
            <a:avLst/>
          </a:prstGeom>
          <a:noFill/>
          <a:ln>
            <a:noFill/>
          </a:ln>
        </p:spPr>
        <p:txBody>
          <a:bodyPr spcFirstLastPara="1" wrap="square" lIns="45700" tIns="45700" rIns="45700" bIns="45700" anchor="t" anchorCtr="0">
            <a:noAutofit/>
          </a:bodyPr>
          <a:lstStyle/>
          <a:p>
            <a:pPr marL="571500" indent="-571500">
              <a:buFont typeface="Arial" panose="020B0604020202020204" pitchFamily="34" charset="0"/>
              <a:buChar char="•"/>
            </a:pPr>
            <a:r>
              <a:rPr lang="en-ZA" sz="3200" dirty="0">
                <a:solidFill>
                  <a:srgbClr val="002060"/>
                </a:solidFill>
              </a:rPr>
              <a:t>Design determines power</a:t>
            </a:r>
          </a:p>
          <a:p>
            <a:pPr marL="571500" indent="-571500">
              <a:buFont typeface="Arial" panose="020B0604020202020204" pitchFamily="34" charset="0"/>
              <a:buChar char="•"/>
            </a:pPr>
            <a:r>
              <a:rPr lang="en-ZA" sz="3200" dirty="0">
                <a:solidFill>
                  <a:srgbClr val="002060"/>
                </a:solidFill>
              </a:rPr>
              <a:t>Governance determines equity</a:t>
            </a:r>
          </a:p>
          <a:p>
            <a:pPr marL="571500" indent="-571500">
              <a:buFont typeface="Arial" panose="020B0604020202020204" pitchFamily="34" charset="0"/>
              <a:buChar char="•"/>
            </a:pPr>
            <a:r>
              <a:rPr lang="en-ZA" sz="3200" dirty="0">
                <a:solidFill>
                  <a:srgbClr val="002060"/>
                </a:solidFill>
              </a:rPr>
              <a:t>Institutions determine sustainability</a:t>
            </a:r>
          </a:p>
        </p:txBody>
      </p:sp>
      <p:sp>
        <p:nvSpPr>
          <p:cNvPr id="11" name="Title 1">
            <a:extLst>
              <a:ext uri="{FF2B5EF4-FFF2-40B4-BE49-F238E27FC236}">
                <a16:creationId xmlns:a16="http://schemas.microsoft.com/office/drawing/2014/main" id="{B7D28608-4CB2-7900-091E-259919A40E91}"/>
              </a:ext>
            </a:extLst>
          </p:cNvPr>
          <p:cNvSpPr>
            <a:spLocks noGrp="1"/>
          </p:cNvSpPr>
          <p:nvPr>
            <p:ph type="title"/>
          </p:nvPr>
        </p:nvSpPr>
        <p:spPr>
          <a:xfrm>
            <a:off x="835936" y="686469"/>
            <a:ext cx="10984992" cy="884703"/>
          </a:xfrm>
        </p:spPr>
        <p:txBody>
          <a:bodyPr>
            <a:normAutofit/>
          </a:bodyPr>
          <a:lstStyle/>
          <a:p>
            <a:r>
              <a:rPr lang="en-US" sz="4800" dirty="0">
                <a:solidFill>
                  <a:srgbClr val="002060"/>
                </a:solidFill>
                <a:cs typeface="Calibri" panose="020F0502020204030204" pitchFamily="34" charset="0"/>
              </a:rPr>
              <a:t>My core thesis, my core argument</a:t>
            </a:r>
            <a:endParaRPr lang="en-US" sz="4800" dirty="0">
              <a:solidFill>
                <a:srgbClr val="C00000"/>
              </a:solidFill>
            </a:endParaRPr>
          </a:p>
        </p:txBody>
      </p:sp>
      <p:sp>
        <p:nvSpPr>
          <p:cNvPr id="2" name="Title 1">
            <a:extLst>
              <a:ext uri="{FF2B5EF4-FFF2-40B4-BE49-F238E27FC236}">
                <a16:creationId xmlns:a16="http://schemas.microsoft.com/office/drawing/2014/main" id="{934BAB65-802D-4D8C-D9BF-B6A62EA03053}"/>
              </a:ext>
            </a:extLst>
          </p:cNvPr>
          <p:cNvSpPr txBox="1">
            <a:spLocks/>
          </p:cNvSpPr>
          <p:nvPr/>
        </p:nvSpPr>
        <p:spPr>
          <a:xfrm>
            <a:off x="965779" y="1923876"/>
            <a:ext cx="10984992" cy="88470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800" dirty="0">
                <a:solidFill>
                  <a:srgbClr val="C00000"/>
                </a:solidFill>
                <a:cs typeface="Calibri" panose="020F0502020204030204" pitchFamily="34" charset="0"/>
              </a:rPr>
              <a:t>Equitable partnerships are a systems-design challenge, </a:t>
            </a:r>
          </a:p>
          <a:p>
            <a:r>
              <a:rPr lang="en-US" sz="4800" dirty="0">
                <a:solidFill>
                  <a:srgbClr val="C00000"/>
                </a:solidFill>
                <a:cs typeface="Calibri" panose="020F0502020204030204" pitchFamily="34" charset="0"/>
              </a:rPr>
              <a:t>not a relationship problem.</a:t>
            </a:r>
            <a:endParaRPr lang="en-US" sz="4800" dirty="0">
              <a:solidFill>
                <a:srgbClr val="C00000"/>
              </a:solidFill>
            </a:endParaRPr>
          </a:p>
        </p:txBody>
      </p:sp>
    </p:spTree>
    <p:extLst>
      <p:ext uri="{BB962C8B-B14F-4D97-AF65-F5344CB8AC3E}">
        <p14:creationId xmlns:p14="http://schemas.microsoft.com/office/powerpoint/2010/main" val="200435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bridge&#10;&#10;AI-generated content may be incorrect.">
            <a:extLst>
              <a:ext uri="{FF2B5EF4-FFF2-40B4-BE49-F238E27FC236}">
                <a16:creationId xmlns:a16="http://schemas.microsoft.com/office/drawing/2014/main" id="{545F7EAD-23A8-7898-7025-247E9F70172A}"/>
              </a:ext>
            </a:extLst>
          </p:cNvPr>
          <p:cNvPicPr>
            <a:picLocks noChangeAspect="1"/>
          </p:cNvPicPr>
          <p:nvPr/>
        </p:nvPicPr>
        <p:blipFill>
          <a:blip r:embed="rId2"/>
          <a:stretch>
            <a:fillRect/>
          </a:stretch>
        </p:blipFill>
        <p:spPr>
          <a:xfrm>
            <a:off x="2209800" y="2084832"/>
            <a:ext cx="7772400" cy="4354416"/>
          </a:xfrm>
          <a:prstGeom prst="rect">
            <a:avLst/>
          </a:prstGeom>
        </p:spPr>
      </p:pic>
      <p:sp>
        <p:nvSpPr>
          <p:cNvPr id="5" name="Title 1">
            <a:extLst>
              <a:ext uri="{FF2B5EF4-FFF2-40B4-BE49-F238E27FC236}">
                <a16:creationId xmlns:a16="http://schemas.microsoft.com/office/drawing/2014/main" id="{73A1C9CA-DCDD-AD84-D889-110FC42FB3E9}"/>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800" dirty="0">
                <a:solidFill>
                  <a:srgbClr val="002060"/>
                </a:solidFill>
                <a:cs typeface="Calibri" panose="020F0502020204030204" pitchFamily="34" charset="0"/>
              </a:rPr>
              <a:t>Equitable partnerships are a </a:t>
            </a:r>
            <a:r>
              <a:rPr lang="en-US" sz="4800" u="sng" dirty="0">
                <a:solidFill>
                  <a:srgbClr val="002060"/>
                </a:solidFill>
                <a:cs typeface="Calibri" panose="020F0502020204030204" pitchFamily="34" charset="0"/>
              </a:rPr>
              <a:t>systems-design challenge</a:t>
            </a:r>
            <a:r>
              <a:rPr lang="en-US" sz="4800" dirty="0">
                <a:solidFill>
                  <a:srgbClr val="002060"/>
                </a:solidFill>
                <a:cs typeface="Calibri" panose="020F0502020204030204" pitchFamily="34" charset="0"/>
              </a:rPr>
              <a:t>,  </a:t>
            </a:r>
            <a:r>
              <a:rPr lang="en-US" sz="4800" u="sng" dirty="0">
                <a:solidFill>
                  <a:srgbClr val="002060"/>
                </a:solidFill>
                <a:cs typeface="Calibri" panose="020F0502020204030204" pitchFamily="34" charset="0"/>
              </a:rPr>
              <a:t>not a relationship problem</a:t>
            </a:r>
            <a:r>
              <a:rPr lang="en-US" sz="4800" dirty="0">
                <a:solidFill>
                  <a:srgbClr val="002060"/>
                </a:solidFill>
                <a:cs typeface="Calibri" panose="020F0502020204030204" pitchFamily="34" charset="0"/>
              </a:rPr>
              <a:t>.</a:t>
            </a:r>
            <a:endParaRPr lang="en-US" sz="4800" dirty="0">
              <a:solidFill>
                <a:srgbClr val="002060"/>
              </a:solidFill>
            </a:endParaRPr>
          </a:p>
        </p:txBody>
      </p:sp>
    </p:spTree>
    <p:extLst>
      <p:ext uri="{BB962C8B-B14F-4D97-AF65-F5344CB8AC3E}">
        <p14:creationId xmlns:p14="http://schemas.microsoft.com/office/powerpoint/2010/main" val="1310535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DAB4-9FAC-6F44-80C4-5724CC619D3D}"/>
              </a:ext>
            </a:extLst>
          </p:cNvPr>
          <p:cNvSpPr>
            <a:spLocks noGrp="1"/>
          </p:cNvSpPr>
          <p:nvPr>
            <p:ph type="title"/>
          </p:nvPr>
        </p:nvSpPr>
        <p:spPr>
          <a:xfrm>
            <a:off x="844151" y="863947"/>
            <a:ext cx="9663103" cy="942151"/>
          </a:xfrm>
        </p:spPr>
        <p:txBody>
          <a:bodyPr>
            <a:noAutofit/>
          </a:bodyPr>
          <a:lstStyle/>
          <a:p>
            <a:r>
              <a:rPr lang="en-US" sz="4800" dirty="0">
                <a:solidFill>
                  <a:srgbClr val="002060"/>
                </a:solidFill>
              </a:rPr>
              <a:t>Designing for Equity</a:t>
            </a:r>
          </a:p>
        </p:txBody>
      </p:sp>
      <p:sp>
        <p:nvSpPr>
          <p:cNvPr id="6" name="Title 1">
            <a:extLst>
              <a:ext uri="{FF2B5EF4-FFF2-40B4-BE49-F238E27FC236}">
                <a16:creationId xmlns:a16="http://schemas.microsoft.com/office/drawing/2014/main" id="{BB70AAE2-E5FA-3945-8846-B7AD637A0A64}"/>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a:solidFill>
                  <a:srgbClr val="C00000"/>
                </a:solidFill>
              </a:rPr>
              <a:t>3</a:t>
            </a:r>
          </a:p>
        </p:txBody>
      </p:sp>
      <p:sp>
        <p:nvSpPr>
          <p:cNvPr id="4" name="AutoShape 2" descr="Mindmap Diagram with White Background">
            <a:extLst>
              <a:ext uri="{FF2B5EF4-FFF2-40B4-BE49-F238E27FC236}">
                <a16:creationId xmlns:a16="http://schemas.microsoft.com/office/drawing/2014/main" id="{2C38E62A-8DFB-43EC-0474-3ECBB9B5900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DC0FBF26-76FE-F043-A282-48E1D7D29DA0}"/>
              </a:ext>
            </a:extLst>
          </p:cNvPr>
          <p:cNvSpPr txBox="1"/>
          <p:nvPr/>
        </p:nvSpPr>
        <p:spPr>
          <a:xfrm>
            <a:off x="664901" y="5532388"/>
            <a:ext cx="6210300" cy="923330"/>
          </a:xfrm>
          <a:prstGeom prst="rect">
            <a:avLst/>
          </a:prstGeom>
          <a:noFill/>
        </p:spPr>
        <p:txBody>
          <a:bodyPr wrap="square">
            <a:spAutoFit/>
          </a:bodyPr>
          <a:lstStyle/>
          <a:p>
            <a:pPr marL="285750" indent="-285750">
              <a:buFont typeface="Arial" panose="020B0604020202020204" pitchFamily="34" charset="0"/>
              <a:buChar char="•"/>
            </a:pPr>
            <a:r>
              <a:rPr lang="en-ZA" dirty="0"/>
              <a:t>Introduces my triad framework</a:t>
            </a:r>
          </a:p>
          <a:p>
            <a:pPr marL="285750" indent="-285750">
              <a:buFont typeface="Arial" panose="020B0604020202020204" pitchFamily="34" charset="0"/>
              <a:buChar char="•"/>
            </a:pPr>
            <a:r>
              <a:rPr lang="en-ZA" dirty="0"/>
              <a:t>Applies it to higher education</a:t>
            </a:r>
          </a:p>
          <a:p>
            <a:pPr marL="285750" indent="-285750">
              <a:buFont typeface="Arial" panose="020B0604020202020204" pitchFamily="34" charset="0"/>
              <a:buChar char="•"/>
            </a:pPr>
            <a:r>
              <a:rPr lang="en-ZA" dirty="0"/>
              <a:t>Makes the invitation to act</a:t>
            </a:r>
          </a:p>
        </p:txBody>
      </p:sp>
      <p:pic>
        <p:nvPicPr>
          <p:cNvPr id="5122" name="Picture 2" descr="Equality vs Equity: The gift that keeps on giving - Interaction Institute  for Social Change : Interaction Institute for Social Change">
            <a:extLst>
              <a:ext uri="{FF2B5EF4-FFF2-40B4-BE49-F238E27FC236}">
                <a16:creationId xmlns:a16="http://schemas.microsoft.com/office/drawing/2014/main" id="{C1A08363-5527-D532-C66E-3DA82077F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151" y="1844368"/>
            <a:ext cx="5200261" cy="347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97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70AAE2-E5FA-3945-8846-B7AD637A0A64}"/>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11" name="Title 1">
            <a:extLst>
              <a:ext uri="{FF2B5EF4-FFF2-40B4-BE49-F238E27FC236}">
                <a16:creationId xmlns:a16="http://schemas.microsoft.com/office/drawing/2014/main" id="{3F84CB86-615C-0728-4B7C-358F495C61EC}"/>
              </a:ext>
            </a:extLst>
          </p:cNvPr>
          <p:cNvSpPr>
            <a:spLocks noGrp="1"/>
          </p:cNvSpPr>
          <p:nvPr>
            <p:ph type="title"/>
          </p:nvPr>
        </p:nvSpPr>
        <p:spPr>
          <a:xfrm>
            <a:off x="835936" y="686469"/>
            <a:ext cx="10984992" cy="884703"/>
          </a:xfrm>
        </p:spPr>
        <p:txBody>
          <a:bodyPr>
            <a:normAutofit fontScale="90000"/>
          </a:bodyPr>
          <a:lstStyle/>
          <a:p>
            <a:r>
              <a:rPr lang="en-US" sz="4800" dirty="0">
                <a:solidFill>
                  <a:srgbClr val="002060"/>
                </a:solidFill>
              </a:rPr>
              <a:t>The Triad Framework: </a:t>
            </a:r>
            <a:br>
              <a:rPr lang="en-US" sz="4800" dirty="0">
                <a:solidFill>
                  <a:srgbClr val="002060"/>
                </a:solidFill>
              </a:rPr>
            </a:br>
            <a:r>
              <a:rPr lang="en-US" sz="4800" dirty="0">
                <a:solidFill>
                  <a:srgbClr val="C00000"/>
                </a:solidFill>
              </a:rPr>
              <a:t>how do we design for equity? </a:t>
            </a:r>
            <a:endParaRPr lang="en-US" sz="4800" dirty="0">
              <a:solidFill>
                <a:srgbClr val="002060"/>
              </a:solidFill>
            </a:endParaRPr>
          </a:p>
        </p:txBody>
      </p:sp>
      <p:sp>
        <p:nvSpPr>
          <p:cNvPr id="2" name="Content Placeholder 2">
            <a:extLst>
              <a:ext uri="{FF2B5EF4-FFF2-40B4-BE49-F238E27FC236}">
                <a16:creationId xmlns:a16="http://schemas.microsoft.com/office/drawing/2014/main" id="{9247ECC0-E58B-408A-60B6-5C8C7744593D}"/>
              </a:ext>
            </a:extLst>
          </p:cNvPr>
          <p:cNvSpPr>
            <a:spLocks noGrp="1"/>
          </p:cNvSpPr>
          <p:nvPr>
            <p:ph idx="1"/>
          </p:nvPr>
        </p:nvSpPr>
        <p:spPr>
          <a:xfrm>
            <a:off x="835936" y="2455875"/>
            <a:ext cx="6528379" cy="2819908"/>
          </a:xfrm>
        </p:spPr>
        <p:txBody>
          <a:bodyPr>
            <a:noAutofit/>
          </a:bodyPr>
          <a:lstStyle/>
          <a:p>
            <a:pPr marL="571500" indent="-571500">
              <a:buFont typeface="+mj-lt"/>
              <a:buAutoNum type="romanUcPeriod"/>
            </a:pPr>
            <a:r>
              <a:rPr lang="en-US" sz="2400" dirty="0">
                <a:cs typeface="Calibri" panose="020F0502020204030204" pitchFamily="34" charset="0"/>
              </a:rPr>
              <a:t>Agenda equity</a:t>
            </a:r>
          </a:p>
          <a:p>
            <a:pPr marL="571500" indent="-571500">
              <a:buFont typeface="+mj-lt"/>
              <a:buAutoNum type="romanUcPeriod"/>
            </a:pPr>
            <a:r>
              <a:rPr lang="en-US" sz="2400" dirty="0">
                <a:cs typeface="Calibri" panose="020F0502020204030204" pitchFamily="34" charset="0"/>
              </a:rPr>
              <a:t>Governance equity</a:t>
            </a:r>
          </a:p>
          <a:p>
            <a:pPr marL="571500" indent="-571500">
              <a:buFont typeface="+mj-lt"/>
              <a:buAutoNum type="romanUcPeriod"/>
            </a:pPr>
            <a:r>
              <a:rPr lang="en-US" sz="2400" dirty="0">
                <a:cs typeface="Calibri" panose="020F0502020204030204" pitchFamily="34" charset="0"/>
              </a:rPr>
              <a:t>Benefit equity</a:t>
            </a:r>
          </a:p>
        </p:txBody>
      </p:sp>
      <p:sp>
        <p:nvSpPr>
          <p:cNvPr id="4" name="TextBox 3">
            <a:extLst>
              <a:ext uri="{FF2B5EF4-FFF2-40B4-BE49-F238E27FC236}">
                <a16:creationId xmlns:a16="http://schemas.microsoft.com/office/drawing/2014/main" id="{241CC672-5A26-D0A2-3D8A-23B84798D71E}"/>
              </a:ext>
            </a:extLst>
          </p:cNvPr>
          <p:cNvSpPr txBox="1"/>
          <p:nvPr/>
        </p:nvSpPr>
        <p:spPr>
          <a:xfrm>
            <a:off x="960120" y="1790505"/>
            <a:ext cx="9473692" cy="461665"/>
          </a:xfrm>
          <a:prstGeom prst="rect">
            <a:avLst/>
          </a:prstGeom>
          <a:noFill/>
        </p:spPr>
        <p:txBody>
          <a:bodyPr wrap="square">
            <a:spAutoFit/>
          </a:bodyPr>
          <a:lstStyle/>
          <a:p>
            <a:r>
              <a:rPr lang="en-US" sz="2400" dirty="0"/>
              <a:t>Three non-negotiables::</a:t>
            </a:r>
          </a:p>
        </p:txBody>
      </p:sp>
      <p:sp>
        <p:nvSpPr>
          <p:cNvPr id="8" name="TextBox 7">
            <a:extLst>
              <a:ext uri="{FF2B5EF4-FFF2-40B4-BE49-F238E27FC236}">
                <a16:creationId xmlns:a16="http://schemas.microsoft.com/office/drawing/2014/main" id="{22271AE2-29E8-11A6-E03D-1EEA71EDF3D8}"/>
              </a:ext>
            </a:extLst>
          </p:cNvPr>
          <p:cNvSpPr txBox="1"/>
          <p:nvPr/>
        </p:nvSpPr>
        <p:spPr>
          <a:xfrm>
            <a:off x="801499" y="4139586"/>
            <a:ext cx="4105887" cy="830997"/>
          </a:xfrm>
          <a:prstGeom prst="rect">
            <a:avLst/>
          </a:prstGeom>
          <a:noFill/>
        </p:spPr>
        <p:txBody>
          <a:bodyPr wrap="square">
            <a:spAutoFit/>
          </a:bodyPr>
          <a:lstStyle/>
          <a:p>
            <a:r>
              <a:rPr lang="en-ZA" sz="2400" dirty="0"/>
              <a:t>Equity must be designed across </a:t>
            </a:r>
          </a:p>
          <a:p>
            <a:r>
              <a:rPr lang="en-ZA" sz="2400" dirty="0"/>
              <a:t>all three dimensions.</a:t>
            </a:r>
          </a:p>
        </p:txBody>
      </p:sp>
      <p:pic>
        <p:nvPicPr>
          <p:cNvPr id="5" name="Picture 4" descr="A close-up of a newspaper&#10;&#10;AI-generated content may be incorrect.">
            <a:extLst>
              <a:ext uri="{FF2B5EF4-FFF2-40B4-BE49-F238E27FC236}">
                <a16:creationId xmlns:a16="http://schemas.microsoft.com/office/drawing/2014/main" id="{1C8DAC61-E0E6-82FD-CAB3-E19E079CA3B6}"/>
              </a:ext>
            </a:extLst>
          </p:cNvPr>
          <p:cNvPicPr>
            <a:picLocks noChangeAspect="1"/>
          </p:cNvPicPr>
          <p:nvPr/>
        </p:nvPicPr>
        <p:blipFill>
          <a:blip r:embed="rId3"/>
          <a:stretch>
            <a:fillRect/>
          </a:stretch>
        </p:blipFill>
        <p:spPr>
          <a:xfrm>
            <a:off x="7159757" y="0"/>
            <a:ext cx="5032243" cy="6858000"/>
          </a:xfrm>
          <a:prstGeom prst="rect">
            <a:avLst/>
          </a:prstGeom>
        </p:spPr>
      </p:pic>
      <p:sp>
        <p:nvSpPr>
          <p:cNvPr id="9" name="TextBox 8">
            <a:extLst>
              <a:ext uri="{FF2B5EF4-FFF2-40B4-BE49-F238E27FC236}">
                <a16:creationId xmlns:a16="http://schemas.microsoft.com/office/drawing/2014/main" id="{72731D67-8729-F8C8-0F45-DA9393E104AB}"/>
              </a:ext>
            </a:extLst>
          </p:cNvPr>
          <p:cNvSpPr txBox="1"/>
          <p:nvPr/>
        </p:nvSpPr>
        <p:spPr>
          <a:xfrm>
            <a:off x="664901" y="5479488"/>
            <a:ext cx="6096000" cy="1107996"/>
          </a:xfrm>
          <a:prstGeom prst="rect">
            <a:avLst/>
          </a:prstGeom>
          <a:noFill/>
        </p:spPr>
        <p:txBody>
          <a:bodyPr wrap="square">
            <a:spAutoFit/>
          </a:bodyPr>
          <a:lstStyle/>
          <a:p>
            <a:r>
              <a:rPr lang="en-US" sz="1100" dirty="0" err="1">
                <a:solidFill>
                  <a:srgbClr val="C00000"/>
                </a:solidFill>
              </a:rPr>
              <a:t>Kolpa</a:t>
            </a:r>
            <a:r>
              <a:rPr lang="en-US" sz="1100" dirty="0">
                <a:solidFill>
                  <a:srgbClr val="C00000"/>
                </a:solidFill>
              </a:rPr>
              <a:t>, N. E. M., Kamerling, R., Chattopadhyay, S., Ojo, E. O., Biru, M., </a:t>
            </a:r>
            <a:r>
              <a:rPr lang="en-US" sz="1100" dirty="0" err="1">
                <a:solidFill>
                  <a:srgbClr val="C00000"/>
                </a:solidFill>
              </a:rPr>
              <a:t>Bonfrer</a:t>
            </a:r>
            <a:r>
              <a:rPr lang="en-US" sz="1100" dirty="0">
                <a:solidFill>
                  <a:srgbClr val="C00000"/>
                </a:solidFill>
              </a:rPr>
              <a:t>, I., de Kok, B., van </a:t>
            </a:r>
            <a:r>
              <a:rPr lang="en-US" sz="1100" dirty="0" err="1">
                <a:solidFill>
                  <a:srgbClr val="C00000"/>
                </a:solidFill>
              </a:rPr>
              <a:t>Heteren</a:t>
            </a:r>
            <a:r>
              <a:rPr lang="en-US" sz="1100" dirty="0">
                <a:solidFill>
                  <a:srgbClr val="C00000"/>
                </a:solidFill>
              </a:rPr>
              <a:t>, G., </a:t>
            </a:r>
            <a:r>
              <a:rPr lang="en-US" sz="1100" dirty="0" err="1">
                <a:solidFill>
                  <a:srgbClr val="C00000"/>
                </a:solidFill>
              </a:rPr>
              <a:t>Bloemenkamp</a:t>
            </a:r>
            <a:r>
              <a:rPr lang="en-US" sz="1100" dirty="0">
                <a:solidFill>
                  <a:srgbClr val="C00000"/>
                </a:solidFill>
              </a:rPr>
              <a:t>, K. W. M., </a:t>
            </a:r>
            <a:r>
              <a:rPr lang="en-US" sz="1100" dirty="0" err="1">
                <a:solidFill>
                  <a:srgbClr val="C00000"/>
                </a:solidFill>
              </a:rPr>
              <a:t>Stikkers</a:t>
            </a:r>
            <a:r>
              <a:rPr lang="en-US" sz="1100" dirty="0">
                <a:solidFill>
                  <a:srgbClr val="C00000"/>
                </a:solidFill>
              </a:rPr>
              <a:t>-Muller, B., Jerene, D., Bailey, A., Koi-Larbi, K., Roseboom, T., </a:t>
            </a:r>
            <a:r>
              <a:rPr lang="en-US" sz="1100" dirty="0" err="1">
                <a:solidFill>
                  <a:srgbClr val="C00000"/>
                </a:solidFill>
              </a:rPr>
              <a:t>Voskuijl</a:t>
            </a:r>
            <a:r>
              <a:rPr lang="en-US" sz="1100" dirty="0">
                <a:solidFill>
                  <a:srgbClr val="C00000"/>
                </a:solidFill>
              </a:rPr>
              <a:t>, W., Lange, I. L., Filippi, V., Murni, I. K., </a:t>
            </a:r>
            <a:r>
              <a:rPr lang="en-US" sz="1100" dirty="0" err="1">
                <a:solidFill>
                  <a:srgbClr val="C00000"/>
                </a:solidFill>
              </a:rPr>
              <a:t>Beyuo</a:t>
            </a:r>
            <a:r>
              <a:rPr lang="en-US" sz="1100" dirty="0">
                <a:solidFill>
                  <a:srgbClr val="C00000"/>
                </a:solidFill>
              </a:rPr>
              <a:t>, T. K., van de </a:t>
            </a:r>
            <a:r>
              <a:rPr lang="en-US" sz="1100" dirty="0" err="1">
                <a:solidFill>
                  <a:srgbClr val="C00000"/>
                </a:solidFill>
              </a:rPr>
              <a:t>Klundert</a:t>
            </a:r>
            <a:r>
              <a:rPr lang="en-US" sz="1100" dirty="0">
                <a:solidFill>
                  <a:srgbClr val="C00000"/>
                </a:solidFill>
              </a:rPr>
              <a:t>, M. A. W., Hinrichs-</a:t>
            </a:r>
            <a:r>
              <a:rPr lang="en-US" sz="1100" dirty="0" err="1">
                <a:solidFill>
                  <a:srgbClr val="C00000"/>
                </a:solidFill>
              </a:rPr>
              <a:t>Krapels</a:t>
            </a:r>
            <a:r>
              <a:rPr lang="en-US" sz="1100" dirty="0">
                <a:solidFill>
                  <a:srgbClr val="C00000"/>
                </a:solidFill>
              </a:rPr>
              <a:t>, S., &amp; Browne, J. L. (2026). How funders can shape epistemically just practices in grantmaking: An implementation science-oriented call. The Lancet Global Health, 14(2), e181–e183. https://</a:t>
            </a:r>
            <a:r>
              <a:rPr lang="en-US" sz="1100" dirty="0" err="1">
                <a:solidFill>
                  <a:srgbClr val="C00000"/>
                </a:solidFill>
              </a:rPr>
              <a:t>doi.org</a:t>
            </a:r>
            <a:r>
              <a:rPr lang="en-US" sz="1100" dirty="0">
                <a:solidFill>
                  <a:srgbClr val="C00000"/>
                </a:solidFill>
              </a:rPr>
              <a:t>/10.1016/S2214-109X(25)00403-6</a:t>
            </a:r>
          </a:p>
        </p:txBody>
      </p:sp>
    </p:spTree>
    <p:extLst>
      <p:ext uri="{BB962C8B-B14F-4D97-AF65-F5344CB8AC3E}">
        <p14:creationId xmlns:p14="http://schemas.microsoft.com/office/powerpoint/2010/main" val="1903593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70AAE2-E5FA-3945-8846-B7AD637A0A64}"/>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3" name="Title 2">
            <a:extLst>
              <a:ext uri="{FF2B5EF4-FFF2-40B4-BE49-F238E27FC236}">
                <a16:creationId xmlns:a16="http://schemas.microsoft.com/office/drawing/2014/main" id="{191F9DEB-80CD-1AE7-3142-103405080F0D}"/>
              </a:ext>
            </a:extLst>
          </p:cNvPr>
          <p:cNvSpPr>
            <a:spLocks noGrp="1"/>
          </p:cNvSpPr>
          <p:nvPr>
            <p:ph type="title"/>
          </p:nvPr>
        </p:nvSpPr>
        <p:spPr>
          <a:xfrm>
            <a:off x="870256" y="859281"/>
            <a:ext cx="10222992" cy="951484"/>
          </a:xfrm>
        </p:spPr>
        <p:txBody>
          <a:bodyPr>
            <a:normAutofit/>
          </a:bodyPr>
          <a:lstStyle/>
          <a:p>
            <a:r>
              <a:rPr lang="en-US" dirty="0">
                <a:solidFill>
                  <a:srgbClr val="002060"/>
                </a:solidFill>
              </a:rPr>
              <a:t>What This Means for Higher Education</a:t>
            </a:r>
            <a:endParaRPr lang="en-US" dirty="0">
              <a:solidFill>
                <a:srgbClr val="C00000"/>
              </a:solidFill>
            </a:endParaRPr>
          </a:p>
        </p:txBody>
      </p:sp>
      <p:sp>
        <p:nvSpPr>
          <p:cNvPr id="2" name="Content Placeholder 2">
            <a:extLst>
              <a:ext uri="{FF2B5EF4-FFF2-40B4-BE49-F238E27FC236}">
                <a16:creationId xmlns:a16="http://schemas.microsoft.com/office/drawing/2014/main" id="{1B25DD13-BF15-2F73-3585-BBD47ABC1B98}"/>
              </a:ext>
            </a:extLst>
          </p:cNvPr>
          <p:cNvSpPr>
            <a:spLocks noGrp="1"/>
          </p:cNvSpPr>
          <p:nvPr>
            <p:ph idx="1"/>
          </p:nvPr>
        </p:nvSpPr>
        <p:spPr>
          <a:xfrm>
            <a:off x="755956" y="2778441"/>
            <a:ext cx="7956244" cy="2819908"/>
          </a:xfrm>
        </p:spPr>
        <p:txBody>
          <a:bodyPr>
            <a:noAutofit/>
          </a:bodyPr>
          <a:lstStyle/>
          <a:p>
            <a:pPr marL="571500" indent="-571500">
              <a:buFont typeface="+mj-lt"/>
              <a:buAutoNum type="romanUcPeriod"/>
            </a:pPr>
            <a:r>
              <a:rPr lang="en-US" sz="3200" dirty="0">
                <a:cs typeface="Calibri" panose="020F0502020204030204" pitchFamily="34" charset="0"/>
              </a:rPr>
              <a:t>From compliance partners → agenda-setters</a:t>
            </a:r>
          </a:p>
          <a:p>
            <a:pPr marL="571500" indent="-571500">
              <a:buFont typeface="+mj-lt"/>
              <a:buAutoNum type="romanUcPeriod"/>
            </a:pPr>
            <a:r>
              <a:rPr lang="en-US" sz="3200" dirty="0">
                <a:cs typeface="Calibri" panose="020F0502020204030204" pitchFamily="34" charset="0"/>
              </a:rPr>
              <a:t>From project sites → governance actors</a:t>
            </a:r>
          </a:p>
          <a:p>
            <a:pPr marL="571500" indent="-571500">
              <a:buFont typeface="+mj-lt"/>
              <a:buAutoNum type="romanUcPeriod"/>
            </a:pPr>
            <a:r>
              <a:rPr lang="en-US" sz="3200" dirty="0">
                <a:cs typeface="Calibri" panose="020F0502020204030204" pitchFamily="34" charset="0"/>
              </a:rPr>
              <a:t>From short-term delivery → long-term institutional capacity</a:t>
            </a:r>
          </a:p>
        </p:txBody>
      </p:sp>
      <p:sp>
        <p:nvSpPr>
          <p:cNvPr id="4" name="TextBox 3">
            <a:extLst>
              <a:ext uri="{FF2B5EF4-FFF2-40B4-BE49-F238E27FC236}">
                <a16:creationId xmlns:a16="http://schemas.microsoft.com/office/drawing/2014/main" id="{5BBF3F37-7530-4BBD-A9A4-D6D16236DF84}"/>
              </a:ext>
            </a:extLst>
          </p:cNvPr>
          <p:cNvSpPr txBox="1"/>
          <p:nvPr/>
        </p:nvSpPr>
        <p:spPr>
          <a:xfrm>
            <a:off x="994440" y="1518377"/>
            <a:ext cx="9473692" cy="584775"/>
          </a:xfrm>
          <a:prstGeom prst="rect">
            <a:avLst/>
          </a:prstGeom>
          <a:noFill/>
        </p:spPr>
        <p:txBody>
          <a:bodyPr wrap="square">
            <a:spAutoFit/>
          </a:bodyPr>
          <a:lstStyle/>
          <a:p>
            <a:r>
              <a:rPr lang="en-US" sz="3200" dirty="0">
                <a:solidFill>
                  <a:srgbClr val="C00000"/>
                </a:solidFill>
              </a:rPr>
              <a:t>Universities as Epistemic Anchors</a:t>
            </a:r>
          </a:p>
        </p:txBody>
      </p:sp>
    </p:spTree>
    <p:extLst>
      <p:ext uri="{BB962C8B-B14F-4D97-AF65-F5344CB8AC3E}">
        <p14:creationId xmlns:p14="http://schemas.microsoft.com/office/powerpoint/2010/main" val="51306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248E-6DEE-4046-9F16-360C02FD5773}"/>
              </a:ext>
            </a:extLst>
          </p:cNvPr>
          <p:cNvSpPr>
            <a:spLocks noGrp="1"/>
          </p:cNvSpPr>
          <p:nvPr>
            <p:ph type="title"/>
          </p:nvPr>
        </p:nvSpPr>
        <p:spPr>
          <a:xfrm>
            <a:off x="859028" y="801116"/>
            <a:ext cx="9720072" cy="862584"/>
          </a:xfrm>
        </p:spPr>
        <p:txBody>
          <a:bodyPr/>
          <a:lstStyle/>
          <a:p>
            <a:r>
              <a:rPr lang="en-US" dirty="0">
                <a:solidFill>
                  <a:srgbClr val="002060"/>
                </a:solidFill>
              </a:rPr>
              <a:t>What this 20-minute presentation is about?</a:t>
            </a:r>
          </a:p>
        </p:txBody>
      </p:sp>
      <p:sp>
        <p:nvSpPr>
          <p:cNvPr id="6" name="Content Placeholder 2">
            <a:extLst>
              <a:ext uri="{FF2B5EF4-FFF2-40B4-BE49-F238E27FC236}">
                <a16:creationId xmlns:a16="http://schemas.microsoft.com/office/drawing/2014/main" id="{A76C5D4C-422A-0023-3D08-7314B71C8C03}"/>
              </a:ext>
            </a:extLst>
          </p:cNvPr>
          <p:cNvSpPr>
            <a:spLocks noGrp="1"/>
          </p:cNvSpPr>
          <p:nvPr>
            <p:ph idx="1"/>
          </p:nvPr>
        </p:nvSpPr>
        <p:spPr>
          <a:xfrm>
            <a:off x="859028" y="1847542"/>
            <a:ext cx="9493286" cy="4023360"/>
          </a:xfrm>
        </p:spPr>
        <p:txBody>
          <a:bodyPr>
            <a:noAutofit/>
          </a:bodyPr>
          <a:lstStyle/>
          <a:p>
            <a:pPr marL="457200" indent="-457200">
              <a:buFont typeface="+mj-lt"/>
              <a:buAutoNum type="arabicPeriod"/>
            </a:pPr>
            <a:r>
              <a:rPr lang="en-ZA" b="1" dirty="0"/>
              <a:t>To shift the understanding of ‘equitable partnerships’</a:t>
            </a:r>
            <a:r>
              <a:rPr lang="en-ZA" dirty="0"/>
              <a:t> from a moral, relational, or compliance concern to a </a:t>
            </a:r>
            <a:r>
              <a:rPr lang="en-ZA" b="1" dirty="0"/>
              <a:t>systems-design and institutional agency challenge</a:t>
            </a:r>
            <a:r>
              <a:rPr lang="en-ZA" dirty="0"/>
              <a:t>.</a:t>
            </a:r>
          </a:p>
          <a:p>
            <a:pPr marL="457200" indent="-457200">
              <a:buFont typeface="+mj-lt"/>
              <a:buAutoNum type="arabicPeriod"/>
            </a:pPr>
            <a:r>
              <a:rPr lang="en-ZA" b="1" dirty="0"/>
              <a:t>To demonstrate that this argument is not speculative</a:t>
            </a:r>
            <a:r>
              <a:rPr lang="en-ZA" dirty="0"/>
              <a:t>, but grounded in a sustained scholarly trajectory shaped by multiple crises (internationalisation, COVID-19, and AI), and by leadership practice within a research-intensive university.</a:t>
            </a:r>
          </a:p>
          <a:p>
            <a:pPr marL="457200" indent="-457200">
              <a:buFont typeface="+mj-lt"/>
              <a:buAutoNum type="arabicPeriod"/>
            </a:pPr>
            <a:r>
              <a:rPr lang="en-ZA" b="1" dirty="0"/>
              <a:t>To advance pathways for concrete collaboration</a:t>
            </a:r>
            <a:r>
              <a:rPr lang="en-ZA" dirty="0"/>
              <a:t>, through the co-design and piloting of frameworks with universities and funders aimed at embedding equity in partnership practice.</a:t>
            </a:r>
          </a:p>
        </p:txBody>
      </p:sp>
    </p:spTree>
    <p:extLst>
      <p:ext uri="{BB962C8B-B14F-4D97-AF65-F5344CB8AC3E}">
        <p14:creationId xmlns:p14="http://schemas.microsoft.com/office/powerpoint/2010/main" val="1410105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AC7AD2-A8E6-1758-4516-66EC0F3DB72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59E7532-009D-FEAC-7D5D-2579F4E9778B}"/>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3" name="Title 2">
            <a:extLst>
              <a:ext uri="{FF2B5EF4-FFF2-40B4-BE49-F238E27FC236}">
                <a16:creationId xmlns:a16="http://schemas.microsoft.com/office/drawing/2014/main" id="{0E1BC784-6F82-B5BD-B188-2C7AF1129C30}"/>
              </a:ext>
            </a:extLst>
          </p:cNvPr>
          <p:cNvSpPr>
            <a:spLocks noGrp="1"/>
          </p:cNvSpPr>
          <p:nvPr>
            <p:ph type="title"/>
          </p:nvPr>
        </p:nvSpPr>
        <p:spPr>
          <a:xfrm>
            <a:off x="870256" y="859281"/>
            <a:ext cx="10222992" cy="951484"/>
          </a:xfrm>
        </p:spPr>
        <p:txBody>
          <a:bodyPr>
            <a:normAutofit fontScale="90000"/>
          </a:bodyPr>
          <a:lstStyle/>
          <a:p>
            <a:r>
              <a:rPr lang="en-US" dirty="0">
                <a:solidFill>
                  <a:srgbClr val="002060"/>
                </a:solidFill>
              </a:rPr>
              <a:t>The Gap in Current Practice: </a:t>
            </a:r>
            <a:r>
              <a:rPr lang="en-US" dirty="0">
                <a:solidFill>
                  <a:srgbClr val="C00000"/>
                </a:solidFill>
              </a:rPr>
              <a:t>What Current Frameworks Miss</a:t>
            </a:r>
          </a:p>
        </p:txBody>
      </p:sp>
      <p:sp>
        <p:nvSpPr>
          <p:cNvPr id="2" name="Content Placeholder 2">
            <a:extLst>
              <a:ext uri="{FF2B5EF4-FFF2-40B4-BE49-F238E27FC236}">
                <a16:creationId xmlns:a16="http://schemas.microsoft.com/office/drawing/2014/main" id="{2BF8B25B-2EEE-983E-282F-D99DFADE66C6}"/>
              </a:ext>
            </a:extLst>
          </p:cNvPr>
          <p:cNvSpPr>
            <a:spLocks noGrp="1"/>
          </p:cNvSpPr>
          <p:nvPr>
            <p:ph idx="1"/>
          </p:nvPr>
        </p:nvSpPr>
        <p:spPr>
          <a:xfrm>
            <a:off x="870256" y="2384741"/>
            <a:ext cx="7956244" cy="2819908"/>
          </a:xfrm>
        </p:spPr>
        <p:txBody>
          <a:bodyPr>
            <a:noAutofit/>
          </a:bodyPr>
          <a:lstStyle/>
          <a:p>
            <a:pPr marL="571500" indent="-571500">
              <a:buFont typeface="+mj-lt"/>
              <a:buAutoNum type="romanUcPeriod"/>
            </a:pPr>
            <a:r>
              <a:rPr lang="en-US" sz="3200" dirty="0">
                <a:cs typeface="Calibri" panose="020F0502020204030204" pitchFamily="34" charset="0"/>
              </a:rPr>
              <a:t>	Inputs and outputs audited</a:t>
            </a:r>
          </a:p>
          <a:p>
            <a:pPr marL="571500" indent="-571500">
              <a:buFont typeface="+mj-lt"/>
              <a:buAutoNum type="romanUcPeriod"/>
            </a:pPr>
            <a:r>
              <a:rPr lang="en-US" sz="3200" dirty="0">
                <a:cs typeface="Calibri" panose="020F0502020204030204" pitchFamily="34" charset="0"/>
              </a:rPr>
              <a:t>	Power, decision rights, and legacy ignored</a:t>
            </a:r>
          </a:p>
          <a:p>
            <a:pPr marL="571500" indent="-571500">
              <a:buFont typeface="+mj-lt"/>
              <a:buAutoNum type="romanUcPeriod"/>
            </a:pPr>
            <a:r>
              <a:rPr lang="en-US" sz="3200" dirty="0">
                <a:cs typeface="Calibri" panose="020F0502020204030204" pitchFamily="34" charset="0"/>
              </a:rPr>
              <a:t>	Equity treated as procedural, not structural</a:t>
            </a:r>
          </a:p>
        </p:txBody>
      </p:sp>
    </p:spTree>
    <p:extLst>
      <p:ext uri="{BB962C8B-B14F-4D97-AF65-F5344CB8AC3E}">
        <p14:creationId xmlns:p14="http://schemas.microsoft.com/office/powerpoint/2010/main" val="2887343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E13A7-68B2-46AB-87FC-D9DA8DF7144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FEC34C7-9008-68B6-2F52-C15BE210F186}"/>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11" name="Title 1">
            <a:extLst>
              <a:ext uri="{FF2B5EF4-FFF2-40B4-BE49-F238E27FC236}">
                <a16:creationId xmlns:a16="http://schemas.microsoft.com/office/drawing/2014/main" id="{6A698D0F-3D20-7163-83FD-0804E7768E41}"/>
              </a:ext>
            </a:extLst>
          </p:cNvPr>
          <p:cNvSpPr>
            <a:spLocks noGrp="1"/>
          </p:cNvSpPr>
          <p:nvPr>
            <p:ph type="title"/>
          </p:nvPr>
        </p:nvSpPr>
        <p:spPr>
          <a:xfrm>
            <a:off x="835936" y="686469"/>
            <a:ext cx="10984992" cy="884703"/>
          </a:xfrm>
        </p:spPr>
        <p:txBody>
          <a:bodyPr>
            <a:normAutofit fontScale="90000"/>
          </a:bodyPr>
          <a:lstStyle/>
          <a:p>
            <a:r>
              <a:rPr lang="en-US" sz="4800" dirty="0">
                <a:solidFill>
                  <a:srgbClr val="002060"/>
                </a:solidFill>
                <a:cs typeface="Calibri" panose="020F0502020204030204" pitchFamily="34" charset="0"/>
              </a:rPr>
              <a:t>The offer: A Governance-First Partnership Framework</a:t>
            </a:r>
            <a:endParaRPr lang="en-US" sz="4800" dirty="0">
              <a:solidFill>
                <a:srgbClr val="002060"/>
              </a:solidFill>
            </a:endParaRPr>
          </a:p>
        </p:txBody>
      </p:sp>
      <p:sp>
        <p:nvSpPr>
          <p:cNvPr id="2" name="Content Placeholder 2">
            <a:extLst>
              <a:ext uri="{FF2B5EF4-FFF2-40B4-BE49-F238E27FC236}">
                <a16:creationId xmlns:a16="http://schemas.microsoft.com/office/drawing/2014/main" id="{2FC89E41-D2EC-2C42-B3AB-76D36A35CCCD}"/>
              </a:ext>
            </a:extLst>
          </p:cNvPr>
          <p:cNvSpPr>
            <a:spLocks noGrp="1"/>
          </p:cNvSpPr>
          <p:nvPr>
            <p:ph idx="1"/>
          </p:nvPr>
        </p:nvSpPr>
        <p:spPr>
          <a:xfrm>
            <a:off x="835936" y="2974859"/>
            <a:ext cx="5260064" cy="2819908"/>
          </a:xfrm>
        </p:spPr>
        <p:txBody>
          <a:bodyPr>
            <a:noAutofit/>
          </a:bodyPr>
          <a:lstStyle/>
          <a:p>
            <a:pPr marL="571500" indent="-571500">
              <a:buFont typeface="+mj-lt"/>
              <a:buAutoNum type="romanUcPeriod"/>
            </a:pPr>
            <a:r>
              <a:rPr lang="en-US" sz="2400" dirty="0">
                <a:cs typeface="Calibri" panose="020F0502020204030204" pitchFamily="34" charset="0"/>
              </a:rPr>
              <a:t>co-designed with universities and funders</a:t>
            </a:r>
          </a:p>
          <a:p>
            <a:pPr marL="571500" indent="-571500">
              <a:buFont typeface="+mj-lt"/>
              <a:buAutoNum type="romanUcPeriod"/>
            </a:pPr>
            <a:r>
              <a:rPr lang="en-US" sz="2400" dirty="0">
                <a:cs typeface="Calibri" panose="020F0502020204030204" pitchFamily="34" charset="0"/>
              </a:rPr>
              <a:t>piloted across diverse institutional contexts</a:t>
            </a:r>
          </a:p>
          <a:p>
            <a:pPr marL="571500" indent="-571500">
              <a:buFont typeface="+mj-lt"/>
              <a:buAutoNum type="romanUcPeriod"/>
            </a:pPr>
            <a:r>
              <a:rPr lang="en-US" sz="2400" dirty="0">
                <a:cs typeface="Calibri" panose="020F0502020204030204" pitchFamily="34" charset="0"/>
              </a:rPr>
              <a:t>evaluates (1) agenda-setting, (2) governance, and (3) benefit distribution</a:t>
            </a:r>
          </a:p>
        </p:txBody>
      </p:sp>
      <p:sp>
        <p:nvSpPr>
          <p:cNvPr id="4" name="TextBox 3">
            <a:extLst>
              <a:ext uri="{FF2B5EF4-FFF2-40B4-BE49-F238E27FC236}">
                <a16:creationId xmlns:a16="http://schemas.microsoft.com/office/drawing/2014/main" id="{5B68BE87-F8A3-4C40-1921-07E849A98356}"/>
              </a:ext>
            </a:extLst>
          </p:cNvPr>
          <p:cNvSpPr txBox="1"/>
          <p:nvPr/>
        </p:nvSpPr>
        <p:spPr>
          <a:xfrm>
            <a:off x="960120" y="1790505"/>
            <a:ext cx="5564248" cy="830997"/>
          </a:xfrm>
          <a:prstGeom prst="rect">
            <a:avLst/>
          </a:prstGeom>
          <a:noFill/>
        </p:spPr>
        <p:txBody>
          <a:bodyPr wrap="square">
            <a:spAutoFit/>
          </a:bodyPr>
          <a:lstStyle/>
          <a:p>
            <a:r>
              <a:rPr lang="en-US" sz="2400" dirty="0"/>
              <a:t>A governance-first partnership framework must be: </a:t>
            </a:r>
          </a:p>
        </p:txBody>
      </p:sp>
      <p:pic>
        <p:nvPicPr>
          <p:cNvPr id="6146" name="Picture 2" descr="Introduction to partnership governance structures - Hello Auditor">
            <a:extLst>
              <a:ext uri="{FF2B5EF4-FFF2-40B4-BE49-F238E27FC236}">
                <a16:creationId xmlns:a16="http://schemas.microsoft.com/office/drawing/2014/main" id="{D602E35B-6916-FC75-8B51-7B14C5CAB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587" y="2075383"/>
            <a:ext cx="4649230" cy="371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976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7D114-7668-665F-2B98-320BBA96A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0E684-F372-581B-65B2-87E94E265633}"/>
              </a:ext>
            </a:extLst>
          </p:cNvPr>
          <p:cNvSpPr>
            <a:spLocks noGrp="1"/>
          </p:cNvSpPr>
          <p:nvPr>
            <p:ph type="title"/>
          </p:nvPr>
        </p:nvSpPr>
        <p:spPr/>
        <p:txBody>
          <a:bodyPr/>
          <a:lstStyle/>
          <a:p>
            <a:r>
              <a:rPr lang="en-US" dirty="0" err="1">
                <a:solidFill>
                  <a:srgbClr val="002060"/>
                </a:solidFill>
              </a:rPr>
              <a:t>SLIDO.com</a:t>
            </a:r>
            <a:r>
              <a:rPr lang="en-US" dirty="0">
                <a:solidFill>
                  <a:srgbClr val="002060"/>
                </a:solidFill>
              </a:rPr>
              <a:t> Session: </a:t>
            </a:r>
            <a:r>
              <a:rPr lang="en-US" dirty="0">
                <a:solidFill>
                  <a:srgbClr val="C00000"/>
                </a:solidFill>
              </a:rPr>
              <a:t>Current Locus of Agenda-Setting Power</a:t>
            </a:r>
          </a:p>
        </p:txBody>
      </p:sp>
      <p:pic>
        <p:nvPicPr>
          <p:cNvPr id="5" name="Content Placeholder 4" descr="A qr code with a white background&#10;&#10;AI-generated content may be incorrect.">
            <a:extLst>
              <a:ext uri="{FF2B5EF4-FFF2-40B4-BE49-F238E27FC236}">
                <a16:creationId xmlns:a16="http://schemas.microsoft.com/office/drawing/2014/main" id="{0A95A9C2-67C8-E65C-BA60-DF53210F8A77}"/>
              </a:ext>
            </a:extLst>
          </p:cNvPr>
          <p:cNvPicPr>
            <a:picLocks noGrp="1" noChangeAspect="1"/>
          </p:cNvPicPr>
          <p:nvPr>
            <p:ph idx="1"/>
          </p:nvPr>
        </p:nvPicPr>
        <p:blipFill>
          <a:blip r:embed="rId2"/>
          <a:stretch>
            <a:fillRect/>
          </a:stretch>
        </p:blipFill>
        <p:spPr>
          <a:xfrm>
            <a:off x="1024128" y="2084832"/>
            <a:ext cx="9189845" cy="4022725"/>
          </a:xfrm>
        </p:spPr>
      </p:pic>
    </p:spTree>
    <p:extLst>
      <p:ext uri="{BB962C8B-B14F-4D97-AF65-F5344CB8AC3E}">
        <p14:creationId xmlns:p14="http://schemas.microsoft.com/office/powerpoint/2010/main" val="150128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F14E3-4D1E-FD06-3F32-FF82C441AC8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78FE075-4368-9F63-ADF8-7BC99179F7DC}"/>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3" name="Title 2">
            <a:extLst>
              <a:ext uri="{FF2B5EF4-FFF2-40B4-BE49-F238E27FC236}">
                <a16:creationId xmlns:a16="http://schemas.microsoft.com/office/drawing/2014/main" id="{4B5F99FB-26C7-C0D0-34B6-0709649A9911}"/>
              </a:ext>
            </a:extLst>
          </p:cNvPr>
          <p:cNvSpPr>
            <a:spLocks noGrp="1"/>
          </p:cNvSpPr>
          <p:nvPr>
            <p:ph type="title"/>
          </p:nvPr>
        </p:nvSpPr>
        <p:spPr>
          <a:xfrm>
            <a:off x="870256" y="859281"/>
            <a:ext cx="10222992" cy="951484"/>
          </a:xfrm>
        </p:spPr>
        <p:txBody>
          <a:bodyPr>
            <a:normAutofit/>
          </a:bodyPr>
          <a:lstStyle/>
          <a:p>
            <a:r>
              <a:rPr lang="en-US" dirty="0">
                <a:solidFill>
                  <a:srgbClr val="002060"/>
                </a:solidFill>
              </a:rPr>
              <a:t>A call to action: </a:t>
            </a:r>
            <a:r>
              <a:rPr lang="en-US" dirty="0">
                <a:solidFill>
                  <a:srgbClr val="C00000"/>
                </a:solidFill>
              </a:rPr>
              <a:t>From Rhetoric to Redesign</a:t>
            </a:r>
          </a:p>
        </p:txBody>
      </p:sp>
      <p:sp>
        <p:nvSpPr>
          <p:cNvPr id="2" name="Content Placeholder 2">
            <a:extLst>
              <a:ext uri="{FF2B5EF4-FFF2-40B4-BE49-F238E27FC236}">
                <a16:creationId xmlns:a16="http://schemas.microsoft.com/office/drawing/2014/main" id="{E2DD90A2-C27E-FFBF-3706-6A08695B64B3}"/>
              </a:ext>
            </a:extLst>
          </p:cNvPr>
          <p:cNvSpPr>
            <a:spLocks noGrp="1"/>
          </p:cNvSpPr>
          <p:nvPr>
            <p:ph idx="1"/>
          </p:nvPr>
        </p:nvSpPr>
        <p:spPr>
          <a:xfrm>
            <a:off x="870256" y="2610388"/>
            <a:ext cx="6642652" cy="2819908"/>
          </a:xfrm>
        </p:spPr>
        <p:txBody>
          <a:bodyPr>
            <a:noAutofit/>
          </a:bodyPr>
          <a:lstStyle/>
          <a:p>
            <a:pPr marL="571500" indent="-571500">
              <a:buFont typeface="+mj-lt"/>
              <a:buAutoNum type="romanUcPeriod"/>
            </a:pPr>
            <a:r>
              <a:rPr lang="en-US" sz="3200" dirty="0">
                <a:cs typeface="Calibri" panose="020F0502020204030204" pitchFamily="34" charset="0"/>
              </a:rPr>
              <a:t>Co-design partnership governance</a:t>
            </a:r>
          </a:p>
          <a:p>
            <a:pPr marL="571500" indent="-571500">
              <a:buFont typeface="+mj-lt"/>
              <a:buAutoNum type="romanUcPeriod"/>
            </a:pPr>
            <a:r>
              <a:rPr lang="en-US" sz="3200" dirty="0">
                <a:cs typeface="Calibri" panose="020F0502020204030204" pitchFamily="34" charset="0"/>
              </a:rPr>
              <a:t>Pilot equity-focused frameworks</a:t>
            </a:r>
          </a:p>
          <a:p>
            <a:pPr marL="571500" indent="-571500">
              <a:buFont typeface="+mj-lt"/>
              <a:buAutoNum type="romanUcPeriod"/>
            </a:pPr>
            <a:r>
              <a:rPr lang="en-US" sz="3200" dirty="0">
                <a:cs typeface="Calibri" panose="020F0502020204030204" pitchFamily="34" charset="0"/>
              </a:rPr>
              <a:t>Publish institutional learning</a:t>
            </a:r>
          </a:p>
        </p:txBody>
      </p:sp>
      <p:sp>
        <p:nvSpPr>
          <p:cNvPr id="7" name="TextBox 6">
            <a:extLst>
              <a:ext uri="{FF2B5EF4-FFF2-40B4-BE49-F238E27FC236}">
                <a16:creationId xmlns:a16="http://schemas.microsoft.com/office/drawing/2014/main" id="{90FA9042-5A33-4CDF-B703-1404AE294323}"/>
              </a:ext>
            </a:extLst>
          </p:cNvPr>
          <p:cNvSpPr txBox="1"/>
          <p:nvPr/>
        </p:nvSpPr>
        <p:spPr>
          <a:xfrm>
            <a:off x="870256" y="5629387"/>
            <a:ext cx="10508944" cy="461665"/>
          </a:xfrm>
          <a:prstGeom prst="rect">
            <a:avLst/>
          </a:prstGeom>
          <a:noFill/>
        </p:spPr>
        <p:txBody>
          <a:bodyPr wrap="square">
            <a:spAutoFit/>
          </a:bodyPr>
          <a:lstStyle/>
          <a:p>
            <a:pPr>
              <a:buNone/>
            </a:pPr>
            <a:r>
              <a:rPr lang="en-ZA" sz="2400" dirty="0">
                <a:solidFill>
                  <a:srgbClr val="C00000"/>
                </a:solidFill>
              </a:rPr>
              <a:t>If we are serious about equity, we must redesign the system.</a:t>
            </a:r>
          </a:p>
        </p:txBody>
      </p:sp>
      <p:pic>
        <p:nvPicPr>
          <p:cNvPr id="8" name="Picture 7">
            <a:extLst>
              <a:ext uri="{FF2B5EF4-FFF2-40B4-BE49-F238E27FC236}">
                <a16:creationId xmlns:a16="http://schemas.microsoft.com/office/drawing/2014/main" id="{A5B382E3-C8AA-012E-D18C-6A1880379DDC}"/>
              </a:ext>
            </a:extLst>
          </p:cNvPr>
          <p:cNvPicPr>
            <a:picLocks noChangeAspect="1"/>
          </p:cNvPicPr>
          <p:nvPr/>
        </p:nvPicPr>
        <p:blipFill>
          <a:blip r:embed="rId3"/>
          <a:stretch>
            <a:fillRect/>
          </a:stretch>
        </p:blipFill>
        <p:spPr>
          <a:xfrm>
            <a:off x="7381001" y="2227328"/>
            <a:ext cx="4229862" cy="2819908"/>
          </a:xfrm>
          <a:prstGeom prst="rect">
            <a:avLst/>
          </a:prstGeom>
        </p:spPr>
      </p:pic>
    </p:spTree>
    <p:extLst>
      <p:ext uri="{BB962C8B-B14F-4D97-AF65-F5344CB8AC3E}">
        <p14:creationId xmlns:p14="http://schemas.microsoft.com/office/powerpoint/2010/main" val="31417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75B3A-5D81-6876-802F-842D660B7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23F4F-D5A7-096C-BA01-E4E63ACD6233}"/>
              </a:ext>
            </a:extLst>
          </p:cNvPr>
          <p:cNvSpPr>
            <a:spLocks noGrp="1"/>
          </p:cNvSpPr>
          <p:nvPr>
            <p:ph type="title"/>
          </p:nvPr>
        </p:nvSpPr>
        <p:spPr>
          <a:xfrm>
            <a:off x="835936" y="813806"/>
            <a:ext cx="10984992" cy="884703"/>
          </a:xfrm>
        </p:spPr>
        <p:txBody>
          <a:bodyPr>
            <a:normAutofit/>
          </a:bodyPr>
          <a:lstStyle/>
          <a:p>
            <a:r>
              <a:rPr lang="en-US" sz="4800" dirty="0">
                <a:solidFill>
                  <a:srgbClr val="002060"/>
                </a:solidFill>
                <a:cs typeface="Calibri" panose="020F0502020204030204" pitchFamily="34" charset="0"/>
              </a:rPr>
              <a:t>My closing reflection</a:t>
            </a:r>
            <a:endParaRPr lang="en-US" sz="4800" dirty="0">
              <a:solidFill>
                <a:srgbClr val="C00000"/>
              </a:solidFill>
            </a:endParaRPr>
          </a:p>
        </p:txBody>
      </p:sp>
      <p:sp>
        <p:nvSpPr>
          <p:cNvPr id="4" name="TextBox 3">
            <a:extLst>
              <a:ext uri="{FF2B5EF4-FFF2-40B4-BE49-F238E27FC236}">
                <a16:creationId xmlns:a16="http://schemas.microsoft.com/office/drawing/2014/main" id="{91B60030-96BF-1076-211E-0136FABF9B3C}"/>
              </a:ext>
            </a:extLst>
          </p:cNvPr>
          <p:cNvSpPr txBox="1"/>
          <p:nvPr/>
        </p:nvSpPr>
        <p:spPr>
          <a:xfrm>
            <a:off x="749439" y="2757463"/>
            <a:ext cx="4675864" cy="2062103"/>
          </a:xfrm>
          <a:prstGeom prst="rect">
            <a:avLst/>
          </a:prstGeom>
          <a:noFill/>
        </p:spPr>
        <p:txBody>
          <a:bodyPr wrap="square">
            <a:spAutoFit/>
          </a:bodyPr>
          <a:lstStyle/>
          <a:p>
            <a:r>
              <a:rPr lang="en-US" sz="3200" dirty="0">
                <a:solidFill>
                  <a:srgbClr val="002060"/>
                </a:solidFill>
              </a:rPr>
              <a:t>Equity is not generosity.</a:t>
            </a:r>
          </a:p>
          <a:p>
            <a:r>
              <a:rPr lang="en-US" sz="3200" dirty="0">
                <a:solidFill>
                  <a:srgbClr val="002060"/>
                </a:solidFill>
              </a:rPr>
              <a:t>It is architecture.</a:t>
            </a:r>
          </a:p>
          <a:p>
            <a:r>
              <a:rPr lang="en-US" sz="3200" dirty="0">
                <a:solidFill>
                  <a:srgbClr val="002060"/>
                </a:solidFill>
              </a:rPr>
              <a:t>And higher education must help design it.</a:t>
            </a:r>
          </a:p>
        </p:txBody>
      </p:sp>
      <p:pic>
        <p:nvPicPr>
          <p:cNvPr id="8" name="Picture 7">
            <a:extLst>
              <a:ext uri="{FF2B5EF4-FFF2-40B4-BE49-F238E27FC236}">
                <a16:creationId xmlns:a16="http://schemas.microsoft.com/office/drawing/2014/main" id="{03E8281E-B672-E903-BBFB-CB3AC715CED0}"/>
              </a:ext>
            </a:extLst>
          </p:cNvPr>
          <p:cNvPicPr>
            <a:picLocks noChangeAspect="1"/>
          </p:cNvPicPr>
          <p:nvPr/>
        </p:nvPicPr>
        <p:blipFill>
          <a:blip r:embed="rId3"/>
          <a:stretch>
            <a:fillRect/>
          </a:stretch>
        </p:blipFill>
        <p:spPr>
          <a:xfrm>
            <a:off x="6761944" y="1446910"/>
            <a:ext cx="5058984" cy="3372656"/>
          </a:xfrm>
          <a:prstGeom prst="rect">
            <a:avLst/>
          </a:prstGeom>
        </p:spPr>
      </p:pic>
      <p:sp>
        <p:nvSpPr>
          <p:cNvPr id="11" name="TextBox 10">
            <a:extLst>
              <a:ext uri="{FF2B5EF4-FFF2-40B4-BE49-F238E27FC236}">
                <a16:creationId xmlns:a16="http://schemas.microsoft.com/office/drawing/2014/main" id="{A7CC9D19-548E-C592-903C-CB05ABEDF569}"/>
              </a:ext>
            </a:extLst>
          </p:cNvPr>
          <p:cNvSpPr txBox="1"/>
          <p:nvPr/>
        </p:nvSpPr>
        <p:spPr>
          <a:xfrm>
            <a:off x="6702958" y="4991005"/>
            <a:ext cx="6098058" cy="923330"/>
          </a:xfrm>
          <a:prstGeom prst="rect">
            <a:avLst/>
          </a:prstGeom>
          <a:noFill/>
        </p:spPr>
        <p:txBody>
          <a:bodyPr wrap="square">
            <a:spAutoFit/>
          </a:bodyPr>
          <a:lstStyle/>
          <a:p>
            <a:pPr>
              <a:buNone/>
            </a:pPr>
            <a:r>
              <a:rPr lang="en-ZA" dirty="0">
                <a:solidFill>
                  <a:srgbClr val="C00000"/>
                </a:solidFill>
                <a:effectLst/>
              </a:rPr>
              <a:t>Equality distributes the same support.</a:t>
            </a:r>
          </a:p>
          <a:p>
            <a:pPr>
              <a:buNone/>
            </a:pPr>
            <a:r>
              <a:rPr lang="en-ZA" dirty="0">
                <a:solidFill>
                  <a:srgbClr val="C00000"/>
                </a:solidFill>
                <a:effectLst/>
              </a:rPr>
              <a:t>Equity redesigns support to achieve fair outcomes.</a:t>
            </a:r>
          </a:p>
          <a:p>
            <a:pPr>
              <a:buNone/>
            </a:pPr>
            <a:r>
              <a:rPr lang="en-ZA" i="1" dirty="0">
                <a:solidFill>
                  <a:srgbClr val="C00000"/>
                </a:solidFill>
              </a:rPr>
              <a:t>Again, equity is not generosity. It is architecture!</a:t>
            </a:r>
            <a:endParaRPr lang="en-ZA" i="1" dirty="0">
              <a:solidFill>
                <a:srgbClr val="C00000"/>
              </a:solidFill>
              <a:effectLst/>
            </a:endParaRPr>
          </a:p>
        </p:txBody>
      </p:sp>
    </p:spTree>
    <p:extLst>
      <p:ext uri="{BB962C8B-B14F-4D97-AF65-F5344CB8AC3E}">
        <p14:creationId xmlns:p14="http://schemas.microsoft.com/office/powerpoint/2010/main" val="4254424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5AA258-4726-92CC-A79C-02DE04E80E41}"/>
              </a:ext>
            </a:extLst>
          </p:cNvPr>
          <p:cNvSpPr txBox="1"/>
          <p:nvPr/>
        </p:nvSpPr>
        <p:spPr>
          <a:xfrm>
            <a:off x="800306" y="1698509"/>
            <a:ext cx="9344592" cy="5324535"/>
          </a:xfrm>
          <a:prstGeom prst="rect">
            <a:avLst/>
          </a:prstGeom>
          <a:noFill/>
        </p:spPr>
        <p:txBody>
          <a:bodyPr wrap="square">
            <a:spAutoFit/>
          </a:bodyPr>
          <a:lstStyle/>
          <a:p>
            <a:pPr marL="342900" indent="-342900">
              <a:buFont typeface="+mj-lt"/>
              <a:buAutoNum type="arabicPeriod"/>
            </a:pPr>
            <a:r>
              <a:rPr lang="en-ZA" sz="1700" dirty="0"/>
              <a:t>Cross, M., Mhlanga, E., &amp; </a:t>
            </a:r>
            <a:r>
              <a:rPr lang="en-ZA" sz="1700" b="1" dirty="0"/>
              <a:t>Ojo, E</a:t>
            </a:r>
            <a:r>
              <a:rPr lang="en-ZA" sz="1700" dirty="0"/>
              <a:t>. (2011). Emerging concept of internationalisation in South African higher education: conversations on local and global exposure at the University of the Witwatersrand (Wits). </a:t>
            </a:r>
            <a:r>
              <a:rPr lang="en-ZA" sz="1700" i="1" dirty="0"/>
              <a:t>Journal of Studies in International Education</a:t>
            </a:r>
            <a:r>
              <a:rPr lang="en-ZA" sz="1700" dirty="0"/>
              <a:t>, 15(1), 75-92.  </a:t>
            </a:r>
          </a:p>
          <a:p>
            <a:pPr marL="342900" indent="-342900">
              <a:buFont typeface="+mj-lt"/>
              <a:buAutoNum type="arabicPeriod"/>
            </a:pPr>
            <a:endParaRPr lang="en-ZA" sz="1700" dirty="0"/>
          </a:p>
          <a:p>
            <a:pPr marL="342900" indent="-342900">
              <a:buFont typeface="+mj-lt"/>
              <a:buAutoNum type="arabicPeriod"/>
            </a:pPr>
            <a:r>
              <a:rPr lang="en-ZA" sz="1700" dirty="0" err="1"/>
              <a:t>Kolpa</a:t>
            </a:r>
            <a:r>
              <a:rPr lang="en-ZA" sz="1700" dirty="0"/>
              <a:t>, N. E. M., Kamerling, R., Chattopadhyay, S., </a:t>
            </a:r>
            <a:r>
              <a:rPr lang="en-ZA" sz="1700" b="1" dirty="0"/>
              <a:t>Ojo, E. O</a:t>
            </a:r>
            <a:r>
              <a:rPr lang="en-ZA" sz="1700" dirty="0"/>
              <a:t>., Biru, M., </a:t>
            </a:r>
            <a:r>
              <a:rPr lang="en-ZA" sz="1700" dirty="0" err="1"/>
              <a:t>Bonfrer</a:t>
            </a:r>
            <a:r>
              <a:rPr lang="en-ZA" sz="1700" dirty="0"/>
              <a:t>, I., de Kok, B., van </a:t>
            </a:r>
            <a:r>
              <a:rPr lang="en-ZA" sz="1700" dirty="0" err="1"/>
              <a:t>Heteren</a:t>
            </a:r>
            <a:r>
              <a:rPr lang="en-ZA" sz="1700" dirty="0"/>
              <a:t>, G., </a:t>
            </a:r>
            <a:r>
              <a:rPr lang="en-ZA" sz="1700" dirty="0" err="1"/>
              <a:t>Bloemenkamp</a:t>
            </a:r>
            <a:r>
              <a:rPr lang="en-ZA" sz="1700" dirty="0"/>
              <a:t>, K. W. M., </a:t>
            </a:r>
            <a:r>
              <a:rPr lang="en-ZA" sz="1700" dirty="0" err="1"/>
              <a:t>Stikkers</a:t>
            </a:r>
            <a:r>
              <a:rPr lang="en-ZA" sz="1700" dirty="0"/>
              <a:t>-Muller, B., Jerene, D., Bailey, A., Koi-Larbi, K., Roseboom, T., </a:t>
            </a:r>
            <a:r>
              <a:rPr lang="en-ZA" sz="1700" dirty="0" err="1"/>
              <a:t>Voskuijl</a:t>
            </a:r>
            <a:r>
              <a:rPr lang="en-ZA" sz="1700" dirty="0"/>
              <a:t>, W., Lange, I. L., Filippi, V., Murni, I. K., </a:t>
            </a:r>
            <a:r>
              <a:rPr lang="en-ZA" sz="1700" dirty="0" err="1"/>
              <a:t>Beyuo</a:t>
            </a:r>
            <a:r>
              <a:rPr lang="en-ZA" sz="1700" dirty="0"/>
              <a:t>, T. K., van de </a:t>
            </a:r>
            <a:r>
              <a:rPr lang="en-ZA" sz="1700" dirty="0" err="1"/>
              <a:t>Klundert</a:t>
            </a:r>
            <a:r>
              <a:rPr lang="en-ZA" sz="1700" dirty="0"/>
              <a:t>, M. A. W., Hinrichs-</a:t>
            </a:r>
            <a:r>
              <a:rPr lang="en-ZA" sz="1700" dirty="0" err="1"/>
              <a:t>Krapels</a:t>
            </a:r>
            <a:r>
              <a:rPr lang="en-ZA" sz="1700" dirty="0"/>
              <a:t>, S., &amp; Browne, J. L. (2026). How funders can shape epistemically just practices in </a:t>
            </a:r>
            <a:r>
              <a:rPr lang="en-ZA" sz="1700" dirty="0" err="1"/>
              <a:t>grantmaking</a:t>
            </a:r>
            <a:r>
              <a:rPr lang="en-ZA" sz="1700" dirty="0"/>
              <a:t>: An implementation science-oriented call. The Lancet Global Health, 14(2), e181–e183.</a:t>
            </a:r>
            <a:r>
              <a:rPr lang="en-ZA" sz="1700" u="sng" dirty="0"/>
              <a:t> </a:t>
            </a:r>
            <a:r>
              <a:rPr lang="en-ZA" sz="1700" u="sng" dirty="0">
                <a:solidFill>
                  <a:srgbClr val="002060"/>
                </a:solidFill>
                <a:hlinkClick r:id="rId2">
                  <a:extLst>
                    <a:ext uri="{A12FA001-AC4F-418D-AE19-62706E023703}">
                      <ahyp:hlinkClr xmlns:ahyp="http://schemas.microsoft.com/office/drawing/2018/hyperlinkcolor" val="tx"/>
                    </a:ext>
                  </a:extLst>
                </a:hlinkClick>
              </a:rPr>
              <a:t>https://doi.org/10.1016/S2214-109X(25)00403-6</a:t>
            </a:r>
            <a:endParaRPr lang="en-ZA" sz="1700" dirty="0">
              <a:solidFill>
                <a:srgbClr val="002060"/>
              </a:solidFill>
            </a:endParaRPr>
          </a:p>
          <a:p>
            <a:pPr marL="342900" indent="-342900">
              <a:buFont typeface="+mj-lt"/>
              <a:buAutoNum type="arabicPeriod"/>
            </a:pPr>
            <a:endParaRPr lang="en-ZA" sz="1700" dirty="0"/>
          </a:p>
          <a:p>
            <a:pPr marL="342900" indent="-342900">
              <a:buFont typeface="+mj-lt"/>
              <a:buAutoNum type="arabicPeriod"/>
            </a:pPr>
            <a:r>
              <a:rPr lang="en-ZA" sz="1700" b="1" dirty="0"/>
              <a:t>Ojo, E</a:t>
            </a:r>
            <a:r>
              <a:rPr lang="en-ZA" sz="1700" dirty="0"/>
              <a:t>. (2024). Education in the eye of the storm: A bibliometric review of research on global crises and their impact on Southern African education (2000–2024). </a:t>
            </a:r>
            <a:r>
              <a:rPr lang="en-ZA" sz="1700" i="1" dirty="0"/>
              <a:t>Southern African Review of Education,</a:t>
            </a:r>
            <a:r>
              <a:rPr lang="en-ZA" sz="1700" dirty="0"/>
              <a:t> 29(1), 15-40.</a:t>
            </a:r>
          </a:p>
          <a:p>
            <a:pPr marL="342900" indent="-342900">
              <a:buFont typeface="+mj-lt"/>
              <a:buAutoNum type="arabicPeriod"/>
            </a:pPr>
            <a:endParaRPr lang="en-ZA" sz="1700" dirty="0"/>
          </a:p>
          <a:p>
            <a:pPr marL="342900" indent="-342900">
              <a:buFont typeface="+mj-lt"/>
              <a:buAutoNum type="arabicPeriod"/>
            </a:pPr>
            <a:r>
              <a:rPr lang="en-ZA" sz="1700" b="1" dirty="0"/>
              <a:t>Ojo, E.</a:t>
            </a:r>
            <a:r>
              <a:rPr lang="en-ZA" sz="1700" dirty="0"/>
              <a:t> (2026). </a:t>
            </a:r>
            <a:r>
              <a:rPr lang="en-ZA" sz="1700" i="1" dirty="0"/>
              <a:t>Ethical integration of technology in teacher education: A global perspective</a:t>
            </a:r>
            <a:r>
              <a:rPr lang="en-ZA" sz="1700" dirty="0"/>
              <a:t>. In K. Wild, T. Grummel, &amp; N. Dasouqi (Eds.), </a:t>
            </a:r>
            <a:r>
              <a:rPr lang="en-ZA" sz="1700" i="1" dirty="0"/>
              <a:t>Internationalising teacher education: Concepts, approaches and research</a:t>
            </a:r>
            <a:r>
              <a:rPr lang="en-ZA" sz="1700" dirty="0"/>
              <a:t> (pp. 105–108). V&amp;R </a:t>
            </a:r>
            <a:r>
              <a:rPr lang="en-ZA" sz="1700" dirty="0" err="1"/>
              <a:t>unipress</a:t>
            </a:r>
            <a:r>
              <a:rPr lang="en-ZA" sz="1700" dirty="0"/>
              <a:t>. </a:t>
            </a:r>
            <a:r>
              <a:rPr lang="en-ZA" sz="1700" u="sng" dirty="0">
                <a:solidFill>
                  <a:srgbClr val="002060"/>
                </a:solidFill>
                <a:hlinkClick r:id="rId3">
                  <a:extLst>
                    <a:ext uri="{A12FA001-AC4F-418D-AE19-62706E023703}">
                      <ahyp:hlinkClr xmlns:ahyp="http://schemas.microsoft.com/office/drawing/2018/hyperlinkcolor" val="tx"/>
                    </a:ext>
                  </a:extLst>
                </a:hlinkClick>
              </a:rPr>
              <a:t>https://doi.org/10.14220/9783737018036</a:t>
            </a:r>
            <a:r>
              <a:rPr lang="en-ZA" sz="1700" dirty="0">
                <a:solidFill>
                  <a:srgbClr val="002060"/>
                </a:solidFill>
              </a:rPr>
              <a:t> </a:t>
            </a:r>
          </a:p>
          <a:p>
            <a:pPr marL="342900" indent="-342900">
              <a:buFont typeface="+mj-lt"/>
              <a:buAutoNum type="arabicPeriod"/>
            </a:pPr>
            <a:endParaRPr lang="en-ZA" sz="1700" dirty="0"/>
          </a:p>
          <a:p>
            <a:pPr marL="342900" indent="-342900" algn="just">
              <a:buFont typeface="+mj-lt"/>
              <a:buAutoNum type="arabicPeriod"/>
            </a:pPr>
            <a:endParaRPr lang="en-ZA" sz="1700" dirty="0">
              <a:effectLst/>
              <a:ea typeface="Times New Roman" panose="02020603050405020304" pitchFamily="18" charset="0"/>
            </a:endParaRPr>
          </a:p>
        </p:txBody>
      </p:sp>
      <p:sp>
        <p:nvSpPr>
          <p:cNvPr id="10" name="Title 1">
            <a:extLst>
              <a:ext uri="{FF2B5EF4-FFF2-40B4-BE49-F238E27FC236}">
                <a16:creationId xmlns:a16="http://schemas.microsoft.com/office/drawing/2014/main" id="{37FC5D72-50EE-EAB4-4A90-9207DAACD4F8}"/>
              </a:ext>
            </a:extLst>
          </p:cNvPr>
          <p:cNvSpPr>
            <a:spLocks noGrp="1"/>
          </p:cNvSpPr>
          <p:nvPr>
            <p:ph type="title"/>
          </p:nvPr>
        </p:nvSpPr>
        <p:spPr>
          <a:xfrm>
            <a:off x="922434" y="727309"/>
            <a:ext cx="10984992" cy="884703"/>
          </a:xfrm>
        </p:spPr>
        <p:txBody>
          <a:bodyPr>
            <a:normAutofit/>
          </a:bodyPr>
          <a:lstStyle/>
          <a:p>
            <a:r>
              <a:rPr lang="en-US" sz="4800" dirty="0">
                <a:solidFill>
                  <a:srgbClr val="002060"/>
                </a:solidFill>
                <a:cs typeface="Calibri" panose="020F0502020204030204" pitchFamily="34" charset="0"/>
              </a:rPr>
              <a:t>Recommended core readings (I)</a:t>
            </a:r>
            <a:endParaRPr lang="en-US" sz="4800" dirty="0">
              <a:solidFill>
                <a:srgbClr val="C00000"/>
              </a:solidFill>
            </a:endParaRPr>
          </a:p>
        </p:txBody>
      </p:sp>
    </p:spTree>
    <p:extLst>
      <p:ext uri="{BB962C8B-B14F-4D97-AF65-F5344CB8AC3E}">
        <p14:creationId xmlns:p14="http://schemas.microsoft.com/office/powerpoint/2010/main" val="3340457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3FD3A-9BAD-3C1B-D428-B61EAE8E614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AFB0A14-8C23-F806-8C53-A6F8C3DDD46B}"/>
              </a:ext>
            </a:extLst>
          </p:cNvPr>
          <p:cNvSpPr txBox="1"/>
          <p:nvPr/>
        </p:nvSpPr>
        <p:spPr>
          <a:xfrm>
            <a:off x="818120" y="1962286"/>
            <a:ext cx="8795437" cy="3493264"/>
          </a:xfrm>
          <a:prstGeom prst="rect">
            <a:avLst/>
          </a:prstGeom>
          <a:noFill/>
        </p:spPr>
        <p:txBody>
          <a:bodyPr wrap="square">
            <a:spAutoFit/>
          </a:bodyPr>
          <a:lstStyle/>
          <a:p>
            <a:endParaRPr lang="en-ZA" sz="1700" dirty="0"/>
          </a:p>
          <a:p>
            <a:pPr marL="342900" indent="-342900">
              <a:buFont typeface="+mj-lt"/>
              <a:buAutoNum type="arabicPeriod" startAt="5"/>
            </a:pPr>
            <a:r>
              <a:rPr lang="en-ZA" sz="1700" b="1" dirty="0"/>
              <a:t>Ojo, E</a:t>
            </a:r>
            <a:r>
              <a:rPr lang="en-ZA" sz="1700" dirty="0"/>
              <a:t>., &amp; Booth, S. (2009). Internationalisation of higher education in a South African university: A phenomenographic study of students’ conceptions </a:t>
            </a:r>
            <a:r>
              <a:rPr lang="en-ZA" sz="1700" i="1" dirty="0"/>
              <a:t>Education as Change</a:t>
            </a:r>
            <a:r>
              <a:rPr lang="en-ZA" sz="1700" dirty="0"/>
              <a:t>, 13(2), 69-83 </a:t>
            </a:r>
          </a:p>
          <a:p>
            <a:pPr marL="342900" indent="-342900">
              <a:buFont typeface="+mj-lt"/>
              <a:buAutoNum type="arabicPeriod" startAt="5"/>
            </a:pPr>
            <a:endParaRPr lang="en-ZA" sz="1700" dirty="0"/>
          </a:p>
          <a:p>
            <a:pPr marL="342900" indent="-342900">
              <a:buFont typeface="+mj-lt"/>
              <a:buAutoNum type="arabicPeriod" startAt="5"/>
            </a:pPr>
            <a:r>
              <a:rPr lang="en-ZA" sz="1700" b="1" dirty="0"/>
              <a:t>Ojo, E</a:t>
            </a:r>
            <a:r>
              <a:rPr lang="en-ZA" sz="1700" dirty="0"/>
              <a:t>., &amp; Onwuegbuzie, A. J. (2020). University Life in an Era of Disruption of COVID-19: A Meta-Methods and Multi-Mixed Methods Research Study of Perceptions and Attitudes of South African Students. </a:t>
            </a:r>
            <a:r>
              <a:rPr lang="en-ZA" sz="1700" i="1" dirty="0"/>
              <a:t>International Journal of Multiple Research Approaches</a:t>
            </a:r>
            <a:r>
              <a:rPr lang="en-ZA" sz="1700" dirty="0"/>
              <a:t>, 12 (1), 20-55.</a:t>
            </a:r>
          </a:p>
          <a:p>
            <a:pPr marL="342900" indent="-342900">
              <a:buFont typeface="+mj-lt"/>
              <a:buAutoNum type="arabicPeriod" startAt="5"/>
            </a:pPr>
            <a:endParaRPr lang="en-ZA" sz="1700" dirty="0"/>
          </a:p>
          <a:p>
            <a:pPr marL="342900" indent="-342900">
              <a:buFont typeface="+mj-lt"/>
              <a:buAutoNum type="arabicPeriod" startAt="5"/>
            </a:pPr>
            <a:r>
              <a:rPr lang="en-ZA" sz="1700" b="1" dirty="0"/>
              <a:t>Ojo, E.</a:t>
            </a:r>
            <a:r>
              <a:rPr lang="en-ZA" sz="1700" dirty="0"/>
              <a:t>, Booth, S., &amp; Woollacott, L. (2019). Faculty's Conceptions of Teaching Introductory Economics in Higher Education: A Phenomenographic Study in a South African Context. </a:t>
            </a:r>
            <a:r>
              <a:rPr lang="en-ZA" sz="1700" i="1" dirty="0"/>
              <a:t>International Review of Economics Education</a:t>
            </a:r>
            <a:r>
              <a:rPr lang="en-ZA" sz="1700" dirty="0"/>
              <a:t>. </a:t>
            </a:r>
            <a:r>
              <a:rPr lang="en-ZA" sz="1700" u="sng" dirty="0">
                <a:solidFill>
                  <a:srgbClr val="002060"/>
                </a:solidFill>
                <a:hlinkClick r:id="rId2">
                  <a:extLst>
                    <a:ext uri="{A12FA001-AC4F-418D-AE19-62706E023703}">
                      <ahyp:hlinkClr xmlns:ahyp="http://schemas.microsoft.com/office/drawing/2018/hyperlinkcolor" val="tx"/>
                    </a:ext>
                  </a:extLst>
                </a:hlinkClick>
              </a:rPr>
              <a:t>https://doi.org/10.1016/j.iree.2018.05.001</a:t>
            </a:r>
            <a:endParaRPr lang="en-ZA" sz="1700" dirty="0">
              <a:solidFill>
                <a:srgbClr val="002060"/>
              </a:solidFill>
            </a:endParaRPr>
          </a:p>
          <a:p>
            <a:pPr marL="342900" indent="-342900" algn="just">
              <a:buFont typeface="+mj-lt"/>
              <a:buAutoNum type="arabicPeriod" startAt="5"/>
            </a:pPr>
            <a:endParaRPr lang="en-ZA" sz="1700" dirty="0">
              <a:effectLst/>
              <a:ea typeface="Times New Roman" panose="02020603050405020304" pitchFamily="18" charset="0"/>
            </a:endParaRPr>
          </a:p>
        </p:txBody>
      </p:sp>
      <p:sp>
        <p:nvSpPr>
          <p:cNvPr id="4" name="Title 1">
            <a:extLst>
              <a:ext uri="{FF2B5EF4-FFF2-40B4-BE49-F238E27FC236}">
                <a16:creationId xmlns:a16="http://schemas.microsoft.com/office/drawing/2014/main" id="{4DCAF642-B0B3-EFE0-6A98-949E78C427C8}"/>
              </a:ext>
            </a:extLst>
          </p:cNvPr>
          <p:cNvSpPr>
            <a:spLocks noGrp="1"/>
          </p:cNvSpPr>
          <p:nvPr>
            <p:ph type="title"/>
          </p:nvPr>
        </p:nvSpPr>
        <p:spPr>
          <a:xfrm>
            <a:off x="835936" y="813806"/>
            <a:ext cx="10984992" cy="884703"/>
          </a:xfrm>
        </p:spPr>
        <p:txBody>
          <a:bodyPr>
            <a:normAutofit/>
          </a:bodyPr>
          <a:lstStyle/>
          <a:p>
            <a:r>
              <a:rPr lang="en-US" sz="4800" dirty="0">
                <a:solidFill>
                  <a:srgbClr val="002060"/>
                </a:solidFill>
                <a:cs typeface="Calibri" panose="020F0502020204030204" pitchFamily="34" charset="0"/>
              </a:rPr>
              <a:t>Recommended core readings (II)</a:t>
            </a:r>
            <a:endParaRPr lang="en-US" sz="4800" dirty="0">
              <a:solidFill>
                <a:srgbClr val="C00000"/>
              </a:solidFill>
            </a:endParaRPr>
          </a:p>
        </p:txBody>
      </p:sp>
    </p:spTree>
    <p:extLst>
      <p:ext uri="{BB962C8B-B14F-4D97-AF65-F5344CB8AC3E}">
        <p14:creationId xmlns:p14="http://schemas.microsoft.com/office/powerpoint/2010/main" val="967738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5" name="Rectangle 4">
            <a:extLst>
              <a:ext uri="{FF2B5EF4-FFF2-40B4-BE49-F238E27FC236}">
                <a16:creationId xmlns:a16="http://schemas.microsoft.com/office/drawing/2014/main" id="{22AAB72D-EDC8-C24B-A387-068C4A479B76}"/>
              </a:ext>
            </a:extLst>
          </p:cNvPr>
          <p:cNvSpPr/>
          <p:nvPr/>
        </p:nvSpPr>
        <p:spPr>
          <a:xfrm>
            <a:off x="1418810" y="633637"/>
            <a:ext cx="4929739" cy="1042763"/>
          </a:xfrm>
          <a:prstGeom prst="rect">
            <a:avLst/>
          </a:prstGeom>
        </p:spPr>
        <p:txBody>
          <a:bodyPr vert="horz" lIns="91440" tIns="45720" rIns="91440" bIns="45720" rtlCol="0" anchor="ctr">
            <a:noAutofit/>
          </a:bodyPr>
          <a:lstStyle/>
          <a:p>
            <a:pPr algn="ctr">
              <a:lnSpc>
                <a:spcPct val="90000"/>
              </a:lnSpc>
              <a:spcAft>
                <a:spcPts val="600"/>
              </a:spcAft>
            </a:pPr>
            <a:endParaRPr lang="en-US" sz="4000" dirty="0">
              <a:solidFill>
                <a:srgbClr val="002060"/>
              </a:solidFill>
              <a:cs typeface="Calibri" panose="020F0502020204030204" pitchFamily="34" charset="0"/>
            </a:endParaRPr>
          </a:p>
        </p:txBody>
      </p:sp>
      <p:pic>
        <p:nvPicPr>
          <p:cNvPr id="6" name="Screen Recording 2021-08-14 at 12.25.44">
            <a:hlinkClick r:id="" action="ppaction://media"/>
            <a:extLst>
              <a:ext uri="{FF2B5EF4-FFF2-40B4-BE49-F238E27FC236}">
                <a16:creationId xmlns:a16="http://schemas.microsoft.com/office/drawing/2014/main" id="{0A4A7F6C-F5E3-7A48-A528-A074921B146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10876" y="1627370"/>
            <a:ext cx="7970248" cy="5100957"/>
          </a:xfrm>
          <a:prstGeom prst="rect">
            <a:avLst/>
          </a:prstGeom>
        </p:spPr>
      </p:pic>
      <p:pic>
        <p:nvPicPr>
          <p:cNvPr id="2" name="Picture 1">
            <a:extLst>
              <a:ext uri="{FF2B5EF4-FFF2-40B4-BE49-F238E27FC236}">
                <a16:creationId xmlns:a16="http://schemas.microsoft.com/office/drawing/2014/main" id="{1306E4CA-4F17-3AE9-B632-DDA1F698383E}"/>
              </a:ext>
            </a:extLst>
          </p:cNvPr>
          <p:cNvPicPr>
            <a:picLocks noChangeAspect="1"/>
          </p:cNvPicPr>
          <p:nvPr/>
        </p:nvPicPr>
        <p:blipFill>
          <a:blip r:embed="rId6"/>
          <a:stretch>
            <a:fillRect/>
          </a:stretch>
        </p:blipFill>
        <p:spPr>
          <a:xfrm>
            <a:off x="2946400" y="382186"/>
            <a:ext cx="5676899" cy="872598"/>
          </a:xfrm>
          <a:prstGeom prst="rect">
            <a:avLst/>
          </a:prstGeom>
        </p:spPr>
      </p:pic>
      <p:pic>
        <p:nvPicPr>
          <p:cNvPr id="7" name="Picture 6">
            <a:extLst>
              <a:ext uri="{FF2B5EF4-FFF2-40B4-BE49-F238E27FC236}">
                <a16:creationId xmlns:a16="http://schemas.microsoft.com/office/drawing/2014/main" id="{19C388BD-40B9-3CDA-D477-6E2C8A44A84B}"/>
              </a:ext>
            </a:extLst>
          </p:cNvPr>
          <p:cNvPicPr>
            <a:picLocks noChangeAspect="1"/>
          </p:cNvPicPr>
          <p:nvPr/>
        </p:nvPicPr>
        <p:blipFill>
          <a:blip r:embed="rId7"/>
          <a:stretch>
            <a:fillRect/>
          </a:stretch>
        </p:blipFill>
        <p:spPr>
          <a:xfrm>
            <a:off x="3467100" y="1216569"/>
            <a:ext cx="4138749" cy="224508"/>
          </a:xfrm>
          <a:prstGeom prst="rect">
            <a:avLst/>
          </a:prstGeom>
        </p:spPr>
      </p:pic>
    </p:spTree>
    <p:extLst>
      <p:ext uri="{BB962C8B-B14F-4D97-AF65-F5344CB8AC3E}">
        <p14:creationId xmlns:p14="http://schemas.microsoft.com/office/powerpoint/2010/main" val="34096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AE75-2AA2-31C5-CAE8-E508934CCE17}"/>
            </a:ext>
          </a:extLst>
        </p:cNvPr>
        <p:cNvGrpSpPr/>
        <p:nvPr/>
      </p:nvGrpSpPr>
      <p:grpSpPr>
        <a:xfrm>
          <a:off x="0" y="0"/>
          <a:ext cx="0" cy="0"/>
          <a:chOff x="0" y="0"/>
          <a:chExt cx="0" cy="0"/>
        </a:xfrm>
      </p:grpSpPr>
      <p:sp>
        <p:nvSpPr>
          <p:cNvPr id="7" name="Google Shape;94;p2">
            <a:extLst>
              <a:ext uri="{FF2B5EF4-FFF2-40B4-BE49-F238E27FC236}">
                <a16:creationId xmlns:a16="http://schemas.microsoft.com/office/drawing/2014/main" id="{9D6471BC-A55E-4BBB-8B50-7D852CB82761}"/>
              </a:ext>
            </a:extLst>
          </p:cNvPr>
          <p:cNvSpPr txBox="1"/>
          <p:nvPr/>
        </p:nvSpPr>
        <p:spPr>
          <a:xfrm>
            <a:off x="893545" y="2065655"/>
            <a:ext cx="8083296" cy="2001520"/>
          </a:xfrm>
          <a:prstGeom prst="rect">
            <a:avLst/>
          </a:prstGeom>
        </p:spPr>
        <p:txBody>
          <a:bodyPr spcFirstLastPara="1" vert="horz" lIns="45720" tIns="45720" rIns="45720" bIns="45720" rtlCol="0" anchorCtr="0">
            <a:noAutofit/>
          </a:bodyPr>
          <a:lstStyle/>
          <a:p>
            <a:pPr marL="457200" indent="-457200">
              <a:buFont typeface="+mj-lt"/>
              <a:buAutoNum type="arabicPeriod"/>
            </a:pPr>
            <a:r>
              <a:rPr lang="en-ZA" sz="2400" dirty="0">
                <a:solidFill>
                  <a:srgbClr val="002060"/>
                </a:solidFill>
              </a:rPr>
              <a:t>Sustained scholarly trajectory: over two decades (20+ years) of research on internationalisation, governance, and transformation in higher education, with a consistent focus on participation, power, and institutional agency in the Global South.</a:t>
            </a:r>
          </a:p>
          <a:p>
            <a:pPr marL="457200" indent="-457200">
              <a:buFont typeface="+mj-lt"/>
              <a:buAutoNum type="arabicPeriod"/>
            </a:pPr>
            <a:endParaRPr lang="en-ZA" sz="2400" dirty="0">
              <a:solidFill>
                <a:srgbClr val="002060"/>
              </a:solidFill>
            </a:endParaRPr>
          </a:p>
          <a:p>
            <a:pPr marL="457200" indent="-457200">
              <a:buFont typeface="+mj-lt"/>
              <a:buAutoNum type="arabicPeriod"/>
            </a:pPr>
            <a:r>
              <a:rPr lang="en-ZA" sz="2400" dirty="0">
                <a:solidFill>
                  <a:srgbClr val="002060"/>
                </a:solidFill>
              </a:rPr>
              <a:t>Evidence across systemic disruptions: peer-reviewed research conducted across multiple crises, including internationalisation reform, COVID-19, and the integration of digital technologies and AI into higher education systems.</a:t>
            </a:r>
          </a:p>
          <a:p>
            <a:pPr marL="457200" indent="-457200">
              <a:buFont typeface="+mj-lt"/>
              <a:buAutoNum type="arabicPeriod"/>
            </a:pPr>
            <a:endParaRPr lang="en-ZA" sz="2400" dirty="0">
              <a:solidFill>
                <a:srgbClr val="002060"/>
              </a:solidFill>
            </a:endParaRPr>
          </a:p>
        </p:txBody>
      </p:sp>
      <p:sp>
        <p:nvSpPr>
          <p:cNvPr id="6" name="Title 1">
            <a:extLst>
              <a:ext uri="{FF2B5EF4-FFF2-40B4-BE49-F238E27FC236}">
                <a16:creationId xmlns:a16="http://schemas.microsoft.com/office/drawing/2014/main" id="{6BE78CD7-5A8F-DB26-C5CF-574D667F36B2}"/>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3" name="Title 2">
            <a:extLst>
              <a:ext uri="{FF2B5EF4-FFF2-40B4-BE49-F238E27FC236}">
                <a16:creationId xmlns:a16="http://schemas.microsoft.com/office/drawing/2014/main" id="{9270DB85-07B5-3123-747A-E0C59841A970}"/>
              </a:ext>
            </a:extLst>
          </p:cNvPr>
          <p:cNvSpPr>
            <a:spLocks noGrp="1"/>
          </p:cNvSpPr>
          <p:nvPr>
            <p:ph type="title"/>
          </p:nvPr>
        </p:nvSpPr>
        <p:spPr>
          <a:xfrm>
            <a:off x="984504" y="808481"/>
            <a:ext cx="10222992" cy="1053084"/>
          </a:xfrm>
        </p:spPr>
        <p:txBody>
          <a:bodyPr>
            <a:normAutofit/>
          </a:bodyPr>
          <a:lstStyle/>
          <a:p>
            <a:r>
              <a:rPr lang="en-US" dirty="0">
                <a:solidFill>
                  <a:srgbClr val="002060"/>
                </a:solidFill>
              </a:rPr>
              <a:t>Why I Am Making This Argument (I)</a:t>
            </a:r>
            <a:endParaRPr lang="en-US" dirty="0">
              <a:solidFill>
                <a:srgbClr val="C00000"/>
              </a:solidFill>
            </a:endParaRPr>
          </a:p>
        </p:txBody>
      </p:sp>
      <p:sp>
        <p:nvSpPr>
          <p:cNvPr id="13" name="TextBox 12">
            <a:extLst>
              <a:ext uri="{FF2B5EF4-FFF2-40B4-BE49-F238E27FC236}">
                <a16:creationId xmlns:a16="http://schemas.microsoft.com/office/drawing/2014/main" id="{BA153E85-C590-3A6F-C58E-32B22BE8AF49}"/>
              </a:ext>
            </a:extLst>
          </p:cNvPr>
          <p:cNvSpPr txBox="1"/>
          <p:nvPr/>
        </p:nvSpPr>
        <p:spPr>
          <a:xfrm>
            <a:off x="6215447" y="5825206"/>
            <a:ext cx="4420878" cy="646331"/>
          </a:xfrm>
          <a:prstGeom prst="rect">
            <a:avLst/>
          </a:prstGeom>
          <a:noFill/>
        </p:spPr>
        <p:txBody>
          <a:bodyPr wrap="square">
            <a:spAutoFit/>
          </a:bodyPr>
          <a:lstStyle/>
          <a:p>
            <a:pPr algn="r"/>
            <a:r>
              <a:rPr lang="en-US" dirty="0">
                <a:solidFill>
                  <a:srgbClr val="C00000"/>
                </a:solidFill>
              </a:rPr>
              <a:t>Professor Emmanuel Ojo: </a:t>
            </a:r>
          </a:p>
          <a:p>
            <a:pPr algn="r"/>
            <a:r>
              <a:rPr lang="en-US" dirty="0">
                <a:solidFill>
                  <a:srgbClr val="C00000"/>
                </a:solidFill>
              </a:rPr>
              <a:t>https://</a:t>
            </a:r>
            <a:r>
              <a:rPr lang="en-US" dirty="0" err="1">
                <a:solidFill>
                  <a:srgbClr val="C00000"/>
                </a:solidFill>
              </a:rPr>
              <a:t>orcid.org</a:t>
            </a:r>
            <a:r>
              <a:rPr lang="en-US" dirty="0">
                <a:solidFill>
                  <a:srgbClr val="C00000"/>
                </a:solidFill>
              </a:rPr>
              <a:t>/0000-0003-3809-5503</a:t>
            </a:r>
          </a:p>
        </p:txBody>
      </p:sp>
      <p:pic>
        <p:nvPicPr>
          <p:cNvPr id="14" name="Picture 13">
            <a:extLst>
              <a:ext uri="{FF2B5EF4-FFF2-40B4-BE49-F238E27FC236}">
                <a16:creationId xmlns:a16="http://schemas.microsoft.com/office/drawing/2014/main" id="{FB1503C8-0D0F-359A-8756-0A58A7E976E6}"/>
              </a:ext>
            </a:extLst>
          </p:cNvPr>
          <p:cNvPicPr>
            <a:picLocks noChangeAspect="1"/>
          </p:cNvPicPr>
          <p:nvPr/>
        </p:nvPicPr>
        <p:blipFill>
          <a:blip r:embed="rId3"/>
          <a:stretch>
            <a:fillRect/>
          </a:stretch>
        </p:blipFill>
        <p:spPr>
          <a:xfrm>
            <a:off x="10636325" y="5478347"/>
            <a:ext cx="1142342" cy="1142342"/>
          </a:xfrm>
          <a:prstGeom prst="rect">
            <a:avLst/>
          </a:prstGeom>
        </p:spPr>
      </p:pic>
    </p:spTree>
    <p:extLst>
      <p:ext uri="{BB962C8B-B14F-4D97-AF65-F5344CB8AC3E}">
        <p14:creationId xmlns:p14="http://schemas.microsoft.com/office/powerpoint/2010/main" val="343154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1B20F-AEF5-BF80-2E04-3505CF003039}"/>
            </a:ext>
          </a:extLst>
        </p:cNvPr>
        <p:cNvGrpSpPr/>
        <p:nvPr/>
      </p:nvGrpSpPr>
      <p:grpSpPr>
        <a:xfrm>
          <a:off x="0" y="0"/>
          <a:ext cx="0" cy="0"/>
          <a:chOff x="0" y="0"/>
          <a:chExt cx="0" cy="0"/>
        </a:xfrm>
      </p:grpSpPr>
      <p:sp>
        <p:nvSpPr>
          <p:cNvPr id="7" name="Google Shape;94;p2">
            <a:extLst>
              <a:ext uri="{FF2B5EF4-FFF2-40B4-BE49-F238E27FC236}">
                <a16:creationId xmlns:a16="http://schemas.microsoft.com/office/drawing/2014/main" id="{F2202035-C038-349B-19DE-4D4CFFD61173}"/>
              </a:ext>
            </a:extLst>
          </p:cNvPr>
          <p:cNvSpPr txBox="1"/>
          <p:nvPr/>
        </p:nvSpPr>
        <p:spPr>
          <a:xfrm>
            <a:off x="819403" y="1861565"/>
            <a:ext cx="8930077" cy="2001520"/>
          </a:xfrm>
          <a:prstGeom prst="rect">
            <a:avLst/>
          </a:prstGeom>
        </p:spPr>
        <p:txBody>
          <a:bodyPr spcFirstLastPara="1" vert="horz" lIns="45720" tIns="45720" rIns="45720" bIns="45720" rtlCol="0" anchorCtr="0">
            <a:noAutofit/>
          </a:bodyPr>
          <a:lstStyle/>
          <a:p>
            <a:pPr marL="457200" indent="-457200">
              <a:buFont typeface="+mj-lt"/>
              <a:buAutoNum type="arabicPeriod"/>
            </a:pPr>
            <a:endParaRPr lang="en-ZA" sz="2400" dirty="0">
              <a:solidFill>
                <a:srgbClr val="002060"/>
              </a:solidFill>
            </a:endParaRPr>
          </a:p>
          <a:p>
            <a:pPr marL="457200" indent="-457200">
              <a:buFont typeface="+mj-lt"/>
              <a:buAutoNum type="arabicPeriod" startAt="3"/>
            </a:pPr>
            <a:r>
              <a:rPr lang="en-ZA" sz="2400" dirty="0">
                <a:solidFill>
                  <a:srgbClr val="002060"/>
                </a:solidFill>
              </a:rPr>
              <a:t>Institutional leadership from within the system: Deputy Head of School at a research-intensive university, with responsibility for transformation, internationalisation, postgraduate governance, and global partnerships.</a:t>
            </a:r>
          </a:p>
          <a:p>
            <a:pPr marL="457200" indent="-457200">
              <a:buFont typeface="+mj-lt"/>
              <a:buAutoNum type="arabicPeriod" startAt="3"/>
            </a:pPr>
            <a:endParaRPr lang="en-ZA" sz="2400" dirty="0">
              <a:solidFill>
                <a:srgbClr val="002060"/>
              </a:solidFill>
            </a:endParaRPr>
          </a:p>
          <a:p>
            <a:pPr marL="457200" indent="-457200">
              <a:buFont typeface="+mj-lt"/>
              <a:buAutoNum type="arabicPeriod" startAt="3"/>
            </a:pPr>
            <a:r>
              <a:rPr lang="en-ZA" sz="2400" dirty="0">
                <a:solidFill>
                  <a:srgbClr val="002060"/>
                </a:solidFill>
              </a:rPr>
              <a:t>Externally recognised and funded work: NRF C-rated researcher with competitive international funding and sustained collaboration with universities, funders, and policy actors across Africa, Europe, and North America.</a:t>
            </a:r>
          </a:p>
        </p:txBody>
      </p:sp>
      <p:sp>
        <p:nvSpPr>
          <p:cNvPr id="6" name="Title 1">
            <a:extLst>
              <a:ext uri="{FF2B5EF4-FFF2-40B4-BE49-F238E27FC236}">
                <a16:creationId xmlns:a16="http://schemas.microsoft.com/office/drawing/2014/main" id="{8A9A63E8-DAF8-5704-A92B-634A540F62ED}"/>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3" name="Title 2">
            <a:extLst>
              <a:ext uri="{FF2B5EF4-FFF2-40B4-BE49-F238E27FC236}">
                <a16:creationId xmlns:a16="http://schemas.microsoft.com/office/drawing/2014/main" id="{CC9930AA-1B62-DA79-EA44-4910FE1AEA64}"/>
              </a:ext>
            </a:extLst>
          </p:cNvPr>
          <p:cNvSpPr>
            <a:spLocks noGrp="1"/>
          </p:cNvSpPr>
          <p:nvPr>
            <p:ph type="title"/>
          </p:nvPr>
        </p:nvSpPr>
        <p:spPr>
          <a:xfrm>
            <a:off x="984504" y="808481"/>
            <a:ext cx="10222992" cy="1053084"/>
          </a:xfrm>
        </p:spPr>
        <p:txBody>
          <a:bodyPr>
            <a:normAutofit/>
          </a:bodyPr>
          <a:lstStyle/>
          <a:p>
            <a:r>
              <a:rPr lang="en-US" dirty="0">
                <a:solidFill>
                  <a:srgbClr val="002060"/>
                </a:solidFill>
              </a:rPr>
              <a:t>Why I Am Making This Argument (II)</a:t>
            </a:r>
            <a:endParaRPr lang="en-US" dirty="0">
              <a:solidFill>
                <a:srgbClr val="C00000"/>
              </a:solidFill>
            </a:endParaRPr>
          </a:p>
        </p:txBody>
      </p:sp>
      <p:sp>
        <p:nvSpPr>
          <p:cNvPr id="5" name="TextBox 4">
            <a:extLst>
              <a:ext uri="{FF2B5EF4-FFF2-40B4-BE49-F238E27FC236}">
                <a16:creationId xmlns:a16="http://schemas.microsoft.com/office/drawing/2014/main" id="{0AAEB4CE-86A6-0A13-9129-8F19B23B233A}"/>
              </a:ext>
            </a:extLst>
          </p:cNvPr>
          <p:cNvSpPr txBox="1"/>
          <p:nvPr/>
        </p:nvSpPr>
        <p:spPr>
          <a:xfrm>
            <a:off x="6215447" y="5825206"/>
            <a:ext cx="4420878" cy="646331"/>
          </a:xfrm>
          <a:prstGeom prst="rect">
            <a:avLst/>
          </a:prstGeom>
          <a:noFill/>
        </p:spPr>
        <p:txBody>
          <a:bodyPr wrap="square">
            <a:spAutoFit/>
          </a:bodyPr>
          <a:lstStyle/>
          <a:p>
            <a:pPr algn="r"/>
            <a:r>
              <a:rPr lang="en-US" dirty="0">
                <a:solidFill>
                  <a:srgbClr val="C00000"/>
                </a:solidFill>
              </a:rPr>
              <a:t>Professor Emmanuel Ojo: </a:t>
            </a:r>
          </a:p>
          <a:p>
            <a:pPr algn="r"/>
            <a:r>
              <a:rPr lang="en-US" dirty="0">
                <a:solidFill>
                  <a:srgbClr val="C00000"/>
                </a:solidFill>
              </a:rPr>
              <a:t>https://</a:t>
            </a:r>
            <a:r>
              <a:rPr lang="en-US" dirty="0" err="1">
                <a:solidFill>
                  <a:srgbClr val="C00000"/>
                </a:solidFill>
              </a:rPr>
              <a:t>orcid.org</a:t>
            </a:r>
            <a:r>
              <a:rPr lang="en-US" dirty="0">
                <a:solidFill>
                  <a:srgbClr val="C00000"/>
                </a:solidFill>
              </a:rPr>
              <a:t>/0000-0003-3809-5503</a:t>
            </a:r>
          </a:p>
        </p:txBody>
      </p:sp>
      <p:pic>
        <p:nvPicPr>
          <p:cNvPr id="8" name="Picture 7">
            <a:extLst>
              <a:ext uri="{FF2B5EF4-FFF2-40B4-BE49-F238E27FC236}">
                <a16:creationId xmlns:a16="http://schemas.microsoft.com/office/drawing/2014/main" id="{E6578804-00EA-82C9-A013-A805087354F0}"/>
              </a:ext>
            </a:extLst>
          </p:cNvPr>
          <p:cNvPicPr>
            <a:picLocks noChangeAspect="1"/>
          </p:cNvPicPr>
          <p:nvPr/>
        </p:nvPicPr>
        <p:blipFill>
          <a:blip r:embed="rId3"/>
          <a:stretch>
            <a:fillRect/>
          </a:stretch>
        </p:blipFill>
        <p:spPr>
          <a:xfrm>
            <a:off x="10636325" y="5478347"/>
            <a:ext cx="1142342" cy="1142342"/>
          </a:xfrm>
          <a:prstGeom prst="rect">
            <a:avLst/>
          </a:prstGeom>
        </p:spPr>
      </p:pic>
    </p:spTree>
    <p:extLst>
      <p:ext uri="{BB962C8B-B14F-4D97-AF65-F5344CB8AC3E}">
        <p14:creationId xmlns:p14="http://schemas.microsoft.com/office/powerpoint/2010/main" val="20894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10F8-13C2-0FA2-18B1-A33B84AF583E}"/>
              </a:ext>
            </a:extLst>
          </p:cNvPr>
          <p:cNvSpPr>
            <a:spLocks noGrp="1"/>
          </p:cNvSpPr>
          <p:nvPr>
            <p:ph type="title"/>
          </p:nvPr>
        </p:nvSpPr>
        <p:spPr/>
        <p:txBody>
          <a:bodyPr/>
          <a:lstStyle/>
          <a:p>
            <a:r>
              <a:rPr lang="en-US" dirty="0" err="1">
                <a:solidFill>
                  <a:srgbClr val="002060"/>
                </a:solidFill>
              </a:rPr>
              <a:t>SLIDO.com</a:t>
            </a:r>
            <a:r>
              <a:rPr lang="en-US" dirty="0">
                <a:solidFill>
                  <a:srgbClr val="002060"/>
                </a:solidFill>
              </a:rPr>
              <a:t> Session: </a:t>
            </a:r>
            <a:r>
              <a:rPr lang="en-US" dirty="0">
                <a:solidFill>
                  <a:srgbClr val="C00000"/>
                </a:solidFill>
              </a:rPr>
              <a:t>Current Locus of Agenda-Setting Power</a:t>
            </a:r>
          </a:p>
        </p:txBody>
      </p:sp>
      <p:pic>
        <p:nvPicPr>
          <p:cNvPr id="5" name="Content Placeholder 4" descr="A qr code with a white background&#10;&#10;AI-generated content may be incorrect.">
            <a:extLst>
              <a:ext uri="{FF2B5EF4-FFF2-40B4-BE49-F238E27FC236}">
                <a16:creationId xmlns:a16="http://schemas.microsoft.com/office/drawing/2014/main" id="{593E983F-9B63-9065-0EC0-B3E8471319CD}"/>
              </a:ext>
            </a:extLst>
          </p:cNvPr>
          <p:cNvPicPr>
            <a:picLocks noGrp="1" noChangeAspect="1"/>
          </p:cNvPicPr>
          <p:nvPr>
            <p:ph idx="1"/>
          </p:nvPr>
        </p:nvPicPr>
        <p:blipFill>
          <a:blip r:embed="rId2"/>
          <a:stretch>
            <a:fillRect/>
          </a:stretch>
        </p:blipFill>
        <p:spPr>
          <a:xfrm>
            <a:off x="1024128" y="2084832"/>
            <a:ext cx="9189845" cy="4022725"/>
          </a:xfrm>
        </p:spPr>
      </p:pic>
    </p:spTree>
    <p:extLst>
      <p:ext uri="{BB962C8B-B14F-4D97-AF65-F5344CB8AC3E}">
        <p14:creationId xmlns:p14="http://schemas.microsoft.com/office/powerpoint/2010/main" val="156868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DAB4-9FAC-6F44-80C4-5724CC619D3D}"/>
              </a:ext>
            </a:extLst>
          </p:cNvPr>
          <p:cNvSpPr>
            <a:spLocks noGrp="1"/>
          </p:cNvSpPr>
          <p:nvPr>
            <p:ph type="title"/>
          </p:nvPr>
        </p:nvSpPr>
        <p:spPr>
          <a:xfrm>
            <a:off x="781013" y="585215"/>
            <a:ext cx="9536149" cy="1499616"/>
          </a:xfrm>
        </p:spPr>
        <p:txBody>
          <a:bodyPr>
            <a:noAutofit/>
          </a:bodyPr>
          <a:lstStyle/>
          <a:p>
            <a:r>
              <a:rPr lang="en-US" sz="5400" dirty="0">
                <a:solidFill>
                  <a:srgbClr val="002060"/>
                </a:solidFill>
              </a:rPr>
              <a:t>From Participation to Power</a:t>
            </a:r>
          </a:p>
        </p:txBody>
      </p:sp>
      <p:sp>
        <p:nvSpPr>
          <p:cNvPr id="6" name="Title 1">
            <a:extLst>
              <a:ext uri="{FF2B5EF4-FFF2-40B4-BE49-F238E27FC236}">
                <a16:creationId xmlns:a16="http://schemas.microsoft.com/office/drawing/2014/main" id="{BB70AAE2-E5FA-3945-8846-B7AD637A0A64}"/>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a:solidFill>
                  <a:srgbClr val="C00000"/>
                </a:solidFill>
              </a:rPr>
              <a:t>1</a:t>
            </a:r>
            <a:endParaRPr lang="en-US" sz="7200" dirty="0">
              <a:solidFill>
                <a:srgbClr val="C00000"/>
              </a:solidFill>
            </a:endParaRPr>
          </a:p>
        </p:txBody>
      </p:sp>
      <p:sp>
        <p:nvSpPr>
          <p:cNvPr id="5" name="TextBox 4">
            <a:extLst>
              <a:ext uri="{FF2B5EF4-FFF2-40B4-BE49-F238E27FC236}">
                <a16:creationId xmlns:a16="http://schemas.microsoft.com/office/drawing/2014/main" id="{B7EDB9DE-223B-F083-3E5F-9FF6FFAF4372}"/>
              </a:ext>
            </a:extLst>
          </p:cNvPr>
          <p:cNvSpPr txBox="1"/>
          <p:nvPr/>
        </p:nvSpPr>
        <p:spPr>
          <a:xfrm>
            <a:off x="781013" y="5595035"/>
            <a:ext cx="6210300" cy="923330"/>
          </a:xfrm>
          <a:prstGeom prst="rect">
            <a:avLst/>
          </a:prstGeom>
          <a:noFill/>
        </p:spPr>
        <p:txBody>
          <a:bodyPr wrap="square">
            <a:spAutoFit/>
          </a:bodyPr>
          <a:lstStyle/>
          <a:p>
            <a:pPr marL="285750" indent="-285750">
              <a:buFont typeface="Arial" panose="020B0604020202020204" pitchFamily="34" charset="0"/>
              <a:buChar char="•"/>
            </a:pPr>
            <a:r>
              <a:rPr lang="en-ZA" dirty="0"/>
              <a:t>Introduces my academic journey</a:t>
            </a:r>
          </a:p>
          <a:p>
            <a:pPr marL="285750" indent="-285750">
              <a:buFont typeface="Arial" panose="020B0604020202020204" pitchFamily="34" charset="0"/>
              <a:buChar char="•"/>
            </a:pPr>
            <a:r>
              <a:rPr lang="en-ZA" dirty="0"/>
              <a:t>Diagnoses the structural asymmetry</a:t>
            </a:r>
          </a:p>
          <a:p>
            <a:pPr marL="285750" indent="-285750">
              <a:buFont typeface="Arial" panose="020B0604020202020204" pitchFamily="34" charset="0"/>
              <a:buChar char="•"/>
            </a:pPr>
            <a:r>
              <a:rPr lang="en-ZA" dirty="0"/>
              <a:t>Establishes the core problem</a:t>
            </a:r>
          </a:p>
        </p:txBody>
      </p:sp>
      <p:pic>
        <p:nvPicPr>
          <p:cNvPr id="3074" name="Picture 2" descr="From participation to power: Advancing women's leadership in rural  development | IFPRI">
            <a:extLst>
              <a:ext uri="{FF2B5EF4-FFF2-40B4-BE49-F238E27FC236}">
                <a16:creationId xmlns:a16="http://schemas.microsoft.com/office/drawing/2014/main" id="{C8B94AE2-7664-A9C4-F570-EAA6CCD77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01" y="1715294"/>
            <a:ext cx="6097412" cy="342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59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CC1C0A9-92B8-EB88-37CC-821B1372BBC7}"/>
              </a:ext>
            </a:extLst>
          </p:cNvPr>
          <p:cNvPicPr>
            <a:picLocks noChangeAspect="1"/>
          </p:cNvPicPr>
          <p:nvPr/>
        </p:nvPicPr>
        <p:blipFill>
          <a:blip r:embed="rId2"/>
          <a:stretch>
            <a:fillRect/>
          </a:stretch>
        </p:blipFill>
        <p:spPr>
          <a:xfrm>
            <a:off x="327377" y="188981"/>
            <a:ext cx="7134579" cy="3563996"/>
          </a:xfrm>
          <a:prstGeom prst="rect">
            <a:avLst/>
          </a:prstGeom>
        </p:spPr>
      </p:pic>
      <p:sp>
        <p:nvSpPr>
          <p:cNvPr id="7" name="TextBox 6">
            <a:extLst>
              <a:ext uri="{FF2B5EF4-FFF2-40B4-BE49-F238E27FC236}">
                <a16:creationId xmlns:a16="http://schemas.microsoft.com/office/drawing/2014/main" id="{DDAD6EE9-9AFB-A3F0-7958-9A944934E646}"/>
              </a:ext>
            </a:extLst>
          </p:cNvPr>
          <p:cNvSpPr txBox="1"/>
          <p:nvPr/>
        </p:nvSpPr>
        <p:spPr>
          <a:xfrm>
            <a:off x="474135" y="4096617"/>
            <a:ext cx="7699022" cy="1631216"/>
          </a:xfrm>
          <a:prstGeom prst="rect">
            <a:avLst/>
          </a:prstGeom>
          <a:noFill/>
        </p:spPr>
        <p:txBody>
          <a:bodyPr wrap="square">
            <a:spAutoFit/>
          </a:bodyPr>
          <a:lstStyle/>
          <a:p>
            <a:r>
              <a:rPr lang="en-US" sz="2000" dirty="0"/>
              <a:t>Sub-Saharan Africa has 13% of the world's population </a:t>
            </a:r>
            <a:r>
              <a:rPr lang="en-US" sz="2000" dirty="0">
                <a:solidFill>
                  <a:srgbClr val="C00000"/>
                </a:solidFill>
              </a:rPr>
              <a:t>but less than 1% of research output. Africa published 27000 papers in 2008, the same as the Netherlands</a:t>
            </a:r>
            <a:r>
              <a:rPr lang="en-US" sz="2000" dirty="0"/>
              <a:t>. The authors proposed actions that African universities, governments, and development partners should do to foster research-active universities across the continent.</a:t>
            </a:r>
          </a:p>
        </p:txBody>
      </p:sp>
      <p:sp>
        <p:nvSpPr>
          <p:cNvPr id="9" name="TextBox 8">
            <a:extLst>
              <a:ext uri="{FF2B5EF4-FFF2-40B4-BE49-F238E27FC236}">
                <a16:creationId xmlns:a16="http://schemas.microsoft.com/office/drawing/2014/main" id="{ACF3AD5A-FA9C-81AB-A9AD-17788C976D09}"/>
              </a:ext>
            </a:extLst>
          </p:cNvPr>
          <p:cNvSpPr txBox="1"/>
          <p:nvPr/>
        </p:nvSpPr>
        <p:spPr>
          <a:xfrm>
            <a:off x="474135" y="6071473"/>
            <a:ext cx="11221154" cy="584775"/>
          </a:xfrm>
          <a:prstGeom prst="rect">
            <a:avLst/>
          </a:prstGeom>
          <a:noFill/>
        </p:spPr>
        <p:txBody>
          <a:bodyPr wrap="square">
            <a:spAutoFit/>
          </a:bodyPr>
          <a:lstStyle/>
          <a:p>
            <a:r>
              <a:rPr lang="en-ZA" sz="1600" dirty="0" err="1">
                <a:solidFill>
                  <a:srgbClr val="C00000"/>
                </a:solidFill>
                <a:effectLst/>
              </a:rPr>
              <a:t>Fonn</a:t>
            </a:r>
            <a:r>
              <a:rPr lang="en-ZA" sz="1600" dirty="0">
                <a:solidFill>
                  <a:srgbClr val="C00000"/>
                </a:solidFill>
                <a:effectLst/>
              </a:rPr>
              <a:t>, S., </a:t>
            </a:r>
            <a:r>
              <a:rPr lang="en-ZA" sz="1600" dirty="0" err="1">
                <a:solidFill>
                  <a:srgbClr val="C00000"/>
                </a:solidFill>
                <a:effectLst/>
              </a:rPr>
              <a:t>Ayiro</a:t>
            </a:r>
            <a:r>
              <a:rPr lang="en-ZA" sz="1600" dirty="0">
                <a:solidFill>
                  <a:srgbClr val="C00000"/>
                </a:solidFill>
                <a:effectLst/>
              </a:rPr>
              <a:t>, L. P., Cotton, P., Habib, A., </a:t>
            </a:r>
            <a:r>
              <a:rPr lang="en-ZA" sz="1600" dirty="0" err="1">
                <a:solidFill>
                  <a:srgbClr val="C00000"/>
                </a:solidFill>
                <a:effectLst/>
              </a:rPr>
              <a:t>Mbithi</a:t>
            </a:r>
            <a:r>
              <a:rPr lang="en-ZA" sz="1600" dirty="0">
                <a:solidFill>
                  <a:srgbClr val="C00000"/>
                </a:solidFill>
                <a:effectLst/>
              </a:rPr>
              <a:t>, P. M. F., </a:t>
            </a:r>
            <a:r>
              <a:rPr lang="en-ZA" sz="1600" dirty="0" err="1">
                <a:solidFill>
                  <a:srgbClr val="C00000"/>
                </a:solidFill>
                <a:effectLst/>
              </a:rPr>
              <a:t>Mtenje</a:t>
            </a:r>
            <a:r>
              <a:rPr lang="en-ZA" sz="1600" dirty="0">
                <a:solidFill>
                  <a:srgbClr val="C00000"/>
                </a:solidFill>
                <a:effectLst/>
              </a:rPr>
              <a:t>, A., ... &amp; </a:t>
            </a:r>
            <a:r>
              <a:rPr lang="en-ZA" sz="1600" dirty="0" err="1">
                <a:solidFill>
                  <a:srgbClr val="C00000"/>
                </a:solidFill>
                <a:effectLst/>
              </a:rPr>
              <a:t>Ezeh</a:t>
            </a:r>
            <a:r>
              <a:rPr lang="en-ZA" sz="1600" dirty="0">
                <a:solidFill>
                  <a:srgbClr val="C00000"/>
                </a:solidFill>
                <a:effectLst/>
              </a:rPr>
              <a:t>, A. (2018). Repositioning Africa in global knowledge production. </a:t>
            </a:r>
            <a:r>
              <a:rPr lang="en-ZA" sz="1600" i="1" dirty="0">
                <a:solidFill>
                  <a:srgbClr val="C00000"/>
                </a:solidFill>
                <a:effectLst/>
              </a:rPr>
              <a:t>The Lancet</a:t>
            </a:r>
            <a:r>
              <a:rPr lang="en-ZA" sz="1600" dirty="0">
                <a:solidFill>
                  <a:srgbClr val="C00000"/>
                </a:solidFill>
                <a:effectLst/>
              </a:rPr>
              <a:t>, </a:t>
            </a:r>
            <a:r>
              <a:rPr lang="en-ZA" sz="1600" i="1" dirty="0">
                <a:solidFill>
                  <a:srgbClr val="C00000"/>
                </a:solidFill>
                <a:effectLst/>
              </a:rPr>
              <a:t>392</a:t>
            </a:r>
            <a:r>
              <a:rPr lang="en-ZA" sz="1600" dirty="0">
                <a:solidFill>
                  <a:srgbClr val="C00000"/>
                </a:solidFill>
                <a:effectLst/>
              </a:rPr>
              <a:t>(10153), 1163-1166.</a:t>
            </a:r>
          </a:p>
        </p:txBody>
      </p:sp>
      <p:pic>
        <p:nvPicPr>
          <p:cNvPr id="1028" name="Picture 4" descr="How well do you know South African languages? Test your knowledge below">
            <a:extLst>
              <a:ext uri="{FF2B5EF4-FFF2-40B4-BE49-F238E27FC236}">
                <a16:creationId xmlns:a16="http://schemas.microsoft.com/office/drawing/2014/main" id="{8DD97A85-7984-C0F3-51DA-4D2FA7810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289" y="756153"/>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9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3816D-3675-3169-8E6B-B9B20B0B7F00}"/>
            </a:ext>
          </a:extLst>
        </p:cNvPr>
        <p:cNvGrpSpPr/>
        <p:nvPr/>
      </p:nvGrpSpPr>
      <p:grpSpPr>
        <a:xfrm>
          <a:off x="0" y="0"/>
          <a:ext cx="0" cy="0"/>
          <a:chOff x="0" y="0"/>
          <a:chExt cx="0" cy="0"/>
        </a:xfrm>
      </p:grpSpPr>
      <p:sp>
        <p:nvSpPr>
          <p:cNvPr id="7" name="Google Shape;94;p2">
            <a:extLst>
              <a:ext uri="{FF2B5EF4-FFF2-40B4-BE49-F238E27FC236}">
                <a16:creationId xmlns:a16="http://schemas.microsoft.com/office/drawing/2014/main" id="{1B356C28-3C9A-9A3D-83BF-454A56A0897C}"/>
              </a:ext>
            </a:extLst>
          </p:cNvPr>
          <p:cNvSpPr txBox="1"/>
          <p:nvPr/>
        </p:nvSpPr>
        <p:spPr>
          <a:xfrm>
            <a:off x="819404" y="1954022"/>
            <a:ext cx="8083296" cy="2001520"/>
          </a:xfrm>
          <a:prstGeom prst="rect">
            <a:avLst/>
          </a:prstGeom>
        </p:spPr>
        <p:txBody>
          <a:bodyPr spcFirstLastPara="1" vert="horz" lIns="45720" tIns="45720" rIns="45720" bIns="45720" rtlCol="0" anchorCtr="0">
            <a:noAutofit/>
          </a:bodyPr>
          <a:lstStyle/>
          <a:p>
            <a:pPr marL="457200" indent="-457200">
              <a:buFont typeface="+mj-lt"/>
              <a:buAutoNum type="arabicPeriod"/>
            </a:pPr>
            <a:r>
              <a:rPr lang="en-ZA" sz="2700" dirty="0"/>
              <a:t>How do students and academics in African universities experience internationalisation? </a:t>
            </a:r>
            <a:r>
              <a:rPr lang="en-ZA" sz="2700" dirty="0">
                <a:solidFill>
                  <a:srgbClr val="C00000"/>
                </a:solidFill>
              </a:rPr>
              <a:t>(Ojo &amp; Booth, 2009) </a:t>
            </a:r>
          </a:p>
          <a:p>
            <a:pPr marL="457200" indent="-457200">
              <a:buFont typeface="+mj-lt"/>
              <a:buAutoNum type="arabicPeriod"/>
            </a:pPr>
            <a:endParaRPr lang="en-ZA" sz="2700" dirty="0"/>
          </a:p>
          <a:p>
            <a:pPr marL="457200" indent="-457200">
              <a:buFont typeface="+mj-lt"/>
              <a:buAutoNum type="arabicPeriod"/>
            </a:pPr>
            <a:r>
              <a:rPr lang="en-ZA" sz="2700" dirty="0"/>
              <a:t>Who defines curriculum authority, mobility, and partnership priorities?  </a:t>
            </a:r>
            <a:r>
              <a:rPr lang="en-ZA" sz="2700" dirty="0">
                <a:solidFill>
                  <a:srgbClr val="C00000"/>
                </a:solidFill>
              </a:rPr>
              <a:t>(Ojo, 2016; Ojo, Booth &amp; Woollacott, 2019).</a:t>
            </a:r>
          </a:p>
          <a:p>
            <a:pPr marL="457200" indent="-457200">
              <a:buFont typeface="+mj-lt"/>
              <a:buAutoNum type="arabicPeriod"/>
            </a:pPr>
            <a:endParaRPr lang="en-ZA" sz="2700" dirty="0"/>
          </a:p>
          <a:p>
            <a:pPr marL="457200" indent="-457200">
              <a:buFont typeface="+mj-lt"/>
              <a:buAutoNum type="arabicPeriod"/>
            </a:pPr>
            <a:r>
              <a:rPr lang="en-ZA" sz="2700" dirty="0"/>
              <a:t>What counts as ‘participation’ versus ‘power’? </a:t>
            </a:r>
            <a:r>
              <a:rPr lang="en-ZA" sz="2700" dirty="0">
                <a:solidFill>
                  <a:srgbClr val="C00000"/>
                </a:solidFill>
              </a:rPr>
              <a:t>(My 2009-2016 body of work)</a:t>
            </a:r>
          </a:p>
          <a:p>
            <a:endParaRPr lang="en-ZA" sz="2700" dirty="0"/>
          </a:p>
        </p:txBody>
      </p:sp>
      <p:sp>
        <p:nvSpPr>
          <p:cNvPr id="6" name="Title 1">
            <a:extLst>
              <a:ext uri="{FF2B5EF4-FFF2-40B4-BE49-F238E27FC236}">
                <a16:creationId xmlns:a16="http://schemas.microsoft.com/office/drawing/2014/main" id="{27AB1A0A-A285-CEB7-1592-4B09958C8890}"/>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3" name="Title 2">
            <a:extLst>
              <a:ext uri="{FF2B5EF4-FFF2-40B4-BE49-F238E27FC236}">
                <a16:creationId xmlns:a16="http://schemas.microsoft.com/office/drawing/2014/main" id="{63266359-B0B2-2D1E-ACEE-66BA3EC57C21}"/>
              </a:ext>
            </a:extLst>
          </p:cNvPr>
          <p:cNvSpPr>
            <a:spLocks noGrp="1"/>
          </p:cNvSpPr>
          <p:nvPr>
            <p:ph type="title"/>
          </p:nvPr>
        </p:nvSpPr>
        <p:spPr>
          <a:xfrm>
            <a:off x="984504" y="808481"/>
            <a:ext cx="10222992" cy="1053084"/>
          </a:xfrm>
        </p:spPr>
        <p:txBody>
          <a:bodyPr>
            <a:normAutofit/>
          </a:bodyPr>
          <a:lstStyle/>
          <a:p>
            <a:r>
              <a:rPr lang="en-US" dirty="0">
                <a:solidFill>
                  <a:srgbClr val="002060"/>
                </a:solidFill>
              </a:rPr>
              <a:t>The origin story</a:t>
            </a:r>
            <a:endParaRPr lang="en-US" dirty="0">
              <a:solidFill>
                <a:srgbClr val="C00000"/>
              </a:solidFill>
            </a:endParaRPr>
          </a:p>
        </p:txBody>
      </p:sp>
      <p:sp>
        <p:nvSpPr>
          <p:cNvPr id="4" name="TextBox 3">
            <a:extLst>
              <a:ext uri="{FF2B5EF4-FFF2-40B4-BE49-F238E27FC236}">
                <a16:creationId xmlns:a16="http://schemas.microsoft.com/office/drawing/2014/main" id="{F020AFF1-8447-EE6E-4ED5-AD72307656E2}"/>
              </a:ext>
            </a:extLst>
          </p:cNvPr>
          <p:cNvSpPr txBox="1"/>
          <p:nvPr/>
        </p:nvSpPr>
        <p:spPr>
          <a:xfrm>
            <a:off x="664900" y="6049519"/>
            <a:ext cx="10892099" cy="400110"/>
          </a:xfrm>
          <a:prstGeom prst="rect">
            <a:avLst/>
          </a:prstGeom>
          <a:noFill/>
        </p:spPr>
        <p:txBody>
          <a:bodyPr wrap="square">
            <a:spAutoFit/>
          </a:bodyPr>
          <a:lstStyle/>
          <a:p>
            <a:r>
              <a:rPr lang="en-US" sz="2000" dirty="0">
                <a:solidFill>
                  <a:srgbClr val="C00000"/>
                </a:solidFill>
              </a:rPr>
              <a:t>My early work began with everyday institutional questions that revealed deeper structural asymmetries</a:t>
            </a:r>
          </a:p>
        </p:txBody>
      </p:sp>
    </p:spTree>
    <p:extLst>
      <p:ext uri="{BB962C8B-B14F-4D97-AF65-F5344CB8AC3E}">
        <p14:creationId xmlns:p14="http://schemas.microsoft.com/office/powerpoint/2010/main" val="393595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70AAE2-E5FA-3945-8846-B7AD637A0A64}"/>
              </a:ext>
            </a:extLst>
          </p:cNvPr>
          <p:cNvSpPr txBox="1">
            <a:spLocks/>
          </p:cNvSpPr>
          <p:nvPr/>
        </p:nvSpPr>
        <p:spPr>
          <a:xfrm>
            <a:off x="241229" y="585215"/>
            <a:ext cx="4236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US" sz="7200" dirty="0">
              <a:solidFill>
                <a:srgbClr val="C00000"/>
              </a:solidFill>
            </a:endParaRPr>
          </a:p>
        </p:txBody>
      </p:sp>
      <p:sp>
        <p:nvSpPr>
          <p:cNvPr id="7" name="Google Shape;94;p2">
            <a:extLst>
              <a:ext uri="{FF2B5EF4-FFF2-40B4-BE49-F238E27FC236}">
                <a16:creationId xmlns:a16="http://schemas.microsoft.com/office/drawing/2014/main" id="{A81B9009-11E6-3488-92F1-D1FD20214522}"/>
              </a:ext>
            </a:extLst>
          </p:cNvPr>
          <p:cNvSpPr txBox="1"/>
          <p:nvPr/>
        </p:nvSpPr>
        <p:spPr>
          <a:xfrm>
            <a:off x="910265" y="3696783"/>
            <a:ext cx="5270500" cy="2937850"/>
          </a:xfrm>
          <a:prstGeom prst="rect">
            <a:avLst/>
          </a:prstGeom>
          <a:noFill/>
          <a:ln>
            <a:noFill/>
          </a:ln>
        </p:spPr>
        <p:txBody>
          <a:bodyPr spcFirstLastPara="1" wrap="square" lIns="45700" tIns="45700" rIns="45700" bIns="45700" anchor="t" anchorCtr="0">
            <a:noAutofit/>
          </a:bodyPr>
          <a:lstStyle/>
          <a:p>
            <a:pPr marL="514350" indent="-514350">
              <a:lnSpc>
                <a:spcPct val="90000"/>
              </a:lnSpc>
              <a:buClr>
                <a:schemeClr val="accent1"/>
              </a:buClr>
              <a:buSzPts val="2700"/>
              <a:buFont typeface="+mj-lt"/>
              <a:buAutoNum type="arabicPeriod"/>
            </a:pPr>
            <a:r>
              <a:rPr lang="en-ZA" sz="2800" dirty="0">
                <a:solidFill>
                  <a:srgbClr val="002060"/>
                </a:solidFill>
                <a:ea typeface="Times New Roman" panose="02020603050405020304" pitchFamily="18" charset="0"/>
              </a:rPr>
              <a:t>Agenda-setting</a:t>
            </a:r>
          </a:p>
          <a:p>
            <a:pPr marL="514350" indent="-514350">
              <a:lnSpc>
                <a:spcPct val="90000"/>
              </a:lnSpc>
              <a:buClr>
                <a:schemeClr val="accent1"/>
              </a:buClr>
              <a:buSzPts val="2700"/>
              <a:buFont typeface="+mj-lt"/>
              <a:buAutoNum type="arabicPeriod"/>
            </a:pPr>
            <a:r>
              <a:rPr lang="en-ZA" sz="2800" dirty="0">
                <a:solidFill>
                  <a:srgbClr val="002060"/>
                </a:solidFill>
                <a:ea typeface="Times New Roman" panose="02020603050405020304" pitchFamily="18" charset="0"/>
              </a:rPr>
              <a:t>Governance and decision-making</a:t>
            </a:r>
          </a:p>
          <a:p>
            <a:pPr marL="514350" indent="-514350">
              <a:lnSpc>
                <a:spcPct val="90000"/>
              </a:lnSpc>
              <a:buClr>
                <a:schemeClr val="accent1"/>
              </a:buClr>
              <a:buSzPts val="2700"/>
              <a:buFont typeface="+mj-lt"/>
              <a:buAutoNum type="arabicPeriod"/>
            </a:pPr>
            <a:r>
              <a:rPr lang="en-ZA" sz="2800" dirty="0">
                <a:solidFill>
                  <a:srgbClr val="002060"/>
                </a:solidFill>
                <a:ea typeface="Times New Roman" panose="02020603050405020304" pitchFamily="18" charset="0"/>
              </a:rPr>
              <a:t>Long-term institutional benefit</a:t>
            </a:r>
            <a:endParaRPr lang="en-ZA" sz="2800" dirty="0">
              <a:solidFill>
                <a:srgbClr val="002060"/>
              </a:solidFill>
              <a:ea typeface="Calibri"/>
              <a:cs typeface="Calibri"/>
              <a:sym typeface="Calibri"/>
            </a:endParaRPr>
          </a:p>
        </p:txBody>
      </p:sp>
      <p:sp>
        <p:nvSpPr>
          <p:cNvPr id="11" name="Title 1">
            <a:extLst>
              <a:ext uri="{FF2B5EF4-FFF2-40B4-BE49-F238E27FC236}">
                <a16:creationId xmlns:a16="http://schemas.microsoft.com/office/drawing/2014/main" id="{3F84CB86-615C-0728-4B7C-358F495C61EC}"/>
              </a:ext>
            </a:extLst>
          </p:cNvPr>
          <p:cNvSpPr>
            <a:spLocks noGrp="1"/>
          </p:cNvSpPr>
          <p:nvPr>
            <p:ph type="title"/>
          </p:nvPr>
        </p:nvSpPr>
        <p:spPr>
          <a:xfrm>
            <a:off x="910265" y="808404"/>
            <a:ext cx="12174670" cy="884703"/>
          </a:xfrm>
        </p:spPr>
        <p:txBody>
          <a:bodyPr>
            <a:normAutofit/>
          </a:bodyPr>
          <a:lstStyle/>
          <a:p>
            <a:r>
              <a:rPr lang="en-US" sz="5400" dirty="0">
                <a:solidFill>
                  <a:srgbClr val="002060"/>
                </a:solidFill>
                <a:cs typeface="Calibri" panose="020F0502020204030204" pitchFamily="34" charset="0"/>
              </a:rPr>
              <a:t>The Central Question</a:t>
            </a:r>
            <a:endParaRPr lang="en-US" sz="5400" dirty="0">
              <a:solidFill>
                <a:srgbClr val="002060"/>
              </a:solidFill>
            </a:endParaRPr>
          </a:p>
        </p:txBody>
      </p:sp>
      <p:sp>
        <p:nvSpPr>
          <p:cNvPr id="4" name="TextBox 3">
            <a:extLst>
              <a:ext uri="{FF2B5EF4-FFF2-40B4-BE49-F238E27FC236}">
                <a16:creationId xmlns:a16="http://schemas.microsoft.com/office/drawing/2014/main" id="{803030EF-BB67-9BCE-EC82-C81B2E4C0EA1}"/>
              </a:ext>
            </a:extLst>
          </p:cNvPr>
          <p:cNvSpPr txBox="1"/>
          <p:nvPr/>
        </p:nvSpPr>
        <p:spPr>
          <a:xfrm>
            <a:off x="910266" y="1960888"/>
            <a:ext cx="5866788" cy="1200329"/>
          </a:xfrm>
          <a:prstGeom prst="rect">
            <a:avLst/>
          </a:prstGeom>
          <a:noFill/>
        </p:spPr>
        <p:txBody>
          <a:bodyPr wrap="square">
            <a:spAutoFit/>
          </a:bodyPr>
          <a:lstStyle/>
          <a:p>
            <a:r>
              <a:rPr lang="en-ZA" sz="2400" dirty="0">
                <a:solidFill>
                  <a:srgbClr val="C00000"/>
                </a:solidFill>
                <a:highlight>
                  <a:srgbClr val="FFFFFF"/>
                </a:highlight>
              </a:rPr>
              <a:t>What would equitable partnerships look like if Global South universities were agenda-setters rather than delivery sites?</a:t>
            </a:r>
          </a:p>
        </p:txBody>
      </p:sp>
      <p:pic>
        <p:nvPicPr>
          <p:cNvPr id="3" name="Picture 2" descr="A diagram of a diagram&#10;&#10;AI-generated content may be incorrect.">
            <a:extLst>
              <a:ext uri="{FF2B5EF4-FFF2-40B4-BE49-F238E27FC236}">
                <a16:creationId xmlns:a16="http://schemas.microsoft.com/office/drawing/2014/main" id="{84DA5C57-6A38-9D91-5212-3277461A9DE2}"/>
              </a:ext>
            </a:extLst>
          </p:cNvPr>
          <p:cNvPicPr>
            <a:picLocks noChangeAspect="1"/>
          </p:cNvPicPr>
          <p:nvPr/>
        </p:nvPicPr>
        <p:blipFill>
          <a:blip r:embed="rId3"/>
          <a:stretch>
            <a:fillRect/>
          </a:stretch>
        </p:blipFill>
        <p:spPr>
          <a:xfrm>
            <a:off x="6573853" y="1250755"/>
            <a:ext cx="5173718" cy="4546600"/>
          </a:xfrm>
          <a:prstGeom prst="rect">
            <a:avLst/>
          </a:prstGeom>
        </p:spPr>
      </p:pic>
    </p:spTree>
    <p:extLst>
      <p:ext uri="{BB962C8B-B14F-4D97-AF65-F5344CB8AC3E}">
        <p14:creationId xmlns:p14="http://schemas.microsoft.com/office/powerpoint/2010/main" val="1893090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UMC PowerPoint ENG">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owerPoint_ENG_Template.potx" id="{8BD2C18E-2DE2-44CC-8A08-3D413E8572D4}" vid="{10FCD471-8DA0-4AAB-B603-FFEA83A4AC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a1e848-e179-4a22-99c5-517bb1bb7459" xsi:nil="true"/>
    <lcf76f155ced4ddcb4097134ff3c332f xmlns="5542781d-72a5-46d9-8093-0fa1f196d6ef">
      <Terms xmlns="http://schemas.microsoft.com/office/infopath/2007/PartnerControls"/>
    </lcf76f155ced4ddcb4097134ff3c332f>
    <_Flow_SignoffStatus xmlns="5542781d-72a5-46d9-8093-0fa1f196d6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D1133FAA646447B1F506C0CC1AD96D" ma:contentTypeVersion="20" ma:contentTypeDescription="Create a new document." ma:contentTypeScope="" ma:versionID="f81d3a7a7ecc1b311bdea8db72cd5713">
  <xsd:schema xmlns:xsd="http://www.w3.org/2001/XMLSchema" xmlns:xs="http://www.w3.org/2001/XMLSchema" xmlns:p="http://schemas.microsoft.com/office/2006/metadata/properties" xmlns:ns2="5542781d-72a5-46d9-8093-0fa1f196d6ef" xmlns:ns3="50a1e848-e179-4a22-99c5-517bb1bb7459" targetNamespace="http://schemas.microsoft.com/office/2006/metadata/properties" ma:root="true" ma:fieldsID="6b87ab62bd66e07ec5ecdee244af8e4c" ns2:_="" ns3:_="">
    <xsd:import namespace="5542781d-72a5-46d9-8093-0fa1f196d6ef"/>
    <xsd:import namespace="50a1e848-e179-4a22-99c5-517bb1bb74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2781d-72a5-46d9-8093-0fa1f196d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b5b39e-099d-40c3-b251-37436ed69ed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848-e179-4a22-99c5-517bb1bb74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7f5f95-d141-4bc4-a91a-84dc09fea444}" ma:internalName="TaxCatchAll" ma:showField="CatchAllData" ma:web="50a1e848-e179-4a22-99c5-517bb1bb74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D21D42-1E02-4990-A122-0F9C87136E60}">
  <ds:schemaRefs>
    <ds:schemaRef ds:uri="http://schemas.microsoft.com/office/2006/metadata/properties"/>
    <ds:schemaRef ds:uri="http://schemas.microsoft.com/office/infopath/2007/PartnerControls"/>
    <ds:schemaRef ds:uri="50a1e848-e179-4a22-99c5-517bb1bb7459"/>
    <ds:schemaRef ds:uri="5542781d-72a5-46d9-8093-0fa1f196d6ef"/>
  </ds:schemaRefs>
</ds:datastoreItem>
</file>

<file path=customXml/itemProps2.xml><?xml version="1.0" encoding="utf-8"?>
<ds:datastoreItem xmlns:ds="http://schemas.openxmlformats.org/officeDocument/2006/customXml" ds:itemID="{93F3E5A3-8C93-48F2-9B3B-317F7BC79DA9}">
  <ds:schemaRefs>
    <ds:schemaRef ds:uri="http://schemas.microsoft.com/sharepoint/v3/contenttype/forms"/>
  </ds:schemaRefs>
</ds:datastoreItem>
</file>

<file path=customXml/itemProps3.xml><?xml version="1.0" encoding="utf-8"?>
<ds:datastoreItem xmlns:ds="http://schemas.openxmlformats.org/officeDocument/2006/customXml" ds:itemID="{F03486F4-03DC-43F7-A3B7-9E4893ED6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2781d-72a5-46d9-8093-0fa1f196d6ef"/>
    <ds:schemaRef ds:uri="50a1e848-e179-4a22-99c5-517bb1bb74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8347</TotalTime>
  <Words>1778</Words>
  <Application>Microsoft Office PowerPoint</Application>
  <PresentationFormat>Widescreen</PresentationFormat>
  <Paragraphs>164</Paragraphs>
  <Slides>27</Slides>
  <Notes>16</Notes>
  <HiddenSlides>0</HiddenSlides>
  <MMClips>1</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Integral</vt:lpstr>
      <vt:lpstr>UMC PowerPoint ENG</vt:lpstr>
      <vt:lpstr>Building Equitable Partnerships for Transformative Higher Education in the Global South</vt:lpstr>
      <vt:lpstr>What this 20-minute presentation is about?</vt:lpstr>
      <vt:lpstr>Why I Am Making This Argument (I)</vt:lpstr>
      <vt:lpstr>Why I Am Making This Argument (II)</vt:lpstr>
      <vt:lpstr>SLIDO.com Session: Current Locus of Agenda-Setting Power</vt:lpstr>
      <vt:lpstr>From Participation to Power</vt:lpstr>
      <vt:lpstr>PowerPoint Presentation</vt:lpstr>
      <vt:lpstr>The origin story</vt:lpstr>
      <vt:lpstr>The Central Question</vt:lpstr>
      <vt:lpstr>Seeing the System: Participation Without Power</vt:lpstr>
      <vt:lpstr>Crisis, Technology, and the Limits of Good Intentions</vt:lpstr>
      <vt:lpstr>Crisis as Revelation: COVID-19 as a Stress Test</vt:lpstr>
      <vt:lpstr>Knowledge, Technology &amp; Power:  AI and the Governance Question</vt:lpstr>
      <vt:lpstr>Synthesis Insight : The Design Failure</vt:lpstr>
      <vt:lpstr>My core thesis, my core argument</vt:lpstr>
      <vt:lpstr>Equitable partnerships are a systems-design challenge,  not a relationship problem.</vt:lpstr>
      <vt:lpstr>Designing for Equity</vt:lpstr>
      <vt:lpstr>The Triad Framework:  how do we design for equity? </vt:lpstr>
      <vt:lpstr>What This Means for Higher Education</vt:lpstr>
      <vt:lpstr>The Gap in Current Practice: What Current Frameworks Miss</vt:lpstr>
      <vt:lpstr>The offer: A Governance-First Partnership Framework</vt:lpstr>
      <vt:lpstr>SLIDO.com Session: Current Locus of Agenda-Setting Power</vt:lpstr>
      <vt:lpstr>A call to action: From Rhetoric to Redesign</vt:lpstr>
      <vt:lpstr>My closing reflection</vt:lpstr>
      <vt:lpstr>Recommended core readings (I)</vt:lpstr>
      <vt:lpstr>Recommended core readings (II)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Emmanuel Ojo</dc:creator>
  <cp:lastModifiedBy>Emmanuel Ojo</cp:lastModifiedBy>
  <cp:revision>461</cp:revision>
  <cp:lastPrinted>2024-05-05T19:41:56Z</cp:lastPrinted>
  <dcterms:created xsi:type="dcterms:W3CDTF">2020-07-23T12:35:23Z</dcterms:created>
  <dcterms:modified xsi:type="dcterms:W3CDTF">2026-02-25T08:32:59Z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0x0101009FD1133FAA646447B1F506C0CC1AD96D</vt:lpwstr>
  </property>
</Properties>
</file>