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6"/>
  </p:notesMasterIdLst>
  <p:sldIdLst>
    <p:sldId id="890" r:id="rId6"/>
    <p:sldId id="897" r:id="rId7"/>
    <p:sldId id="889" r:id="rId8"/>
    <p:sldId id="891" r:id="rId9"/>
    <p:sldId id="900" r:id="rId10"/>
    <p:sldId id="914" r:id="rId11"/>
    <p:sldId id="911" r:id="rId12"/>
    <p:sldId id="912" r:id="rId13"/>
    <p:sldId id="913" r:id="rId14"/>
    <p:sldId id="898" r:id="rId15"/>
    <p:sldId id="903" r:id="rId16"/>
    <p:sldId id="894" r:id="rId17"/>
    <p:sldId id="907" r:id="rId18"/>
    <p:sldId id="265" r:id="rId19"/>
    <p:sldId id="908" r:id="rId20"/>
    <p:sldId id="909" r:id="rId21"/>
    <p:sldId id="257" r:id="rId22"/>
    <p:sldId id="906" r:id="rId23"/>
    <p:sldId id="915" r:id="rId24"/>
    <p:sldId id="9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35"/>
    <p:restoredTop sz="94682"/>
  </p:normalViewPr>
  <p:slideViewPr>
    <p:cSldViewPr snapToGrid="0">
      <p:cViewPr>
        <p:scale>
          <a:sx n="75" d="100"/>
          <a:sy n="75" d="100"/>
        </p:scale>
        <p:origin x="144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6C031-5C2E-401F-9FFB-F228D222406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41D2283-861F-4F51-8D32-57CA24C2953D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Who are we and why research capacity strengthening matters?</a:t>
          </a:r>
          <a:endParaRPr lang="en-GB" sz="2000" dirty="0"/>
        </a:p>
      </dgm:t>
    </dgm:pt>
    <dgm:pt modelId="{2D07F877-88AB-4B93-843E-6B9B7505BAA0}" type="parTrans" cxnId="{F89870E1-DA00-43A1-9F2E-DE130B7D787C}">
      <dgm:prSet/>
      <dgm:spPr/>
      <dgm:t>
        <a:bodyPr/>
        <a:lstStyle/>
        <a:p>
          <a:endParaRPr lang="en-US" sz="3200"/>
        </a:p>
      </dgm:t>
    </dgm:pt>
    <dgm:pt modelId="{6FEB00F6-FBCA-49CC-A24D-30FFA69BE0BB}" type="sibTrans" cxnId="{F89870E1-DA00-43A1-9F2E-DE130B7D787C}">
      <dgm:prSet/>
      <dgm:spPr/>
      <dgm:t>
        <a:bodyPr/>
        <a:lstStyle/>
        <a:p>
          <a:endParaRPr lang="en-US" sz="3200"/>
        </a:p>
      </dgm:t>
    </dgm:pt>
    <dgm:pt modelId="{9B44AAA5-948E-4DF6-BB6B-B3A02C673ACA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The partnership grant </a:t>
          </a:r>
          <a:endParaRPr lang="en-GB" sz="2000" dirty="0"/>
        </a:p>
      </dgm:t>
    </dgm:pt>
    <dgm:pt modelId="{3BC10941-ADC7-4FCA-9B94-901B314171D7}" type="parTrans" cxnId="{40B6489E-D53F-4C3D-B548-9E6F55302CBB}">
      <dgm:prSet/>
      <dgm:spPr/>
      <dgm:t>
        <a:bodyPr/>
        <a:lstStyle/>
        <a:p>
          <a:endParaRPr lang="en-US" sz="3200"/>
        </a:p>
      </dgm:t>
    </dgm:pt>
    <dgm:pt modelId="{ADCC1F4F-2D1E-47BD-B3D5-E958F0EF0A87}" type="sibTrans" cxnId="{40B6489E-D53F-4C3D-B548-9E6F55302CBB}">
      <dgm:prSet/>
      <dgm:spPr/>
      <dgm:t>
        <a:bodyPr/>
        <a:lstStyle/>
        <a:p>
          <a:endParaRPr lang="en-US" sz="3200"/>
        </a:p>
      </dgm:t>
    </dgm:pt>
    <dgm:pt modelId="{DA2DCB1A-C279-448F-9011-905D22EF471B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15 months into the grant: What have we achieved and challenges</a:t>
          </a:r>
          <a:endParaRPr lang="en-GB" sz="2000" dirty="0"/>
        </a:p>
      </dgm:t>
    </dgm:pt>
    <dgm:pt modelId="{E8CF5E56-14BC-4319-852D-8AD001CAA118}" type="parTrans" cxnId="{A90E975B-4632-4B61-8FDE-E87320BBD7D4}">
      <dgm:prSet/>
      <dgm:spPr/>
      <dgm:t>
        <a:bodyPr/>
        <a:lstStyle/>
        <a:p>
          <a:endParaRPr lang="en-US" sz="3200"/>
        </a:p>
      </dgm:t>
    </dgm:pt>
    <dgm:pt modelId="{5C01670E-E112-4CB4-9BF4-CEDCBF0789AE}" type="sibTrans" cxnId="{A90E975B-4632-4B61-8FDE-E87320BBD7D4}">
      <dgm:prSet/>
      <dgm:spPr/>
      <dgm:t>
        <a:bodyPr/>
        <a:lstStyle/>
        <a:p>
          <a:endParaRPr lang="en-US" sz="3200"/>
        </a:p>
      </dgm:t>
    </dgm:pt>
    <dgm:pt modelId="{3FD86330-059E-4595-9D1F-50811A1D0DD5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Next steps </a:t>
          </a:r>
          <a:endParaRPr lang="en-GB" sz="2000" dirty="0"/>
        </a:p>
      </dgm:t>
    </dgm:pt>
    <dgm:pt modelId="{EABD0A82-9538-49D0-B658-84C28587207A}" type="parTrans" cxnId="{6DFD4B38-A7CE-4036-AE28-2480D18FD3F5}">
      <dgm:prSet/>
      <dgm:spPr/>
      <dgm:t>
        <a:bodyPr/>
        <a:lstStyle/>
        <a:p>
          <a:endParaRPr lang="en-US" sz="3200"/>
        </a:p>
      </dgm:t>
    </dgm:pt>
    <dgm:pt modelId="{B13DCE3A-7EED-468D-9565-A323C7C55010}" type="sibTrans" cxnId="{6DFD4B38-A7CE-4036-AE28-2480D18FD3F5}">
      <dgm:prSet/>
      <dgm:spPr/>
      <dgm:t>
        <a:bodyPr/>
        <a:lstStyle/>
        <a:p>
          <a:endParaRPr lang="en-US" sz="3200"/>
        </a:p>
      </dgm:t>
    </dgm:pt>
    <dgm:pt modelId="{DDC09A07-52E3-4EDD-BA45-4B0C34F04E85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Lessons learned and how to make the trajectory smoother </a:t>
          </a:r>
          <a:endParaRPr lang="en-GB" sz="2000" dirty="0"/>
        </a:p>
      </dgm:t>
    </dgm:pt>
    <dgm:pt modelId="{0C49C62C-CB97-40F9-B1D5-042254AC8202}" type="parTrans" cxnId="{1F5F5AAE-3EA4-46BC-9846-30BBC775E444}">
      <dgm:prSet/>
      <dgm:spPr/>
      <dgm:t>
        <a:bodyPr/>
        <a:lstStyle/>
        <a:p>
          <a:endParaRPr lang="en-US" sz="3200"/>
        </a:p>
      </dgm:t>
    </dgm:pt>
    <dgm:pt modelId="{3F26D629-7C26-4A12-A580-F4419466512A}" type="sibTrans" cxnId="{1F5F5AAE-3EA4-46BC-9846-30BBC775E444}">
      <dgm:prSet/>
      <dgm:spPr/>
      <dgm:t>
        <a:bodyPr/>
        <a:lstStyle/>
        <a:p>
          <a:endParaRPr lang="en-US" sz="3200"/>
        </a:p>
      </dgm:t>
    </dgm:pt>
    <dgm:pt modelId="{F27D020D-5D0C-4BB3-BDBC-565C2D9162FD}" type="pres">
      <dgm:prSet presAssocID="{18C6C031-5C2E-401F-9FFB-F228D2224063}" presName="root" presStyleCnt="0">
        <dgm:presLayoutVars>
          <dgm:dir/>
          <dgm:resizeHandles val="exact"/>
        </dgm:presLayoutVars>
      </dgm:prSet>
      <dgm:spPr/>
    </dgm:pt>
    <dgm:pt modelId="{DB4B57C3-5F48-41DD-BE43-3EB881BC4027}" type="pres">
      <dgm:prSet presAssocID="{741D2283-861F-4F51-8D32-57CA24C2953D}" presName="compNode" presStyleCnt="0"/>
      <dgm:spPr/>
    </dgm:pt>
    <dgm:pt modelId="{B21F864C-CE95-455D-A9B8-C193245235B5}" type="pres">
      <dgm:prSet presAssocID="{741D2283-861F-4F51-8D32-57CA24C2953D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A7F3F9D-C0A2-4FE7-A77A-0E33404B1CF0}" type="pres">
      <dgm:prSet presAssocID="{741D2283-861F-4F51-8D32-57CA24C2953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BFBA6F5E-4955-4945-AC91-08DFD8345839}" type="pres">
      <dgm:prSet presAssocID="{741D2283-861F-4F51-8D32-57CA24C2953D}" presName="spaceRect" presStyleCnt="0"/>
      <dgm:spPr/>
    </dgm:pt>
    <dgm:pt modelId="{671DB97D-2ACC-4218-8496-2987F53C0B7C}" type="pres">
      <dgm:prSet presAssocID="{741D2283-861F-4F51-8D32-57CA24C2953D}" presName="textRect" presStyleLbl="revTx" presStyleIdx="0" presStyleCnt="5">
        <dgm:presLayoutVars>
          <dgm:chMax val="1"/>
          <dgm:chPref val="1"/>
        </dgm:presLayoutVars>
      </dgm:prSet>
      <dgm:spPr/>
    </dgm:pt>
    <dgm:pt modelId="{BD0C6A40-0BDD-4334-A10D-B0E72EC5AB73}" type="pres">
      <dgm:prSet presAssocID="{6FEB00F6-FBCA-49CC-A24D-30FFA69BE0BB}" presName="sibTrans" presStyleCnt="0"/>
      <dgm:spPr/>
    </dgm:pt>
    <dgm:pt modelId="{FBB71FFC-EB09-4FC1-B80E-279AD929D485}" type="pres">
      <dgm:prSet presAssocID="{9B44AAA5-948E-4DF6-BB6B-B3A02C673ACA}" presName="compNode" presStyleCnt="0"/>
      <dgm:spPr/>
    </dgm:pt>
    <dgm:pt modelId="{C1DD7EA3-FC20-4493-B781-893574C4E259}" type="pres">
      <dgm:prSet presAssocID="{9B44AAA5-948E-4DF6-BB6B-B3A02C673ACA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4ECB168-4129-4FA5-838B-538ADF7F917E}" type="pres">
      <dgm:prSet presAssocID="{9B44AAA5-948E-4DF6-BB6B-B3A02C673A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779D403-822B-44F8-ADCB-8CEE279303C6}" type="pres">
      <dgm:prSet presAssocID="{9B44AAA5-948E-4DF6-BB6B-B3A02C673ACA}" presName="spaceRect" presStyleCnt="0"/>
      <dgm:spPr/>
    </dgm:pt>
    <dgm:pt modelId="{4B51EA63-7AA2-4D52-B505-25812DADC4F6}" type="pres">
      <dgm:prSet presAssocID="{9B44AAA5-948E-4DF6-BB6B-B3A02C673ACA}" presName="textRect" presStyleLbl="revTx" presStyleIdx="1" presStyleCnt="5">
        <dgm:presLayoutVars>
          <dgm:chMax val="1"/>
          <dgm:chPref val="1"/>
        </dgm:presLayoutVars>
      </dgm:prSet>
      <dgm:spPr/>
    </dgm:pt>
    <dgm:pt modelId="{D767CDAA-22CA-4C12-91EE-4D4F795134B2}" type="pres">
      <dgm:prSet presAssocID="{ADCC1F4F-2D1E-47BD-B3D5-E958F0EF0A87}" presName="sibTrans" presStyleCnt="0"/>
      <dgm:spPr/>
    </dgm:pt>
    <dgm:pt modelId="{08751523-1FDF-40AB-BEE1-7786B7526A64}" type="pres">
      <dgm:prSet presAssocID="{DA2DCB1A-C279-448F-9011-905D22EF471B}" presName="compNode" presStyleCnt="0"/>
      <dgm:spPr/>
    </dgm:pt>
    <dgm:pt modelId="{686F41BF-35B9-4E1D-B7EB-BE93253D1D4E}" type="pres">
      <dgm:prSet presAssocID="{DA2DCB1A-C279-448F-9011-905D22EF471B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3E01401-8990-4BD4-8431-397F555CEB16}" type="pres">
      <dgm:prSet presAssocID="{DA2DCB1A-C279-448F-9011-905D22EF471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C28A768-B20E-4433-9A68-4EE5802F53E0}" type="pres">
      <dgm:prSet presAssocID="{DA2DCB1A-C279-448F-9011-905D22EF471B}" presName="spaceRect" presStyleCnt="0"/>
      <dgm:spPr/>
    </dgm:pt>
    <dgm:pt modelId="{6E1E9600-9463-4A7E-B76A-C1252FF94A35}" type="pres">
      <dgm:prSet presAssocID="{DA2DCB1A-C279-448F-9011-905D22EF471B}" presName="textRect" presStyleLbl="revTx" presStyleIdx="2" presStyleCnt="5">
        <dgm:presLayoutVars>
          <dgm:chMax val="1"/>
          <dgm:chPref val="1"/>
        </dgm:presLayoutVars>
      </dgm:prSet>
      <dgm:spPr/>
    </dgm:pt>
    <dgm:pt modelId="{27A56419-49F1-4982-B842-B7D0E791EC91}" type="pres">
      <dgm:prSet presAssocID="{5C01670E-E112-4CB4-9BF4-CEDCBF0789AE}" presName="sibTrans" presStyleCnt="0"/>
      <dgm:spPr/>
    </dgm:pt>
    <dgm:pt modelId="{8A14FC69-D06F-4FF0-907D-5B713FBAE635}" type="pres">
      <dgm:prSet presAssocID="{3FD86330-059E-4595-9D1F-50811A1D0DD5}" presName="compNode" presStyleCnt="0"/>
      <dgm:spPr/>
    </dgm:pt>
    <dgm:pt modelId="{B83770FC-FF8F-405F-96E3-293E37567923}" type="pres">
      <dgm:prSet presAssocID="{3FD86330-059E-4595-9D1F-50811A1D0DD5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E0E10A2-38E2-41E6-B2FF-CAB638C219B2}" type="pres">
      <dgm:prSet presAssocID="{3FD86330-059E-4595-9D1F-50811A1D0DD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7AE40A5F-5C60-4A7E-BDF8-A5D46E049B4E}" type="pres">
      <dgm:prSet presAssocID="{3FD86330-059E-4595-9D1F-50811A1D0DD5}" presName="spaceRect" presStyleCnt="0"/>
      <dgm:spPr/>
    </dgm:pt>
    <dgm:pt modelId="{85670436-CC33-4932-AC17-8DB0D4BC56AE}" type="pres">
      <dgm:prSet presAssocID="{3FD86330-059E-4595-9D1F-50811A1D0DD5}" presName="textRect" presStyleLbl="revTx" presStyleIdx="3" presStyleCnt="5">
        <dgm:presLayoutVars>
          <dgm:chMax val="1"/>
          <dgm:chPref val="1"/>
        </dgm:presLayoutVars>
      </dgm:prSet>
      <dgm:spPr/>
    </dgm:pt>
    <dgm:pt modelId="{06CC75F5-E54F-4D98-9BEB-AAB2FB107902}" type="pres">
      <dgm:prSet presAssocID="{B13DCE3A-7EED-468D-9565-A323C7C55010}" presName="sibTrans" presStyleCnt="0"/>
      <dgm:spPr/>
    </dgm:pt>
    <dgm:pt modelId="{71C01F6D-3B49-4632-BD9C-D09EFC6EF1A5}" type="pres">
      <dgm:prSet presAssocID="{DDC09A07-52E3-4EDD-BA45-4B0C34F04E85}" presName="compNode" presStyleCnt="0"/>
      <dgm:spPr/>
    </dgm:pt>
    <dgm:pt modelId="{9078E7EE-8C77-4391-8ACF-D05934667E48}" type="pres">
      <dgm:prSet presAssocID="{DDC09A07-52E3-4EDD-BA45-4B0C34F04E85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A226219-8E28-4135-A233-1751C2BF3EB0}" type="pres">
      <dgm:prSet presAssocID="{DDC09A07-52E3-4EDD-BA45-4B0C34F04E8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555D2B6-5630-49BE-960B-1EFB937731F7}" type="pres">
      <dgm:prSet presAssocID="{DDC09A07-52E3-4EDD-BA45-4B0C34F04E85}" presName="spaceRect" presStyleCnt="0"/>
      <dgm:spPr/>
    </dgm:pt>
    <dgm:pt modelId="{9F1AA4FF-A3D5-4060-8071-B4FCD9AF0D37}" type="pres">
      <dgm:prSet presAssocID="{DDC09A07-52E3-4EDD-BA45-4B0C34F04E8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DFD4B38-A7CE-4036-AE28-2480D18FD3F5}" srcId="{18C6C031-5C2E-401F-9FFB-F228D2224063}" destId="{3FD86330-059E-4595-9D1F-50811A1D0DD5}" srcOrd="3" destOrd="0" parTransId="{EABD0A82-9538-49D0-B658-84C28587207A}" sibTransId="{B13DCE3A-7EED-468D-9565-A323C7C55010}"/>
    <dgm:cxn modelId="{A90E975B-4632-4B61-8FDE-E87320BBD7D4}" srcId="{18C6C031-5C2E-401F-9FFB-F228D2224063}" destId="{DA2DCB1A-C279-448F-9011-905D22EF471B}" srcOrd="2" destOrd="0" parTransId="{E8CF5E56-14BC-4319-852D-8AD001CAA118}" sibTransId="{5C01670E-E112-4CB4-9BF4-CEDCBF0789AE}"/>
    <dgm:cxn modelId="{BF601A46-6ED4-48E2-9F1B-E009B186B0EB}" type="presOf" srcId="{18C6C031-5C2E-401F-9FFB-F228D2224063}" destId="{F27D020D-5D0C-4BB3-BDBC-565C2D9162FD}" srcOrd="0" destOrd="0" presId="urn:microsoft.com/office/officeart/2018/5/layout/IconLeafLabelList"/>
    <dgm:cxn modelId="{B2E2FB58-4A13-4C74-8905-0E18B7E0E964}" type="presOf" srcId="{3FD86330-059E-4595-9D1F-50811A1D0DD5}" destId="{85670436-CC33-4932-AC17-8DB0D4BC56AE}" srcOrd="0" destOrd="0" presId="urn:microsoft.com/office/officeart/2018/5/layout/IconLeafLabelList"/>
    <dgm:cxn modelId="{258C207C-B272-43FC-BD91-49BABEF5BD52}" type="presOf" srcId="{DA2DCB1A-C279-448F-9011-905D22EF471B}" destId="{6E1E9600-9463-4A7E-B76A-C1252FF94A35}" srcOrd="0" destOrd="0" presId="urn:microsoft.com/office/officeart/2018/5/layout/IconLeafLabelList"/>
    <dgm:cxn modelId="{40B6489E-D53F-4C3D-B548-9E6F55302CBB}" srcId="{18C6C031-5C2E-401F-9FFB-F228D2224063}" destId="{9B44AAA5-948E-4DF6-BB6B-B3A02C673ACA}" srcOrd="1" destOrd="0" parTransId="{3BC10941-ADC7-4FCA-9B94-901B314171D7}" sibTransId="{ADCC1F4F-2D1E-47BD-B3D5-E958F0EF0A87}"/>
    <dgm:cxn modelId="{B22390A9-52A2-48B6-9A74-03EAFB4B7A86}" type="presOf" srcId="{741D2283-861F-4F51-8D32-57CA24C2953D}" destId="{671DB97D-2ACC-4218-8496-2987F53C0B7C}" srcOrd="0" destOrd="0" presId="urn:microsoft.com/office/officeart/2018/5/layout/IconLeafLabelList"/>
    <dgm:cxn modelId="{1F5F5AAE-3EA4-46BC-9846-30BBC775E444}" srcId="{18C6C031-5C2E-401F-9FFB-F228D2224063}" destId="{DDC09A07-52E3-4EDD-BA45-4B0C34F04E85}" srcOrd="4" destOrd="0" parTransId="{0C49C62C-CB97-40F9-B1D5-042254AC8202}" sibTransId="{3F26D629-7C26-4A12-A580-F4419466512A}"/>
    <dgm:cxn modelId="{AEC629B2-477A-4AF8-A8E6-3C414BDBF373}" type="presOf" srcId="{9B44AAA5-948E-4DF6-BB6B-B3A02C673ACA}" destId="{4B51EA63-7AA2-4D52-B505-25812DADC4F6}" srcOrd="0" destOrd="0" presId="urn:microsoft.com/office/officeart/2018/5/layout/IconLeafLabelList"/>
    <dgm:cxn modelId="{E4364EBE-76C4-473E-ABD9-041E1AA583A6}" type="presOf" srcId="{DDC09A07-52E3-4EDD-BA45-4B0C34F04E85}" destId="{9F1AA4FF-A3D5-4060-8071-B4FCD9AF0D37}" srcOrd="0" destOrd="0" presId="urn:microsoft.com/office/officeart/2018/5/layout/IconLeafLabelList"/>
    <dgm:cxn modelId="{F89870E1-DA00-43A1-9F2E-DE130B7D787C}" srcId="{18C6C031-5C2E-401F-9FFB-F228D2224063}" destId="{741D2283-861F-4F51-8D32-57CA24C2953D}" srcOrd="0" destOrd="0" parTransId="{2D07F877-88AB-4B93-843E-6B9B7505BAA0}" sibTransId="{6FEB00F6-FBCA-49CC-A24D-30FFA69BE0BB}"/>
    <dgm:cxn modelId="{D88CF8E9-FABD-4BF4-8BC1-5DBCF69E8A5F}" type="presParOf" srcId="{F27D020D-5D0C-4BB3-BDBC-565C2D9162FD}" destId="{DB4B57C3-5F48-41DD-BE43-3EB881BC4027}" srcOrd="0" destOrd="0" presId="urn:microsoft.com/office/officeart/2018/5/layout/IconLeafLabelList"/>
    <dgm:cxn modelId="{EB7D2209-AA55-485C-A763-C461B71EFCAB}" type="presParOf" srcId="{DB4B57C3-5F48-41DD-BE43-3EB881BC4027}" destId="{B21F864C-CE95-455D-A9B8-C193245235B5}" srcOrd="0" destOrd="0" presId="urn:microsoft.com/office/officeart/2018/5/layout/IconLeafLabelList"/>
    <dgm:cxn modelId="{6DE416B4-1A3A-4738-8DAA-2BCA747CED32}" type="presParOf" srcId="{DB4B57C3-5F48-41DD-BE43-3EB881BC4027}" destId="{2A7F3F9D-C0A2-4FE7-A77A-0E33404B1CF0}" srcOrd="1" destOrd="0" presId="urn:microsoft.com/office/officeart/2018/5/layout/IconLeafLabelList"/>
    <dgm:cxn modelId="{4384CF80-848B-4030-9478-E0C72B5FED4F}" type="presParOf" srcId="{DB4B57C3-5F48-41DD-BE43-3EB881BC4027}" destId="{BFBA6F5E-4955-4945-AC91-08DFD8345839}" srcOrd="2" destOrd="0" presId="urn:microsoft.com/office/officeart/2018/5/layout/IconLeafLabelList"/>
    <dgm:cxn modelId="{F88B4374-16EE-4A58-8F8F-E4F4B8A3ECD7}" type="presParOf" srcId="{DB4B57C3-5F48-41DD-BE43-3EB881BC4027}" destId="{671DB97D-2ACC-4218-8496-2987F53C0B7C}" srcOrd="3" destOrd="0" presId="urn:microsoft.com/office/officeart/2018/5/layout/IconLeafLabelList"/>
    <dgm:cxn modelId="{E2FB7E36-CBD4-4571-9362-E1D0E608255D}" type="presParOf" srcId="{F27D020D-5D0C-4BB3-BDBC-565C2D9162FD}" destId="{BD0C6A40-0BDD-4334-A10D-B0E72EC5AB73}" srcOrd="1" destOrd="0" presId="urn:microsoft.com/office/officeart/2018/5/layout/IconLeafLabelList"/>
    <dgm:cxn modelId="{91A6966B-CD8D-4D89-BC80-E30E34652C7D}" type="presParOf" srcId="{F27D020D-5D0C-4BB3-BDBC-565C2D9162FD}" destId="{FBB71FFC-EB09-4FC1-B80E-279AD929D485}" srcOrd="2" destOrd="0" presId="urn:microsoft.com/office/officeart/2018/5/layout/IconLeafLabelList"/>
    <dgm:cxn modelId="{777343D1-A3DF-46AF-B5A2-69FBBB9BEC0B}" type="presParOf" srcId="{FBB71FFC-EB09-4FC1-B80E-279AD929D485}" destId="{C1DD7EA3-FC20-4493-B781-893574C4E259}" srcOrd="0" destOrd="0" presId="urn:microsoft.com/office/officeart/2018/5/layout/IconLeafLabelList"/>
    <dgm:cxn modelId="{7CF7DA4B-73E3-4EDD-9C1B-D4897FC9F389}" type="presParOf" srcId="{FBB71FFC-EB09-4FC1-B80E-279AD929D485}" destId="{C4ECB168-4129-4FA5-838B-538ADF7F917E}" srcOrd="1" destOrd="0" presId="urn:microsoft.com/office/officeart/2018/5/layout/IconLeafLabelList"/>
    <dgm:cxn modelId="{D339A601-608F-434B-A290-B6E56428F9AA}" type="presParOf" srcId="{FBB71FFC-EB09-4FC1-B80E-279AD929D485}" destId="{5779D403-822B-44F8-ADCB-8CEE279303C6}" srcOrd="2" destOrd="0" presId="urn:microsoft.com/office/officeart/2018/5/layout/IconLeafLabelList"/>
    <dgm:cxn modelId="{A0183532-A07C-4CA3-8A42-DCD41B5E7159}" type="presParOf" srcId="{FBB71FFC-EB09-4FC1-B80E-279AD929D485}" destId="{4B51EA63-7AA2-4D52-B505-25812DADC4F6}" srcOrd="3" destOrd="0" presId="urn:microsoft.com/office/officeart/2018/5/layout/IconLeafLabelList"/>
    <dgm:cxn modelId="{648777AB-3CF5-4D6F-AA06-71E94E769EE4}" type="presParOf" srcId="{F27D020D-5D0C-4BB3-BDBC-565C2D9162FD}" destId="{D767CDAA-22CA-4C12-91EE-4D4F795134B2}" srcOrd="3" destOrd="0" presId="urn:microsoft.com/office/officeart/2018/5/layout/IconLeafLabelList"/>
    <dgm:cxn modelId="{66BCFD9F-D4AE-4876-AEBB-928D8D5DC85C}" type="presParOf" srcId="{F27D020D-5D0C-4BB3-BDBC-565C2D9162FD}" destId="{08751523-1FDF-40AB-BEE1-7786B7526A64}" srcOrd="4" destOrd="0" presId="urn:microsoft.com/office/officeart/2018/5/layout/IconLeafLabelList"/>
    <dgm:cxn modelId="{402C3D6E-F906-4381-B07E-EF7DAF59193D}" type="presParOf" srcId="{08751523-1FDF-40AB-BEE1-7786B7526A64}" destId="{686F41BF-35B9-4E1D-B7EB-BE93253D1D4E}" srcOrd="0" destOrd="0" presId="urn:microsoft.com/office/officeart/2018/5/layout/IconLeafLabelList"/>
    <dgm:cxn modelId="{22FD4B36-5F6A-401B-A893-F843EDE6D92F}" type="presParOf" srcId="{08751523-1FDF-40AB-BEE1-7786B7526A64}" destId="{13E01401-8990-4BD4-8431-397F555CEB16}" srcOrd="1" destOrd="0" presId="urn:microsoft.com/office/officeart/2018/5/layout/IconLeafLabelList"/>
    <dgm:cxn modelId="{AA943F7A-80B0-4B73-8634-56BE9BF8FE76}" type="presParOf" srcId="{08751523-1FDF-40AB-BEE1-7786B7526A64}" destId="{AC28A768-B20E-4433-9A68-4EE5802F53E0}" srcOrd="2" destOrd="0" presId="urn:microsoft.com/office/officeart/2018/5/layout/IconLeafLabelList"/>
    <dgm:cxn modelId="{A2382532-BFEE-4CBE-BAFE-CE2292B5DCE6}" type="presParOf" srcId="{08751523-1FDF-40AB-BEE1-7786B7526A64}" destId="{6E1E9600-9463-4A7E-B76A-C1252FF94A35}" srcOrd="3" destOrd="0" presId="urn:microsoft.com/office/officeart/2018/5/layout/IconLeafLabelList"/>
    <dgm:cxn modelId="{CB59AC40-F194-4506-AF2A-9029A38E9367}" type="presParOf" srcId="{F27D020D-5D0C-4BB3-BDBC-565C2D9162FD}" destId="{27A56419-49F1-4982-B842-B7D0E791EC91}" srcOrd="5" destOrd="0" presId="urn:microsoft.com/office/officeart/2018/5/layout/IconLeafLabelList"/>
    <dgm:cxn modelId="{6AE3F318-842D-4189-8C89-4A372D3C89A1}" type="presParOf" srcId="{F27D020D-5D0C-4BB3-BDBC-565C2D9162FD}" destId="{8A14FC69-D06F-4FF0-907D-5B713FBAE635}" srcOrd="6" destOrd="0" presId="urn:microsoft.com/office/officeart/2018/5/layout/IconLeafLabelList"/>
    <dgm:cxn modelId="{C1345AB3-0F5F-4D5A-B10A-A4864066065C}" type="presParOf" srcId="{8A14FC69-D06F-4FF0-907D-5B713FBAE635}" destId="{B83770FC-FF8F-405F-96E3-293E37567923}" srcOrd="0" destOrd="0" presId="urn:microsoft.com/office/officeart/2018/5/layout/IconLeafLabelList"/>
    <dgm:cxn modelId="{F80BA27D-6D00-490A-8312-EF38E709AB2C}" type="presParOf" srcId="{8A14FC69-D06F-4FF0-907D-5B713FBAE635}" destId="{EE0E10A2-38E2-41E6-B2FF-CAB638C219B2}" srcOrd="1" destOrd="0" presId="urn:microsoft.com/office/officeart/2018/5/layout/IconLeafLabelList"/>
    <dgm:cxn modelId="{D3BE0DC4-CAFE-4E7D-B1A8-7DF265E85E52}" type="presParOf" srcId="{8A14FC69-D06F-4FF0-907D-5B713FBAE635}" destId="{7AE40A5F-5C60-4A7E-BDF8-A5D46E049B4E}" srcOrd="2" destOrd="0" presId="urn:microsoft.com/office/officeart/2018/5/layout/IconLeafLabelList"/>
    <dgm:cxn modelId="{65521030-B4D1-448B-AB4F-3485D9B44E1A}" type="presParOf" srcId="{8A14FC69-D06F-4FF0-907D-5B713FBAE635}" destId="{85670436-CC33-4932-AC17-8DB0D4BC56AE}" srcOrd="3" destOrd="0" presId="urn:microsoft.com/office/officeart/2018/5/layout/IconLeafLabelList"/>
    <dgm:cxn modelId="{9D9B60BE-8A1F-4BFC-9DC4-999907A2F978}" type="presParOf" srcId="{F27D020D-5D0C-4BB3-BDBC-565C2D9162FD}" destId="{06CC75F5-E54F-4D98-9BEB-AAB2FB107902}" srcOrd="7" destOrd="0" presId="urn:microsoft.com/office/officeart/2018/5/layout/IconLeafLabelList"/>
    <dgm:cxn modelId="{B8EE5F40-8C9B-4A69-98E8-FE0331CF5ABC}" type="presParOf" srcId="{F27D020D-5D0C-4BB3-BDBC-565C2D9162FD}" destId="{71C01F6D-3B49-4632-BD9C-D09EFC6EF1A5}" srcOrd="8" destOrd="0" presId="urn:microsoft.com/office/officeart/2018/5/layout/IconLeafLabelList"/>
    <dgm:cxn modelId="{D2CB56B2-6D9A-4806-9F9B-0D7D7E51C22B}" type="presParOf" srcId="{71C01F6D-3B49-4632-BD9C-D09EFC6EF1A5}" destId="{9078E7EE-8C77-4391-8ACF-D05934667E48}" srcOrd="0" destOrd="0" presId="urn:microsoft.com/office/officeart/2018/5/layout/IconLeafLabelList"/>
    <dgm:cxn modelId="{4AEB29DB-6B0A-4000-8C46-5F80FDC3EEAC}" type="presParOf" srcId="{71C01F6D-3B49-4632-BD9C-D09EFC6EF1A5}" destId="{6A226219-8E28-4135-A233-1751C2BF3EB0}" srcOrd="1" destOrd="0" presId="urn:microsoft.com/office/officeart/2018/5/layout/IconLeafLabelList"/>
    <dgm:cxn modelId="{367F8F9A-D91A-4EC8-9058-8A1244E5587B}" type="presParOf" srcId="{71C01F6D-3B49-4632-BD9C-D09EFC6EF1A5}" destId="{B555D2B6-5630-49BE-960B-1EFB937731F7}" srcOrd="2" destOrd="0" presId="urn:microsoft.com/office/officeart/2018/5/layout/IconLeafLabelList"/>
    <dgm:cxn modelId="{821A839F-E17C-445D-8607-880FAC15B587}" type="presParOf" srcId="{71C01F6D-3B49-4632-BD9C-D09EFC6EF1A5}" destId="{9F1AA4FF-A3D5-4060-8071-B4FCD9AF0D3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F25AD-75FC-4124-83C5-BB775B9F39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33545-E6B6-428C-AD93-71665EE600B2}">
      <dgm:prSet custT="1"/>
      <dgm:spPr/>
      <dgm:t>
        <a:bodyPr/>
        <a:lstStyle/>
        <a:p>
          <a:r>
            <a:rPr lang="en-GB" sz="2400" dirty="0"/>
            <a:t>Increase </a:t>
          </a:r>
          <a:r>
            <a:rPr lang="en-GB" sz="2400" b="1" dirty="0"/>
            <a:t>research capacity and </a:t>
          </a:r>
          <a:r>
            <a:rPr lang="en-GB" sz="2400" dirty="0"/>
            <a:t>investigate </a:t>
          </a:r>
          <a:r>
            <a:rPr lang="en-GB" sz="2400" b="1" dirty="0"/>
            <a:t>vascular health and physiology in the transition to adolescence</a:t>
          </a:r>
          <a:r>
            <a:rPr lang="en-GB" sz="2400" dirty="0"/>
            <a:t>.</a:t>
          </a:r>
        </a:p>
      </dgm:t>
    </dgm:pt>
    <dgm:pt modelId="{52446D1B-2AAF-42C5-98BE-D18FE4C7EF76}" type="parTrans" cxnId="{A7DC177E-755F-4581-BC0B-0CD5B1EC0E1D}">
      <dgm:prSet/>
      <dgm:spPr/>
      <dgm:t>
        <a:bodyPr/>
        <a:lstStyle/>
        <a:p>
          <a:endParaRPr lang="en-US" sz="2000"/>
        </a:p>
      </dgm:t>
    </dgm:pt>
    <dgm:pt modelId="{BE0A828E-9744-406A-AD7C-75EFBC2B9FD5}" type="sibTrans" cxnId="{A7DC177E-755F-4581-BC0B-0CD5B1EC0E1D}">
      <dgm:prSet/>
      <dgm:spPr/>
      <dgm:t>
        <a:bodyPr/>
        <a:lstStyle/>
        <a:p>
          <a:endParaRPr lang="en-US" sz="2000"/>
        </a:p>
      </dgm:t>
    </dgm:pt>
    <dgm:pt modelId="{DAE93995-404C-4839-94E0-DEFA3C55BD02}">
      <dgm:prSet custT="1"/>
      <dgm:spPr/>
      <dgm:t>
        <a:bodyPr/>
        <a:lstStyle/>
        <a:p>
          <a:r>
            <a:rPr lang="en-GB" sz="2400" dirty="0"/>
            <a:t>A diverse SES from Natal, as this group is under-represented. </a:t>
          </a:r>
        </a:p>
      </dgm:t>
    </dgm:pt>
    <dgm:pt modelId="{FCEAF232-8BF2-4C3E-9DFB-1D482CD40804}" type="parTrans" cxnId="{CFEA5981-BCDA-4F73-9D75-BE3860EA13F0}">
      <dgm:prSet/>
      <dgm:spPr/>
      <dgm:t>
        <a:bodyPr/>
        <a:lstStyle/>
        <a:p>
          <a:endParaRPr lang="en-US" sz="2000"/>
        </a:p>
      </dgm:t>
    </dgm:pt>
    <dgm:pt modelId="{F38DBEDC-5C31-4E55-A67E-119B4DDE1582}" type="sibTrans" cxnId="{CFEA5981-BCDA-4F73-9D75-BE3860EA13F0}">
      <dgm:prSet/>
      <dgm:spPr/>
      <dgm:t>
        <a:bodyPr/>
        <a:lstStyle/>
        <a:p>
          <a:endParaRPr lang="en-US" sz="2000"/>
        </a:p>
      </dgm:t>
    </dgm:pt>
    <dgm:pt modelId="{A5D3D209-8E36-4A31-A2F6-AC2C83A8CD99}">
      <dgm:prSet custT="1"/>
      <dgm:spPr/>
      <dgm:t>
        <a:bodyPr/>
        <a:lstStyle/>
        <a:p>
          <a:r>
            <a:rPr lang="en-GB" sz="2400" b="1" dirty="0"/>
            <a:t>Outreach activities </a:t>
          </a:r>
          <a:r>
            <a:rPr lang="en-GB" sz="2400" dirty="0"/>
            <a:t>are also proposed to place children/adolescents at the centre of health research</a:t>
          </a:r>
        </a:p>
      </dgm:t>
    </dgm:pt>
    <dgm:pt modelId="{9B040E5A-51D9-4284-BCC4-C890DDC4F4B4}" type="parTrans" cxnId="{A617B37E-EB46-4028-A570-6083F97D0447}">
      <dgm:prSet/>
      <dgm:spPr/>
      <dgm:t>
        <a:bodyPr/>
        <a:lstStyle/>
        <a:p>
          <a:endParaRPr lang="en-US" sz="2000"/>
        </a:p>
      </dgm:t>
    </dgm:pt>
    <dgm:pt modelId="{3672FFBC-2608-4DE2-AF6C-E7C4A5C35FD5}" type="sibTrans" cxnId="{A617B37E-EB46-4028-A570-6083F97D0447}">
      <dgm:prSet/>
      <dgm:spPr/>
      <dgm:t>
        <a:bodyPr/>
        <a:lstStyle/>
        <a:p>
          <a:endParaRPr lang="en-US" sz="2000"/>
        </a:p>
      </dgm:t>
    </dgm:pt>
    <dgm:pt modelId="{7B7EA5C3-E9E7-4344-92F9-B36F5B565619}" type="pres">
      <dgm:prSet presAssocID="{61FF25AD-75FC-4124-83C5-BB775B9F39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239B7A-5468-A04B-AC16-DF0BE279FC4B}" type="pres">
      <dgm:prSet presAssocID="{E2433545-E6B6-428C-AD93-71665EE600B2}" presName="hierRoot1" presStyleCnt="0"/>
      <dgm:spPr/>
    </dgm:pt>
    <dgm:pt modelId="{67FB3919-B0A9-F342-9B85-A8457D8ED0D9}" type="pres">
      <dgm:prSet presAssocID="{E2433545-E6B6-428C-AD93-71665EE600B2}" presName="composite" presStyleCnt="0"/>
      <dgm:spPr/>
    </dgm:pt>
    <dgm:pt modelId="{356BF63C-55CC-714A-B67D-13350A8DB0F9}" type="pres">
      <dgm:prSet presAssocID="{E2433545-E6B6-428C-AD93-71665EE600B2}" presName="background" presStyleLbl="node0" presStyleIdx="0" presStyleCnt="3"/>
      <dgm:spPr/>
    </dgm:pt>
    <dgm:pt modelId="{A67A999C-6A8A-9D47-A4AA-1D7379D98000}" type="pres">
      <dgm:prSet presAssocID="{E2433545-E6B6-428C-AD93-71665EE600B2}" presName="text" presStyleLbl="fgAcc0" presStyleIdx="0" presStyleCnt="3">
        <dgm:presLayoutVars>
          <dgm:chPref val="3"/>
        </dgm:presLayoutVars>
      </dgm:prSet>
      <dgm:spPr/>
    </dgm:pt>
    <dgm:pt modelId="{CAC57395-35A0-E045-8C8F-387A5F2F7C6E}" type="pres">
      <dgm:prSet presAssocID="{E2433545-E6B6-428C-AD93-71665EE600B2}" presName="hierChild2" presStyleCnt="0"/>
      <dgm:spPr/>
    </dgm:pt>
    <dgm:pt modelId="{A17DD876-3B50-8444-9C2E-E2163FD98CE2}" type="pres">
      <dgm:prSet presAssocID="{DAE93995-404C-4839-94E0-DEFA3C55BD02}" presName="hierRoot1" presStyleCnt="0"/>
      <dgm:spPr/>
    </dgm:pt>
    <dgm:pt modelId="{4352B3D7-CCA2-714F-8044-1202A3F3AF5D}" type="pres">
      <dgm:prSet presAssocID="{DAE93995-404C-4839-94E0-DEFA3C55BD02}" presName="composite" presStyleCnt="0"/>
      <dgm:spPr/>
    </dgm:pt>
    <dgm:pt modelId="{111FF7FF-2B9D-CE4A-9411-01627D0986B6}" type="pres">
      <dgm:prSet presAssocID="{DAE93995-404C-4839-94E0-DEFA3C55BD02}" presName="background" presStyleLbl="node0" presStyleIdx="1" presStyleCnt="3"/>
      <dgm:spPr/>
    </dgm:pt>
    <dgm:pt modelId="{57CC342B-DB6E-4D46-B609-9CC2A4BFB114}" type="pres">
      <dgm:prSet presAssocID="{DAE93995-404C-4839-94E0-DEFA3C55BD02}" presName="text" presStyleLbl="fgAcc0" presStyleIdx="1" presStyleCnt="3">
        <dgm:presLayoutVars>
          <dgm:chPref val="3"/>
        </dgm:presLayoutVars>
      </dgm:prSet>
      <dgm:spPr/>
    </dgm:pt>
    <dgm:pt modelId="{043696F0-F184-AB4B-BAE2-7AF4036A4CB0}" type="pres">
      <dgm:prSet presAssocID="{DAE93995-404C-4839-94E0-DEFA3C55BD02}" presName="hierChild2" presStyleCnt="0"/>
      <dgm:spPr/>
    </dgm:pt>
    <dgm:pt modelId="{B839C515-4EC5-7845-AE3D-71A02A77C4CE}" type="pres">
      <dgm:prSet presAssocID="{A5D3D209-8E36-4A31-A2F6-AC2C83A8CD99}" presName="hierRoot1" presStyleCnt="0"/>
      <dgm:spPr/>
    </dgm:pt>
    <dgm:pt modelId="{768CBB1C-4EBB-174C-87F3-0108805F8B99}" type="pres">
      <dgm:prSet presAssocID="{A5D3D209-8E36-4A31-A2F6-AC2C83A8CD99}" presName="composite" presStyleCnt="0"/>
      <dgm:spPr/>
    </dgm:pt>
    <dgm:pt modelId="{B7938230-F336-1040-A34C-F66BDD1D8658}" type="pres">
      <dgm:prSet presAssocID="{A5D3D209-8E36-4A31-A2F6-AC2C83A8CD99}" presName="background" presStyleLbl="node0" presStyleIdx="2" presStyleCnt="3"/>
      <dgm:spPr/>
    </dgm:pt>
    <dgm:pt modelId="{F2283328-7AEB-CB46-8B80-8CA022416A44}" type="pres">
      <dgm:prSet presAssocID="{A5D3D209-8E36-4A31-A2F6-AC2C83A8CD99}" presName="text" presStyleLbl="fgAcc0" presStyleIdx="2" presStyleCnt="3">
        <dgm:presLayoutVars>
          <dgm:chPref val="3"/>
        </dgm:presLayoutVars>
      </dgm:prSet>
      <dgm:spPr/>
    </dgm:pt>
    <dgm:pt modelId="{84F3DD13-3DE3-C745-893A-522CCDE4E880}" type="pres">
      <dgm:prSet presAssocID="{A5D3D209-8E36-4A31-A2F6-AC2C83A8CD99}" presName="hierChild2" presStyleCnt="0"/>
      <dgm:spPr/>
    </dgm:pt>
  </dgm:ptLst>
  <dgm:cxnLst>
    <dgm:cxn modelId="{B2F1911F-5B94-954B-9BD4-6E62DEDB8F66}" type="presOf" srcId="{A5D3D209-8E36-4A31-A2F6-AC2C83A8CD99}" destId="{F2283328-7AEB-CB46-8B80-8CA022416A44}" srcOrd="0" destOrd="0" presId="urn:microsoft.com/office/officeart/2005/8/layout/hierarchy1"/>
    <dgm:cxn modelId="{2CE0E328-6E14-B243-9449-8CCC10425BDF}" type="presOf" srcId="{E2433545-E6B6-428C-AD93-71665EE600B2}" destId="{A67A999C-6A8A-9D47-A4AA-1D7379D98000}" srcOrd="0" destOrd="0" presId="urn:microsoft.com/office/officeart/2005/8/layout/hierarchy1"/>
    <dgm:cxn modelId="{A7DC177E-755F-4581-BC0B-0CD5B1EC0E1D}" srcId="{61FF25AD-75FC-4124-83C5-BB775B9F39D7}" destId="{E2433545-E6B6-428C-AD93-71665EE600B2}" srcOrd="0" destOrd="0" parTransId="{52446D1B-2AAF-42C5-98BE-D18FE4C7EF76}" sibTransId="{BE0A828E-9744-406A-AD7C-75EFBC2B9FD5}"/>
    <dgm:cxn modelId="{A617B37E-EB46-4028-A570-6083F97D0447}" srcId="{61FF25AD-75FC-4124-83C5-BB775B9F39D7}" destId="{A5D3D209-8E36-4A31-A2F6-AC2C83A8CD99}" srcOrd="2" destOrd="0" parTransId="{9B040E5A-51D9-4284-BCC4-C890DDC4F4B4}" sibTransId="{3672FFBC-2608-4DE2-AF6C-E7C4A5C35FD5}"/>
    <dgm:cxn modelId="{CFEA5981-BCDA-4F73-9D75-BE3860EA13F0}" srcId="{61FF25AD-75FC-4124-83C5-BB775B9F39D7}" destId="{DAE93995-404C-4839-94E0-DEFA3C55BD02}" srcOrd="1" destOrd="0" parTransId="{FCEAF232-8BF2-4C3E-9DFB-1D482CD40804}" sibTransId="{F38DBEDC-5C31-4E55-A67E-119B4DDE1582}"/>
    <dgm:cxn modelId="{3458F8A6-AE15-F44E-870F-6ECD4EEE1F75}" type="presOf" srcId="{61FF25AD-75FC-4124-83C5-BB775B9F39D7}" destId="{7B7EA5C3-E9E7-4344-92F9-B36F5B565619}" srcOrd="0" destOrd="0" presId="urn:microsoft.com/office/officeart/2005/8/layout/hierarchy1"/>
    <dgm:cxn modelId="{C809BED8-F524-5043-9962-6F21A2365C16}" type="presOf" srcId="{DAE93995-404C-4839-94E0-DEFA3C55BD02}" destId="{57CC342B-DB6E-4D46-B609-9CC2A4BFB114}" srcOrd="0" destOrd="0" presId="urn:microsoft.com/office/officeart/2005/8/layout/hierarchy1"/>
    <dgm:cxn modelId="{7C7A4FC5-3B08-124C-91DD-0557953DD5A7}" type="presParOf" srcId="{7B7EA5C3-E9E7-4344-92F9-B36F5B565619}" destId="{24239B7A-5468-A04B-AC16-DF0BE279FC4B}" srcOrd="0" destOrd="0" presId="urn:microsoft.com/office/officeart/2005/8/layout/hierarchy1"/>
    <dgm:cxn modelId="{F1442B08-7975-BF4D-8A10-18B0BB7B26F9}" type="presParOf" srcId="{24239B7A-5468-A04B-AC16-DF0BE279FC4B}" destId="{67FB3919-B0A9-F342-9B85-A8457D8ED0D9}" srcOrd="0" destOrd="0" presId="urn:microsoft.com/office/officeart/2005/8/layout/hierarchy1"/>
    <dgm:cxn modelId="{AE127E29-09CB-FD49-B9BD-19433ACA1223}" type="presParOf" srcId="{67FB3919-B0A9-F342-9B85-A8457D8ED0D9}" destId="{356BF63C-55CC-714A-B67D-13350A8DB0F9}" srcOrd="0" destOrd="0" presId="urn:microsoft.com/office/officeart/2005/8/layout/hierarchy1"/>
    <dgm:cxn modelId="{4EE457AA-A3EB-674C-8FB3-FF98DEF0775E}" type="presParOf" srcId="{67FB3919-B0A9-F342-9B85-A8457D8ED0D9}" destId="{A67A999C-6A8A-9D47-A4AA-1D7379D98000}" srcOrd="1" destOrd="0" presId="urn:microsoft.com/office/officeart/2005/8/layout/hierarchy1"/>
    <dgm:cxn modelId="{03959474-C1E9-424A-8837-94264EE838BB}" type="presParOf" srcId="{24239B7A-5468-A04B-AC16-DF0BE279FC4B}" destId="{CAC57395-35A0-E045-8C8F-387A5F2F7C6E}" srcOrd="1" destOrd="0" presId="urn:microsoft.com/office/officeart/2005/8/layout/hierarchy1"/>
    <dgm:cxn modelId="{D5A2B6A2-1515-4844-BBB5-7521E663D353}" type="presParOf" srcId="{7B7EA5C3-E9E7-4344-92F9-B36F5B565619}" destId="{A17DD876-3B50-8444-9C2E-E2163FD98CE2}" srcOrd="1" destOrd="0" presId="urn:microsoft.com/office/officeart/2005/8/layout/hierarchy1"/>
    <dgm:cxn modelId="{20F6A0B3-57C7-D94B-B630-3EE1D7CD1D70}" type="presParOf" srcId="{A17DD876-3B50-8444-9C2E-E2163FD98CE2}" destId="{4352B3D7-CCA2-714F-8044-1202A3F3AF5D}" srcOrd="0" destOrd="0" presId="urn:microsoft.com/office/officeart/2005/8/layout/hierarchy1"/>
    <dgm:cxn modelId="{F08EBC82-5C1A-244F-99FD-E2634ED09708}" type="presParOf" srcId="{4352B3D7-CCA2-714F-8044-1202A3F3AF5D}" destId="{111FF7FF-2B9D-CE4A-9411-01627D0986B6}" srcOrd="0" destOrd="0" presId="urn:microsoft.com/office/officeart/2005/8/layout/hierarchy1"/>
    <dgm:cxn modelId="{D7696083-F1C2-ED4A-B426-612B0AF06F88}" type="presParOf" srcId="{4352B3D7-CCA2-714F-8044-1202A3F3AF5D}" destId="{57CC342B-DB6E-4D46-B609-9CC2A4BFB114}" srcOrd="1" destOrd="0" presId="urn:microsoft.com/office/officeart/2005/8/layout/hierarchy1"/>
    <dgm:cxn modelId="{E47D6F85-2222-3E44-AA7C-23C12BF75744}" type="presParOf" srcId="{A17DD876-3B50-8444-9C2E-E2163FD98CE2}" destId="{043696F0-F184-AB4B-BAE2-7AF4036A4CB0}" srcOrd="1" destOrd="0" presId="urn:microsoft.com/office/officeart/2005/8/layout/hierarchy1"/>
    <dgm:cxn modelId="{3810AEA3-B95C-9746-B3BA-AABDD7EB5F49}" type="presParOf" srcId="{7B7EA5C3-E9E7-4344-92F9-B36F5B565619}" destId="{B839C515-4EC5-7845-AE3D-71A02A77C4CE}" srcOrd="2" destOrd="0" presId="urn:microsoft.com/office/officeart/2005/8/layout/hierarchy1"/>
    <dgm:cxn modelId="{4F1C85CF-9EAE-7E43-95A9-B8F61E5C5EC4}" type="presParOf" srcId="{B839C515-4EC5-7845-AE3D-71A02A77C4CE}" destId="{768CBB1C-4EBB-174C-87F3-0108805F8B99}" srcOrd="0" destOrd="0" presId="urn:microsoft.com/office/officeart/2005/8/layout/hierarchy1"/>
    <dgm:cxn modelId="{06DADA7A-9B3E-5843-83FE-9BD54661D5F4}" type="presParOf" srcId="{768CBB1C-4EBB-174C-87F3-0108805F8B99}" destId="{B7938230-F336-1040-A34C-F66BDD1D8658}" srcOrd="0" destOrd="0" presId="urn:microsoft.com/office/officeart/2005/8/layout/hierarchy1"/>
    <dgm:cxn modelId="{663F86AA-2992-6342-B168-5A561A1A56DC}" type="presParOf" srcId="{768CBB1C-4EBB-174C-87F3-0108805F8B99}" destId="{F2283328-7AEB-CB46-8B80-8CA022416A44}" srcOrd="1" destOrd="0" presId="urn:microsoft.com/office/officeart/2005/8/layout/hierarchy1"/>
    <dgm:cxn modelId="{371CDE07-2341-D440-A0D0-03C2465A001E}" type="presParOf" srcId="{B839C515-4EC5-7845-AE3D-71A02A77C4CE}" destId="{84F3DD13-3DE3-C745-893A-522CCDE4E8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1B48B3-131E-43DC-870F-7A982EDE4DD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D6E02C-2009-43D1-9D5F-870ECA70764B}">
      <dgm:prSet/>
      <dgm:spPr/>
      <dgm:t>
        <a:bodyPr/>
        <a:lstStyle/>
        <a:p>
          <a:r>
            <a:rPr lang="en-GB" b="1" dirty="0"/>
            <a:t>The Challenge: </a:t>
          </a:r>
          <a:r>
            <a:rPr lang="en-GB" dirty="0"/>
            <a:t>No single department to answer the comprehensive set of legal, financial, and ethical questions required by the UK funder</a:t>
          </a:r>
        </a:p>
      </dgm:t>
    </dgm:pt>
    <dgm:pt modelId="{99EC4665-E688-4D24-A8E2-7F55C7AB842B}" type="parTrans" cxnId="{6E45C970-B0CE-487E-9125-751E34648BE0}">
      <dgm:prSet/>
      <dgm:spPr/>
      <dgm:t>
        <a:bodyPr/>
        <a:lstStyle/>
        <a:p>
          <a:endParaRPr lang="en-US"/>
        </a:p>
      </dgm:t>
    </dgm:pt>
    <dgm:pt modelId="{46319250-B634-4421-BE75-06DF8CE11D6E}" type="sibTrans" cxnId="{6E45C970-B0CE-487E-9125-751E34648BE0}">
      <dgm:prSet/>
      <dgm:spPr/>
      <dgm:t>
        <a:bodyPr/>
        <a:lstStyle/>
        <a:p>
          <a:endParaRPr lang="en-US"/>
        </a:p>
      </dgm:t>
    </dgm:pt>
    <dgm:pt modelId="{D2CF1600-F396-4D43-B8D1-B6AD48A03BDA}">
      <dgm:prSet/>
      <dgm:spPr/>
      <dgm:t>
        <a:bodyPr/>
        <a:lstStyle/>
        <a:p>
          <a:r>
            <a:rPr lang="en-GB" b="1" dirty="0"/>
            <a:t>International Office </a:t>
          </a:r>
          <a:r>
            <a:rPr lang="en-GB" b="1" dirty="0">
              <a:sym typeface="Wingdings" panose="05000000000000000000" pitchFamily="2" charset="2"/>
            </a:rPr>
            <a:t></a:t>
          </a:r>
          <a:r>
            <a:rPr lang="en-GB" dirty="0"/>
            <a:t> institutional history/agreements</a:t>
          </a:r>
        </a:p>
      </dgm:t>
    </dgm:pt>
    <dgm:pt modelId="{AA08E9C0-1041-47A9-A0E8-E3E6365A6A67}" type="parTrans" cxnId="{2366D605-A9F6-4F59-9560-401CD45BDFB6}">
      <dgm:prSet/>
      <dgm:spPr/>
      <dgm:t>
        <a:bodyPr/>
        <a:lstStyle/>
        <a:p>
          <a:endParaRPr lang="en-US"/>
        </a:p>
      </dgm:t>
    </dgm:pt>
    <dgm:pt modelId="{B1F2EFE6-26B4-4EBB-ABB2-23F661AE9925}" type="sibTrans" cxnId="{2366D605-A9F6-4F59-9560-401CD45BDFB6}">
      <dgm:prSet/>
      <dgm:spPr/>
      <dgm:t>
        <a:bodyPr/>
        <a:lstStyle/>
        <a:p>
          <a:endParaRPr lang="en-US"/>
        </a:p>
      </dgm:t>
    </dgm:pt>
    <dgm:pt modelId="{EEA4D8F9-CDA1-4876-B0D1-942781051469}">
      <dgm:prSet/>
      <dgm:spPr/>
      <dgm:t>
        <a:bodyPr/>
        <a:lstStyle/>
        <a:p>
          <a:r>
            <a:rPr lang="en-GB" b="1" dirty="0"/>
            <a:t>Planning Office </a:t>
          </a:r>
          <a:r>
            <a:rPr lang="en-GB" b="1" dirty="0">
              <a:sym typeface="Wingdings" panose="05000000000000000000" pitchFamily="2" charset="2"/>
            </a:rPr>
            <a:t></a:t>
          </a:r>
          <a:r>
            <a:rPr lang="en-GB" b="1" dirty="0"/>
            <a:t> </a:t>
          </a:r>
          <a:r>
            <a:rPr lang="en-GB" dirty="0"/>
            <a:t>financial systems</a:t>
          </a:r>
        </a:p>
      </dgm:t>
    </dgm:pt>
    <dgm:pt modelId="{7F86DD2F-A7FF-4EE6-88D3-549615160EDF}" type="parTrans" cxnId="{8FBE388D-D735-4EDC-87A0-F658F3912C59}">
      <dgm:prSet/>
      <dgm:spPr/>
      <dgm:t>
        <a:bodyPr/>
        <a:lstStyle/>
        <a:p>
          <a:endParaRPr lang="en-US"/>
        </a:p>
      </dgm:t>
    </dgm:pt>
    <dgm:pt modelId="{56CF593E-E4DD-4E57-AD8A-DB77201C7683}" type="sibTrans" cxnId="{8FBE388D-D735-4EDC-87A0-F658F3912C59}">
      <dgm:prSet/>
      <dgm:spPr/>
      <dgm:t>
        <a:bodyPr/>
        <a:lstStyle/>
        <a:p>
          <a:endParaRPr lang="en-US"/>
        </a:p>
      </dgm:t>
    </dgm:pt>
    <dgm:pt modelId="{589B4054-CF5E-4F36-ADF4-E621A7CFEC2F}">
      <dgm:prSet/>
      <dgm:spPr/>
      <dgm:t>
        <a:bodyPr/>
        <a:lstStyle/>
        <a:p>
          <a:r>
            <a:rPr lang="en-GB" b="1" dirty="0"/>
            <a:t>Research Office </a:t>
          </a:r>
          <a:r>
            <a:rPr lang="en-GB" b="1" dirty="0">
              <a:sym typeface="Wingdings" panose="05000000000000000000" pitchFamily="2" charset="2"/>
            </a:rPr>
            <a:t></a:t>
          </a:r>
          <a:r>
            <a:rPr lang="en-GB" b="1" dirty="0"/>
            <a:t> </a:t>
          </a:r>
          <a:r>
            <a:rPr lang="en-GB" dirty="0"/>
            <a:t>ethics and final signature</a:t>
          </a:r>
        </a:p>
      </dgm:t>
    </dgm:pt>
    <dgm:pt modelId="{4833F5DD-CAB1-437A-AC04-37AD30E04786}" type="parTrans" cxnId="{46B87112-ECD6-45B0-98AA-DDDC354F59B7}">
      <dgm:prSet/>
      <dgm:spPr/>
      <dgm:t>
        <a:bodyPr/>
        <a:lstStyle/>
        <a:p>
          <a:endParaRPr lang="en-US"/>
        </a:p>
      </dgm:t>
    </dgm:pt>
    <dgm:pt modelId="{51C13239-58B9-4855-B4FF-D1384AF09DE0}" type="sibTrans" cxnId="{46B87112-ECD6-45B0-98AA-DDDC354F59B7}">
      <dgm:prSet/>
      <dgm:spPr/>
      <dgm:t>
        <a:bodyPr/>
        <a:lstStyle/>
        <a:p>
          <a:endParaRPr lang="en-US"/>
        </a:p>
      </dgm:t>
    </dgm:pt>
    <dgm:pt modelId="{0231D6B0-4C11-4276-895E-64A137A2FB9D}">
      <dgm:prSet/>
      <dgm:spPr/>
      <dgm:t>
        <a:bodyPr/>
        <a:lstStyle/>
        <a:p>
          <a:r>
            <a:rPr lang="en-GB" b="1" dirty="0"/>
            <a:t>FUNPEC</a:t>
          </a:r>
          <a:endParaRPr lang="en-GB" dirty="0"/>
        </a:p>
      </dgm:t>
    </dgm:pt>
    <dgm:pt modelId="{BA7897BC-9825-4FC6-A593-076A8ABE125F}" type="parTrans" cxnId="{94BDE973-6B75-4721-9789-3A6A9ADE8A50}">
      <dgm:prSet/>
      <dgm:spPr/>
      <dgm:t>
        <a:bodyPr/>
        <a:lstStyle/>
        <a:p>
          <a:endParaRPr lang="en-US"/>
        </a:p>
      </dgm:t>
    </dgm:pt>
    <dgm:pt modelId="{098D31EA-7696-46C8-952A-4A567C9DDEAC}" type="sibTrans" cxnId="{94BDE973-6B75-4721-9789-3A6A9ADE8A50}">
      <dgm:prSet/>
      <dgm:spPr/>
      <dgm:t>
        <a:bodyPr/>
        <a:lstStyle/>
        <a:p>
          <a:endParaRPr lang="en-US"/>
        </a:p>
      </dgm:t>
    </dgm:pt>
    <dgm:pt modelId="{56306956-1A48-4C61-87F1-15E6E9DC2697}">
      <dgm:prSet/>
      <dgm:spPr/>
      <dgm:t>
        <a:bodyPr/>
        <a:lstStyle/>
        <a:p>
          <a:r>
            <a:rPr lang="en-GB" dirty="0"/>
            <a:t>It is a long exercise in institutional archaeology performed by the researcher because no dedicated support team exists</a:t>
          </a:r>
        </a:p>
      </dgm:t>
    </dgm:pt>
    <dgm:pt modelId="{147A41F6-1199-44AF-A2B6-D7C13CD508BF}" type="parTrans" cxnId="{49E52371-8605-42F2-9B60-159676B10CE1}">
      <dgm:prSet/>
      <dgm:spPr/>
      <dgm:t>
        <a:bodyPr/>
        <a:lstStyle/>
        <a:p>
          <a:endParaRPr lang="en-US"/>
        </a:p>
      </dgm:t>
    </dgm:pt>
    <dgm:pt modelId="{F248820E-7E30-4FBB-A503-27F136F8C053}" type="sibTrans" cxnId="{49E52371-8605-42F2-9B60-159676B10CE1}">
      <dgm:prSet/>
      <dgm:spPr/>
      <dgm:t>
        <a:bodyPr/>
        <a:lstStyle/>
        <a:p>
          <a:endParaRPr lang="en-US"/>
        </a:p>
      </dgm:t>
    </dgm:pt>
    <dgm:pt modelId="{FC4EB87C-7E5D-444C-996B-E74A1C4C9016}" type="pres">
      <dgm:prSet presAssocID="{721B48B3-131E-43DC-870F-7A982EDE4DDE}" presName="diagram" presStyleCnt="0">
        <dgm:presLayoutVars>
          <dgm:dir/>
          <dgm:resizeHandles val="exact"/>
        </dgm:presLayoutVars>
      </dgm:prSet>
      <dgm:spPr/>
    </dgm:pt>
    <dgm:pt modelId="{29137B8B-D8A1-FC43-857D-353A5DF773C6}" type="pres">
      <dgm:prSet presAssocID="{5BD6E02C-2009-43D1-9D5F-870ECA70764B}" presName="node" presStyleLbl="node1" presStyleIdx="0" presStyleCnt="6">
        <dgm:presLayoutVars>
          <dgm:bulletEnabled val="1"/>
        </dgm:presLayoutVars>
      </dgm:prSet>
      <dgm:spPr/>
    </dgm:pt>
    <dgm:pt modelId="{9DF2C6A4-FBF8-6B4E-9FBE-F16BBCA1AAF3}" type="pres">
      <dgm:prSet presAssocID="{46319250-B634-4421-BE75-06DF8CE11D6E}" presName="sibTrans" presStyleCnt="0"/>
      <dgm:spPr/>
    </dgm:pt>
    <dgm:pt modelId="{F0D37942-3451-2848-8DBC-1DC1AFEE1264}" type="pres">
      <dgm:prSet presAssocID="{D2CF1600-F396-4D43-B8D1-B6AD48A03BDA}" presName="node" presStyleLbl="node1" presStyleIdx="1" presStyleCnt="6">
        <dgm:presLayoutVars>
          <dgm:bulletEnabled val="1"/>
        </dgm:presLayoutVars>
      </dgm:prSet>
      <dgm:spPr/>
    </dgm:pt>
    <dgm:pt modelId="{C8D5C400-591F-F14F-A8B8-F3EBD6745B07}" type="pres">
      <dgm:prSet presAssocID="{B1F2EFE6-26B4-4EBB-ABB2-23F661AE9925}" presName="sibTrans" presStyleCnt="0"/>
      <dgm:spPr/>
    </dgm:pt>
    <dgm:pt modelId="{EA96A7E0-9A20-C240-92C4-F89563A32A96}" type="pres">
      <dgm:prSet presAssocID="{EEA4D8F9-CDA1-4876-B0D1-942781051469}" presName="node" presStyleLbl="node1" presStyleIdx="2" presStyleCnt="6">
        <dgm:presLayoutVars>
          <dgm:bulletEnabled val="1"/>
        </dgm:presLayoutVars>
      </dgm:prSet>
      <dgm:spPr/>
    </dgm:pt>
    <dgm:pt modelId="{33194BA7-0269-0C4B-A3B3-A79319453C94}" type="pres">
      <dgm:prSet presAssocID="{56CF593E-E4DD-4E57-AD8A-DB77201C7683}" presName="sibTrans" presStyleCnt="0"/>
      <dgm:spPr/>
    </dgm:pt>
    <dgm:pt modelId="{E6B7B9AC-32B9-DC4B-A341-FC1BE7FEC4E8}" type="pres">
      <dgm:prSet presAssocID="{589B4054-CF5E-4F36-ADF4-E621A7CFEC2F}" presName="node" presStyleLbl="node1" presStyleIdx="3" presStyleCnt="6">
        <dgm:presLayoutVars>
          <dgm:bulletEnabled val="1"/>
        </dgm:presLayoutVars>
      </dgm:prSet>
      <dgm:spPr/>
    </dgm:pt>
    <dgm:pt modelId="{DDF19894-4E55-C845-A09E-15F02F86DFF8}" type="pres">
      <dgm:prSet presAssocID="{51C13239-58B9-4855-B4FF-D1384AF09DE0}" presName="sibTrans" presStyleCnt="0"/>
      <dgm:spPr/>
    </dgm:pt>
    <dgm:pt modelId="{95DD29D1-0D1B-8245-91FB-20A354EBA1DE}" type="pres">
      <dgm:prSet presAssocID="{0231D6B0-4C11-4276-895E-64A137A2FB9D}" presName="node" presStyleLbl="node1" presStyleIdx="4" presStyleCnt="6">
        <dgm:presLayoutVars>
          <dgm:bulletEnabled val="1"/>
        </dgm:presLayoutVars>
      </dgm:prSet>
      <dgm:spPr/>
    </dgm:pt>
    <dgm:pt modelId="{4B96B792-6B7C-7349-8FED-9B6DF966E132}" type="pres">
      <dgm:prSet presAssocID="{098D31EA-7696-46C8-952A-4A567C9DDEAC}" presName="sibTrans" presStyleCnt="0"/>
      <dgm:spPr/>
    </dgm:pt>
    <dgm:pt modelId="{DC8FFFDB-CF8F-9040-B31B-1DF2548B9E6B}" type="pres">
      <dgm:prSet presAssocID="{56306956-1A48-4C61-87F1-15E6E9DC2697}" presName="node" presStyleLbl="node1" presStyleIdx="5" presStyleCnt="6">
        <dgm:presLayoutVars>
          <dgm:bulletEnabled val="1"/>
        </dgm:presLayoutVars>
      </dgm:prSet>
      <dgm:spPr/>
    </dgm:pt>
  </dgm:ptLst>
  <dgm:cxnLst>
    <dgm:cxn modelId="{2366D605-A9F6-4F59-9560-401CD45BDFB6}" srcId="{721B48B3-131E-43DC-870F-7A982EDE4DDE}" destId="{D2CF1600-F396-4D43-B8D1-B6AD48A03BDA}" srcOrd="1" destOrd="0" parTransId="{AA08E9C0-1041-47A9-A0E8-E3E6365A6A67}" sibTransId="{B1F2EFE6-26B4-4EBB-ABB2-23F661AE9925}"/>
    <dgm:cxn modelId="{46B87112-ECD6-45B0-98AA-DDDC354F59B7}" srcId="{721B48B3-131E-43DC-870F-7A982EDE4DDE}" destId="{589B4054-CF5E-4F36-ADF4-E621A7CFEC2F}" srcOrd="3" destOrd="0" parTransId="{4833F5DD-CAB1-437A-AC04-37AD30E04786}" sibTransId="{51C13239-58B9-4855-B4FF-D1384AF09DE0}"/>
    <dgm:cxn modelId="{4CFE3C6B-40F2-A940-9B96-BC50E538D51B}" type="presOf" srcId="{D2CF1600-F396-4D43-B8D1-B6AD48A03BDA}" destId="{F0D37942-3451-2848-8DBC-1DC1AFEE1264}" srcOrd="0" destOrd="0" presId="urn:microsoft.com/office/officeart/2005/8/layout/default"/>
    <dgm:cxn modelId="{0112F24C-0917-9748-99AE-29CDCAD51624}" type="presOf" srcId="{589B4054-CF5E-4F36-ADF4-E621A7CFEC2F}" destId="{E6B7B9AC-32B9-DC4B-A341-FC1BE7FEC4E8}" srcOrd="0" destOrd="0" presId="urn:microsoft.com/office/officeart/2005/8/layout/default"/>
    <dgm:cxn modelId="{6E45C970-B0CE-487E-9125-751E34648BE0}" srcId="{721B48B3-131E-43DC-870F-7A982EDE4DDE}" destId="{5BD6E02C-2009-43D1-9D5F-870ECA70764B}" srcOrd="0" destOrd="0" parTransId="{99EC4665-E688-4D24-A8E2-7F55C7AB842B}" sibTransId="{46319250-B634-4421-BE75-06DF8CE11D6E}"/>
    <dgm:cxn modelId="{49E52371-8605-42F2-9B60-159676B10CE1}" srcId="{721B48B3-131E-43DC-870F-7A982EDE4DDE}" destId="{56306956-1A48-4C61-87F1-15E6E9DC2697}" srcOrd="5" destOrd="0" parTransId="{147A41F6-1199-44AF-A2B6-D7C13CD508BF}" sibTransId="{F248820E-7E30-4FBB-A503-27F136F8C053}"/>
    <dgm:cxn modelId="{94BDE973-6B75-4721-9789-3A6A9ADE8A50}" srcId="{721B48B3-131E-43DC-870F-7A982EDE4DDE}" destId="{0231D6B0-4C11-4276-895E-64A137A2FB9D}" srcOrd="4" destOrd="0" parTransId="{BA7897BC-9825-4FC6-A593-076A8ABE125F}" sibTransId="{098D31EA-7696-46C8-952A-4A567C9DDEAC}"/>
    <dgm:cxn modelId="{77863A89-BF33-A144-831A-E5D8EFCFAF41}" type="presOf" srcId="{EEA4D8F9-CDA1-4876-B0D1-942781051469}" destId="{EA96A7E0-9A20-C240-92C4-F89563A32A96}" srcOrd="0" destOrd="0" presId="urn:microsoft.com/office/officeart/2005/8/layout/default"/>
    <dgm:cxn modelId="{2182138C-7193-E14C-BC57-E78640B71F21}" type="presOf" srcId="{56306956-1A48-4C61-87F1-15E6E9DC2697}" destId="{DC8FFFDB-CF8F-9040-B31B-1DF2548B9E6B}" srcOrd="0" destOrd="0" presId="urn:microsoft.com/office/officeart/2005/8/layout/default"/>
    <dgm:cxn modelId="{8FBE388D-D735-4EDC-87A0-F658F3912C59}" srcId="{721B48B3-131E-43DC-870F-7A982EDE4DDE}" destId="{EEA4D8F9-CDA1-4876-B0D1-942781051469}" srcOrd="2" destOrd="0" parTransId="{7F86DD2F-A7FF-4EE6-88D3-549615160EDF}" sibTransId="{56CF593E-E4DD-4E57-AD8A-DB77201C7683}"/>
    <dgm:cxn modelId="{5324478D-1E90-6641-B425-F8353750C720}" type="presOf" srcId="{0231D6B0-4C11-4276-895E-64A137A2FB9D}" destId="{95DD29D1-0D1B-8245-91FB-20A354EBA1DE}" srcOrd="0" destOrd="0" presId="urn:microsoft.com/office/officeart/2005/8/layout/default"/>
    <dgm:cxn modelId="{3DF15297-C173-A444-91A8-41078CA0F46C}" type="presOf" srcId="{5BD6E02C-2009-43D1-9D5F-870ECA70764B}" destId="{29137B8B-D8A1-FC43-857D-353A5DF773C6}" srcOrd="0" destOrd="0" presId="urn:microsoft.com/office/officeart/2005/8/layout/default"/>
    <dgm:cxn modelId="{3A02059E-07AC-CC45-B646-3280F681281A}" type="presOf" srcId="{721B48B3-131E-43DC-870F-7A982EDE4DDE}" destId="{FC4EB87C-7E5D-444C-996B-E74A1C4C9016}" srcOrd="0" destOrd="0" presId="urn:microsoft.com/office/officeart/2005/8/layout/default"/>
    <dgm:cxn modelId="{AFAA4724-BBC9-C944-88A7-2D7D84E120A5}" type="presParOf" srcId="{FC4EB87C-7E5D-444C-996B-E74A1C4C9016}" destId="{29137B8B-D8A1-FC43-857D-353A5DF773C6}" srcOrd="0" destOrd="0" presId="urn:microsoft.com/office/officeart/2005/8/layout/default"/>
    <dgm:cxn modelId="{C69A9FBE-B245-224E-B242-6D3ECD8CD511}" type="presParOf" srcId="{FC4EB87C-7E5D-444C-996B-E74A1C4C9016}" destId="{9DF2C6A4-FBF8-6B4E-9FBE-F16BBCA1AAF3}" srcOrd="1" destOrd="0" presId="urn:microsoft.com/office/officeart/2005/8/layout/default"/>
    <dgm:cxn modelId="{3A306806-4C3F-D64A-BD45-3F4D9EED0945}" type="presParOf" srcId="{FC4EB87C-7E5D-444C-996B-E74A1C4C9016}" destId="{F0D37942-3451-2848-8DBC-1DC1AFEE1264}" srcOrd="2" destOrd="0" presId="urn:microsoft.com/office/officeart/2005/8/layout/default"/>
    <dgm:cxn modelId="{D26A99F8-7798-864A-A399-351DCACD60EC}" type="presParOf" srcId="{FC4EB87C-7E5D-444C-996B-E74A1C4C9016}" destId="{C8D5C400-591F-F14F-A8B8-F3EBD6745B07}" srcOrd="3" destOrd="0" presId="urn:microsoft.com/office/officeart/2005/8/layout/default"/>
    <dgm:cxn modelId="{83FC7DA4-C302-714E-9FD0-D46E362F71A8}" type="presParOf" srcId="{FC4EB87C-7E5D-444C-996B-E74A1C4C9016}" destId="{EA96A7E0-9A20-C240-92C4-F89563A32A96}" srcOrd="4" destOrd="0" presId="urn:microsoft.com/office/officeart/2005/8/layout/default"/>
    <dgm:cxn modelId="{EF8FB67E-5F70-7747-A072-DE895AAF54BF}" type="presParOf" srcId="{FC4EB87C-7E5D-444C-996B-E74A1C4C9016}" destId="{33194BA7-0269-0C4B-A3B3-A79319453C94}" srcOrd="5" destOrd="0" presId="urn:microsoft.com/office/officeart/2005/8/layout/default"/>
    <dgm:cxn modelId="{568911A4-941E-8247-BC9E-85100035F6A3}" type="presParOf" srcId="{FC4EB87C-7E5D-444C-996B-E74A1C4C9016}" destId="{E6B7B9AC-32B9-DC4B-A341-FC1BE7FEC4E8}" srcOrd="6" destOrd="0" presId="urn:microsoft.com/office/officeart/2005/8/layout/default"/>
    <dgm:cxn modelId="{46189C77-C353-A249-A895-553950DEEA0A}" type="presParOf" srcId="{FC4EB87C-7E5D-444C-996B-E74A1C4C9016}" destId="{DDF19894-4E55-C845-A09E-15F02F86DFF8}" srcOrd="7" destOrd="0" presId="urn:microsoft.com/office/officeart/2005/8/layout/default"/>
    <dgm:cxn modelId="{9A62D7B7-1DA6-B348-A859-1EDE411DEA64}" type="presParOf" srcId="{FC4EB87C-7E5D-444C-996B-E74A1C4C9016}" destId="{95DD29D1-0D1B-8245-91FB-20A354EBA1DE}" srcOrd="8" destOrd="0" presId="urn:microsoft.com/office/officeart/2005/8/layout/default"/>
    <dgm:cxn modelId="{B0368E15-C8B9-C540-B07A-9578111D58B8}" type="presParOf" srcId="{FC4EB87C-7E5D-444C-996B-E74A1C4C9016}" destId="{4B96B792-6B7C-7349-8FED-9B6DF966E132}" srcOrd="9" destOrd="0" presId="urn:microsoft.com/office/officeart/2005/8/layout/default"/>
    <dgm:cxn modelId="{2B8CB687-FA0E-354A-AAA8-59EC715A997C}" type="presParOf" srcId="{FC4EB87C-7E5D-444C-996B-E74A1C4C9016}" destId="{DC8FFFDB-CF8F-9040-B31B-1DF2548B9E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4617FD-6749-4AEE-9003-660BEDF53FF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933E48-D057-4BD9-BA25-9A3E7F74033C}">
      <dgm:prSet custT="1"/>
      <dgm:spPr/>
      <dgm:t>
        <a:bodyPr/>
        <a:lstStyle/>
        <a:p>
          <a:r>
            <a:rPr lang="en-GB" sz="2400" dirty="0"/>
            <a:t>The Funding difference – Individual vs. Institutional</a:t>
          </a:r>
        </a:p>
      </dgm:t>
    </dgm:pt>
    <dgm:pt modelId="{613101DA-442A-45EC-9F7F-BF43D1E42436}" type="parTrans" cxnId="{57373210-785F-4509-9CC3-6F03E99091C2}">
      <dgm:prSet/>
      <dgm:spPr/>
      <dgm:t>
        <a:bodyPr/>
        <a:lstStyle/>
        <a:p>
          <a:endParaRPr lang="en-US" sz="2000"/>
        </a:p>
      </dgm:t>
    </dgm:pt>
    <dgm:pt modelId="{0F455D19-D73B-493B-A49B-E514EC5C4C30}" type="sibTrans" cxnId="{57373210-785F-4509-9CC3-6F03E99091C2}">
      <dgm:prSet/>
      <dgm:spPr/>
      <dgm:t>
        <a:bodyPr/>
        <a:lstStyle/>
        <a:p>
          <a:endParaRPr lang="en-US" sz="2000"/>
        </a:p>
      </dgm:t>
    </dgm:pt>
    <dgm:pt modelId="{FADC3C67-DBF7-4951-BAE4-7842F3CC7AB4}">
      <dgm:prSet custT="1"/>
      <dgm:spPr/>
      <dgm:t>
        <a:bodyPr/>
        <a:lstStyle/>
        <a:p>
          <a:r>
            <a:rPr lang="en-GB" sz="2400" dirty="0"/>
            <a:t>UK - Funds are awarded to the Institution</a:t>
          </a:r>
        </a:p>
      </dgm:t>
    </dgm:pt>
    <dgm:pt modelId="{62B0E533-B606-4253-9817-B2758C4928F2}" type="parTrans" cxnId="{B0ED0542-133A-4644-BB0D-5E09850F5EB5}">
      <dgm:prSet/>
      <dgm:spPr/>
      <dgm:t>
        <a:bodyPr/>
        <a:lstStyle/>
        <a:p>
          <a:endParaRPr lang="en-US" sz="2000"/>
        </a:p>
      </dgm:t>
    </dgm:pt>
    <dgm:pt modelId="{B19E6C4A-12CF-4073-B1F8-9700B80F9E12}" type="sibTrans" cxnId="{B0ED0542-133A-4644-BB0D-5E09850F5EB5}">
      <dgm:prSet/>
      <dgm:spPr/>
      <dgm:t>
        <a:bodyPr/>
        <a:lstStyle/>
        <a:p>
          <a:endParaRPr lang="en-US" sz="2000"/>
        </a:p>
      </dgm:t>
    </dgm:pt>
    <dgm:pt modelId="{E51077FD-1685-44C8-82AF-CDCE78A1783E}">
      <dgm:prSet custT="1"/>
      <dgm:spPr/>
      <dgm:t>
        <a:bodyPr/>
        <a:lstStyle/>
        <a:p>
          <a:r>
            <a:rPr lang="en-GB" sz="2400" dirty="0"/>
            <a:t>Brazil: Funds the individual researcher</a:t>
          </a:r>
        </a:p>
      </dgm:t>
    </dgm:pt>
    <dgm:pt modelId="{EAC83E0D-81ED-4918-B293-A1604997AF27}" type="parTrans" cxnId="{925ABAFC-5287-4CA4-8046-DC174ECBA5CC}">
      <dgm:prSet/>
      <dgm:spPr/>
      <dgm:t>
        <a:bodyPr/>
        <a:lstStyle/>
        <a:p>
          <a:endParaRPr lang="en-US" sz="2000"/>
        </a:p>
      </dgm:t>
    </dgm:pt>
    <dgm:pt modelId="{4920A8D2-614C-4FF7-9E73-15631328C511}" type="sibTrans" cxnId="{925ABAFC-5287-4CA4-8046-DC174ECBA5CC}">
      <dgm:prSet/>
      <dgm:spPr/>
      <dgm:t>
        <a:bodyPr/>
        <a:lstStyle/>
        <a:p>
          <a:endParaRPr lang="en-US" sz="2000"/>
        </a:p>
      </dgm:t>
    </dgm:pt>
    <dgm:pt modelId="{70B06A94-5D53-4FE1-BC12-FA99AE7A2FE3}">
      <dgm:prSet custT="1"/>
      <dgm:spPr/>
      <dgm:t>
        <a:bodyPr/>
        <a:lstStyle/>
        <a:p>
          <a:r>
            <a:rPr lang="en-GB" sz="2400" dirty="0"/>
            <a:t>The FUNPEC. UFRN must "outsource" grant management to a non-profit foundation </a:t>
          </a:r>
        </a:p>
        <a:p>
          <a:r>
            <a:rPr lang="en-GB" sz="2400" b="1" dirty="0"/>
            <a:t>Fees</a:t>
          </a:r>
        </a:p>
      </dgm:t>
    </dgm:pt>
    <dgm:pt modelId="{B383F9E9-C619-4C96-9D1E-5FC2DAE32B76}" type="parTrans" cxnId="{FD2E39D5-8A1E-4318-AFDB-245D92696E31}">
      <dgm:prSet/>
      <dgm:spPr/>
      <dgm:t>
        <a:bodyPr/>
        <a:lstStyle/>
        <a:p>
          <a:endParaRPr lang="en-US" sz="2000"/>
        </a:p>
      </dgm:t>
    </dgm:pt>
    <dgm:pt modelId="{C196DD11-9B66-471E-9143-62541278A9C3}" type="sibTrans" cxnId="{FD2E39D5-8A1E-4318-AFDB-245D92696E31}">
      <dgm:prSet/>
      <dgm:spPr/>
      <dgm:t>
        <a:bodyPr/>
        <a:lstStyle/>
        <a:p>
          <a:endParaRPr lang="en-US" sz="2000"/>
        </a:p>
      </dgm:t>
    </dgm:pt>
    <dgm:pt modelId="{A57E5732-2659-463F-9F35-AB514C9620D5}">
      <dgm:prSet custT="1"/>
      <dgm:spPr/>
      <dgm:t>
        <a:bodyPr/>
        <a:lstStyle/>
        <a:p>
          <a:r>
            <a:rPr lang="en-GB" sz="2400" dirty="0"/>
            <a:t>Legal Barrier: Brazilian law/internal rules made it impossible to pay these fees</a:t>
          </a:r>
        </a:p>
      </dgm:t>
    </dgm:pt>
    <dgm:pt modelId="{92E9C520-ED56-430E-8F3F-6C3C11656F18}" type="parTrans" cxnId="{F1232F5F-F1C4-4E03-8A18-D4A90A18420D}">
      <dgm:prSet/>
      <dgm:spPr/>
      <dgm:t>
        <a:bodyPr/>
        <a:lstStyle/>
        <a:p>
          <a:endParaRPr lang="en-US" sz="2000"/>
        </a:p>
      </dgm:t>
    </dgm:pt>
    <dgm:pt modelId="{99178D35-C5C2-4E11-8B1C-FCE05EE559BA}" type="sibTrans" cxnId="{F1232F5F-F1C4-4E03-8A18-D4A90A18420D}">
      <dgm:prSet/>
      <dgm:spPr/>
      <dgm:t>
        <a:bodyPr/>
        <a:lstStyle/>
        <a:p>
          <a:endParaRPr lang="en-US" sz="2000"/>
        </a:p>
      </dgm:t>
    </dgm:pt>
    <dgm:pt modelId="{94004273-DF8A-43C1-B198-0E17D3169E04}">
      <dgm:prSet custT="1"/>
      <dgm:spPr/>
      <dgm:t>
        <a:bodyPr/>
        <a:lstStyle/>
        <a:p>
          <a:r>
            <a:rPr lang="en-GB" sz="2400" dirty="0"/>
            <a:t>The Equitable Solution: UFRN demonstrated institutional commitment by covering FUNPEC’s fees.</a:t>
          </a:r>
        </a:p>
      </dgm:t>
    </dgm:pt>
    <dgm:pt modelId="{CD1F84F6-8844-43C1-AD85-A047B0078FB8}" type="parTrans" cxnId="{FEA32628-159A-41F1-A2CD-399F6C340795}">
      <dgm:prSet/>
      <dgm:spPr/>
      <dgm:t>
        <a:bodyPr/>
        <a:lstStyle/>
        <a:p>
          <a:endParaRPr lang="en-US" sz="2000"/>
        </a:p>
      </dgm:t>
    </dgm:pt>
    <dgm:pt modelId="{759CB225-6C92-49B3-954C-546F6FB49AEB}" type="sibTrans" cxnId="{FEA32628-159A-41F1-A2CD-399F6C340795}">
      <dgm:prSet/>
      <dgm:spPr/>
      <dgm:t>
        <a:bodyPr/>
        <a:lstStyle/>
        <a:p>
          <a:endParaRPr lang="en-US" sz="2000"/>
        </a:p>
      </dgm:t>
    </dgm:pt>
    <dgm:pt modelId="{32ADF2E5-2600-CF42-9E15-F037F2D68E35}" type="pres">
      <dgm:prSet presAssocID="{284617FD-6749-4AEE-9003-660BEDF53FF7}" presName="diagram" presStyleCnt="0">
        <dgm:presLayoutVars>
          <dgm:dir/>
          <dgm:resizeHandles val="exact"/>
        </dgm:presLayoutVars>
      </dgm:prSet>
      <dgm:spPr/>
    </dgm:pt>
    <dgm:pt modelId="{60CB9B95-A45B-2244-A222-8DE92B566AE9}" type="pres">
      <dgm:prSet presAssocID="{74933E48-D057-4BD9-BA25-9A3E7F74033C}" presName="node" presStyleLbl="node1" presStyleIdx="0" presStyleCnt="6">
        <dgm:presLayoutVars>
          <dgm:bulletEnabled val="1"/>
        </dgm:presLayoutVars>
      </dgm:prSet>
      <dgm:spPr/>
    </dgm:pt>
    <dgm:pt modelId="{945DBDFA-E495-FF4E-B599-B4031675F723}" type="pres">
      <dgm:prSet presAssocID="{0F455D19-D73B-493B-A49B-E514EC5C4C30}" presName="sibTrans" presStyleCnt="0"/>
      <dgm:spPr/>
    </dgm:pt>
    <dgm:pt modelId="{D17320E8-A817-0948-86DE-6E5ED5606B11}" type="pres">
      <dgm:prSet presAssocID="{FADC3C67-DBF7-4951-BAE4-7842F3CC7AB4}" presName="node" presStyleLbl="node1" presStyleIdx="1" presStyleCnt="6">
        <dgm:presLayoutVars>
          <dgm:bulletEnabled val="1"/>
        </dgm:presLayoutVars>
      </dgm:prSet>
      <dgm:spPr/>
    </dgm:pt>
    <dgm:pt modelId="{3986E9BA-04AB-2342-BFB0-6E196ED098EE}" type="pres">
      <dgm:prSet presAssocID="{B19E6C4A-12CF-4073-B1F8-9700B80F9E12}" presName="sibTrans" presStyleCnt="0"/>
      <dgm:spPr/>
    </dgm:pt>
    <dgm:pt modelId="{BC106654-578C-C740-B313-AED2B42603F5}" type="pres">
      <dgm:prSet presAssocID="{E51077FD-1685-44C8-82AF-CDCE78A1783E}" presName="node" presStyleLbl="node1" presStyleIdx="2" presStyleCnt="6">
        <dgm:presLayoutVars>
          <dgm:bulletEnabled val="1"/>
        </dgm:presLayoutVars>
      </dgm:prSet>
      <dgm:spPr/>
    </dgm:pt>
    <dgm:pt modelId="{DFFDAD10-2476-2A4B-9101-1E9B7D879206}" type="pres">
      <dgm:prSet presAssocID="{4920A8D2-614C-4FF7-9E73-15631328C511}" presName="sibTrans" presStyleCnt="0"/>
      <dgm:spPr/>
    </dgm:pt>
    <dgm:pt modelId="{9A0AB245-FDC5-554A-BB9D-7AD96C00EFBF}" type="pres">
      <dgm:prSet presAssocID="{70B06A94-5D53-4FE1-BC12-FA99AE7A2FE3}" presName="node" presStyleLbl="node1" presStyleIdx="3" presStyleCnt="6">
        <dgm:presLayoutVars>
          <dgm:bulletEnabled val="1"/>
        </dgm:presLayoutVars>
      </dgm:prSet>
      <dgm:spPr/>
    </dgm:pt>
    <dgm:pt modelId="{30CA64E3-BE22-7342-8FBE-B646D2CE1677}" type="pres">
      <dgm:prSet presAssocID="{C196DD11-9B66-471E-9143-62541278A9C3}" presName="sibTrans" presStyleCnt="0"/>
      <dgm:spPr/>
    </dgm:pt>
    <dgm:pt modelId="{ED52CF68-0114-2240-90ED-7EB153D4D31B}" type="pres">
      <dgm:prSet presAssocID="{A57E5732-2659-463F-9F35-AB514C9620D5}" presName="node" presStyleLbl="node1" presStyleIdx="4" presStyleCnt="6">
        <dgm:presLayoutVars>
          <dgm:bulletEnabled val="1"/>
        </dgm:presLayoutVars>
      </dgm:prSet>
      <dgm:spPr/>
    </dgm:pt>
    <dgm:pt modelId="{C07D507B-064D-F545-BBF8-25B5F9DAF9D1}" type="pres">
      <dgm:prSet presAssocID="{99178D35-C5C2-4E11-8B1C-FCE05EE559BA}" presName="sibTrans" presStyleCnt="0"/>
      <dgm:spPr/>
    </dgm:pt>
    <dgm:pt modelId="{52E7C114-BA19-E041-B33D-A8BD249410C1}" type="pres">
      <dgm:prSet presAssocID="{94004273-DF8A-43C1-B198-0E17D3169E04}" presName="node" presStyleLbl="node1" presStyleIdx="5" presStyleCnt="6">
        <dgm:presLayoutVars>
          <dgm:bulletEnabled val="1"/>
        </dgm:presLayoutVars>
      </dgm:prSet>
      <dgm:spPr/>
    </dgm:pt>
  </dgm:ptLst>
  <dgm:cxnLst>
    <dgm:cxn modelId="{CB19F20F-7D4A-8A48-A02A-A6DE5C1F9366}" type="presOf" srcId="{70B06A94-5D53-4FE1-BC12-FA99AE7A2FE3}" destId="{9A0AB245-FDC5-554A-BB9D-7AD96C00EFBF}" srcOrd="0" destOrd="0" presId="urn:microsoft.com/office/officeart/2005/8/layout/default"/>
    <dgm:cxn modelId="{57373210-785F-4509-9CC3-6F03E99091C2}" srcId="{284617FD-6749-4AEE-9003-660BEDF53FF7}" destId="{74933E48-D057-4BD9-BA25-9A3E7F74033C}" srcOrd="0" destOrd="0" parTransId="{613101DA-442A-45EC-9F7F-BF43D1E42436}" sibTransId="{0F455D19-D73B-493B-A49B-E514EC5C4C30}"/>
    <dgm:cxn modelId="{FEA32628-159A-41F1-A2CD-399F6C340795}" srcId="{284617FD-6749-4AEE-9003-660BEDF53FF7}" destId="{94004273-DF8A-43C1-B198-0E17D3169E04}" srcOrd="5" destOrd="0" parTransId="{CD1F84F6-8844-43C1-AD85-A047B0078FB8}" sibTransId="{759CB225-6C92-49B3-954C-546F6FB49AEB}"/>
    <dgm:cxn modelId="{F1232F5F-F1C4-4E03-8A18-D4A90A18420D}" srcId="{284617FD-6749-4AEE-9003-660BEDF53FF7}" destId="{A57E5732-2659-463F-9F35-AB514C9620D5}" srcOrd="4" destOrd="0" parTransId="{92E9C520-ED56-430E-8F3F-6C3C11656F18}" sibTransId="{99178D35-C5C2-4E11-8B1C-FCE05EE559BA}"/>
    <dgm:cxn modelId="{B0ED0542-133A-4644-BB0D-5E09850F5EB5}" srcId="{284617FD-6749-4AEE-9003-660BEDF53FF7}" destId="{FADC3C67-DBF7-4951-BAE4-7842F3CC7AB4}" srcOrd="1" destOrd="0" parTransId="{62B0E533-B606-4253-9817-B2758C4928F2}" sibTransId="{B19E6C4A-12CF-4073-B1F8-9700B80F9E12}"/>
    <dgm:cxn modelId="{859E7E58-60AB-5E44-A54F-64BBBF623B30}" type="presOf" srcId="{74933E48-D057-4BD9-BA25-9A3E7F74033C}" destId="{60CB9B95-A45B-2244-A222-8DE92B566AE9}" srcOrd="0" destOrd="0" presId="urn:microsoft.com/office/officeart/2005/8/layout/default"/>
    <dgm:cxn modelId="{9C529A81-8094-FC4B-9745-6F153ED9E077}" type="presOf" srcId="{E51077FD-1685-44C8-82AF-CDCE78A1783E}" destId="{BC106654-578C-C740-B313-AED2B42603F5}" srcOrd="0" destOrd="0" presId="urn:microsoft.com/office/officeart/2005/8/layout/default"/>
    <dgm:cxn modelId="{8B34578A-39C3-6746-92BE-A66B411E789E}" type="presOf" srcId="{94004273-DF8A-43C1-B198-0E17D3169E04}" destId="{52E7C114-BA19-E041-B33D-A8BD249410C1}" srcOrd="0" destOrd="0" presId="urn:microsoft.com/office/officeart/2005/8/layout/default"/>
    <dgm:cxn modelId="{5C20D5BD-21CB-AD48-9D03-1FD095F77B7D}" type="presOf" srcId="{284617FD-6749-4AEE-9003-660BEDF53FF7}" destId="{32ADF2E5-2600-CF42-9E15-F037F2D68E35}" srcOrd="0" destOrd="0" presId="urn:microsoft.com/office/officeart/2005/8/layout/default"/>
    <dgm:cxn modelId="{830DEFD0-D0C7-7545-A5AC-B9CFC4CFE9ED}" type="presOf" srcId="{A57E5732-2659-463F-9F35-AB514C9620D5}" destId="{ED52CF68-0114-2240-90ED-7EB153D4D31B}" srcOrd="0" destOrd="0" presId="urn:microsoft.com/office/officeart/2005/8/layout/default"/>
    <dgm:cxn modelId="{FD2E39D5-8A1E-4318-AFDB-245D92696E31}" srcId="{284617FD-6749-4AEE-9003-660BEDF53FF7}" destId="{70B06A94-5D53-4FE1-BC12-FA99AE7A2FE3}" srcOrd="3" destOrd="0" parTransId="{B383F9E9-C619-4C96-9D1E-5FC2DAE32B76}" sibTransId="{C196DD11-9B66-471E-9143-62541278A9C3}"/>
    <dgm:cxn modelId="{399734E8-ABE0-5244-9557-2A48FF90A723}" type="presOf" srcId="{FADC3C67-DBF7-4951-BAE4-7842F3CC7AB4}" destId="{D17320E8-A817-0948-86DE-6E5ED5606B11}" srcOrd="0" destOrd="0" presId="urn:microsoft.com/office/officeart/2005/8/layout/default"/>
    <dgm:cxn modelId="{925ABAFC-5287-4CA4-8046-DC174ECBA5CC}" srcId="{284617FD-6749-4AEE-9003-660BEDF53FF7}" destId="{E51077FD-1685-44C8-82AF-CDCE78A1783E}" srcOrd="2" destOrd="0" parTransId="{EAC83E0D-81ED-4918-B293-A1604997AF27}" sibTransId="{4920A8D2-614C-4FF7-9E73-15631328C511}"/>
    <dgm:cxn modelId="{E2F884E8-C554-1341-BBE4-5CB22C98B669}" type="presParOf" srcId="{32ADF2E5-2600-CF42-9E15-F037F2D68E35}" destId="{60CB9B95-A45B-2244-A222-8DE92B566AE9}" srcOrd="0" destOrd="0" presId="urn:microsoft.com/office/officeart/2005/8/layout/default"/>
    <dgm:cxn modelId="{80298D11-6766-8340-9135-D404A7382D74}" type="presParOf" srcId="{32ADF2E5-2600-CF42-9E15-F037F2D68E35}" destId="{945DBDFA-E495-FF4E-B599-B4031675F723}" srcOrd="1" destOrd="0" presId="urn:microsoft.com/office/officeart/2005/8/layout/default"/>
    <dgm:cxn modelId="{05FDC411-4013-FF44-94A3-AD83D4E7AC27}" type="presParOf" srcId="{32ADF2E5-2600-CF42-9E15-F037F2D68E35}" destId="{D17320E8-A817-0948-86DE-6E5ED5606B11}" srcOrd="2" destOrd="0" presId="urn:microsoft.com/office/officeart/2005/8/layout/default"/>
    <dgm:cxn modelId="{1110FC47-7C1A-BE4D-9ED7-BE3B6B1715EB}" type="presParOf" srcId="{32ADF2E5-2600-CF42-9E15-F037F2D68E35}" destId="{3986E9BA-04AB-2342-BFB0-6E196ED098EE}" srcOrd="3" destOrd="0" presId="urn:microsoft.com/office/officeart/2005/8/layout/default"/>
    <dgm:cxn modelId="{3A17A151-C101-364A-8B40-455626E39BB5}" type="presParOf" srcId="{32ADF2E5-2600-CF42-9E15-F037F2D68E35}" destId="{BC106654-578C-C740-B313-AED2B42603F5}" srcOrd="4" destOrd="0" presId="urn:microsoft.com/office/officeart/2005/8/layout/default"/>
    <dgm:cxn modelId="{1739057C-F16F-F744-8BC1-5112F5AF1CB7}" type="presParOf" srcId="{32ADF2E5-2600-CF42-9E15-F037F2D68E35}" destId="{DFFDAD10-2476-2A4B-9101-1E9B7D879206}" srcOrd="5" destOrd="0" presId="urn:microsoft.com/office/officeart/2005/8/layout/default"/>
    <dgm:cxn modelId="{40B0C0FD-3B99-F845-959C-066C141D3F40}" type="presParOf" srcId="{32ADF2E5-2600-CF42-9E15-F037F2D68E35}" destId="{9A0AB245-FDC5-554A-BB9D-7AD96C00EFBF}" srcOrd="6" destOrd="0" presId="urn:microsoft.com/office/officeart/2005/8/layout/default"/>
    <dgm:cxn modelId="{91AAB209-A263-4B4A-BE72-60EA37738151}" type="presParOf" srcId="{32ADF2E5-2600-CF42-9E15-F037F2D68E35}" destId="{30CA64E3-BE22-7342-8FBE-B646D2CE1677}" srcOrd="7" destOrd="0" presId="urn:microsoft.com/office/officeart/2005/8/layout/default"/>
    <dgm:cxn modelId="{CE9AFB82-3E87-404C-8EC6-C94001AF9E72}" type="presParOf" srcId="{32ADF2E5-2600-CF42-9E15-F037F2D68E35}" destId="{ED52CF68-0114-2240-90ED-7EB153D4D31B}" srcOrd="8" destOrd="0" presId="urn:microsoft.com/office/officeart/2005/8/layout/default"/>
    <dgm:cxn modelId="{B0B5CED0-28B1-7F49-BCDB-908D14F5AAAE}" type="presParOf" srcId="{32ADF2E5-2600-CF42-9E15-F037F2D68E35}" destId="{C07D507B-064D-F545-BBF8-25B5F9DAF9D1}" srcOrd="9" destOrd="0" presId="urn:microsoft.com/office/officeart/2005/8/layout/default"/>
    <dgm:cxn modelId="{0B362434-783A-B64C-BC68-4F865A046AA9}" type="presParOf" srcId="{32ADF2E5-2600-CF42-9E15-F037F2D68E35}" destId="{52E7C114-BA19-E041-B33D-A8BD249410C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619B55-F467-4598-9BEC-CF11751163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E024BA-5AEC-4A72-9B72-4755F20E01AB}">
      <dgm:prSet custT="1"/>
      <dgm:spPr/>
      <dgm:t>
        <a:bodyPr/>
        <a:lstStyle/>
        <a:p>
          <a:r>
            <a:rPr lang="en-GB" sz="2400" dirty="0"/>
            <a:t>Legal Engineering – Two Agreements</a:t>
          </a:r>
        </a:p>
      </dgm:t>
    </dgm:pt>
    <dgm:pt modelId="{8802AE78-CEDF-48BC-AEDA-F3D1C7FB493A}" type="parTrans" cxnId="{E609712B-44BF-4F66-AEA1-F835238EA97E}">
      <dgm:prSet/>
      <dgm:spPr/>
      <dgm:t>
        <a:bodyPr/>
        <a:lstStyle/>
        <a:p>
          <a:endParaRPr lang="en-US" sz="2000"/>
        </a:p>
      </dgm:t>
    </dgm:pt>
    <dgm:pt modelId="{49EC313F-1193-4BCA-A9B9-FE818F73CF1A}" type="sibTrans" cxnId="{E609712B-44BF-4F66-AEA1-F835238EA97E}">
      <dgm:prSet/>
      <dgm:spPr/>
      <dgm:t>
        <a:bodyPr/>
        <a:lstStyle/>
        <a:p>
          <a:endParaRPr lang="en-US" sz="2000"/>
        </a:p>
      </dgm:t>
    </dgm:pt>
    <dgm:pt modelId="{CEC99CA8-A545-4712-B428-7AE743B94352}">
      <dgm:prSet custT="1"/>
      <dgm:spPr/>
      <dgm:t>
        <a:bodyPr/>
        <a:lstStyle/>
        <a:p>
          <a:r>
            <a:rPr lang="en-GB" sz="2400" dirty="0"/>
            <a:t>A single "tripartite” (</a:t>
          </a:r>
          <a:r>
            <a:rPr lang="en-GB" sz="2400" dirty="0" err="1"/>
            <a:t>UoE</a:t>
          </a:r>
          <a:r>
            <a:rPr lang="en-GB" sz="2400" dirty="0"/>
            <a:t>, UFRN, FUNPEC) agreement proved legally unworkable</a:t>
          </a:r>
        </a:p>
      </dgm:t>
    </dgm:pt>
    <dgm:pt modelId="{13D6DE88-929C-47E8-A277-C36A9E7DA595}" type="parTrans" cxnId="{56302FF1-DF3A-4D38-AAD7-4D73113EC0B6}">
      <dgm:prSet/>
      <dgm:spPr/>
      <dgm:t>
        <a:bodyPr/>
        <a:lstStyle/>
        <a:p>
          <a:endParaRPr lang="en-US" sz="2000"/>
        </a:p>
      </dgm:t>
    </dgm:pt>
    <dgm:pt modelId="{FB17A64D-7590-462E-8E46-D0E6BC975BFF}" type="sibTrans" cxnId="{56302FF1-DF3A-4D38-AAD7-4D73113EC0B6}">
      <dgm:prSet/>
      <dgm:spPr/>
      <dgm:t>
        <a:bodyPr/>
        <a:lstStyle/>
        <a:p>
          <a:endParaRPr lang="en-US" sz="2000"/>
        </a:p>
      </dgm:t>
    </dgm:pt>
    <dgm:pt modelId="{D35A54B3-178A-4103-957A-7E29CC574EA5}">
      <dgm:prSet custT="1"/>
      <dgm:spPr/>
      <dgm:t>
        <a:bodyPr/>
        <a:lstStyle/>
        <a:p>
          <a:r>
            <a:rPr lang="en-GB" sz="2400" dirty="0"/>
            <a:t>The solution:</a:t>
          </a:r>
        </a:p>
      </dgm:t>
    </dgm:pt>
    <dgm:pt modelId="{26540111-FCA8-4A5B-BACF-8BF460FBFB7A}" type="parTrans" cxnId="{11274587-8CBC-4BCC-A385-C1717D5A01E2}">
      <dgm:prSet/>
      <dgm:spPr/>
      <dgm:t>
        <a:bodyPr/>
        <a:lstStyle/>
        <a:p>
          <a:endParaRPr lang="en-US" sz="2000"/>
        </a:p>
      </dgm:t>
    </dgm:pt>
    <dgm:pt modelId="{CBF526FF-34F6-427D-8367-2B2FDE8408A7}" type="sibTrans" cxnId="{11274587-8CBC-4BCC-A385-C1717D5A01E2}">
      <dgm:prSet/>
      <dgm:spPr/>
      <dgm:t>
        <a:bodyPr/>
        <a:lstStyle/>
        <a:p>
          <a:endParaRPr lang="en-US" sz="2000"/>
        </a:p>
      </dgm:t>
    </dgm:pt>
    <dgm:pt modelId="{EB0A15D8-0B22-4CC9-B017-6D45E2B7AF2E}">
      <dgm:prSet custT="1"/>
      <dgm:spPr/>
      <dgm:t>
        <a:bodyPr/>
        <a:lstStyle/>
        <a:p>
          <a:r>
            <a:rPr lang="en-GB" sz="2000" b="1" dirty="0"/>
            <a:t>Contract A: </a:t>
          </a:r>
          <a:r>
            <a:rPr lang="en-GB" sz="2000" b="1" dirty="0" err="1"/>
            <a:t>UoE</a:t>
          </a:r>
          <a:r>
            <a:rPr lang="en-GB" sz="2000" b="1" dirty="0"/>
            <a:t> ↔ UFRN</a:t>
          </a:r>
        </a:p>
      </dgm:t>
    </dgm:pt>
    <dgm:pt modelId="{F6ED9E32-FC66-4A8F-9D8A-7D4F53ADD5EB}" type="parTrans" cxnId="{8CC288DD-6877-4232-833E-E48B6646E5E5}">
      <dgm:prSet/>
      <dgm:spPr/>
      <dgm:t>
        <a:bodyPr/>
        <a:lstStyle/>
        <a:p>
          <a:endParaRPr lang="en-US" sz="2000"/>
        </a:p>
      </dgm:t>
    </dgm:pt>
    <dgm:pt modelId="{E8231A81-82E2-45AD-A3BB-097AC0CCA980}" type="sibTrans" cxnId="{8CC288DD-6877-4232-833E-E48B6646E5E5}">
      <dgm:prSet/>
      <dgm:spPr/>
      <dgm:t>
        <a:bodyPr/>
        <a:lstStyle/>
        <a:p>
          <a:endParaRPr lang="en-US" sz="2000"/>
        </a:p>
      </dgm:t>
    </dgm:pt>
    <dgm:pt modelId="{572720FE-4DD3-4E5F-A689-2943758CBEF5}">
      <dgm:prSet custT="1"/>
      <dgm:spPr/>
      <dgm:t>
        <a:bodyPr/>
        <a:lstStyle/>
        <a:p>
          <a:r>
            <a:rPr lang="en-GB" sz="2000" b="1" dirty="0"/>
            <a:t>Contract B: UFRN ↔ FUNPEC</a:t>
          </a:r>
        </a:p>
      </dgm:t>
    </dgm:pt>
    <dgm:pt modelId="{14CD1292-222E-451C-B18B-FDDFBE9A165F}" type="parTrans" cxnId="{79B395EC-4BA6-41CE-86C7-56210DB85709}">
      <dgm:prSet/>
      <dgm:spPr/>
      <dgm:t>
        <a:bodyPr/>
        <a:lstStyle/>
        <a:p>
          <a:endParaRPr lang="en-US" sz="2000"/>
        </a:p>
      </dgm:t>
    </dgm:pt>
    <dgm:pt modelId="{3198280D-996F-4EC7-9D80-67FC0C9D995E}" type="sibTrans" cxnId="{79B395EC-4BA6-41CE-86C7-56210DB85709}">
      <dgm:prSet/>
      <dgm:spPr/>
      <dgm:t>
        <a:bodyPr/>
        <a:lstStyle/>
        <a:p>
          <a:endParaRPr lang="en-US" sz="2000"/>
        </a:p>
      </dgm:t>
    </dgm:pt>
    <dgm:pt modelId="{837A2F3E-4A2E-429F-973E-CFF082A46331}">
      <dgm:prSet custT="1"/>
      <dgm:spPr/>
      <dgm:t>
        <a:bodyPr/>
        <a:lstStyle/>
        <a:p>
          <a:r>
            <a:rPr lang="en-GB" sz="2400" dirty="0"/>
            <a:t>Key Insight: This complexity requires researchers to act as legal architects</a:t>
          </a:r>
        </a:p>
      </dgm:t>
    </dgm:pt>
    <dgm:pt modelId="{D1B89CD5-2D2C-4683-BC15-DCAE4D3F0506}" type="parTrans" cxnId="{193321DD-A541-4D86-B706-6DEC45DA9C96}">
      <dgm:prSet/>
      <dgm:spPr/>
      <dgm:t>
        <a:bodyPr/>
        <a:lstStyle/>
        <a:p>
          <a:endParaRPr lang="en-US" sz="2000"/>
        </a:p>
      </dgm:t>
    </dgm:pt>
    <dgm:pt modelId="{1C26C2D2-0B20-4F58-8A4C-2988D0265A7A}" type="sibTrans" cxnId="{193321DD-A541-4D86-B706-6DEC45DA9C96}">
      <dgm:prSet/>
      <dgm:spPr/>
      <dgm:t>
        <a:bodyPr/>
        <a:lstStyle/>
        <a:p>
          <a:endParaRPr lang="en-US" sz="2000"/>
        </a:p>
      </dgm:t>
    </dgm:pt>
    <dgm:pt modelId="{502550F7-3043-0048-8BD7-0297261FA0F8}" type="pres">
      <dgm:prSet presAssocID="{3E619B55-F467-4598-9BEC-CF11751163A2}" presName="linear" presStyleCnt="0">
        <dgm:presLayoutVars>
          <dgm:animLvl val="lvl"/>
          <dgm:resizeHandles val="exact"/>
        </dgm:presLayoutVars>
      </dgm:prSet>
      <dgm:spPr/>
    </dgm:pt>
    <dgm:pt modelId="{D2E62D03-666D-9749-8385-6BCE94896F91}" type="pres">
      <dgm:prSet presAssocID="{88E024BA-5AEC-4A72-9B72-4755F20E01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0BAB1AA-CD01-BD45-9EC6-EC2B3F9DCAB6}" type="pres">
      <dgm:prSet presAssocID="{49EC313F-1193-4BCA-A9B9-FE818F73CF1A}" presName="spacer" presStyleCnt="0"/>
      <dgm:spPr/>
    </dgm:pt>
    <dgm:pt modelId="{A8783DFE-5A45-4D4C-9DA7-6B9B748A099E}" type="pres">
      <dgm:prSet presAssocID="{CEC99CA8-A545-4712-B428-7AE743B943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9AB3CA-AE25-134E-B55E-7F447CB7EB2D}" type="pres">
      <dgm:prSet presAssocID="{FB17A64D-7590-462E-8E46-D0E6BC975BFF}" presName="spacer" presStyleCnt="0"/>
      <dgm:spPr/>
    </dgm:pt>
    <dgm:pt modelId="{97DFF9F2-1ABF-2F48-BAE7-0D2176E6CDB7}" type="pres">
      <dgm:prSet presAssocID="{D35A54B3-178A-4103-957A-7E29CC574E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D69B1D-6113-0D4C-8511-F58538F404DD}" type="pres">
      <dgm:prSet presAssocID="{D35A54B3-178A-4103-957A-7E29CC574EA5}" presName="childText" presStyleLbl="revTx" presStyleIdx="0" presStyleCnt="1">
        <dgm:presLayoutVars>
          <dgm:bulletEnabled val="1"/>
        </dgm:presLayoutVars>
      </dgm:prSet>
      <dgm:spPr/>
    </dgm:pt>
    <dgm:pt modelId="{EE6C8DD5-5801-0746-AD83-C7C0DC0947D4}" type="pres">
      <dgm:prSet presAssocID="{837A2F3E-4A2E-429F-973E-CFF082A4633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FFD302-0E0F-CC4A-B4DE-61001D137CA0}" type="presOf" srcId="{837A2F3E-4A2E-429F-973E-CFF082A46331}" destId="{EE6C8DD5-5801-0746-AD83-C7C0DC0947D4}" srcOrd="0" destOrd="0" presId="urn:microsoft.com/office/officeart/2005/8/layout/vList2"/>
    <dgm:cxn modelId="{9D2F3729-8D3F-A045-BDDE-2A8544D425CE}" type="presOf" srcId="{D35A54B3-178A-4103-957A-7E29CC574EA5}" destId="{97DFF9F2-1ABF-2F48-BAE7-0D2176E6CDB7}" srcOrd="0" destOrd="0" presId="urn:microsoft.com/office/officeart/2005/8/layout/vList2"/>
    <dgm:cxn modelId="{E609712B-44BF-4F66-AEA1-F835238EA97E}" srcId="{3E619B55-F467-4598-9BEC-CF11751163A2}" destId="{88E024BA-5AEC-4A72-9B72-4755F20E01AB}" srcOrd="0" destOrd="0" parTransId="{8802AE78-CEDF-48BC-AEDA-F3D1C7FB493A}" sibTransId="{49EC313F-1193-4BCA-A9B9-FE818F73CF1A}"/>
    <dgm:cxn modelId="{E06B322D-9F0A-EC44-93B0-3374701BE6B1}" type="presOf" srcId="{CEC99CA8-A545-4712-B428-7AE743B94352}" destId="{A8783DFE-5A45-4D4C-9DA7-6B9B748A099E}" srcOrd="0" destOrd="0" presId="urn:microsoft.com/office/officeart/2005/8/layout/vList2"/>
    <dgm:cxn modelId="{F9324156-FD00-734E-BA6F-4D79BAAC064D}" type="presOf" srcId="{88E024BA-5AEC-4A72-9B72-4755F20E01AB}" destId="{D2E62D03-666D-9749-8385-6BCE94896F91}" srcOrd="0" destOrd="0" presId="urn:microsoft.com/office/officeart/2005/8/layout/vList2"/>
    <dgm:cxn modelId="{11274587-8CBC-4BCC-A385-C1717D5A01E2}" srcId="{3E619B55-F467-4598-9BEC-CF11751163A2}" destId="{D35A54B3-178A-4103-957A-7E29CC574EA5}" srcOrd="2" destOrd="0" parTransId="{26540111-FCA8-4A5B-BACF-8BF460FBFB7A}" sibTransId="{CBF526FF-34F6-427D-8367-2B2FDE8408A7}"/>
    <dgm:cxn modelId="{5CCD85B6-101F-3B41-81B0-185B1710FC00}" type="presOf" srcId="{EB0A15D8-0B22-4CC9-B017-6D45E2B7AF2E}" destId="{46D69B1D-6113-0D4C-8511-F58538F404DD}" srcOrd="0" destOrd="0" presId="urn:microsoft.com/office/officeart/2005/8/layout/vList2"/>
    <dgm:cxn modelId="{10842CB9-8D1A-1445-AEFA-CB2361841AA4}" type="presOf" srcId="{3E619B55-F467-4598-9BEC-CF11751163A2}" destId="{502550F7-3043-0048-8BD7-0297261FA0F8}" srcOrd="0" destOrd="0" presId="urn:microsoft.com/office/officeart/2005/8/layout/vList2"/>
    <dgm:cxn modelId="{4E5FB6DC-9A46-794A-8887-81802FA679B3}" type="presOf" srcId="{572720FE-4DD3-4E5F-A689-2943758CBEF5}" destId="{46D69B1D-6113-0D4C-8511-F58538F404DD}" srcOrd="0" destOrd="1" presId="urn:microsoft.com/office/officeart/2005/8/layout/vList2"/>
    <dgm:cxn modelId="{193321DD-A541-4D86-B706-6DEC45DA9C96}" srcId="{3E619B55-F467-4598-9BEC-CF11751163A2}" destId="{837A2F3E-4A2E-429F-973E-CFF082A46331}" srcOrd="3" destOrd="0" parTransId="{D1B89CD5-2D2C-4683-BC15-DCAE4D3F0506}" sibTransId="{1C26C2D2-0B20-4F58-8A4C-2988D0265A7A}"/>
    <dgm:cxn modelId="{8CC288DD-6877-4232-833E-E48B6646E5E5}" srcId="{D35A54B3-178A-4103-957A-7E29CC574EA5}" destId="{EB0A15D8-0B22-4CC9-B017-6D45E2B7AF2E}" srcOrd="0" destOrd="0" parTransId="{F6ED9E32-FC66-4A8F-9D8A-7D4F53ADD5EB}" sibTransId="{E8231A81-82E2-45AD-A3BB-097AC0CCA980}"/>
    <dgm:cxn modelId="{79B395EC-4BA6-41CE-86C7-56210DB85709}" srcId="{D35A54B3-178A-4103-957A-7E29CC574EA5}" destId="{572720FE-4DD3-4E5F-A689-2943758CBEF5}" srcOrd="1" destOrd="0" parTransId="{14CD1292-222E-451C-B18B-FDDFBE9A165F}" sibTransId="{3198280D-996F-4EC7-9D80-67FC0C9D995E}"/>
    <dgm:cxn modelId="{56302FF1-DF3A-4D38-AAD7-4D73113EC0B6}" srcId="{3E619B55-F467-4598-9BEC-CF11751163A2}" destId="{CEC99CA8-A545-4712-B428-7AE743B94352}" srcOrd="1" destOrd="0" parTransId="{13D6DE88-929C-47E8-A277-C36A9E7DA595}" sibTransId="{FB17A64D-7590-462E-8E46-D0E6BC975BFF}"/>
    <dgm:cxn modelId="{25BAB5E3-1337-5A49-A490-50B5B37F10A1}" type="presParOf" srcId="{502550F7-3043-0048-8BD7-0297261FA0F8}" destId="{D2E62D03-666D-9749-8385-6BCE94896F91}" srcOrd="0" destOrd="0" presId="urn:microsoft.com/office/officeart/2005/8/layout/vList2"/>
    <dgm:cxn modelId="{455C3186-D549-9547-9353-613C7E3B2BDC}" type="presParOf" srcId="{502550F7-3043-0048-8BD7-0297261FA0F8}" destId="{80BAB1AA-CD01-BD45-9EC6-EC2B3F9DCAB6}" srcOrd="1" destOrd="0" presId="urn:microsoft.com/office/officeart/2005/8/layout/vList2"/>
    <dgm:cxn modelId="{6D10F6B9-C0A2-CD45-BE9C-4C120DE98FDF}" type="presParOf" srcId="{502550F7-3043-0048-8BD7-0297261FA0F8}" destId="{A8783DFE-5A45-4D4C-9DA7-6B9B748A099E}" srcOrd="2" destOrd="0" presId="urn:microsoft.com/office/officeart/2005/8/layout/vList2"/>
    <dgm:cxn modelId="{16C7FE32-F8E3-F940-B0C8-1E78783570F8}" type="presParOf" srcId="{502550F7-3043-0048-8BD7-0297261FA0F8}" destId="{EF9AB3CA-AE25-134E-B55E-7F447CB7EB2D}" srcOrd="3" destOrd="0" presId="urn:microsoft.com/office/officeart/2005/8/layout/vList2"/>
    <dgm:cxn modelId="{0EC967C8-23A6-4642-AAB3-A1C4BF276AF5}" type="presParOf" srcId="{502550F7-3043-0048-8BD7-0297261FA0F8}" destId="{97DFF9F2-1ABF-2F48-BAE7-0D2176E6CDB7}" srcOrd="4" destOrd="0" presId="urn:microsoft.com/office/officeart/2005/8/layout/vList2"/>
    <dgm:cxn modelId="{956DFE4E-1BC2-6F4D-AB31-A1450D985896}" type="presParOf" srcId="{502550F7-3043-0048-8BD7-0297261FA0F8}" destId="{46D69B1D-6113-0D4C-8511-F58538F404DD}" srcOrd="5" destOrd="0" presId="urn:microsoft.com/office/officeart/2005/8/layout/vList2"/>
    <dgm:cxn modelId="{7260B4BA-832B-9A4C-8DF4-580779CC7A03}" type="presParOf" srcId="{502550F7-3043-0048-8BD7-0297261FA0F8}" destId="{EE6C8DD5-5801-0746-AD83-C7C0DC0947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7A7C4A-A89D-49C9-897F-2B81307DE8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EC2980E-B916-45EF-AC7F-CA01AE930C14}">
      <dgm:prSet/>
      <dgm:spPr/>
      <dgm:t>
        <a:bodyPr/>
        <a:lstStyle/>
        <a:p>
          <a:r>
            <a:rPr lang="en-GB" b="1" dirty="0"/>
            <a:t>Shared Problem Solving: </a:t>
          </a:r>
          <a:r>
            <a:rPr lang="en-GB" dirty="0"/>
            <a:t>Regular meetings with the </a:t>
          </a:r>
          <a:r>
            <a:rPr lang="en-GB" dirty="0" err="1"/>
            <a:t>UoE</a:t>
          </a:r>
          <a:r>
            <a:rPr lang="en-GB" dirty="0"/>
            <a:t> team were not just about science; they were "administrative therapy" and shared strategy.</a:t>
          </a:r>
        </a:p>
      </dgm:t>
    </dgm:pt>
    <dgm:pt modelId="{36BE486D-AA22-4B5D-8A7D-DD333898A2FB}" type="parTrans" cxnId="{F17F720A-8062-485A-8D71-A6DAB4E963A5}">
      <dgm:prSet/>
      <dgm:spPr/>
      <dgm:t>
        <a:bodyPr/>
        <a:lstStyle/>
        <a:p>
          <a:endParaRPr lang="en-US"/>
        </a:p>
      </dgm:t>
    </dgm:pt>
    <dgm:pt modelId="{D803253B-DFEC-4525-9AB7-8C456E99B735}" type="sibTrans" cxnId="{F17F720A-8062-485A-8D71-A6DAB4E963A5}">
      <dgm:prSet/>
      <dgm:spPr/>
      <dgm:t>
        <a:bodyPr/>
        <a:lstStyle/>
        <a:p>
          <a:endParaRPr lang="en-US"/>
        </a:p>
      </dgm:t>
    </dgm:pt>
    <dgm:pt modelId="{BEA5D188-476C-4717-A466-4F93E0D6CAA0}">
      <dgm:prSet/>
      <dgm:spPr/>
      <dgm:t>
        <a:bodyPr/>
        <a:lstStyle/>
        <a:p>
          <a:r>
            <a:rPr lang="en-GB" b="1" dirty="0"/>
            <a:t>Co-Designing the Team:</a:t>
          </a:r>
          <a:endParaRPr lang="en-GB" dirty="0"/>
        </a:p>
      </dgm:t>
    </dgm:pt>
    <dgm:pt modelId="{4F4AF12B-A5D0-4248-BAA5-80EA1352F87E}" type="parTrans" cxnId="{1F837EF9-E6A4-4829-A959-333CBB1EBA88}">
      <dgm:prSet/>
      <dgm:spPr/>
      <dgm:t>
        <a:bodyPr/>
        <a:lstStyle/>
        <a:p>
          <a:endParaRPr lang="en-US"/>
        </a:p>
      </dgm:t>
    </dgm:pt>
    <dgm:pt modelId="{2F253251-D013-44BE-9ECB-2B2EC35FA29D}" type="sibTrans" cxnId="{1F837EF9-E6A4-4829-A959-333CBB1EBA88}">
      <dgm:prSet/>
      <dgm:spPr/>
      <dgm:t>
        <a:bodyPr/>
        <a:lstStyle/>
        <a:p>
          <a:endParaRPr lang="en-US"/>
        </a:p>
      </dgm:t>
    </dgm:pt>
    <dgm:pt modelId="{6773A134-A1BD-476F-8A5F-E259F4782443}">
      <dgm:prSet custT="1"/>
      <dgm:spPr/>
      <dgm:t>
        <a:bodyPr/>
        <a:lstStyle/>
        <a:p>
          <a:r>
            <a:rPr lang="en-GB" sz="2800" b="1" dirty="0"/>
            <a:t>Post-doc Recruitment</a:t>
          </a:r>
        </a:p>
      </dgm:t>
    </dgm:pt>
    <dgm:pt modelId="{449F8133-2E41-4DD8-89C4-0FA757ACD408}" type="parTrans" cxnId="{9CC1C6A6-0500-44F0-BB9B-B8D984BC0B42}">
      <dgm:prSet/>
      <dgm:spPr/>
      <dgm:t>
        <a:bodyPr/>
        <a:lstStyle/>
        <a:p>
          <a:endParaRPr lang="en-US"/>
        </a:p>
      </dgm:t>
    </dgm:pt>
    <dgm:pt modelId="{DD8D38E1-428A-46F3-8A5D-7CDB470343B6}" type="sibTrans" cxnId="{9CC1C6A6-0500-44F0-BB9B-B8D984BC0B42}">
      <dgm:prSet/>
      <dgm:spPr/>
      <dgm:t>
        <a:bodyPr/>
        <a:lstStyle/>
        <a:p>
          <a:endParaRPr lang="en-US"/>
        </a:p>
      </dgm:t>
    </dgm:pt>
    <dgm:pt modelId="{DED383FC-3DAF-4DFB-8213-DB6553DA43A7}">
      <dgm:prSet custT="1"/>
      <dgm:spPr/>
      <dgm:t>
        <a:bodyPr/>
        <a:lstStyle/>
        <a:p>
          <a:r>
            <a:rPr lang="en-GB" sz="2800" b="1" dirty="0"/>
            <a:t>Mentorship</a:t>
          </a:r>
        </a:p>
      </dgm:t>
    </dgm:pt>
    <dgm:pt modelId="{44531353-4D28-4F16-8EA7-74F7A111A453}" type="parTrans" cxnId="{5020350E-4941-4122-BBD3-D8275DCFCD4F}">
      <dgm:prSet/>
      <dgm:spPr/>
      <dgm:t>
        <a:bodyPr/>
        <a:lstStyle/>
        <a:p>
          <a:endParaRPr lang="en-US"/>
        </a:p>
      </dgm:t>
    </dgm:pt>
    <dgm:pt modelId="{A0B0A582-DD68-46D2-8639-7352E1AA534B}" type="sibTrans" cxnId="{5020350E-4941-4122-BBD3-D8275DCFCD4F}">
      <dgm:prSet/>
      <dgm:spPr/>
      <dgm:t>
        <a:bodyPr/>
        <a:lstStyle/>
        <a:p>
          <a:endParaRPr lang="en-US"/>
        </a:p>
      </dgm:t>
    </dgm:pt>
    <dgm:pt modelId="{1E29F47F-4149-4747-875D-491601EBCB16}">
      <dgm:prSet/>
      <dgm:spPr/>
      <dgm:t>
        <a:bodyPr/>
        <a:lstStyle/>
        <a:p>
          <a:r>
            <a:rPr lang="en-GB" b="1" dirty="0"/>
            <a:t>The Win: </a:t>
          </a:r>
          <a:r>
            <a:rPr lang="en-GB" dirty="0"/>
            <a:t>The partnership built a physical and intellectual foundation that is more robust than a simple "cash transfer" project.</a:t>
          </a:r>
        </a:p>
      </dgm:t>
    </dgm:pt>
    <dgm:pt modelId="{D80E6E5D-F750-440C-BEA5-6FD7611DF7B5}" type="parTrans" cxnId="{CD2777C1-4D33-4E87-A2DF-F532204853C2}">
      <dgm:prSet/>
      <dgm:spPr/>
      <dgm:t>
        <a:bodyPr/>
        <a:lstStyle/>
        <a:p>
          <a:endParaRPr lang="en-US"/>
        </a:p>
      </dgm:t>
    </dgm:pt>
    <dgm:pt modelId="{1E741EC2-CDA3-4A44-B085-DFA4813605EB}" type="sibTrans" cxnId="{CD2777C1-4D33-4E87-A2DF-F532204853C2}">
      <dgm:prSet/>
      <dgm:spPr/>
      <dgm:t>
        <a:bodyPr/>
        <a:lstStyle/>
        <a:p>
          <a:endParaRPr lang="en-US"/>
        </a:p>
      </dgm:t>
    </dgm:pt>
    <dgm:pt modelId="{EF168CB1-0243-4E51-B69B-9FEF765EA6EA}" type="pres">
      <dgm:prSet presAssocID="{797A7C4A-A89D-49C9-897F-2B81307DE87B}" presName="root" presStyleCnt="0">
        <dgm:presLayoutVars>
          <dgm:dir/>
          <dgm:resizeHandles val="exact"/>
        </dgm:presLayoutVars>
      </dgm:prSet>
      <dgm:spPr/>
    </dgm:pt>
    <dgm:pt modelId="{AC5F9F11-3E35-4ED5-8276-5C0184BB6764}" type="pres">
      <dgm:prSet presAssocID="{3EC2980E-B916-45EF-AC7F-CA01AE930C14}" presName="compNode" presStyleCnt="0"/>
      <dgm:spPr/>
    </dgm:pt>
    <dgm:pt modelId="{1614C4C2-CD51-4E1D-9916-92F56DE5EDB9}" type="pres">
      <dgm:prSet presAssocID="{3EC2980E-B916-45EF-AC7F-CA01AE930C14}" presName="bgRect" presStyleLbl="bgShp" presStyleIdx="0" presStyleCnt="3"/>
      <dgm:spPr/>
    </dgm:pt>
    <dgm:pt modelId="{CCC37A1A-6C75-4E3E-AC5E-E9307203F1AA}" type="pres">
      <dgm:prSet presAssocID="{3EC2980E-B916-45EF-AC7F-CA01AE930C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AD2BDAC-87E2-467F-86E3-37753FD126EC}" type="pres">
      <dgm:prSet presAssocID="{3EC2980E-B916-45EF-AC7F-CA01AE930C14}" presName="spaceRect" presStyleCnt="0"/>
      <dgm:spPr/>
    </dgm:pt>
    <dgm:pt modelId="{03966286-D674-4D80-B204-D965D277A8A5}" type="pres">
      <dgm:prSet presAssocID="{3EC2980E-B916-45EF-AC7F-CA01AE930C14}" presName="parTx" presStyleLbl="revTx" presStyleIdx="0" presStyleCnt="4">
        <dgm:presLayoutVars>
          <dgm:chMax val="0"/>
          <dgm:chPref val="0"/>
        </dgm:presLayoutVars>
      </dgm:prSet>
      <dgm:spPr/>
    </dgm:pt>
    <dgm:pt modelId="{92A224BD-E2A6-4DE0-B7E0-E4286338A93C}" type="pres">
      <dgm:prSet presAssocID="{D803253B-DFEC-4525-9AB7-8C456E99B735}" presName="sibTrans" presStyleCnt="0"/>
      <dgm:spPr/>
    </dgm:pt>
    <dgm:pt modelId="{23D19C5F-6DD5-400C-899B-BD57D1568A5B}" type="pres">
      <dgm:prSet presAssocID="{BEA5D188-476C-4717-A466-4F93E0D6CAA0}" presName="compNode" presStyleCnt="0"/>
      <dgm:spPr/>
    </dgm:pt>
    <dgm:pt modelId="{1D76A8FB-79C5-400A-9892-7DD1E6A8FD0D}" type="pres">
      <dgm:prSet presAssocID="{BEA5D188-476C-4717-A466-4F93E0D6CAA0}" presName="bgRect" presStyleLbl="bgShp" presStyleIdx="1" presStyleCnt="3"/>
      <dgm:spPr/>
    </dgm:pt>
    <dgm:pt modelId="{6C6BD030-DFFC-4ED2-9752-56C52A44F117}" type="pres">
      <dgm:prSet presAssocID="{BEA5D188-476C-4717-A466-4F93E0D6CA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DED61E1D-4ADC-46EF-8B92-106E50E3A078}" type="pres">
      <dgm:prSet presAssocID="{BEA5D188-476C-4717-A466-4F93E0D6CAA0}" presName="spaceRect" presStyleCnt="0"/>
      <dgm:spPr/>
    </dgm:pt>
    <dgm:pt modelId="{C05932A3-31DA-4F13-8B3D-495DFF2EF2EB}" type="pres">
      <dgm:prSet presAssocID="{BEA5D188-476C-4717-A466-4F93E0D6CAA0}" presName="parTx" presStyleLbl="revTx" presStyleIdx="1" presStyleCnt="4">
        <dgm:presLayoutVars>
          <dgm:chMax val="0"/>
          <dgm:chPref val="0"/>
        </dgm:presLayoutVars>
      </dgm:prSet>
      <dgm:spPr/>
    </dgm:pt>
    <dgm:pt modelId="{34B29110-0EC7-4F0B-ADE5-0259CD3A2D6F}" type="pres">
      <dgm:prSet presAssocID="{BEA5D188-476C-4717-A466-4F93E0D6CAA0}" presName="desTx" presStyleLbl="revTx" presStyleIdx="2" presStyleCnt="4">
        <dgm:presLayoutVars/>
      </dgm:prSet>
      <dgm:spPr/>
    </dgm:pt>
    <dgm:pt modelId="{95BAAB04-A6FD-4DFC-A281-429A4F55F311}" type="pres">
      <dgm:prSet presAssocID="{2F253251-D013-44BE-9ECB-2B2EC35FA29D}" presName="sibTrans" presStyleCnt="0"/>
      <dgm:spPr/>
    </dgm:pt>
    <dgm:pt modelId="{7FD79738-FDA7-4DF1-99F3-2A1B2C19D0BF}" type="pres">
      <dgm:prSet presAssocID="{1E29F47F-4149-4747-875D-491601EBCB16}" presName="compNode" presStyleCnt="0"/>
      <dgm:spPr/>
    </dgm:pt>
    <dgm:pt modelId="{0A137224-2A6B-438B-ACA8-467CA82BD20E}" type="pres">
      <dgm:prSet presAssocID="{1E29F47F-4149-4747-875D-491601EBCB16}" presName="bgRect" presStyleLbl="bgShp" presStyleIdx="2" presStyleCnt="3"/>
      <dgm:spPr/>
    </dgm:pt>
    <dgm:pt modelId="{75CF797B-D350-4FDB-98B8-9A013990879D}" type="pres">
      <dgm:prSet presAssocID="{1E29F47F-4149-4747-875D-491601EBC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4451973-5080-4DD2-BE54-6E4A8753F722}" type="pres">
      <dgm:prSet presAssocID="{1E29F47F-4149-4747-875D-491601EBCB16}" presName="spaceRect" presStyleCnt="0"/>
      <dgm:spPr/>
    </dgm:pt>
    <dgm:pt modelId="{87BA6F2D-E0CD-439F-AEAD-956EB1679032}" type="pres">
      <dgm:prSet presAssocID="{1E29F47F-4149-4747-875D-491601EBCB1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17F720A-8062-485A-8D71-A6DAB4E963A5}" srcId="{797A7C4A-A89D-49C9-897F-2B81307DE87B}" destId="{3EC2980E-B916-45EF-AC7F-CA01AE930C14}" srcOrd="0" destOrd="0" parTransId="{36BE486D-AA22-4B5D-8A7D-DD333898A2FB}" sibTransId="{D803253B-DFEC-4525-9AB7-8C456E99B735}"/>
    <dgm:cxn modelId="{5020350E-4941-4122-BBD3-D8275DCFCD4F}" srcId="{BEA5D188-476C-4717-A466-4F93E0D6CAA0}" destId="{DED383FC-3DAF-4DFB-8213-DB6553DA43A7}" srcOrd="1" destOrd="0" parTransId="{44531353-4D28-4F16-8EA7-74F7A111A453}" sibTransId="{A0B0A582-DD68-46D2-8639-7352E1AA534B}"/>
    <dgm:cxn modelId="{3855622D-9264-421F-9046-C6FFE3BB3B05}" type="presOf" srcId="{797A7C4A-A89D-49C9-897F-2B81307DE87B}" destId="{EF168CB1-0243-4E51-B69B-9FEF765EA6EA}" srcOrd="0" destOrd="0" presId="urn:microsoft.com/office/officeart/2018/2/layout/IconVerticalSolidList"/>
    <dgm:cxn modelId="{487C1636-12BB-4446-A8E5-F48210D594F3}" type="presOf" srcId="{1E29F47F-4149-4747-875D-491601EBCB16}" destId="{87BA6F2D-E0CD-439F-AEAD-956EB1679032}" srcOrd="0" destOrd="0" presId="urn:microsoft.com/office/officeart/2018/2/layout/IconVerticalSolidList"/>
    <dgm:cxn modelId="{8B0DE06A-3A97-4F62-8360-EBDDC42FEAEB}" type="presOf" srcId="{BEA5D188-476C-4717-A466-4F93E0D6CAA0}" destId="{C05932A3-31DA-4F13-8B3D-495DFF2EF2EB}" srcOrd="0" destOrd="0" presId="urn:microsoft.com/office/officeart/2018/2/layout/IconVerticalSolidList"/>
    <dgm:cxn modelId="{585B37A4-63B6-450E-ABE0-9E459C55D1B8}" type="presOf" srcId="{6773A134-A1BD-476F-8A5F-E259F4782443}" destId="{34B29110-0EC7-4F0B-ADE5-0259CD3A2D6F}" srcOrd="0" destOrd="0" presId="urn:microsoft.com/office/officeart/2018/2/layout/IconVerticalSolidList"/>
    <dgm:cxn modelId="{9CC1C6A6-0500-44F0-BB9B-B8D984BC0B42}" srcId="{BEA5D188-476C-4717-A466-4F93E0D6CAA0}" destId="{6773A134-A1BD-476F-8A5F-E259F4782443}" srcOrd="0" destOrd="0" parTransId="{449F8133-2E41-4DD8-89C4-0FA757ACD408}" sibTransId="{DD8D38E1-428A-46F3-8A5D-7CDB470343B6}"/>
    <dgm:cxn modelId="{CD2777C1-4D33-4E87-A2DF-F532204853C2}" srcId="{797A7C4A-A89D-49C9-897F-2B81307DE87B}" destId="{1E29F47F-4149-4747-875D-491601EBCB16}" srcOrd="2" destOrd="0" parTransId="{D80E6E5D-F750-440C-BEA5-6FD7611DF7B5}" sibTransId="{1E741EC2-CDA3-4A44-B085-DFA4813605EB}"/>
    <dgm:cxn modelId="{309AA0CE-A6AA-4F1B-9B79-A639CCE439DB}" type="presOf" srcId="{DED383FC-3DAF-4DFB-8213-DB6553DA43A7}" destId="{34B29110-0EC7-4F0B-ADE5-0259CD3A2D6F}" srcOrd="0" destOrd="1" presId="urn:microsoft.com/office/officeart/2018/2/layout/IconVerticalSolidList"/>
    <dgm:cxn modelId="{1BBEACED-B6C8-4C23-8699-FB67B99B1D23}" type="presOf" srcId="{3EC2980E-B916-45EF-AC7F-CA01AE930C14}" destId="{03966286-D674-4D80-B204-D965D277A8A5}" srcOrd="0" destOrd="0" presId="urn:microsoft.com/office/officeart/2018/2/layout/IconVerticalSolidList"/>
    <dgm:cxn modelId="{1F837EF9-E6A4-4829-A959-333CBB1EBA88}" srcId="{797A7C4A-A89D-49C9-897F-2B81307DE87B}" destId="{BEA5D188-476C-4717-A466-4F93E0D6CAA0}" srcOrd="1" destOrd="0" parTransId="{4F4AF12B-A5D0-4248-BAA5-80EA1352F87E}" sibTransId="{2F253251-D013-44BE-9ECB-2B2EC35FA29D}"/>
    <dgm:cxn modelId="{3B3F4AFC-B36F-4036-BB47-27A2037A0522}" type="presParOf" srcId="{EF168CB1-0243-4E51-B69B-9FEF765EA6EA}" destId="{AC5F9F11-3E35-4ED5-8276-5C0184BB6764}" srcOrd="0" destOrd="0" presId="urn:microsoft.com/office/officeart/2018/2/layout/IconVerticalSolidList"/>
    <dgm:cxn modelId="{205B8671-8323-4CBC-8E35-B729DEE7854E}" type="presParOf" srcId="{AC5F9F11-3E35-4ED5-8276-5C0184BB6764}" destId="{1614C4C2-CD51-4E1D-9916-92F56DE5EDB9}" srcOrd="0" destOrd="0" presId="urn:microsoft.com/office/officeart/2018/2/layout/IconVerticalSolidList"/>
    <dgm:cxn modelId="{29A227D9-E899-4A38-9F67-0640AA427051}" type="presParOf" srcId="{AC5F9F11-3E35-4ED5-8276-5C0184BB6764}" destId="{CCC37A1A-6C75-4E3E-AC5E-E9307203F1AA}" srcOrd="1" destOrd="0" presId="urn:microsoft.com/office/officeart/2018/2/layout/IconVerticalSolidList"/>
    <dgm:cxn modelId="{810E49F6-E3F6-4DE9-BE84-D72C178B45E4}" type="presParOf" srcId="{AC5F9F11-3E35-4ED5-8276-5C0184BB6764}" destId="{CAD2BDAC-87E2-467F-86E3-37753FD126EC}" srcOrd="2" destOrd="0" presId="urn:microsoft.com/office/officeart/2018/2/layout/IconVerticalSolidList"/>
    <dgm:cxn modelId="{8D399168-F411-497E-869D-14B8A48627B5}" type="presParOf" srcId="{AC5F9F11-3E35-4ED5-8276-5C0184BB6764}" destId="{03966286-D674-4D80-B204-D965D277A8A5}" srcOrd="3" destOrd="0" presId="urn:microsoft.com/office/officeart/2018/2/layout/IconVerticalSolidList"/>
    <dgm:cxn modelId="{78AEC9AC-A8BC-4791-9D26-D96BE41481CA}" type="presParOf" srcId="{EF168CB1-0243-4E51-B69B-9FEF765EA6EA}" destId="{92A224BD-E2A6-4DE0-B7E0-E4286338A93C}" srcOrd="1" destOrd="0" presId="urn:microsoft.com/office/officeart/2018/2/layout/IconVerticalSolidList"/>
    <dgm:cxn modelId="{556D3FEE-F322-425A-BB73-EAA8B30F2C3A}" type="presParOf" srcId="{EF168CB1-0243-4E51-B69B-9FEF765EA6EA}" destId="{23D19C5F-6DD5-400C-899B-BD57D1568A5B}" srcOrd="2" destOrd="0" presId="urn:microsoft.com/office/officeart/2018/2/layout/IconVerticalSolidList"/>
    <dgm:cxn modelId="{5C31D399-6CAB-4AF1-81A1-80C40DB365E9}" type="presParOf" srcId="{23D19C5F-6DD5-400C-899B-BD57D1568A5B}" destId="{1D76A8FB-79C5-400A-9892-7DD1E6A8FD0D}" srcOrd="0" destOrd="0" presId="urn:microsoft.com/office/officeart/2018/2/layout/IconVerticalSolidList"/>
    <dgm:cxn modelId="{BEDFAB5F-614A-46BA-AC84-C0457EA2EA7D}" type="presParOf" srcId="{23D19C5F-6DD5-400C-899B-BD57D1568A5B}" destId="{6C6BD030-DFFC-4ED2-9752-56C52A44F117}" srcOrd="1" destOrd="0" presId="urn:microsoft.com/office/officeart/2018/2/layout/IconVerticalSolidList"/>
    <dgm:cxn modelId="{53953BD6-A70E-4748-8CEA-A006E49F1626}" type="presParOf" srcId="{23D19C5F-6DD5-400C-899B-BD57D1568A5B}" destId="{DED61E1D-4ADC-46EF-8B92-106E50E3A078}" srcOrd="2" destOrd="0" presId="urn:microsoft.com/office/officeart/2018/2/layout/IconVerticalSolidList"/>
    <dgm:cxn modelId="{BD91E6A9-2F1D-4A2B-84C6-FC6B58977E07}" type="presParOf" srcId="{23D19C5F-6DD5-400C-899B-BD57D1568A5B}" destId="{C05932A3-31DA-4F13-8B3D-495DFF2EF2EB}" srcOrd="3" destOrd="0" presId="urn:microsoft.com/office/officeart/2018/2/layout/IconVerticalSolidList"/>
    <dgm:cxn modelId="{3B733B05-12FF-4B8C-BC5F-F1D934000162}" type="presParOf" srcId="{23D19C5F-6DD5-400C-899B-BD57D1568A5B}" destId="{34B29110-0EC7-4F0B-ADE5-0259CD3A2D6F}" srcOrd="4" destOrd="0" presId="urn:microsoft.com/office/officeart/2018/2/layout/IconVerticalSolidList"/>
    <dgm:cxn modelId="{3E623BD1-D6BF-44E5-9499-ED8CF5C97095}" type="presParOf" srcId="{EF168CB1-0243-4E51-B69B-9FEF765EA6EA}" destId="{95BAAB04-A6FD-4DFC-A281-429A4F55F311}" srcOrd="3" destOrd="0" presId="urn:microsoft.com/office/officeart/2018/2/layout/IconVerticalSolidList"/>
    <dgm:cxn modelId="{B7FCE838-D3C5-4949-A522-D4A0249661DE}" type="presParOf" srcId="{EF168CB1-0243-4E51-B69B-9FEF765EA6EA}" destId="{7FD79738-FDA7-4DF1-99F3-2A1B2C19D0BF}" srcOrd="4" destOrd="0" presId="urn:microsoft.com/office/officeart/2018/2/layout/IconVerticalSolidList"/>
    <dgm:cxn modelId="{CCC994BA-661D-4490-9F29-70B35AEE5738}" type="presParOf" srcId="{7FD79738-FDA7-4DF1-99F3-2A1B2C19D0BF}" destId="{0A137224-2A6B-438B-ACA8-467CA82BD20E}" srcOrd="0" destOrd="0" presId="urn:microsoft.com/office/officeart/2018/2/layout/IconVerticalSolidList"/>
    <dgm:cxn modelId="{6A4AAC97-2436-4776-8DAB-D072830CE6E8}" type="presParOf" srcId="{7FD79738-FDA7-4DF1-99F3-2A1B2C19D0BF}" destId="{75CF797B-D350-4FDB-98B8-9A013990879D}" srcOrd="1" destOrd="0" presId="urn:microsoft.com/office/officeart/2018/2/layout/IconVerticalSolidList"/>
    <dgm:cxn modelId="{80F15D12-A7D8-451B-BBAC-CBAE7CDA4197}" type="presParOf" srcId="{7FD79738-FDA7-4DF1-99F3-2A1B2C19D0BF}" destId="{94451973-5080-4DD2-BE54-6E4A8753F722}" srcOrd="2" destOrd="0" presId="urn:microsoft.com/office/officeart/2018/2/layout/IconVerticalSolidList"/>
    <dgm:cxn modelId="{3B40B78F-E765-44BB-886A-D7A7F8DA295E}" type="presParOf" srcId="{7FD79738-FDA7-4DF1-99F3-2A1B2C19D0BF}" destId="{87BA6F2D-E0CD-439F-AEAD-956EB16790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37620B-69E6-4511-B5D4-AE301FE47BA3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999AAB-841A-41A9-8192-208F5911F7FB}">
      <dgm:prSet/>
      <dgm:spPr/>
      <dgm:t>
        <a:bodyPr/>
        <a:lstStyle/>
        <a:p>
          <a:r>
            <a:rPr lang="en-GB" dirty="0"/>
            <a:t>Once in Brazil they are tied to Brazilian rules</a:t>
          </a:r>
        </a:p>
      </dgm:t>
    </dgm:pt>
    <dgm:pt modelId="{90FF2AB6-BB5F-4848-86C8-24C66C175E73}" type="parTrans" cxnId="{C511924A-6600-4C9B-AD3C-5FF345DCE219}">
      <dgm:prSet/>
      <dgm:spPr/>
      <dgm:t>
        <a:bodyPr/>
        <a:lstStyle/>
        <a:p>
          <a:endParaRPr lang="en-US"/>
        </a:p>
      </dgm:t>
    </dgm:pt>
    <dgm:pt modelId="{C9588D63-F14C-4EC8-8F6D-7E319251E63E}" type="sibTrans" cxnId="{C511924A-6600-4C9B-AD3C-5FF345DCE219}">
      <dgm:prSet/>
      <dgm:spPr/>
      <dgm:t>
        <a:bodyPr/>
        <a:lstStyle/>
        <a:p>
          <a:endParaRPr lang="en-US"/>
        </a:p>
      </dgm:t>
    </dgm:pt>
    <dgm:pt modelId="{36EBFA8D-1F30-497F-B7E4-E993BC09B5D8}">
      <dgm:prSet/>
      <dgm:spPr/>
      <dgm:t>
        <a:bodyPr/>
        <a:lstStyle/>
        <a:p>
          <a:r>
            <a:rPr lang="en-GB" dirty="0"/>
            <a:t>Reports and justification to everything</a:t>
          </a:r>
        </a:p>
      </dgm:t>
    </dgm:pt>
    <dgm:pt modelId="{70FD3815-1036-43A8-8B59-0023ABA7E1C8}" type="parTrans" cxnId="{731A468A-D99B-4A54-B75B-5791CC798FCE}">
      <dgm:prSet/>
      <dgm:spPr/>
      <dgm:t>
        <a:bodyPr/>
        <a:lstStyle/>
        <a:p>
          <a:endParaRPr lang="en-US"/>
        </a:p>
      </dgm:t>
    </dgm:pt>
    <dgm:pt modelId="{1BE60E25-5391-47EA-9211-14F8852E489E}" type="sibTrans" cxnId="{731A468A-D99B-4A54-B75B-5791CC798FCE}">
      <dgm:prSet/>
      <dgm:spPr/>
      <dgm:t>
        <a:bodyPr/>
        <a:lstStyle/>
        <a:p>
          <a:endParaRPr lang="en-US"/>
        </a:p>
      </dgm:t>
    </dgm:pt>
    <dgm:pt modelId="{8F59500E-CF30-4193-AD6E-BFF8F1ECCA4E}">
      <dgm:prSet/>
      <dgm:spPr/>
      <dgm:t>
        <a:bodyPr/>
        <a:lstStyle/>
        <a:p>
          <a:r>
            <a:rPr lang="en-GB" dirty="0"/>
            <a:t>Importation and budget administration  </a:t>
          </a:r>
        </a:p>
      </dgm:t>
    </dgm:pt>
    <dgm:pt modelId="{127DF010-4B53-40F7-9C12-C97B35862037}" type="parTrans" cxnId="{FA7EB2DB-47A3-4694-A26F-7D49DB874A34}">
      <dgm:prSet/>
      <dgm:spPr/>
      <dgm:t>
        <a:bodyPr/>
        <a:lstStyle/>
        <a:p>
          <a:endParaRPr lang="en-US"/>
        </a:p>
      </dgm:t>
    </dgm:pt>
    <dgm:pt modelId="{77AE65CC-D014-428B-BDC3-4B4504219781}" type="sibTrans" cxnId="{FA7EB2DB-47A3-4694-A26F-7D49DB874A34}">
      <dgm:prSet/>
      <dgm:spPr/>
      <dgm:t>
        <a:bodyPr/>
        <a:lstStyle/>
        <a:p>
          <a:endParaRPr lang="en-US"/>
        </a:p>
      </dgm:t>
    </dgm:pt>
    <dgm:pt modelId="{98AF3ED7-F98A-2349-B281-26D869665DEA}" type="pres">
      <dgm:prSet presAssocID="{9A37620B-69E6-4511-B5D4-AE301FE47BA3}" presName="Name0" presStyleCnt="0">
        <dgm:presLayoutVars>
          <dgm:dir/>
          <dgm:animLvl val="lvl"/>
          <dgm:resizeHandles val="exact"/>
        </dgm:presLayoutVars>
      </dgm:prSet>
      <dgm:spPr/>
    </dgm:pt>
    <dgm:pt modelId="{F6FAFA0A-15D1-5A40-9E61-749BAE2F2A22}" type="pres">
      <dgm:prSet presAssocID="{8F59500E-CF30-4193-AD6E-BFF8F1ECCA4E}" presName="boxAndChildren" presStyleCnt="0"/>
      <dgm:spPr/>
    </dgm:pt>
    <dgm:pt modelId="{E88BCB13-E763-8D44-AEA9-A8D8085071F2}" type="pres">
      <dgm:prSet presAssocID="{8F59500E-CF30-4193-AD6E-BFF8F1ECCA4E}" presName="parentTextBox" presStyleLbl="node1" presStyleIdx="0" presStyleCnt="3"/>
      <dgm:spPr/>
    </dgm:pt>
    <dgm:pt modelId="{5E08F03E-482E-AD41-9399-26078F03C7F4}" type="pres">
      <dgm:prSet presAssocID="{1BE60E25-5391-47EA-9211-14F8852E489E}" presName="sp" presStyleCnt="0"/>
      <dgm:spPr/>
    </dgm:pt>
    <dgm:pt modelId="{2E8EA6C8-B5D2-4141-B08C-6CE5CBB99E97}" type="pres">
      <dgm:prSet presAssocID="{36EBFA8D-1F30-497F-B7E4-E993BC09B5D8}" presName="arrowAndChildren" presStyleCnt="0"/>
      <dgm:spPr/>
    </dgm:pt>
    <dgm:pt modelId="{47F61539-C5DD-1448-B455-69421750A9D5}" type="pres">
      <dgm:prSet presAssocID="{36EBFA8D-1F30-497F-B7E4-E993BC09B5D8}" presName="parentTextArrow" presStyleLbl="node1" presStyleIdx="1" presStyleCnt="3"/>
      <dgm:spPr/>
    </dgm:pt>
    <dgm:pt modelId="{75275AB5-AAA1-4D47-9F1A-0FB1306E0481}" type="pres">
      <dgm:prSet presAssocID="{C9588D63-F14C-4EC8-8F6D-7E319251E63E}" presName="sp" presStyleCnt="0"/>
      <dgm:spPr/>
    </dgm:pt>
    <dgm:pt modelId="{4EE0E6E2-074B-554D-9883-F86B6E4C3CA2}" type="pres">
      <dgm:prSet presAssocID="{56999AAB-841A-41A9-8192-208F5911F7FB}" presName="arrowAndChildren" presStyleCnt="0"/>
      <dgm:spPr/>
    </dgm:pt>
    <dgm:pt modelId="{E196EB25-FE46-DC46-BF0E-28B033FC2F51}" type="pres">
      <dgm:prSet presAssocID="{56999AAB-841A-41A9-8192-208F5911F7FB}" presName="parentTextArrow" presStyleLbl="node1" presStyleIdx="2" presStyleCnt="3"/>
      <dgm:spPr/>
    </dgm:pt>
  </dgm:ptLst>
  <dgm:cxnLst>
    <dgm:cxn modelId="{DA85AF3E-D319-2F4B-B23C-2B1244DAB2B6}" type="presOf" srcId="{8F59500E-CF30-4193-AD6E-BFF8F1ECCA4E}" destId="{E88BCB13-E763-8D44-AEA9-A8D8085071F2}" srcOrd="0" destOrd="0" presId="urn:microsoft.com/office/officeart/2005/8/layout/process4"/>
    <dgm:cxn modelId="{C511924A-6600-4C9B-AD3C-5FF345DCE219}" srcId="{9A37620B-69E6-4511-B5D4-AE301FE47BA3}" destId="{56999AAB-841A-41A9-8192-208F5911F7FB}" srcOrd="0" destOrd="0" parTransId="{90FF2AB6-BB5F-4848-86C8-24C66C175E73}" sibTransId="{C9588D63-F14C-4EC8-8F6D-7E319251E63E}"/>
    <dgm:cxn modelId="{40B75679-8E6F-2448-8A4F-0BB50CD95F54}" type="presOf" srcId="{9A37620B-69E6-4511-B5D4-AE301FE47BA3}" destId="{98AF3ED7-F98A-2349-B281-26D869665DEA}" srcOrd="0" destOrd="0" presId="urn:microsoft.com/office/officeart/2005/8/layout/process4"/>
    <dgm:cxn modelId="{731A468A-D99B-4A54-B75B-5791CC798FCE}" srcId="{9A37620B-69E6-4511-B5D4-AE301FE47BA3}" destId="{36EBFA8D-1F30-497F-B7E4-E993BC09B5D8}" srcOrd="1" destOrd="0" parTransId="{70FD3815-1036-43A8-8B59-0023ABA7E1C8}" sibTransId="{1BE60E25-5391-47EA-9211-14F8852E489E}"/>
    <dgm:cxn modelId="{E4332099-6A45-2D47-920E-6A6C46269E1E}" type="presOf" srcId="{56999AAB-841A-41A9-8192-208F5911F7FB}" destId="{E196EB25-FE46-DC46-BF0E-28B033FC2F51}" srcOrd="0" destOrd="0" presId="urn:microsoft.com/office/officeart/2005/8/layout/process4"/>
    <dgm:cxn modelId="{BB4F63CC-132F-CE4E-9332-9AC42D2A583D}" type="presOf" srcId="{36EBFA8D-1F30-497F-B7E4-E993BC09B5D8}" destId="{47F61539-C5DD-1448-B455-69421750A9D5}" srcOrd="0" destOrd="0" presId="urn:microsoft.com/office/officeart/2005/8/layout/process4"/>
    <dgm:cxn modelId="{FA7EB2DB-47A3-4694-A26F-7D49DB874A34}" srcId="{9A37620B-69E6-4511-B5D4-AE301FE47BA3}" destId="{8F59500E-CF30-4193-AD6E-BFF8F1ECCA4E}" srcOrd="2" destOrd="0" parTransId="{127DF010-4B53-40F7-9C12-C97B35862037}" sibTransId="{77AE65CC-D014-428B-BDC3-4B4504219781}"/>
    <dgm:cxn modelId="{175BED8F-B822-0246-99AC-88AE295B35E6}" type="presParOf" srcId="{98AF3ED7-F98A-2349-B281-26D869665DEA}" destId="{F6FAFA0A-15D1-5A40-9E61-749BAE2F2A22}" srcOrd="0" destOrd="0" presId="urn:microsoft.com/office/officeart/2005/8/layout/process4"/>
    <dgm:cxn modelId="{12C1DB7A-828F-CF46-A010-D79490488F57}" type="presParOf" srcId="{F6FAFA0A-15D1-5A40-9E61-749BAE2F2A22}" destId="{E88BCB13-E763-8D44-AEA9-A8D8085071F2}" srcOrd="0" destOrd="0" presId="urn:microsoft.com/office/officeart/2005/8/layout/process4"/>
    <dgm:cxn modelId="{C09B82B3-6C77-9745-806A-47E7293CDEB6}" type="presParOf" srcId="{98AF3ED7-F98A-2349-B281-26D869665DEA}" destId="{5E08F03E-482E-AD41-9399-26078F03C7F4}" srcOrd="1" destOrd="0" presId="urn:microsoft.com/office/officeart/2005/8/layout/process4"/>
    <dgm:cxn modelId="{32FF9359-E501-0547-9CFE-351A73DDC32A}" type="presParOf" srcId="{98AF3ED7-F98A-2349-B281-26D869665DEA}" destId="{2E8EA6C8-B5D2-4141-B08C-6CE5CBB99E97}" srcOrd="2" destOrd="0" presId="urn:microsoft.com/office/officeart/2005/8/layout/process4"/>
    <dgm:cxn modelId="{B109A905-5798-014C-BD37-88D9028A6656}" type="presParOf" srcId="{2E8EA6C8-B5D2-4141-B08C-6CE5CBB99E97}" destId="{47F61539-C5DD-1448-B455-69421750A9D5}" srcOrd="0" destOrd="0" presId="urn:microsoft.com/office/officeart/2005/8/layout/process4"/>
    <dgm:cxn modelId="{DA45B81B-3CFD-BD44-BD53-777E5D24EA92}" type="presParOf" srcId="{98AF3ED7-F98A-2349-B281-26D869665DEA}" destId="{75275AB5-AAA1-4D47-9F1A-0FB1306E0481}" srcOrd="3" destOrd="0" presId="urn:microsoft.com/office/officeart/2005/8/layout/process4"/>
    <dgm:cxn modelId="{91D02213-AB58-864B-ACFF-22594CE01D79}" type="presParOf" srcId="{98AF3ED7-F98A-2349-B281-26D869665DEA}" destId="{4EE0E6E2-074B-554D-9883-F86B6E4C3CA2}" srcOrd="4" destOrd="0" presId="urn:microsoft.com/office/officeart/2005/8/layout/process4"/>
    <dgm:cxn modelId="{D6666F43-479C-CF46-8027-1826A0055EE4}" type="presParOf" srcId="{4EE0E6E2-074B-554D-9883-F86B6E4C3CA2}" destId="{E196EB25-FE46-DC46-BF0E-28B033FC2F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7D2971-BD39-4554-93CF-19FE01D876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A7E1A9B-AC0E-4112-93A0-4A560BE3526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1"/>
            <a:t>Fund a "Year Zero": The first 12 months may be purely administrative. Build this into the grant lifecycle without penalising scientific output.</a:t>
          </a:r>
        </a:p>
      </dgm:t>
    </dgm:pt>
    <dgm:pt modelId="{41507E14-1F46-436B-8416-A904CE847A4D}" type="parTrans" cxnId="{3B396649-3823-4176-8E60-621978B4C689}">
      <dgm:prSet/>
      <dgm:spPr/>
      <dgm:t>
        <a:bodyPr/>
        <a:lstStyle/>
        <a:p>
          <a:endParaRPr lang="en-US"/>
        </a:p>
      </dgm:t>
    </dgm:pt>
    <dgm:pt modelId="{00963C8F-8034-4F22-AEDE-87576E4F7F85}" type="sibTrans" cxnId="{3B396649-3823-4176-8E60-621978B4C689}">
      <dgm:prSet/>
      <dgm:spPr/>
      <dgm:t>
        <a:bodyPr/>
        <a:lstStyle/>
        <a:p>
          <a:endParaRPr lang="en-US"/>
        </a:p>
      </dgm:t>
    </dgm:pt>
    <dgm:pt modelId="{6F12533D-3769-4AA1-9C54-14E1522637C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Allow for "Administrative Overhead": FUNPEC fees</a:t>
          </a:r>
        </a:p>
      </dgm:t>
    </dgm:pt>
    <dgm:pt modelId="{9EE41BAD-76BB-4909-AC73-FEA98B17940B}" type="parTrans" cxnId="{70A369C7-A5C9-4767-9F4E-10B4F360FE1E}">
      <dgm:prSet/>
      <dgm:spPr/>
      <dgm:t>
        <a:bodyPr/>
        <a:lstStyle/>
        <a:p>
          <a:endParaRPr lang="en-US"/>
        </a:p>
      </dgm:t>
    </dgm:pt>
    <dgm:pt modelId="{559906B2-7597-489E-8A15-27B645F85012}" type="sibTrans" cxnId="{70A369C7-A5C9-4767-9F4E-10B4F360FE1E}">
      <dgm:prSet/>
      <dgm:spPr/>
      <dgm:t>
        <a:bodyPr/>
        <a:lstStyle/>
        <a:p>
          <a:endParaRPr lang="en-US"/>
        </a:p>
      </dgm:t>
    </dgm:pt>
    <dgm:pt modelId="{C019BEC6-85A2-41F3-BA06-30508C832E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Standardized Legal Templates</a:t>
          </a:r>
        </a:p>
      </dgm:t>
    </dgm:pt>
    <dgm:pt modelId="{EB87C030-5B12-4CED-A6DA-8A83B06DD0CD}" type="parTrans" cxnId="{E45EF58F-48A4-46F8-9639-CB0302230066}">
      <dgm:prSet/>
      <dgm:spPr/>
      <dgm:t>
        <a:bodyPr/>
        <a:lstStyle/>
        <a:p>
          <a:endParaRPr lang="en-US"/>
        </a:p>
      </dgm:t>
    </dgm:pt>
    <dgm:pt modelId="{59FFAB73-F9B4-4956-807A-36D5B7F517EA}" type="sibTrans" cxnId="{E45EF58F-48A4-46F8-9639-CB0302230066}">
      <dgm:prSet/>
      <dgm:spPr/>
      <dgm:t>
        <a:bodyPr/>
        <a:lstStyle/>
        <a:p>
          <a:endParaRPr lang="en-US"/>
        </a:p>
      </dgm:t>
    </dgm:pt>
    <dgm:pt modelId="{246058AB-639B-4EE3-A0BE-54835B14F2C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Setup time is not "lost time"—it is the foundational work of building a sustainable partnership.</a:t>
          </a:r>
        </a:p>
      </dgm:t>
    </dgm:pt>
    <dgm:pt modelId="{80C2D537-58F0-4007-A547-339C61DC5904}" type="parTrans" cxnId="{47EEF471-36BD-4B5E-9CDD-BDCD7398D221}">
      <dgm:prSet/>
      <dgm:spPr/>
      <dgm:t>
        <a:bodyPr/>
        <a:lstStyle/>
        <a:p>
          <a:endParaRPr lang="en-US"/>
        </a:p>
      </dgm:t>
    </dgm:pt>
    <dgm:pt modelId="{F299D940-FE33-4049-83EE-9566FFEDC774}" type="sibTrans" cxnId="{47EEF471-36BD-4B5E-9CDD-BDCD7398D221}">
      <dgm:prSet/>
      <dgm:spPr/>
      <dgm:t>
        <a:bodyPr/>
        <a:lstStyle/>
        <a:p>
          <a:endParaRPr lang="en-US"/>
        </a:p>
      </dgm:t>
    </dgm:pt>
    <dgm:pt modelId="{24816DB3-7A6A-4B23-B8E6-A450279934A5}" type="pres">
      <dgm:prSet presAssocID="{107D2971-BD39-4554-93CF-19FE01D876EA}" presName="root" presStyleCnt="0">
        <dgm:presLayoutVars>
          <dgm:dir/>
          <dgm:resizeHandles val="exact"/>
        </dgm:presLayoutVars>
      </dgm:prSet>
      <dgm:spPr/>
    </dgm:pt>
    <dgm:pt modelId="{EED99C1B-7355-42F1-AA81-1E7EB1E4C973}" type="pres">
      <dgm:prSet presAssocID="{3A7E1A9B-AC0E-4112-93A0-4A560BE3526C}" presName="compNode" presStyleCnt="0"/>
      <dgm:spPr/>
    </dgm:pt>
    <dgm:pt modelId="{2FFEBFA8-A39F-430E-8683-E550912DC68C}" type="pres">
      <dgm:prSet presAssocID="{3A7E1A9B-AC0E-4112-93A0-4A560BE3526C}" presName="bgRect" presStyleLbl="bgShp" presStyleIdx="0" presStyleCnt="4"/>
      <dgm:spPr/>
    </dgm:pt>
    <dgm:pt modelId="{CA284E0A-9467-4421-A31E-7D5B4B351047}" type="pres">
      <dgm:prSet presAssocID="{3A7E1A9B-AC0E-4112-93A0-4A560BE352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60DA5A1D-2CEB-444E-B420-A29F85849DE1}" type="pres">
      <dgm:prSet presAssocID="{3A7E1A9B-AC0E-4112-93A0-4A560BE3526C}" presName="spaceRect" presStyleCnt="0"/>
      <dgm:spPr/>
    </dgm:pt>
    <dgm:pt modelId="{F1E4BBBA-E2C9-4D32-B0C1-85FCBCC2BB13}" type="pres">
      <dgm:prSet presAssocID="{3A7E1A9B-AC0E-4112-93A0-4A560BE3526C}" presName="parTx" presStyleLbl="revTx" presStyleIdx="0" presStyleCnt="4">
        <dgm:presLayoutVars>
          <dgm:chMax val="0"/>
          <dgm:chPref val="0"/>
        </dgm:presLayoutVars>
      </dgm:prSet>
      <dgm:spPr/>
    </dgm:pt>
    <dgm:pt modelId="{C045BEBC-0E5F-4671-88F1-48E7417CB549}" type="pres">
      <dgm:prSet presAssocID="{00963C8F-8034-4F22-AEDE-87576E4F7F85}" presName="sibTrans" presStyleCnt="0"/>
      <dgm:spPr/>
    </dgm:pt>
    <dgm:pt modelId="{21012961-97EF-4CB9-9980-0C86A9FBE06F}" type="pres">
      <dgm:prSet presAssocID="{6F12533D-3769-4AA1-9C54-14E1522637C7}" presName="compNode" presStyleCnt="0"/>
      <dgm:spPr/>
    </dgm:pt>
    <dgm:pt modelId="{B60140F6-D03C-44E1-A943-3D4184DEB638}" type="pres">
      <dgm:prSet presAssocID="{6F12533D-3769-4AA1-9C54-14E1522637C7}" presName="bgRect" presStyleLbl="bgShp" presStyleIdx="1" presStyleCnt="4"/>
      <dgm:spPr/>
    </dgm:pt>
    <dgm:pt modelId="{8D4E835D-A0EF-4DD6-8831-010680204E01}" type="pres">
      <dgm:prSet presAssocID="{6F12533D-3769-4AA1-9C54-14E1522637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81B1341A-CC9B-477C-B498-09BF3F3E958F}" type="pres">
      <dgm:prSet presAssocID="{6F12533D-3769-4AA1-9C54-14E1522637C7}" presName="spaceRect" presStyleCnt="0"/>
      <dgm:spPr/>
    </dgm:pt>
    <dgm:pt modelId="{A5312737-93CE-44DF-B9A8-FD8909250A4E}" type="pres">
      <dgm:prSet presAssocID="{6F12533D-3769-4AA1-9C54-14E1522637C7}" presName="parTx" presStyleLbl="revTx" presStyleIdx="1" presStyleCnt="4">
        <dgm:presLayoutVars>
          <dgm:chMax val="0"/>
          <dgm:chPref val="0"/>
        </dgm:presLayoutVars>
      </dgm:prSet>
      <dgm:spPr/>
    </dgm:pt>
    <dgm:pt modelId="{92CB7AE4-5122-46BD-B32C-D606FF68D53D}" type="pres">
      <dgm:prSet presAssocID="{559906B2-7597-489E-8A15-27B645F85012}" presName="sibTrans" presStyleCnt="0"/>
      <dgm:spPr/>
    </dgm:pt>
    <dgm:pt modelId="{710AF357-F226-4CA2-95BF-8D8CD723B868}" type="pres">
      <dgm:prSet presAssocID="{C019BEC6-85A2-41F3-BA06-30508C832E6E}" presName="compNode" presStyleCnt="0"/>
      <dgm:spPr/>
    </dgm:pt>
    <dgm:pt modelId="{D52E49E7-3936-4BC3-A17C-2564D44AC915}" type="pres">
      <dgm:prSet presAssocID="{C019BEC6-85A2-41F3-BA06-30508C832E6E}" presName="bgRect" presStyleLbl="bgShp" presStyleIdx="2" presStyleCnt="4"/>
      <dgm:spPr/>
    </dgm:pt>
    <dgm:pt modelId="{6E41BB46-C75C-4F22-A170-7271643E5857}" type="pres">
      <dgm:prSet presAssocID="{C019BEC6-85A2-41F3-BA06-30508C832E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42BAA241-C66E-446B-96D3-88E76E88A87D}" type="pres">
      <dgm:prSet presAssocID="{C019BEC6-85A2-41F3-BA06-30508C832E6E}" presName="spaceRect" presStyleCnt="0"/>
      <dgm:spPr/>
    </dgm:pt>
    <dgm:pt modelId="{B3E7BD56-2365-46BA-9470-D49362F7164A}" type="pres">
      <dgm:prSet presAssocID="{C019BEC6-85A2-41F3-BA06-30508C832E6E}" presName="parTx" presStyleLbl="revTx" presStyleIdx="2" presStyleCnt="4">
        <dgm:presLayoutVars>
          <dgm:chMax val="0"/>
          <dgm:chPref val="0"/>
        </dgm:presLayoutVars>
      </dgm:prSet>
      <dgm:spPr/>
    </dgm:pt>
    <dgm:pt modelId="{2ACF7F66-9D8A-42E6-B9F9-F0C6B6BD62B8}" type="pres">
      <dgm:prSet presAssocID="{59FFAB73-F9B4-4956-807A-36D5B7F517EA}" presName="sibTrans" presStyleCnt="0"/>
      <dgm:spPr/>
    </dgm:pt>
    <dgm:pt modelId="{7626F85A-A44D-425E-967A-1A3C29332288}" type="pres">
      <dgm:prSet presAssocID="{246058AB-639B-4EE3-A0BE-54835B14F2CC}" presName="compNode" presStyleCnt="0"/>
      <dgm:spPr/>
    </dgm:pt>
    <dgm:pt modelId="{9BC53CE2-C741-4E76-9CC9-EC79815A5E7F}" type="pres">
      <dgm:prSet presAssocID="{246058AB-639B-4EE3-A0BE-54835B14F2CC}" presName="bgRect" presStyleLbl="bgShp" presStyleIdx="3" presStyleCnt="4"/>
      <dgm:spPr/>
    </dgm:pt>
    <dgm:pt modelId="{60D11BF0-53F8-4011-BA8E-A897C5AB0F2E}" type="pres">
      <dgm:prSet presAssocID="{246058AB-639B-4EE3-A0BE-54835B14F2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D6DD681-B2DF-4EC7-8A18-09F6C3D9DF79}" type="pres">
      <dgm:prSet presAssocID="{246058AB-639B-4EE3-A0BE-54835B14F2CC}" presName="spaceRect" presStyleCnt="0"/>
      <dgm:spPr/>
    </dgm:pt>
    <dgm:pt modelId="{48FAF7CF-E836-42CB-9AE6-9CEBFB66DCC8}" type="pres">
      <dgm:prSet presAssocID="{246058AB-639B-4EE3-A0BE-54835B14F2C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84BF834-B63B-46C7-AB6A-1C63FD641030}" type="presOf" srcId="{3A7E1A9B-AC0E-4112-93A0-4A560BE3526C}" destId="{F1E4BBBA-E2C9-4D32-B0C1-85FCBCC2BB13}" srcOrd="0" destOrd="0" presId="urn:microsoft.com/office/officeart/2018/2/layout/IconVerticalSolidList"/>
    <dgm:cxn modelId="{EDDDFB44-6CFB-46DB-8AEA-4967E4DA2D4C}" type="presOf" srcId="{6F12533D-3769-4AA1-9C54-14E1522637C7}" destId="{A5312737-93CE-44DF-B9A8-FD8909250A4E}" srcOrd="0" destOrd="0" presId="urn:microsoft.com/office/officeart/2018/2/layout/IconVerticalSolidList"/>
    <dgm:cxn modelId="{3B396649-3823-4176-8E60-621978B4C689}" srcId="{107D2971-BD39-4554-93CF-19FE01D876EA}" destId="{3A7E1A9B-AC0E-4112-93A0-4A560BE3526C}" srcOrd="0" destOrd="0" parTransId="{41507E14-1F46-436B-8416-A904CE847A4D}" sibTransId="{00963C8F-8034-4F22-AEDE-87576E4F7F85}"/>
    <dgm:cxn modelId="{47EEF471-36BD-4B5E-9CDD-BDCD7398D221}" srcId="{107D2971-BD39-4554-93CF-19FE01D876EA}" destId="{246058AB-639B-4EE3-A0BE-54835B14F2CC}" srcOrd="3" destOrd="0" parTransId="{80C2D537-58F0-4007-A547-339C61DC5904}" sibTransId="{F299D940-FE33-4049-83EE-9566FFEDC774}"/>
    <dgm:cxn modelId="{5FB9175A-6FB9-465A-9496-F18A69AB0DAD}" type="presOf" srcId="{246058AB-639B-4EE3-A0BE-54835B14F2CC}" destId="{48FAF7CF-E836-42CB-9AE6-9CEBFB66DCC8}" srcOrd="0" destOrd="0" presId="urn:microsoft.com/office/officeart/2018/2/layout/IconVerticalSolidList"/>
    <dgm:cxn modelId="{2E070C85-4AC9-4C55-9DB5-5E5EC1586543}" type="presOf" srcId="{C019BEC6-85A2-41F3-BA06-30508C832E6E}" destId="{B3E7BD56-2365-46BA-9470-D49362F7164A}" srcOrd="0" destOrd="0" presId="urn:microsoft.com/office/officeart/2018/2/layout/IconVerticalSolidList"/>
    <dgm:cxn modelId="{E45EF58F-48A4-46F8-9639-CB0302230066}" srcId="{107D2971-BD39-4554-93CF-19FE01D876EA}" destId="{C019BEC6-85A2-41F3-BA06-30508C832E6E}" srcOrd="2" destOrd="0" parTransId="{EB87C030-5B12-4CED-A6DA-8A83B06DD0CD}" sibTransId="{59FFAB73-F9B4-4956-807A-36D5B7F517EA}"/>
    <dgm:cxn modelId="{DB3877B8-6E28-44FA-9980-E04D7BE283CD}" type="presOf" srcId="{107D2971-BD39-4554-93CF-19FE01D876EA}" destId="{24816DB3-7A6A-4B23-B8E6-A450279934A5}" srcOrd="0" destOrd="0" presId="urn:microsoft.com/office/officeart/2018/2/layout/IconVerticalSolidList"/>
    <dgm:cxn modelId="{70A369C7-A5C9-4767-9F4E-10B4F360FE1E}" srcId="{107D2971-BD39-4554-93CF-19FE01D876EA}" destId="{6F12533D-3769-4AA1-9C54-14E1522637C7}" srcOrd="1" destOrd="0" parTransId="{9EE41BAD-76BB-4909-AC73-FEA98B17940B}" sibTransId="{559906B2-7597-489E-8A15-27B645F85012}"/>
    <dgm:cxn modelId="{F58F1CA9-164A-476E-9AFB-B5210C354456}" type="presParOf" srcId="{24816DB3-7A6A-4B23-B8E6-A450279934A5}" destId="{EED99C1B-7355-42F1-AA81-1E7EB1E4C973}" srcOrd="0" destOrd="0" presId="urn:microsoft.com/office/officeart/2018/2/layout/IconVerticalSolidList"/>
    <dgm:cxn modelId="{9F204382-E792-4912-AAF5-FF3DF0550ABA}" type="presParOf" srcId="{EED99C1B-7355-42F1-AA81-1E7EB1E4C973}" destId="{2FFEBFA8-A39F-430E-8683-E550912DC68C}" srcOrd="0" destOrd="0" presId="urn:microsoft.com/office/officeart/2018/2/layout/IconVerticalSolidList"/>
    <dgm:cxn modelId="{093D4816-EB3F-415F-9C22-C732DA6774D5}" type="presParOf" srcId="{EED99C1B-7355-42F1-AA81-1E7EB1E4C973}" destId="{CA284E0A-9467-4421-A31E-7D5B4B351047}" srcOrd="1" destOrd="0" presId="urn:microsoft.com/office/officeart/2018/2/layout/IconVerticalSolidList"/>
    <dgm:cxn modelId="{01C431B6-864C-4257-9DB2-7E6DFC951A04}" type="presParOf" srcId="{EED99C1B-7355-42F1-AA81-1E7EB1E4C973}" destId="{60DA5A1D-2CEB-444E-B420-A29F85849DE1}" srcOrd="2" destOrd="0" presId="urn:microsoft.com/office/officeart/2018/2/layout/IconVerticalSolidList"/>
    <dgm:cxn modelId="{D228074A-2B91-4B7E-986B-948172A883FF}" type="presParOf" srcId="{EED99C1B-7355-42F1-AA81-1E7EB1E4C973}" destId="{F1E4BBBA-E2C9-4D32-B0C1-85FCBCC2BB13}" srcOrd="3" destOrd="0" presId="urn:microsoft.com/office/officeart/2018/2/layout/IconVerticalSolidList"/>
    <dgm:cxn modelId="{035FA8FA-3E9B-4CA9-9AB6-D171E05CB9FA}" type="presParOf" srcId="{24816DB3-7A6A-4B23-B8E6-A450279934A5}" destId="{C045BEBC-0E5F-4671-88F1-48E7417CB549}" srcOrd="1" destOrd="0" presId="urn:microsoft.com/office/officeart/2018/2/layout/IconVerticalSolidList"/>
    <dgm:cxn modelId="{3BFA7750-144E-4EB1-BF97-996B844F1BD8}" type="presParOf" srcId="{24816DB3-7A6A-4B23-B8E6-A450279934A5}" destId="{21012961-97EF-4CB9-9980-0C86A9FBE06F}" srcOrd="2" destOrd="0" presId="urn:microsoft.com/office/officeart/2018/2/layout/IconVerticalSolidList"/>
    <dgm:cxn modelId="{3A94FAE1-043D-4230-99CA-3801D7EB0D94}" type="presParOf" srcId="{21012961-97EF-4CB9-9980-0C86A9FBE06F}" destId="{B60140F6-D03C-44E1-A943-3D4184DEB638}" srcOrd="0" destOrd="0" presId="urn:microsoft.com/office/officeart/2018/2/layout/IconVerticalSolidList"/>
    <dgm:cxn modelId="{E9A2CDBF-931E-4D03-9C36-032CF92A6A30}" type="presParOf" srcId="{21012961-97EF-4CB9-9980-0C86A9FBE06F}" destId="{8D4E835D-A0EF-4DD6-8831-010680204E01}" srcOrd="1" destOrd="0" presId="urn:microsoft.com/office/officeart/2018/2/layout/IconVerticalSolidList"/>
    <dgm:cxn modelId="{CAD733DF-3623-4E0A-AF3C-50C6178CBE4F}" type="presParOf" srcId="{21012961-97EF-4CB9-9980-0C86A9FBE06F}" destId="{81B1341A-CC9B-477C-B498-09BF3F3E958F}" srcOrd="2" destOrd="0" presId="urn:microsoft.com/office/officeart/2018/2/layout/IconVerticalSolidList"/>
    <dgm:cxn modelId="{7054CDBC-1947-4BC9-ADD1-915DDCCFF512}" type="presParOf" srcId="{21012961-97EF-4CB9-9980-0C86A9FBE06F}" destId="{A5312737-93CE-44DF-B9A8-FD8909250A4E}" srcOrd="3" destOrd="0" presId="urn:microsoft.com/office/officeart/2018/2/layout/IconVerticalSolidList"/>
    <dgm:cxn modelId="{42884DEE-A6F0-4D00-87CF-7B5F3491000A}" type="presParOf" srcId="{24816DB3-7A6A-4B23-B8E6-A450279934A5}" destId="{92CB7AE4-5122-46BD-B32C-D606FF68D53D}" srcOrd="3" destOrd="0" presId="urn:microsoft.com/office/officeart/2018/2/layout/IconVerticalSolidList"/>
    <dgm:cxn modelId="{4166F453-A0CD-4CB8-B32D-25B29351642D}" type="presParOf" srcId="{24816DB3-7A6A-4B23-B8E6-A450279934A5}" destId="{710AF357-F226-4CA2-95BF-8D8CD723B868}" srcOrd="4" destOrd="0" presId="urn:microsoft.com/office/officeart/2018/2/layout/IconVerticalSolidList"/>
    <dgm:cxn modelId="{0E215B62-2A17-4C9C-8F11-7C78BF1578FC}" type="presParOf" srcId="{710AF357-F226-4CA2-95BF-8D8CD723B868}" destId="{D52E49E7-3936-4BC3-A17C-2564D44AC915}" srcOrd="0" destOrd="0" presId="urn:microsoft.com/office/officeart/2018/2/layout/IconVerticalSolidList"/>
    <dgm:cxn modelId="{91419745-1CC6-4AFC-B29B-292AD7923FEE}" type="presParOf" srcId="{710AF357-F226-4CA2-95BF-8D8CD723B868}" destId="{6E41BB46-C75C-4F22-A170-7271643E5857}" srcOrd="1" destOrd="0" presId="urn:microsoft.com/office/officeart/2018/2/layout/IconVerticalSolidList"/>
    <dgm:cxn modelId="{1348EA90-380D-4DE6-B9DE-1B2C7B6EB4E5}" type="presParOf" srcId="{710AF357-F226-4CA2-95BF-8D8CD723B868}" destId="{42BAA241-C66E-446B-96D3-88E76E88A87D}" srcOrd="2" destOrd="0" presId="urn:microsoft.com/office/officeart/2018/2/layout/IconVerticalSolidList"/>
    <dgm:cxn modelId="{EFEB2909-4DAB-4FB7-9BD1-7E0BBCE6F2C0}" type="presParOf" srcId="{710AF357-F226-4CA2-95BF-8D8CD723B868}" destId="{B3E7BD56-2365-46BA-9470-D49362F7164A}" srcOrd="3" destOrd="0" presId="urn:microsoft.com/office/officeart/2018/2/layout/IconVerticalSolidList"/>
    <dgm:cxn modelId="{3DE94B45-A260-429B-8D6E-BFAC77FFEEAE}" type="presParOf" srcId="{24816DB3-7A6A-4B23-B8E6-A450279934A5}" destId="{2ACF7F66-9D8A-42E6-B9F9-F0C6B6BD62B8}" srcOrd="5" destOrd="0" presId="urn:microsoft.com/office/officeart/2018/2/layout/IconVerticalSolidList"/>
    <dgm:cxn modelId="{2688A9C8-1748-4CA9-B227-B0137A39A934}" type="presParOf" srcId="{24816DB3-7A6A-4B23-B8E6-A450279934A5}" destId="{7626F85A-A44D-425E-967A-1A3C29332288}" srcOrd="6" destOrd="0" presId="urn:microsoft.com/office/officeart/2018/2/layout/IconVerticalSolidList"/>
    <dgm:cxn modelId="{78956C21-51E1-4BBC-A21F-A2A68ADBC91E}" type="presParOf" srcId="{7626F85A-A44D-425E-967A-1A3C29332288}" destId="{9BC53CE2-C741-4E76-9CC9-EC79815A5E7F}" srcOrd="0" destOrd="0" presId="urn:microsoft.com/office/officeart/2018/2/layout/IconVerticalSolidList"/>
    <dgm:cxn modelId="{B9D13160-38CC-4294-B439-004BFBE4932C}" type="presParOf" srcId="{7626F85A-A44D-425E-967A-1A3C29332288}" destId="{60D11BF0-53F8-4011-BA8E-A897C5AB0F2E}" srcOrd="1" destOrd="0" presId="urn:microsoft.com/office/officeart/2018/2/layout/IconVerticalSolidList"/>
    <dgm:cxn modelId="{2149F767-F2DF-4DAA-BC08-B71F73188AEF}" type="presParOf" srcId="{7626F85A-A44D-425E-967A-1A3C29332288}" destId="{BD6DD681-B2DF-4EC7-8A18-09F6C3D9DF79}" srcOrd="2" destOrd="0" presId="urn:microsoft.com/office/officeart/2018/2/layout/IconVerticalSolidList"/>
    <dgm:cxn modelId="{FD9DC805-D0ED-4901-96DB-068154B54223}" type="presParOf" srcId="{7626F85A-A44D-425E-967A-1A3C29332288}" destId="{48FAF7CF-E836-42CB-9AE6-9CEBFB66DC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7D2971-BD39-4554-93CF-19FE01D876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998598D-E5E4-426E-9AE1-E96B31924B6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Future projects should explicitly budget for and schedule an "Administrative Year Zero.”</a:t>
          </a:r>
        </a:p>
      </dgm:t>
    </dgm:pt>
    <dgm:pt modelId="{EF6992E3-9C55-4A31-AF4D-2BF4AEE514D7}" type="parTrans" cxnId="{B4FB8757-BE58-4983-8AEE-C9A566F27D57}">
      <dgm:prSet/>
      <dgm:spPr/>
      <dgm:t>
        <a:bodyPr/>
        <a:lstStyle/>
        <a:p>
          <a:endParaRPr lang="en-US"/>
        </a:p>
      </dgm:t>
    </dgm:pt>
    <dgm:pt modelId="{7A2ADE64-B1FF-485C-9F13-23CD02BE07EA}" type="sibTrans" cxnId="{B4FB8757-BE58-4983-8AEE-C9A566F27D57}">
      <dgm:prSet/>
      <dgm:spPr/>
      <dgm:t>
        <a:bodyPr/>
        <a:lstStyle/>
        <a:p>
          <a:endParaRPr lang="en-US"/>
        </a:p>
      </dgm:t>
    </dgm:pt>
    <dgm:pt modelId="{BCF82A47-DDB0-4990-BE6A-2638ABFB17B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We need to distinguish research funds from general government procurement.</a:t>
          </a:r>
        </a:p>
      </dgm:t>
    </dgm:pt>
    <dgm:pt modelId="{DB180BA6-EB11-4743-AB2E-8C21E84CFF3B}" type="parTrans" cxnId="{C0F92DCE-E398-4202-90FD-5791F31FE877}">
      <dgm:prSet/>
      <dgm:spPr/>
      <dgm:t>
        <a:bodyPr/>
        <a:lstStyle/>
        <a:p>
          <a:endParaRPr lang="en-US"/>
        </a:p>
      </dgm:t>
    </dgm:pt>
    <dgm:pt modelId="{1A14D693-068B-4899-A4DA-28BB6DA6DCB2}" type="sibTrans" cxnId="{C0F92DCE-E398-4202-90FD-5791F31FE877}">
      <dgm:prSet/>
      <dgm:spPr/>
      <dgm:t>
        <a:bodyPr/>
        <a:lstStyle/>
        <a:p>
          <a:endParaRPr lang="en-US"/>
        </a:p>
      </dgm:t>
    </dgm:pt>
    <dgm:pt modelId="{FA0E932D-04F4-43E1-BC59-EEF99A89279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Universities should decrease the number of justifications and reports.</a:t>
          </a:r>
        </a:p>
      </dgm:t>
    </dgm:pt>
    <dgm:pt modelId="{40C4B5E6-6420-47E1-9BAD-281F8C473504}" type="parTrans" cxnId="{55E4B29B-FA35-4841-83B9-732EE41ABE2D}">
      <dgm:prSet/>
      <dgm:spPr/>
      <dgm:t>
        <a:bodyPr/>
        <a:lstStyle/>
        <a:p>
          <a:endParaRPr lang="en-US"/>
        </a:p>
      </dgm:t>
    </dgm:pt>
    <dgm:pt modelId="{33AF45DB-1B96-417B-A237-1A4E40722871}" type="sibTrans" cxnId="{55E4B29B-FA35-4841-83B9-732EE41ABE2D}">
      <dgm:prSet/>
      <dgm:spPr/>
      <dgm:t>
        <a:bodyPr/>
        <a:lstStyle/>
        <a:p>
          <a:endParaRPr lang="en-US"/>
        </a:p>
      </dgm:t>
    </dgm:pt>
    <dgm:pt modelId="{24816DB3-7A6A-4B23-B8E6-A450279934A5}" type="pres">
      <dgm:prSet presAssocID="{107D2971-BD39-4554-93CF-19FE01D876EA}" presName="root" presStyleCnt="0">
        <dgm:presLayoutVars>
          <dgm:dir/>
          <dgm:resizeHandles val="exact"/>
        </dgm:presLayoutVars>
      </dgm:prSet>
      <dgm:spPr/>
    </dgm:pt>
    <dgm:pt modelId="{5B1DD248-81EF-4539-82FB-AD1E9811070B}" type="pres">
      <dgm:prSet presAssocID="{6998598D-E5E4-426E-9AE1-E96B31924B6C}" presName="compNode" presStyleCnt="0"/>
      <dgm:spPr/>
    </dgm:pt>
    <dgm:pt modelId="{33AF237C-63C5-42D6-B760-A735620E30AB}" type="pres">
      <dgm:prSet presAssocID="{6998598D-E5E4-426E-9AE1-E96B31924B6C}" presName="bgRect" presStyleLbl="bgShp" presStyleIdx="0" presStyleCnt="3"/>
      <dgm:spPr/>
    </dgm:pt>
    <dgm:pt modelId="{48371FE0-9D3B-4BFD-AC50-EFF1E632F839}" type="pres">
      <dgm:prSet presAssocID="{6998598D-E5E4-426E-9AE1-E96B31924B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B828911A-A529-4308-A8E5-AE830F099B5F}" type="pres">
      <dgm:prSet presAssocID="{6998598D-E5E4-426E-9AE1-E96B31924B6C}" presName="spaceRect" presStyleCnt="0"/>
      <dgm:spPr/>
    </dgm:pt>
    <dgm:pt modelId="{691545E9-6EB3-4A67-A1DC-AF4A252FDE94}" type="pres">
      <dgm:prSet presAssocID="{6998598D-E5E4-426E-9AE1-E96B31924B6C}" presName="parTx" presStyleLbl="revTx" presStyleIdx="0" presStyleCnt="3">
        <dgm:presLayoutVars>
          <dgm:chMax val="0"/>
          <dgm:chPref val="0"/>
        </dgm:presLayoutVars>
      </dgm:prSet>
      <dgm:spPr/>
    </dgm:pt>
    <dgm:pt modelId="{52D19904-A462-41AA-965E-D19A3D1ABED5}" type="pres">
      <dgm:prSet presAssocID="{7A2ADE64-B1FF-485C-9F13-23CD02BE07EA}" presName="sibTrans" presStyleCnt="0"/>
      <dgm:spPr/>
    </dgm:pt>
    <dgm:pt modelId="{300B52CA-CCD7-4948-89C7-D35BB89B93A6}" type="pres">
      <dgm:prSet presAssocID="{BCF82A47-DDB0-4990-BE6A-2638ABFB17BB}" presName="compNode" presStyleCnt="0"/>
      <dgm:spPr/>
    </dgm:pt>
    <dgm:pt modelId="{67A7DCE0-AF74-4565-9EC8-2706C1CE3D64}" type="pres">
      <dgm:prSet presAssocID="{BCF82A47-DDB0-4990-BE6A-2638ABFB17BB}" presName="bgRect" presStyleLbl="bgShp" presStyleIdx="1" presStyleCnt="3"/>
      <dgm:spPr/>
    </dgm:pt>
    <dgm:pt modelId="{09B9CD61-EC76-4F79-A2F2-9E7218B28564}" type="pres">
      <dgm:prSet presAssocID="{BCF82A47-DDB0-4990-BE6A-2638ABFB17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8359558-4B02-4FBA-B448-E01BA49B0B21}" type="pres">
      <dgm:prSet presAssocID="{BCF82A47-DDB0-4990-BE6A-2638ABFB17BB}" presName="spaceRect" presStyleCnt="0"/>
      <dgm:spPr/>
    </dgm:pt>
    <dgm:pt modelId="{7291C882-6499-4387-96B1-135A26A37E92}" type="pres">
      <dgm:prSet presAssocID="{BCF82A47-DDB0-4990-BE6A-2638ABFB17BB}" presName="parTx" presStyleLbl="revTx" presStyleIdx="1" presStyleCnt="3">
        <dgm:presLayoutVars>
          <dgm:chMax val="0"/>
          <dgm:chPref val="0"/>
        </dgm:presLayoutVars>
      </dgm:prSet>
      <dgm:spPr/>
    </dgm:pt>
    <dgm:pt modelId="{C428A036-8389-4983-ABF8-B6A802C76B27}" type="pres">
      <dgm:prSet presAssocID="{1A14D693-068B-4899-A4DA-28BB6DA6DCB2}" presName="sibTrans" presStyleCnt="0"/>
      <dgm:spPr/>
    </dgm:pt>
    <dgm:pt modelId="{ABAEAAA0-5F88-4D9C-929B-0BB1D81826AF}" type="pres">
      <dgm:prSet presAssocID="{FA0E932D-04F4-43E1-BC59-EEF99A89279F}" presName="compNode" presStyleCnt="0"/>
      <dgm:spPr/>
    </dgm:pt>
    <dgm:pt modelId="{40033F20-8676-4A63-9244-083FA833F067}" type="pres">
      <dgm:prSet presAssocID="{FA0E932D-04F4-43E1-BC59-EEF99A89279F}" presName="bgRect" presStyleLbl="bgShp" presStyleIdx="2" presStyleCnt="3"/>
      <dgm:spPr/>
    </dgm:pt>
    <dgm:pt modelId="{75DFF8FB-B642-4E99-927D-9734E250E76C}" type="pres">
      <dgm:prSet presAssocID="{FA0E932D-04F4-43E1-BC59-EEF99A8927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4AFD19B-1539-414B-A9BF-0ACF23CFE5EE}" type="pres">
      <dgm:prSet presAssocID="{FA0E932D-04F4-43E1-BC59-EEF99A89279F}" presName="spaceRect" presStyleCnt="0"/>
      <dgm:spPr/>
    </dgm:pt>
    <dgm:pt modelId="{29A55FC9-FB99-4688-BB53-4D4D0E75BD4F}" type="pres">
      <dgm:prSet presAssocID="{FA0E932D-04F4-43E1-BC59-EEF99A8927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9449809-BD0B-42F8-92C3-0D77809555FE}" type="presOf" srcId="{BCF82A47-DDB0-4990-BE6A-2638ABFB17BB}" destId="{7291C882-6499-4387-96B1-135A26A37E92}" srcOrd="0" destOrd="0" presId="urn:microsoft.com/office/officeart/2018/2/layout/IconVerticalSolidList"/>
    <dgm:cxn modelId="{E9201F64-C136-46F3-A22C-BD4297A167A7}" type="presOf" srcId="{FA0E932D-04F4-43E1-BC59-EEF99A89279F}" destId="{29A55FC9-FB99-4688-BB53-4D4D0E75BD4F}" srcOrd="0" destOrd="0" presId="urn:microsoft.com/office/officeart/2018/2/layout/IconVerticalSolidList"/>
    <dgm:cxn modelId="{ABFCD071-58EE-4FDD-A51E-6C910DCBDC79}" type="presOf" srcId="{6998598D-E5E4-426E-9AE1-E96B31924B6C}" destId="{691545E9-6EB3-4A67-A1DC-AF4A252FDE94}" srcOrd="0" destOrd="0" presId="urn:microsoft.com/office/officeart/2018/2/layout/IconVerticalSolidList"/>
    <dgm:cxn modelId="{B4FB8757-BE58-4983-8AEE-C9A566F27D57}" srcId="{107D2971-BD39-4554-93CF-19FE01D876EA}" destId="{6998598D-E5E4-426E-9AE1-E96B31924B6C}" srcOrd="0" destOrd="0" parTransId="{EF6992E3-9C55-4A31-AF4D-2BF4AEE514D7}" sibTransId="{7A2ADE64-B1FF-485C-9F13-23CD02BE07EA}"/>
    <dgm:cxn modelId="{55E4B29B-FA35-4841-83B9-732EE41ABE2D}" srcId="{107D2971-BD39-4554-93CF-19FE01D876EA}" destId="{FA0E932D-04F4-43E1-BC59-EEF99A89279F}" srcOrd="2" destOrd="0" parTransId="{40C4B5E6-6420-47E1-9BAD-281F8C473504}" sibTransId="{33AF45DB-1B96-417B-A237-1A4E40722871}"/>
    <dgm:cxn modelId="{DB3877B8-6E28-44FA-9980-E04D7BE283CD}" type="presOf" srcId="{107D2971-BD39-4554-93CF-19FE01D876EA}" destId="{24816DB3-7A6A-4B23-B8E6-A450279934A5}" srcOrd="0" destOrd="0" presId="urn:microsoft.com/office/officeart/2018/2/layout/IconVerticalSolidList"/>
    <dgm:cxn modelId="{C0F92DCE-E398-4202-90FD-5791F31FE877}" srcId="{107D2971-BD39-4554-93CF-19FE01D876EA}" destId="{BCF82A47-DDB0-4990-BE6A-2638ABFB17BB}" srcOrd="1" destOrd="0" parTransId="{DB180BA6-EB11-4743-AB2E-8C21E84CFF3B}" sibTransId="{1A14D693-068B-4899-A4DA-28BB6DA6DCB2}"/>
    <dgm:cxn modelId="{AB419BD4-9BFF-400B-8CF9-D61757439F93}" type="presParOf" srcId="{24816DB3-7A6A-4B23-B8E6-A450279934A5}" destId="{5B1DD248-81EF-4539-82FB-AD1E9811070B}" srcOrd="0" destOrd="0" presId="urn:microsoft.com/office/officeart/2018/2/layout/IconVerticalSolidList"/>
    <dgm:cxn modelId="{E84AA632-0356-4780-923F-C6A2299459E0}" type="presParOf" srcId="{5B1DD248-81EF-4539-82FB-AD1E9811070B}" destId="{33AF237C-63C5-42D6-B760-A735620E30AB}" srcOrd="0" destOrd="0" presId="urn:microsoft.com/office/officeart/2018/2/layout/IconVerticalSolidList"/>
    <dgm:cxn modelId="{57053879-708D-4804-8134-E1481A9922CF}" type="presParOf" srcId="{5B1DD248-81EF-4539-82FB-AD1E9811070B}" destId="{48371FE0-9D3B-4BFD-AC50-EFF1E632F839}" srcOrd="1" destOrd="0" presId="urn:microsoft.com/office/officeart/2018/2/layout/IconVerticalSolidList"/>
    <dgm:cxn modelId="{1E701E98-DAD4-4667-A7F4-A63A40DBB9B8}" type="presParOf" srcId="{5B1DD248-81EF-4539-82FB-AD1E9811070B}" destId="{B828911A-A529-4308-A8E5-AE830F099B5F}" srcOrd="2" destOrd="0" presId="urn:microsoft.com/office/officeart/2018/2/layout/IconVerticalSolidList"/>
    <dgm:cxn modelId="{7B715069-7E08-4565-80C6-8FA3A73D1591}" type="presParOf" srcId="{5B1DD248-81EF-4539-82FB-AD1E9811070B}" destId="{691545E9-6EB3-4A67-A1DC-AF4A252FDE94}" srcOrd="3" destOrd="0" presId="urn:microsoft.com/office/officeart/2018/2/layout/IconVerticalSolidList"/>
    <dgm:cxn modelId="{59215345-25B1-4D04-B600-E7ABD408E9E7}" type="presParOf" srcId="{24816DB3-7A6A-4B23-B8E6-A450279934A5}" destId="{52D19904-A462-41AA-965E-D19A3D1ABED5}" srcOrd="1" destOrd="0" presId="urn:microsoft.com/office/officeart/2018/2/layout/IconVerticalSolidList"/>
    <dgm:cxn modelId="{855D13B3-AB47-4A09-96C9-EFC8632C82E3}" type="presParOf" srcId="{24816DB3-7A6A-4B23-B8E6-A450279934A5}" destId="{300B52CA-CCD7-4948-89C7-D35BB89B93A6}" srcOrd="2" destOrd="0" presId="urn:microsoft.com/office/officeart/2018/2/layout/IconVerticalSolidList"/>
    <dgm:cxn modelId="{A3AE2E0A-18BD-4C8A-9436-F37164F87B68}" type="presParOf" srcId="{300B52CA-CCD7-4948-89C7-D35BB89B93A6}" destId="{67A7DCE0-AF74-4565-9EC8-2706C1CE3D64}" srcOrd="0" destOrd="0" presId="urn:microsoft.com/office/officeart/2018/2/layout/IconVerticalSolidList"/>
    <dgm:cxn modelId="{A01D87BC-DCA0-452B-B487-C9223323FE16}" type="presParOf" srcId="{300B52CA-CCD7-4948-89C7-D35BB89B93A6}" destId="{09B9CD61-EC76-4F79-A2F2-9E7218B28564}" srcOrd="1" destOrd="0" presId="urn:microsoft.com/office/officeart/2018/2/layout/IconVerticalSolidList"/>
    <dgm:cxn modelId="{B9DFDD3F-C25D-48C2-9680-94CBC0950147}" type="presParOf" srcId="{300B52CA-CCD7-4948-89C7-D35BB89B93A6}" destId="{88359558-4B02-4FBA-B448-E01BA49B0B21}" srcOrd="2" destOrd="0" presId="urn:microsoft.com/office/officeart/2018/2/layout/IconVerticalSolidList"/>
    <dgm:cxn modelId="{AC1C87BE-7AE9-4CDE-9436-1046BF0359F5}" type="presParOf" srcId="{300B52CA-CCD7-4948-89C7-D35BB89B93A6}" destId="{7291C882-6499-4387-96B1-135A26A37E92}" srcOrd="3" destOrd="0" presId="urn:microsoft.com/office/officeart/2018/2/layout/IconVerticalSolidList"/>
    <dgm:cxn modelId="{07FB0834-4014-46DA-8E8B-A3AE5B31FB51}" type="presParOf" srcId="{24816DB3-7A6A-4B23-B8E6-A450279934A5}" destId="{C428A036-8389-4983-ABF8-B6A802C76B27}" srcOrd="3" destOrd="0" presId="urn:microsoft.com/office/officeart/2018/2/layout/IconVerticalSolidList"/>
    <dgm:cxn modelId="{68B3B21E-5F98-45A3-96FA-8DCC3CBC6093}" type="presParOf" srcId="{24816DB3-7A6A-4B23-B8E6-A450279934A5}" destId="{ABAEAAA0-5F88-4D9C-929B-0BB1D81826AF}" srcOrd="4" destOrd="0" presId="urn:microsoft.com/office/officeart/2018/2/layout/IconVerticalSolidList"/>
    <dgm:cxn modelId="{2BD51DC7-DFB2-41D1-A431-612A23DCEA6D}" type="presParOf" srcId="{ABAEAAA0-5F88-4D9C-929B-0BB1D81826AF}" destId="{40033F20-8676-4A63-9244-083FA833F067}" srcOrd="0" destOrd="0" presId="urn:microsoft.com/office/officeart/2018/2/layout/IconVerticalSolidList"/>
    <dgm:cxn modelId="{C3A3BD49-ABA8-4DB2-83F5-8D107B94511D}" type="presParOf" srcId="{ABAEAAA0-5F88-4D9C-929B-0BB1D81826AF}" destId="{75DFF8FB-B642-4E99-927D-9734E250E76C}" srcOrd="1" destOrd="0" presId="urn:microsoft.com/office/officeart/2018/2/layout/IconVerticalSolidList"/>
    <dgm:cxn modelId="{59030C68-963B-4A81-BD15-0C1E9A6FA034}" type="presParOf" srcId="{ABAEAAA0-5F88-4D9C-929B-0BB1D81826AF}" destId="{54AFD19B-1539-414B-A9BF-0ACF23CFE5EE}" srcOrd="2" destOrd="0" presId="urn:microsoft.com/office/officeart/2018/2/layout/IconVerticalSolidList"/>
    <dgm:cxn modelId="{76F1E5E7-C66F-4B56-88A6-55A6509EB1E8}" type="presParOf" srcId="{ABAEAAA0-5F88-4D9C-929B-0BB1D81826AF}" destId="{29A55FC9-FB99-4688-BB53-4D4D0E75BD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F864C-CE95-455D-A9B8-C193245235B5}">
      <dsp:nvSpPr>
        <dsp:cNvPr id="0" name=""/>
        <dsp:cNvSpPr/>
      </dsp:nvSpPr>
      <dsp:spPr>
        <a:xfrm>
          <a:off x="535677" y="1214183"/>
          <a:ext cx="1299794" cy="129979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F3F9D-C0A2-4FE7-A77A-0E33404B1CF0}">
      <dsp:nvSpPr>
        <dsp:cNvPr id="0" name=""/>
        <dsp:cNvSpPr/>
      </dsp:nvSpPr>
      <dsp:spPr>
        <a:xfrm>
          <a:off x="812682" y="1491188"/>
          <a:ext cx="745783" cy="745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DB97D-2ACC-4218-8496-2987F53C0B7C}">
      <dsp:nvSpPr>
        <dsp:cNvPr id="0" name=""/>
        <dsp:cNvSpPr/>
      </dsp:nvSpPr>
      <dsp:spPr>
        <a:xfrm>
          <a:off x="120169" y="2918832"/>
          <a:ext cx="2130811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Who are we and why research capacity strengthening matters?</a:t>
          </a:r>
          <a:endParaRPr lang="en-GB" sz="2000" kern="1200" dirty="0"/>
        </a:p>
      </dsp:txBody>
      <dsp:txXfrm>
        <a:off x="120169" y="2918832"/>
        <a:ext cx="2130811" cy="1710000"/>
      </dsp:txXfrm>
    </dsp:sp>
    <dsp:sp modelId="{C1DD7EA3-FC20-4493-B781-893574C4E259}">
      <dsp:nvSpPr>
        <dsp:cNvPr id="0" name=""/>
        <dsp:cNvSpPr/>
      </dsp:nvSpPr>
      <dsp:spPr>
        <a:xfrm>
          <a:off x="3039380" y="1214183"/>
          <a:ext cx="1299794" cy="129979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CB168-4129-4FA5-838B-538ADF7F917E}">
      <dsp:nvSpPr>
        <dsp:cNvPr id="0" name=""/>
        <dsp:cNvSpPr/>
      </dsp:nvSpPr>
      <dsp:spPr>
        <a:xfrm>
          <a:off x="3316386" y="1491188"/>
          <a:ext cx="745783" cy="745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1EA63-7AA2-4D52-B505-25812DADC4F6}">
      <dsp:nvSpPr>
        <dsp:cNvPr id="0" name=""/>
        <dsp:cNvSpPr/>
      </dsp:nvSpPr>
      <dsp:spPr>
        <a:xfrm>
          <a:off x="2623872" y="2918832"/>
          <a:ext cx="2130811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The partnership grant </a:t>
          </a:r>
          <a:endParaRPr lang="en-GB" sz="2000" kern="1200" dirty="0"/>
        </a:p>
      </dsp:txBody>
      <dsp:txXfrm>
        <a:off x="2623872" y="2918832"/>
        <a:ext cx="2130811" cy="1710000"/>
      </dsp:txXfrm>
    </dsp:sp>
    <dsp:sp modelId="{686F41BF-35B9-4E1D-B7EB-BE93253D1D4E}">
      <dsp:nvSpPr>
        <dsp:cNvPr id="0" name=""/>
        <dsp:cNvSpPr/>
      </dsp:nvSpPr>
      <dsp:spPr>
        <a:xfrm>
          <a:off x="5543084" y="1214183"/>
          <a:ext cx="1299794" cy="129979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01401-8990-4BD4-8431-397F555CEB16}">
      <dsp:nvSpPr>
        <dsp:cNvPr id="0" name=""/>
        <dsp:cNvSpPr/>
      </dsp:nvSpPr>
      <dsp:spPr>
        <a:xfrm>
          <a:off x="5820089" y="1491188"/>
          <a:ext cx="745783" cy="7457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E9600-9463-4A7E-B76A-C1252FF94A35}">
      <dsp:nvSpPr>
        <dsp:cNvPr id="0" name=""/>
        <dsp:cNvSpPr/>
      </dsp:nvSpPr>
      <dsp:spPr>
        <a:xfrm>
          <a:off x="5127575" y="2918832"/>
          <a:ext cx="2130811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15 months into the grant: What have we achieved and challenges</a:t>
          </a:r>
          <a:endParaRPr lang="en-GB" sz="2000" kern="1200" dirty="0"/>
        </a:p>
      </dsp:txBody>
      <dsp:txXfrm>
        <a:off x="5127575" y="2918832"/>
        <a:ext cx="2130811" cy="1710000"/>
      </dsp:txXfrm>
    </dsp:sp>
    <dsp:sp modelId="{B83770FC-FF8F-405F-96E3-293E37567923}">
      <dsp:nvSpPr>
        <dsp:cNvPr id="0" name=""/>
        <dsp:cNvSpPr/>
      </dsp:nvSpPr>
      <dsp:spPr>
        <a:xfrm>
          <a:off x="8046787" y="1214183"/>
          <a:ext cx="1299794" cy="129979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E10A2-38E2-41E6-B2FF-CAB638C219B2}">
      <dsp:nvSpPr>
        <dsp:cNvPr id="0" name=""/>
        <dsp:cNvSpPr/>
      </dsp:nvSpPr>
      <dsp:spPr>
        <a:xfrm>
          <a:off x="8323792" y="1491188"/>
          <a:ext cx="745783" cy="7457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70436-CC33-4932-AC17-8DB0D4BC56AE}">
      <dsp:nvSpPr>
        <dsp:cNvPr id="0" name=""/>
        <dsp:cNvSpPr/>
      </dsp:nvSpPr>
      <dsp:spPr>
        <a:xfrm>
          <a:off x="7631279" y="2918832"/>
          <a:ext cx="2130811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Next steps </a:t>
          </a:r>
          <a:endParaRPr lang="en-GB" sz="2000" kern="1200" dirty="0"/>
        </a:p>
      </dsp:txBody>
      <dsp:txXfrm>
        <a:off x="7631279" y="2918832"/>
        <a:ext cx="2130811" cy="1710000"/>
      </dsp:txXfrm>
    </dsp:sp>
    <dsp:sp modelId="{9078E7EE-8C77-4391-8ACF-D05934667E48}">
      <dsp:nvSpPr>
        <dsp:cNvPr id="0" name=""/>
        <dsp:cNvSpPr/>
      </dsp:nvSpPr>
      <dsp:spPr>
        <a:xfrm>
          <a:off x="10550490" y="1214183"/>
          <a:ext cx="1299794" cy="129979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26219-8E28-4135-A233-1751C2BF3EB0}">
      <dsp:nvSpPr>
        <dsp:cNvPr id="0" name=""/>
        <dsp:cNvSpPr/>
      </dsp:nvSpPr>
      <dsp:spPr>
        <a:xfrm>
          <a:off x="10827496" y="1491188"/>
          <a:ext cx="745783" cy="7457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AA4FF-A3D5-4060-8071-B4FCD9AF0D37}">
      <dsp:nvSpPr>
        <dsp:cNvPr id="0" name=""/>
        <dsp:cNvSpPr/>
      </dsp:nvSpPr>
      <dsp:spPr>
        <a:xfrm>
          <a:off x="10134982" y="2918832"/>
          <a:ext cx="2130811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Lessons learned and how to make the trajectory smoother </a:t>
          </a:r>
          <a:endParaRPr lang="en-GB" sz="2000" kern="1200" dirty="0"/>
        </a:p>
      </dsp:txBody>
      <dsp:txXfrm>
        <a:off x="10134982" y="2918832"/>
        <a:ext cx="2130811" cy="171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BF63C-55CC-714A-B67D-13350A8DB0F9}">
      <dsp:nvSpPr>
        <dsp:cNvPr id="0" name=""/>
        <dsp:cNvSpPr/>
      </dsp:nvSpPr>
      <dsp:spPr>
        <a:xfrm>
          <a:off x="0" y="1033634"/>
          <a:ext cx="3352969" cy="2129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A999C-6A8A-9D47-A4AA-1D7379D98000}">
      <dsp:nvSpPr>
        <dsp:cNvPr id="0" name=""/>
        <dsp:cNvSpPr/>
      </dsp:nvSpPr>
      <dsp:spPr>
        <a:xfrm>
          <a:off x="372552" y="1387559"/>
          <a:ext cx="3352969" cy="212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Increase </a:t>
          </a:r>
          <a:r>
            <a:rPr lang="en-GB" sz="2400" b="1" kern="1200" dirty="0"/>
            <a:t>research capacity and </a:t>
          </a:r>
          <a:r>
            <a:rPr lang="en-GB" sz="2400" kern="1200" dirty="0"/>
            <a:t>investigate </a:t>
          </a:r>
          <a:r>
            <a:rPr lang="en-GB" sz="2400" b="1" kern="1200" dirty="0"/>
            <a:t>vascular health and physiology in the transition to adolescence</a:t>
          </a:r>
          <a:r>
            <a:rPr lang="en-GB" sz="2400" kern="1200" dirty="0"/>
            <a:t>.</a:t>
          </a:r>
        </a:p>
      </dsp:txBody>
      <dsp:txXfrm>
        <a:off x="434912" y="1449919"/>
        <a:ext cx="3228249" cy="2004415"/>
      </dsp:txXfrm>
    </dsp:sp>
    <dsp:sp modelId="{111FF7FF-2B9D-CE4A-9411-01627D0986B6}">
      <dsp:nvSpPr>
        <dsp:cNvPr id="0" name=""/>
        <dsp:cNvSpPr/>
      </dsp:nvSpPr>
      <dsp:spPr>
        <a:xfrm>
          <a:off x="4098073" y="1033634"/>
          <a:ext cx="3352969" cy="2129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342B-DB6E-4D46-B609-9CC2A4BFB114}">
      <dsp:nvSpPr>
        <dsp:cNvPr id="0" name=""/>
        <dsp:cNvSpPr/>
      </dsp:nvSpPr>
      <dsp:spPr>
        <a:xfrm>
          <a:off x="4470625" y="1387559"/>
          <a:ext cx="3352969" cy="212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 diverse SES from Natal, as this group is under-represented. </a:t>
          </a:r>
        </a:p>
      </dsp:txBody>
      <dsp:txXfrm>
        <a:off x="4532985" y="1449919"/>
        <a:ext cx="3228249" cy="2004415"/>
      </dsp:txXfrm>
    </dsp:sp>
    <dsp:sp modelId="{B7938230-F336-1040-A34C-F66BDD1D8658}">
      <dsp:nvSpPr>
        <dsp:cNvPr id="0" name=""/>
        <dsp:cNvSpPr/>
      </dsp:nvSpPr>
      <dsp:spPr>
        <a:xfrm>
          <a:off x="8196146" y="1033634"/>
          <a:ext cx="3352969" cy="2129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83328-7AEB-CB46-8B80-8CA022416A44}">
      <dsp:nvSpPr>
        <dsp:cNvPr id="0" name=""/>
        <dsp:cNvSpPr/>
      </dsp:nvSpPr>
      <dsp:spPr>
        <a:xfrm>
          <a:off x="8568698" y="1387559"/>
          <a:ext cx="3352969" cy="212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Outreach activities </a:t>
          </a:r>
          <a:r>
            <a:rPr lang="en-GB" sz="2400" kern="1200" dirty="0"/>
            <a:t>are also proposed to place children/adolescents at the centre of health research</a:t>
          </a:r>
        </a:p>
      </dsp:txBody>
      <dsp:txXfrm>
        <a:off x="8631058" y="1449919"/>
        <a:ext cx="3228249" cy="2004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37B8B-D8A1-FC43-857D-353A5DF773C6}">
      <dsp:nvSpPr>
        <dsp:cNvPr id="0" name=""/>
        <dsp:cNvSpPr/>
      </dsp:nvSpPr>
      <dsp:spPr>
        <a:xfrm>
          <a:off x="0" y="4278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The Challenge: </a:t>
          </a:r>
          <a:r>
            <a:rPr lang="en-GB" sz="2100" kern="1200" dirty="0"/>
            <a:t>No single department to answer the comprehensive set of legal, financial, and ethical questions required by the UK funder</a:t>
          </a:r>
        </a:p>
      </dsp:txBody>
      <dsp:txXfrm>
        <a:off x="0" y="42780"/>
        <a:ext cx="3286125" cy="1971675"/>
      </dsp:txXfrm>
    </dsp:sp>
    <dsp:sp modelId="{F0D37942-3451-2848-8DBC-1DC1AFEE1264}">
      <dsp:nvSpPr>
        <dsp:cNvPr id="0" name=""/>
        <dsp:cNvSpPr/>
      </dsp:nvSpPr>
      <dsp:spPr>
        <a:xfrm>
          <a:off x="3614737" y="42780"/>
          <a:ext cx="3286125" cy="1971675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International Office </a:t>
          </a:r>
          <a:r>
            <a:rPr lang="en-GB" sz="2100" b="1" kern="1200" dirty="0">
              <a:sym typeface="Wingdings" panose="05000000000000000000" pitchFamily="2" charset="2"/>
            </a:rPr>
            <a:t></a:t>
          </a:r>
          <a:r>
            <a:rPr lang="en-GB" sz="2100" kern="1200" dirty="0"/>
            <a:t> institutional history/agreements</a:t>
          </a:r>
        </a:p>
      </dsp:txBody>
      <dsp:txXfrm>
        <a:off x="3614737" y="42780"/>
        <a:ext cx="3286125" cy="1971675"/>
      </dsp:txXfrm>
    </dsp:sp>
    <dsp:sp modelId="{EA96A7E0-9A20-C240-92C4-F89563A32A96}">
      <dsp:nvSpPr>
        <dsp:cNvPr id="0" name=""/>
        <dsp:cNvSpPr/>
      </dsp:nvSpPr>
      <dsp:spPr>
        <a:xfrm>
          <a:off x="7229475" y="42780"/>
          <a:ext cx="3286125" cy="1971675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Planning Office </a:t>
          </a:r>
          <a:r>
            <a:rPr lang="en-GB" sz="2100" b="1" kern="1200" dirty="0">
              <a:sym typeface="Wingdings" panose="05000000000000000000" pitchFamily="2" charset="2"/>
            </a:rPr>
            <a:t></a:t>
          </a:r>
          <a:r>
            <a:rPr lang="en-GB" sz="2100" b="1" kern="1200" dirty="0"/>
            <a:t> </a:t>
          </a:r>
          <a:r>
            <a:rPr lang="en-GB" sz="2100" kern="1200" dirty="0"/>
            <a:t>financial systems</a:t>
          </a:r>
        </a:p>
      </dsp:txBody>
      <dsp:txXfrm>
        <a:off x="7229475" y="42780"/>
        <a:ext cx="3286125" cy="1971675"/>
      </dsp:txXfrm>
    </dsp:sp>
    <dsp:sp modelId="{E6B7B9AC-32B9-DC4B-A341-FC1BE7FEC4E8}">
      <dsp:nvSpPr>
        <dsp:cNvPr id="0" name=""/>
        <dsp:cNvSpPr/>
      </dsp:nvSpPr>
      <dsp:spPr>
        <a:xfrm>
          <a:off x="0" y="2343068"/>
          <a:ext cx="3286125" cy="1971675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Research Office </a:t>
          </a:r>
          <a:r>
            <a:rPr lang="en-GB" sz="2100" b="1" kern="1200" dirty="0">
              <a:sym typeface="Wingdings" panose="05000000000000000000" pitchFamily="2" charset="2"/>
            </a:rPr>
            <a:t></a:t>
          </a:r>
          <a:r>
            <a:rPr lang="en-GB" sz="2100" b="1" kern="1200" dirty="0"/>
            <a:t> </a:t>
          </a:r>
          <a:r>
            <a:rPr lang="en-GB" sz="2100" kern="1200" dirty="0"/>
            <a:t>ethics and final signature</a:t>
          </a:r>
        </a:p>
      </dsp:txBody>
      <dsp:txXfrm>
        <a:off x="0" y="2343068"/>
        <a:ext cx="3286125" cy="1971675"/>
      </dsp:txXfrm>
    </dsp:sp>
    <dsp:sp modelId="{95DD29D1-0D1B-8245-91FB-20A354EBA1DE}">
      <dsp:nvSpPr>
        <dsp:cNvPr id="0" name=""/>
        <dsp:cNvSpPr/>
      </dsp:nvSpPr>
      <dsp:spPr>
        <a:xfrm>
          <a:off x="3614737" y="2343068"/>
          <a:ext cx="3286125" cy="1971675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FUNPEC</a:t>
          </a:r>
          <a:endParaRPr lang="en-GB" sz="2100" kern="1200" dirty="0"/>
        </a:p>
      </dsp:txBody>
      <dsp:txXfrm>
        <a:off x="3614737" y="2343068"/>
        <a:ext cx="3286125" cy="1971675"/>
      </dsp:txXfrm>
    </dsp:sp>
    <dsp:sp modelId="{DC8FFFDB-CF8F-9040-B31B-1DF2548B9E6B}">
      <dsp:nvSpPr>
        <dsp:cNvPr id="0" name=""/>
        <dsp:cNvSpPr/>
      </dsp:nvSpPr>
      <dsp:spPr>
        <a:xfrm>
          <a:off x="7229475" y="2343068"/>
          <a:ext cx="3286125" cy="197167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It is a long exercise in institutional archaeology performed by the researcher because no dedicated support team exists</a:t>
          </a:r>
        </a:p>
      </dsp:txBody>
      <dsp:txXfrm>
        <a:off x="7229475" y="2343068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B9B95-A45B-2244-A222-8DE92B566AE9}">
      <dsp:nvSpPr>
        <dsp:cNvPr id="0" name=""/>
        <dsp:cNvSpPr/>
      </dsp:nvSpPr>
      <dsp:spPr>
        <a:xfrm>
          <a:off x="0" y="4278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Funding difference – Individual vs. Institutional</a:t>
          </a:r>
        </a:p>
      </dsp:txBody>
      <dsp:txXfrm>
        <a:off x="0" y="42780"/>
        <a:ext cx="3286125" cy="1971675"/>
      </dsp:txXfrm>
    </dsp:sp>
    <dsp:sp modelId="{D17320E8-A817-0948-86DE-6E5ED5606B11}">
      <dsp:nvSpPr>
        <dsp:cNvPr id="0" name=""/>
        <dsp:cNvSpPr/>
      </dsp:nvSpPr>
      <dsp:spPr>
        <a:xfrm>
          <a:off x="3614737" y="42780"/>
          <a:ext cx="3286125" cy="1971675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UK - Funds are awarded to the Institution</a:t>
          </a:r>
        </a:p>
      </dsp:txBody>
      <dsp:txXfrm>
        <a:off x="3614737" y="42780"/>
        <a:ext cx="3286125" cy="1971675"/>
      </dsp:txXfrm>
    </dsp:sp>
    <dsp:sp modelId="{BC106654-578C-C740-B313-AED2B42603F5}">
      <dsp:nvSpPr>
        <dsp:cNvPr id="0" name=""/>
        <dsp:cNvSpPr/>
      </dsp:nvSpPr>
      <dsp:spPr>
        <a:xfrm>
          <a:off x="7229475" y="42780"/>
          <a:ext cx="3286125" cy="1971675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Brazil: Funds the individual researcher</a:t>
          </a:r>
        </a:p>
      </dsp:txBody>
      <dsp:txXfrm>
        <a:off x="7229475" y="42780"/>
        <a:ext cx="3286125" cy="1971675"/>
      </dsp:txXfrm>
    </dsp:sp>
    <dsp:sp modelId="{9A0AB245-FDC5-554A-BB9D-7AD96C00EFBF}">
      <dsp:nvSpPr>
        <dsp:cNvPr id="0" name=""/>
        <dsp:cNvSpPr/>
      </dsp:nvSpPr>
      <dsp:spPr>
        <a:xfrm>
          <a:off x="0" y="2343068"/>
          <a:ext cx="3286125" cy="1971675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FUNPEC. UFRN must "outsource" grant management to a non-profit foundation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Fees</a:t>
          </a:r>
        </a:p>
      </dsp:txBody>
      <dsp:txXfrm>
        <a:off x="0" y="2343068"/>
        <a:ext cx="3286125" cy="1971675"/>
      </dsp:txXfrm>
    </dsp:sp>
    <dsp:sp modelId="{ED52CF68-0114-2240-90ED-7EB153D4D31B}">
      <dsp:nvSpPr>
        <dsp:cNvPr id="0" name=""/>
        <dsp:cNvSpPr/>
      </dsp:nvSpPr>
      <dsp:spPr>
        <a:xfrm>
          <a:off x="3614737" y="2343068"/>
          <a:ext cx="3286125" cy="1971675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Legal Barrier: Brazilian law/internal rules made it impossible to pay these fees</a:t>
          </a:r>
        </a:p>
      </dsp:txBody>
      <dsp:txXfrm>
        <a:off x="3614737" y="2343068"/>
        <a:ext cx="3286125" cy="1971675"/>
      </dsp:txXfrm>
    </dsp:sp>
    <dsp:sp modelId="{52E7C114-BA19-E041-B33D-A8BD249410C1}">
      <dsp:nvSpPr>
        <dsp:cNvPr id="0" name=""/>
        <dsp:cNvSpPr/>
      </dsp:nvSpPr>
      <dsp:spPr>
        <a:xfrm>
          <a:off x="7229475" y="2343068"/>
          <a:ext cx="3286125" cy="197167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Equitable Solution: UFRN demonstrated institutional commitment by covering FUNPEC’s fees.</a:t>
          </a:r>
        </a:p>
      </dsp:txBody>
      <dsp:txXfrm>
        <a:off x="7229475" y="2343068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62D03-666D-9749-8385-6BCE94896F91}">
      <dsp:nvSpPr>
        <dsp:cNvPr id="0" name=""/>
        <dsp:cNvSpPr/>
      </dsp:nvSpPr>
      <dsp:spPr>
        <a:xfrm>
          <a:off x="0" y="3043"/>
          <a:ext cx="10515600" cy="9163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Legal Engineering – Two Agreements</a:t>
          </a:r>
        </a:p>
      </dsp:txBody>
      <dsp:txXfrm>
        <a:off x="44730" y="47773"/>
        <a:ext cx="10426140" cy="826848"/>
      </dsp:txXfrm>
    </dsp:sp>
    <dsp:sp modelId="{A8783DFE-5A45-4D4C-9DA7-6B9B748A099E}">
      <dsp:nvSpPr>
        <dsp:cNvPr id="0" name=""/>
        <dsp:cNvSpPr/>
      </dsp:nvSpPr>
      <dsp:spPr>
        <a:xfrm>
          <a:off x="0" y="933232"/>
          <a:ext cx="10515600" cy="916308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 single "tripartite” (</a:t>
          </a:r>
          <a:r>
            <a:rPr lang="en-GB" sz="2400" kern="1200" dirty="0" err="1"/>
            <a:t>UoE</a:t>
          </a:r>
          <a:r>
            <a:rPr lang="en-GB" sz="2400" kern="1200" dirty="0"/>
            <a:t>, UFRN, FUNPEC) agreement proved legally unworkable</a:t>
          </a:r>
        </a:p>
      </dsp:txBody>
      <dsp:txXfrm>
        <a:off x="44730" y="977962"/>
        <a:ext cx="10426140" cy="826848"/>
      </dsp:txXfrm>
    </dsp:sp>
    <dsp:sp modelId="{97DFF9F2-1ABF-2F48-BAE7-0D2176E6CDB7}">
      <dsp:nvSpPr>
        <dsp:cNvPr id="0" name=""/>
        <dsp:cNvSpPr/>
      </dsp:nvSpPr>
      <dsp:spPr>
        <a:xfrm>
          <a:off x="0" y="1863421"/>
          <a:ext cx="10515600" cy="916308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solution:</a:t>
          </a:r>
        </a:p>
      </dsp:txBody>
      <dsp:txXfrm>
        <a:off x="44730" y="1908151"/>
        <a:ext cx="10426140" cy="826848"/>
      </dsp:txXfrm>
    </dsp:sp>
    <dsp:sp modelId="{46D69B1D-6113-0D4C-8511-F58538F404DD}">
      <dsp:nvSpPr>
        <dsp:cNvPr id="0" name=""/>
        <dsp:cNvSpPr/>
      </dsp:nvSpPr>
      <dsp:spPr>
        <a:xfrm>
          <a:off x="0" y="2779730"/>
          <a:ext cx="10515600" cy="65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1" kern="1200" dirty="0"/>
            <a:t>Contract A: </a:t>
          </a:r>
          <a:r>
            <a:rPr lang="en-GB" sz="2000" b="1" kern="1200" dirty="0" err="1"/>
            <a:t>UoE</a:t>
          </a:r>
          <a:r>
            <a:rPr lang="en-GB" sz="2000" b="1" kern="1200" dirty="0"/>
            <a:t> ↔ UFRN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1" kern="1200" dirty="0"/>
            <a:t>Contract B: UFRN ↔ FUNPEC</a:t>
          </a:r>
        </a:p>
      </dsp:txBody>
      <dsp:txXfrm>
        <a:off x="0" y="2779730"/>
        <a:ext cx="10515600" cy="658441"/>
      </dsp:txXfrm>
    </dsp:sp>
    <dsp:sp modelId="{EE6C8DD5-5801-0746-AD83-C7C0DC0947D4}">
      <dsp:nvSpPr>
        <dsp:cNvPr id="0" name=""/>
        <dsp:cNvSpPr/>
      </dsp:nvSpPr>
      <dsp:spPr>
        <a:xfrm>
          <a:off x="0" y="3438171"/>
          <a:ext cx="10515600" cy="916308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Key Insight: This complexity requires researchers to act as legal architects</a:t>
          </a:r>
        </a:p>
      </dsp:txBody>
      <dsp:txXfrm>
        <a:off x="44730" y="3482901"/>
        <a:ext cx="10426140" cy="8268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4C4C2-CD51-4E1D-9916-92F56DE5EDB9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37A1A-6C75-4E3E-AC5E-E9307203F1AA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66286-D674-4D80-B204-D965D277A8A5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Shared Problem Solving: </a:t>
          </a:r>
          <a:r>
            <a:rPr lang="en-GB" sz="2300" kern="1200" dirty="0"/>
            <a:t>Regular meetings with the </a:t>
          </a:r>
          <a:r>
            <a:rPr lang="en-GB" sz="2300" kern="1200" dirty="0" err="1"/>
            <a:t>UoE</a:t>
          </a:r>
          <a:r>
            <a:rPr lang="en-GB" sz="2300" kern="1200" dirty="0"/>
            <a:t> team were not just about science; they were "administrative therapy" and shared strategy.</a:t>
          </a:r>
        </a:p>
      </dsp:txBody>
      <dsp:txXfrm>
        <a:off x="1437631" y="531"/>
        <a:ext cx="9077968" cy="1244702"/>
      </dsp:txXfrm>
    </dsp:sp>
    <dsp:sp modelId="{1D76A8FB-79C5-400A-9892-7DD1E6A8FD0D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BD030-DFFC-4ED2-9752-56C52A44F117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932A3-31DA-4F13-8B3D-495DFF2EF2EB}">
      <dsp:nvSpPr>
        <dsp:cNvPr id="0" name=""/>
        <dsp:cNvSpPr/>
      </dsp:nvSpPr>
      <dsp:spPr>
        <a:xfrm>
          <a:off x="1437631" y="1556410"/>
          <a:ext cx="4732020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Co-Designing the Team:</a:t>
          </a:r>
          <a:endParaRPr lang="en-GB" sz="2300" kern="1200" dirty="0"/>
        </a:p>
      </dsp:txBody>
      <dsp:txXfrm>
        <a:off x="1437631" y="1556410"/>
        <a:ext cx="4732020" cy="1244702"/>
      </dsp:txXfrm>
    </dsp:sp>
    <dsp:sp modelId="{34B29110-0EC7-4F0B-ADE5-0259CD3A2D6F}">
      <dsp:nvSpPr>
        <dsp:cNvPr id="0" name=""/>
        <dsp:cNvSpPr/>
      </dsp:nvSpPr>
      <dsp:spPr>
        <a:xfrm>
          <a:off x="6169651" y="1556410"/>
          <a:ext cx="434594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Post-doc Recruitment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Mentorship</a:t>
          </a:r>
        </a:p>
      </dsp:txBody>
      <dsp:txXfrm>
        <a:off x="6169651" y="1556410"/>
        <a:ext cx="4345948" cy="1244702"/>
      </dsp:txXfrm>
    </dsp:sp>
    <dsp:sp modelId="{0A137224-2A6B-438B-ACA8-467CA82BD20E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F797B-D350-4FDB-98B8-9A013990879D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A6F2D-E0CD-439F-AEAD-956EB1679032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The Win: </a:t>
          </a:r>
          <a:r>
            <a:rPr lang="en-GB" sz="2300" kern="1200" dirty="0"/>
            <a:t>The partnership built a physical and intellectual foundation that is more robust than a simple "cash transfer" project.</a:t>
          </a:r>
        </a:p>
      </dsp:txBody>
      <dsp:txXfrm>
        <a:off x="1437631" y="3112289"/>
        <a:ext cx="9077968" cy="12447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BCB13-E763-8D44-AEA9-A8D8085071F2}">
      <dsp:nvSpPr>
        <dsp:cNvPr id="0" name=""/>
        <dsp:cNvSpPr/>
      </dsp:nvSpPr>
      <dsp:spPr>
        <a:xfrm>
          <a:off x="0" y="3414053"/>
          <a:ext cx="10506456" cy="1120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Importation and budget administration  </a:t>
          </a:r>
        </a:p>
      </dsp:txBody>
      <dsp:txXfrm>
        <a:off x="0" y="3414053"/>
        <a:ext cx="10506456" cy="1120568"/>
      </dsp:txXfrm>
    </dsp:sp>
    <dsp:sp modelId="{47F61539-C5DD-1448-B455-69421750A9D5}">
      <dsp:nvSpPr>
        <dsp:cNvPr id="0" name=""/>
        <dsp:cNvSpPr/>
      </dsp:nvSpPr>
      <dsp:spPr>
        <a:xfrm rot="10800000">
          <a:off x="0" y="1707427"/>
          <a:ext cx="10506456" cy="172343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Reports and justification to everything</a:t>
          </a:r>
        </a:p>
      </dsp:txBody>
      <dsp:txXfrm rot="10800000">
        <a:off x="0" y="1707427"/>
        <a:ext cx="10506456" cy="1119836"/>
      </dsp:txXfrm>
    </dsp:sp>
    <dsp:sp modelId="{E196EB25-FE46-DC46-BF0E-28B033FC2F51}">
      <dsp:nvSpPr>
        <dsp:cNvPr id="0" name=""/>
        <dsp:cNvSpPr/>
      </dsp:nvSpPr>
      <dsp:spPr>
        <a:xfrm rot="10800000">
          <a:off x="0" y="801"/>
          <a:ext cx="10506456" cy="172343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Once in Brazil they are tied to Brazilian rules</a:t>
          </a:r>
        </a:p>
      </dsp:txBody>
      <dsp:txXfrm rot="10800000">
        <a:off x="0" y="801"/>
        <a:ext cx="10506456" cy="11198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EBFA8-A39F-430E-8683-E550912DC68C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84E0A-9467-4421-A31E-7D5B4B351047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BBBA-E2C9-4D32-B0C1-85FCBCC2BB13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1"/>
            <a:t>Fund a "Year Zero": The first 12 months may be purely administrative. Build this into the grant lifecycle without penalising scientific output.</a:t>
          </a:r>
        </a:p>
      </dsp:txBody>
      <dsp:txXfrm>
        <a:off x="1058686" y="1808"/>
        <a:ext cx="9456913" cy="916611"/>
      </dsp:txXfrm>
    </dsp:sp>
    <dsp:sp modelId="{B60140F6-D03C-44E1-A943-3D4184DEB638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E835D-A0EF-4DD6-8831-010680204E01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12737-93CE-44DF-B9A8-FD8909250A4E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Allow for "Administrative Overhead": FUNPEC fees</a:t>
          </a:r>
        </a:p>
      </dsp:txBody>
      <dsp:txXfrm>
        <a:off x="1058686" y="1147573"/>
        <a:ext cx="9456913" cy="916611"/>
      </dsp:txXfrm>
    </dsp:sp>
    <dsp:sp modelId="{D52E49E7-3936-4BC3-A17C-2564D44AC915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1BB46-C75C-4F22-A170-7271643E5857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7BD56-2365-46BA-9470-D49362F7164A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Standardized Legal Templates</a:t>
          </a:r>
        </a:p>
      </dsp:txBody>
      <dsp:txXfrm>
        <a:off x="1058686" y="2293338"/>
        <a:ext cx="9456913" cy="916611"/>
      </dsp:txXfrm>
    </dsp:sp>
    <dsp:sp modelId="{9BC53CE2-C741-4E76-9CC9-EC79815A5E7F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11BF0-53F8-4011-BA8E-A897C5AB0F2E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AF7CF-E836-42CB-9AE6-9CEBFB66DCC8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Setup time is not "lost time"—it is the foundational work of building a sustainable partnership.</a:t>
          </a:r>
        </a:p>
      </dsp:txBody>
      <dsp:txXfrm>
        <a:off x="1058686" y="3439103"/>
        <a:ext cx="9456913" cy="9166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F237C-63C5-42D6-B760-A735620E30AB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71FE0-9D3B-4BFD-AC50-EFF1E632F839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545E9-6EB3-4A67-A1DC-AF4A252FDE94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Future projects should explicitly budget for and schedule an "Administrative Year Zero.”</a:t>
          </a:r>
        </a:p>
      </dsp:txBody>
      <dsp:txXfrm>
        <a:off x="1437631" y="531"/>
        <a:ext cx="9077968" cy="1244702"/>
      </dsp:txXfrm>
    </dsp:sp>
    <dsp:sp modelId="{67A7DCE0-AF74-4565-9EC8-2706C1CE3D64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9CD61-EC76-4F79-A2F2-9E7218B28564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1C882-6499-4387-96B1-135A26A37E92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We need to distinguish research funds from general government procurement.</a:t>
          </a:r>
        </a:p>
      </dsp:txBody>
      <dsp:txXfrm>
        <a:off x="1437631" y="1556410"/>
        <a:ext cx="9077968" cy="1244702"/>
      </dsp:txXfrm>
    </dsp:sp>
    <dsp:sp modelId="{40033F20-8676-4A63-9244-083FA833F067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FF8FB-B642-4E99-927D-9734E250E76C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55FC9-FB99-4688-BB53-4D4D0E75BD4F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Universities should decrease the number of justifications and reports.</a:t>
          </a: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2559F-6602-8748-A6B6-A73D2CB7987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38AFB-9FB7-0442-B7D6-150A1FF7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6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E40A9-2A9A-B140-9834-E2230FDF97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59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AB812-8CE2-EC4D-9B3A-644E2B36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5B7A0-3FFC-1790-0B55-145237EC3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328F6-48D9-6E3B-46BC-BE4186F79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Diminuir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… divide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05B5A-383F-8BCE-15DB-7D6B2CD32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8AFB-9FB7-0442-B7D6-150A1FF73F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069BB-661E-ECC5-E077-091E95A05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ED6CC-D804-DE2A-4ED9-05FC56F02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61A860-7261-00C3-E15A-0548472CB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319B4-25A8-94A2-540C-6D8715C2A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E40A9-2A9A-B140-9834-E2230FDF97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0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8AFB-9FB7-0442-B7D6-150A1FF73F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7FD27-84AD-1382-FA1D-578DC3D7E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8F5F1-8E95-A8B7-7436-F42676DEF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B423E-21D3-7125-F417-35EA1B28B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EAF9D-B2FF-7BDF-1049-AAB33D458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E40A9-2A9A-B140-9834-E2230FDF97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7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02274-A919-F284-B61D-3B740EE52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8EC6B-AA2D-E37B-8E62-CA26EF159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DC37BA-4BFB-DE6E-ABF7-E1C230BE0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B5700-416B-69FC-D13F-0E9C681B9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8AFB-9FB7-0442-B7D6-150A1FF73F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18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8AFB-9FB7-0442-B7D6-150A1FF73F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8AFB-9FB7-0442-B7D6-150A1FF73F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97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Diminuir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… divide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8AFB-9FB7-0442-B7D6-150A1FF73F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5C03-2F56-B628-213B-6D3665667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BC32F-7520-D282-03A7-955259DF3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A1469-E5AA-2A80-B858-C883C274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D7DE8-FF34-F0B4-6AED-7EC08E0D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27D2-797E-1411-66B2-5806C301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614D-8EBC-309E-7FC5-A3D20FA7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F7656-692E-A93F-E2D0-302DC8556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CCA50-218B-E4F2-8EE2-B638C95A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800E-9E58-A5CB-8956-0E23D46B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E7617-2697-88E4-AFCA-E0185EA5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3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16439-E6D8-E7EF-79AB-FA598BF5D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86D86-87FD-A93B-F7A1-CCA0FFB2B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21CC8-B7E9-1885-6E91-ACC0FBB4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135DD-6A69-64B9-0AB0-E5C588FF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767C0-7185-C09B-70B9-235FB839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4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435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846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35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6C83-4957-0877-1FF8-1CF574FC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D908-29B2-DE3A-CB70-DD8306CB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0F72-2E3A-9122-2261-C67E1F6E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9D58-7833-8E75-8CC8-AC889023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1AE33-6472-E9BA-7608-F893EA02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1310-08CA-BBB1-CE99-24F41943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ADD5-B9D9-DBE5-3325-C2CF24A8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2E12F-44B7-B18F-5338-20C47D21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29E54-3EA0-64F2-51B4-09AF74F1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193FD-8003-18DD-0129-A3B95D7F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0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8CEE-F2B0-6413-A5A3-3CD12A90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61EF3-0933-1873-DBB3-0D5EA0340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7710F-A211-7715-4712-1112FFEF1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3F8FE-1E0B-BB71-9A7C-FE5D09F5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00850-3D02-2BF4-DCFD-2B27A144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165B4-6A62-B08C-0B52-41D7EE3B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1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4C6-AAEE-8FD5-5AE4-EB89C52C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25830-4D86-58B2-BD70-8B09B6E1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9D8F6-DCA5-B473-DC78-5484E3A3D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B4B25-CA1F-78D2-BEF6-6DF2F3B08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CC95F-47A8-15A3-4A72-79D91303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BB7A8-02B5-A523-8D5F-45E8CC20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D03AA-B9F3-F7D9-4C6E-4A7B20BF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A0E8C1-0CAC-9745-C61B-1387D1F7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FF5A-A6B9-1B82-B43C-EF3B22C0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6DF16-C58E-AD82-B2BE-28879C36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739B7-CD04-4320-E70F-9B78CB71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577E3-38FD-0004-28BB-38BBC34B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0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4AC3F-0D15-B903-FF14-A10BF262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7182E-B0E5-E7C7-A2BD-B0334BA8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3B71-793E-56B1-D77A-9777EF85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CA0B-C0CB-DA38-D7D1-70C43EF6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2752B-9327-8CE4-0FAB-9DFF5753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E131A-3015-37FE-5D83-B5F11D37E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9D458-8F69-096A-7963-B58B627E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F86F5-B6FD-0AB7-82DF-D6A932F4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6576D-2F12-EED4-68B4-9308E107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0B0F-F41A-19F1-93F2-11555D9A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10C7F-1E2C-10F1-34E8-7C30A196D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3AC11-97EC-BE7C-09F1-9302EAFE3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47CD9-EAEC-B552-C2A8-7280FB6E0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7D445-8887-6A88-328E-D14D0A6A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5ABFE-EA9E-EF8D-E886-3118C02B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0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BA174-E635-92F0-E66A-67B41C4F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1610F-8BF4-FFFF-C4A8-AC39C5FE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14541-9FCE-196E-DF40-F679682BF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B44AF0-FF1D-8442-BCA9-4A6D7471CE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7E47B-B6BA-92B4-5009-4AD8BAE78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FA330-B0C2-BCCD-5D16-81ADA80CF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AB5BC-09CE-A44E-9D26-57906FA5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3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4.jpe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3.jpe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0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.jpeg"/><Relationship Id="rId9" Type="http://schemas.openxmlformats.org/officeDocument/2006/relationships/diagramLayout" Target="../diagrams/layout2.xml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5838-BBEC-BACB-5E97-7292305D1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88472"/>
            <a:ext cx="11921668" cy="2387600"/>
          </a:xfrm>
        </p:spPr>
        <p:txBody>
          <a:bodyPr>
            <a:noAutofit/>
          </a:bodyPr>
          <a:lstStyle/>
          <a:p>
            <a:r>
              <a:rPr lang="en-GB" sz="4000" b="1" noProof="1">
                <a:solidFill>
                  <a:schemeClr val="accent1"/>
                </a:solidFill>
              </a:rPr>
              <a:t>Equitable Partnerships and</a:t>
            </a:r>
            <a:br>
              <a:rPr lang="en-GB" sz="4000" b="1" noProof="1">
                <a:solidFill>
                  <a:schemeClr val="accent1"/>
                </a:solidFill>
              </a:rPr>
            </a:br>
            <a:r>
              <a:rPr lang="en-GB" sz="4000" b="1" noProof="1">
                <a:solidFill>
                  <a:schemeClr val="accent1"/>
                </a:solidFill>
              </a:rPr>
              <a:t>Research Capacity in Brazil:</a:t>
            </a:r>
            <a:br>
              <a:rPr lang="en-GB" sz="4000" b="1" noProof="1">
                <a:solidFill>
                  <a:schemeClr val="accent1"/>
                </a:solidFill>
              </a:rPr>
            </a:br>
            <a:r>
              <a:rPr lang="en-GB" sz="4000" b="1" noProof="1">
                <a:solidFill>
                  <a:schemeClr val="accent1"/>
                </a:solidFill>
              </a:rPr>
              <a:t>Lessons from a UK-Northeast Brazil Partnership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152D7-0B05-FF19-041B-C2F938687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8834" y="4108782"/>
            <a:ext cx="9144000" cy="1655762"/>
          </a:xfrm>
        </p:spPr>
        <p:txBody>
          <a:bodyPr/>
          <a:lstStyle/>
          <a:p>
            <a:r>
              <a:rPr lang="en-GB" b="1" noProof="1"/>
              <a:t>Dr. Ricardo Santos Oliveira</a:t>
            </a:r>
          </a:p>
        </p:txBody>
      </p:sp>
      <p:pic>
        <p:nvPicPr>
          <p:cNvPr id="6" name="Picture 2" descr="British Academy - Wikipedia">
            <a:extLst>
              <a:ext uri="{FF2B5EF4-FFF2-40B4-BE49-F238E27FC236}">
                <a16:creationId xmlns:a16="http://schemas.microsoft.com/office/drawing/2014/main" id="{A876AC7A-B6FA-C265-0761-FA6A2575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8" y="5468814"/>
            <a:ext cx="2948409" cy="108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sign&#10;&#10;AI-generated content may be incorrect.">
            <a:extLst>
              <a:ext uri="{FF2B5EF4-FFF2-40B4-BE49-F238E27FC236}">
                <a16:creationId xmlns:a16="http://schemas.microsoft.com/office/drawing/2014/main" id="{8DEB8AD1-BA20-07E3-2990-596C576C1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1819433"/>
          </a:xfrm>
          <a:prstGeom prst="rect">
            <a:avLst/>
          </a:prstGeom>
        </p:spPr>
      </p:pic>
      <p:pic>
        <p:nvPicPr>
          <p:cNvPr id="10" name="Picture 4" descr="The Royal Society - YouTube">
            <a:extLst>
              <a:ext uri="{FF2B5EF4-FFF2-40B4-BE49-F238E27FC236}">
                <a16:creationId xmlns:a16="http://schemas.microsoft.com/office/drawing/2014/main" id="{B495E753-1501-28EF-C623-1C2E1326F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26667" r="8222" b="27708"/>
          <a:stretch>
            <a:fillRect/>
          </a:stretch>
        </p:blipFill>
        <p:spPr bwMode="auto">
          <a:xfrm>
            <a:off x="9915554" y="5343796"/>
            <a:ext cx="2104047" cy="12087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dministração para assistente em administração da UFRN – parte 1">
            <a:extLst>
              <a:ext uri="{FF2B5EF4-FFF2-40B4-BE49-F238E27FC236}">
                <a16:creationId xmlns:a16="http://schemas.microsoft.com/office/drawing/2014/main" id="{5F3CFDE7-75C3-96DE-2822-15057F30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22" y="5584173"/>
            <a:ext cx="2784717" cy="8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niversity of Exeter – IBEC – INDONESIA BRITAIN EDUCATION CENTRE">
            <a:extLst>
              <a:ext uri="{FF2B5EF4-FFF2-40B4-BE49-F238E27FC236}">
                <a16:creationId xmlns:a16="http://schemas.microsoft.com/office/drawing/2014/main" id="{E2C03988-D757-66F5-A413-1C63DE413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02" y="5006236"/>
            <a:ext cx="2871957" cy="18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4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909B8-701B-F357-DBA4-55CD66933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AC00B-3657-4F0D-20E3-1CB1395E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b="1" noProof="1"/>
              <a:t>Challenge: #1 Due diligence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610B3D8-7F75-0E0A-5606-FBB668AA6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66697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416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51A2D9-281C-42D5-01A5-03DA650A7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1CF3F-EDDE-EFA5-DAC3-729ABAC9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b="1" noProof="1"/>
              <a:t>Challenge: #2 Legal aspects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FD71D74-171D-137E-666B-32198A26D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9852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72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83BD221-C583-C6CD-21EB-373B138ED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7576"/>
            <a:ext cx="12192000" cy="1249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en-GB" sz="3600" b="1" i="0" u="none" strike="noStrike" kern="1200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Institutional Gap: "Legal Shield" vs. "Legal Support"</a:t>
            </a:r>
          </a:p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endParaRPr kumimoji="0" lang="en-GB" sz="3600" b="0" i="0" u="none" strike="noStrike" kern="1200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E1DFB9-DBFF-9F06-3BD1-9DD50D5A1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04607"/>
              </p:ext>
            </p:extLst>
          </p:nvPr>
        </p:nvGraphicFramePr>
        <p:xfrm>
          <a:off x="325948" y="1850032"/>
          <a:ext cx="11535507" cy="4740133"/>
        </p:xfrm>
        <a:graphic>
          <a:graphicData uri="http://schemas.openxmlformats.org/drawingml/2006/table">
            <a:tbl>
              <a:tblPr/>
              <a:tblGrid>
                <a:gridCol w="3429224">
                  <a:extLst>
                    <a:ext uri="{9D8B030D-6E8A-4147-A177-3AD203B41FA5}">
                      <a16:colId xmlns:a16="http://schemas.microsoft.com/office/drawing/2014/main" val="484081108"/>
                    </a:ext>
                  </a:extLst>
                </a:gridCol>
                <a:gridCol w="4121539">
                  <a:extLst>
                    <a:ext uri="{9D8B030D-6E8A-4147-A177-3AD203B41FA5}">
                      <a16:colId xmlns:a16="http://schemas.microsoft.com/office/drawing/2014/main" val="1999807480"/>
                    </a:ext>
                  </a:extLst>
                </a:gridCol>
                <a:gridCol w="3984744">
                  <a:extLst>
                    <a:ext uri="{9D8B030D-6E8A-4147-A177-3AD203B41FA5}">
                      <a16:colId xmlns:a16="http://schemas.microsoft.com/office/drawing/2014/main" val="3069705516"/>
                    </a:ext>
                  </a:extLst>
                </a:gridCol>
              </a:tblGrid>
              <a:tr h="103167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1" i="0" u="none" strike="noStrike" noProof="1">
                          <a:effectLst/>
                          <a:latin typeface="Arial" panose="020B0604020202020204" pitchFamily="34" charset="0"/>
                        </a:rPr>
                        <a:t>Feature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i="0" u="none" strike="noStrike" noProof="1">
                          <a:effectLst/>
                          <a:latin typeface="Arial" panose="020B0604020202020204" pitchFamily="34" charset="0"/>
                        </a:rPr>
                        <a:t>The Research Office (UK Model)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i="0" u="none" strike="noStrike" noProof="1">
                          <a:effectLst/>
                          <a:latin typeface="Arial" panose="020B0604020202020204" pitchFamily="34" charset="0"/>
                        </a:rPr>
                        <a:t>The Procuradoria (Brazilian Model)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381688"/>
                  </a:ext>
                </a:extLst>
              </a:tr>
              <a:tr h="103167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1" i="0" u="none" strike="noStrike" noProof="1">
                          <a:effectLst/>
                          <a:latin typeface="Arial" panose="020B0604020202020204" pitchFamily="34" charset="0"/>
                        </a:rPr>
                        <a:t>Primary Client</a:t>
                      </a:r>
                      <a:endParaRPr lang="en-GB" sz="2000" b="0" i="0" u="none" strike="noStrike" noProof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i="0" u="none" strike="noStrike" noProof="1">
                          <a:effectLst/>
                          <a:latin typeface="Arial" panose="020B0604020202020204" pitchFamily="34" charset="0"/>
                        </a:rPr>
                        <a:t>The Researcher / The Project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i="0" u="none" strike="noStrike" noProof="1">
                          <a:effectLst/>
                          <a:latin typeface="Arial" panose="020B0604020202020204" pitchFamily="34" charset="0"/>
                        </a:rPr>
                        <a:t>The University Administration (The Provost)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190072"/>
                  </a:ext>
                </a:extLst>
              </a:tr>
              <a:tr h="103167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1" i="0" u="none" strike="noStrike" noProof="1"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endParaRPr lang="en-GB" sz="2000" b="0" i="0" u="none" strike="noStrike" noProof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i="0" u="none" strike="noStrike" noProof="1">
                          <a:effectLst/>
                          <a:latin typeface="Arial" panose="020B0604020202020204" pitchFamily="34" charset="0"/>
                        </a:rPr>
                        <a:t>To make the research happen safely.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i="0" u="none" strike="noStrike" noProof="1">
                          <a:effectLst/>
                          <a:latin typeface="Arial" panose="020B0604020202020204" pitchFamily="34" charset="0"/>
                        </a:rPr>
                        <a:t>To protect the University (and the Union) from legal risk.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080218"/>
                  </a:ext>
                </a:extLst>
              </a:tr>
              <a:tr h="6134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1" i="0" u="none" strike="noStrike" noProof="1">
                          <a:effectLst/>
                          <a:latin typeface="Arial" panose="020B0604020202020204" pitchFamily="34" charset="0"/>
                        </a:rPr>
                        <a:t>Relationship</a:t>
                      </a:r>
                      <a:endParaRPr lang="en-GB" sz="2000" b="0" i="0" u="none" strike="noStrike" noProof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i="0" u="none" strike="noStrike" noProof="1">
                          <a:effectLst/>
                          <a:latin typeface="Arial" panose="020B0604020202020204" pitchFamily="34" charset="0"/>
                        </a:rPr>
                        <a:t>Collaborative / Facilitative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i="0" u="none" strike="noStrike" noProof="1">
                          <a:effectLst/>
                          <a:latin typeface="Arial" panose="020B0604020202020204" pitchFamily="34" charset="0"/>
                        </a:rPr>
                        <a:t>Supervisory / Consultative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700274"/>
                  </a:ext>
                </a:extLst>
              </a:tr>
              <a:tr h="103167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1" i="0" u="none" strike="noStrike" noProof="1">
                          <a:effectLst/>
                          <a:latin typeface="Arial" panose="020B0604020202020204" pitchFamily="34" charset="0"/>
                        </a:rPr>
                        <a:t>Direct Access</a:t>
                      </a:r>
                      <a:endParaRPr lang="en-GB" sz="2000" b="0" i="0" u="none" strike="noStrike" noProof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i="0" u="none" strike="noStrike" noProof="1">
                          <a:effectLst/>
                          <a:latin typeface="Arial" panose="020B0604020202020204" pitchFamily="34" charset="0"/>
                        </a:rPr>
                        <a:t>Open to all faculty and PIs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noProof="1">
                          <a:effectLst/>
                          <a:latin typeface="Arial" panose="020B0604020202020204" pitchFamily="34" charset="0"/>
                        </a:rPr>
                        <a:t>Open to all faculty and PIs</a:t>
                      </a:r>
                    </a:p>
                  </a:txBody>
                  <a:tcPr marL="104070" marR="104070" marT="52035" marB="520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60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39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ECD81A-44A1-21C8-C8A9-3CC38BE9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FCBF-D6A1-59D0-A7B0-93E1FECA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b="1" noProof="1"/>
              <a:t>Challenge: #2 The legal aspects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8892FC40-D80A-4BBD-6634-E57CF050F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76606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17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7" y="0"/>
            <a:ext cx="12192000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62000" y="926307"/>
            <a:ext cx="4891404" cy="7057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5467"/>
              </a:lnSpc>
            </a:pPr>
            <a:r>
              <a:rPr lang="en-GB" sz="4975" b="1" kern="0" spc="-3" dirty="0">
                <a:solidFill>
                  <a:srgbClr val="1A1A1A"/>
                </a:solidFill>
              </a:rPr>
              <a:t>Lessons Learned</a:t>
            </a:r>
            <a:endParaRPr lang="en-GB" sz="4975" dirty="0"/>
          </a:p>
        </p:txBody>
      </p:sp>
      <p:sp>
        <p:nvSpPr>
          <p:cNvPr id="5" name="Text 2"/>
          <p:cNvSpPr/>
          <p:nvPr/>
        </p:nvSpPr>
        <p:spPr>
          <a:xfrm>
            <a:off x="762001" y="1955008"/>
            <a:ext cx="445635" cy="46166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GB" sz="3248" b="1" dirty="0">
                <a:solidFill>
                  <a:srgbClr val="FF4500"/>
                </a:solidFill>
              </a:rPr>
              <a:t>01</a:t>
            </a:r>
            <a:endParaRPr lang="en-GB" sz="3248" dirty="0"/>
          </a:p>
        </p:txBody>
      </p:sp>
      <p:sp>
        <p:nvSpPr>
          <p:cNvPr id="6" name="Text 3"/>
          <p:cNvSpPr/>
          <p:nvPr/>
        </p:nvSpPr>
        <p:spPr>
          <a:xfrm>
            <a:off x="762000" y="2436550"/>
            <a:ext cx="2326278" cy="2564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>
                <a:solidFill>
                  <a:srgbClr val="1A1A1A"/>
                </a:solidFill>
              </a:rPr>
              <a:t>Anticipate Complexity</a:t>
            </a:r>
            <a:endParaRPr lang="en-GB" b="1" dirty="0"/>
          </a:p>
        </p:txBody>
      </p:sp>
      <p:sp>
        <p:nvSpPr>
          <p:cNvPr id="7" name="Text 4"/>
          <p:cNvSpPr/>
          <p:nvPr/>
        </p:nvSpPr>
        <p:spPr>
          <a:xfrm>
            <a:off x="762000" y="2732964"/>
            <a:ext cx="3365488" cy="12311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</a:rPr>
              <a:t>Administrative navigation can take months. Plan for institutional friction from day one</a:t>
            </a:r>
            <a:endParaRPr lang="en-GB" sz="2000" dirty="0"/>
          </a:p>
        </p:txBody>
      </p:sp>
      <p:sp>
        <p:nvSpPr>
          <p:cNvPr id="8" name="Text 5"/>
          <p:cNvSpPr/>
          <p:nvPr/>
        </p:nvSpPr>
        <p:spPr>
          <a:xfrm>
            <a:off x="4413238" y="1955008"/>
            <a:ext cx="445635" cy="46166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GB" sz="3248" b="1" dirty="0">
                <a:solidFill>
                  <a:srgbClr val="1A1A1A"/>
                </a:solidFill>
              </a:rPr>
              <a:t>02</a:t>
            </a:r>
            <a:endParaRPr lang="en-GB" sz="3248" dirty="0"/>
          </a:p>
        </p:txBody>
      </p:sp>
      <p:sp>
        <p:nvSpPr>
          <p:cNvPr id="9" name="Text 6"/>
          <p:cNvSpPr/>
          <p:nvPr/>
        </p:nvSpPr>
        <p:spPr>
          <a:xfrm>
            <a:off x="4413238" y="2436549"/>
            <a:ext cx="1632242" cy="2564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>
                <a:solidFill>
                  <a:srgbClr val="1A1A1A"/>
                </a:solidFill>
              </a:rPr>
              <a:t>Map Legal Early</a:t>
            </a:r>
            <a:endParaRPr lang="en-GB" b="1" dirty="0"/>
          </a:p>
        </p:txBody>
      </p:sp>
      <p:sp>
        <p:nvSpPr>
          <p:cNvPr id="10" name="Text 7"/>
          <p:cNvSpPr/>
          <p:nvPr/>
        </p:nvSpPr>
        <p:spPr>
          <a:xfrm>
            <a:off x="4413237" y="2699098"/>
            <a:ext cx="3365488" cy="12311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</a:rPr>
              <a:t>Identifying hurdles early prevents significant rework and allows for strategic planning of alternative routes</a:t>
            </a:r>
            <a:endParaRPr lang="en-GB" sz="2000" dirty="0"/>
          </a:p>
        </p:txBody>
      </p:sp>
      <p:sp>
        <p:nvSpPr>
          <p:cNvPr id="11" name="Text 8"/>
          <p:cNvSpPr/>
          <p:nvPr/>
        </p:nvSpPr>
        <p:spPr>
          <a:xfrm>
            <a:off x="8064475" y="1955008"/>
            <a:ext cx="445635" cy="46166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GB" sz="3248" b="1" dirty="0">
                <a:solidFill>
                  <a:srgbClr val="FF4500"/>
                </a:solidFill>
              </a:rPr>
              <a:t>03</a:t>
            </a:r>
            <a:endParaRPr lang="en-GB" sz="3248" dirty="0"/>
          </a:p>
        </p:txBody>
      </p:sp>
      <p:sp>
        <p:nvSpPr>
          <p:cNvPr id="12" name="Text 9"/>
          <p:cNvSpPr/>
          <p:nvPr/>
        </p:nvSpPr>
        <p:spPr>
          <a:xfrm>
            <a:off x="8064475" y="2470416"/>
            <a:ext cx="2497607" cy="2564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>
                <a:solidFill>
                  <a:srgbClr val="1A1A1A"/>
                </a:solidFill>
              </a:rPr>
              <a:t>Seek Creative Solutions</a:t>
            </a:r>
            <a:endParaRPr lang="en-GB" dirty="0"/>
          </a:p>
        </p:txBody>
      </p:sp>
      <p:sp>
        <p:nvSpPr>
          <p:cNvPr id="13" name="Text 10"/>
          <p:cNvSpPr/>
          <p:nvPr/>
        </p:nvSpPr>
        <p:spPr>
          <a:xfrm>
            <a:off x="8064475" y="2717630"/>
            <a:ext cx="3365525" cy="12311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</a:rPr>
              <a:t>Collaboration between international and local partners can overcome legal restrictions</a:t>
            </a:r>
            <a:endParaRPr lang="en-GB" sz="2000" dirty="0"/>
          </a:p>
        </p:txBody>
      </p:sp>
      <p:sp>
        <p:nvSpPr>
          <p:cNvPr id="14" name="Text 11"/>
          <p:cNvSpPr/>
          <p:nvPr/>
        </p:nvSpPr>
        <p:spPr>
          <a:xfrm>
            <a:off x="762001" y="4183857"/>
            <a:ext cx="445635" cy="46166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GB" sz="3248" b="1" dirty="0">
                <a:solidFill>
                  <a:srgbClr val="FF4500"/>
                </a:solidFill>
              </a:rPr>
              <a:t>04</a:t>
            </a:r>
            <a:endParaRPr lang="en-GB" sz="3248" dirty="0"/>
          </a:p>
        </p:txBody>
      </p:sp>
      <p:sp>
        <p:nvSpPr>
          <p:cNvPr id="15" name="Text 12"/>
          <p:cNvSpPr/>
          <p:nvPr/>
        </p:nvSpPr>
        <p:spPr>
          <a:xfrm>
            <a:off x="762001" y="4665400"/>
            <a:ext cx="1913794" cy="2564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>
                <a:solidFill>
                  <a:srgbClr val="1A1A1A"/>
                </a:solidFill>
              </a:rPr>
              <a:t>Attention to Detail</a:t>
            </a:r>
            <a:endParaRPr lang="en-GB" dirty="0"/>
          </a:p>
        </p:txBody>
      </p:sp>
      <p:sp>
        <p:nvSpPr>
          <p:cNvPr id="16" name="Text 13"/>
          <p:cNvSpPr/>
          <p:nvPr/>
        </p:nvSpPr>
        <p:spPr>
          <a:xfrm>
            <a:off x="762000" y="5028906"/>
            <a:ext cx="3365488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</a:rPr>
              <a:t>Minor administrative errors can cause disproportionate delays</a:t>
            </a:r>
            <a:endParaRPr lang="en-GB" sz="2000" dirty="0"/>
          </a:p>
        </p:txBody>
      </p:sp>
      <p:sp>
        <p:nvSpPr>
          <p:cNvPr id="17" name="Text 14"/>
          <p:cNvSpPr/>
          <p:nvPr/>
        </p:nvSpPr>
        <p:spPr>
          <a:xfrm>
            <a:off x="4413238" y="4183857"/>
            <a:ext cx="445635" cy="46166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GB" sz="3248" b="1" dirty="0">
                <a:solidFill>
                  <a:srgbClr val="1A1A1A"/>
                </a:solidFill>
              </a:rPr>
              <a:t>05</a:t>
            </a:r>
            <a:endParaRPr lang="en-GB" sz="3248" dirty="0"/>
          </a:p>
        </p:txBody>
      </p:sp>
      <p:sp>
        <p:nvSpPr>
          <p:cNvPr id="18" name="Text 15"/>
          <p:cNvSpPr/>
          <p:nvPr/>
        </p:nvSpPr>
        <p:spPr>
          <a:xfrm>
            <a:off x="4413237" y="4665400"/>
            <a:ext cx="1237455" cy="2564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>
                <a:solidFill>
                  <a:srgbClr val="1A1A1A"/>
                </a:solidFill>
              </a:rPr>
              <a:t>Persistence</a:t>
            </a:r>
            <a:endParaRPr lang="en-GB" dirty="0"/>
          </a:p>
        </p:txBody>
      </p:sp>
      <p:sp>
        <p:nvSpPr>
          <p:cNvPr id="19" name="Text 16"/>
          <p:cNvSpPr/>
          <p:nvPr/>
        </p:nvSpPr>
        <p:spPr>
          <a:xfrm>
            <a:off x="4413237" y="4944880"/>
            <a:ext cx="3365488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</a:rPr>
              <a:t>Patience, diplomacy, and consistent persistence across all levels</a:t>
            </a:r>
            <a:endParaRPr lang="en-GB" sz="2000" dirty="0"/>
          </a:p>
        </p:txBody>
      </p:sp>
      <p:sp>
        <p:nvSpPr>
          <p:cNvPr id="20" name="Shape 17"/>
          <p:cNvSpPr/>
          <p:nvPr/>
        </p:nvSpPr>
        <p:spPr>
          <a:xfrm>
            <a:off x="0" y="6114257"/>
            <a:ext cx="12192000" cy="743744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GB" sz="2400" dirty="0"/>
          </a:p>
        </p:txBody>
      </p:sp>
      <p:sp>
        <p:nvSpPr>
          <p:cNvPr id="21" name="Text 18"/>
          <p:cNvSpPr/>
          <p:nvPr/>
        </p:nvSpPr>
        <p:spPr>
          <a:xfrm>
            <a:off x="0" y="5974557"/>
            <a:ext cx="12192000" cy="949086"/>
          </a:xfrm>
          <a:prstGeom prst="rect">
            <a:avLst/>
          </a:prstGeom>
          <a:noFill/>
          <a:ln/>
        </p:spPr>
        <p:txBody>
          <a:bodyPr wrap="square" lIns="907119" tIns="340191" rIns="907119" bIns="340191" rtlCol="0" anchor="t">
            <a:spAutoFit/>
          </a:bodyPr>
          <a:lstStyle/>
          <a:p>
            <a:pPr>
              <a:lnSpc>
                <a:spcPts val="2133"/>
              </a:lnSpc>
            </a:pPr>
            <a:r>
              <a:rPr lang="en-GB" sz="1692" kern="0" spc="1" dirty="0">
                <a:solidFill>
                  <a:srgbClr val="F2F2F2"/>
                </a:solidFill>
              </a:rPr>
              <a:t>Building </a:t>
            </a:r>
            <a:r>
              <a:rPr lang="en-GB" sz="1591" b="1" kern="0" spc="1" dirty="0">
                <a:solidFill>
                  <a:srgbClr val="FF4500"/>
                </a:solidFill>
              </a:rPr>
              <a:t>Institutional Experience</a:t>
            </a:r>
            <a:r>
              <a:rPr lang="en-GB" sz="1692" kern="0" spc="1" dirty="0">
                <a:solidFill>
                  <a:srgbClr val="F2F2F2"/>
                </a:solidFill>
              </a:rPr>
              <a:t> for future collaborations.</a:t>
            </a:r>
            <a:endParaRPr lang="en-GB" sz="16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F99D86-BA1D-1B69-9E0B-789F07A28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1C8C6-9334-F586-8C6A-A18F8834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b="1" noProof="1"/>
              <a:t>Where are we now?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E9A22E2-C30B-2D3B-C114-6C492879A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40173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02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68BBE-27D1-D575-AABD-3822888EF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7C9A0-48DF-C860-BACB-CAE59D82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sz="4000" b="1" noProof="1"/>
              <a:t>Challenge #3 – Executing the funds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DD5BAA2-BD59-B1CD-EB45-8531A3F26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86143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41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9F4C6-28AC-54ED-D7C2-AD606DE24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75520"/>
            <a:ext cx="5294716" cy="150695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ECDFD9-9F08-B53B-1038-ABA219FEAA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214"/>
          <a:stretch>
            <a:fillRect/>
          </a:stretch>
        </p:blipFill>
        <p:spPr>
          <a:xfrm>
            <a:off x="6063861" y="649645"/>
            <a:ext cx="5817582" cy="5214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EAD3E1-2DBC-FD22-7F55-6F398B6D9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011" y="6076778"/>
            <a:ext cx="2676378" cy="2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34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DD3D2C-F991-BC64-C9A7-E93157026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EF4F4-D33F-04EA-4B2D-5B46D8F5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noProof="1"/>
              <a:t>Moving forward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506B010-4A62-9CBC-5DEE-72D699AD1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56744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1997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97362D-F2AB-71E4-2E0C-C53F8842B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5C97F2-50FC-7117-5C28-B963762C7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6BB9C-E333-C72D-D63F-EDF97E9B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noProof="1"/>
              <a:t>Moving forward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8B7789-BC69-20C1-1627-5E5BEEC0D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320AEC-3A3E-F295-5ABA-2B822E530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E5707A3F-AD5B-CDD2-D07A-C79F5B405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73888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320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57BCD-42C9-860F-0281-A41A6B65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b="1" noProof="1"/>
              <a:t>Outline of my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A9B4A1D-4506-66A1-C30D-6659078DE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272618"/>
              </p:ext>
            </p:extLst>
          </p:nvPr>
        </p:nvGraphicFramePr>
        <p:xfrm>
          <a:off x="-41564" y="1271016"/>
          <a:ext cx="12385963" cy="584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122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A822D-84FC-1A10-E85B-662FD880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D912-DD61-2710-D6CE-3F32AFEB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5368"/>
            <a:ext cx="9144000" cy="2387600"/>
          </a:xfrm>
        </p:spPr>
        <p:txBody>
          <a:bodyPr>
            <a:normAutofit/>
          </a:bodyPr>
          <a:lstStyle/>
          <a:p>
            <a:r>
              <a:rPr lang="en-GB" b="1" noProof="0" dirty="0" err="1">
                <a:solidFill>
                  <a:schemeClr val="accent1"/>
                </a:solidFill>
              </a:rPr>
              <a:t>Obrigado</a:t>
            </a:r>
            <a:endParaRPr lang="en-GB" b="1" noProof="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66789-713A-3228-D88E-10589D28C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0359"/>
            <a:ext cx="9144000" cy="635500"/>
          </a:xfrm>
        </p:spPr>
        <p:txBody>
          <a:bodyPr>
            <a:normAutofit/>
          </a:bodyPr>
          <a:lstStyle/>
          <a:p>
            <a:r>
              <a:rPr lang="en-GB" sz="3200" b="1" dirty="0"/>
              <a:t>r</a:t>
            </a:r>
            <a:r>
              <a:rPr lang="en-GB" sz="3200" b="1" noProof="0" dirty="0" err="1"/>
              <a:t>icardo.oliveira@ufrn</a:t>
            </a:r>
            <a:r>
              <a:rPr lang="en-GB" sz="3200" b="1" dirty="0"/>
              <a:t>.</a:t>
            </a:r>
            <a:r>
              <a:rPr lang="en-GB" sz="3200" b="1" dirty="0" err="1"/>
              <a:t>br</a:t>
            </a:r>
            <a:endParaRPr lang="en-GB" sz="3200" b="1" noProof="0" dirty="0"/>
          </a:p>
        </p:txBody>
      </p:sp>
      <p:pic>
        <p:nvPicPr>
          <p:cNvPr id="1026" name="Picture 2" descr="Administração para assistente em administração da UFRN – parte 1">
            <a:extLst>
              <a:ext uri="{FF2B5EF4-FFF2-40B4-BE49-F238E27FC236}">
                <a16:creationId xmlns:a16="http://schemas.microsoft.com/office/drawing/2014/main" id="{F4B40F49-36D5-C2A7-5028-D8E5F870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79" y="237701"/>
            <a:ext cx="3578989" cy="114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Royal Society - YouTube">
            <a:extLst>
              <a:ext uri="{FF2B5EF4-FFF2-40B4-BE49-F238E27FC236}">
                <a16:creationId xmlns:a16="http://schemas.microsoft.com/office/drawing/2014/main" id="{720AD434-946A-22A9-A32B-76CD72BEE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26667" r="8222" b="27708"/>
          <a:stretch>
            <a:fillRect/>
          </a:stretch>
        </p:blipFill>
        <p:spPr bwMode="auto">
          <a:xfrm>
            <a:off x="4879564" y="120304"/>
            <a:ext cx="2432872" cy="13976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PGEF | Programa de Pós-Graduação em Educação Física">
            <a:extLst>
              <a:ext uri="{FF2B5EF4-FFF2-40B4-BE49-F238E27FC236}">
                <a16:creationId xmlns:a16="http://schemas.microsoft.com/office/drawing/2014/main" id="{3670DADB-5728-5FC8-3998-7847099F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179" y="5421906"/>
            <a:ext cx="2678489" cy="12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Exeter 2025 Intakes | Admissions, Deadlines &amp; Courses">
            <a:extLst>
              <a:ext uri="{FF2B5EF4-FFF2-40B4-BE49-F238E27FC236}">
                <a16:creationId xmlns:a16="http://schemas.microsoft.com/office/drawing/2014/main" id="{4209F690-8A6A-4857-9073-0AAF1B49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597"/>
            <a:ext cx="4552473" cy="2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ta de esclarecimento">
            <a:extLst>
              <a:ext uri="{FF2B5EF4-FFF2-40B4-BE49-F238E27FC236}">
                <a16:creationId xmlns:a16="http://schemas.microsoft.com/office/drawing/2014/main" id="{D92DC8C2-0539-53F4-C88B-6E4D2D562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10813" r="13726" b="9135"/>
          <a:stretch>
            <a:fillRect/>
          </a:stretch>
        </p:blipFill>
        <p:spPr bwMode="auto">
          <a:xfrm>
            <a:off x="3361893" y="4975859"/>
            <a:ext cx="2224621" cy="17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GP - Sistema de gerenciamento de ponto da SESAP">
            <a:extLst>
              <a:ext uri="{FF2B5EF4-FFF2-40B4-BE49-F238E27FC236}">
                <a16:creationId xmlns:a16="http://schemas.microsoft.com/office/drawing/2014/main" id="{0A14A279-D035-04A5-1EF6-0FC775A75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7150" r="6265" b="5572"/>
          <a:stretch>
            <a:fillRect/>
          </a:stretch>
        </p:blipFill>
        <p:spPr bwMode="auto">
          <a:xfrm>
            <a:off x="6447693" y="4998664"/>
            <a:ext cx="2466175" cy="18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itish Academy - Wikipedia">
            <a:extLst>
              <a:ext uri="{FF2B5EF4-FFF2-40B4-BE49-F238E27FC236}">
                <a16:creationId xmlns:a16="http://schemas.microsoft.com/office/drawing/2014/main" id="{17505505-F657-C2A5-87B6-6A62B761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18" y="3083839"/>
            <a:ext cx="2948409" cy="108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with a heartbeat line&#10;&#10;AI-generated content may be incorrect.">
            <a:extLst>
              <a:ext uri="{FF2B5EF4-FFF2-40B4-BE49-F238E27FC236}">
                <a16:creationId xmlns:a16="http://schemas.microsoft.com/office/drawing/2014/main" id="{03428A5D-E59E-16D7-BBBC-7B867DF3795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7493" t="39150" r="26132" b="35492"/>
          <a:stretch>
            <a:fillRect/>
          </a:stretch>
        </p:blipFill>
        <p:spPr>
          <a:xfrm>
            <a:off x="158044" y="5093916"/>
            <a:ext cx="3028128" cy="1655762"/>
          </a:xfrm>
          <a:prstGeom prst="rect">
            <a:avLst/>
          </a:prstGeom>
        </p:spPr>
      </p:pic>
      <p:pic>
        <p:nvPicPr>
          <p:cNvPr id="6" name="Picture 2" descr="Bert Bond Profile | University of Exeter">
            <a:extLst>
              <a:ext uri="{FF2B5EF4-FFF2-40B4-BE49-F238E27FC236}">
                <a16:creationId xmlns:a16="http://schemas.microsoft.com/office/drawing/2014/main" id="{64B38744-C707-2643-CABF-0516D710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80" y="205832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7DCB47-6087-2D3D-C71B-E76932A443C8}"/>
              </a:ext>
            </a:extLst>
          </p:cNvPr>
          <p:cNvSpPr txBox="1">
            <a:spLocks/>
          </p:cNvSpPr>
          <p:nvPr/>
        </p:nvSpPr>
        <p:spPr>
          <a:xfrm>
            <a:off x="-2421166" y="1474489"/>
            <a:ext cx="9144000" cy="63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/>
              <a:t>Dr Bert Bond </a:t>
            </a:r>
          </a:p>
        </p:txBody>
      </p:sp>
    </p:spTree>
    <p:extLst>
      <p:ext uri="{BB962C8B-B14F-4D97-AF65-F5344CB8AC3E}">
        <p14:creationId xmlns:p14="http://schemas.microsoft.com/office/powerpoint/2010/main" val="417556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7A1C1-8ED3-974F-0FEB-2FF08D9AE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26 States of Brazil (Political Map) | Mappr">
            <a:extLst>
              <a:ext uri="{FF2B5EF4-FFF2-40B4-BE49-F238E27FC236}">
                <a16:creationId xmlns:a16="http://schemas.microsoft.com/office/drawing/2014/main" id="{DCAE43D1-0D87-AC93-C931-D9348E56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2" r="6" b="9809"/>
          <a:stretch/>
        </p:blipFill>
        <p:spPr bwMode="auto"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isu oferece 13,6 mil vagas em universidades públicas do RN em 2022 | Rio  Grande do Norte | G1">
            <a:extLst>
              <a:ext uri="{FF2B5EF4-FFF2-40B4-BE49-F238E27FC236}">
                <a16:creationId xmlns:a16="http://schemas.microsoft.com/office/drawing/2014/main" id="{CE3203E8-AD2A-F8A6-D1EF-85C9F4E2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r="-3" b="-3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tal (RN) – 26/01 a 01/02/2025 – Viagens Horizontes">
            <a:extLst>
              <a:ext uri="{FF2B5EF4-FFF2-40B4-BE49-F238E27FC236}">
                <a16:creationId xmlns:a16="http://schemas.microsoft.com/office/drawing/2014/main" id="{36EA3474-DB1F-2DED-4B4A-FE741FD8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8" r="5" b="5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 QUE FAZER EM NATAL RN: 7 Melhores Passeios, Preços e Dicas">
            <a:extLst>
              <a:ext uri="{FF2B5EF4-FFF2-40B4-BE49-F238E27FC236}">
                <a16:creationId xmlns:a16="http://schemas.microsoft.com/office/drawing/2014/main" id="{AA659F52-8B41-E8F9-8A27-2F9699FAE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-2" b="-2"/>
          <a:stretch/>
        </p:blipFill>
        <p:spPr bwMode="auto"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BA268C54-3030-0F49-7763-6AC4CC5B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GB" sz="6000" kern="1200" noProof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Natal - RN</a:t>
            </a:r>
          </a:p>
        </p:txBody>
      </p:sp>
      <p:pic>
        <p:nvPicPr>
          <p:cNvPr id="6" name="Picture 4" descr="UFRN inaugura novas instalações do Departamento de Educação Física | by UFRN  | Medium">
            <a:extLst>
              <a:ext uri="{FF2B5EF4-FFF2-40B4-BE49-F238E27FC236}">
                <a16:creationId xmlns:a16="http://schemas.microsoft.com/office/drawing/2014/main" id="{ECEE9094-9D13-8594-919A-458B0540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5" b="1"/>
          <a:stretch/>
        </p:blipFill>
        <p:spPr bwMode="auto"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dministração para assistente em administração da UFRN – parte 1">
            <a:extLst>
              <a:ext uri="{FF2B5EF4-FFF2-40B4-BE49-F238E27FC236}">
                <a16:creationId xmlns:a16="http://schemas.microsoft.com/office/drawing/2014/main" id="{BAE557C4-BF50-93AE-A318-0B078527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83" y="4976859"/>
            <a:ext cx="5069476" cy="16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3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cliff near a body of water&#10;&#10;Description automatically generated">
            <a:extLst>
              <a:ext uri="{FF2B5EF4-FFF2-40B4-BE49-F238E27FC236}">
                <a16:creationId xmlns:a16="http://schemas.microsoft.com/office/drawing/2014/main" id="{0912D137-436D-CF70-614E-C13554E4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84" r="14496" b="-6"/>
          <a:stretch>
            <a:fillRect/>
          </a:stretch>
        </p:blipFill>
        <p:spPr>
          <a:xfrm rot="5400000">
            <a:off x="259548" y="383918"/>
            <a:ext cx="2286000" cy="2161630"/>
          </a:xfrm>
          <a:prstGeom prst="rect">
            <a:avLst/>
          </a:prstGeom>
        </p:spPr>
      </p:pic>
      <p:pic>
        <p:nvPicPr>
          <p:cNvPr id="1026" name="Picture 2" descr="University of Exeter Great Hall - Music Hall in Exeter, Exeter - Visit  Exeter">
            <a:extLst>
              <a:ext uri="{FF2B5EF4-FFF2-40B4-BE49-F238E27FC236}">
                <a16:creationId xmlns:a16="http://schemas.microsoft.com/office/drawing/2014/main" id="{0DB59313-E302-0279-4908-49BC02FA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7033" b="1"/>
          <a:stretch>
            <a:fillRect/>
          </a:stretch>
        </p:blipFill>
        <p:spPr bwMode="auto">
          <a:xfrm>
            <a:off x="321733" y="2957666"/>
            <a:ext cx="4523618" cy="33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ldren's Health and Exercise Research Centre on X: &quot;Incredible CHERC PhD  candidates contributing to children &amp; young people health research; Annie  Constable, Stephanie Duncombe, Rong Huang, Ruijie Li, Laura Macro, Elke  Morgan,">
            <a:extLst>
              <a:ext uri="{FF2B5EF4-FFF2-40B4-BE49-F238E27FC236}">
                <a16:creationId xmlns:a16="http://schemas.microsoft.com/office/drawing/2014/main" id="{A4708A44-2C8C-26E8-382F-AE74887FE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955"/>
          <a:stretch>
            <a:fillRect/>
          </a:stretch>
        </p:blipFill>
        <p:spPr bwMode="auto">
          <a:xfrm>
            <a:off x="4921339" y="321733"/>
            <a:ext cx="6948927" cy="597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iversity of Exeter – IBEC – INDONESIA BRITAIN EDUCATION CENTRE">
            <a:extLst>
              <a:ext uri="{FF2B5EF4-FFF2-40B4-BE49-F238E27FC236}">
                <a16:creationId xmlns:a16="http://schemas.microsoft.com/office/drawing/2014/main" id="{38D57EB3-4020-2A5B-8A26-37FA7C34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59" y="128600"/>
            <a:ext cx="3753256" cy="247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ert Bond Profile | University of Exeter">
            <a:extLst>
              <a:ext uri="{FF2B5EF4-FFF2-40B4-BE49-F238E27FC236}">
                <a16:creationId xmlns:a16="http://schemas.microsoft.com/office/drawing/2014/main" id="{6736C6F6-1DF6-7624-3E8C-DE06D4C3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51" y="32173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605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CBF7B3-59C1-6524-317B-E66975BD1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solidFill>
                  <a:srgbClr val="000000"/>
                </a:solidFill>
                <a:latin typeface="Times-Roman"/>
              </a:rPr>
              <a:t>FamilyID</a:t>
            </a:r>
            <a:r>
              <a:rPr lang="en-GB" sz="1800" dirty="0">
                <a:solidFill>
                  <a:srgbClr val="000000"/>
                </a:solidFill>
                <a:latin typeface="Times-Roman"/>
              </a:rPr>
              <a:t>=</a:t>
            </a:r>
            <a:r>
              <a:rPr lang="en-GB" sz="1800" dirty="0" err="1">
                <a:solidFill>
                  <a:srgbClr val="000000"/>
                </a:solidFill>
                <a:latin typeface="Times-Roman"/>
              </a:rPr>
              <a:t>Office_ArchiveTorn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91834-8111-BB41-E49B-FE678BC4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b="1" kern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Why research capacity matters?</a:t>
            </a:r>
          </a:p>
        </p:txBody>
      </p:sp>
      <p:pic>
        <p:nvPicPr>
          <p:cNvPr id="5" name="Picture 4" descr="A room with a green door&#10;&#10;AI-generated content may be incorrect.">
            <a:extLst>
              <a:ext uri="{FF2B5EF4-FFF2-40B4-BE49-F238E27FC236}">
                <a16:creationId xmlns:a16="http://schemas.microsoft.com/office/drawing/2014/main" id="{933463F6-0690-5251-ABAA-C39EE995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311" r="-2" b="13068"/>
          <a:stretch>
            <a:fillRect/>
          </a:stretch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6" name="Picture 5" descr="A room with a window and a door&#10;&#10;AI-generated content may be incorrect.">
            <a:extLst>
              <a:ext uri="{FF2B5EF4-FFF2-40B4-BE49-F238E27FC236}">
                <a16:creationId xmlns:a16="http://schemas.microsoft.com/office/drawing/2014/main" id="{5420777A-547D-BC60-8DB5-9C491692B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21" r="2" b="22919"/>
          <a:stretch>
            <a:fillRect/>
          </a:stretch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30" name="Freeform: Shape 24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Picture 6" descr="A room with a desk and a green door&#10;&#10;AI-generated content may be incorrect.">
            <a:extLst>
              <a:ext uri="{FF2B5EF4-FFF2-40B4-BE49-F238E27FC236}">
                <a16:creationId xmlns:a16="http://schemas.microsoft.com/office/drawing/2014/main" id="{5C534931-E42C-0437-6566-165355EA35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392" b="10219"/>
          <a:stretch>
            <a:fillRect/>
          </a:stretch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72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974A78-80E3-DA75-3DA8-D8894F25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759" y="-3"/>
            <a:ext cx="6289480" cy="56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E4E7D99-4EB6-3E1D-EF98-C4A859410D37}"/>
              </a:ext>
            </a:extLst>
          </p:cNvPr>
          <p:cNvGrpSpPr/>
          <p:nvPr/>
        </p:nvGrpSpPr>
        <p:grpSpPr>
          <a:xfrm>
            <a:off x="115938" y="183066"/>
            <a:ext cx="5805824" cy="5826847"/>
            <a:chOff x="6786986" y="1661336"/>
            <a:chExt cx="4822792" cy="486516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1306A83-7779-EAF6-9AE8-35AF3FD82B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68"/>
            <a:stretch>
              <a:fillRect/>
            </a:stretch>
          </p:blipFill>
          <p:spPr bwMode="auto">
            <a:xfrm>
              <a:off x="6786986" y="1661336"/>
              <a:ext cx="4822792" cy="486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F6DE05-3FC7-BB68-7C12-43C71E690612}"/>
                </a:ext>
              </a:extLst>
            </p:cNvPr>
            <p:cNvSpPr/>
            <p:nvPr/>
          </p:nvSpPr>
          <p:spPr>
            <a:xfrm>
              <a:off x="6786986" y="1747777"/>
              <a:ext cx="3294563" cy="31251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6696">
                <a:spcAft>
                  <a:spcPts val="600"/>
                </a:spcAft>
              </a:pPr>
              <a:r>
                <a:rPr lang="en-GB" sz="1962" i="1" kern="1200" dirty="0">
                  <a:solidFill>
                    <a:schemeClr val="lt1"/>
                  </a:solidFill>
                  <a:latin typeface="+mj-lt"/>
                  <a:ea typeface="+mn-ea"/>
                  <a:cs typeface="+mn-cs"/>
                </a:rPr>
                <a:t>Distribution by region</a:t>
              </a:r>
              <a:endParaRPr lang="en-GB" i="1" dirty="0">
                <a:latin typeface="+mj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66BD00-AD67-0D59-1386-A686BD172F21}"/>
                </a:ext>
              </a:extLst>
            </p:cNvPr>
            <p:cNvSpPr/>
            <p:nvPr/>
          </p:nvSpPr>
          <p:spPr>
            <a:xfrm>
              <a:off x="7292051" y="2349661"/>
              <a:ext cx="823248" cy="1851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6696">
                <a:spcAft>
                  <a:spcPts val="600"/>
                </a:spcAft>
              </a:pPr>
              <a:r>
                <a:rPr lang="en-GB" sz="1744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North</a:t>
              </a:r>
              <a:endParaRPr lang="en-GB" sz="16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84A1D3-9990-4244-8898-9946B4467E7C}"/>
                </a:ext>
              </a:extLst>
            </p:cNvPr>
            <p:cNvSpPr/>
            <p:nvPr/>
          </p:nvSpPr>
          <p:spPr>
            <a:xfrm>
              <a:off x="9878270" y="2395960"/>
              <a:ext cx="1306494" cy="1851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6696">
                <a:spcAft>
                  <a:spcPts val="600"/>
                </a:spcAft>
              </a:pPr>
              <a:r>
                <a:rPr lang="en-GB" sz="1744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Northeast</a:t>
              </a:r>
              <a:endParaRPr lang="en-GB" sz="16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9DA34E-57AC-9F1E-2517-D1554CE50237}"/>
                </a:ext>
              </a:extLst>
            </p:cNvPr>
            <p:cNvSpPr/>
            <p:nvPr/>
          </p:nvSpPr>
          <p:spPr>
            <a:xfrm>
              <a:off x="10246246" y="4368630"/>
              <a:ext cx="1113903" cy="1851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6696">
                <a:spcAft>
                  <a:spcPts val="600"/>
                </a:spcAft>
              </a:pPr>
              <a:r>
                <a:rPr lang="en-GB" sz="1744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Southeast</a:t>
              </a:r>
              <a:endParaRPr lang="en-GB" sz="1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B0E883-E9B4-D0BF-BE5B-6E67E39A8F3F}"/>
                </a:ext>
              </a:extLst>
            </p:cNvPr>
            <p:cNvSpPr/>
            <p:nvPr/>
          </p:nvSpPr>
          <p:spPr>
            <a:xfrm>
              <a:off x="7703675" y="4110465"/>
              <a:ext cx="1113903" cy="1851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6696">
                <a:spcAft>
                  <a:spcPts val="600"/>
                </a:spcAft>
              </a:pPr>
              <a:r>
                <a:rPr lang="en-GB" sz="1744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Mid-west</a:t>
              </a:r>
              <a:endParaRPr lang="en-GB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5FD696-7B4C-296D-08E2-4BE54AE18D55}"/>
                </a:ext>
              </a:extLst>
            </p:cNvPr>
            <p:cNvSpPr/>
            <p:nvPr/>
          </p:nvSpPr>
          <p:spPr>
            <a:xfrm>
              <a:off x="9635034" y="5011469"/>
              <a:ext cx="823248" cy="1851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6696">
                <a:spcAft>
                  <a:spcPts val="600"/>
                </a:spcAft>
              </a:pPr>
              <a:r>
                <a:rPr lang="en-GB" sz="1744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South</a:t>
              </a:r>
              <a:endParaRPr lang="en-GB" sz="1600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79057D1-01C3-D904-2D0D-A2C0A605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476" y="5611417"/>
            <a:ext cx="3795571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b="1" kern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Post-doc funding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863F588-0805-0ED8-2459-3CD95D206F55}"/>
              </a:ext>
            </a:extLst>
          </p:cNvPr>
          <p:cNvSpPr txBox="1">
            <a:spLocks/>
          </p:cNvSpPr>
          <p:nvPr/>
        </p:nvSpPr>
        <p:spPr>
          <a:xfrm>
            <a:off x="7570740" y="5611417"/>
            <a:ext cx="3795571" cy="1004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R&amp;D expenses</a:t>
            </a:r>
          </a:p>
        </p:txBody>
      </p:sp>
    </p:spTree>
    <p:extLst>
      <p:ext uri="{BB962C8B-B14F-4D97-AF65-F5344CB8AC3E}">
        <p14:creationId xmlns:p14="http://schemas.microsoft.com/office/powerpoint/2010/main" val="91178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84A7-F0F6-46FD-62E5-A78C382F5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ministração para assistente em administração da UFRN – parte 1">
            <a:extLst>
              <a:ext uri="{FF2B5EF4-FFF2-40B4-BE49-F238E27FC236}">
                <a16:creationId xmlns:a16="http://schemas.microsoft.com/office/drawing/2014/main" id="{51D93019-A2A3-D732-C321-F9F3DAA5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79" y="373046"/>
            <a:ext cx="3578989" cy="114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Royal Society - YouTube">
            <a:extLst>
              <a:ext uri="{FF2B5EF4-FFF2-40B4-BE49-F238E27FC236}">
                <a16:creationId xmlns:a16="http://schemas.microsoft.com/office/drawing/2014/main" id="{B48F67B6-DB83-C46D-06FB-5EC867221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26667" r="8222" b="27708"/>
          <a:stretch>
            <a:fillRect/>
          </a:stretch>
        </p:blipFill>
        <p:spPr bwMode="auto">
          <a:xfrm>
            <a:off x="4879564" y="120304"/>
            <a:ext cx="2432872" cy="13976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PGEF | Programa de Pós-Graduação em Educação Física">
            <a:extLst>
              <a:ext uri="{FF2B5EF4-FFF2-40B4-BE49-F238E27FC236}">
                <a16:creationId xmlns:a16="http://schemas.microsoft.com/office/drawing/2014/main" id="{4F581801-970E-778F-8F13-F169444F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15" y="5473710"/>
            <a:ext cx="2678489" cy="12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Exeter 2025 Intakes | Admissions, Deadlines &amp; Courses">
            <a:extLst>
              <a:ext uri="{FF2B5EF4-FFF2-40B4-BE49-F238E27FC236}">
                <a16:creationId xmlns:a16="http://schemas.microsoft.com/office/drawing/2014/main" id="{54565127-D59D-E908-145B-38C0F7C2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252"/>
            <a:ext cx="4552473" cy="29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with a heartbeat line&#10;&#10;AI-generated content may be incorrect.">
            <a:extLst>
              <a:ext uri="{FF2B5EF4-FFF2-40B4-BE49-F238E27FC236}">
                <a16:creationId xmlns:a16="http://schemas.microsoft.com/office/drawing/2014/main" id="{B98C1B9E-2DFC-EF5E-C273-CF12D52654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7493" t="39150" r="26132" b="35492"/>
          <a:stretch>
            <a:fillRect/>
          </a:stretch>
        </p:blipFill>
        <p:spPr>
          <a:xfrm>
            <a:off x="158044" y="5164256"/>
            <a:ext cx="3028128" cy="1655762"/>
          </a:xfrm>
          <a:prstGeom prst="rect">
            <a:avLst/>
          </a:prstGeom>
        </p:spPr>
      </p:pic>
      <p:graphicFrame>
        <p:nvGraphicFramePr>
          <p:cNvPr id="1034" name="TextBox 11">
            <a:extLst>
              <a:ext uri="{FF2B5EF4-FFF2-40B4-BE49-F238E27FC236}">
                <a16:creationId xmlns:a16="http://schemas.microsoft.com/office/drawing/2014/main" id="{DBE04300-56CA-06AE-29AE-217C604C1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173807"/>
              </p:ext>
            </p:extLst>
          </p:nvPr>
        </p:nvGraphicFramePr>
        <p:xfrm>
          <a:off x="145641" y="1517961"/>
          <a:ext cx="11921668" cy="455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10" descr="Nota de esclarecimento">
            <a:extLst>
              <a:ext uri="{FF2B5EF4-FFF2-40B4-BE49-F238E27FC236}">
                <a16:creationId xmlns:a16="http://schemas.microsoft.com/office/drawing/2014/main" id="{C507B7F5-8D7E-4A96-3225-A04DC6ED5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10813" r="13726" b="9135"/>
          <a:stretch>
            <a:fillRect/>
          </a:stretch>
        </p:blipFill>
        <p:spPr bwMode="auto">
          <a:xfrm>
            <a:off x="3843736" y="5317529"/>
            <a:ext cx="1785840" cy="13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SGP - Sistema de gerenciamento de ponto da SESAP">
            <a:extLst>
              <a:ext uri="{FF2B5EF4-FFF2-40B4-BE49-F238E27FC236}">
                <a16:creationId xmlns:a16="http://schemas.microsoft.com/office/drawing/2014/main" id="{AFA1E1F7-9FDF-4A68-2DDD-99D97D7B4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7150" r="6265" b="5572"/>
          <a:stretch>
            <a:fillRect/>
          </a:stretch>
        </p:blipFill>
        <p:spPr bwMode="auto">
          <a:xfrm>
            <a:off x="6442916" y="5244059"/>
            <a:ext cx="2019393" cy="15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6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2194C-7957-AF04-22A4-7776C58A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662B4-AAC9-D4E8-D032-BF0D0A548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693" y="35169"/>
            <a:ext cx="12214317" cy="4079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37FFEE-005A-B4F9-6F24-88617531BC65}"/>
              </a:ext>
            </a:extLst>
          </p:cNvPr>
          <p:cNvSpPr/>
          <p:nvPr/>
        </p:nvSpPr>
        <p:spPr>
          <a:xfrm>
            <a:off x="0" y="52753"/>
            <a:ext cx="3147646" cy="65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A645A8-7208-0EE7-8D1A-B90682829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90" y="4141065"/>
            <a:ext cx="11869617" cy="731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The Expectation: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Immediate start of research activities.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3854698-8C48-5A00-A214-12817F97E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91" y="5085402"/>
            <a:ext cx="11869617" cy="1470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The Reality: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14 months of administrative navigation and academic progress just starting to be made.</a:t>
            </a:r>
          </a:p>
        </p:txBody>
      </p:sp>
    </p:spTree>
    <p:extLst>
      <p:ext uri="{BB962C8B-B14F-4D97-AF65-F5344CB8AC3E}">
        <p14:creationId xmlns:p14="http://schemas.microsoft.com/office/powerpoint/2010/main" val="26469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929"/>
            <a:ext cx="12192000" cy="6858000"/>
          </a:xfrm>
          <a:prstGeom prst="rect">
            <a:avLst/>
          </a:prstGeom>
          <a:noFill/>
          <a:ln/>
        </p:spPr>
      </p:pic>
      <p:sp>
        <p:nvSpPr>
          <p:cNvPr id="3" name="Text 0"/>
          <p:cNvSpPr/>
          <p:nvPr/>
        </p:nvSpPr>
        <p:spPr>
          <a:xfrm>
            <a:off x="571501" y="571501"/>
            <a:ext cx="3653501" cy="6197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5067"/>
              </a:lnSpc>
            </a:pPr>
            <a:r>
              <a:rPr lang="en-GB" sz="3816" b="1" kern="0" spc="-3" dirty="0">
                <a:solidFill>
                  <a:srgbClr val="1A1A1A"/>
                </a:solidFill>
                <a:latin typeface="Calibri" panose="020F0502020204030204"/>
              </a:rPr>
              <a:t>Journey Overview</a:t>
            </a:r>
            <a:endParaRPr lang="en-GB" sz="3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1"/>
          <p:cNvSpPr/>
          <p:nvPr/>
        </p:nvSpPr>
        <p:spPr>
          <a:xfrm>
            <a:off x="571500" y="1341854"/>
            <a:ext cx="11049000" cy="4967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GB" sz="2400" dirty="0">
                <a:solidFill>
                  <a:srgbClr val="333333"/>
                </a:solidFill>
                <a:latin typeface="Calibri" panose="020F0502020204030204"/>
              </a:rPr>
              <a:t>A 15-month timeline revealing institutional challenges beyond science. 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2"/>
          <p:cNvSpPr/>
          <p:nvPr/>
        </p:nvSpPr>
        <p:spPr>
          <a:xfrm>
            <a:off x="571500" y="2789338"/>
            <a:ext cx="11049000" cy="38100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71500" y="2551212"/>
            <a:ext cx="476251" cy="476251"/>
          </a:xfrm>
          <a:prstGeom prst="rect">
            <a:avLst/>
          </a:prstGeom>
          <a:solidFill>
            <a:srgbClr val="FF4500"/>
          </a:solidFill>
          <a:ln/>
        </p:spPr>
        <p:txBody>
          <a:bodyPr/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1500" y="2725353"/>
            <a:ext cx="476251" cy="1695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defTabSz="1219170">
              <a:lnSpc>
                <a:spcPts val="1200"/>
              </a:lnSpc>
            </a:pPr>
            <a:r>
              <a:rPr lang="en-GB" sz="1600" b="1" dirty="0">
                <a:solidFill>
                  <a:srgbClr val="FFFFFF"/>
                </a:solidFill>
                <a:latin typeface="Calibri" panose="020F0502020204030204"/>
              </a:rPr>
              <a:t>M1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1500" y="3217961"/>
            <a:ext cx="835870" cy="2215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1600"/>
              </a:lnSpc>
            </a:pPr>
            <a:r>
              <a:rPr lang="en-GB" sz="2000" b="1" dirty="0">
                <a:solidFill>
                  <a:srgbClr val="1A1A1A"/>
                </a:solidFill>
                <a:latin typeface="Calibri" panose="020F0502020204030204"/>
              </a:rPr>
              <a:t>Starting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571501" y="3510717"/>
            <a:ext cx="1988791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defTabSz="1219170"/>
            <a:r>
              <a:rPr lang="en-GB" sz="2400" b="1" dirty="0">
                <a:solidFill>
                  <a:srgbClr val="555555"/>
                </a:solidFill>
                <a:latin typeface="Aptos" panose="020B0004020202020204" pitchFamily="34" charset="0"/>
              </a:rPr>
              <a:t>Award letter received.</a:t>
            </a:r>
            <a:endParaRPr lang="en-GB" sz="2400" b="1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836552" y="2551212"/>
            <a:ext cx="476251" cy="476251"/>
          </a:xfrm>
          <a:prstGeom prst="rect">
            <a:avLst/>
          </a:prstGeom>
          <a:solidFill>
            <a:srgbClr val="FF4500"/>
          </a:solidFill>
          <a:ln/>
        </p:spPr>
        <p:txBody>
          <a:bodyPr/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836552" y="2725353"/>
            <a:ext cx="476251" cy="1695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defTabSz="1219170">
              <a:lnSpc>
                <a:spcPts val="1200"/>
              </a:lnSpc>
            </a:pPr>
            <a:r>
              <a:rPr lang="en-GB" sz="1600" b="1" dirty="0">
                <a:solidFill>
                  <a:srgbClr val="FFFFFF"/>
                </a:solidFill>
                <a:latin typeface="Calibri" panose="020F0502020204030204"/>
              </a:rPr>
              <a:t>M2-5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836553" y="3217961"/>
            <a:ext cx="1326838" cy="2215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1600"/>
              </a:lnSpc>
            </a:pPr>
            <a:r>
              <a:rPr lang="en-GB" sz="2000" b="1" dirty="0">
                <a:solidFill>
                  <a:srgbClr val="1A1A1A"/>
                </a:solidFill>
                <a:latin typeface="Calibri" panose="020F0502020204030204"/>
              </a:rPr>
              <a:t>Archaeology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836553" y="3505011"/>
            <a:ext cx="1988791" cy="11079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defTabSz="1219170"/>
            <a:r>
              <a:rPr lang="en-GB" sz="2400" b="1" dirty="0">
                <a:solidFill>
                  <a:srgbClr val="555555"/>
                </a:solidFill>
                <a:latin typeface="Aptos" panose="020B0004020202020204" pitchFamily="34" charset="0"/>
              </a:rPr>
              <a:t>Navigating UFRN other offices</a:t>
            </a:r>
            <a:endParaRPr lang="en-GB" sz="2400" b="1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5101605" y="2551212"/>
            <a:ext cx="476251" cy="476251"/>
          </a:xfrm>
          <a:prstGeom prst="rect">
            <a:avLst/>
          </a:prstGeom>
          <a:solidFill>
            <a:srgbClr val="FF4500"/>
          </a:solidFill>
          <a:ln/>
        </p:spPr>
        <p:txBody>
          <a:bodyPr/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101605" y="2704571"/>
            <a:ext cx="476251" cy="1695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defTabSz="1219170">
              <a:lnSpc>
                <a:spcPts val="1200"/>
              </a:lnSpc>
            </a:pPr>
            <a:r>
              <a:rPr lang="en-GB" sz="1600" b="1" dirty="0">
                <a:solidFill>
                  <a:srgbClr val="FFFFFF"/>
                </a:solidFill>
                <a:latin typeface="Calibri" panose="020F0502020204030204"/>
              </a:rPr>
              <a:t>M6-9</a:t>
            </a:r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101606" y="3217961"/>
            <a:ext cx="1274836" cy="2215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1600"/>
              </a:lnSpc>
            </a:pPr>
            <a:r>
              <a:rPr lang="en-GB" sz="2000" b="1" dirty="0">
                <a:solidFill>
                  <a:srgbClr val="1A1A1A"/>
                </a:solidFill>
                <a:latin typeface="Calibri" panose="020F0502020204030204"/>
              </a:rPr>
              <a:t>Legal Puzzle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101606" y="3507930"/>
            <a:ext cx="1988791" cy="11079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defTabSz="1219170"/>
            <a:r>
              <a:rPr lang="en-GB" sz="2400" b="1" dirty="0">
                <a:solidFill>
                  <a:srgbClr val="555555"/>
                </a:solidFill>
                <a:latin typeface="Aptos" panose="020B0004020202020204" pitchFamily="34" charset="0"/>
              </a:rPr>
              <a:t>Identifying restrictions and solutions</a:t>
            </a:r>
            <a:endParaRPr lang="en-GB" sz="2400" b="1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7366657" y="2551212"/>
            <a:ext cx="476251" cy="476251"/>
          </a:xfrm>
          <a:prstGeom prst="rect">
            <a:avLst/>
          </a:prstGeom>
          <a:solidFill>
            <a:srgbClr val="FF4500"/>
          </a:solidFill>
          <a:ln/>
        </p:spPr>
        <p:txBody>
          <a:bodyPr/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366657" y="2543117"/>
            <a:ext cx="476251" cy="4924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defTabSz="1219170"/>
            <a:r>
              <a:rPr lang="en-GB" sz="1600" b="1" dirty="0">
                <a:solidFill>
                  <a:srgbClr val="FFFFFF"/>
                </a:solidFill>
                <a:latin typeface="Calibri" panose="020F0502020204030204"/>
              </a:rPr>
              <a:t>M10-12</a:t>
            </a:r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366658" y="3217961"/>
            <a:ext cx="1278940" cy="2215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1600"/>
              </a:lnSpc>
            </a:pPr>
            <a:r>
              <a:rPr lang="en-GB" sz="2000" b="1" dirty="0">
                <a:solidFill>
                  <a:srgbClr val="1A1A1A"/>
                </a:solidFill>
                <a:latin typeface="Calibri" panose="020F0502020204030204"/>
              </a:rPr>
              <a:t>Registration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366657" y="3477903"/>
            <a:ext cx="1988791" cy="11079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defTabSz="1219170"/>
            <a:r>
              <a:rPr lang="en-GB" sz="2400" b="1" dirty="0">
                <a:solidFill>
                  <a:srgbClr val="555555"/>
                </a:solidFill>
                <a:latin typeface="Aptos" panose="020B0004020202020204" pitchFamily="34" charset="0"/>
              </a:rPr>
              <a:t>Final details and registration</a:t>
            </a:r>
            <a:endParaRPr lang="en-GB" sz="2400" b="1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9631709" y="2551212"/>
            <a:ext cx="476251" cy="476251"/>
          </a:xfrm>
          <a:prstGeom prst="rect">
            <a:avLst/>
          </a:prstGeom>
          <a:solidFill>
            <a:srgbClr val="FF4500"/>
          </a:solidFill>
          <a:ln/>
        </p:spPr>
        <p:txBody>
          <a:bodyPr/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9631709" y="2558506"/>
            <a:ext cx="476251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defTabSz="1219170"/>
            <a:r>
              <a:rPr lang="en-GB" b="1" dirty="0">
                <a:solidFill>
                  <a:srgbClr val="FFFFFF"/>
                </a:solidFill>
                <a:latin typeface="Calibri" panose="020F0502020204030204"/>
              </a:rPr>
              <a:t>M13</a:t>
            </a:r>
            <a:r>
              <a:rPr lang="en-GB" sz="1200" b="1" dirty="0">
                <a:solidFill>
                  <a:srgbClr val="FFFFFF"/>
                </a:solidFill>
                <a:latin typeface="Calibri" panose="020F0502020204030204"/>
              </a:rPr>
              <a:t>+</a:t>
            </a:r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9631710" y="3217961"/>
            <a:ext cx="715068" cy="2215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1600"/>
              </a:lnSpc>
            </a:pPr>
            <a:r>
              <a:rPr lang="en-GB" sz="2000" b="1" dirty="0">
                <a:solidFill>
                  <a:srgbClr val="1A1A1A"/>
                </a:solidFill>
                <a:latin typeface="Calibri" panose="020F0502020204030204"/>
              </a:rPr>
              <a:t>Lift-off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9631710" y="3514381"/>
            <a:ext cx="1988791" cy="11079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defTabSz="1219170"/>
            <a:r>
              <a:rPr lang="en-GB" sz="2400" b="1" dirty="0">
                <a:solidFill>
                  <a:srgbClr val="555555"/>
                </a:solidFill>
                <a:latin typeface="Aptos" panose="020B0004020202020204" pitchFamily="34" charset="0"/>
              </a:rPr>
              <a:t>Invoice and starting scientific </a:t>
            </a:r>
            <a:endParaRPr lang="en-GB" sz="2400" b="1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571500" y="5012469"/>
            <a:ext cx="11049000" cy="18455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pPr defTabSz="1219170"/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571500" y="4648200"/>
            <a:ext cx="11049000" cy="19051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571501" y="5838826"/>
            <a:ext cx="629981" cy="46166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3600"/>
              </a:lnSpc>
            </a:pPr>
            <a:r>
              <a:rPr lang="en-GB" sz="3248" b="1" dirty="0">
                <a:solidFill>
                  <a:srgbClr val="FF4500"/>
                </a:solidFill>
                <a:latin typeface="Calibri" panose="020F0502020204030204"/>
              </a:rPr>
              <a:t>14+</a:t>
            </a:r>
            <a:endParaRPr lang="en-GB" sz="324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571500" y="6296026"/>
            <a:ext cx="1700658" cy="178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1200"/>
              </a:lnSpc>
            </a:pPr>
            <a:r>
              <a:rPr lang="en-GB" sz="1867" b="1" dirty="0">
                <a:solidFill>
                  <a:srgbClr val="333333"/>
                </a:solidFill>
                <a:latin typeface="Calibri" panose="020F0502020204030204"/>
              </a:rPr>
              <a:t>Months Duration</a:t>
            </a:r>
            <a:endParaRPr lang="en-GB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3499991" y="5838826"/>
            <a:ext cx="211596" cy="46166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3600"/>
              </a:lnSpc>
            </a:pPr>
            <a:r>
              <a:rPr lang="en-GB" sz="3248" b="1" dirty="0">
                <a:solidFill>
                  <a:srgbClr val="FF4500"/>
                </a:solidFill>
                <a:latin typeface="Calibri" panose="020F0502020204030204"/>
              </a:rPr>
              <a:t>5</a:t>
            </a:r>
            <a:endParaRPr lang="en-GB" sz="324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3499991" y="6296026"/>
            <a:ext cx="1099532" cy="178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defTabSz="1219170">
              <a:lnSpc>
                <a:spcPts val="1200"/>
              </a:lnSpc>
            </a:pPr>
            <a:r>
              <a:rPr lang="en-GB" sz="1867" b="1" dirty="0">
                <a:solidFill>
                  <a:srgbClr val="333333"/>
                </a:solidFill>
                <a:latin typeface="Calibri" panose="020F0502020204030204"/>
              </a:rPr>
              <a:t>Key Phases</a:t>
            </a:r>
            <a:endParaRPr lang="en-GB" sz="186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Props1.xml><?xml version="1.0" encoding="utf-8"?>
<ds:datastoreItem xmlns:ds="http://schemas.openxmlformats.org/officeDocument/2006/customXml" ds:itemID="{7D747746-A5AD-42F1-9D8F-378FCF1F73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E05AE-6531-4481-9F72-E8E2B6741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2781d-72a5-46d9-8093-0fa1f196d6ef"/>
    <ds:schemaRef ds:uri="50a1e848-e179-4a22-99c5-517bb1bb7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AB28AD-84C2-41A5-BDF5-7ADBD37F8D9E}">
  <ds:schemaRefs>
    <ds:schemaRef ds:uri="http://schemas.microsoft.com/office/2006/metadata/properties"/>
    <ds:schemaRef ds:uri="http://schemas.microsoft.com/office/infopath/2007/PartnerControls"/>
    <ds:schemaRef ds:uri="50a1e848-e179-4a22-99c5-517bb1bb7459"/>
    <ds:schemaRef ds:uri="5542781d-72a5-46d9-8093-0fa1f196d6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784</Words>
  <Application>Microsoft Office PowerPoint</Application>
  <PresentationFormat>Widescreen</PresentationFormat>
  <Paragraphs>136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Equitable Partnerships and Research Capacity in Brazil: Lessons from a UK-Northeast Brazil Partnership</vt:lpstr>
      <vt:lpstr>Outline of my presentation</vt:lpstr>
      <vt:lpstr>Natal - RN</vt:lpstr>
      <vt:lpstr>PowerPoint Presentation</vt:lpstr>
      <vt:lpstr>Why research capacity matters?</vt:lpstr>
      <vt:lpstr>Post-doc funding</vt:lpstr>
      <vt:lpstr>PowerPoint Presentation</vt:lpstr>
      <vt:lpstr>PowerPoint Presentation</vt:lpstr>
      <vt:lpstr>PowerPoint Presentation</vt:lpstr>
      <vt:lpstr>Challenge: #1 Due diligence</vt:lpstr>
      <vt:lpstr>Challenge: #2 Legal aspects</vt:lpstr>
      <vt:lpstr>PowerPoint Presentation</vt:lpstr>
      <vt:lpstr>Challenge: #2 The legal aspects</vt:lpstr>
      <vt:lpstr>PowerPoint Presentation</vt:lpstr>
      <vt:lpstr>Where are we now?</vt:lpstr>
      <vt:lpstr>Challenge #3 – Executing the funds</vt:lpstr>
      <vt:lpstr>PowerPoint Presentation</vt:lpstr>
      <vt:lpstr>Moving forward</vt:lpstr>
      <vt:lpstr>Moving forward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Santos Oliveira, Ricardo</dc:creator>
  <cp:lastModifiedBy>Santos Oliveira, Ricardo</cp:lastModifiedBy>
  <cp:revision>15</cp:revision>
  <dcterms:created xsi:type="dcterms:W3CDTF">2026-01-20T12:52:27Z</dcterms:created>
  <dcterms:modified xsi:type="dcterms:W3CDTF">2026-02-25T08:29:59Z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</Properties>
</file>