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3" r:id="rId4"/>
  </p:sldMasterIdLst>
  <p:notesMasterIdLst>
    <p:notesMasterId r:id="rId18"/>
  </p:notesMasterIdLst>
  <p:handoutMasterIdLst>
    <p:handoutMasterId r:id="rId19"/>
  </p:handoutMasterIdLst>
  <p:sldIdLst>
    <p:sldId id="256" r:id="rId5"/>
    <p:sldId id="2561" r:id="rId6"/>
    <p:sldId id="2562" r:id="rId7"/>
    <p:sldId id="2563" r:id="rId8"/>
    <p:sldId id="2564" r:id="rId9"/>
    <p:sldId id="2565" r:id="rId10"/>
    <p:sldId id="2566" r:id="rId11"/>
    <p:sldId id="2567" r:id="rId12"/>
    <p:sldId id="2568" r:id="rId13"/>
    <p:sldId id="2569" r:id="rId14"/>
    <p:sldId id="2570" r:id="rId15"/>
    <p:sldId id="2571"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m Risk to Resilience: Case Studies on Due Diligence and Tech-Enabled Partnership Models" id="{0C7C2BC8-FC1A-4298-8436-AAFF8EEEB305}">
          <p14:sldIdLst>
            <p14:sldId id="256"/>
          </p14:sldIdLst>
        </p14:section>
        <p14:section name="Introduction and Agenda" id="{AB8DBDD8-AF88-40DB-AB17-E0DC4B5A60C2}">
          <p14:sldIdLst>
            <p14:sldId id="2561"/>
            <p14:sldId id="2562"/>
            <p14:sldId id="2563"/>
          </p14:sldIdLst>
        </p14:section>
        <p14:section name="Case Study 1: British Academy of Sciences Award" id="{A4725ED4-ED1D-488E-8076-2EF2A5D93564}">
          <p14:sldIdLst>
            <p14:sldId id="2564"/>
            <p14:sldId id="2565"/>
          </p14:sldIdLst>
        </p14:section>
        <p14:section name="Case Study 2: KUHeS ERM Development" id="{7B031849-6A7B-46EA-B535-7A359AF1EA1F}">
          <p14:sldIdLst>
            <p14:sldId id="2566"/>
            <p14:sldId id="2567"/>
          </p14:sldIdLst>
        </p14:section>
        <p14:section name="Case Study 3: Technology and ERM Implementation" id="{AD854CF4-5967-4E20-B48F-85DAD0587D0D}">
          <p14:sldIdLst>
            <p14:sldId id="2568"/>
            <p14:sldId id="2569"/>
          </p14:sldIdLst>
        </p14:section>
        <p14:section name="Key Takeaways and Closing" id="{863082AF-6AB5-4797-B611-FB619506761A}">
          <p14:sldIdLst>
            <p14:sldId id="2570"/>
            <p14:sldId id="2571"/>
            <p14:sldId id="2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EAC624-A3CE-384A-23D6-E9F8ECCE1613}" v="89" dt="2026-01-21T12:00:15.286"/>
    <p1510:client id="{79F48338-8ED2-BC79-4639-0D5B92FDF4C0}" v="556" dt="2026-01-21T13:54:14.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2C6EC-D496-485F-AA78-302422FE09F0}"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8F2D9322-7DE3-4340-A9EF-2A88191B5ACC}">
      <dgm:prSet/>
      <dgm:spPr/>
      <dgm:t>
        <a:bodyPr/>
        <a:lstStyle/>
        <a:p>
          <a:pPr algn="l" rtl="0">
            <a:lnSpc>
              <a:spcPct val="100000"/>
            </a:lnSpc>
            <a:defRPr b="1"/>
          </a:pPr>
          <a:r>
            <a:rPr lang="en-US" dirty="0">
              <a:ea typeface="+mn-ea"/>
              <a:cs typeface="+mn-cs"/>
            </a:rPr>
            <a:t>Conference</a:t>
          </a:r>
          <a:r>
            <a:rPr lang="en-US" dirty="0">
              <a:latin typeface="Bahnschrift SemiLight"/>
              <a:ea typeface="+mn-ea"/>
              <a:cs typeface="+mn-cs"/>
            </a:rPr>
            <a:t> (Session) </a:t>
          </a:r>
          <a:r>
            <a:rPr lang="en-US" dirty="0">
              <a:ea typeface="+mn-ea"/>
              <a:cs typeface="+mn-cs"/>
            </a:rPr>
            <a:t>Theme</a:t>
          </a:r>
        </a:p>
      </dgm:t>
    </dgm:pt>
    <dgm:pt modelId="{94189B95-1C96-41FF-BF7A-6DDE370BCF21}" type="parTrans" cxnId="{6F0F0765-9ABE-49EC-B7E9-43AA567CCE6B}">
      <dgm:prSet/>
      <dgm:spPr/>
      <dgm:t>
        <a:bodyPr/>
        <a:lstStyle/>
        <a:p>
          <a:endParaRPr lang="en-US"/>
        </a:p>
      </dgm:t>
    </dgm:pt>
    <dgm:pt modelId="{ED2ECBA7-543D-4C0C-B588-3AC724F95540}" type="sibTrans" cxnId="{6F0F0765-9ABE-49EC-B7E9-43AA567CCE6B}">
      <dgm:prSet/>
      <dgm:spPr/>
      <dgm:t>
        <a:bodyPr/>
        <a:lstStyle/>
        <a:p>
          <a:pPr>
            <a:lnSpc>
              <a:spcPct val="100000"/>
            </a:lnSpc>
            <a:defRPr b="1"/>
          </a:pPr>
          <a:endParaRPr lang="en-US"/>
        </a:p>
      </dgm:t>
    </dgm:pt>
    <dgm:pt modelId="{F9E4BE9B-1FD8-4739-A39E-39A5A9734F75}">
      <dgm:prSet/>
      <dgm:spPr/>
      <dgm:t>
        <a:bodyPr/>
        <a:lstStyle/>
        <a:p>
          <a:pPr algn="l">
            <a:lnSpc>
              <a:spcPct val="100000"/>
            </a:lnSpc>
          </a:pPr>
          <a:r>
            <a:rPr lang="en-US" sz="1400" dirty="0">
              <a:ea typeface="+mn-ea"/>
              <a:cs typeface="+mn-cs"/>
            </a:rPr>
            <a:t>The </a:t>
          </a:r>
          <a:r>
            <a:rPr lang="en-US" sz="1400" dirty="0">
              <a:latin typeface="Bahnschrift SemiLight"/>
              <a:ea typeface="+mn-ea"/>
              <a:cs typeface="+mn-cs"/>
            </a:rPr>
            <a:t>session</a:t>
          </a:r>
          <a:r>
            <a:rPr lang="en-US" sz="1400" dirty="0">
              <a:ea typeface="+mn-ea"/>
              <a:cs typeface="+mn-cs"/>
            </a:rPr>
            <a:t> focuses on 'Experiences and Practice' to enhance equitable international research collaborations.</a:t>
          </a:r>
        </a:p>
      </dgm:t>
    </dgm:pt>
    <dgm:pt modelId="{D89455E2-598B-4141-B958-00BC81FF1E02}" type="parTrans" cxnId="{7132FFCA-4851-4164-A82D-16D06F37ECBF}">
      <dgm:prSet/>
      <dgm:spPr/>
      <dgm:t>
        <a:bodyPr/>
        <a:lstStyle/>
        <a:p>
          <a:endParaRPr lang="en-US"/>
        </a:p>
      </dgm:t>
    </dgm:pt>
    <dgm:pt modelId="{287444FF-F68A-4880-99E1-C53F1CC16D81}" type="sibTrans" cxnId="{7132FFCA-4851-4164-A82D-16D06F37ECBF}">
      <dgm:prSet/>
      <dgm:spPr/>
      <dgm:t>
        <a:bodyPr/>
        <a:lstStyle/>
        <a:p>
          <a:endParaRPr lang="en-US"/>
        </a:p>
      </dgm:t>
    </dgm:pt>
    <dgm:pt modelId="{753E0D8B-D585-4A24-99DF-B6BA30F3C307}">
      <dgm:prSet/>
      <dgm:spPr/>
      <dgm:t>
        <a:bodyPr/>
        <a:lstStyle/>
        <a:p>
          <a:pPr algn="l">
            <a:lnSpc>
              <a:spcPct val="100000"/>
            </a:lnSpc>
            <a:defRPr b="1"/>
          </a:pPr>
          <a:r>
            <a:rPr lang="en-US" dirty="0">
              <a:ea typeface="+mn-ea"/>
              <a:cs typeface="+mn-cs"/>
            </a:rPr>
            <a:t>Case Studies Overview</a:t>
          </a:r>
        </a:p>
      </dgm:t>
    </dgm:pt>
    <dgm:pt modelId="{46140097-9EF7-478B-BDCC-5675211A4105}" type="parTrans" cxnId="{5FE45B31-BC39-4306-B983-9ED1575E01CB}">
      <dgm:prSet/>
      <dgm:spPr/>
      <dgm:t>
        <a:bodyPr/>
        <a:lstStyle/>
        <a:p>
          <a:endParaRPr lang="en-US"/>
        </a:p>
      </dgm:t>
    </dgm:pt>
    <dgm:pt modelId="{3038B827-B2EB-4EFD-B393-40C5F8DEB429}" type="sibTrans" cxnId="{5FE45B31-BC39-4306-B983-9ED1575E01CB}">
      <dgm:prSet/>
      <dgm:spPr/>
      <dgm:t>
        <a:bodyPr/>
        <a:lstStyle/>
        <a:p>
          <a:pPr>
            <a:lnSpc>
              <a:spcPct val="100000"/>
            </a:lnSpc>
            <a:defRPr b="1"/>
          </a:pPr>
          <a:endParaRPr lang="en-US"/>
        </a:p>
      </dgm:t>
    </dgm:pt>
    <dgm:pt modelId="{80892E28-D974-4A03-A04B-3DDCB121299C}">
      <dgm:prSet/>
      <dgm:spPr/>
      <dgm:t>
        <a:bodyPr/>
        <a:lstStyle/>
        <a:p>
          <a:pPr algn="l">
            <a:lnSpc>
              <a:spcPct val="100000"/>
            </a:lnSpc>
          </a:pPr>
          <a:r>
            <a:rPr lang="en-US" sz="1400" dirty="0">
              <a:ea typeface="+mn-ea"/>
              <a:cs typeface="+mn-cs"/>
            </a:rPr>
            <a:t>Three case studies highlight institutional risk management and technology-enabled partnership models in research collaborations.</a:t>
          </a:r>
        </a:p>
      </dgm:t>
    </dgm:pt>
    <dgm:pt modelId="{03AA79E0-4F87-4B29-A27A-C76362249586}" type="parTrans" cxnId="{44A86194-0802-40ED-855D-3A7B3E59D816}">
      <dgm:prSet/>
      <dgm:spPr/>
      <dgm:t>
        <a:bodyPr/>
        <a:lstStyle/>
        <a:p>
          <a:endParaRPr lang="en-US"/>
        </a:p>
      </dgm:t>
    </dgm:pt>
    <dgm:pt modelId="{F8556256-5853-446D-BC58-20F1B8A4F89E}" type="sibTrans" cxnId="{44A86194-0802-40ED-855D-3A7B3E59D816}">
      <dgm:prSet/>
      <dgm:spPr/>
      <dgm:t>
        <a:bodyPr/>
        <a:lstStyle/>
        <a:p>
          <a:endParaRPr lang="en-US"/>
        </a:p>
      </dgm:t>
    </dgm:pt>
    <dgm:pt modelId="{041AC919-EB18-4CAF-9B2E-9B0901D51FD6}">
      <dgm:prSet/>
      <dgm:spPr/>
      <dgm:t>
        <a:bodyPr/>
        <a:lstStyle/>
        <a:p>
          <a:pPr algn="l">
            <a:lnSpc>
              <a:spcPct val="100000"/>
            </a:lnSpc>
            <a:defRPr b="1"/>
          </a:pPr>
          <a:r>
            <a:rPr lang="en-US" dirty="0">
              <a:ea typeface="+mn-ea"/>
              <a:cs typeface="+mn-cs"/>
            </a:rPr>
            <a:t>Technology in Risk Management</a:t>
          </a:r>
        </a:p>
      </dgm:t>
    </dgm:pt>
    <dgm:pt modelId="{9F8F2342-3E24-415B-8F47-5C90BF310A43}" type="parTrans" cxnId="{CED0A208-9099-45AC-9041-64B333087E0C}">
      <dgm:prSet/>
      <dgm:spPr/>
      <dgm:t>
        <a:bodyPr/>
        <a:lstStyle/>
        <a:p>
          <a:endParaRPr lang="en-US"/>
        </a:p>
      </dgm:t>
    </dgm:pt>
    <dgm:pt modelId="{645FC2DE-9730-4D4E-A3B7-38C199DF89A6}" type="sibTrans" cxnId="{CED0A208-9099-45AC-9041-64B333087E0C}">
      <dgm:prSet/>
      <dgm:spPr/>
      <dgm:t>
        <a:bodyPr/>
        <a:lstStyle/>
        <a:p>
          <a:endParaRPr lang="en-US"/>
        </a:p>
      </dgm:t>
    </dgm:pt>
    <dgm:pt modelId="{9A029805-F930-4D5F-8A71-384856CB8607}">
      <dgm:prSet/>
      <dgm:spPr/>
      <dgm:t>
        <a:bodyPr/>
        <a:lstStyle/>
        <a:p>
          <a:pPr algn="l">
            <a:lnSpc>
              <a:spcPct val="100000"/>
            </a:lnSpc>
          </a:pPr>
          <a:r>
            <a:rPr lang="en-US" sz="1400" dirty="0">
              <a:ea typeface="+mn-ea"/>
              <a:cs typeface="+mn-cs"/>
            </a:rPr>
            <a:t>Technology, including Governance, Risk, and Compliance applications, facilitates enterprise-wide risk management in resource-limited settings.</a:t>
          </a:r>
        </a:p>
      </dgm:t>
    </dgm:pt>
    <dgm:pt modelId="{7E3B8659-E75A-4185-9382-33C7C64DD560}" type="parTrans" cxnId="{F2A8CD97-EEEB-4049-8EC3-D05457CC8208}">
      <dgm:prSet/>
      <dgm:spPr/>
      <dgm:t>
        <a:bodyPr/>
        <a:lstStyle/>
        <a:p>
          <a:endParaRPr lang="en-US"/>
        </a:p>
      </dgm:t>
    </dgm:pt>
    <dgm:pt modelId="{5B11D160-AEF0-47B9-A998-1B09439B5B66}" type="sibTrans" cxnId="{F2A8CD97-EEEB-4049-8EC3-D05457CC8208}">
      <dgm:prSet/>
      <dgm:spPr/>
      <dgm:t>
        <a:bodyPr/>
        <a:lstStyle/>
        <a:p>
          <a:endParaRPr lang="en-US"/>
        </a:p>
      </dgm:t>
    </dgm:pt>
    <dgm:pt modelId="{24A43407-FDC9-4BFC-A87D-57A0F15C38BD}" type="pres">
      <dgm:prSet presAssocID="{DDF2C6EC-D496-485F-AA78-302422FE09F0}" presName="Root" presStyleCnt="0">
        <dgm:presLayoutVars>
          <dgm:dir/>
          <dgm:resizeHandles val="exact"/>
        </dgm:presLayoutVars>
      </dgm:prSet>
      <dgm:spPr/>
    </dgm:pt>
    <dgm:pt modelId="{2A3412EC-5CB1-42A7-AE0B-A102CFF20C25}" type="pres">
      <dgm:prSet presAssocID="{8F2D9322-7DE3-4340-A9EF-2A88191B5ACC}" presName="Composite" presStyleCnt="0"/>
      <dgm:spPr/>
    </dgm:pt>
    <dgm:pt modelId="{BF605025-9B3D-4CC4-B137-5482053620D2}" type="pres">
      <dgm:prSet presAssocID="{8F2D9322-7DE3-4340-A9EF-2A88191B5ACC}"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31668" r="1580" b="-2"/>
          <a:stretch/>
        </a:blipFill>
      </dgm:spPr>
      <dgm:extLst>
        <a:ext uri="{E40237B7-FDA0-4F09-8148-C483321AD2D9}">
          <dgm14:cNvPr xmlns:dgm14="http://schemas.microsoft.com/office/drawing/2010/diagram" id="0" name="" descr="People in a job interview"/>
        </a:ext>
      </dgm:extLst>
    </dgm:pt>
    <dgm:pt modelId="{9DCCF282-2E72-40BE-8BA1-3EB98657D564}" type="pres">
      <dgm:prSet presAssocID="{8F2D9322-7DE3-4340-A9EF-2A88191B5ACC}" presName="Subtitle" presStyleLbl="revTx" presStyleIdx="0" presStyleCnt="6">
        <dgm:presLayoutVars>
          <dgm:chMax val="0"/>
          <dgm:bulletEnabled/>
        </dgm:presLayoutVars>
      </dgm:prSet>
      <dgm:spPr/>
    </dgm:pt>
    <dgm:pt modelId="{B789ED0B-C6C7-4168-AD5D-A189AD116E0B}" type="pres">
      <dgm:prSet presAssocID="{8F2D9322-7DE3-4340-A9EF-2A88191B5ACC}" presName="Description" presStyleLbl="revTx" presStyleIdx="1" presStyleCnt="6">
        <dgm:presLayoutVars>
          <dgm:bulletEnabled/>
        </dgm:presLayoutVars>
      </dgm:prSet>
      <dgm:spPr/>
    </dgm:pt>
    <dgm:pt modelId="{96271A42-80B3-4D22-9572-E0A1BE22F39F}" type="pres">
      <dgm:prSet presAssocID="{ED2ECBA7-543D-4C0C-B588-3AC724F95540}" presName="sibTrans" presStyleLbl="sibTrans2D1" presStyleIdx="0" presStyleCnt="0"/>
      <dgm:spPr/>
    </dgm:pt>
    <dgm:pt modelId="{436A2F00-CE1E-4AF5-86C4-FBF7C0F194FC}" type="pres">
      <dgm:prSet presAssocID="{753E0D8B-D585-4A24-99DF-B6BA30F3C307}" presName="Composite" presStyleCnt="0"/>
      <dgm:spPr/>
    </dgm:pt>
    <dgm:pt modelId="{B3D2B9DE-FD32-4977-BF83-DD49284131BF}" type="pres">
      <dgm:prSet presAssocID="{753E0D8B-D585-4A24-99DF-B6BA30F3C307}"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9466" r="13783" b="-2"/>
          <a:stretch/>
        </a:blipFill>
      </dgm:spPr>
      <dgm:extLst>
        <a:ext uri="{E40237B7-FDA0-4F09-8148-C483321AD2D9}">
          <dgm14:cNvPr xmlns:dgm14="http://schemas.microsoft.com/office/drawing/2010/diagram" id="0" name="" descr="Hand drawn businessman and business woman icons in red and black colors are connected by arrows randomly on white background. This image shows the social media, and online communication between business people."/>
        </a:ext>
      </dgm:extLst>
    </dgm:pt>
    <dgm:pt modelId="{8FE61E8C-9D6B-4BE8-A5C3-A93FA9ED92D8}" type="pres">
      <dgm:prSet presAssocID="{753E0D8B-D585-4A24-99DF-B6BA30F3C307}" presName="Subtitle" presStyleLbl="revTx" presStyleIdx="2" presStyleCnt="6">
        <dgm:presLayoutVars>
          <dgm:chMax val="0"/>
          <dgm:bulletEnabled/>
        </dgm:presLayoutVars>
      </dgm:prSet>
      <dgm:spPr/>
    </dgm:pt>
    <dgm:pt modelId="{A14844DC-6B9F-4A71-8A98-E46B833558E3}" type="pres">
      <dgm:prSet presAssocID="{753E0D8B-D585-4A24-99DF-B6BA30F3C307}" presName="Description" presStyleLbl="revTx" presStyleIdx="3" presStyleCnt="6">
        <dgm:presLayoutVars>
          <dgm:bulletEnabled/>
        </dgm:presLayoutVars>
      </dgm:prSet>
      <dgm:spPr/>
    </dgm:pt>
    <dgm:pt modelId="{B24BD933-0A8E-438B-B96E-0E3B444781F7}" type="pres">
      <dgm:prSet presAssocID="{3038B827-B2EB-4EFD-B393-40C5F8DEB429}" presName="sibTrans" presStyleLbl="sibTrans2D1" presStyleIdx="0" presStyleCnt="0"/>
      <dgm:spPr/>
    </dgm:pt>
    <dgm:pt modelId="{703345C2-01F6-4C95-A3B8-E5DEBD2E7997}" type="pres">
      <dgm:prSet presAssocID="{041AC919-EB18-4CAF-9B2E-9B0901D51FD6}" presName="Composite" presStyleCnt="0"/>
      <dgm:spPr/>
    </dgm:pt>
    <dgm:pt modelId="{297513DE-DDE3-48BC-A938-14D2B50DD965}" type="pres">
      <dgm:prSet presAssocID="{041AC919-EB18-4CAF-9B2E-9B0901D51FD6}"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1801" r="44949" b="1"/>
          <a:stretch/>
        </a:blipFill>
      </dgm:spPr>
      <dgm:extLst>
        <a:ext uri="{E40237B7-FDA0-4F09-8148-C483321AD2D9}">
          <dgm14:cNvPr xmlns:dgm14="http://schemas.microsoft.com/office/drawing/2010/diagram" id="0" name="" descr="Modern data center and technology background"/>
        </a:ext>
      </dgm:extLst>
    </dgm:pt>
    <dgm:pt modelId="{1CAAA3DA-5CB4-4885-9746-EEB793D7FF63}" type="pres">
      <dgm:prSet presAssocID="{041AC919-EB18-4CAF-9B2E-9B0901D51FD6}" presName="Subtitle" presStyleLbl="revTx" presStyleIdx="4" presStyleCnt="6">
        <dgm:presLayoutVars>
          <dgm:chMax val="0"/>
          <dgm:bulletEnabled/>
        </dgm:presLayoutVars>
      </dgm:prSet>
      <dgm:spPr/>
    </dgm:pt>
    <dgm:pt modelId="{2B07791D-9AB4-4EB8-B82F-AD64797B63F3}" type="pres">
      <dgm:prSet presAssocID="{041AC919-EB18-4CAF-9B2E-9B0901D51FD6}" presName="Description" presStyleLbl="revTx" presStyleIdx="5" presStyleCnt="6">
        <dgm:presLayoutVars>
          <dgm:bulletEnabled/>
        </dgm:presLayoutVars>
      </dgm:prSet>
      <dgm:spPr/>
    </dgm:pt>
  </dgm:ptLst>
  <dgm:cxnLst>
    <dgm:cxn modelId="{81644402-54C1-4BB9-81DA-0F6F1B0E0A33}" type="presOf" srcId="{DDF2C6EC-D496-485F-AA78-302422FE09F0}" destId="{24A43407-FDC9-4BFC-A87D-57A0F15C38BD}" srcOrd="0" destOrd="0" presId="urn:microsoft.com/office/officeart/2024/3/layout/verticalVisualTextBlock1"/>
    <dgm:cxn modelId="{CED0A208-9099-45AC-9041-64B333087E0C}" srcId="{DDF2C6EC-D496-485F-AA78-302422FE09F0}" destId="{041AC919-EB18-4CAF-9B2E-9B0901D51FD6}" srcOrd="2" destOrd="0" parTransId="{9F8F2342-3E24-415B-8F47-5C90BF310A43}" sibTransId="{645FC2DE-9730-4D4E-A3B7-38C199DF89A6}"/>
    <dgm:cxn modelId="{57CFA20C-B08C-4E4F-B526-C724E3D98699}" type="presOf" srcId="{8F2D9322-7DE3-4340-A9EF-2A88191B5ACC}" destId="{9DCCF282-2E72-40BE-8BA1-3EB98657D564}" srcOrd="0" destOrd="0" presId="urn:microsoft.com/office/officeart/2024/3/layout/verticalVisualTextBlock1"/>
    <dgm:cxn modelId="{D1D9A015-DA58-42ED-BB59-D2B154E9F251}" type="presOf" srcId="{80892E28-D974-4A03-A04B-3DDCB121299C}" destId="{A14844DC-6B9F-4A71-8A98-E46B833558E3}" srcOrd="0" destOrd="0" presId="urn:microsoft.com/office/officeart/2024/3/layout/verticalVisualTextBlock1"/>
    <dgm:cxn modelId="{D7BD3B26-FE2F-4C5A-9935-F37E1DD30E60}" type="presOf" srcId="{ED2ECBA7-543D-4C0C-B588-3AC724F95540}" destId="{96271A42-80B3-4D22-9572-E0A1BE22F39F}" srcOrd="0" destOrd="0" presId="urn:microsoft.com/office/officeart/2024/3/layout/verticalVisualTextBlock1"/>
    <dgm:cxn modelId="{2218BA28-426E-4F62-A524-42FFF83113B6}" type="presOf" srcId="{F9E4BE9B-1FD8-4739-A39E-39A5A9734F75}" destId="{B789ED0B-C6C7-4168-AD5D-A189AD116E0B}" srcOrd="0" destOrd="0" presId="urn:microsoft.com/office/officeart/2024/3/layout/verticalVisualTextBlock1"/>
    <dgm:cxn modelId="{5FE45B31-BC39-4306-B983-9ED1575E01CB}" srcId="{DDF2C6EC-D496-485F-AA78-302422FE09F0}" destId="{753E0D8B-D585-4A24-99DF-B6BA30F3C307}" srcOrd="1" destOrd="0" parTransId="{46140097-9EF7-478B-BDCC-5675211A4105}" sibTransId="{3038B827-B2EB-4EFD-B393-40C5F8DEB429}"/>
    <dgm:cxn modelId="{6F0F0765-9ABE-49EC-B7E9-43AA567CCE6B}" srcId="{DDF2C6EC-D496-485F-AA78-302422FE09F0}" destId="{8F2D9322-7DE3-4340-A9EF-2A88191B5ACC}" srcOrd="0" destOrd="0" parTransId="{94189B95-1C96-41FF-BF7A-6DDE370BCF21}" sibTransId="{ED2ECBA7-543D-4C0C-B588-3AC724F95540}"/>
    <dgm:cxn modelId="{44A86194-0802-40ED-855D-3A7B3E59D816}" srcId="{753E0D8B-D585-4A24-99DF-B6BA30F3C307}" destId="{80892E28-D974-4A03-A04B-3DDCB121299C}" srcOrd="0" destOrd="0" parTransId="{03AA79E0-4F87-4B29-A27A-C76362249586}" sibTransId="{F8556256-5853-446D-BC58-20F1B8A4F89E}"/>
    <dgm:cxn modelId="{F2A8CD97-EEEB-4049-8EC3-D05457CC8208}" srcId="{041AC919-EB18-4CAF-9B2E-9B0901D51FD6}" destId="{9A029805-F930-4D5F-8A71-384856CB8607}" srcOrd="0" destOrd="0" parTransId="{7E3B8659-E75A-4185-9382-33C7C64DD560}" sibTransId="{5B11D160-AEF0-47B9-A998-1B09439B5B66}"/>
    <dgm:cxn modelId="{BC93C49F-F5EF-463C-93C3-43E790AAD3AD}" type="presOf" srcId="{753E0D8B-D585-4A24-99DF-B6BA30F3C307}" destId="{8FE61E8C-9D6B-4BE8-A5C3-A93FA9ED92D8}" srcOrd="0" destOrd="0" presId="urn:microsoft.com/office/officeart/2024/3/layout/verticalVisualTextBlock1"/>
    <dgm:cxn modelId="{3FD5BEB6-10C5-4CA9-9F57-F423F7635EDC}" type="presOf" srcId="{041AC919-EB18-4CAF-9B2E-9B0901D51FD6}" destId="{1CAAA3DA-5CB4-4885-9746-EEB793D7FF63}" srcOrd="0" destOrd="0" presId="urn:microsoft.com/office/officeart/2024/3/layout/verticalVisualTextBlock1"/>
    <dgm:cxn modelId="{7132FFCA-4851-4164-A82D-16D06F37ECBF}" srcId="{8F2D9322-7DE3-4340-A9EF-2A88191B5ACC}" destId="{F9E4BE9B-1FD8-4739-A39E-39A5A9734F75}" srcOrd="0" destOrd="0" parTransId="{D89455E2-598B-4141-B958-00BC81FF1E02}" sibTransId="{287444FF-F68A-4880-99E1-C53F1CC16D81}"/>
    <dgm:cxn modelId="{960DE2CB-7EEE-4C77-A46B-11FF324E1C6E}" type="presOf" srcId="{3038B827-B2EB-4EFD-B393-40C5F8DEB429}" destId="{B24BD933-0A8E-438B-B96E-0E3B444781F7}" srcOrd="0" destOrd="0" presId="urn:microsoft.com/office/officeart/2024/3/layout/verticalVisualTextBlock1"/>
    <dgm:cxn modelId="{63C6D6D0-7BF0-45A3-A158-2695391FBD82}" type="presOf" srcId="{9A029805-F930-4D5F-8A71-384856CB8607}" destId="{2B07791D-9AB4-4EB8-B82F-AD64797B63F3}" srcOrd="0" destOrd="0" presId="urn:microsoft.com/office/officeart/2024/3/layout/verticalVisualTextBlock1"/>
    <dgm:cxn modelId="{B870EA5B-766A-44AB-87B3-02E46A11C21B}" type="presParOf" srcId="{24A43407-FDC9-4BFC-A87D-57A0F15C38BD}" destId="{2A3412EC-5CB1-42A7-AE0B-A102CFF20C25}" srcOrd="0" destOrd="0" presId="urn:microsoft.com/office/officeart/2024/3/layout/verticalVisualTextBlock1"/>
    <dgm:cxn modelId="{FD86E38F-902C-4FDB-A1DA-18F27EACB4EF}" type="presParOf" srcId="{2A3412EC-5CB1-42A7-AE0B-A102CFF20C25}" destId="{BF605025-9B3D-4CC4-B137-5482053620D2}" srcOrd="0" destOrd="0" presId="urn:microsoft.com/office/officeart/2024/3/layout/verticalVisualTextBlock1"/>
    <dgm:cxn modelId="{1E071E28-DB1A-45D5-9ED8-0CE14A4CB872}" type="presParOf" srcId="{2A3412EC-5CB1-42A7-AE0B-A102CFF20C25}" destId="{9DCCF282-2E72-40BE-8BA1-3EB98657D564}" srcOrd="1" destOrd="0" presId="urn:microsoft.com/office/officeart/2024/3/layout/verticalVisualTextBlock1"/>
    <dgm:cxn modelId="{78CE03B2-65C5-4022-B5FD-4B1725BF0D30}" type="presParOf" srcId="{2A3412EC-5CB1-42A7-AE0B-A102CFF20C25}" destId="{B789ED0B-C6C7-4168-AD5D-A189AD116E0B}" srcOrd="2" destOrd="0" presId="urn:microsoft.com/office/officeart/2024/3/layout/verticalVisualTextBlock1"/>
    <dgm:cxn modelId="{670F3903-0CD0-46A1-BF39-65FB54C8863C}" type="presParOf" srcId="{24A43407-FDC9-4BFC-A87D-57A0F15C38BD}" destId="{96271A42-80B3-4D22-9572-E0A1BE22F39F}" srcOrd="1" destOrd="0" presId="urn:microsoft.com/office/officeart/2024/3/layout/verticalVisualTextBlock1"/>
    <dgm:cxn modelId="{587B70DB-3D44-4336-B23E-E5CDF6814859}" type="presParOf" srcId="{24A43407-FDC9-4BFC-A87D-57A0F15C38BD}" destId="{436A2F00-CE1E-4AF5-86C4-FBF7C0F194FC}" srcOrd="2" destOrd="0" presId="urn:microsoft.com/office/officeart/2024/3/layout/verticalVisualTextBlock1"/>
    <dgm:cxn modelId="{38E69C51-62E7-4262-BCFF-650F55A9E79E}" type="presParOf" srcId="{436A2F00-CE1E-4AF5-86C4-FBF7C0F194FC}" destId="{B3D2B9DE-FD32-4977-BF83-DD49284131BF}" srcOrd="0" destOrd="0" presId="urn:microsoft.com/office/officeart/2024/3/layout/verticalVisualTextBlock1"/>
    <dgm:cxn modelId="{A45497BD-FB53-44B3-9113-4312F4D83067}" type="presParOf" srcId="{436A2F00-CE1E-4AF5-86C4-FBF7C0F194FC}" destId="{8FE61E8C-9D6B-4BE8-A5C3-A93FA9ED92D8}" srcOrd="1" destOrd="0" presId="urn:microsoft.com/office/officeart/2024/3/layout/verticalVisualTextBlock1"/>
    <dgm:cxn modelId="{C95A2E3F-6CDA-4D93-925A-45114344E781}" type="presParOf" srcId="{436A2F00-CE1E-4AF5-86C4-FBF7C0F194FC}" destId="{A14844DC-6B9F-4A71-8A98-E46B833558E3}" srcOrd="2" destOrd="0" presId="urn:microsoft.com/office/officeart/2024/3/layout/verticalVisualTextBlock1"/>
    <dgm:cxn modelId="{2B9AB66B-E75D-48DB-B9D6-F826C964D805}" type="presParOf" srcId="{24A43407-FDC9-4BFC-A87D-57A0F15C38BD}" destId="{B24BD933-0A8E-438B-B96E-0E3B444781F7}" srcOrd="3" destOrd="0" presId="urn:microsoft.com/office/officeart/2024/3/layout/verticalVisualTextBlock1"/>
    <dgm:cxn modelId="{234986A3-0446-4946-8ECD-AE990E73FEFD}" type="presParOf" srcId="{24A43407-FDC9-4BFC-A87D-57A0F15C38BD}" destId="{703345C2-01F6-4C95-A3B8-E5DEBD2E7997}" srcOrd="4" destOrd="0" presId="urn:microsoft.com/office/officeart/2024/3/layout/verticalVisualTextBlock1"/>
    <dgm:cxn modelId="{23595BF6-47D6-44D7-85F5-610008431DB8}" type="presParOf" srcId="{703345C2-01F6-4C95-A3B8-E5DEBD2E7997}" destId="{297513DE-DDE3-48BC-A938-14D2B50DD965}" srcOrd="0" destOrd="0" presId="urn:microsoft.com/office/officeart/2024/3/layout/verticalVisualTextBlock1"/>
    <dgm:cxn modelId="{4D5DC610-683C-4BB9-AEEE-0D19BDD22AF6}" type="presParOf" srcId="{703345C2-01F6-4C95-A3B8-E5DEBD2E7997}" destId="{1CAAA3DA-5CB4-4885-9746-EEB793D7FF63}" srcOrd="1" destOrd="0" presId="urn:microsoft.com/office/officeart/2024/3/layout/verticalVisualTextBlock1"/>
    <dgm:cxn modelId="{E2037BA5-05B8-4E10-9F22-7EDB85EE1459}" type="presParOf" srcId="{703345C2-01F6-4C95-A3B8-E5DEBD2E7997}" destId="{2B07791D-9AB4-4EB8-B82F-AD64797B63F3}"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05025-9B3D-4CC4-B137-5482053620D2}">
      <dsp:nvSpPr>
        <dsp:cNvPr id="0" name=""/>
        <dsp:cNvSpPr/>
      </dsp:nvSpPr>
      <dsp:spPr>
        <a:xfrm>
          <a:off x="0" y="0"/>
          <a:ext cx="1374278" cy="137427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31668" r="1580" b="-2"/>
          <a:stretch/>
        </a:blipFill>
        <a:ln>
          <a:noFill/>
        </a:ln>
        <a:effectLst/>
      </dsp:spPr>
      <dsp:style>
        <a:lnRef idx="0">
          <a:scrgbClr r="0" g="0" b="0"/>
        </a:lnRef>
        <a:fillRef idx="3">
          <a:scrgbClr r="0" g="0" b="0"/>
        </a:fillRef>
        <a:effectRef idx="2">
          <a:scrgbClr r="0" g="0" b="0"/>
        </a:effectRef>
        <a:fontRef idx="minor">
          <a:schemeClr val="lt1"/>
        </a:fontRef>
      </dsp:style>
    </dsp:sp>
    <dsp:sp modelId="{9DCCF282-2E72-40BE-8BA1-3EB98657D564}">
      <dsp:nvSpPr>
        <dsp:cNvPr id="0" name=""/>
        <dsp:cNvSpPr/>
      </dsp:nvSpPr>
      <dsp:spPr>
        <a:xfrm>
          <a:off x="1554278" y="0"/>
          <a:ext cx="9409377" cy="36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rtl="0">
            <a:lnSpc>
              <a:spcPct val="100000"/>
            </a:lnSpc>
            <a:spcBef>
              <a:spcPct val="0"/>
            </a:spcBef>
            <a:spcAft>
              <a:spcPct val="35000"/>
            </a:spcAft>
            <a:buNone/>
            <a:defRPr b="1"/>
          </a:pPr>
          <a:r>
            <a:rPr lang="en-US" sz="1800" kern="1200" dirty="0">
              <a:ea typeface="+mn-ea"/>
              <a:cs typeface="+mn-cs"/>
            </a:rPr>
            <a:t>Conference</a:t>
          </a:r>
          <a:r>
            <a:rPr lang="en-US" sz="1800" kern="1200" dirty="0">
              <a:latin typeface="Bahnschrift SemiLight"/>
              <a:ea typeface="+mn-ea"/>
              <a:cs typeface="+mn-cs"/>
            </a:rPr>
            <a:t> (Session) </a:t>
          </a:r>
          <a:r>
            <a:rPr lang="en-US" sz="1800" kern="1200" dirty="0">
              <a:ea typeface="+mn-ea"/>
              <a:cs typeface="+mn-cs"/>
            </a:rPr>
            <a:t>Theme</a:t>
          </a:r>
        </a:p>
      </dsp:txBody>
      <dsp:txXfrm>
        <a:off x="1554278" y="0"/>
        <a:ext cx="9409377" cy="364073"/>
      </dsp:txXfrm>
    </dsp:sp>
    <dsp:sp modelId="{B789ED0B-C6C7-4168-AD5D-A189AD116E0B}">
      <dsp:nvSpPr>
        <dsp:cNvPr id="0" name=""/>
        <dsp:cNvSpPr/>
      </dsp:nvSpPr>
      <dsp:spPr>
        <a:xfrm>
          <a:off x="1554278" y="364073"/>
          <a:ext cx="9409377" cy="101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ea typeface="+mn-ea"/>
              <a:cs typeface="+mn-cs"/>
            </a:rPr>
            <a:t>The </a:t>
          </a:r>
          <a:r>
            <a:rPr lang="en-US" sz="1400" kern="1200" dirty="0">
              <a:latin typeface="Bahnschrift SemiLight"/>
              <a:ea typeface="+mn-ea"/>
              <a:cs typeface="+mn-cs"/>
            </a:rPr>
            <a:t>session</a:t>
          </a:r>
          <a:r>
            <a:rPr lang="en-US" sz="1400" kern="1200" dirty="0">
              <a:ea typeface="+mn-ea"/>
              <a:cs typeface="+mn-cs"/>
            </a:rPr>
            <a:t> focuses on 'Experiences and Practice' to enhance equitable international research collaborations.</a:t>
          </a:r>
        </a:p>
      </dsp:txBody>
      <dsp:txXfrm>
        <a:off x="1554278" y="364073"/>
        <a:ext cx="9409377" cy="1010205"/>
      </dsp:txXfrm>
    </dsp:sp>
    <dsp:sp modelId="{B3D2B9DE-FD32-4977-BF83-DD49284131BF}">
      <dsp:nvSpPr>
        <dsp:cNvPr id="0" name=""/>
        <dsp:cNvSpPr/>
      </dsp:nvSpPr>
      <dsp:spPr>
        <a:xfrm>
          <a:off x="0" y="1484221"/>
          <a:ext cx="1374278" cy="137427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9466" r="13783" b="-2"/>
          <a:stretch/>
        </a:blipFill>
        <a:ln>
          <a:noFill/>
        </a:ln>
        <a:effectLst/>
      </dsp:spPr>
      <dsp:style>
        <a:lnRef idx="0">
          <a:scrgbClr r="0" g="0" b="0"/>
        </a:lnRef>
        <a:fillRef idx="3">
          <a:scrgbClr r="0" g="0" b="0"/>
        </a:fillRef>
        <a:effectRef idx="2">
          <a:scrgbClr r="0" g="0" b="0"/>
        </a:effectRef>
        <a:fontRef idx="minor">
          <a:schemeClr val="lt1"/>
        </a:fontRef>
      </dsp:style>
    </dsp:sp>
    <dsp:sp modelId="{8FE61E8C-9D6B-4BE8-A5C3-A93FA9ED92D8}">
      <dsp:nvSpPr>
        <dsp:cNvPr id="0" name=""/>
        <dsp:cNvSpPr/>
      </dsp:nvSpPr>
      <dsp:spPr>
        <a:xfrm>
          <a:off x="1554278" y="1484221"/>
          <a:ext cx="9409377" cy="36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ea typeface="+mn-ea"/>
              <a:cs typeface="+mn-cs"/>
            </a:rPr>
            <a:t>Case Studies Overview</a:t>
          </a:r>
        </a:p>
      </dsp:txBody>
      <dsp:txXfrm>
        <a:off x="1554278" y="1484221"/>
        <a:ext cx="9409377" cy="364073"/>
      </dsp:txXfrm>
    </dsp:sp>
    <dsp:sp modelId="{A14844DC-6B9F-4A71-8A98-E46B833558E3}">
      <dsp:nvSpPr>
        <dsp:cNvPr id="0" name=""/>
        <dsp:cNvSpPr/>
      </dsp:nvSpPr>
      <dsp:spPr>
        <a:xfrm>
          <a:off x="1554278" y="1848294"/>
          <a:ext cx="9409377" cy="101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ea typeface="+mn-ea"/>
              <a:cs typeface="+mn-cs"/>
            </a:rPr>
            <a:t>Three case studies highlight institutional risk management and technology-enabled partnership models in research collaborations.</a:t>
          </a:r>
        </a:p>
      </dsp:txBody>
      <dsp:txXfrm>
        <a:off x="1554278" y="1848294"/>
        <a:ext cx="9409377" cy="1010205"/>
      </dsp:txXfrm>
    </dsp:sp>
    <dsp:sp modelId="{297513DE-DDE3-48BC-A938-14D2B50DD965}">
      <dsp:nvSpPr>
        <dsp:cNvPr id="0" name=""/>
        <dsp:cNvSpPr/>
      </dsp:nvSpPr>
      <dsp:spPr>
        <a:xfrm>
          <a:off x="0" y="2968442"/>
          <a:ext cx="1374278" cy="137427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1801" r="44949" b="1"/>
          <a:stretch/>
        </a:blipFill>
        <a:ln>
          <a:noFill/>
        </a:ln>
        <a:effectLst/>
      </dsp:spPr>
      <dsp:style>
        <a:lnRef idx="0">
          <a:scrgbClr r="0" g="0" b="0"/>
        </a:lnRef>
        <a:fillRef idx="3">
          <a:scrgbClr r="0" g="0" b="0"/>
        </a:fillRef>
        <a:effectRef idx="2">
          <a:scrgbClr r="0" g="0" b="0"/>
        </a:effectRef>
        <a:fontRef idx="minor">
          <a:schemeClr val="lt1"/>
        </a:fontRef>
      </dsp:style>
    </dsp:sp>
    <dsp:sp modelId="{1CAAA3DA-5CB4-4885-9746-EEB793D7FF63}">
      <dsp:nvSpPr>
        <dsp:cNvPr id="0" name=""/>
        <dsp:cNvSpPr/>
      </dsp:nvSpPr>
      <dsp:spPr>
        <a:xfrm>
          <a:off x="1554278" y="2968442"/>
          <a:ext cx="9409377" cy="36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ea typeface="+mn-ea"/>
              <a:cs typeface="+mn-cs"/>
            </a:rPr>
            <a:t>Technology in Risk Management</a:t>
          </a:r>
        </a:p>
      </dsp:txBody>
      <dsp:txXfrm>
        <a:off x="1554278" y="2968442"/>
        <a:ext cx="9409377" cy="364073"/>
      </dsp:txXfrm>
    </dsp:sp>
    <dsp:sp modelId="{2B07791D-9AB4-4EB8-B82F-AD64797B63F3}">
      <dsp:nvSpPr>
        <dsp:cNvPr id="0" name=""/>
        <dsp:cNvSpPr/>
      </dsp:nvSpPr>
      <dsp:spPr>
        <a:xfrm>
          <a:off x="1554278" y="3332515"/>
          <a:ext cx="9409377" cy="101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ea typeface="+mn-ea"/>
              <a:cs typeface="+mn-cs"/>
            </a:rPr>
            <a:t>Technology, including Governance, Risk, and Compliance applications, facilitates enterprise-wide risk management in resource-limited settings.</a:t>
          </a:r>
        </a:p>
      </dsp:txBody>
      <dsp:txXfrm>
        <a:off x="1554278" y="3332515"/>
        <a:ext cx="9409377" cy="101020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2/25/2026</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a:p>
        </p:txBody>
      </p:sp>
    </p:spTree>
    <p:extLst>
      <p:ext uri="{BB962C8B-B14F-4D97-AF65-F5344CB8AC3E}">
        <p14:creationId xmlns:p14="http://schemas.microsoft.com/office/powerpoint/2010/main" val="3196638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Lessons Learned and Future Directions</a:t>
            </a:r>
          </a:p>
        </p:txBody>
      </p:sp>
      <p:sp>
        <p:nvSpPr>
          <p:cNvPr id="4" name="Slide Number Placeholder 3"/>
          <p:cNvSpPr>
            <a:spLocks noGrp="1"/>
          </p:cNvSpPr>
          <p:nvPr>
            <p:ph type="sldNum" sz="quarter" idx="5"/>
          </p:nvPr>
        </p:nvSpPr>
        <p:spPr/>
        <p:txBody>
          <a:bodyPr/>
          <a:lstStyle/>
          <a:p>
            <a:fld id="{38EFF46E-6B43-41F9-9272-B566D03A251C}" type="slidenum">
              <a:rPr lang="en-US" smtClean="0"/>
              <a:t>11</a:t>
            </a:fld>
            <a:endParaRPr lang="en-US"/>
          </a:p>
        </p:txBody>
      </p:sp>
    </p:spTree>
    <p:extLst>
      <p:ext uri="{BB962C8B-B14F-4D97-AF65-F5344CB8AC3E}">
        <p14:creationId xmlns:p14="http://schemas.microsoft.com/office/powerpoint/2010/main" val="1814773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case studies presented highlight critical lessons for fostering equitable research partnerships. First, due diligence is not merely a compliance exercise but a strategic tool for building trust and resilience. Second, institutional risk management must evolve from fragmented approaches to integrated frameworks that address governance, operational, and strategic dimensions. Third, technology can play a transformative role in enabling resource-limited institutions to implement robust ERM systems. The development of GRC applications exemplifies how digital solutions can streamline processes, enhance transparency, and support equitable collaboration. Moving forward, institutions should prioritize capacity building, invest in scalable technologies, and cultivate a culture of shared responsibility to sustain equitable partnerships in an increasingly complex research landscape.</a:t>
            </a:r>
          </a:p>
        </p:txBody>
      </p:sp>
      <p:sp>
        <p:nvSpPr>
          <p:cNvPr id="4" name="Slide Number Placeholder 3"/>
          <p:cNvSpPr>
            <a:spLocks noGrp="1"/>
          </p:cNvSpPr>
          <p:nvPr>
            <p:ph type="sldNum" sz="quarter" idx="5"/>
          </p:nvPr>
        </p:nvSpPr>
        <p:spPr/>
        <p:txBody>
          <a:bodyPr/>
          <a:lstStyle/>
          <a:p>
            <a:fld id="{38EFF46E-6B43-41F9-9272-B566D03A251C}" type="slidenum">
              <a:rPr lang="en-US" smtClean="0"/>
              <a:t>12</a:t>
            </a:fld>
            <a:endParaRPr lang="en-US"/>
          </a:p>
        </p:txBody>
      </p:sp>
    </p:spTree>
    <p:extLst>
      <p:ext uri="{BB962C8B-B14F-4D97-AF65-F5344CB8AC3E}">
        <p14:creationId xmlns:p14="http://schemas.microsoft.com/office/powerpoint/2010/main" val="214286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Conference Context and Presentation Overview</a:t>
            </a:r>
          </a:p>
        </p:txBody>
      </p:sp>
      <p:sp>
        <p:nvSpPr>
          <p:cNvPr id="4" name="Slide Number Placeholder 3"/>
          <p:cNvSpPr>
            <a:spLocks noGrp="1"/>
          </p:cNvSpPr>
          <p:nvPr>
            <p:ph type="sldNum" sz="quarter" idx="5"/>
          </p:nvPr>
        </p:nvSpPr>
        <p:spPr/>
        <p:txBody>
          <a:bodyPr/>
          <a:lstStyle/>
          <a:p>
            <a:fld id="{38EFF46E-6B43-41F9-9272-B566D03A251C}" type="slidenum">
              <a:rPr lang="en-US" smtClean="0"/>
              <a:t>3</a:t>
            </a:fld>
            <a:endParaRPr lang="en-US"/>
          </a:p>
        </p:txBody>
      </p:sp>
    </p:spTree>
    <p:extLst>
      <p:ext uri="{BB962C8B-B14F-4D97-AF65-F5344CB8AC3E}">
        <p14:creationId xmlns:p14="http://schemas.microsoft.com/office/powerpoint/2010/main" val="200444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presentation is part of the Equitable Partnerships Conference 2026, under the theme 'Experiences and Practice.' The session explores how due diligence and technology-driven strategies can strengthen international research collaborations. The title, 'From Risk to Resilience: Case Studies on Due Diligence and Tech-Enabled Partnership Models,' reflects a journey from identifying institutional risks to implementing holistic solutions. The agenda includes three case studies: (1) a British Academy of Sciences award that brought together five institutions to address equity through institutional risk management; (2) Kamuzu University of Health Sciences (KUHeS) and its evolution from a basic risk register to an enterprise-wide risk management (ERM) framework; and (3) the complexity of implementing ERM in resource-limited settings and how technology, specifically a Governance, Risk, and Compliance (GRC) application, can facilitate this process. These discussions aim to provide practical insights into fostering equitable partnerships through robust governance and innovative tools.</a:t>
            </a:r>
          </a:p>
        </p:txBody>
      </p:sp>
      <p:sp>
        <p:nvSpPr>
          <p:cNvPr id="4" name="Slide Number Placeholder 3"/>
          <p:cNvSpPr>
            <a:spLocks noGrp="1"/>
          </p:cNvSpPr>
          <p:nvPr>
            <p:ph type="sldNum" sz="quarter" idx="5"/>
          </p:nvPr>
        </p:nvSpPr>
        <p:spPr/>
        <p:txBody>
          <a:bodyPr/>
          <a:lstStyle/>
          <a:p>
            <a:fld id="{38EFF46E-6B43-41F9-9272-B566D03A251C}" type="slidenum">
              <a:rPr lang="en-US" smtClean="0"/>
              <a:t>4</a:t>
            </a:fld>
            <a:endParaRPr lang="en-US"/>
          </a:p>
        </p:txBody>
      </p:sp>
    </p:spTree>
    <p:extLst>
      <p:ext uri="{BB962C8B-B14F-4D97-AF65-F5344CB8AC3E}">
        <p14:creationId xmlns:p14="http://schemas.microsoft.com/office/powerpoint/2010/main" val="231447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Institutional Risks and Collaborative Approach</a:t>
            </a:r>
          </a:p>
        </p:txBody>
      </p:sp>
      <p:sp>
        <p:nvSpPr>
          <p:cNvPr id="4" name="Slide Number Placeholder 3"/>
          <p:cNvSpPr>
            <a:spLocks noGrp="1"/>
          </p:cNvSpPr>
          <p:nvPr>
            <p:ph type="sldNum" sz="quarter" idx="5"/>
          </p:nvPr>
        </p:nvSpPr>
        <p:spPr/>
        <p:txBody>
          <a:bodyPr/>
          <a:lstStyle/>
          <a:p>
            <a:fld id="{38EFF46E-6B43-41F9-9272-B566D03A251C}" type="slidenum">
              <a:rPr lang="en-US" smtClean="0"/>
              <a:t>5</a:t>
            </a:fld>
            <a:endParaRPr lang="en-US"/>
          </a:p>
        </p:txBody>
      </p:sp>
    </p:spTree>
    <p:extLst>
      <p:ext uri="{BB962C8B-B14F-4D97-AF65-F5344CB8AC3E}">
        <p14:creationId xmlns:p14="http://schemas.microsoft.com/office/powerpoint/2010/main" val="511768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first case study examines a British Academy of Sciences award that convened five institutions to strengthen international research collaboration through equity-focused risk management. The institutions included Ifakara Health Institute (IHI, Tanzania), Kilimanjaro Clinical Research Institute (KCRI, Tanzania), Kamuzu University of Health Sciences (KUHeS, Malawi), Malawi University of Science and Technology (MUST, Malawi), and the University of Glasgow (UofG, UK). Each institution faced unique governance challenges: IHI lacked clear reporting tools and pathways, creating risks of undetected policy breaches; KCRI struggled with staff awareness of regulatory elements, risking non-compliance; KUHeS had limited operational flexibility in its Research and Consultancy Policy, hindering oversight; MUST faced gaps in staff awareness of Intellectual Property and Research &amp; Consultancy Policies, jeopardizing commercialization initiatives; and UofG encountered risks due to insufficient staff awareness of its updated Advance Payment Policy. These vulnerabilities underscored the need for a collaborative framework to address systemic governance gaps and promote equitable partnerships.</a:t>
            </a:r>
          </a:p>
        </p:txBody>
      </p:sp>
      <p:sp>
        <p:nvSpPr>
          <p:cNvPr id="4" name="Slide Number Placeholder 3"/>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308195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Risk Register to Enterprise Risk Management</a:t>
            </a:r>
          </a:p>
        </p:txBody>
      </p:sp>
      <p:sp>
        <p:nvSpPr>
          <p:cNvPr id="4" name="Slide Number Placeholder 3"/>
          <p:cNvSpPr>
            <a:spLocks noGrp="1"/>
          </p:cNvSpPr>
          <p:nvPr>
            <p:ph type="sldNum" sz="quarter" idx="5"/>
          </p:nvPr>
        </p:nvSpPr>
        <p:spPr/>
        <p:txBody>
          <a:bodyPr/>
          <a:lstStyle/>
          <a:p>
            <a:fld id="{38EFF46E-6B43-41F9-9272-B566D03A251C}" type="slidenum">
              <a:rPr lang="en-US" smtClean="0"/>
              <a:t>7</a:t>
            </a:fld>
            <a:endParaRPr lang="en-US"/>
          </a:p>
        </p:txBody>
      </p:sp>
    </p:spTree>
    <p:extLst>
      <p:ext uri="{BB962C8B-B14F-4D97-AF65-F5344CB8AC3E}">
        <p14:creationId xmlns:p14="http://schemas.microsoft.com/office/powerpoint/2010/main" val="143533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second case study focuses on KUHeS and its transformative journey from implementing a basic risk register to adopting an enterprise-wide risk management (ERM) framework. Initially, KUHeS aimed to meet sponsor requirements by documenting risks in a register. However, this approach proved insufficient for managing the complexities of an expanding research portfolio. Recognizing the limitations of policy-driven compliance, KUHeS shifted toward a holistic ERM model that integrates governance, operational, and strategic risks. This evolution required cultural change, capacity building, and leadership commitment. The ERM framework introduced systematic risk identification, assessment, and mitigation processes across all departments, ensuring alignment with institutional objectives and equitable partnership principles. This case illustrates how moving beyond compliance to proactive risk governance can enhance institutional resilience and foster trust among collaborators.</a:t>
            </a:r>
          </a:p>
        </p:txBody>
      </p:sp>
      <p:sp>
        <p:nvSpPr>
          <p:cNvPr id="4" name="Slide Number Placeholder 3"/>
          <p:cNvSpPr>
            <a:spLocks noGrp="1"/>
          </p:cNvSpPr>
          <p:nvPr>
            <p:ph type="sldNum" sz="quarter" idx="5"/>
          </p:nvPr>
        </p:nvSpPr>
        <p:spPr/>
        <p:txBody>
          <a:bodyPr/>
          <a:lstStyle/>
          <a:p>
            <a:fld id="{38EFF46E-6B43-41F9-9272-B566D03A251C}" type="slidenum">
              <a:rPr lang="en-US" smtClean="0"/>
              <a:t>8</a:t>
            </a:fld>
            <a:endParaRPr lang="en-US"/>
          </a:p>
        </p:txBody>
      </p:sp>
    </p:spTree>
    <p:extLst>
      <p:ext uri="{BB962C8B-B14F-4D97-AF65-F5344CB8AC3E}">
        <p14:creationId xmlns:p14="http://schemas.microsoft.com/office/powerpoint/2010/main" val="44459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Complexity of ERM and Role of GRC Applications</a:t>
            </a:r>
          </a:p>
        </p:txBody>
      </p:sp>
      <p:sp>
        <p:nvSpPr>
          <p:cNvPr id="4" name="Slide Number Placeholder 3"/>
          <p:cNvSpPr>
            <a:spLocks noGrp="1"/>
          </p:cNvSpPr>
          <p:nvPr>
            <p:ph type="sldNum" sz="quarter" idx="5"/>
          </p:nvPr>
        </p:nvSpPr>
        <p:spPr/>
        <p:txBody>
          <a:bodyPr/>
          <a:lstStyle/>
          <a:p>
            <a:fld id="{38EFF46E-6B43-41F9-9272-B566D03A251C}" type="slidenum">
              <a:rPr lang="en-US" smtClean="0"/>
              <a:t>9</a:t>
            </a:fld>
            <a:endParaRPr lang="en-US"/>
          </a:p>
        </p:txBody>
      </p:sp>
    </p:spTree>
    <p:extLst>
      <p:ext uri="{BB962C8B-B14F-4D97-AF65-F5344CB8AC3E}">
        <p14:creationId xmlns:p14="http://schemas.microsoft.com/office/powerpoint/2010/main" val="4112895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third case study addresses the challenges of implementing ERM in resource-limited institutions and explores how technology can bridge these gaps. Establishing an enterprise-wide ERM system involves complex processes, including policy harmonization, risk prioritization, and compliance monitoring. To overcome these hurdles, KUHeS developed a Governance, Risk, and Compliance (GRC) application designed to guide, facilitate, and host ERM initiatives. The GRC app includes modules for policy management, risk assessment, compliance tracking, and integration with Microsoft services for seamless reporting and collaboration. By digitizing governance processes, the app reduces administrative burdens, enhances transparency, and supports informed decision-making. This technology-driven approach demonstrates how innovation can empower institutions to meet global research standards while maintaining equity and accountability.</a:t>
            </a:r>
          </a:p>
        </p:txBody>
      </p:sp>
      <p:sp>
        <p:nvSpPr>
          <p:cNvPr id="4" name="Slide Number Placeholder 3"/>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134869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685800"/>
            <a:ext cx="10055354" cy="4007406"/>
          </a:xfrm>
        </p:spPr>
        <p:txBody>
          <a:bodyPr vert="horz" lIns="91440" tIns="45720" rIns="91440" bIns="45720" rtlCol="0" anchor="t">
            <a:noAutofit/>
          </a:bodyPr>
          <a:lstStyle>
            <a:lvl1pPr>
              <a:defRPr lang="en-US" sz="9000" dirty="0">
                <a:solidFill>
                  <a:schemeClr val="bg2"/>
                </a:solidFill>
              </a:defRPr>
            </a:lvl1pPr>
          </a:lstStyle>
          <a:p>
            <a:pPr lvl="0"/>
            <a:r>
              <a:rPr lang="en-US"/>
              <a:t>Click to edit Master title style</a:t>
            </a:r>
          </a:p>
        </p:txBody>
      </p:sp>
      <p:sp>
        <p:nvSpPr>
          <p:cNvPr id="14" name="Subtitle 2">
            <a:extLst>
              <a:ext uri="{FF2B5EF4-FFF2-40B4-BE49-F238E27FC236}">
                <a16:creationId xmlns:a16="http://schemas.microsoft.com/office/drawing/2014/main" id="{29A3647E-D38D-4EA6-ADC1-75AA53F8988F}"/>
              </a:ext>
            </a:extLst>
          </p:cNvPr>
          <p:cNvSpPr>
            <a:spLocks noGrp="1"/>
          </p:cNvSpPr>
          <p:nvPr>
            <p:ph type="subTitle" idx="1"/>
          </p:nvPr>
        </p:nvSpPr>
        <p:spPr>
          <a:xfrm>
            <a:off x="609598" y="5427002"/>
            <a:ext cx="9144001" cy="745198"/>
          </a:xfrm>
        </p:spPr>
        <p:txBody>
          <a:bodyPr vert="horz" lIns="91440" tIns="45720" rIns="91440" bIns="45720" rtlCol="0" anchor="t">
            <a:noAutofit/>
          </a:bodyPr>
          <a:lstStyle>
            <a:lvl1pPr>
              <a:defRPr lang="en-US" dirty="0">
                <a:solidFill>
                  <a:schemeClr val="bg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1"/>
                </a:solidFill>
              </a:defRPr>
            </a:lvl1pPr>
          </a:lstStyle>
          <a:p>
            <a:fld id="{77EA5D59-5512-467D-834D-D04827A6AF83}" type="datetime1">
              <a:rPr lang="en-US" smtClean="0"/>
              <a:pPr/>
              <a:t>2/25/2026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7" name="Freeform: Shape 6">
            <a:extLst>
              <a:ext uri="{FF2B5EF4-FFF2-40B4-BE49-F238E27FC236}">
                <a16:creationId xmlns:a16="http://schemas.microsoft.com/office/drawing/2014/main" id="{50459DEE-913E-5261-4E77-AF3657E3AE0B}"/>
              </a:ext>
            </a:extLst>
          </p:cNvPr>
          <p:cNvSpPr/>
          <p:nvPr/>
        </p:nvSpPr>
        <p:spPr>
          <a:xfrm>
            <a:off x="11250895" y="4648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2F9BC4F-9D44-3587-056B-336E1457A6E2}"/>
              </a:ext>
            </a:extLst>
          </p:cNvPr>
          <p:cNvSpPr/>
          <p:nvPr/>
        </p:nvSpPr>
        <p:spPr>
          <a:xfrm>
            <a:off x="685800" y="4998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09D5EC-E7EA-22BC-7C88-C33F509CB5CF}"/>
              </a:ext>
            </a:extLst>
          </p:cNvPr>
          <p:cNvSpPr/>
          <p:nvPr/>
        </p:nvSpPr>
        <p:spPr>
          <a:xfrm>
            <a:off x="10998565" y="4730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98E9758-F942-96A0-231D-A25933E4CA82}"/>
              </a:ext>
            </a:extLst>
          </p:cNvPr>
          <p:cNvSpPr/>
          <p:nvPr/>
        </p:nvSpPr>
        <p:spPr>
          <a:xfrm>
            <a:off x="10976145" y="4730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36651502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Pr>
        <a:solidFill>
          <a:schemeClr val="accent4"/>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1C10CD-8205-284F-2921-9485E7A98F0D}"/>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bg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75DFD7E-DC78-4573-96D7-845D38E0273E}"/>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FCC10B5-4890-B43F-DE24-5200F4E75EEB}"/>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D5586E6-D520-6A63-5060-BF06C136BEF5}"/>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solidFill>
                  <a:schemeClr val="bg2"/>
                </a:solidFill>
              </a:defRPr>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lvl1pPr>
              <a:defRPr>
                <a:solidFill>
                  <a:schemeClr val="bg1"/>
                </a:solidFill>
              </a:defRPr>
            </a:lvl1pPr>
          </a:lstStyle>
          <a:p>
            <a:fld id="{76FC08D9-20DE-421C-BE4E-310427BB699B}" type="datetime1">
              <a:rPr lang="en-US" smtClean="0"/>
              <a:pPr/>
              <a:t>2/25/2026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4148995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ADE904-3C65-5E48-6B12-22998C2ADF5E}"/>
              </a:ext>
            </a:extLst>
          </p:cNvPr>
          <p:cNvSpPr/>
          <p:nvPr/>
        </p:nvSpPr>
        <p:spPr>
          <a:xfrm>
            <a:off x="11250895" y="217232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16963C8-87F3-6B42-F30F-1915935FA752}"/>
              </a:ext>
            </a:extLst>
          </p:cNvPr>
          <p:cNvSpPr/>
          <p:nvPr/>
        </p:nvSpPr>
        <p:spPr>
          <a:xfrm>
            <a:off x="685800" y="252281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F0C119A-1D9E-D43F-8A7E-D24C1B551326}"/>
              </a:ext>
            </a:extLst>
          </p:cNvPr>
          <p:cNvSpPr/>
          <p:nvPr/>
        </p:nvSpPr>
        <p:spPr>
          <a:xfrm>
            <a:off x="10998565" y="225475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2018CE4-7594-0746-8B7E-8DEC95CB8822}"/>
              </a:ext>
            </a:extLst>
          </p:cNvPr>
          <p:cNvSpPr/>
          <p:nvPr/>
        </p:nvSpPr>
        <p:spPr>
          <a:xfrm>
            <a:off x="10976145" y="225475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12185" y="685800"/>
            <a:ext cx="9141415" cy="1532788"/>
          </a:xfrm>
        </p:spPr>
        <p:txBody>
          <a:bodyPr anchor="t">
            <a:noAutofit/>
          </a:bodyPr>
          <a:lstStyle>
            <a:lvl1pPr>
              <a:defRPr sz="900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185" y="2958705"/>
            <a:ext cx="9141415" cy="3213494"/>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marL="914400" indent="0">
              <a:lnSpc>
                <a:spcPct val="150000"/>
              </a:lnSpc>
              <a:buFont typeface="+mj-lt"/>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noAutofit/>
          </a:bodyPr>
          <a:lstStyle/>
          <a:p>
            <a:fld id="{4F1AC263-88EE-42CC-B640-B12BA856CF71}" type="datetime1">
              <a:rPr lang="en-US" smtClean="0"/>
              <a:t>2/25/2026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6843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5999" y="685800"/>
            <a:ext cx="5480304" cy="1818050"/>
          </a:xfrm>
        </p:spPr>
        <p:txBody>
          <a:bodyPr anchor="t">
            <a:noAutofit/>
          </a:bodyPr>
          <a:lstStyle>
            <a:lvl1pPr>
              <a:defRPr sz="9000"/>
            </a:lvl1pPr>
          </a:lstStyle>
          <a:p>
            <a:r>
              <a:rPr lang="en-US"/>
              <a:t>Agenda</a:t>
            </a:r>
          </a:p>
        </p:txBody>
      </p:sp>
      <p:sp>
        <p:nvSpPr>
          <p:cNvPr id="11" name="Picture Placeholder 10">
            <a:extLst>
              <a:ext uri="{FF2B5EF4-FFF2-40B4-BE49-F238E27FC236}">
                <a16:creationId xmlns:a16="http://schemas.microsoft.com/office/drawing/2014/main" id="{FAF861DB-D5EF-3FC9-7595-570C8498D757}"/>
              </a:ext>
            </a:extLst>
          </p:cNvPr>
          <p:cNvSpPr>
            <a:spLocks noGrp="1"/>
          </p:cNvSpPr>
          <p:nvPr>
            <p:ph type="pic" sz="quarter" idx="14"/>
          </p:nvPr>
        </p:nvSpPr>
        <p:spPr>
          <a:xfrm>
            <a:off x="0" y="0"/>
            <a:ext cx="5477256" cy="6858000"/>
          </a:xfrm>
          <a:blipFill>
            <a:blip r:embed="rId2">
              <a:alphaModFix amt="60000"/>
            </a:blip>
            <a:stretch>
              <a:fillRect/>
            </a:stretch>
          </a:blipFill>
        </p:spPr>
        <p:txBody>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96000" y="3189770"/>
            <a:ext cx="5480304" cy="2982429"/>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a:lnSpc>
                <a:spcPct val="150000"/>
              </a:lnSpc>
              <a:buFont typeface="+mj-lt"/>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79C1A172-F829-D2DE-BDB2-B86E6ACE1886}"/>
              </a:ext>
            </a:extLst>
          </p:cNvPr>
          <p:cNvCxnSpPr>
            <a:cxnSpLocks/>
          </p:cNvCxnSpPr>
          <p:nvPr userDrawn="1"/>
        </p:nvCxnSpPr>
        <p:spPr>
          <a:xfrm>
            <a:off x="6095999" y="2743200"/>
            <a:ext cx="54772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096000" y="6343955"/>
            <a:ext cx="2985400" cy="365125"/>
          </a:xfrm>
        </p:spPr>
        <p:txBody>
          <a:bodyPr>
            <a:noAutofit/>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noAutofit/>
          </a:bodyPr>
          <a:lstStyle/>
          <a:p>
            <a:fld id="{68A32F6A-E7E2-4607-B207-B787B539B854}" type="datetime1">
              <a:rPr lang="en-US" smtClean="0"/>
              <a:t>2/25/2026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8701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824824"/>
            <a:ext cx="6397753" cy="1527976"/>
          </a:xfrm>
        </p:spPr>
        <p:txBody>
          <a:bodyPr vert="horz" lIns="91440" tIns="45720" rIns="91440" bIns="45720" rtlCol="0" anchor="b">
            <a:no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12647" y="3505200"/>
            <a:ext cx="4568953" cy="1645198"/>
          </a:xfrm>
        </p:spPr>
        <p:txBody>
          <a:bodyPr vert="horz" lIns="91440" tIns="45720" rIns="91440" bIns="45720" rtlCol="0">
            <a:noAutofit/>
          </a:bodyPr>
          <a:lstStyle>
            <a:lvl1pPr>
              <a:defRPr lang="en-US" sz="1400" dirty="0"/>
            </a:lvl1pPr>
            <a:lvl2pPr>
              <a:defRPr lang="en-US" sz="1400"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9467FC12-63BB-4A63-9424-BFBF8E1D71D9}" type="datetime1">
              <a:rPr lang="en-US" smtClean="0"/>
              <a:t>2/25/2026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889251BE-373D-9B13-B9E2-73DFEBE40118}"/>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698E032-CDEE-AA9B-44A7-CE5EBB6948C0}"/>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C778913-9F6C-8FDD-B123-16048004EC56}"/>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283179-133D-0E64-C08A-4D59C8B2F9D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1560545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3" cy="365760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81601" y="685800"/>
            <a:ext cx="4572000" cy="36576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BAA7FA5-AD20-4A92-9D35-3CC6CFA49E64}" type="datetime1">
              <a:rPr lang="en-US" smtClean="0"/>
              <a:t>2/25/2026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C662DADE-FB83-6BD4-1D72-E22F0783A67E}"/>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7CD6A0-64A5-5058-DFD2-8DD1FAF7BEEB}"/>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E8E4321-3109-17F5-C530-4108033F07F5}"/>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AAD0450-E765-A0E1-7C56-37246411FDD0}"/>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Tree>
    <p:extLst>
      <p:ext uri="{BB962C8B-B14F-4D97-AF65-F5344CB8AC3E}">
        <p14:creationId xmlns:p14="http://schemas.microsoft.com/office/powerpoint/2010/main" val="317040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05E2B5C-398A-3F2F-4BCC-FFF94D44632F}"/>
              </a:ext>
            </a:extLst>
          </p:cNvPr>
          <p:cNvSpPr/>
          <p:nvPr/>
        </p:nvSpPr>
        <p:spPr>
          <a:xfrm>
            <a:off x="11250895" y="5407944"/>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2897460-3A7D-EC5C-76B9-2725193E10AF}"/>
              </a:ext>
            </a:extLst>
          </p:cNvPr>
          <p:cNvSpPr/>
          <p:nvPr/>
        </p:nvSpPr>
        <p:spPr>
          <a:xfrm>
            <a:off x="685800" y="5758439"/>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742E741-698E-A2B8-7BD5-9DE89C610C2F}"/>
              </a:ext>
            </a:extLst>
          </p:cNvPr>
          <p:cNvSpPr/>
          <p:nvPr/>
        </p:nvSpPr>
        <p:spPr>
          <a:xfrm>
            <a:off x="10998565" y="5490376"/>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A04551B-2E70-1734-DA15-F26ABEC9D9D0}"/>
              </a:ext>
            </a:extLst>
          </p:cNvPr>
          <p:cNvSpPr/>
          <p:nvPr/>
        </p:nvSpPr>
        <p:spPr>
          <a:xfrm>
            <a:off x="10976145" y="5490381"/>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685800"/>
            <a:ext cx="3654553" cy="408358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1600" y="685800"/>
            <a:ext cx="6045390" cy="4083579"/>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02AB700-8552-46A0-B700-5DA0068ADBFC}" type="datetime1">
              <a:rPr lang="en-US" smtClean="0"/>
              <a:t>2/25/2026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380466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85B71F7-9EDC-DB6C-D713-7ACE3A2EADC0}"/>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842DDA-AD76-0064-2B85-CB145F4CE540}"/>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5E58AC6-620E-20FA-E8F5-375DA2977A43}"/>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EA14E2E-5098-2800-A72C-138A5840365C}"/>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685800"/>
            <a:ext cx="3652523" cy="410246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1600" y="685800"/>
            <a:ext cx="6394703" cy="545500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A892AD61-D199-4B74-B80B-2001400510FA}" type="datetime1">
              <a:rPr lang="en-US" smtClean="0"/>
              <a:t>2/25/2026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5624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94DE839-4377-D8CF-B2A4-D0C3E0F49821}"/>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5E5478-C025-8AD6-B7FE-E95C356E887C}"/>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0EF54C8-1B9C-18F9-4647-D96F1A37BC05}"/>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1B42D9-101B-9822-0BAF-F80E962BB4CD}"/>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4" cy="4550251"/>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181600" y="685800"/>
            <a:ext cx="6394703" cy="5464016"/>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D00D9374-B0AF-43C5-90A8-C409C7D54B55}" type="datetime1">
              <a:rPr lang="en-US" smtClean="0"/>
              <a:t>2/25/2026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83167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AC2E340-F7F3-5093-0E0A-41015057E720}"/>
              </a:ext>
            </a:extLst>
          </p:cNvPr>
          <p:cNvCxnSpPr/>
          <p:nvPr userDrawn="1"/>
        </p:nvCxnSpPr>
        <p:spPr>
          <a:xfrm>
            <a:off x="5191026" y="2362200"/>
            <a:ext cx="6391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91026" y="685807"/>
            <a:ext cx="6391374" cy="1372001"/>
          </a:xfrm>
        </p:spPr>
        <p:txBody>
          <a:bodyPr anchor="b">
            <a:noAutofit/>
          </a:bodyPr>
          <a:lstStyle>
            <a:lvl1pPr>
              <a:defRPr>
                <a:solidFill>
                  <a:schemeClr val="tx2"/>
                </a:solidFill>
              </a:defRPr>
            </a:lvl1pPr>
          </a:lstStyle>
          <a:p>
            <a:r>
              <a:rPr lang="en-US"/>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80729" y="2743204"/>
            <a:ext cx="6395573" cy="3428989"/>
          </a:xfrm>
        </p:spPr>
        <p:txBody>
          <a:bodyPr>
            <a:no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91026" y="6343825"/>
            <a:ext cx="3364903" cy="365125"/>
          </a:xfrm>
        </p:spPr>
        <p:txBody>
          <a:bodyPr>
            <a:noAutofit/>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noAutofit/>
          </a:bodyPr>
          <a:lstStyle>
            <a:lvl1pPr>
              <a:defRPr>
                <a:solidFill>
                  <a:schemeClr val="tx1"/>
                </a:solidFill>
              </a:defRPr>
            </a:lvl1pPr>
          </a:lstStyle>
          <a:p>
            <a:fld id="{9CBB6888-43ED-4D3A-B8DA-89EF29644561}" type="datetime1">
              <a:rPr lang="en-US" smtClean="0"/>
              <a:pPr/>
              <a:t>2/25/2026</a:t>
            </a:fld>
            <a:endParaRPr lang="en-US"/>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60893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881EABF-B6BB-1FBF-962C-A6A6C8C2418A}"/>
              </a:ext>
            </a:extLst>
          </p:cNvPr>
          <p:cNvCxnSpPr/>
          <p:nvPr userDrawn="1"/>
        </p:nvCxnSpPr>
        <p:spPr>
          <a:xfrm>
            <a:off x="612647" y="2359152"/>
            <a:ext cx="633679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4"/>
            <a:ext cx="6391374" cy="1371996"/>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3" y="2742645"/>
            <a:ext cx="6391247" cy="3429551"/>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noAutofit/>
          </a:bodyPr>
          <a:lstStyle/>
          <a:p>
            <a:r>
              <a:rPr lang="en-US"/>
              <a:t>Sample Footer Text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p:spPr>
        <p:txBody>
          <a:bodyPr>
            <a:noAutofit/>
          </a:bodyPr>
          <a:lstStyle/>
          <a:p>
            <a:fld id="{27C7479B-2077-4468-85E0-F9294B46DEAE}" type="datetime1">
              <a:rPr lang="en-US" smtClean="0"/>
              <a:t>2/25/2026</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p:spPr>
        <p:txBody>
          <a:bodyPr>
            <a:noAutofit/>
          </a:bodyPr>
          <a:lstStyle/>
          <a:p>
            <a:fld id="{AEAA3239-9EA4-4A65-A281-97F994456D9F}" type="slidenum">
              <a:rPr lang="en-US" smtClean="0"/>
              <a:t>‹#›</a:t>
            </a:fld>
            <a:endParaRPr lang="en-US"/>
          </a:p>
        </p:txBody>
      </p:sp>
      <p:sp>
        <p:nvSpPr>
          <p:cNvPr id="4" name="Picture Placeholder 13">
            <a:extLst>
              <a:ext uri="{FF2B5EF4-FFF2-40B4-BE49-F238E27FC236}">
                <a16:creationId xmlns:a16="http://schemas.microsoft.com/office/drawing/2014/main" id="{35EC8126-6431-465A-8AC3-0118DD8825B5}"/>
              </a:ext>
            </a:extLst>
          </p:cNvPr>
          <p:cNvSpPr>
            <a:spLocks noGrp="1"/>
          </p:cNvSpPr>
          <p:nvPr>
            <p:ph type="pic" sz="quarter" idx="13" hasCustomPrompt="1"/>
          </p:nvPr>
        </p:nvSpPr>
        <p:spPr>
          <a:xfrm>
            <a:off x="7631546"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a:t>.</a:t>
            </a:r>
          </a:p>
        </p:txBody>
      </p:sp>
    </p:spTree>
    <p:extLst>
      <p:ext uri="{BB962C8B-B14F-4D97-AF65-F5344CB8AC3E}">
        <p14:creationId xmlns:p14="http://schemas.microsoft.com/office/powerpoint/2010/main" val="349854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63655" cy="762001"/>
          </a:xfrm>
        </p:spPr>
        <p:txBody>
          <a:bodyPr anchor="b">
            <a:noAutofit/>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828800"/>
            <a:ext cx="10963656" cy="4343400"/>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B42362D5-E350-46C5-8BB1-F9E806A91933}" type="datetime1">
              <a:rPr lang="en-US" smtClean="0"/>
              <a:t>2/25/2026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64317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3" y="685800"/>
            <a:ext cx="6858000" cy="1111532"/>
          </a:xfrm>
        </p:spPr>
        <p:txBody>
          <a:bodyPr anchor="b">
            <a:noAutofit/>
          </a:bodyPr>
          <a:lstStyle/>
          <a:p>
            <a:r>
              <a:rPr lang="en-US"/>
              <a:t>Click to edit Master title style</a:t>
            </a:r>
          </a:p>
        </p:txBody>
      </p:sp>
      <p:sp>
        <p:nvSpPr>
          <p:cNvPr id="5" name="Picture Placeholder 10">
            <a:extLst>
              <a:ext uri="{FF2B5EF4-FFF2-40B4-BE49-F238E27FC236}">
                <a16:creationId xmlns:a16="http://schemas.microsoft.com/office/drawing/2014/main" id="{D2B02E8B-EB97-8158-B585-0E0E95CF40CC}"/>
              </a:ext>
            </a:extLst>
          </p:cNvPr>
          <p:cNvSpPr>
            <a:spLocks noGrp="1"/>
          </p:cNvSpPr>
          <p:nvPr>
            <p:ph type="pic" sz="quarter" idx="13" hasCustomPrompt="1"/>
          </p:nvPr>
        </p:nvSpPr>
        <p:spPr>
          <a:xfrm>
            <a:off x="0" y="0"/>
            <a:ext cx="4100267" cy="6858000"/>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3"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724397" y="6343954"/>
            <a:ext cx="3422906" cy="365125"/>
          </a:xfrm>
        </p:spPr>
        <p:txBody>
          <a:bodyPr>
            <a:noAutofit/>
          </a:bodyPr>
          <a:lstStyle/>
          <a:p>
            <a:r>
              <a:rPr lang="en-US"/>
              <a:t>Sample Footer Text</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noAutofit/>
          </a:bodyPr>
          <a:lstStyle/>
          <a:p>
            <a:fld id="{28E9021D-675F-4984-8FE0-04DA4F4E22F1}" type="datetime1">
              <a:rPr lang="en-US" smtClean="0"/>
              <a:t>2/25/2026</a:t>
            </a:fld>
            <a:endParaRPr lang="en-US"/>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62621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A7F72289-EB8A-47CA-A283-A769C9E761BF}" type="datetime1">
              <a:rPr lang="en-US" smtClean="0"/>
              <a:t>2/25/2026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2236223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10400" y="685800"/>
            <a:ext cx="4561665" cy="1371264"/>
          </a:xfrm>
        </p:spPr>
        <p:txBody>
          <a:bodyPr anchor="b">
            <a:noAutofit/>
          </a:bodyPr>
          <a:lstStyle>
            <a:lvl1pPr>
              <a:defRPr sz="5400"/>
            </a:lvl1pPr>
          </a:lstStyle>
          <a:p>
            <a:r>
              <a:rPr lang="en-US"/>
              <a:t>Click to edit Master title style</a:t>
            </a:r>
          </a:p>
        </p:txBody>
      </p:sp>
      <p:sp>
        <p:nvSpPr>
          <p:cNvPr id="12" name="Picture Placeholder 11">
            <a:extLst>
              <a:ext uri="{FF2B5EF4-FFF2-40B4-BE49-F238E27FC236}">
                <a16:creationId xmlns:a16="http://schemas.microsoft.com/office/drawing/2014/main" id="{EEEFBBBB-A526-5A93-34B8-A377087586AE}"/>
              </a:ext>
            </a:extLst>
          </p:cNvPr>
          <p:cNvSpPr>
            <a:spLocks noGrp="1"/>
          </p:cNvSpPr>
          <p:nvPr>
            <p:ph type="pic" sz="quarter" idx="15"/>
          </p:nvPr>
        </p:nvSpPr>
        <p:spPr>
          <a:xfrm>
            <a:off x="1" y="0"/>
            <a:ext cx="6390464"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20736" y="2286000"/>
            <a:ext cx="4561665" cy="38862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20736" y="6343955"/>
            <a:ext cx="2105099" cy="365125"/>
          </a:xfr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noAutofit/>
          </a:bodyPr>
          <a:lstStyle>
            <a:lvl1pPr>
              <a:defRPr>
                <a:solidFill>
                  <a:schemeClr val="tx1"/>
                </a:solidFill>
                <a:effectLst/>
              </a:defRPr>
            </a:lvl1pPr>
          </a:lstStyle>
          <a:p>
            <a:fld id="{74049900-C118-46F7-B9EF-5F7C1F0005B2}" type="datetime1">
              <a:rPr lang="en-US" smtClean="0"/>
              <a:t>2/25/2026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046699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72002" cy="1371264"/>
          </a:xfrm>
        </p:spPr>
        <p:txBody>
          <a:bodyPr anchor="b">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09599" y="2286000"/>
            <a:ext cx="4561666" cy="38862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5">
            <a:extLst>
              <a:ext uri="{FF2B5EF4-FFF2-40B4-BE49-F238E27FC236}">
                <a16:creationId xmlns:a16="http://schemas.microsoft.com/office/drawing/2014/main" id="{3C6055EC-0CB7-A026-AE8C-74A36F768BEB}"/>
              </a:ext>
            </a:extLst>
          </p:cNvPr>
          <p:cNvSpPr>
            <a:spLocks noGrp="1"/>
          </p:cNvSpPr>
          <p:nvPr>
            <p:ph type="ftr" sz="quarter" idx="11"/>
          </p:nvPr>
        </p:nvSpPr>
        <p:spPr>
          <a:xfrm>
            <a:off x="609599" y="6343955"/>
            <a:ext cx="2105099" cy="365125"/>
          </a:xfrm>
        </p:spPr>
        <p:txBody>
          <a:bodyPr>
            <a:noAutofit/>
          </a:bodyPr>
          <a:lstStyle/>
          <a:p>
            <a:r>
              <a:rPr lang="en-US"/>
              <a:t>Sample Footer Text</a:t>
            </a:r>
          </a:p>
        </p:txBody>
      </p:sp>
      <p:sp>
        <p:nvSpPr>
          <p:cNvPr id="13" name="Date Placeholder 4">
            <a:extLst>
              <a:ext uri="{FF2B5EF4-FFF2-40B4-BE49-F238E27FC236}">
                <a16:creationId xmlns:a16="http://schemas.microsoft.com/office/drawing/2014/main" id="{AE86096B-57D4-1243-A86D-1D5E7DC3A755}"/>
              </a:ext>
            </a:extLst>
          </p:cNvPr>
          <p:cNvSpPr>
            <a:spLocks noGrp="1"/>
          </p:cNvSpPr>
          <p:nvPr>
            <p:ph type="dt" sz="half" idx="10"/>
          </p:nvPr>
        </p:nvSpPr>
        <p:spPr>
          <a:xfrm>
            <a:off x="2963930" y="6343955"/>
            <a:ext cx="1772029" cy="365125"/>
          </a:xfrm>
        </p:spPr>
        <p:txBody>
          <a:bodyPr>
            <a:noAutofit/>
          </a:bodyPr>
          <a:lstStyle>
            <a:lvl1pPr>
              <a:defRPr>
                <a:solidFill>
                  <a:schemeClr val="tx1"/>
                </a:solidFill>
                <a:effectLst/>
              </a:defRPr>
            </a:lvl1pPr>
          </a:lstStyle>
          <a:p>
            <a:fld id="{74049900-C118-46F7-B9EF-5F7C1F0005B2}" type="datetime1">
              <a:rPr lang="en-US" smtClean="0"/>
              <a:t>2/25/2026</a:t>
            </a:fld>
            <a:endParaRPr lang="en-US"/>
          </a:p>
        </p:txBody>
      </p:sp>
      <p:sp>
        <p:nvSpPr>
          <p:cNvPr id="15" name="Slide Number Placeholder 6">
            <a:extLst>
              <a:ext uri="{FF2B5EF4-FFF2-40B4-BE49-F238E27FC236}">
                <a16:creationId xmlns:a16="http://schemas.microsoft.com/office/drawing/2014/main" id="{A98A8E55-200E-96B4-1462-6DA457A20CE9}"/>
              </a:ext>
            </a:extLst>
          </p:cNvPr>
          <p:cNvSpPr>
            <a:spLocks noGrp="1"/>
          </p:cNvSpPr>
          <p:nvPr>
            <p:ph type="sldNum" sz="quarter" idx="12"/>
          </p:nvPr>
        </p:nvSpPr>
        <p:spPr>
          <a:xfrm>
            <a:off x="4735959" y="6343955"/>
            <a:ext cx="429207" cy="365125"/>
          </a:xfrm>
        </p:spPr>
        <p:txBody>
          <a:bodyPr>
            <a:noAutofit/>
          </a:bodyPr>
          <a:lstStyle/>
          <a:p>
            <a:fld id="{AEAA3239-9EA4-4A65-A281-97F994456D9F}" type="slidenum">
              <a:rPr lang="en-US" smtClean="0"/>
              <a:t>‹#›</a:t>
            </a:fld>
            <a:endParaRPr lang="en-US"/>
          </a:p>
        </p:txBody>
      </p:sp>
      <p:sp>
        <p:nvSpPr>
          <p:cNvPr id="3" name="Picture Placeholder 11">
            <a:extLst>
              <a:ext uri="{FF2B5EF4-FFF2-40B4-BE49-F238E27FC236}">
                <a16:creationId xmlns:a16="http://schemas.microsoft.com/office/drawing/2014/main" id="{48233842-32AB-C53C-CA20-8101D4E63DC5}"/>
              </a:ext>
            </a:extLst>
          </p:cNvPr>
          <p:cNvSpPr>
            <a:spLocks noGrp="1"/>
          </p:cNvSpPr>
          <p:nvPr>
            <p:ph type="pic" sz="quarter" idx="15"/>
          </p:nvPr>
        </p:nvSpPr>
        <p:spPr>
          <a:xfrm>
            <a:off x="5801536" y="0"/>
            <a:ext cx="6390464"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947045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4" y="687787"/>
            <a:ext cx="3363259" cy="1993392"/>
          </a:xfrm>
        </p:spPr>
        <p:txBody>
          <a:bodyPr anchor="b">
            <a:noAutofit/>
          </a:bodyPr>
          <a:lstStyle>
            <a:lvl1pPr>
              <a:defRPr sz="5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1" y="2880360"/>
            <a:ext cx="3363259" cy="327461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noAutofit/>
          </a:bodyPr>
          <a:lstStyle/>
          <a:p>
            <a:fld id="{0B4A3A31-ACEE-4A00-9ED7-D579651BDB0B}" type="datetime1">
              <a:rPr lang="en-US" smtClean="0"/>
              <a:t>2/25/2026</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1844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8" y="685800"/>
            <a:ext cx="3364992" cy="1996301"/>
          </a:xfrm>
        </p:spPr>
        <p:txBody>
          <a:bodyPr anchor="b">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698" y="2880360"/>
            <a:ext cx="3364992" cy="3234856"/>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8">
            <a:extLst>
              <a:ext uri="{FF2B5EF4-FFF2-40B4-BE49-F238E27FC236}">
                <a16:creationId xmlns:a16="http://schemas.microsoft.com/office/drawing/2014/main" id="{C119522C-433C-CA02-AD5B-2ABB39A41622}"/>
              </a:ext>
            </a:extLst>
          </p:cNvPr>
          <p:cNvSpPr>
            <a:spLocks noGrp="1"/>
          </p:cNvSpPr>
          <p:nvPr>
            <p:ph type="ftr" sz="quarter" idx="16"/>
          </p:nvPr>
        </p:nvSpPr>
        <p:spPr>
          <a:xfrm>
            <a:off x="615698" y="6343955"/>
            <a:ext cx="2012061" cy="365125"/>
          </a:xfrm>
        </p:spPr>
        <p:txBody>
          <a:bodyPr>
            <a:noAutofit/>
          </a:bodyPr>
          <a:lstStyle/>
          <a:p>
            <a:r>
              <a:rPr lang="en-US"/>
              <a:t>Sample Footer Text</a:t>
            </a:r>
          </a:p>
        </p:txBody>
      </p:sp>
      <p:sp>
        <p:nvSpPr>
          <p:cNvPr id="7" name="Date Placeholder 3">
            <a:extLst>
              <a:ext uri="{FF2B5EF4-FFF2-40B4-BE49-F238E27FC236}">
                <a16:creationId xmlns:a16="http://schemas.microsoft.com/office/drawing/2014/main" id="{E76C67AD-99A1-8DF0-C332-BB3E0C537172}"/>
              </a:ext>
            </a:extLst>
          </p:cNvPr>
          <p:cNvSpPr>
            <a:spLocks noGrp="1"/>
          </p:cNvSpPr>
          <p:nvPr>
            <p:ph type="dt" sz="half" idx="15"/>
          </p:nvPr>
        </p:nvSpPr>
        <p:spPr>
          <a:xfrm>
            <a:off x="2627759" y="6343955"/>
            <a:ext cx="922372" cy="365125"/>
          </a:xfrm>
        </p:spPr>
        <p:txBody>
          <a:bodyPr>
            <a:noAutofit/>
          </a:bodyPr>
          <a:lstStyle/>
          <a:p>
            <a:fld id="{0B4A3A31-ACEE-4A00-9ED7-D579651BDB0B}" type="datetime1">
              <a:rPr lang="en-US" smtClean="0"/>
              <a:t>2/25/2026</a:t>
            </a:fld>
            <a:endParaRPr lang="en-US"/>
          </a:p>
        </p:txBody>
      </p:sp>
      <p:sp>
        <p:nvSpPr>
          <p:cNvPr id="13" name="Slide Number Placeholder 9">
            <a:extLst>
              <a:ext uri="{FF2B5EF4-FFF2-40B4-BE49-F238E27FC236}">
                <a16:creationId xmlns:a16="http://schemas.microsoft.com/office/drawing/2014/main" id="{C8D2CF7B-FF7A-7960-DB96-2B1846DA41A0}"/>
              </a:ext>
            </a:extLst>
          </p:cNvPr>
          <p:cNvSpPr>
            <a:spLocks noGrp="1"/>
          </p:cNvSpPr>
          <p:nvPr>
            <p:ph type="sldNum" sz="quarter" idx="17"/>
          </p:nvPr>
        </p:nvSpPr>
        <p:spPr>
          <a:xfrm>
            <a:off x="3550131" y="6343955"/>
            <a:ext cx="429207" cy="365125"/>
          </a:xfrm>
        </p:spPr>
        <p:txBody>
          <a:bodyPr>
            <a:noAutofit/>
          </a:bodyPr>
          <a:lstStyle/>
          <a:p>
            <a:fld id="{AEAA3239-9EA4-4A65-A281-97F994456D9F}" type="slidenum">
              <a:rPr lang="en-US" smtClean="0"/>
              <a:t>‹#›</a:t>
            </a:fld>
            <a:endParaRPr lang="en-US"/>
          </a:p>
        </p:txBody>
      </p:sp>
      <p:sp>
        <p:nvSpPr>
          <p:cNvPr id="4" name="Picture Placeholder 10">
            <a:extLst>
              <a:ext uri="{FF2B5EF4-FFF2-40B4-BE49-F238E27FC236}">
                <a16:creationId xmlns:a16="http://schemas.microsoft.com/office/drawing/2014/main" id="{B08A763A-F1F9-D459-6C34-397656627599}"/>
              </a:ext>
            </a:extLst>
          </p:cNvPr>
          <p:cNvSpPr>
            <a:spLocks noGrp="1"/>
          </p:cNvSpPr>
          <p:nvPr>
            <p:ph type="pic" sz="quarter" idx="13" hasCustomPrompt="1"/>
          </p:nvPr>
        </p:nvSpPr>
        <p:spPr>
          <a:xfrm>
            <a:off x="4607856" y="0"/>
            <a:ext cx="7584144" cy="6858000"/>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2181964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9200" y="685800"/>
            <a:ext cx="2748115" cy="2743200"/>
          </a:xfrm>
          <a:noFill/>
        </p:spPr>
        <p:txBody>
          <a:bodyPr anchor="t">
            <a:noAutofit/>
          </a:bodyPr>
          <a:lstStyle/>
          <a:p>
            <a:r>
              <a:rPr lang="en-US"/>
              <a:t>Click to edit Master title style</a:t>
            </a:r>
          </a:p>
        </p:txBody>
      </p:sp>
      <p:sp>
        <p:nvSpPr>
          <p:cNvPr id="4" name="Picture Placeholder 3">
            <a:extLst>
              <a:ext uri="{FF2B5EF4-FFF2-40B4-BE49-F238E27FC236}">
                <a16:creationId xmlns:a16="http://schemas.microsoft.com/office/drawing/2014/main" id="{5487E718-4223-B4DB-C92A-99E891E642B8}"/>
              </a:ext>
            </a:extLst>
          </p:cNvPr>
          <p:cNvSpPr>
            <a:spLocks noGrp="1"/>
          </p:cNvSpPr>
          <p:nvPr>
            <p:ph type="pic" sz="quarter" idx="15"/>
          </p:nvPr>
        </p:nvSpPr>
        <p:spPr>
          <a:xfrm>
            <a:off x="0" y="0"/>
            <a:ext cx="8229600"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9200" y="3703320"/>
            <a:ext cx="2743201" cy="2476061"/>
          </a:xfrm>
          <a:noFill/>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39200" y="6343955"/>
            <a:ext cx="1404460" cy="365125"/>
          </a:xfrm>
          <a:noFill/>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noFill/>
        </p:spPr>
        <p:txBody>
          <a:bodyPr>
            <a:noAutofit/>
          </a:bodyPr>
          <a:lstStyle>
            <a:lvl1pPr>
              <a:defRPr>
                <a:solidFill>
                  <a:schemeClr val="tx1"/>
                </a:solidFill>
                <a:effectLst/>
              </a:defRPr>
            </a:lvl1pPr>
          </a:lstStyle>
          <a:p>
            <a:fld id="{FAD7B7F7-7F90-4F0B-A996-5443656EFF4A}" type="datetime1">
              <a:rPr lang="en-US" smtClean="0"/>
              <a:t>2/25/2026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noFill/>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69549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685800"/>
            <a:ext cx="2748114" cy="2743200"/>
          </a:xfrm>
        </p:spPr>
        <p:txBody>
          <a:bodyPr anchor="t">
            <a:noAutofit/>
          </a:bodyPr>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703320"/>
            <a:ext cx="2743200" cy="247606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5">
            <a:extLst>
              <a:ext uri="{FF2B5EF4-FFF2-40B4-BE49-F238E27FC236}">
                <a16:creationId xmlns:a16="http://schemas.microsoft.com/office/drawing/2014/main" id="{644F6AEF-CB45-AC6F-F205-7AB277670F4E}"/>
              </a:ext>
            </a:extLst>
          </p:cNvPr>
          <p:cNvSpPr>
            <a:spLocks noGrp="1"/>
          </p:cNvSpPr>
          <p:nvPr>
            <p:ph type="ftr" sz="quarter" idx="11"/>
          </p:nvPr>
        </p:nvSpPr>
        <p:spPr>
          <a:xfrm>
            <a:off x="615697" y="6343955"/>
            <a:ext cx="1404460" cy="365125"/>
          </a:xfrm>
        </p:spPr>
        <p:txBody>
          <a:bodyPr>
            <a:noAutofit/>
          </a:bodyPr>
          <a:lstStyle/>
          <a:p>
            <a:r>
              <a:rPr lang="en-US"/>
              <a:t>Sample Footer Text</a:t>
            </a:r>
          </a:p>
        </p:txBody>
      </p:sp>
      <p:sp>
        <p:nvSpPr>
          <p:cNvPr id="14" name="Date Placeholder 4">
            <a:extLst>
              <a:ext uri="{FF2B5EF4-FFF2-40B4-BE49-F238E27FC236}">
                <a16:creationId xmlns:a16="http://schemas.microsoft.com/office/drawing/2014/main" id="{980DDA2F-B408-A7AF-463F-3F6ED55C1A9C}"/>
              </a:ext>
            </a:extLst>
          </p:cNvPr>
          <p:cNvSpPr>
            <a:spLocks noGrp="1"/>
          </p:cNvSpPr>
          <p:nvPr>
            <p:ph type="dt" sz="half" idx="10"/>
          </p:nvPr>
        </p:nvSpPr>
        <p:spPr>
          <a:xfrm>
            <a:off x="2069019" y="6343955"/>
            <a:ext cx="854573" cy="365125"/>
          </a:xfrm>
        </p:spPr>
        <p:txBody>
          <a:bodyPr>
            <a:noAutofit/>
          </a:bodyPr>
          <a:lstStyle>
            <a:lvl1pPr>
              <a:defRPr>
                <a:solidFill>
                  <a:schemeClr val="tx1"/>
                </a:solidFill>
                <a:effectLst/>
              </a:defRPr>
            </a:lvl1pPr>
          </a:lstStyle>
          <a:p>
            <a:fld id="{FAD7B7F7-7F90-4F0B-A996-5443656EFF4A}" type="datetime1">
              <a:rPr lang="en-US" smtClean="0"/>
              <a:t>2/25/2026</a:t>
            </a:fld>
            <a:endParaRPr lang="en-US"/>
          </a:p>
        </p:txBody>
      </p:sp>
      <p:sp>
        <p:nvSpPr>
          <p:cNvPr id="16" name="Slide Number Placeholder 6">
            <a:extLst>
              <a:ext uri="{FF2B5EF4-FFF2-40B4-BE49-F238E27FC236}">
                <a16:creationId xmlns:a16="http://schemas.microsoft.com/office/drawing/2014/main" id="{9C6A3F52-E7A3-B732-2650-C47F8BE25FF4}"/>
              </a:ext>
            </a:extLst>
          </p:cNvPr>
          <p:cNvSpPr>
            <a:spLocks noGrp="1"/>
          </p:cNvSpPr>
          <p:nvPr>
            <p:ph type="sldNum" sz="quarter" idx="12"/>
          </p:nvPr>
        </p:nvSpPr>
        <p:spPr>
          <a:xfrm>
            <a:off x="2923593" y="6343955"/>
            <a:ext cx="429207" cy="365125"/>
          </a:xfrm>
        </p:spPr>
        <p:txBody>
          <a:bodyPr>
            <a:noAutofit/>
          </a:bodyPr>
          <a:lstStyle/>
          <a:p>
            <a:fld id="{AEAA3239-9EA4-4A65-A281-97F994456D9F}" type="slidenum">
              <a:rPr lang="en-US" smtClean="0"/>
              <a:t>‹#›</a:t>
            </a:fld>
            <a:endParaRPr lang="en-US"/>
          </a:p>
        </p:txBody>
      </p:sp>
      <p:sp>
        <p:nvSpPr>
          <p:cNvPr id="5" name="Picture Placeholder 3">
            <a:extLst>
              <a:ext uri="{FF2B5EF4-FFF2-40B4-BE49-F238E27FC236}">
                <a16:creationId xmlns:a16="http://schemas.microsoft.com/office/drawing/2014/main" id="{80894EEF-95B5-F8FE-9FBB-D5DFD413C066}"/>
              </a:ext>
            </a:extLst>
          </p:cNvPr>
          <p:cNvSpPr>
            <a:spLocks noGrp="1"/>
          </p:cNvSpPr>
          <p:nvPr>
            <p:ph type="pic" sz="quarter" idx="15"/>
          </p:nvPr>
        </p:nvSpPr>
        <p:spPr>
          <a:xfrm>
            <a:off x="3962400" y="0"/>
            <a:ext cx="8229600"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4261154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343400"/>
            <a:ext cx="4019522" cy="1159931"/>
          </a:xfrm>
        </p:spPr>
        <p:txBody>
          <a:bodyPr anchor="t">
            <a:noAutofit/>
          </a:bodyPr>
          <a:lstStyle>
            <a:lvl1pPr>
              <a:defRPr sz="5400"/>
            </a:lvl1pPr>
          </a:lstStyle>
          <a:p>
            <a:r>
              <a:rPr lang="en-US"/>
              <a:t>Click to edit Master title style</a:t>
            </a:r>
          </a:p>
        </p:txBody>
      </p:sp>
      <p:sp>
        <p:nvSpPr>
          <p:cNvPr id="4" name="Picture Placeholder 3">
            <a:extLst>
              <a:ext uri="{FF2B5EF4-FFF2-40B4-BE49-F238E27FC236}">
                <a16:creationId xmlns:a16="http://schemas.microsoft.com/office/drawing/2014/main" id="{0E0CE544-3552-FE00-5B00-942E522A2A5A}"/>
              </a:ext>
            </a:extLst>
          </p:cNvPr>
          <p:cNvSpPr>
            <a:spLocks noGrp="1"/>
          </p:cNvSpPr>
          <p:nvPr>
            <p:ph type="pic" sz="quarter" idx="15"/>
          </p:nvPr>
        </p:nvSpPr>
        <p:spPr>
          <a:xfrm>
            <a:off x="0" y="0"/>
            <a:ext cx="12192000" cy="38862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81600" y="4343400"/>
            <a:ext cx="6400800" cy="115993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2086C921-50A5-4289-8B96-30101E64A548}" type="datetime1">
              <a:rPr lang="en-US" smtClean="0"/>
              <a:t>2/25/2026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486011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6200"/>
            <a:ext cx="3044954" cy="2245126"/>
          </a:xfrm>
        </p:spPr>
        <p:txBody>
          <a:bodyPr anchor="b">
            <a:noAutofit/>
          </a:bodyPr>
          <a:lstStyle>
            <a:lvl1pPr>
              <a:defRPr sz="5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7200" y="3886200"/>
            <a:ext cx="7315199" cy="2245127"/>
          </a:xfrm>
        </p:spPr>
        <p:txBody>
          <a:bodyPr vert="horz" lIns="91440" tIns="45720" rIns="91440" bIns="45720" rtlCol="0">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1B948B66-4D7B-4FF2-9F42-B85226272225}" type="datetime1">
              <a:rPr lang="en-US" smtClean="0"/>
              <a:t>2/25/2026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9866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tx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C6C0090-085A-1FB3-B3B7-D8DA73A125FE}"/>
              </a:ext>
            </a:extLst>
          </p:cNvPr>
          <p:cNvSpPr>
            <a:spLocks noGrp="1"/>
          </p:cNvSpPr>
          <p:nvPr>
            <p:ph type="ctrTitle"/>
          </p:nvPr>
        </p:nvSpPr>
        <p:spPr>
          <a:xfrm>
            <a:off x="614172" y="4419600"/>
            <a:ext cx="10963657" cy="1352245"/>
          </a:xfrm>
        </p:spPr>
        <p:txBody>
          <a:bodyPr vert="horz" lIns="91440" tIns="45720" rIns="91440" bIns="45720" rtlCol="0" anchor="b">
            <a:noAutofit/>
          </a:bodyPr>
          <a:lstStyle>
            <a:lvl1pPr>
              <a:defRPr lang="en-US" sz="7000" dirty="0">
                <a:solidFill>
                  <a:schemeClr val="bg2"/>
                </a:solidFill>
              </a:defRPr>
            </a:lvl1pPr>
          </a:lstStyle>
          <a:p>
            <a:pPr lvl="0"/>
            <a:r>
              <a:rPr lang="en-US"/>
              <a:t>Click to edit Master title style</a:t>
            </a:r>
          </a:p>
        </p:txBody>
      </p:sp>
      <p:sp>
        <p:nvSpPr>
          <p:cNvPr id="10" name="Subtitle 2">
            <a:extLst>
              <a:ext uri="{FF2B5EF4-FFF2-40B4-BE49-F238E27FC236}">
                <a16:creationId xmlns:a16="http://schemas.microsoft.com/office/drawing/2014/main" id="{76834447-947D-F9FA-98D1-8BF0FC477ABA}"/>
              </a:ext>
            </a:extLst>
          </p:cNvPr>
          <p:cNvSpPr>
            <a:spLocks noGrp="1"/>
          </p:cNvSpPr>
          <p:nvPr>
            <p:ph type="subTitle" idx="1"/>
          </p:nvPr>
        </p:nvSpPr>
        <p:spPr>
          <a:xfrm>
            <a:off x="614172" y="5943600"/>
            <a:ext cx="10963657" cy="609600"/>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5" name="Picture Placeholder 14">
            <a:extLst>
              <a:ext uri="{FF2B5EF4-FFF2-40B4-BE49-F238E27FC236}">
                <a16:creationId xmlns:a16="http://schemas.microsoft.com/office/drawing/2014/main" id="{2573ACD2-30C7-6922-D14F-66F23CBA3774}"/>
              </a:ext>
            </a:extLst>
          </p:cNvPr>
          <p:cNvSpPr>
            <a:spLocks noGrp="1"/>
          </p:cNvSpPr>
          <p:nvPr>
            <p:ph type="pic" sz="quarter" idx="17"/>
          </p:nvPr>
        </p:nvSpPr>
        <p:spPr>
          <a:xfrm>
            <a:off x="0" y="0"/>
            <a:ext cx="12192000" cy="41148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2309385213"/>
      </p:ext>
    </p:extLst>
  </p:cSld>
  <p:clrMapOvr>
    <a:masterClrMapping/>
  </p:clrMapOvr>
  <p:hf sldNum="0" hdr="0" ftr="0" dt="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3044954" cy="2035724"/>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59158" y="685800"/>
            <a:ext cx="7315199" cy="2014665"/>
          </a:xfrm>
        </p:spPr>
        <p:txBody>
          <a:bodyPr vert="horz" lIns="91440" tIns="45720" rIns="91440" bIns="45720" rtlCol="0" anchor="b">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2896372"/>
            <a:ext cx="2791027" cy="365125"/>
          </a:xfr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2896372"/>
            <a:ext cx="1559379" cy="365125"/>
          </a:xfrm>
        </p:spPr>
        <p:txBody>
          <a:bodyPr>
            <a:noAutofit/>
          </a:bodyPr>
          <a:lstStyle/>
          <a:p>
            <a:fld id="{6D1D18D0-7308-42C5-B784-8892F327ABD3}" type="datetime1">
              <a:rPr lang="en-US" smtClean="0"/>
              <a:t>2/25/2026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2896372"/>
            <a:ext cx="429207" cy="365125"/>
          </a:xfrm>
        </p:spPr>
        <p:txBody>
          <a:bodyPr>
            <a:noAutofit/>
          </a:bodyPr>
          <a:lstStyle/>
          <a:p>
            <a:fld id="{AEAA3239-9EA4-4A65-A281-97F994456D9F}" type="slidenum">
              <a:rPr lang="en-US" smtClean="0"/>
              <a:t>‹#›</a:t>
            </a:fld>
            <a:endParaRPr lang="en-US"/>
          </a:p>
        </p:txBody>
      </p:sp>
      <p:sp>
        <p:nvSpPr>
          <p:cNvPr id="3" name="Picture Placeholder 10">
            <a:extLst>
              <a:ext uri="{FF2B5EF4-FFF2-40B4-BE49-F238E27FC236}">
                <a16:creationId xmlns:a16="http://schemas.microsoft.com/office/drawing/2014/main" id="{4178283B-8F20-CAA0-928D-318B857F9592}"/>
              </a:ext>
            </a:extLst>
          </p:cNvPr>
          <p:cNvSpPr>
            <a:spLocks noGrp="1"/>
          </p:cNvSpPr>
          <p:nvPr>
            <p:ph type="pic" sz="quarter" idx="13" hasCustomPrompt="1"/>
          </p:nvPr>
        </p:nvSpPr>
        <p:spPr>
          <a:xfrm>
            <a:off x="-1" y="3414669"/>
            <a:ext cx="12192000" cy="3443331"/>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4207672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8"/>
            <a:ext cx="5483353" cy="1388318"/>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2651760"/>
            <a:ext cx="5483352" cy="352185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AB12E0E-A617-768A-7E0E-472481185B12}"/>
              </a:ext>
            </a:extLst>
          </p:cNvPr>
          <p:cNvSpPr>
            <a:spLocks noGrp="1"/>
          </p:cNvSpPr>
          <p:nvPr>
            <p:ph type="pic" sz="quarter" idx="18"/>
          </p:nvPr>
        </p:nvSpPr>
        <p:spPr>
          <a:xfrm>
            <a:off x="6717792" y="685807"/>
            <a:ext cx="4864608" cy="5486377"/>
          </a:xfrm>
          <a:blipFill>
            <a:blip r:embed="rId2">
              <a:alphaModFix amt="60000"/>
            </a:blip>
            <a:stretch>
              <a:fillRect/>
            </a:stretch>
          </a:blipFill>
        </p:spPr>
        <p:txBody>
          <a:bodyPr/>
          <a:lstStyle/>
          <a:p>
            <a:endParaRPr lang="en-US"/>
          </a:p>
        </p:txBody>
      </p:sp>
      <p:cxnSp>
        <p:nvCxnSpPr>
          <p:cNvPr id="3" name="Straight Connector 2">
            <a:extLst>
              <a:ext uri="{FF2B5EF4-FFF2-40B4-BE49-F238E27FC236}">
                <a16:creationId xmlns:a16="http://schemas.microsoft.com/office/drawing/2014/main" id="{EC1D70B4-629A-1A3A-D1BB-D35C3AED4BAD}"/>
              </a:ext>
            </a:extLst>
          </p:cNvPr>
          <p:cNvCxnSpPr>
            <a:cxnSpLocks/>
          </p:cNvCxnSpPr>
          <p:nvPr userDrawn="1"/>
        </p:nvCxnSpPr>
        <p:spPr>
          <a:xfrm>
            <a:off x="609600" y="236222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8F922763-A12B-44C2-4F2D-AAD3B317EC9A}"/>
              </a:ext>
            </a:extLst>
          </p:cNvPr>
          <p:cNvSpPr>
            <a:spLocks noGrp="1"/>
          </p:cNvSpPr>
          <p:nvPr>
            <p:ph type="ftr" sz="quarter" idx="15"/>
          </p:nvPr>
        </p:nvSpPr>
        <p:spPr>
          <a:xfrm>
            <a:off x="612647" y="6343955"/>
            <a:ext cx="2805405" cy="365125"/>
          </a:xfrm>
        </p:spPr>
        <p:txBody>
          <a:bodyPr>
            <a:noAutofit/>
          </a:bodyPr>
          <a:lstStyle/>
          <a:p>
            <a:r>
              <a:rPr lang="en-US"/>
              <a:t>Sample Footer Text</a:t>
            </a:r>
          </a:p>
        </p:txBody>
      </p:sp>
      <p:sp>
        <p:nvSpPr>
          <p:cNvPr id="11" name="Date Placeholder 6">
            <a:extLst>
              <a:ext uri="{FF2B5EF4-FFF2-40B4-BE49-F238E27FC236}">
                <a16:creationId xmlns:a16="http://schemas.microsoft.com/office/drawing/2014/main" id="{88D44AB0-B4BD-5097-DB6C-0B96B75B1DA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2/25/2026</a:t>
            </a:fld>
            <a:endParaRPr lang="en-US"/>
          </a:p>
        </p:txBody>
      </p:sp>
      <p:sp>
        <p:nvSpPr>
          <p:cNvPr id="14" name="Slide Number Placeholder 8">
            <a:extLst>
              <a:ext uri="{FF2B5EF4-FFF2-40B4-BE49-F238E27FC236}">
                <a16:creationId xmlns:a16="http://schemas.microsoft.com/office/drawing/2014/main" id="{8EA9CC9C-E71E-C316-0680-F4BD6EDC87C1}"/>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233409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9753" cy="898525"/>
          </a:xfrm>
        </p:spPr>
        <p:txBody>
          <a:bodyPr anchor="b">
            <a:noAutofit/>
          </a:bodyPr>
          <a:lstStyle/>
          <a:p>
            <a:r>
              <a:rPr lang="en-US"/>
              <a:t>Click to edit Master title style</a:t>
            </a:r>
          </a:p>
        </p:txBody>
      </p:sp>
      <p:cxnSp>
        <p:nvCxnSpPr>
          <p:cNvPr id="7" name="Straight Connector 6">
            <a:extLst>
              <a:ext uri="{FF2B5EF4-FFF2-40B4-BE49-F238E27FC236}">
                <a16:creationId xmlns:a16="http://schemas.microsoft.com/office/drawing/2014/main" id="{54E15E62-FEF2-298A-EC8D-72D59188CB27}"/>
              </a:ext>
            </a:extLst>
          </p:cNvPr>
          <p:cNvCxnSpPr>
            <a:cxnSpLocks/>
          </p:cNvCxnSpPr>
          <p:nvPr userDrawn="1"/>
        </p:nvCxnSpPr>
        <p:spPr>
          <a:xfrm>
            <a:off x="609600" y="1905000"/>
            <a:ext cx="109728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9600" y="2286012"/>
            <a:ext cx="5479474" cy="298765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C4892D5B-0772-8929-54F9-AA16EED38E2B}"/>
              </a:ext>
            </a:extLst>
          </p:cNvPr>
          <p:cNvSpPr>
            <a:spLocks noGrp="1"/>
          </p:cNvSpPr>
          <p:nvPr>
            <p:ph type="pic" sz="quarter" idx="18"/>
          </p:nvPr>
        </p:nvSpPr>
        <p:spPr>
          <a:xfrm>
            <a:off x="6715575" y="2285301"/>
            <a:ext cx="4863778" cy="3886188"/>
          </a:xfrm>
          <a:blipFill>
            <a:blip r:embed="rId2">
              <a:alphaModFix amt="60000"/>
            </a:blip>
            <a:stretch>
              <a:fillRect/>
            </a:stretch>
          </a:blipFill>
        </p:spPr>
        <p:txBody>
          <a:bodyPr/>
          <a:lstStyle/>
          <a:p>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noAutofit/>
          </a:bodyPr>
          <a:lstStyle/>
          <a:p>
            <a:fld id="{6C46EC71-0129-40A3-85CE-244216EACC39}" type="datetime1">
              <a:rPr lang="en-US" smtClean="0"/>
              <a:t>2/25/2026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8424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89903" y="685807"/>
            <a:ext cx="5486400" cy="1388302"/>
          </a:xfrm>
        </p:spPr>
        <p:txBody>
          <a:bodyPr anchor="b">
            <a:noAutofit/>
          </a:bodyPr>
          <a:lstStyle/>
          <a:p>
            <a:r>
              <a:rPr lang="en-US"/>
              <a:t>Click to edit Master title style</a:t>
            </a:r>
          </a:p>
        </p:txBody>
      </p:sp>
      <p:sp>
        <p:nvSpPr>
          <p:cNvPr id="16" name="Picture Placeholder 5">
            <a:extLst>
              <a:ext uri="{FF2B5EF4-FFF2-40B4-BE49-F238E27FC236}">
                <a16:creationId xmlns:a16="http://schemas.microsoft.com/office/drawing/2014/main" id="{3F8ACB4F-E132-97B5-797E-ADFB9AC83456}"/>
              </a:ext>
            </a:extLst>
          </p:cNvPr>
          <p:cNvSpPr>
            <a:spLocks noGrp="1"/>
          </p:cNvSpPr>
          <p:nvPr>
            <p:ph type="pic" sz="quarter" idx="18"/>
          </p:nvPr>
        </p:nvSpPr>
        <p:spPr>
          <a:xfrm>
            <a:off x="616658" y="685807"/>
            <a:ext cx="4864608" cy="5486377"/>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89903" y="2650330"/>
            <a:ext cx="5486400" cy="3521854"/>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60415657-C9CC-A8DC-C841-09A42AC901EC}"/>
              </a:ext>
            </a:extLst>
          </p:cNvPr>
          <p:cNvCxnSpPr>
            <a:cxnSpLocks/>
          </p:cNvCxnSpPr>
          <p:nvPr userDrawn="1"/>
        </p:nvCxnSpPr>
        <p:spPr>
          <a:xfrm>
            <a:off x="6089903" y="236221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7">
            <a:extLst>
              <a:ext uri="{FF2B5EF4-FFF2-40B4-BE49-F238E27FC236}">
                <a16:creationId xmlns:a16="http://schemas.microsoft.com/office/drawing/2014/main" id="{D65827FC-FBF0-2A7B-2AE9-11D916DB970C}"/>
              </a:ext>
            </a:extLst>
          </p:cNvPr>
          <p:cNvSpPr>
            <a:spLocks noGrp="1"/>
          </p:cNvSpPr>
          <p:nvPr>
            <p:ph type="ftr" sz="quarter" idx="15"/>
          </p:nvPr>
        </p:nvSpPr>
        <p:spPr>
          <a:xfrm>
            <a:off x="612647" y="6343955"/>
            <a:ext cx="2805405" cy="365125"/>
          </a:xfrm>
        </p:spPr>
        <p:txBody>
          <a:bodyPr>
            <a:noAutofit/>
          </a:bodyPr>
          <a:lstStyle/>
          <a:p>
            <a:r>
              <a:rPr lang="en-US"/>
              <a:t>Sample Footer Text</a:t>
            </a:r>
          </a:p>
        </p:txBody>
      </p:sp>
      <p:sp>
        <p:nvSpPr>
          <p:cNvPr id="3" name="Date Placeholder 6">
            <a:extLst>
              <a:ext uri="{FF2B5EF4-FFF2-40B4-BE49-F238E27FC236}">
                <a16:creationId xmlns:a16="http://schemas.microsoft.com/office/drawing/2014/main" id="{7D3F37AD-0904-9EC0-EFEE-899B457A453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2/25/2026</a:t>
            </a:fld>
            <a:endParaRPr lang="en-US"/>
          </a:p>
        </p:txBody>
      </p:sp>
      <p:sp>
        <p:nvSpPr>
          <p:cNvPr id="6" name="Slide Number Placeholder 8">
            <a:extLst>
              <a:ext uri="{FF2B5EF4-FFF2-40B4-BE49-F238E27FC236}">
                <a16:creationId xmlns:a16="http://schemas.microsoft.com/office/drawing/2014/main" id="{655EC9E8-1A84-6C33-ADB3-D40020F50907}"/>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42582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64763" cy="1426798"/>
          </a:xfrm>
        </p:spPr>
        <p:txBody>
          <a:bodyPr anchor="b">
            <a:noAutofit/>
          </a:bodyPr>
          <a:lstStyle>
            <a:lvl1pPr>
              <a:defRPr sz="5400"/>
            </a:lvl1pPr>
          </a:lstStyle>
          <a:p>
            <a:r>
              <a:rPr lang="en-US"/>
              <a:t>Click to edit Master title style</a:t>
            </a:r>
          </a:p>
        </p:txBody>
      </p:sp>
      <p:sp>
        <p:nvSpPr>
          <p:cNvPr id="4" name="Picture Placeholder 3">
            <a:extLst>
              <a:ext uri="{FF2B5EF4-FFF2-40B4-BE49-F238E27FC236}">
                <a16:creationId xmlns:a16="http://schemas.microsoft.com/office/drawing/2014/main" id="{45580E71-5349-7975-EE00-1D48FBB45527}"/>
              </a:ext>
            </a:extLst>
          </p:cNvPr>
          <p:cNvSpPr>
            <a:spLocks noGrp="1"/>
          </p:cNvSpPr>
          <p:nvPr>
            <p:ph type="pic" sz="quarter" idx="15"/>
          </p:nvPr>
        </p:nvSpPr>
        <p:spPr>
          <a:xfrm>
            <a:off x="609599" y="2514600"/>
            <a:ext cx="4564763" cy="3636598"/>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90060" y="685800"/>
            <a:ext cx="5792341" cy="5465398"/>
          </a:xfrm>
        </p:spPr>
        <p:txBody>
          <a:bodyPr anchor="b">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3CC8FB4D-92F2-4C28-8BFC-2AE0229C3E9A}" type="datetime1">
              <a:rPr lang="en-US" smtClean="0"/>
              <a:t>2/25/2026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097962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891102"/>
          </a:xfrm>
        </p:spPr>
        <p:txBody>
          <a:bodyPr anchor="b">
            <a:noAutofit/>
          </a:bodyPr>
          <a:lstStyle>
            <a:lvl1pPr>
              <a:defRPr sz="5400"/>
            </a:lvl1pPr>
          </a:lstStyle>
          <a:p>
            <a:r>
              <a:rPr lang="en-US"/>
              <a:t>Click to edit Master title style</a:t>
            </a:r>
          </a:p>
        </p:txBody>
      </p:sp>
      <p:sp>
        <p:nvSpPr>
          <p:cNvPr id="9" name="Picture Placeholder 8">
            <a:extLst>
              <a:ext uri="{FF2B5EF4-FFF2-40B4-BE49-F238E27FC236}">
                <a16:creationId xmlns:a16="http://schemas.microsoft.com/office/drawing/2014/main" id="{2EC4665C-5805-BDA9-0EA4-387D86C88ABA}"/>
              </a:ext>
            </a:extLst>
          </p:cNvPr>
          <p:cNvSpPr>
            <a:spLocks noGrp="1"/>
          </p:cNvSpPr>
          <p:nvPr>
            <p:ph type="pic" sz="quarter" idx="15"/>
          </p:nvPr>
        </p:nvSpPr>
        <p:spPr>
          <a:xfrm>
            <a:off x="612647" y="2057400"/>
            <a:ext cx="2740153" cy="4091502"/>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3810001" y="2057400"/>
            <a:ext cx="7766302" cy="409150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7B708C30-1428-4C16-AD49-DE42CFEA37BF}" type="datetime1">
              <a:rPr lang="en-US" smtClean="0"/>
              <a:t>2/25/2026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85019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1DA757D-A9AE-985A-6EEE-C02E46D45DC9}"/>
              </a:ext>
            </a:extLst>
          </p:cNvPr>
          <p:cNvSpPr/>
          <p:nvPr/>
        </p:nvSpPr>
        <p:spPr>
          <a:xfrm>
            <a:off x="11250895" y="43434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4"/>
            </a:solidFill>
            <a:prstDash val="solid"/>
            <a:miter/>
          </a:ln>
        </p:spPr>
        <p:txBody>
          <a:bodyPr rtlCol="0" anchor="ctr"/>
          <a:lstStyle/>
          <a:p>
            <a:pPr algn="l" rtl="0"/>
            <a:endParaRPr lang="en-US"/>
          </a:p>
        </p:txBody>
      </p:sp>
      <p:sp>
        <p:nvSpPr>
          <p:cNvPr id="8" name="Freeform: Shape 7">
            <a:extLst>
              <a:ext uri="{FF2B5EF4-FFF2-40B4-BE49-F238E27FC236}">
                <a16:creationId xmlns:a16="http://schemas.microsoft.com/office/drawing/2014/main" id="{271E517F-7D77-FEA1-94A2-D8522A1BF181}"/>
              </a:ext>
            </a:extLst>
          </p:cNvPr>
          <p:cNvSpPr/>
          <p:nvPr/>
        </p:nvSpPr>
        <p:spPr>
          <a:xfrm>
            <a:off x="685800" y="46938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4"/>
            </a:solidFill>
            <a:prstDash val="solid"/>
            <a:miter/>
          </a:ln>
        </p:spPr>
        <p:txBody>
          <a:bodyPr rtlCol="0" anchor="ctr"/>
          <a:lstStyle/>
          <a:p>
            <a:pPr algn="l" rtl="0"/>
            <a:endParaRPr lang="en-US"/>
          </a:p>
        </p:txBody>
      </p:sp>
      <p:sp>
        <p:nvSpPr>
          <p:cNvPr id="11" name="Freeform: Shape 10">
            <a:extLst>
              <a:ext uri="{FF2B5EF4-FFF2-40B4-BE49-F238E27FC236}">
                <a16:creationId xmlns:a16="http://schemas.microsoft.com/office/drawing/2014/main" id="{562EAE4C-19D0-A0E4-1FDC-967BD2694E6F}"/>
              </a:ext>
            </a:extLst>
          </p:cNvPr>
          <p:cNvSpPr/>
          <p:nvPr/>
        </p:nvSpPr>
        <p:spPr>
          <a:xfrm>
            <a:off x="10998565" y="44258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4"/>
            </a:solidFill>
            <a:prstDash val="solid"/>
            <a:miter/>
          </a:ln>
        </p:spPr>
        <p:txBody>
          <a:bodyPr rtlCol="0" anchor="ctr"/>
          <a:lstStyle/>
          <a:p>
            <a:pPr algn="l" rtl="0"/>
            <a:endParaRPr lang="en-US"/>
          </a:p>
        </p:txBody>
      </p:sp>
      <p:sp>
        <p:nvSpPr>
          <p:cNvPr id="12" name="Freeform: Shape 11">
            <a:extLst>
              <a:ext uri="{FF2B5EF4-FFF2-40B4-BE49-F238E27FC236}">
                <a16:creationId xmlns:a16="http://schemas.microsoft.com/office/drawing/2014/main" id="{77E35C93-E0FF-6186-7502-985D78DA9B28}"/>
              </a:ext>
            </a:extLst>
          </p:cNvPr>
          <p:cNvSpPr/>
          <p:nvPr/>
        </p:nvSpPr>
        <p:spPr>
          <a:xfrm>
            <a:off x="10976145" y="44258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4"/>
            </a:solidFill>
            <a:prstDash val="solid"/>
            <a:miter/>
          </a:ln>
        </p:spPr>
        <p:txBody>
          <a:bodyPr rtlCol="0" anchor="ctr"/>
          <a:lstStyle/>
          <a:p>
            <a:pPr algn="l" rtl="0"/>
            <a:endParaRPr lang="en-US"/>
          </a:p>
        </p:txBody>
      </p:sp>
      <p:sp>
        <p:nvSpPr>
          <p:cNvPr id="15" name="Title 14">
            <a:extLst>
              <a:ext uri="{FF2B5EF4-FFF2-40B4-BE49-F238E27FC236}">
                <a16:creationId xmlns:a16="http://schemas.microsoft.com/office/drawing/2014/main" id="{D4E889F8-D8CB-1564-17A8-26A2F4258445}"/>
              </a:ext>
            </a:extLst>
          </p:cNvPr>
          <p:cNvSpPr>
            <a:spLocks noGrp="1"/>
          </p:cNvSpPr>
          <p:nvPr>
            <p:ph type="title"/>
          </p:nvPr>
        </p:nvSpPr>
        <p:spPr>
          <a:xfrm>
            <a:off x="612649" y="502546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3" name="Content Placeholder 12">
            <a:extLst>
              <a:ext uri="{FF2B5EF4-FFF2-40B4-BE49-F238E27FC236}">
                <a16:creationId xmlns:a16="http://schemas.microsoft.com/office/drawing/2014/main" id="{13B51AE5-91E2-069A-7DF2-EB394DA25E2D}"/>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lgn="l" rtl="0">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lgn="r" rtl="0">
              <a:defRPr>
                <a:solidFill>
                  <a:schemeClr val="tx1"/>
                </a:solidFill>
              </a:defRPr>
            </a:lvl1pPr>
          </a:lstStyle>
          <a:p>
            <a:fld id="{DCE8854E-90F8-4761-A9B8-18B1C5A3D25C}" type="datetime1">
              <a:rPr lang="en-US" smtClean="0"/>
              <a:pPr/>
              <a:t>2/25/2026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lgn="r" rtl="0">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5112038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E73F6F-B481-328B-CE64-8485DC66B8EA}"/>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57D968F-BFC6-694E-9A7C-A113E7DEBF65}"/>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77A14AD-A403-0816-9FED-F4E7BB405B17}"/>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C5DE6E3-5C5B-04A2-6D84-63D852F6062A}"/>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13" name="Title 12">
            <a:extLst>
              <a:ext uri="{FF2B5EF4-FFF2-40B4-BE49-F238E27FC236}">
                <a16:creationId xmlns:a16="http://schemas.microsoft.com/office/drawing/2014/main" id="{6D258FD5-5B6B-DBB1-0F00-D02C71197F95}"/>
              </a:ext>
            </a:extLst>
          </p:cNvPr>
          <p:cNvSpPr>
            <a:spLocks noGrp="1"/>
          </p:cNvSpPr>
          <p:nvPr>
            <p:ph type="title"/>
          </p:nvPr>
        </p:nvSpPr>
        <p:spPr>
          <a:xfrm>
            <a:off x="612648" y="4859867"/>
            <a:ext cx="9144000" cy="1097280"/>
          </a:xfrm>
        </p:spPr>
        <p:txBody>
          <a:bodyPr anchor="t">
            <a:normAutofit/>
          </a:bodyPr>
          <a:lstStyle>
            <a:lvl1pPr>
              <a:lnSpc>
                <a:spcPct val="110000"/>
              </a:lnSpc>
              <a:defRPr sz="1800" cap="none" baseline="0"/>
            </a:lvl1pPr>
          </a:lstStyle>
          <a:p>
            <a:r>
              <a:rPr lang="en-US"/>
              <a:t>Click to edit Master title style</a:t>
            </a:r>
          </a:p>
        </p:txBody>
      </p:sp>
      <p:sp>
        <p:nvSpPr>
          <p:cNvPr id="8" name="Content Placeholder 12">
            <a:extLst>
              <a:ext uri="{FF2B5EF4-FFF2-40B4-BE49-F238E27FC236}">
                <a16:creationId xmlns:a16="http://schemas.microsoft.com/office/drawing/2014/main" id="{196BB08E-5668-89FF-C0AE-D8A83C783F77}"/>
              </a:ext>
            </a:extLst>
          </p:cNvPr>
          <p:cNvSpPr>
            <a:spLocks noGrp="1"/>
          </p:cNvSpPr>
          <p:nvPr>
            <p:ph sz="quarter" idx="15" hasCustomPrompt="1"/>
          </p:nvPr>
        </p:nvSpPr>
        <p:spPr>
          <a:xfrm>
            <a:off x="582484" y="1600199"/>
            <a:ext cx="9171115" cy="3259668"/>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defRPr>
                <a:solidFill>
                  <a:schemeClr val="tx1"/>
                </a:solidFill>
              </a:defRPr>
            </a:lvl1pPr>
          </a:lstStyle>
          <a:p>
            <a:fld id="{53DF09C0-6535-4055-81CC-988E059C8EEC}" type="datetime1">
              <a:rPr lang="en-US" smtClean="0"/>
              <a:t>2/25/2026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4727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1">
            <a:lumMod val="50000"/>
          </a:schemeClr>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32C402C-8B4C-3690-6875-FE157681B853}"/>
              </a:ext>
            </a:extLst>
          </p:cNvPr>
          <p:cNvSpPr>
            <a:spLocks noGrp="1"/>
          </p:cNvSpPr>
          <p:nvPr>
            <p:ph type="title"/>
          </p:nvPr>
        </p:nvSpPr>
        <p:spPr>
          <a:xfrm>
            <a:off x="612648" y="525780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4" name="Content Placeholder 12">
            <a:extLst>
              <a:ext uri="{FF2B5EF4-FFF2-40B4-BE49-F238E27FC236}">
                <a16:creationId xmlns:a16="http://schemas.microsoft.com/office/drawing/2014/main" id="{C80DC0CF-9044-3D55-7D8F-4CD97232E3E8}"/>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p>
            <a:fld id="{B85187EE-7BBC-405E-B3F5-9C3E88970356}" type="datetime1">
              <a:rPr lang="en-US" smtClean="0"/>
              <a:t>2/25/2026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6" name="Freeform: Shape 5">
            <a:extLst>
              <a:ext uri="{FF2B5EF4-FFF2-40B4-BE49-F238E27FC236}">
                <a16:creationId xmlns:a16="http://schemas.microsoft.com/office/drawing/2014/main" id="{1B480B90-B64C-0559-ACB2-7DBB57135C77}"/>
              </a:ext>
            </a:extLst>
          </p:cNvPr>
          <p:cNvSpPr/>
          <p:nvPr/>
        </p:nvSpPr>
        <p:spPr>
          <a:xfrm>
            <a:off x="11250895" y="456206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2"/>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D2E866D-D29F-1CC5-14B2-BB24F10745FE}"/>
              </a:ext>
            </a:extLst>
          </p:cNvPr>
          <p:cNvSpPr/>
          <p:nvPr/>
        </p:nvSpPr>
        <p:spPr>
          <a:xfrm>
            <a:off x="685800" y="491255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FA0DC7F-E416-CA3E-E389-945D5FA32CC9}"/>
              </a:ext>
            </a:extLst>
          </p:cNvPr>
          <p:cNvSpPr/>
          <p:nvPr/>
        </p:nvSpPr>
        <p:spPr>
          <a:xfrm>
            <a:off x="10998565" y="464449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2D9CC5C-2252-AB09-49B5-FD1BE0E74E30}"/>
              </a:ext>
            </a:extLst>
          </p:cNvPr>
          <p:cNvSpPr/>
          <p:nvPr/>
        </p:nvSpPr>
        <p:spPr>
          <a:xfrm>
            <a:off x="10976145" y="464449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210800512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979D7E7-81D7-BD45-ADEC-E83F7EF73EC8}"/>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6D6EAAA-843B-4F5B-47BF-3A0B75B59A45}"/>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5A4CCB8-341A-D7B3-2B2F-C6943129C281}"/>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A1B2662-9528-65C6-986B-EA4135BF4CA6}"/>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10972800" cy="4514529"/>
          </a:xfrm>
        </p:spPr>
        <p:txBody>
          <a:bodyPr anchor="t">
            <a:noAutofit/>
          </a:bodyPr>
          <a:lstStyle>
            <a:lvl1pPr marL="0" indent="0">
              <a:lnSpc>
                <a:spcPct val="90000"/>
              </a:lnSpc>
              <a:buNone/>
              <a:defRPr sz="7000" b="0" i="0" cap="all" baseline="0">
                <a:latin typeface="+mn-lt"/>
              </a:defRPr>
            </a:lvl1pPr>
            <a:lvl2pPr marL="228600" indent="0">
              <a:lnSpc>
                <a:spcPct val="90000"/>
              </a:lnSpc>
              <a:buNone/>
              <a:defRPr sz="7000" b="0" i="0" cap="all" baseline="0">
                <a:latin typeface="+mn-lt"/>
              </a:defRPr>
            </a:lvl2pPr>
            <a:lvl3pPr marL="457200" indent="0">
              <a:lnSpc>
                <a:spcPct val="90000"/>
              </a:lnSpc>
              <a:buNone/>
              <a:defRPr sz="7000" b="0" i="0" cap="all" baseline="0">
                <a:latin typeface="+mn-lt"/>
              </a:defRPr>
            </a:lvl3pPr>
            <a:lvl4pPr marL="685800" indent="0">
              <a:lnSpc>
                <a:spcPct val="90000"/>
              </a:lnSpc>
              <a:buNone/>
              <a:defRPr sz="7000" b="0" i="0" cap="all" baseline="0">
                <a:latin typeface="+mn-lt"/>
              </a:defRPr>
            </a:lvl4pPr>
            <a:lvl5pPr marL="914400" indent="0">
              <a:lnSpc>
                <a:spcPct val="90000"/>
              </a:lnSpc>
              <a:buNone/>
              <a:defRPr sz="7000" b="0" i="0" cap="all" baseline="0">
                <a:latin typeface="+mn-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967A35BA-41D5-4E87-94C2-E365E2A3656B}" type="datetime1">
              <a:rPr lang="en-US" smtClean="0"/>
              <a:t>2/25/2026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511127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13B312-A2CE-16E4-D28B-8DDFF5527304}"/>
              </a:ext>
            </a:extLst>
          </p:cNvPr>
          <p:cNvSpPr>
            <a:spLocks noGrp="1"/>
          </p:cNvSpPr>
          <p:nvPr>
            <p:ph type="ctrTitle"/>
          </p:nvPr>
        </p:nvSpPr>
        <p:spPr>
          <a:xfrm>
            <a:off x="4476746"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16" name="Subtitle 2">
            <a:extLst>
              <a:ext uri="{FF2B5EF4-FFF2-40B4-BE49-F238E27FC236}">
                <a16:creationId xmlns:a16="http://schemas.microsoft.com/office/drawing/2014/main" id="{4846D76D-B1D3-9330-420A-6ED740BDB970}"/>
              </a:ext>
            </a:extLst>
          </p:cNvPr>
          <p:cNvSpPr>
            <a:spLocks noGrp="1"/>
          </p:cNvSpPr>
          <p:nvPr>
            <p:ph type="subTitle" idx="1"/>
          </p:nvPr>
        </p:nvSpPr>
        <p:spPr>
          <a:xfrm>
            <a:off x="44767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4" name="Picture Placeholder 25">
            <a:extLst>
              <a:ext uri="{FF2B5EF4-FFF2-40B4-BE49-F238E27FC236}">
                <a16:creationId xmlns:a16="http://schemas.microsoft.com/office/drawing/2014/main" id="{982E949F-6B9B-8268-EB83-127C78D43502}"/>
              </a:ext>
            </a:extLst>
          </p:cNvPr>
          <p:cNvSpPr>
            <a:spLocks noGrp="1"/>
          </p:cNvSpPr>
          <p:nvPr>
            <p:ph type="pic" sz="quarter" idx="17"/>
          </p:nvPr>
        </p:nvSpPr>
        <p:spPr>
          <a:xfrm>
            <a:off x="0" y="0"/>
            <a:ext cx="3889251"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76746" y="6343955"/>
            <a:ext cx="2100482" cy="365125"/>
          </a:xfrm>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35138" y="6343955"/>
            <a:ext cx="1458908" cy="365125"/>
          </a:xfrm>
        </p:spPr>
        <p:txBody>
          <a:bodyPr>
            <a:noAutofit/>
          </a:bodyPr>
          <a:lstStyle>
            <a:lvl1pPr>
              <a:defRPr>
                <a:solidFill>
                  <a:schemeClr val="bg1"/>
                </a:solidFill>
                <a:effectLst/>
              </a:defRPr>
            </a:lvl1pPr>
          </a:lstStyle>
          <a:p>
            <a:fld id="{BFE899EF-3666-4EAB-A626-E7AA02E66CC1}" type="datetime1">
              <a:rPr lang="en-US" smtClean="0"/>
              <a:pPr/>
              <a:t>2/25/2026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8" name="Straight Connector 17">
            <a:extLst>
              <a:ext uri="{FF2B5EF4-FFF2-40B4-BE49-F238E27FC236}">
                <a16:creationId xmlns:a16="http://schemas.microsoft.com/office/drawing/2014/main" id="{DD53745E-5DC2-F332-24A5-4F8F509E820B}"/>
              </a:ext>
            </a:extLst>
          </p:cNvPr>
          <p:cNvCxnSpPr/>
          <p:nvPr userDrawn="1"/>
        </p:nvCxnSpPr>
        <p:spPr>
          <a:xfrm>
            <a:off x="4479797"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7020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0572EAA-9C03-6737-7961-89F7D9E127AC}"/>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D2A1F66-1FB1-8357-178D-CB1C0F8B7E56}"/>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D8E75-63C0-8CE8-7E5A-37E4E429140F}"/>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DF1B2A2-FEB2-CC42-0F0F-71CD13535424}"/>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85800"/>
            <a:ext cx="10972800" cy="4572000"/>
          </a:xfrm>
        </p:spPr>
        <p:txBody>
          <a:bodyPr vert="horz" lIns="91440" tIns="45720" rIns="91440" bIns="45720" rtlCol="0" anchor="t">
            <a:noAutofit/>
          </a:bodyPr>
          <a:lstStyle>
            <a:lvl1pPr marL="0" indent="0">
              <a:lnSpc>
                <a:spcPct val="90000"/>
              </a:lnSpc>
              <a:buNone/>
              <a:defRPr lang="en-US" sz="7000" b="0" i="0" cap="all" baseline="0" dirty="0">
                <a:latin typeface="+mn-lt"/>
              </a:defRPr>
            </a:lvl1pPr>
            <a:lvl2pPr marL="228600" indent="0">
              <a:lnSpc>
                <a:spcPct val="90000"/>
              </a:lnSpc>
              <a:buNone/>
              <a:defRPr lang="en-US" sz="7000" b="0" i="0" cap="all" baseline="0" dirty="0">
                <a:latin typeface="+mn-lt"/>
              </a:defRPr>
            </a:lvl2pPr>
            <a:lvl3pPr marL="457200" indent="0">
              <a:lnSpc>
                <a:spcPct val="90000"/>
              </a:lnSpc>
              <a:buNone/>
              <a:defRPr lang="en-US" sz="7000" b="0" i="0" cap="all" baseline="0" dirty="0">
                <a:latin typeface="+mn-lt"/>
              </a:defRPr>
            </a:lvl3pPr>
            <a:lvl4pPr marL="685800" indent="0">
              <a:lnSpc>
                <a:spcPct val="90000"/>
              </a:lnSpc>
              <a:buNone/>
              <a:defRPr lang="en-US" sz="7000" b="0" i="0" cap="all" baseline="0" dirty="0">
                <a:latin typeface="+mn-lt"/>
              </a:defRPr>
            </a:lvl4pPr>
            <a:lvl5pPr marL="914400" indent="0">
              <a:lnSpc>
                <a:spcPct val="90000"/>
              </a:lnSpc>
              <a:buNone/>
              <a:defRPr lang="en-US" sz="7000" b="0" i="0" cap="all" baseline="0" dirty="0">
                <a:latin typeface="+mn-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DA4345C7-9F39-4767-92C9-EBF29396D0A9}" type="datetime1">
              <a:rPr lang="en-US" smtClean="0"/>
              <a:t>2/25/2026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9455163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22479" y="685800"/>
            <a:ext cx="9140953" cy="2699775"/>
          </a:xfrm>
        </p:spPr>
        <p:txBody>
          <a:bodyPr anchor="t">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4A6891D2-C712-4357-A4F9-7362E459A272}" type="datetime1">
              <a:rPr lang="en-US" smtClean="0"/>
              <a:pPr/>
              <a:t>2/25/2026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8" name="Freeform: Shape 7">
            <a:extLst>
              <a:ext uri="{FF2B5EF4-FFF2-40B4-BE49-F238E27FC236}">
                <a16:creationId xmlns:a16="http://schemas.microsoft.com/office/drawing/2014/main" id="{FE594965-EF4A-40C0-FED1-CF5564CED970}"/>
              </a:ext>
            </a:extLst>
          </p:cNvPr>
          <p:cNvSpPr/>
          <p:nvPr/>
        </p:nvSpPr>
        <p:spPr>
          <a:xfrm>
            <a:off x="11250895" y="456206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9DE90F9-432C-AEEC-88D5-177A0E299391}"/>
              </a:ext>
            </a:extLst>
          </p:cNvPr>
          <p:cNvSpPr/>
          <p:nvPr/>
        </p:nvSpPr>
        <p:spPr>
          <a:xfrm>
            <a:off x="685800" y="491255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ECD3CD-C697-A46B-71F2-D64BD77C395C}"/>
              </a:ext>
            </a:extLst>
          </p:cNvPr>
          <p:cNvSpPr/>
          <p:nvPr/>
        </p:nvSpPr>
        <p:spPr>
          <a:xfrm>
            <a:off x="10998565" y="464449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46793A7-6512-567E-DAFF-BB4A63B89DC3}"/>
              </a:ext>
            </a:extLst>
          </p:cNvPr>
          <p:cNvSpPr/>
          <p:nvPr/>
        </p:nvSpPr>
        <p:spPr>
          <a:xfrm>
            <a:off x="10976145" y="464449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6" name="Title 5">
            <a:extLst>
              <a:ext uri="{FF2B5EF4-FFF2-40B4-BE49-F238E27FC236}">
                <a16:creationId xmlns:a16="http://schemas.microsoft.com/office/drawing/2014/main" id="{A66A0D5A-6B2D-15B8-4FC0-30535DF01217}"/>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1799182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4"/>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D86F34B-87C2-AC58-5483-78C0E5DB477C}"/>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B6B59A7-7C3C-7431-CC9A-51EFBA257959}"/>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2D0661-BB9A-E751-A4EB-2C95BF96A560}"/>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bg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09A5AB9-86E5-2BD1-8EFC-49C204619282}"/>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bg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7" y="1600200"/>
            <a:ext cx="10055353" cy="3657601"/>
          </a:xfrm>
        </p:spPr>
        <p:txBody>
          <a:bodyPr anchor="b">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234566FD-24FB-4338-A35C-D9AE347B4F66}" type="datetime1">
              <a:rPr lang="en-US" smtClean="0"/>
              <a:pPr/>
              <a:t>2/25/2026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5">
            <a:extLst>
              <a:ext uri="{FF2B5EF4-FFF2-40B4-BE49-F238E27FC236}">
                <a16:creationId xmlns:a16="http://schemas.microsoft.com/office/drawing/2014/main" id="{A4A8879E-F637-BA38-C325-517B59E125EE}"/>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216021963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0ED10B2-4172-93C9-B408-242DDBA504A8}"/>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CF4AA95-C597-81F0-35EA-96B5BA7A12BB}"/>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37871-D86F-9BA6-1D96-9B3392C2F247}"/>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B203EFA-FE43-9B63-5768-4A3FD1509639}"/>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868680"/>
            <a:ext cx="9140952" cy="3660746"/>
          </a:xfrm>
        </p:spPr>
        <p:txBody>
          <a:bodyPr anchor="ctr">
            <a:noAutofit/>
          </a:bodyPr>
          <a:lstStyle>
            <a:lvl1pPr marL="164592" indent="-164592">
              <a:lnSpc>
                <a:spcPct val="11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D02BF1DD-1BF4-406D-9906-B4846BCC8D55}" type="datetime1">
              <a:rPr lang="en-US" smtClean="0"/>
              <a:pPr/>
              <a:t>2/25/2026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12">
            <a:extLst>
              <a:ext uri="{FF2B5EF4-FFF2-40B4-BE49-F238E27FC236}">
                <a16:creationId xmlns:a16="http://schemas.microsoft.com/office/drawing/2014/main" id="{F259B8E5-883A-B6CE-4C6C-F6F48B038CDE}"/>
              </a:ext>
            </a:extLst>
          </p:cNvPr>
          <p:cNvSpPr>
            <a:spLocks noGrp="1"/>
          </p:cNvSpPr>
          <p:nvPr>
            <p:ph type="title" hasCustomPrompt="1"/>
          </p:nvPr>
        </p:nvSpPr>
        <p:spPr>
          <a:xfrm>
            <a:off x="612648" y="4617720"/>
            <a:ext cx="9140951" cy="788609"/>
          </a:xfrm>
        </p:spPr>
        <p:txBody>
          <a:bodyPr anchor="t">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2291880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965960"/>
            <a:ext cx="5074920"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470969" y="1965960"/>
            <a:ext cx="5075237"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CD0A52C9-A7D6-4EB8-8F3D-1519181DDC1D}" type="datetime1">
              <a:rPr lang="en-US" smtClean="0"/>
              <a:t>2/25/2026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790243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A77448-F1DA-CAC1-9B05-8F5CE65586ED}"/>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40080" y="1878566"/>
            <a:ext cx="5074920"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97572" y="1878566"/>
            <a:ext cx="5075556"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514600"/>
            <a:ext cx="5075238" cy="3659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497572" y="2514600"/>
            <a:ext cx="5075556" cy="3659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noAutofit/>
          </a:body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noAutofit/>
          </a:bodyPr>
          <a:lstStyle/>
          <a:p>
            <a:fld id="{2E9CE581-A048-42A8-B14C-488A3338D2F0}" type="datetime1">
              <a:rPr lang="en-US" smtClean="0"/>
              <a:t>2/25/2026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85353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5184-1DAA-DFF4-A408-3D5DD1517148}"/>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noAutofit/>
          </a:bodyPr>
          <a:lstStyle/>
          <a:p>
            <a:fld id="{F37B15FB-E45F-4977-9C40-BB6531CE6EA6}" type="datetime1">
              <a:rPr lang="en-US" smtClean="0"/>
              <a:t>2/25/2026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488152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noAutofit/>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noAutofit/>
          </a:bodyPr>
          <a:lstStyle/>
          <a:p>
            <a:fld id="{18922BC5-E711-4A36-A80E-0A418F83672D}" type="datetime1">
              <a:rPr lang="en-US" smtClean="0"/>
              <a:t>2/25/2026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25990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9EA653-B766-E096-036C-1C173E2991BD}"/>
              </a:ext>
            </a:extLst>
          </p:cNvPr>
          <p:cNvSpPr>
            <a:spLocks noGrp="1"/>
          </p:cNvSpPr>
          <p:nvPr>
            <p:ph type="title"/>
          </p:nvPr>
        </p:nvSpPr>
        <p:spPr>
          <a:xfrm>
            <a:off x="612647" y="685800"/>
            <a:ext cx="3654553" cy="3643916"/>
          </a:xfrm>
        </p:spPr>
        <p:txBody>
          <a:bodyPr anchor="t">
            <a:noAutofit/>
          </a:bodyPr>
          <a:lstStyle>
            <a:lvl1pPr>
              <a:defRPr sz="5400"/>
            </a:lvl1pPr>
          </a:lstStyle>
          <a:p>
            <a:r>
              <a:rPr lang="en-US"/>
              <a:t>Click to edit Master title style</a:t>
            </a:r>
          </a:p>
        </p:txBody>
      </p:sp>
      <p:sp>
        <p:nvSpPr>
          <p:cNvPr id="9" name="Text Placeholder 3">
            <a:extLst>
              <a:ext uri="{FF2B5EF4-FFF2-40B4-BE49-F238E27FC236}">
                <a16:creationId xmlns:a16="http://schemas.microsoft.com/office/drawing/2014/main" id="{31845593-CC30-27D6-3F82-E2BA784C49F2}"/>
              </a:ext>
            </a:extLst>
          </p:cNvPr>
          <p:cNvSpPr>
            <a:spLocks noGrp="1"/>
          </p:cNvSpPr>
          <p:nvPr>
            <p:ph type="body" sz="half" idx="2"/>
          </p:nvPr>
        </p:nvSpPr>
        <p:spPr>
          <a:xfrm>
            <a:off x="612647" y="4526280"/>
            <a:ext cx="3654553" cy="1621111"/>
          </a:xfrm>
        </p:spPr>
        <p:txBody>
          <a:bodyPr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76801" y="685800"/>
            <a:ext cx="6699502" cy="5486400"/>
          </a:xfrm>
        </p:spPr>
        <p:txBody>
          <a:bodyPr vert="horz" lIns="9144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noAutofit/>
          </a:bodyPr>
          <a:lstStyle/>
          <a:p>
            <a:fld id="{81D94988-488B-40CC-9623-27A54F95F7B4}" type="datetime1">
              <a:rPr lang="en-US" smtClean="0"/>
              <a:t>2/25/2026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273654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7" y="685800"/>
            <a:ext cx="3654553" cy="3643916"/>
          </a:xfrm>
        </p:spPr>
        <p:txBody>
          <a:bodyPr anchor="t">
            <a:noAutofit/>
          </a:bodyPr>
          <a:lstStyle>
            <a:lvl1pPr>
              <a:defRPr sz="54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7" y="4526280"/>
            <a:ext cx="3654553" cy="1621111"/>
          </a:xfrm>
        </p:spPr>
        <p:txBody>
          <a:bodyPr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872039" y="685800"/>
            <a:ext cx="6699502" cy="5442639"/>
          </a:xfrm>
          <a:blipFill>
            <a:blip r:embed="rId2">
              <a:alphaModFix amt="60000"/>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noAutofit/>
          </a:bodyPr>
          <a:lstStyle/>
          <a:p>
            <a:fld id="{FA3C7011-18F0-49E4-85C9-3E22BE44E3EB}" type="datetime1">
              <a:rPr lang="en-US" smtClean="0"/>
              <a:t>2/25/2026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3188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04076" y="685801"/>
            <a:ext cx="4872227" cy="27432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02552" y="5277548"/>
            <a:ext cx="4873752" cy="894639"/>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8" name="Picture Placeholder 17">
            <a:extLst>
              <a:ext uri="{FF2B5EF4-FFF2-40B4-BE49-F238E27FC236}">
                <a16:creationId xmlns:a16="http://schemas.microsoft.com/office/drawing/2014/main" id="{74A0A082-71CB-3C57-3B74-102869C0CAC7}"/>
              </a:ext>
            </a:extLst>
          </p:cNvPr>
          <p:cNvSpPr>
            <a:spLocks noGrp="1"/>
          </p:cNvSpPr>
          <p:nvPr>
            <p:ph type="pic" sz="quarter" idx="13"/>
          </p:nvPr>
        </p:nvSpPr>
        <p:spPr>
          <a:xfrm>
            <a:off x="0" y="0"/>
            <a:ext cx="6096000"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702552" y="6343955"/>
            <a:ext cx="2100482" cy="365125"/>
          </a:xfrm>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noAutofit/>
          </a:bodyPr>
          <a:lstStyle>
            <a:lvl1pPr>
              <a:defRPr>
                <a:solidFill>
                  <a:schemeClr val="bg1"/>
                </a:solidFill>
                <a:effectLst/>
              </a:defRPr>
            </a:lvl1pPr>
          </a:lstStyle>
          <a:p>
            <a:fld id="{1F92EF8E-B9EB-49F8-83E1-F362FA442011}" type="datetime1">
              <a:rPr lang="en-US" smtClean="0"/>
              <a:pPr/>
              <a:t>2/25/2026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0" name="Straight Connector 9">
            <a:extLst>
              <a:ext uri="{FF2B5EF4-FFF2-40B4-BE49-F238E27FC236}">
                <a16:creationId xmlns:a16="http://schemas.microsoft.com/office/drawing/2014/main" id="{0D373E34-3B51-EAD4-B8AB-256ACA4B8D8C}"/>
              </a:ext>
            </a:extLst>
          </p:cNvPr>
          <p:cNvCxnSpPr>
            <a:cxnSpLocks/>
          </p:cNvCxnSpPr>
          <p:nvPr userDrawn="1"/>
        </p:nvCxnSpPr>
        <p:spPr>
          <a:xfrm>
            <a:off x="6704076" y="4876800"/>
            <a:ext cx="487375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8603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72800" cy="1828800"/>
          </a:xfrm>
        </p:spPr>
        <p:txBody>
          <a:bodyPr anchor="b">
            <a:noAutofit/>
          </a:bodyPr>
          <a:lstStyle>
            <a:lvl1pPr>
              <a:defRPr sz="9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10972800" cy="2743198"/>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A07EC6D5-3C89-D412-4A74-4DD843571D29}"/>
              </a:ext>
            </a:extLst>
          </p:cNvPr>
          <p:cNvCxnSpPr/>
          <p:nvPr userDrawn="1"/>
        </p:nvCxnSpPr>
        <p:spPr>
          <a:xfrm>
            <a:off x="621792" y="2895600"/>
            <a:ext cx="10963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8B1E6060-C53E-4F28-8D83-0C4FB26C4A3F}" type="datetime1">
              <a:rPr lang="en-US" smtClean="0"/>
              <a:t>2/25/2026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9412058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AB975A1-C2E9-D1D4-3C6F-7296B13798B1}"/>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243F218-F67B-B464-9035-A6AA389E6224}"/>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1F0E05A-E796-C1AE-DCB2-706459874FC1}"/>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863187-9C01-45D7-5737-0DEACAA80C83}"/>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8226424" cy="3725056"/>
          </a:xfrm>
        </p:spPr>
        <p:txBody>
          <a:bodyPr anchor="b">
            <a:noAutofit/>
          </a:bodyPr>
          <a:lstStyle>
            <a:lvl1pPr>
              <a:defRPr sz="9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7" y="4572000"/>
            <a:ext cx="8226424" cy="1608008"/>
          </a:xfrm>
        </p:spPr>
        <p:txBody>
          <a:bodyPr>
            <a:noAutofit/>
          </a:bodyPr>
          <a:lstStyle>
            <a:lvl1pPr marL="0" indent="0">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1D3D1E3E-5DD4-4BAD-A138-1254BF94C224}" type="datetime1">
              <a:rPr lang="en-US" smtClean="0"/>
              <a:t>2/25/2026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910536453"/>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EEFDD-3E7A-5E43-BB2F-3B53CB362B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69810B-8EB4-C64A-B511-9F6FA6B66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5A07DB-026F-3749-8F85-A091543587E5}"/>
              </a:ext>
            </a:extLst>
          </p:cNvPr>
          <p:cNvSpPr>
            <a:spLocks noGrp="1"/>
          </p:cNvSpPr>
          <p:nvPr>
            <p:ph type="dt" sz="half" idx="10"/>
          </p:nvPr>
        </p:nvSpPr>
        <p:spPr/>
        <p:txBody>
          <a:bodyPr/>
          <a:lstStyle/>
          <a:p>
            <a:fld id="{223BAAAF-C299-754D-AA94-EBB7AD214BF4}" type="datetimeFigureOut">
              <a:rPr lang="en-US" smtClean="0"/>
              <a:t>2/25/2026</a:t>
            </a:fld>
            <a:endParaRPr lang="en-US"/>
          </a:p>
        </p:txBody>
      </p:sp>
      <p:sp>
        <p:nvSpPr>
          <p:cNvPr id="5" name="Footer Placeholder 4">
            <a:extLst>
              <a:ext uri="{FF2B5EF4-FFF2-40B4-BE49-F238E27FC236}">
                <a16:creationId xmlns:a16="http://schemas.microsoft.com/office/drawing/2014/main" id="{1D0D8372-4D4F-E44F-87F3-B67A7FA20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E4E29-D439-FB49-AA1D-469BD4428F93}"/>
              </a:ext>
            </a:extLst>
          </p:cNvPr>
          <p:cNvSpPr>
            <a:spLocks noGrp="1"/>
          </p:cNvSpPr>
          <p:nvPr>
            <p:ph type="sldNum" sz="quarter" idx="12"/>
          </p:nvPr>
        </p:nvSpPr>
        <p:spPr/>
        <p:txBody>
          <a:bodyPr/>
          <a:lstStyle/>
          <a:p>
            <a:fld id="{C2086EA3-0564-814D-B58F-4F5AF021D0A6}" type="slidenum">
              <a:rPr lang="en-US" smtClean="0"/>
              <a:t>‹#›</a:t>
            </a:fld>
            <a:endParaRPr lang="en-US"/>
          </a:p>
        </p:txBody>
      </p:sp>
    </p:spTree>
    <p:extLst>
      <p:ext uri="{BB962C8B-B14F-4D97-AF65-F5344CB8AC3E}">
        <p14:creationId xmlns:p14="http://schemas.microsoft.com/office/powerpoint/2010/main" val="279348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tx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2BC951B-4746-1854-C399-682CFE142A50}"/>
              </a:ext>
            </a:extLst>
          </p:cNvPr>
          <p:cNvCxnSpPr/>
          <p:nvPr userDrawn="1"/>
        </p:nvCxnSpPr>
        <p:spPr>
          <a:xfrm>
            <a:off x="612646"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612646" y="6338703"/>
            <a:ext cx="2070484" cy="365125"/>
          </a:xfrm>
        </p:spPr>
        <p:txBody>
          <a:bodyPr>
            <a:noAutofit/>
          </a:bodyPr>
          <a:lstStyle>
            <a:lvl1pPr>
              <a:defRPr>
                <a:solidFill>
                  <a:schemeClr val="bg1"/>
                </a:solidFill>
              </a:defRPr>
            </a:lvl1pPr>
          </a:lstStyle>
          <a:p>
            <a:r>
              <a:rPr lang="en-US"/>
              <a:t>Sample Footer Text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5887367" y="6338703"/>
            <a:ext cx="1392578" cy="365125"/>
          </a:xfrm>
        </p:spPr>
        <p:txBody>
          <a:bodyPr>
            <a:noAutofit/>
          </a:bodyPr>
          <a:lstStyle>
            <a:lvl1pPr>
              <a:defRPr>
                <a:solidFill>
                  <a:schemeClr val="bg1"/>
                </a:solidFill>
              </a:defRPr>
            </a:lvl1pPr>
          </a:lstStyle>
          <a:p>
            <a:fld id="{BC9EEDB3-BC19-4021-830F-B822E1DE9789}" type="datetime1">
              <a:rPr lang="en-US" smtClean="0"/>
              <a:pPr/>
              <a:t>2/25/2026</a:t>
            </a:fld>
            <a:endParaRPr lang="en-US"/>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7279945" y="6342301"/>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26" name="Picture Placeholder 25">
            <a:extLst>
              <a:ext uri="{FF2B5EF4-FFF2-40B4-BE49-F238E27FC236}">
                <a16:creationId xmlns:a16="http://schemas.microsoft.com/office/drawing/2014/main" id="{E193964F-665E-F49A-D553-C01524CDE0CA}"/>
              </a:ext>
            </a:extLst>
          </p:cNvPr>
          <p:cNvSpPr>
            <a:spLocks noGrp="1"/>
          </p:cNvSpPr>
          <p:nvPr>
            <p:ph type="pic" sz="quarter" idx="17"/>
          </p:nvPr>
        </p:nvSpPr>
        <p:spPr>
          <a:xfrm>
            <a:off x="8302749" y="0"/>
            <a:ext cx="3889251"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29636130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384F42E-A74C-773B-7B96-F942975CEC14}"/>
              </a:ext>
            </a:extLst>
          </p:cNvPr>
          <p:cNvSpPr/>
          <p:nvPr/>
        </p:nvSpPr>
        <p:spPr>
          <a:xfrm>
            <a:off x="11250895" y="5144929"/>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441727F-19A3-14E1-5EAC-C550CEB6A0D1}"/>
              </a:ext>
            </a:extLst>
          </p:cNvPr>
          <p:cNvSpPr/>
          <p:nvPr/>
        </p:nvSpPr>
        <p:spPr>
          <a:xfrm>
            <a:off x="685800" y="5495424"/>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38F4BC9-7EC1-BB35-827A-12F5DE411031}"/>
              </a:ext>
            </a:extLst>
          </p:cNvPr>
          <p:cNvSpPr/>
          <p:nvPr/>
        </p:nvSpPr>
        <p:spPr>
          <a:xfrm>
            <a:off x="10998565" y="5227361"/>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01422-D65E-4B59-B62B-467B2E896592}"/>
              </a:ext>
            </a:extLst>
          </p:cNvPr>
          <p:cNvSpPr/>
          <p:nvPr/>
        </p:nvSpPr>
        <p:spPr>
          <a:xfrm>
            <a:off x="10976145" y="5227366"/>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1600200"/>
            <a:ext cx="10483927" cy="3492875"/>
          </a:xfrm>
        </p:spPr>
        <p:txBody>
          <a:bodyPr vert="horz" lIns="91440" tIns="45720" rIns="91440" bIns="45720" rtlCol="0" anchor="b">
            <a:noAutofit/>
          </a:bodyPr>
          <a:lstStyle>
            <a:lvl1pPr>
              <a:defRPr lang="en-US" sz="9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931314"/>
            <a:ext cx="10483927" cy="816864"/>
          </a:xfrm>
        </p:spPr>
        <p:txBody>
          <a:bodyPr vert="horz" lIns="91440" tIns="45720" rIns="91440" bIns="45720" rtlCol="0">
            <a:noAutofit/>
          </a:bodyPr>
          <a:lstStyle>
            <a:lvl1pPr marL="0" indent="0">
              <a:buNone/>
              <a:defRPr lang="en-US" sz="18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34111"/>
            <a:ext cx="2805405"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234111"/>
            <a:ext cx="2875064" cy="365125"/>
          </a:xfrm>
        </p:spPr>
        <p:txBody>
          <a:bodyPr>
            <a:noAutofit/>
          </a:bodyPr>
          <a:lstStyle/>
          <a:p>
            <a:fld id="{014DD65C-314F-4399-90A8-B6DFCAF21BE4}" type="datetime1">
              <a:rPr lang="en-US" smtClean="0"/>
              <a:t>2/25/2026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234111"/>
            <a:ext cx="429207" cy="365125"/>
          </a:xfrm>
        </p:spPr>
        <p:txBody>
          <a:bodyPr>
            <a:noAutofit/>
          </a:bodyPr>
          <a:lstStyle/>
          <a:p>
            <a:fld id="{AEAA3239-9EA4-4A65-A281-97F994456D9F}" type="slidenum">
              <a:rPr lang="en-US" smtClean="0"/>
              <a:t>‹#›</a:t>
            </a:fld>
            <a:endParaRPr lang="en-US"/>
          </a:p>
        </p:txBody>
      </p:sp>
      <p:pic>
        <p:nvPicPr>
          <p:cNvPr id="13" name="Line">
            <a:extLst>
              <a:ext uri="{FF2B5EF4-FFF2-40B4-BE49-F238E27FC236}">
                <a16:creationId xmlns:a16="http://schemas.microsoft.com/office/drawing/2014/main" id="{92FB147E-E273-E8B6-AD8E-67F305FC22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71802" y="4038600"/>
            <a:ext cx="10923934" cy="745198"/>
          </a:xfrm>
          <a:prstGeom prst="rect">
            <a:avLst/>
          </a:prstGeom>
        </p:spPr>
      </p:pic>
    </p:spTree>
    <p:extLst>
      <p:ext uri="{BB962C8B-B14F-4D97-AF65-F5344CB8AC3E}">
        <p14:creationId xmlns:p14="http://schemas.microsoft.com/office/powerpoint/2010/main" val="6989312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8BBA50F-B667-1177-26B1-7D22AB66A6BE}"/>
              </a:ext>
            </a:extLst>
          </p:cNvPr>
          <p:cNvSpPr/>
          <p:nvPr/>
        </p:nvSpPr>
        <p:spPr>
          <a:xfrm>
            <a:off x="11250895" y="464515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ABC7F5-2293-EB7F-52E5-80715C8DB858}"/>
              </a:ext>
            </a:extLst>
          </p:cNvPr>
          <p:cNvSpPr/>
          <p:nvPr/>
        </p:nvSpPr>
        <p:spPr>
          <a:xfrm>
            <a:off x="685800" y="499564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6A8C943-7CF3-88D6-95B0-95E7B412DE0F}"/>
              </a:ext>
            </a:extLst>
          </p:cNvPr>
          <p:cNvSpPr/>
          <p:nvPr/>
        </p:nvSpPr>
        <p:spPr>
          <a:xfrm>
            <a:off x="10998565" y="472758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FB0A8E7-2867-2D3A-F6B7-15ED02236CE8}"/>
              </a:ext>
            </a:extLst>
          </p:cNvPr>
          <p:cNvSpPr/>
          <p:nvPr/>
        </p:nvSpPr>
        <p:spPr>
          <a:xfrm>
            <a:off x="10976145" y="472758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598" y="5431536"/>
            <a:ext cx="9144001" cy="745198"/>
          </a:xfrm>
        </p:spPr>
        <p:txBody>
          <a:bodyPr vert="horz" lIns="91440" tIns="45720" rIns="91440" bIns="45720" rtlCol="0" anchor="t">
            <a:noAutofit/>
          </a:bodyPr>
          <a:lstStyle>
            <a:lvl1pPr>
              <a:defRPr lang="en-US" dirty="0">
                <a:solidFill>
                  <a:schemeClr val="bg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2"/>
                </a:solidFill>
              </a:defRPr>
            </a:lvl1pPr>
          </a:lstStyle>
          <a:p>
            <a:fld id="{D07A3B59-4DAC-4AFE-874D-3A86EC3801A0}" type="datetime1">
              <a:rPr lang="en-US" smtClean="0"/>
              <a:pPr/>
              <a:t>2/25/2026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2"/>
                </a:solidFill>
              </a:defRPr>
            </a:lvl1pPr>
          </a:lstStyle>
          <a:p>
            <a:fld id="{AEAA3239-9EA4-4A65-A281-97F994456D9F}" type="slidenum">
              <a:rPr lang="en-US" smtClean="0"/>
              <a:pPr/>
              <a:t>‹#›</a:t>
            </a:fld>
            <a:endParaRPr lang="en-US"/>
          </a:p>
        </p:txBody>
      </p:sp>
      <p:sp>
        <p:nvSpPr>
          <p:cNvPr id="7" name="Title 6">
            <a:extLst>
              <a:ext uri="{FF2B5EF4-FFF2-40B4-BE49-F238E27FC236}">
                <a16:creationId xmlns:a16="http://schemas.microsoft.com/office/drawing/2014/main" id="{B53A7BE5-EAB2-BB8C-D7FC-D78B8A5AFACF}"/>
              </a:ext>
            </a:extLst>
          </p:cNvPr>
          <p:cNvSpPr>
            <a:spLocks noGrp="1"/>
          </p:cNvSpPr>
          <p:nvPr>
            <p:ph type="title"/>
          </p:nvPr>
        </p:nvSpPr>
        <p:spPr>
          <a:xfrm>
            <a:off x="612648" y="685798"/>
            <a:ext cx="10058400" cy="3355848"/>
          </a:xfrm>
        </p:spPr>
        <p:txBody>
          <a:bodyPr vert="horz" lIns="91440" tIns="45720" rIns="91440" bIns="45720" rtlCol="0" anchor="t">
            <a:noAutofit/>
          </a:bodyPr>
          <a:lstStyle>
            <a:lvl1pPr>
              <a:defRPr lang="en-US" sz="9000">
                <a:solidFill>
                  <a:schemeClr val="bg2"/>
                </a:solidFill>
              </a:defRPr>
            </a:lvl1pPr>
          </a:lstStyle>
          <a:p>
            <a:pPr lvl="0"/>
            <a:r>
              <a:rPr lang="en-US"/>
              <a:t>Click to edit Master title style</a:t>
            </a:r>
          </a:p>
        </p:txBody>
      </p:sp>
    </p:spTree>
    <p:extLst>
      <p:ext uri="{BB962C8B-B14F-4D97-AF65-F5344CB8AC3E}">
        <p14:creationId xmlns:p14="http://schemas.microsoft.com/office/powerpoint/2010/main" val="248939343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6AC1F45-7001-8B9F-DFF6-7AB9BDFFEEB2}"/>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4C7D192-E835-0A48-0A40-F45D83E2583F}"/>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FB376E1-8198-EB00-587E-C647BCF364D4}"/>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4599F-6DE1-A082-E9E1-D732956078A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p>
            <a:fld id="{76FC08D9-20DE-421C-BE4E-310427BB699B}" type="datetime1">
              <a:rPr lang="en-US" smtClean="0"/>
              <a:t>2/25/2026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7046496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85799"/>
            <a:ext cx="10963655" cy="9144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600200"/>
            <a:ext cx="10963656"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normAutofit/>
          </a:bodyPr>
          <a:lstStyle>
            <a:lvl1pPr algn="l" rtl="0">
              <a:defRPr sz="800" b="0" i="0" cap="all" baseline="0">
                <a:solidFill>
                  <a:schemeClr val="tx1"/>
                </a:solidFill>
                <a:latin typeface="+mn-lt"/>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7DF4F7BB-A1DF-4BD2-8D5B-CA9EB40127CE}" type="datetime1">
              <a:rPr lang="en-US" smtClean="0"/>
              <a:pPr/>
              <a:t>2/25/2026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89949673"/>
      </p:ext>
    </p:extLst>
  </p:cSld>
  <p:clrMap bg1="lt1" tx1="dk1" bg2="lt2" tx2="dk2" accent1="accent1" accent2="accent2" accent3="accent3" accent4="accent4" accent5="accent5" accent6="accent6" hlink="hlink" folHlink="folHlink"/>
  <p:sldLayoutIdLst>
    <p:sldLayoutId id="2147484119" r:id="rId1"/>
    <p:sldLayoutId id="2147484115" r:id="rId2"/>
    <p:sldLayoutId id="2147484114" r:id="rId3"/>
    <p:sldLayoutId id="2147484116" r:id="rId4"/>
    <p:sldLayoutId id="2147484117" r:id="rId5"/>
    <p:sldLayoutId id="2147484118" r:id="rId6"/>
    <p:sldLayoutId id="2147484120" r:id="rId7"/>
    <p:sldLayoutId id="2147484121" r:id="rId8"/>
    <p:sldLayoutId id="2147484122" r:id="rId9"/>
    <p:sldLayoutId id="2147484169" r:id="rId10"/>
    <p:sldLayoutId id="2147484124" r:id="rId11"/>
    <p:sldLayoutId id="2147484125" r:id="rId12"/>
    <p:sldLayoutId id="2147484126" r:id="rId13"/>
    <p:sldLayoutId id="2147484127" r:id="rId14"/>
    <p:sldLayoutId id="2147484128" r:id="rId15"/>
    <p:sldLayoutId id="2147484129" r:id="rId16"/>
    <p:sldLayoutId id="2147484130" r:id="rId17"/>
    <p:sldLayoutId id="2147484131" r:id="rId18"/>
    <p:sldLayoutId id="2147484132" r:id="rId19"/>
    <p:sldLayoutId id="2147484133" r:id="rId20"/>
    <p:sldLayoutId id="2147484134" r:id="rId21"/>
    <p:sldLayoutId id="2147484135" r:id="rId22"/>
    <p:sldLayoutId id="2147484136" r:id="rId23"/>
    <p:sldLayoutId id="2147484137" r:id="rId24"/>
    <p:sldLayoutId id="2147484138" r:id="rId25"/>
    <p:sldLayoutId id="2147484139" r:id="rId26"/>
    <p:sldLayoutId id="2147484140" r:id="rId27"/>
    <p:sldLayoutId id="2147484141" r:id="rId28"/>
    <p:sldLayoutId id="2147484142" r:id="rId29"/>
    <p:sldLayoutId id="2147484143" r:id="rId30"/>
    <p:sldLayoutId id="2147484144" r:id="rId31"/>
    <p:sldLayoutId id="2147484145" r:id="rId32"/>
    <p:sldLayoutId id="2147484146" r:id="rId33"/>
    <p:sldLayoutId id="2147484147" r:id="rId34"/>
    <p:sldLayoutId id="2147484148" r:id="rId35"/>
    <p:sldLayoutId id="2147484149" r:id="rId36"/>
    <p:sldLayoutId id="2147484150" r:id="rId37"/>
    <p:sldLayoutId id="2147484152" r:id="rId38"/>
    <p:sldLayoutId id="2147484153" r:id="rId39"/>
    <p:sldLayoutId id="2147484157" r:id="rId40"/>
    <p:sldLayoutId id="2147484158" r:id="rId41"/>
    <p:sldLayoutId id="2147484159" r:id="rId42"/>
    <p:sldLayoutId id="2147484160" r:id="rId43"/>
    <p:sldLayoutId id="2147484161" r:id="rId44"/>
    <p:sldLayoutId id="2147484162" r:id="rId45"/>
    <p:sldLayoutId id="2147484163" r:id="rId46"/>
    <p:sldLayoutId id="2147484164" r:id="rId47"/>
    <p:sldLayoutId id="2147484165" r:id="rId48"/>
    <p:sldLayoutId id="2147484166" r:id="rId49"/>
    <p:sldLayoutId id="2147484167" r:id="rId50"/>
    <p:sldLayoutId id="2147484168" r:id="rId51"/>
    <p:sldLayoutId id="2147484170" r:id="rId52"/>
  </p:sldLayoutIdLst>
  <p:hf sldNum="0" hdr="0" ftr="0" dt="0"/>
  <p:txStyles>
    <p:titleStyle>
      <a:lvl1pPr algn="l" defTabSz="914400" rtl="0" eaLnBrk="1" latinLnBrk="0" hangingPunct="1">
        <a:lnSpc>
          <a:spcPct val="80000"/>
        </a:lnSpc>
        <a:spcBef>
          <a:spcPct val="0"/>
        </a:spcBef>
        <a:buNone/>
        <a:defRPr sz="5400" b="0" i="0" kern="1200" cap="all" spc="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mn-lt"/>
          <a:ea typeface="+mn-ea"/>
          <a:cs typeface="+mn-cs"/>
        </a:defRPr>
      </a:lvl1pPr>
      <a:lvl2pPr marL="228600" indent="0" algn="l" defTabSz="914400" rtl="0" eaLnBrk="1" latinLnBrk="0" hangingPunct="1">
        <a:lnSpc>
          <a:spcPct val="100000"/>
        </a:lnSpc>
        <a:spcBef>
          <a:spcPts val="500"/>
        </a:spcBef>
        <a:buFont typeface="Arial" panose="020B0604020202020204" pitchFamily="34" charset="0"/>
        <a:buNone/>
        <a:defRPr sz="1600" b="0" i="0" kern="1200">
          <a:solidFill>
            <a:schemeClr val="tx2"/>
          </a:solidFill>
          <a:latin typeface="+mn-lt"/>
          <a:ea typeface="+mn-ea"/>
          <a:cs typeface="+mn-cs"/>
        </a:defRPr>
      </a:lvl2pPr>
      <a:lvl3pPr marL="4572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3pPr>
      <a:lvl4pPr marL="6858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4pPr>
      <a:lvl5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p15:clr>
            <a:srgbClr val="F26B43"/>
          </p15:clr>
        </p15:guide>
        <p15:guide id="28" pos="3840">
          <p15:clr>
            <a:srgbClr val="F26B43"/>
          </p15:clr>
        </p15:guide>
        <p15:guide id="29" pos="7296">
          <p15:clr>
            <a:srgbClr val="F26B43"/>
          </p15:clr>
        </p15:guide>
        <p15:guide id="30" pos="3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7D2071-29A4-804B-BF79-6FECE86F339F}"/>
              </a:ext>
            </a:extLst>
          </p:cNvPr>
          <p:cNvSpPr txBox="1"/>
          <p:nvPr/>
        </p:nvSpPr>
        <p:spPr>
          <a:xfrm>
            <a:off x="3687478" y="3429000"/>
            <a:ext cx="5147564" cy="1477328"/>
          </a:xfrm>
          <a:prstGeom prst="rect">
            <a:avLst/>
          </a:prstGeom>
          <a:noFill/>
        </p:spPr>
        <p:txBody>
          <a:bodyPr wrap="none" lIns="91440" tIns="45720" rIns="91440" bIns="45720" rtlCol="0" anchor="t">
            <a:spAutoFit/>
          </a:bodyPr>
          <a:lstStyle/>
          <a:p>
            <a:pPr algn="ctr"/>
            <a:r>
              <a:rPr lang="en-US" dirty="0" err="1">
                <a:solidFill>
                  <a:schemeClr val="bg1"/>
                </a:solidFill>
                <a:latin typeface="Arial"/>
                <a:cs typeface="Arial"/>
              </a:rPr>
              <a:t>Palinji</a:t>
            </a:r>
            <a:r>
              <a:rPr lang="en-US" dirty="0">
                <a:solidFill>
                  <a:schemeClr val="bg1"/>
                </a:solidFill>
                <a:latin typeface="Arial"/>
                <a:cs typeface="Arial"/>
              </a:rPr>
              <a:t> </a:t>
            </a:r>
            <a:r>
              <a:rPr lang="en-US" dirty="0" err="1">
                <a:solidFill>
                  <a:schemeClr val="bg1"/>
                </a:solidFill>
                <a:latin typeface="Arial"/>
                <a:cs typeface="Arial"/>
              </a:rPr>
              <a:t>Mungoni</a:t>
            </a:r>
            <a:endParaRPr lang="en-US" dirty="0" err="1">
              <a:solidFill>
                <a:schemeClr val="bg1"/>
              </a:solidFill>
              <a:latin typeface="Arial" panose="020B0604020202020204" pitchFamily="34" charset="0"/>
              <a:cs typeface="Arial" panose="020B0604020202020204" pitchFamily="34" charset="0"/>
            </a:endParaRPr>
          </a:p>
          <a:p>
            <a:pPr algn="ctr"/>
            <a:endParaRPr lang="en-US"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a:cs typeface="Arial"/>
              </a:rPr>
              <a:t>2nd Equitable Partnerships Conference, Pretoria</a:t>
            </a:r>
            <a:endParaRPr lang="en-US" dirty="0">
              <a:solidFill>
                <a:schemeClr val="bg1"/>
              </a:solidFill>
            </a:endParaRPr>
          </a:p>
          <a:p>
            <a:pPr algn="ctr"/>
            <a:endParaRPr lang="en-US"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a:cs typeface="Arial"/>
              </a:rPr>
              <a:t>February 2026</a:t>
            </a:r>
            <a:endParaRPr lang="en-US" dirty="0">
              <a:solidFill>
                <a:schemeClr val="bg1"/>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0D5AF179-90A5-BEE9-EA08-97D87105BB66}"/>
              </a:ext>
            </a:extLst>
          </p:cNvPr>
          <p:cNvSpPr txBox="1"/>
          <p:nvPr/>
        </p:nvSpPr>
        <p:spPr>
          <a:xfrm>
            <a:off x="2462691" y="1792114"/>
            <a:ext cx="7597144" cy="707886"/>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rgbClr val="F49200"/>
                </a:solidFill>
                <a:latin typeface="Arial"/>
                <a:cs typeface="Arial"/>
              </a:rPr>
              <a:t>TRUST AND DUE DILLIGENCE</a:t>
            </a:r>
            <a:endParaRPr lang="en-US" dirty="0"/>
          </a:p>
        </p:txBody>
      </p:sp>
    </p:spTree>
    <p:extLst>
      <p:ext uri="{BB962C8B-B14F-4D97-AF65-F5344CB8AC3E}">
        <p14:creationId xmlns:p14="http://schemas.microsoft.com/office/powerpoint/2010/main" val="360300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29366-DA8E-A481-8762-6FCD891BE919}"/>
              </a:ext>
            </a:extLst>
          </p:cNvPr>
          <p:cNvSpPr>
            <a:spLocks noGrp="1"/>
          </p:cNvSpPr>
          <p:nvPr>
            <p:ph type="title"/>
          </p:nvPr>
        </p:nvSpPr>
        <p:spPr>
          <a:xfrm>
            <a:off x="1028284" y="347006"/>
            <a:ext cx="10454055" cy="1527976"/>
          </a:xfrm>
        </p:spPr>
        <p:txBody>
          <a:bodyPr anchor="b">
            <a:normAutofit/>
          </a:bodyPr>
          <a:lstStyle/>
          <a:p>
            <a:r>
              <a:rPr lang="en-US" sz="3800"/>
              <a:t>Complexity of ERM and Role of GRC Applications</a:t>
            </a:r>
            <a:endParaRPr lang="en-US"/>
          </a:p>
        </p:txBody>
      </p:sp>
      <p:graphicFrame>
        <p:nvGraphicFramePr>
          <p:cNvPr id="5" name="Content Placeholder 4">
            <a:extLst>
              <a:ext uri="{FF2B5EF4-FFF2-40B4-BE49-F238E27FC236}">
                <a16:creationId xmlns:a16="http://schemas.microsoft.com/office/drawing/2014/main" id="{67F1E297-755D-4221-8112-36D2395F672B}"/>
              </a:ext>
            </a:extLst>
          </p:cNvPr>
          <p:cNvGraphicFramePr>
            <a:graphicFrameLocks noGrp="1"/>
          </p:cNvGraphicFramePr>
          <p:nvPr>
            <p:ph sz="quarter" idx="13"/>
            <p:extLst>
              <p:ext uri="{D42A27DB-BD31-4B8C-83A1-F6EECF244321}">
                <p14:modId xmlns:p14="http://schemas.microsoft.com/office/powerpoint/2010/main" val="3329190334"/>
              </p:ext>
            </p:extLst>
          </p:nvPr>
        </p:nvGraphicFramePr>
        <p:xfrm>
          <a:off x="1031393" y="2262909"/>
          <a:ext cx="10447611" cy="3573328"/>
        </p:xfrm>
        <a:graphic>
          <a:graphicData uri="http://schemas.openxmlformats.org/drawingml/2006/table">
            <a:tbl>
              <a:tblPr firstRow="1" bandRow="1">
                <a:noFill/>
                <a:tableStyleId>{5C22544A-7EE6-4342-B048-85BDC9FD1C3A}</a:tableStyleId>
              </a:tblPr>
              <a:tblGrid>
                <a:gridCol w="5119740">
                  <a:extLst>
                    <a:ext uri="{9D8B030D-6E8A-4147-A177-3AD203B41FA5}">
                      <a16:colId xmlns:a16="http://schemas.microsoft.com/office/drawing/2014/main" val="811518463"/>
                    </a:ext>
                  </a:extLst>
                </a:gridCol>
                <a:gridCol w="5327871">
                  <a:extLst>
                    <a:ext uri="{9D8B030D-6E8A-4147-A177-3AD203B41FA5}">
                      <a16:colId xmlns:a16="http://schemas.microsoft.com/office/drawing/2014/main" val="2325759403"/>
                    </a:ext>
                  </a:extLst>
                </a:gridCol>
              </a:tblGrid>
              <a:tr h="661160">
                <a:tc>
                  <a:txBody>
                    <a:bodyPr/>
                    <a:lstStyle/>
                    <a:p>
                      <a:pPr>
                        <a:buNone/>
                      </a:pPr>
                      <a:r>
                        <a:rPr lang="en-US" sz="1800" b="1" cap="all" spc="150">
                          <a:solidFill>
                            <a:schemeClr val="tx1"/>
                          </a:solidFill>
                        </a:rPr>
                        <a:t>GRC App Component</a:t>
                      </a:r>
                    </a:p>
                  </a:txBody>
                  <a:tcPr marL="79991" marR="79991" marT="79991" marB="79991" anchor="ctr">
                    <a:lnL w="12700" cmpd="sng">
                      <a:noFill/>
                    </a:lnL>
                    <a:lnR w="12700" cmpd="sng">
                      <a:noFill/>
                    </a:lnR>
                    <a:lnT w="6350" cap="flat" cmpd="sng" algn="ctr">
                      <a:noFill/>
                      <a:prstDash val="solid"/>
                    </a:lnT>
                    <a:lnB w="6350" cap="flat" cmpd="sng" algn="ctr">
                      <a:solidFill>
                        <a:schemeClr val="tx1"/>
                      </a:solidFill>
                      <a:prstDash val="solid"/>
                    </a:lnB>
                    <a:noFill/>
                  </a:tcPr>
                </a:tc>
                <a:tc>
                  <a:txBody>
                    <a:bodyPr/>
                    <a:lstStyle/>
                    <a:p>
                      <a:pPr>
                        <a:buNone/>
                      </a:pPr>
                      <a:r>
                        <a:rPr lang="en-US" sz="1800" b="1" cap="all" spc="150">
                          <a:solidFill>
                            <a:schemeClr val="tx1"/>
                          </a:solidFill>
                        </a:rPr>
                        <a:t>Function</a:t>
                      </a:r>
                    </a:p>
                  </a:txBody>
                  <a:tcPr marL="79991" marR="79991" marT="79991" marB="79991" anchor="ctr">
                    <a:lnL w="12700" cmpd="sng">
                      <a:noFill/>
                    </a:lnL>
                    <a:lnR w="12700" cmpd="sng">
                      <a:noFill/>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2884312061"/>
                  </a:ext>
                </a:extLst>
              </a:tr>
              <a:tr h="610302">
                <a:tc>
                  <a:txBody>
                    <a:bodyPr/>
                    <a:lstStyle/>
                    <a:p>
                      <a:pPr>
                        <a:buNone/>
                      </a:pPr>
                      <a:r>
                        <a:rPr lang="en-US" sz="1800" b="0" cap="none" spc="0">
                          <a:solidFill>
                            <a:schemeClr val="tx1"/>
                          </a:solidFill>
                        </a:rPr>
                        <a:t>Strategy Management to Policy Management</a:t>
                      </a:r>
                    </a:p>
                  </a:txBody>
                  <a:tcPr marL="79991" marR="79991" marT="79991" marB="7999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800" cap="none" spc="0">
                          <a:solidFill>
                            <a:schemeClr val="tx1"/>
                          </a:solidFill>
                        </a:rPr>
                        <a:t>Centralized repository for institutional policies</a:t>
                      </a:r>
                    </a:p>
                  </a:txBody>
                  <a:tcPr marL="79991" marR="79991" marT="79991" marB="7999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4079150746"/>
                  </a:ext>
                </a:extLst>
              </a:tr>
              <a:tr h="610302">
                <a:tc>
                  <a:txBody>
                    <a:bodyPr/>
                    <a:lstStyle/>
                    <a:p>
                      <a:pPr>
                        <a:buNone/>
                      </a:pPr>
                      <a:r>
                        <a:rPr lang="en-US" sz="1800" b="0" cap="none" spc="0">
                          <a:solidFill>
                            <a:schemeClr val="tx1"/>
                          </a:solidFill>
                        </a:rPr>
                        <a:t>Risk Taxonomy - Risk Reporting</a:t>
                      </a:r>
                    </a:p>
                  </a:txBody>
                  <a:tcPr marL="79991" marR="79991" marT="79991" marB="7999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800" cap="none" spc="0">
                          <a:solidFill>
                            <a:schemeClr val="tx1"/>
                          </a:solidFill>
                        </a:rPr>
                        <a:t>Tools for identifying and evaluating risks</a:t>
                      </a:r>
                    </a:p>
                  </a:txBody>
                  <a:tcPr marL="79991" marR="79991" marT="79991" marB="7999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825692738"/>
                  </a:ext>
                </a:extLst>
              </a:tr>
              <a:tr h="610302">
                <a:tc>
                  <a:txBody>
                    <a:bodyPr/>
                    <a:lstStyle/>
                    <a:p>
                      <a:pPr>
                        <a:buNone/>
                      </a:pPr>
                      <a:r>
                        <a:rPr lang="en-US" sz="1800" b="0" cap="none" spc="0">
                          <a:solidFill>
                            <a:schemeClr val="tx1"/>
                          </a:solidFill>
                        </a:rPr>
                        <a:t>Performance Tracking (KRIs, Breaches, Assessments, Risk Register, Heatmaps)</a:t>
                      </a:r>
                    </a:p>
                  </a:txBody>
                  <a:tcPr marL="79991" marR="79991" marT="79991" marB="7999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800" cap="none" spc="0">
                          <a:solidFill>
                            <a:schemeClr val="tx1"/>
                          </a:solidFill>
                        </a:rPr>
                        <a:t>Monitoring adherence to governance frameworks</a:t>
                      </a:r>
                    </a:p>
                  </a:txBody>
                  <a:tcPr marL="79991" marR="79991" marT="79991" marB="7999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287850594"/>
                  </a:ext>
                </a:extLst>
              </a:tr>
              <a:tr h="839165">
                <a:tc>
                  <a:txBody>
                    <a:bodyPr/>
                    <a:lstStyle/>
                    <a:p>
                      <a:pPr>
                        <a:buNone/>
                      </a:pPr>
                      <a:r>
                        <a:rPr lang="en-US" sz="1800" b="0" cap="none" spc="0">
                          <a:solidFill>
                            <a:schemeClr val="tx1"/>
                          </a:solidFill>
                        </a:rPr>
                        <a:t>Integration and direction</a:t>
                      </a:r>
                    </a:p>
                  </a:txBody>
                  <a:tcPr marL="79991" marR="79991" marT="79991" marB="79991"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tc>
                  <a:txBody>
                    <a:bodyPr/>
                    <a:lstStyle/>
                    <a:p>
                      <a:pPr>
                        <a:buNone/>
                      </a:pPr>
                      <a:r>
                        <a:rPr lang="en-US" sz="1800" cap="none" spc="0">
                          <a:solidFill>
                            <a:schemeClr val="tx1"/>
                          </a:solidFill>
                        </a:rPr>
                        <a:t>Connectivity with Microsoft services for reporting and collaboration, process flow ensures all elements of ERM are covered but scaled</a:t>
                      </a:r>
                    </a:p>
                  </a:txBody>
                  <a:tcPr marL="79991" marR="79991" marT="79991" marB="79991"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extLst>
                  <a:ext uri="{0D108BD9-81ED-4DB2-BD59-A6C34878D82A}">
                    <a16:rowId xmlns:a16="http://schemas.microsoft.com/office/drawing/2014/main" val="1106496935"/>
                  </a:ext>
                </a:extLst>
              </a:tr>
            </a:tbl>
          </a:graphicData>
        </a:graphic>
      </p:graphicFrame>
    </p:spTree>
    <p:extLst>
      <p:ext uri="{BB962C8B-B14F-4D97-AF65-F5344CB8AC3E}">
        <p14:creationId xmlns:p14="http://schemas.microsoft.com/office/powerpoint/2010/main" val="107290634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F3AC-1566-13F0-E550-9BADDBCC9DCE}"/>
              </a:ext>
            </a:extLst>
          </p:cNvPr>
          <p:cNvSpPr>
            <a:spLocks noGrp="1"/>
          </p:cNvSpPr>
          <p:nvPr>
            <p:ph type="ctrTitle"/>
          </p:nvPr>
        </p:nvSpPr>
        <p:spPr>
          <a:xfrm>
            <a:off x="609600" y="990600"/>
            <a:ext cx="10058400" cy="5029200"/>
          </a:xfrm>
        </p:spPr>
        <p:txBody>
          <a:bodyPr anchor="b">
            <a:normAutofit/>
          </a:bodyPr>
          <a:lstStyle/>
          <a:p>
            <a:r>
              <a:rPr lang="en-US"/>
              <a:t>Key Takeaways and Closing</a:t>
            </a:r>
          </a:p>
        </p:txBody>
      </p:sp>
    </p:spTree>
    <p:extLst>
      <p:ext uri="{BB962C8B-B14F-4D97-AF65-F5344CB8AC3E}">
        <p14:creationId xmlns:p14="http://schemas.microsoft.com/office/powerpoint/2010/main" val="2840644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58BF-8FB3-7FB6-FF97-C0E9798FCA92}"/>
              </a:ext>
            </a:extLst>
          </p:cNvPr>
          <p:cNvSpPr>
            <a:spLocks noGrp="1"/>
          </p:cNvSpPr>
          <p:nvPr>
            <p:ph type="title"/>
          </p:nvPr>
        </p:nvSpPr>
        <p:spPr>
          <a:xfrm>
            <a:off x="612647" y="685800"/>
            <a:ext cx="6858000" cy="1111532"/>
          </a:xfrm>
        </p:spPr>
        <p:txBody>
          <a:bodyPr anchor="b">
            <a:normAutofit/>
          </a:bodyPr>
          <a:lstStyle/>
          <a:p>
            <a:r>
              <a:rPr lang="en-US" sz="3800"/>
              <a:t>Lessons Learned and Future Directions</a:t>
            </a:r>
          </a:p>
        </p:txBody>
      </p:sp>
      <p:sp>
        <p:nvSpPr>
          <p:cNvPr id="4" name="Content Placeholder 3">
            <a:extLst>
              <a:ext uri="{FF2B5EF4-FFF2-40B4-BE49-F238E27FC236}">
                <a16:creationId xmlns:a16="http://schemas.microsoft.com/office/drawing/2014/main" id="{11FB9965-4D88-F87F-7C4F-3E60F3EB1A1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vert="horz" lIns="91440" tIns="45720" rIns="91440" bIns="45720" rtlCol="0" anchor="t">
            <a:normAutofit lnSpcReduction="10000"/>
          </a:bodyPr>
          <a:lstStyle/>
          <a:p>
            <a:pPr marL="0" indent="0">
              <a:spcBef>
                <a:spcPts val="2500"/>
              </a:spcBef>
              <a:buFont typeface="Arial" panose="020B0604020202020204" pitchFamily="34" charset="0"/>
              <a:buNone/>
            </a:pPr>
            <a:r>
              <a:rPr lang="en-US" b="1"/>
              <a:t>Strategic Due Diligence</a:t>
            </a:r>
          </a:p>
          <a:p>
            <a:pPr marL="0" lvl="1" indent="0">
              <a:buFont typeface="Arial" panose="020B0604020202020204" pitchFamily="34" charset="0"/>
              <a:buNone/>
            </a:pPr>
            <a:r>
              <a:t>Due diligence serves as a strategic tool to build trust and resilience beyond mere compliance.</a:t>
            </a:r>
            <a:endParaRPr lang="en-US"/>
          </a:p>
          <a:p>
            <a:pPr marL="0" indent="0">
              <a:spcBef>
                <a:spcPts val="2500"/>
              </a:spcBef>
              <a:buFont typeface="Arial" panose="020B0604020202020204" pitchFamily="34" charset="0"/>
              <a:buNone/>
            </a:pPr>
            <a:r>
              <a:rPr lang="en-US" b="1"/>
              <a:t>Integrated Risk Management</a:t>
            </a:r>
          </a:p>
          <a:p>
            <a:pPr marL="0" lvl="1" indent="0">
              <a:buFont typeface="Arial" panose="020B0604020202020204" pitchFamily="34" charset="0"/>
              <a:buNone/>
            </a:pPr>
            <a:r>
              <a:t>Risk management must evolve to integrated frameworks covering governance, operational, and strategic levels.</a:t>
            </a:r>
            <a:endParaRPr lang="en-US"/>
          </a:p>
          <a:p>
            <a:pPr marL="0" indent="0">
              <a:spcBef>
                <a:spcPts val="2500"/>
              </a:spcBef>
              <a:buFont typeface="Arial" panose="020B0604020202020204" pitchFamily="34" charset="0"/>
              <a:buNone/>
            </a:pPr>
            <a:r>
              <a:rPr lang="en-US" b="1"/>
              <a:t>Technology in ERM</a:t>
            </a:r>
          </a:p>
          <a:p>
            <a:pPr marL="0" lvl="1" indent="0">
              <a:buFont typeface="Arial" panose="020B0604020202020204" pitchFamily="34" charset="0"/>
              <a:buNone/>
            </a:pPr>
            <a:r>
              <a:t>Digital solutions like GRC applications streamline processes and enhance transparency in resource-limited institutions.</a:t>
            </a:r>
            <a:endParaRPr lang="en-US"/>
          </a:p>
          <a:p>
            <a:pPr marL="0" indent="0">
              <a:spcBef>
                <a:spcPts val="2500"/>
              </a:spcBef>
              <a:buFont typeface="Arial" panose="020B0604020202020204" pitchFamily="34" charset="0"/>
              <a:buNone/>
            </a:pPr>
            <a:r>
              <a:rPr lang="en-US" b="1"/>
              <a:t>Future Priorities</a:t>
            </a:r>
          </a:p>
          <a:p>
            <a:pPr marL="0" lvl="1"/>
            <a:r>
              <a:rPr dirty="0"/>
              <a:t>Institutions should focus on capacity building, scalable technology investment, and shared responsibility culture.</a:t>
            </a:r>
            <a:r>
              <a:rPr lang="en-US" dirty="0"/>
              <a:t> The protitype of this application has been developed with hope that further development can be funded and the system is made available toupcoming universities (e.g. REIMS)</a:t>
            </a:r>
          </a:p>
        </p:txBody>
      </p:sp>
      <p:pic>
        <p:nvPicPr>
          <p:cNvPr id="5" name="Content Placeholder 4" descr="Thinking progress, searching for idea. Businessman in a black suite with gears (progress symbol) instead of head. From small to medium and big. Arrow pointing from one to another.">
            <a:extLst>
              <a:ext uri="{FF2B5EF4-FFF2-40B4-BE49-F238E27FC236}">
                <a16:creationId xmlns:a16="http://schemas.microsoft.com/office/drawing/2014/main" id="{8522746A-06CA-42DD-ACE1-0049C630B359}"/>
              </a:ext>
            </a:extLst>
          </p:cNvPr>
          <p:cNvPicPr>
            <a:picLocks noGrp="1" noChangeAspect="1"/>
          </p:cNvPicPr>
          <p:nvPr>
            <p:ph type="pic" sz="quarter" idx="13"/>
          </p:nvPr>
        </p:nvPicPr>
        <p:blipFill>
          <a:blip r:embed="rId3"/>
          <a:srcRect l="33575" r="26516" b="-1"/>
          <a:stretch>
            <a:fillRect/>
          </a:stretch>
        </p:blipFill>
        <p:spPr>
          <a:xfrm>
            <a:off x="8091732" y="10"/>
            <a:ext cx="4100267" cy="6857990"/>
          </a:xfrm>
        </p:spPr>
      </p:pic>
    </p:spTree>
    <p:extLst>
      <p:ext uri="{BB962C8B-B14F-4D97-AF65-F5344CB8AC3E}">
        <p14:creationId xmlns:p14="http://schemas.microsoft.com/office/powerpoint/2010/main" val="1485458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53B445-6F5F-EF40-9E59-CED8F0FA20E8}"/>
              </a:ext>
            </a:extLst>
          </p:cNvPr>
          <p:cNvSpPr txBox="1"/>
          <p:nvPr/>
        </p:nvSpPr>
        <p:spPr>
          <a:xfrm>
            <a:off x="3241148" y="2530493"/>
            <a:ext cx="5128327" cy="1138773"/>
          </a:xfrm>
          <a:prstGeom prst="rect">
            <a:avLst/>
          </a:prstGeom>
          <a:noFill/>
        </p:spPr>
        <p:txBody>
          <a:bodyPr wrap="none" rtlCol="0">
            <a:spAutoFit/>
          </a:bodyPr>
          <a:lstStyle/>
          <a:p>
            <a:pPr algn="ctr"/>
            <a:r>
              <a:rPr lang="en-US" sz="6800" b="1" dirty="0">
                <a:solidFill>
                  <a:srgbClr val="F49200"/>
                </a:solidFill>
                <a:latin typeface="Gotham Book" panose="02000504050000020004" pitchFamily="2" charset="0"/>
              </a:rPr>
              <a:t>Thank </a:t>
            </a:r>
            <a:r>
              <a:rPr lang="en-US" sz="6800" b="1" dirty="0">
                <a:solidFill>
                  <a:schemeClr val="bg1"/>
                </a:solidFill>
                <a:latin typeface="Gotham Book" panose="02000504050000020004" pitchFamily="2" charset="0"/>
              </a:rPr>
              <a:t>You.</a:t>
            </a:r>
          </a:p>
        </p:txBody>
      </p:sp>
    </p:spTree>
    <p:extLst>
      <p:ext uri="{BB962C8B-B14F-4D97-AF65-F5344CB8AC3E}">
        <p14:creationId xmlns:p14="http://schemas.microsoft.com/office/powerpoint/2010/main" val="245419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ADB1-0C51-9747-26AA-23012CCD1015}"/>
              </a:ext>
            </a:extLst>
          </p:cNvPr>
          <p:cNvSpPr>
            <a:spLocks noGrp="1"/>
          </p:cNvSpPr>
          <p:nvPr>
            <p:ph type="ctrTitle"/>
          </p:nvPr>
        </p:nvSpPr>
        <p:spPr>
          <a:xfrm>
            <a:off x="6704076" y="685801"/>
            <a:ext cx="4872227" cy="2743200"/>
          </a:xfrm>
        </p:spPr>
        <p:txBody>
          <a:bodyPr anchor="t">
            <a:normAutofit/>
          </a:bodyPr>
          <a:lstStyle/>
          <a:p>
            <a:r>
              <a:rPr lang="en-US" sz="3300"/>
              <a:t>From Risk to Resilience: Case Studies on Due Diligence and what the future holds</a:t>
            </a:r>
          </a:p>
        </p:txBody>
      </p:sp>
      <p:sp>
        <p:nvSpPr>
          <p:cNvPr id="3" name="Subtitle 2">
            <a:extLst>
              <a:ext uri="{FF2B5EF4-FFF2-40B4-BE49-F238E27FC236}">
                <a16:creationId xmlns:a16="http://schemas.microsoft.com/office/drawing/2014/main" id="{F4FA776D-66EB-171C-575C-E5DA1FED5D72}"/>
              </a:ext>
            </a:extLst>
          </p:cNvPr>
          <p:cNvSpPr>
            <a:spLocks noGrp="1"/>
          </p:cNvSpPr>
          <p:nvPr>
            <p:ph type="subTitle" idx="1"/>
          </p:nvPr>
        </p:nvSpPr>
        <p:spPr>
          <a:xfrm>
            <a:off x="6702552" y="5277548"/>
            <a:ext cx="4873752" cy="894639"/>
          </a:xfrm>
        </p:spPr>
        <p:txBody>
          <a:bodyPr anchor="t">
            <a:normAutofit/>
          </a:bodyPr>
          <a:lstStyle/>
          <a:p>
            <a:r>
              <a:rPr lang="en-US"/>
              <a:t>Tech-Enhanced trust in Partnerships</a:t>
            </a:r>
          </a:p>
        </p:txBody>
      </p:sp>
      <p:pic>
        <p:nvPicPr>
          <p:cNvPr id="4" name="Picture 3" descr="People shaking hands">
            <a:extLst>
              <a:ext uri="{FF2B5EF4-FFF2-40B4-BE49-F238E27FC236}">
                <a16:creationId xmlns:a16="http://schemas.microsoft.com/office/drawing/2014/main" id="{52932CCF-9CBA-46C5-8EA0-6F33B5C78A11}"/>
              </a:ext>
            </a:extLst>
          </p:cNvPr>
          <p:cNvPicPr>
            <a:picLocks noChangeAspect="1"/>
          </p:cNvPicPr>
          <p:nvPr/>
        </p:nvPicPr>
        <p:blipFill>
          <a:blip r:embed="rId3"/>
          <a:srcRect l="11315" r="22019"/>
          <a:stretch>
            <a:fillRect/>
          </a:stretch>
        </p:blipFill>
        <p:spPr>
          <a:xfrm>
            <a:off x="20" y="10"/>
            <a:ext cx="6095980" cy="6857990"/>
          </a:xfrm>
          <a:prstGeom prst="rect">
            <a:avLst/>
          </a:prstGeom>
        </p:spPr>
      </p:pic>
    </p:spTree>
    <p:extLst>
      <p:ext uri="{BB962C8B-B14F-4D97-AF65-F5344CB8AC3E}">
        <p14:creationId xmlns:p14="http://schemas.microsoft.com/office/powerpoint/2010/main" val="155720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99BA0-7F45-5F64-0950-CC11D9686F69}"/>
              </a:ext>
            </a:extLst>
          </p:cNvPr>
          <p:cNvSpPr>
            <a:spLocks noGrp="1"/>
          </p:cNvSpPr>
          <p:nvPr>
            <p:ph type="ctrTitle"/>
          </p:nvPr>
        </p:nvSpPr>
        <p:spPr>
          <a:xfrm>
            <a:off x="609600" y="990600"/>
            <a:ext cx="10058400" cy="5029200"/>
          </a:xfrm>
        </p:spPr>
        <p:txBody>
          <a:bodyPr anchor="b">
            <a:normAutofit/>
          </a:bodyPr>
          <a:lstStyle/>
          <a:p>
            <a:r>
              <a:rPr lang="en-US"/>
              <a:t>Introduction and Agenda</a:t>
            </a:r>
          </a:p>
        </p:txBody>
      </p:sp>
    </p:spTree>
    <p:extLst>
      <p:ext uri="{BB962C8B-B14F-4D97-AF65-F5344CB8AC3E}">
        <p14:creationId xmlns:p14="http://schemas.microsoft.com/office/powerpoint/2010/main" val="1323971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7EB8-6B11-79D9-1939-E423DC4A62EE}"/>
              </a:ext>
            </a:extLst>
          </p:cNvPr>
          <p:cNvSpPr>
            <a:spLocks noGrp="1"/>
          </p:cNvSpPr>
          <p:nvPr>
            <p:ph type="title"/>
          </p:nvPr>
        </p:nvSpPr>
        <p:spPr>
          <a:xfrm>
            <a:off x="612648" y="685800"/>
            <a:ext cx="10963655" cy="762001"/>
          </a:xfrm>
        </p:spPr>
        <p:txBody>
          <a:bodyPr anchor="b">
            <a:normAutofit/>
          </a:bodyPr>
          <a:lstStyle/>
          <a:p>
            <a:r>
              <a:rPr lang="en-US" sz="3000"/>
              <a:t>Conference Context and Presentation Overview</a:t>
            </a:r>
          </a:p>
        </p:txBody>
      </p:sp>
      <p:graphicFrame>
        <p:nvGraphicFramePr>
          <p:cNvPr id="4" name="Content Placeholder 3">
            <a:extLst>
              <a:ext uri="{FF2B5EF4-FFF2-40B4-BE49-F238E27FC236}">
                <a16:creationId xmlns:a16="http://schemas.microsoft.com/office/drawing/2014/main" id="{E29A8770-09E5-47B7-A8D0-D8A47814B0E6}"/>
              </a:ext>
            </a:extLst>
          </p:cNvPr>
          <p:cNvGraphicFramePr>
            <a:graphicFrameLocks noGrp="1"/>
          </p:cNvGraphicFramePr>
          <p:nvPr>
            <p:ph idx="1"/>
            <p:extLst>
              <p:ext uri="{D42A27DB-BD31-4B8C-83A1-F6EECF244321}">
                <p14:modId xmlns:p14="http://schemas.microsoft.com/office/powerpoint/2010/main" val="81991268"/>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12647" y="1828800"/>
          <a:ext cx="10963656"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76226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7FE61-4DFF-6A6F-AB52-736BBD85D305}"/>
              </a:ext>
            </a:extLst>
          </p:cNvPr>
          <p:cNvSpPr>
            <a:spLocks noGrp="1"/>
          </p:cNvSpPr>
          <p:nvPr>
            <p:ph type="ctrTitle"/>
          </p:nvPr>
        </p:nvSpPr>
        <p:spPr>
          <a:xfrm>
            <a:off x="609600" y="990600"/>
            <a:ext cx="10058400" cy="5029200"/>
          </a:xfrm>
        </p:spPr>
        <p:txBody>
          <a:bodyPr anchor="b">
            <a:normAutofit/>
          </a:bodyPr>
          <a:lstStyle/>
          <a:p>
            <a:r>
              <a:rPr lang="en-US" sz="9400"/>
              <a:t>Case Study 1: British Academy of Sciences Award</a:t>
            </a:r>
          </a:p>
        </p:txBody>
      </p:sp>
    </p:spTree>
    <p:extLst>
      <p:ext uri="{BB962C8B-B14F-4D97-AF65-F5344CB8AC3E}">
        <p14:creationId xmlns:p14="http://schemas.microsoft.com/office/powerpoint/2010/main" val="3326131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81818-FE2E-580F-645C-0DD216702633}"/>
              </a:ext>
            </a:extLst>
          </p:cNvPr>
          <p:cNvSpPr>
            <a:spLocks noGrp="1"/>
          </p:cNvSpPr>
          <p:nvPr>
            <p:ph type="title"/>
          </p:nvPr>
        </p:nvSpPr>
        <p:spPr>
          <a:xfrm>
            <a:off x="2898647" y="185369"/>
            <a:ext cx="6397753" cy="1527976"/>
          </a:xfrm>
        </p:spPr>
        <p:txBody>
          <a:bodyPr anchor="b">
            <a:normAutofit/>
          </a:bodyPr>
          <a:lstStyle/>
          <a:p>
            <a:r>
              <a:rPr lang="en-US" sz="3800"/>
              <a:t>Institutional Risks and Collaborative Approach</a:t>
            </a:r>
          </a:p>
        </p:txBody>
      </p:sp>
      <p:graphicFrame>
        <p:nvGraphicFramePr>
          <p:cNvPr id="5" name="Content Placeholder 4">
            <a:extLst>
              <a:ext uri="{FF2B5EF4-FFF2-40B4-BE49-F238E27FC236}">
                <a16:creationId xmlns:a16="http://schemas.microsoft.com/office/drawing/2014/main" id="{9D8D64CF-5C2B-4F84-963F-BC8859F77225}"/>
              </a:ext>
            </a:extLst>
          </p:cNvPr>
          <p:cNvGraphicFramePr>
            <a:graphicFrameLocks noGrp="1"/>
          </p:cNvGraphicFramePr>
          <p:nvPr>
            <p:ph sz="quarter" idx="13"/>
            <p:extLst>
              <p:ext uri="{D42A27DB-BD31-4B8C-83A1-F6EECF244321}">
                <p14:modId xmlns:p14="http://schemas.microsoft.com/office/powerpoint/2010/main" val="3459469732"/>
              </p:ext>
            </p:extLst>
          </p:nvPr>
        </p:nvGraphicFramePr>
        <p:xfrm>
          <a:off x="1043408" y="2004291"/>
          <a:ext cx="10117389" cy="3679524"/>
        </p:xfrm>
        <a:graphic>
          <a:graphicData uri="http://schemas.openxmlformats.org/drawingml/2006/table">
            <a:tbl>
              <a:tblPr firstRow="1" bandRow="1">
                <a:noFill/>
                <a:tableStyleId>{5C22544A-7EE6-4342-B048-85BDC9FD1C3A}</a:tableStyleId>
              </a:tblPr>
              <a:tblGrid>
                <a:gridCol w="3093554">
                  <a:extLst>
                    <a:ext uri="{9D8B030D-6E8A-4147-A177-3AD203B41FA5}">
                      <a16:colId xmlns:a16="http://schemas.microsoft.com/office/drawing/2014/main" val="3591024219"/>
                    </a:ext>
                  </a:extLst>
                </a:gridCol>
                <a:gridCol w="7023835">
                  <a:extLst>
                    <a:ext uri="{9D8B030D-6E8A-4147-A177-3AD203B41FA5}">
                      <a16:colId xmlns:a16="http://schemas.microsoft.com/office/drawing/2014/main" val="2967912692"/>
                    </a:ext>
                  </a:extLst>
                </a:gridCol>
              </a:tblGrid>
              <a:tr h="330052">
                <a:tc>
                  <a:txBody>
                    <a:bodyPr/>
                    <a:lstStyle/>
                    <a:p>
                      <a:pPr>
                        <a:buNone/>
                      </a:pPr>
                      <a:r>
                        <a:rPr lang="en-US" sz="1800" b="1" cap="all" spc="150">
                          <a:solidFill>
                            <a:schemeClr val="tx1"/>
                          </a:solidFill>
                        </a:rPr>
                        <a:t>Institution</a:t>
                      </a:r>
                    </a:p>
                  </a:txBody>
                  <a:tcPr marL="55167" marR="55167" marT="55167" marB="55167" anchor="ctr">
                    <a:lnL w="12700" cmpd="sng">
                      <a:noFill/>
                    </a:lnL>
                    <a:lnR w="12700" cmpd="sng">
                      <a:noFill/>
                    </a:lnR>
                    <a:lnT w="6350" cap="flat" cmpd="sng" algn="ctr">
                      <a:noFill/>
                      <a:prstDash val="solid"/>
                    </a:lnT>
                    <a:lnB w="28575" cap="flat" cmpd="sng" algn="ctr">
                      <a:solidFill>
                        <a:schemeClr val="accent1"/>
                      </a:solidFill>
                      <a:prstDash val="solid"/>
                    </a:lnB>
                    <a:noFill/>
                  </a:tcPr>
                </a:tc>
                <a:tc>
                  <a:txBody>
                    <a:bodyPr/>
                    <a:lstStyle/>
                    <a:p>
                      <a:pPr>
                        <a:buNone/>
                      </a:pPr>
                      <a:r>
                        <a:rPr lang="en-US" sz="1800" b="1" cap="all" spc="150">
                          <a:solidFill>
                            <a:schemeClr val="tx1"/>
                          </a:solidFill>
                        </a:rPr>
                        <a:t>Identified Risk</a:t>
                      </a:r>
                    </a:p>
                  </a:txBody>
                  <a:tcPr marL="55167" marR="55167" marT="55167" marB="55167" anchor="ctr">
                    <a:lnL w="12700" cmpd="sng">
                      <a:noFill/>
                    </a:lnL>
                    <a:lnR w="12700" cmpd="sng">
                      <a:noFill/>
                    </a:lnR>
                    <a:lnT w="6350" cap="flat" cmpd="sng" algn="ctr">
                      <a:noFill/>
                      <a:prstDash val="solid"/>
                    </a:lnT>
                    <a:lnB w="28575" cap="flat" cmpd="sng" algn="ctr">
                      <a:solidFill>
                        <a:schemeClr val="accent1"/>
                      </a:solidFill>
                      <a:prstDash val="solid"/>
                    </a:lnB>
                    <a:noFill/>
                  </a:tcPr>
                </a:tc>
                <a:extLst>
                  <a:ext uri="{0D108BD9-81ED-4DB2-BD59-A6C34878D82A}">
                    <a16:rowId xmlns:a16="http://schemas.microsoft.com/office/drawing/2014/main" val="4082398287"/>
                  </a:ext>
                </a:extLst>
              </a:tr>
              <a:tr h="421733">
                <a:tc>
                  <a:txBody>
                    <a:bodyPr/>
                    <a:lstStyle/>
                    <a:p>
                      <a:pPr lvl="0">
                        <a:buNone/>
                      </a:pPr>
                      <a:r>
                        <a:rPr lang="en-US" sz="1800" b="1" cap="none" spc="0">
                          <a:solidFill>
                            <a:schemeClr val="tx1"/>
                          </a:solidFill>
                        </a:rPr>
                        <a:t>Institution 1</a:t>
                      </a:r>
                    </a:p>
                  </a:txBody>
                  <a:tcPr marL="55167" marR="55167" marT="55167" marB="55167" anchor="ctr">
                    <a:lnL w="12700" cmpd="sng">
                      <a:noFill/>
                      <a:prstDash val="solid"/>
                    </a:lnL>
                    <a:lnR w="12700" cmpd="sng">
                      <a:noFill/>
                      <a:prstDash val="solid"/>
                    </a:lnR>
                    <a:lnT w="28575" cap="flat" cmpd="sng" algn="ctr">
                      <a:solidFill>
                        <a:schemeClr val="accent1"/>
                      </a:solidFill>
                      <a:prstDash val="solid"/>
                    </a:lnT>
                    <a:lnB w="6350" cap="flat" cmpd="sng" algn="ctr">
                      <a:noFill/>
                      <a:prstDash val="solid"/>
                    </a:lnB>
                    <a:noFill/>
                  </a:tcPr>
                </a:tc>
                <a:tc>
                  <a:txBody>
                    <a:bodyPr/>
                    <a:lstStyle/>
                    <a:p>
                      <a:pPr>
                        <a:buNone/>
                      </a:pPr>
                      <a:r>
                        <a:rPr lang="en-US" sz="1800" cap="none" spc="0">
                          <a:solidFill>
                            <a:schemeClr val="tx1"/>
                          </a:solidFill>
                        </a:rPr>
                        <a:t>Lack of clear reporting tools and pathways; risk of undetected policy breaches</a:t>
                      </a:r>
                    </a:p>
                  </a:txBody>
                  <a:tcPr marL="55167" marR="55167" marT="55167" marB="55167" anchor="ctr">
                    <a:lnL w="12700" cmpd="sng">
                      <a:noFill/>
                      <a:prstDash val="solid"/>
                    </a:lnL>
                    <a:lnR w="12700" cmpd="sng">
                      <a:noFill/>
                      <a:prstDash val="solid"/>
                    </a:lnR>
                    <a:lnT w="28575" cap="flat" cmpd="sng" algn="ctr">
                      <a:solidFill>
                        <a:schemeClr val="accent1"/>
                      </a:solidFill>
                      <a:prstDash val="solid"/>
                    </a:lnT>
                    <a:lnB w="6350" cap="flat" cmpd="sng" algn="ctr">
                      <a:noFill/>
                      <a:prstDash val="solid"/>
                    </a:lnB>
                    <a:noFill/>
                  </a:tcPr>
                </a:tc>
                <a:extLst>
                  <a:ext uri="{0D108BD9-81ED-4DB2-BD59-A6C34878D82A}">
                    <a16:rowId xmlns:a16="http://schemas.microsoft.com/office/drawing/2014/main" val="2860151419"/>
                  </a:ext>
                </a:extLst>
              </a:tr>
              <a:tr h="421733">
                <a:tc>
                  <a:txBody>
                    <a:bodyPr/>
                    <a:lstStyle/>
                    <a:p>
                      <a:pPr lvl="0">
                        <a:buNone/>
                      </a:pPr>
                      <a:r>
                        <a:rPr lang="en-US" sz="1800" b="1" cap="none" spc="0">
                          <a:solidFill>
                            <a:schemeClr val="tx1"/>
                          </a:solidFill>
                        </a:rPr>
                        <a:t>Institution 2</a:t>
                      </a:r>
                    </a:p>
                  </a:txBody>
                  <a:tcPr marL="55167" marR="55167" marT="55167" marB="55167"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800" cap="none" spc="0">
                          <a:solidFill>
                            <a:schemeClr val="tx1"/>
                          </a:solidFill>
                        </a:rPr>
                        <a:t>Low staff awareness of regulatory elements; risk of non-compliance</a:t>
                      </a:r>
                    </a:p>
                  </a:txBody>
                  <a:tcPr marL="55167" marR="55167" marT="55167" marB="55167"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736223431"/>
                  </a:ext>
                </a:extLst>
              </a:tr>
              <a:tr h="421733">
                <a:tc>
                  <a:txBody>
                    <a:bodyPr/>
                    <a:lstStyle/>
                    <a:p>
                      <a:pPr lvl="0">
                        <a:buNone/>
                      </a:pPr>
                      <a:r>
                        <a:rPr lang="en-US" sz="1800" b="1" cap="none" spc="0">
                          <a:solidFill>
                            <a:schemeClr val="tx1"/>
                          </a:solidFill>
                        </a:rPr>
                        <a:t>Institution 3</a:t>
                      </a:r>
                    </a:p>
                  </a:txBody>
                  <a:tcPr marL="55167" marR="55167" marT="55167" marB="55167"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800" cap="none" spc="0">
                          <a:solidFill>
                            <a:schemeClr val="tx1"/>
                          </a:solidFill>
                        </a:rPr>
                        <a:t>Limited operational flexibility; risk to oversight of expanding research portfolio</a:t>
                      </a:r>
                    </a:p>
                  </a:txBody>
                  <a:tcPr marL="55167" marR="55167" marT="55167" marB="55167"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183443257"/>
                  </a:ext>
                </a:extLst>
              </a:tr>
              <a:tr h="421733">
                <a:tc>
                  <a:txBody>
                    <a:bodyPr/>
                    <a:lstStyle/>
                    <a:p>
                      <a:pPr lvl="0">
                        <a:buNone/>
                      </a:pPr>
                      <a:r>
                        <a:rPr lang="en-US" sz="1800" b="1" cap="none" spc="0">
                          <a:solidFill>
                            <a:schemeClr val="tx1"/>
                          </a:solidFill>
                        </a:rPr>
                        <a:t>Institution 4</a:t>
                      </a:r>
                    </a:p>
                  </a:txBody>
                  <a:tcPr marL="55167" marR="55167" marT="55167" marB="55167"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800" cap="none" spc="0">
                          <a:solidFill>
                            <a:schemeClr val="tx1"/>
                          </a:solidFill>
                        </a:rPr>
                        <a:t>Gaps in staff awareness of IP and consultancy policies; risk to commercialization</a:t>
                      </a:r>
                    </a:p>
                  </a:txBody>
                  <a:tcPr marL="55167" marR="55167" marT="55167" marB="55167"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104014279"/>
                  </a:ext>
                </a:extLst>
              </a:tr>
              <a:tr h="421733">
                <a:tc>
                  <a:txBody>
                    <a:bodyPr/>
                    <a:lstStyle/>
                    <a:p>
                      <a:pPr lvl="0">
                        <a:buNone/>
                      </a:pPr>
                      <a:r>
                        <a:rPr lang="en-US" sz="1800" b="1" cap="none" spc="0">
                          <a:solidFill>
                            <a:schemeClr val="tx1"/>
                          </a:solidFill>
                        </a:rPr>
                        <a:t>Institution 5</a:t>
                      </a:r>
                    </a:p>
                  </a:txBody>
                  <a:tcPr marL="55167" marR="55167" marT="55167" marB="55167"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800" cap="none" spc="0">
                          <a:solidFill>
                            <a:schemeClr val="tx1"/>
                          </a:solidFill>
                        </a:rPr>
                        <a:t>Lack of awareness of updated Advance Payment Policy; risk of non-compliant payments</a:t>
                      </a:r>
                    </a:p>
                  </a:txBody>
                  <a:tcPr marL="55167" marR="55167" marT="55167" marB="55167"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027968172"/>
                  </a:ext>
                </a:extLst>
              </a:tr>
            </a:tbl>
          </a:graphicData>
        </a:graphic>
      </p:graphicFrame>
    </p:spTree>
    <p:extLst>
      <p:ext uri="{BB962C8B-B14F-4D97-AF65-F5344CB8AC3E}">
        <p14:creationId xmlns:p14="http://schemas.microsoft.com/office/powerpoint/2010/main" val="187967344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6F42C-B213-04BD-53A0-8341FFFB6722}"/>
              </a:ext>
            </a:extLst>
          </p:cNvPr>
          <p:cNvSpPr>
            <a:spLocks noGrp="1"/>
          </p:cNvSpPr>
          <p:nvPr>
            <p:ph type="ctrTitle"/>
          </p:nvPr>
        </p:nvSpPr>
        <p:spPr>
          <a:xfrm>
            <a:off x="609600" y="990600"/>
            <a:ext cx="10058400" cy="5029200"/>
          </a:xfrm>
        </p:spPr>
        <p:txBody>
          <a:bodyPr anchor="b">
            <a:normAutofit/>
          </a:bodyPr>
          <a:lstStyle/>
          <a:p>
            <a:r>
              <a:rPr lang="en-US"/>
              <a:t>Case Study 2: KUHeS ERM Development</a:t>
            </a:r>
          </a:p>
        </p:txBody>
      </p:sp>
    </p:spTree>
    <p:extLst>
      <p:ext uri="{BB962C8B-B14F-4D97-AF65-F5344CB8AC3E}">
        <p14:creationId xmlns:p14="http://schemas.microsoft.com/office/powerpoint/2010/main" val="2884694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8842-1920-8D93-6519-7E211C28E718}"/>
              </a:ext>
            </a:extLst>
          </p:cNvPr>
          <p:cNvSpPr>
            <a:spLocks noGrp="1"/>
          </p:cNvSpPr>
          <p:nvPr>
            <p:ph type="title"/>
          </p:nvPr>
        </p:nvSpPr>
        <p:spPr>
          <a:xfrm>
            <a:off x="4718303" y="685800"/>
            <a:ext cx="6858000" cy="1111532"/>
          </a:xfrm>
        </p:spPr>
        <p:txBody>
          <a:bodyPr anchor="b">
            <a:normAutofit/>
          </a:bodyPr>
          <a:lstStyle/>
          <a:p>
            <a:r>
              <a:rPr lang="en-US" sz="3400"/>
              <a:t>From Risk Register to Enterprise Risk Management</a:t>
            </a:r>
          </a:p>
        </p:txBody>
      </p:sp>
      <p:pic>
        <p:nvPicPr>
          <p:cNvPr id="5" name="Content Placeholder 4" descr="Shot of a businessman holding on to a bunch of cryptocurrency balloons on top of a graph against a white background">
            <a:extLst>
              <a:ext uri="{FF2B5EF4-FFF2-40B4-BE49-F238E27FC236}">
                <a16:creationId xmlns:a16="http://schemas.microsoft.com/office/drawing/2014/main" id="{AA17A02C-D05D-42B0-8ACA-F8504C9E929C}"/>
              </a:ext>
            </a:extLst>
          </p:cNvPr>
          <p:cNvPicPr>
            <a:picLocks noGrp="1" noChangeAspect="1"/>
          </p:cNvPicPr>
          <p:nvPr>
            <p:ph type="pic" sz="quarter" idx="13"/>
          </p:nvPr>
        </p:nvPicPr>
        <p:blipFill>
          <a:blip r:embed="rId3"/>
          <a:srcRect l="43226" r="5506" b="-1"/>
          <a:stretch>
            <a:fillRect/>
          </a:stretch>
        </p:blipFill>
        <p:spPr>
          <a:xfrm>
            <a:off x="20" y="10"/>
            <a:ext cx="4100247" cy="6857990"/>
          </a:xfrm>
        </p:spPr>
      </p:pic>
      <p:sp>
        <p:nvSpPr>
          <p:cNvPr id="4" name="Content Placeholder 3">
            <a:extLst>
              <a:ext uri="{FF2B5EF4-FFF2-40B4-BE49-F238E27FC236}">
                <a16:creationId xmlns:a16="http://schemas.microsoft.com/office/drawing/2014/main" id="{DB96FDF5-9DB2-C706-5A7E-A0185720671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18303" y="1965960"/>
            <a:ext cx="6858000" cy="4200198"/>
          </a:xfrm>
        </p:spPr>
        <p:txBody>
          <a:bodyPr>
            <a:normAutofit/>
          </a:bodyPr>
          <a:lstStyle/>
          <a:p>
            <a:pPr marL="0" indent="0">
              <a:spcBef>
                <a:spcPts val="2500"/>
              </a:spcBef>
              <a:buFont typeface="Arial" panose="020B0604020202020204" pitchFamily="34" charset="0"/>
              <a:buNone/>
            </a:pPr>
            <a:r>
              <a:rPr lang="en-US" b="1"/>
              <a:t>Initial Risk Register Use</a:t>
            </a:r>
          </a:p>
          <a:p>
            <a:pPr marL="0" lvl="1" indent="0">
              <a:buFont typeface="Arial" panose="020B0604020202020204" pitchFamily="34" charset="0"/>
              <a:buNone/>
            </a:pPr>
            <a:r>
              <a:t>KUHeS started with a basic risk register to document risks and meet sponsor requirements.</a:t>
            </a:r>
            <a:endParaRPr lang="en-US"/>
          </a:p>
          <a:p>
            <a:pPr marL="0" indent="0">
              <a:spcBef>
                <a:spcPts val="2500"/>
              </a:spcBef>
              <a:buFont typeface="Arial" panose="020B0604020202020204" pitchFamily="34" charset="0"/>
              <a:buNone/>
            </a:pPr>
            <a:r>
              <a:rPr lang="en-US" b="1"/>
              <a:t>Limitations of Compliance Approach</a:t>
            </a:r>
          </a:p>
          <a:p>
            <a:pPr marL="0" lvl="1" indent="0">
              <a:buFont typeface="Arial" panose="020B0604020202020204" pitchFamily="34" charset="0"/>
              <a:buNone/>
            </a:pPr>
            <a:r>
              <a:t>The risk register approach was insufficient for managing complex, expanding research portfolios.</a:t>
            </a:r>
            <a:endParaRPr lang="en-US"/>
          </a:p>
          <a:p>
            <a:pPr marL="0" indent="0">
              <a:spcBef>
                <a:spcPts val="2500"/>
              </a:spcBef>
              <a:buFont typeface="Arial" panose="020B0604020202020204" pitchFamily="34" charset="0"/>
              <a:buNone/>
            </a:pPr>
            <a:r>
              <a:rPr lang="en-US" b="1"/>
              <a:t>Shift to ERM Framework</a:t>
            </a:r>
          </a:p>
          <a:p>
            <a:pPr marL="0" lvl="1" indent="0">
              <a:buFont typeface="Arial" panose="020B0604020202020204" pitchFamily="34" charset="0"/>
              <a:buNone/>
            </a:pPr>
            <a:r>
              <a:t>KUHeS adopted an enterprise-wide risk management framework integrating governance and strategic risks.</a:t>
            </a:r>
            <a:endParaRPr lang="en-US"/>
          </a:p>
          <a:p>
            <a:pPr marL="0" indent="0">
              <a:spcBef>
                <a:spcPts val="2500"/>
              </a:spcBef>
              <a:buFont typeface="Arial" panose="020B0604020202020204" pitchFamily="34" charset="0"/>
              <a:buNone/>
            </a:pPr>
            <a:r>
              <a:rPr lang="en-US" b="1"/>
              <a:t>Cultural and Capacity Changes</a:t>
            </a:r>
          </a:p>
          <a:p>
            <a:pPr marL="0" lvl="1" indent="0">
              <a:buFont typeface="Arial" panose="020B0604020202020204" pitchFamily="34" charset="0"/>
              <a:buNone/>
            </a:pPr>
            <a:r>
              <a:t>Successful ERM implementation required leadership commitment, cultural change, and capacity building.</a:t>
            </a:r>
            <a:endParaRPr lang="en-US"/>
          </a:p>
        </p:txBody>
      </p:sp>
    </p:spTree>
    <p:extLst>
      <p:ext uri="{BB962C8B-B14F-4D97-AF65-F5344CB8AC3E}">
        <p14:creationId xmlns:p14="http://schemas.microsoft.com/office/powerpoint/2010/main" val="2437876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CE27-1CE4-749B-DA52-48F705AA5699}"/>
              </a:ext>
            </a:extLst>
          </p:cNvPr>
          <p:cNvSpPr>
            <a:spLocks noGrp="1"/>
          </p:cNvSpPr>
          <p:nvPr>
            <p:ph type="ctrTitle"/>
          </p:nvPr>
        </p:nvSpPr>
        <p:spPr>
          <a:xfrm>
            <a:off x="609600" y="990600"/>
            <a:ext cx="10058400" cy="5029200"/>
          </a:xfrm>
        </p:spPr>
        <p:txBody>
          <a:bodyPr anchor="b">
            <a:normAutofit/>
          </a:bodyPr>
          <a:lstStyle/>
          <a:p>
            <a:r>
              <a:rPr lang="en-US" sz="9400"/>
              <a:t>Case Study 3: Technology and ERM Implementation</a:t>
            </a:r>
          </a:p>
        </p:txBody>
      </p:sp>
    </p:spTree>
    <p:extLst>
      <p:ext uri="{BB962C8B-B14F-4D97-AF65-F5344CB8AC3E}">
        <p14:creationId xmlns:p14="http://schemas.microsoft.com/office/powerpoint/2010/main" val="2630349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ockwork elegance">
  <a:themeElements>
    <a:clrScheme name="Blockwork Elegance- Copilot 1">
      <a:dk1>
        <a:srgbClr val="000000"/>
      </a:dk1>
      <a:lt1>
        <a:srgbClr val="FFFFFF"/>
      </a:lt1>
      <a:dk2>
        <a:srgbClr val="000102"/>
      </a:dk2>
      <a:lt2>
        <a:srgbClr val="F6F2E6"/>
      </a:lt2>
      <a:accent1>
        <a:srgbClr val="28436C"/>
      </a:accent1>
      <a:accent2>
        <a:srgbClr val="F3BC24"/>
      </a:accent2>
      <a:accent3>
        <a:srgbClr val="8E7B63"/>
      </a:accent3>
      <a:accent4>
        <a:srgbClr val="CC563B"/>
      </a:accent4>
      <a:accent5>
        <a:srgbClr val="A3452F"/>
      </a:accent5>
      <a:accent6>
        <a:srgbClr val="BB9D83"/>
      </a:accent6>
      <a:hlink>
        <a:srgbClr val="4E60DA"/>
      </a:hlink>
      <a:folHlink>
        <a:srgbClr val="4E6094"/>
      </a:folHlink>
    </a:clrScheme>
    <a:fontScheme name="Blockwork Elegance">
      <a:majorFont>
        <a:latin typeface="Bahnschrift SemiLight"/>
        <a:ea typeface=""/>
        <a:cs typeface=""/>
      </a:majorFont>
      <a:minorFont>
        <a:latin typeface="Bahnschrift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work Elegance_Copilot Layouts_win32_KO_V11" id="{190D3195-6803-4DBD-A5E5-D3BB0A934856}" vid="{D3DF0ADA-3EA0-49DE-8FCB-DFEAAB5B3A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a1e848-e179-4a22-99c5-517bb1bb7459" xsi:nil="true"/>
    <MediaServiceKeyPoints xmlns="5542781d-72a5-46d9-8093-0fa1f196d6ef" xsi:nil="true"/>
    <lcf76f155ced4ddcb4097134ff3c332f xmlns="5542781d-72a5-46d9-8093-0fa1f196d6ef">
      <Terms xmlns="http://schemas.microsoft.com/office/infopath/2007/PartnerControls"/>
    </lcf76f155ced4ddcb4097134ff3c332f>
    <_Flow_SignoffStatus xmlns="5542781d-72a5-46d9-8093-0fa1f196d6e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D1133FAA646447B1F506C0CC1AD96D" ma:contentTypeVersion="20" ma:contentTypeDescription="Create a new document." ma:contentTypeScope="" ma:versionID="f81d3a7a7ecc1b311bdea8db72cd5713">
  <xsd:schema xmlns:xsd="http://www.w3.org/2001/XMLSchema" xmlns:xs="http://www.w3.org/2001/XMLSchema" xmlns:p="http://schemas.microsoft.com/office/2006/metadata/properties" xmlns:ns2="5542781d-72a5-46d9-8093-0fa1f196d6ef" xmlns:ns3="50a1e848-e179-4a22-99c5-517bb1bb7459" targetNamespace="http://schemas.microsoft.com/office/2006/metadata/properties" ma:root="true" ma:fieldsID="6b87ab62bd66e07ec5ecdee244af8e4c" ns2:_="" ns3:_="">
    <xsd:import namespace="5542781d-72a5-46d9-8093-0fa1f196d6ef"/>
    <xsd:import namespace="50a1e848-e179-4a22-99c5-517bb1bb745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2781d-72a5-46d9-8093-0fa1f196d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5b5b39e-099d-40c3-b251-37436ed69ed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a1e848-e179-4a22-99c5-517bb1bb745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87f5f95-d141-4bc4-a91a-84dc09fea444}" ma:internalName="TaxCatchAll" ma:showField="CatchAllData" ma:web="50a1e848-e179-4a22-99c5-517bb1bb74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A42C18-4C38-43BB-8CE3-C963EDA9CBBA}">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 ds:uri="50a1e848-e179-4a22-99c5-517bb1bb7459"/>
    <ds:schemaRef ds:uri="5542781d-72a5-46d9-8093-0fa1f196d6ef"/>
  </ds:schemaRefs>
</ds:datastoreItem>
</file>

<file path=customXml/itemProps2.xml><?xml version="1.0" encoding="utf-8"?>
<ds:datastoreItem xmlns:ds="http://schemas.openxmlformats.org/officeDocument/2006/customXml" ds:itemID="{7ED81676-B16A-4348-927C-C602D5A119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2781d-72a5-46d9-8093-0fa1f196d6ef"/>
    <ds:schemaRef ds:uri="50a1e848-e179-4a22-99c5-517bb1bb74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E0AE46-2EED-447A-8B24-DFD65B70D448}">
  <ds:schemaRefs>
    <ds:schemaRef ds:uri="http://schemas.microsoft.com/sharepoint/v3/contenttype/forms"/>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Slides>
  <Notes>11</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Blockwork elegance</vt:lpstr>
      <vt:lpstr>PowerPoint Presentation</vt:lpstr>
      <vt:lpstr>From Risk to Resilience: Case Studies on Due Diligence and what the future holds</vt:lpstr>
      <vt:lpstr>Introduction and Agenda</vt:lpstr>
      <vt:lpstr>Conference Context and Presentation Overview</vt:lpstr>
      <vt:lpstr>Case Study 1: British Academy of Sciences Award</vt:lpstr>
      <vt:lpstr>Institutional Risks and Collaborative Approach</vt:lpstr>
      <vt:lpstr>Case Study 2: KUHeS ERM Development</vt:lpstr>
      <vt:lpstr>From Risk Register to Enterprise Risk Management</vt:lpstr>
      <vt:lpstr>Case Study 3: Technology and ERM Implementation</vt:lpstr>
      <vt:lpstr>Complexity of ERM and Role of GRC Applications</vt:lpstr>
      <vt:lpstr>Key Takeaways and Closing</vt:lpstr>
      <vt:lpstr>Lessons Learned and Future Directions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89</cp:revision>
  <dcterms:created xsi:type="dcterms:W3CDTF">2025-08-04T03:17:32Z</dcterms:created>
  <dcterms:modified xsi:type="dcterms:W3CDTF">2026-02-25T08:27:27Z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0x0101009FD1133FAA646447B1F506C0CC1AD96D</vt:lpwstr>
  </property>
  <property fmtid="{D5CDD505-2E9C-101B-9397-08002B2CF9AE}" pid="3" name="MediaServiceImageTags">
    <vt:lpwstr/>
  </property>
</Properties>
</file>