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Ex1.xml" ContentType="application/vnd.ms-office.chartex+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2" r:id="rId4"/>
    <p:sldMasterId id="2147483771" r:id="rId5"/>
  </p:sldMasterIdLst>
  <p:notesMasterIdLst>
    <p:notesMasterId r:id="rId31"/>
  </p:notesMasterIdLst>
  <p:sldIdLst>
    <p:sldId id="318" r:id="rId6"/>
    <p:sldId id="358" r:id="rId7"/>
    <p:sldId id="351" r:id="rId8"/>
    <p:sldId id="344" r:id="rId9"/>
    <p:sldId id="383" r:id="rId10"/>
    <p:sldId id="372" r:id="rId11"/>
    <p:sldId id="371" r:id="rId12"/>
    <p:sldId id="375" r:id="rId13"/>
    <p:sldId id="374" r:id="rId14"/>
    <p:sldId id="408" r:id="rId15"/>
    <p:sldId id="347" r:id="rId16"/>
    <p:sldId id="345" r:id="rId17"/>
    <p:sldId id="359" r:id="rId18"/>
    <p:sldId id="335" r:id="rId19"/>
    <p:sldId id="413" r:id="rId20"/>
    <p:sldId id="411" r:id="rId21"/>
    <p:sldId id="361" r:id="rId22"/>
    <p:sldId id="346" r:id="rId23"/>
    <p:sldId id="348" r:id="rId24"/>
    <p:sldId id="362" r:id="rId25"/>
    <p:sldId id="349" r:id="rId26"/>
    <p:sldId id="320" r:id="rId27"/>
    <p:sldId id="378" r:id="rId28"/>
    <p:sldId id="414" r:id="rId29"/>
    <p:sldId id="31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E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D4E45A-110B-406D-BC86-25BC03BABBEB}" v="5" dt="2026-01-26T13:55:52.676"/>
    <p1510:client id="{7DC3332C-0BD6-87E4-CA30-C139A233581B}" v="1" dt="2026-01-26T13:39:33.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32"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netorg10616386.sharepoint.com/sites/ResearchSecurity-ContentDevelopment/Shared%20Documents/Content%20Development/Global%20Perspectives%20on%20Research%20Security/All-policy-initiatives%20(1).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Sheet3!$C$2:$C$44</cx:f>
        <cx:nf>Sheet3!$C$1</cx:nf>
        <cx:lvl ptCount="43" name="Country">
          <cx:pt idx="1">United States</cx:pt>
          <cx:pt idx="2">Canada</cx:pt>
          <cx:pt idx="3">United Kingdom</cx:pt>
          <cx:pt idx="4">Germany</cx:pt>
          <cx:pt idx="5">Hungary</cx:pt>
          <cx:pt idx="6">France</cx:pt>
          <cx:pt idx="7">Japan</cx:pt>
          <cx:pt idx="8">Norway</cx:pt>
          <cx:pt idx="9">Czechia</cx:pt>
          <cx:pt idx="10">European Union</cx:pt>
          <cx:pt idx="11">Netherlands</cx:pt>
          <cx:pt idx="12">Australia</cx:pt>
          <cx:pt idx="13">Georgia</cx:pt>
          <cx:pt idx="14">Korea</cx:pt>
          <cx:pt idx="15">Denmark</cx:pt>
          <cx:pt idx="16">Indonesia</cx:pt>
          <cx:pt idx="17">Poland</cx:pt>
          <cx:pt idx="18">Sweden</cx:pt>
          <cx:pt idx="19">Belgium</cx:pt>
          <cx:pt idx="20">Belgium </cx:pt>
          <cx:pt idx="21">Finland</cx:pt>
          <cx:pt idx="22">New Zealand</cx:pt>
          <cx:pt idx="23">Austria</cx:pt>
          <cx:pt idx="24">China</cx:pt>
          <cx:pt idx="25">Croatia</cx:pt>
          <cx:pt idx="26">Bulgaria</cx:pt>
          <cx:pt idx="27">Greece</cx:pt>
          <cx:pt idx="28">Ireland</cx:pt>
          <cx:pt idx="29">Malta</cx:pt>
          <cx:pt idx="30">Romania</cx:pt>
          <cx:pt idx="31">Spain</cx:pt>
          <cx:pt idx="32">Switzerland</cx:pt>
          <cx:pt idx="33">Armenia</cx:pt>
          <cx:pt idx="34">Chile</cx:pt>
          <cx:pt idx="35">Colombia</cx:pt>
          <cx:pt idx="36">Costa Rica</cx:pt>
          <cx:pt idx="37">Cyprus</cx:pt>
          <cx:pt idx="38">India</cx:pt>
          <cx:pt idx="39">Mexico</cx:pt>
          <cx:pt idx="40">Peru</cx:pt>
          <cx:pt idx="41">Portugal</cx:pt>
          <cx:pt idx="42">Slovenia</cx:pt>
        </cx:lvl>
      </cx:strDim>
      <cx:numDim type="colorVal">
        <cx:f>Sheet3!$D$2:$D$44</cx:f>
        <cx:nf>Sheet3!$D$1</cx:nf>
        <cx:lvl ptCount="43" formatCode="General" name="No. of Policy Instruments">
          <cx:pt idx="1">43</cx:pt>
          <cx:pt idx="2">35</cx:pt>
          <cx:pt idx="3">30</cx:pt>
          <cx:pt idx="4">27</cx:pt>
          <cx:pt idx="5">19</cx:pt>
          <cx:pt idx="6">18</cx:pt>
          <cx:pt idx="7">15</cx:pt>
          <cx:pt idx="8">14</cx:pt>
          <cx:pt idx="9">13</cx:pt>
          <cx:pt idx="10">10</cx:pt>
          <cx:pt idx="11">10</cx:pt>
          <cx:pt idx="12">7</cx:pt>
          <cx:pt idx="13">7</cx:pt>
          <cx:pt idx="14">6</cx:pt>
          <cx:pt idx="15">5</cx:pt>
          <cx:pt idx="16">5</cx:pt>
          <cx:pt idx="17">5</cx:pt>
          <cx:pt idx="18">5</cx:pt>
          <cx:pt idx="19">4</cx:pt>
          <cx:pt idx="20">4</cx:pt>
          <cx:pt idx="21">4</cx:pt>
          <cx:pt idx="22">4</cx:pt>
          <cx:pt idx="23">3</cx:pt>
          <cx:pt idx="24">3</cx:pt>
          <cx:pt idx="25">3</cx:pt>
          <cx:pt idx="26">2</cx:pt>
          <cx:pt idx="27">2</cx:pt>
          <cx:pt idx="28">2</cx:pt>
          <cx:pt idx="29">2</cx:pt>
          <cx:pt idx="30">2</cx:pt>
          <cx:pt idx="31">2</cx:pt>
          <cx:pt idx="32">2</cx:pt>
          <cx:pt idx="33">1</cx:pt>
          <cx:pt idx="34">1</cx:pt>
          <cx:pt idx="35">1</cx:pt>
          <cx:pt idx="36">1</cx:pt>
          <cx:pt idx="37">1</cx:pt>
          <cx:pt idx="38">1</cx:pt>
          <cx:pt idx="39">1</cx:pt>
          <cx:pt idx="40">1</cx:pt>
          <cx:pt idx="41">1</cx:pt>
          <cx:pt idx="42">1</cx:pt>
        </cx:lvl>
      </cx:numDim>
    </cx:data>
  </cx:chartData>
  <cx:chart>
    <cx:title pos="t" align="ctr" overlay="0">
      <cx:tx>
        <cx:txData>
          <cx:v>Map of research security policy instruments</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Aptos Narrow" panose="02110004020202020204"/>
            </a:rPr>
            <a:t>Map of research security policy instruments</a:t>
          </a:r>
        </a:p>
      </cx:txPr>
    </cx:title>
    <cx:plotArea>
      <cx:plotAreaRegion>
        <cx:series layoutId="regionMap" uniqueId="{52D8E2C6-BF0B-4596-9588-C0084110942E}">
          <cx:tx>
            <cx:txData>
              <cx:f>Sheet3!$D$1</cx:f>
              <cx:v>No. of Policy Instruments</cx:v>
            </cx:txData>
          </cx:tx>
          <cx:dataId val="0"/>
          <cx:layoutPr>
            <cx:geography cultureLanguage="en-US" cultureRegion="GB" attribution="Powered by Bing">
              <cx:geoCache provider="{E9337A44-BEBE-4D9F-B70C-5C5E7DAFC167}">
                <cx:binary>7H1Zc9xG0u1fUej5gq4dqInxRBjobpKiSMmkpDvWC4KiaOxbYcevvwfsbooN0yK/ML+QHq4mwh0E
urqqTmblcjKB+ffN8K+b9PbavBqyNK//dTP8+jpsmvJfv/xS34S32XV9lEU3pqiLP5ujmyL7pfjz
z+jm9pev5rqP8uAXRqj45Sa8Ns3t8Po//8avBbfF2+LmuomK/Pf21oyXt3WbNvV37j1669VN0ebN
PDzAL/36+s11eZ2/fnWbN1EzfhjL219fH3zj9atflr/zlzlfpVhW037FWK6OlBRUSpvp7b/Xr9Ii
D3a3KbePtK2kYnI/58V1hnFPLuNuEddfv5rbun61+7wfdrDi+6tRXXjbzXrFvLY37+8288shmP/5
9+ICtre48gDvJRZP3VrC7RV1c/3qMrq53u//n2OuAakmjBK1g1wfYG454ohqSZnmmtz9W2D/vDU9
LoCHYxdSeHhrKQrv8seL4qTNg2szvpwchH1EHWpLx7G3grAP5ED1kSSKQAq72xDT9thtj8Az1vO4
DO4HLgRwf32J/snHH4/+xW3/6vPtdXqdf93D8M9PgiUoMCbE4ZptVZ0disBmRw4XglKFGw/Bf+Zy
HhfAweCFEA7uLQVx8fnHC+JjHjW3X19dNdfNbb0H5Z+Lgs/azqUtuL2VBD+QhKX1EaEOV1yL7WER
+7m3p+HZy3pcJIvhC6Es7i7F8vHqx4vlojD99QsaJwkvQTnnOBxbedADeVByZHNHK+0ciuHpZTyO
/37cAvj95SXiF+9+POLHtya7zl8ScnpENNWODaN/92/hD8gRdyAN2/kmkYcm6RnreRz7+4EL8O+v
L9FfrX88+t51fv31BYMixY6kzbWjyOwQ8O/QE1gagSpxKHHkN0/xEP2n1/M4+PtxC+z3l5fQe7/9
eOjdNkUgFL0g+IIB3Bl9jRjnQfjP5JFwpFJMqEMz85wlPI73t5ELxL/dWGLuHv94zL0wyl8QcKRd
Umpu0703PcSdEn5kS86Fhhc+0PKnlvE46LvVLxDfXV3C7V38eLh3Dv8MqfXXIttj8M+jHMmPtOAO
Z3xr4Wf3+UDfLRghSaQSeyM0W6GH+D9/XY8LYjl+IZHl7aVojt0fL5rVbZ5dm2SPywvIRB5pppRD
H1j2BzJxjrSmDlLlxVF4xjoel8H9wAX499eXqK/OfjzqG3Od39y+HOgC7pQJh2h2GOSwIyEdbqt9
Sjw7hIcH4Ol1PA76ftwC8/3lJeSbyx8P+Wn+9SV9LGNHXDKhbbqNbwg9MD22PkJypeBtd/cXpM+T
q3kc992wBey7q0vUT38Cy+9NtzfhS+Iu9BGSWk1AImyBP0xsqTziHHGlomp7G2J5qPDPWM/jyN8P
XGB/f32JvvcTkAu/mew2f1H0kacqrWDf6WM5lRBHyuYKDndHdS6M/DPW8zj69wMX6N9fX6L/2/mP
tzjHt4UJXhR9eqSQss4B/IGxAeyEObZDHUT8878Fi/CMhTwO+/3ABez315ewH/8Eqey6NUV5e52/
QvhVPFlb+d+rNVzcNuGtmRnWem+DXiC6YkdMIKK1xa7AcxjxSoQBCkkIChL31vGh+Xvmmh7XhoPB
C404uLfUiou3P/4w/tbWjblOX/I4WsinbeYQ4fCdNVykfVwcCU2ojczvThoLX/SsJT0uigdDF4J4
cGcpht8+/ngxnBXm9snE+3/vTCJSKvLb+kW1gBxpsIgcWc3uzJFD60wpCoCUciL3aereHGyp9met
6XE1eDB0oQYP7izV4HT149XgffGylScJs0jBwAj7UboRtT+KuhNj4N8fO4lPL+dx/PfjFuDvLy+R
f/8T2EHPFOgWePIIHhbpv9dyIBBxK+kI8TctB3BJ0paMLlsOnrGQx0G/H7hA/f76EvaTnyD7vOpv
v94+GYw8H3XUk5QNP8/ko3EATA7oF0c6ttxGhIu8/+nlPI79ftwC+v3lJfJXP0E4eH6dNi+o7lwe
OY5DqWNvfTpZ5J9w+QLNIM6S33pyGY8Dvhu2wHt3dQn3+Ycfb9nd2zSI2pfkeMnRnE/Kew7rkOFC
xqkog6bvve8i5XzGeh5H/n7gAvv760v03Z9A2b0iLbIvL2reUUQFY6tmfX5A41po5dAEB4GDdbz7
tygpPWcljwP/beQC+W83ltB7P0H9+qq8jl7QwAuUp5E7gMjaGfDDRM/iKG0IUC17GmzmHx9mek8u
53Hwd8MWyO+uLmFfX/009ubVfvcvkGL/f4Nz19t6pyDBou112VB51UfNtGU5Xk4CqGY4hCJbgv7f
/Tu0Pc4R4nithNrHNvAIB6r/vDX9zQF4OHh5DB7eWx4G7+THH4ZNlL9sXqU46CZlo2V4Z+VRQH3g
BUCAoNNPU7kj25dG6BnreVwK9wMXEri/vkR/c/rj0X9/a9q9Jv5zM2ThEKBMipawXaC5oBUsWx4R
VPck258D0A4Pj8FTy3kc+e2oBezbi0vM3/8EAc+puX1ZjQeT4ChJUePYcQWHGm/NDfRaSHTRb03T
UuWfsaDHgb8fuMD+/voS/tOfAP47tvFFw037CEkrsYk4DPNnDg1ZgOPwHcGzCHeesZDHYb8fuID9
/voS9t9+giTr2NzevmT7AJ+7MiTK1RpR/EP7TsFt2vacX22j0GVh6cl1PA76fv0LzPeXl5Af/wQE
jjeWpq33Fvafm3fUBrQDG8PVrgHyMMbhHPouQRr/XR37yeU8jvx+Gwvk95eXyHt//Hi3elmgL/hF
bQyiFrhNCj54q9WHpoaBUoC+M3afeu2lvuXrn7Gex7G/H7gA//76Ev3LnyCtRVdhersH4J+rvcUp
OgjQCW+zb4/hPLA4lk2POMg1m/IlofDUQh4Hfbf+BeS7q0vAvZ+AoD+/HaKb4uUQZ+iR5HzuTpUH
tt2iBO2RyKPm/+2n22r400t4HOv9uAXY+8tLtM//++ONy/vCNG1wne4B+OcajidvlMOotuWhWZkj
R9xAJ96+WXWRtj5nKY/j/m3kAvlvN5bYv/8JopirtOheuD1JodKqEZ7LXfB+6FQRRKItFU/h8P2j
mnuxb/X+OQt6XALfRi4k8O3GUgJXL5Kx/n2p/L5mt7purtd3zxc/eFr2+3fvNgnqZzF0l14+eka2
mefp119fz8/23T+0PP/CQVa6iqMvRdtEe+T3I26v6+bX14IfCWqD0xSCU3QQc+S0/e3dHfgNOAVQ
znisgUk0O71+lePwhr++puwIXZicaykQTHF4l9evaswx30Jxnkr05cPha/hzKu6f5kaRdgyK/B6I
3d+v8jZ7X0R5U2M1r1+V22/Nq0QbB2hwCseFpk702AhGcP/m+hJd7fgy/T+6sII2bmzmVrQPTpSj
mlVsZ/r4AR7PncXhRM3PSYJdh5l4OEsVR5PuR8ziJGJ8GwR1+Cmlhrnfn4XOPWMHuxHYDyIgPC1u
s7lgBffwcJ60CyPOejW6SdsI5jahGemqLH3nvdO2Tn08JrZYVYljEncQzPaCsom7lRZd877UqqZu
07X5h3zsI7XOiKTFeecHjL+pEiI6lwdmsDd5YvN+HeVF1K2axteTa/J2qFeDZO2piKkfnUzT0B5T
exJhugoaOral6w+FjaV0dZmvSOvLyyhMSXUW6JL7HrfiKXJLIYLf/SKX+QlpO7tZ2VGu6Fr5A78R
eqqdEzE09Nj2uWnd1MnN6FptEr/zC2G4W6h+OOttLi+lHTnRO1IM5NPImJ+4joqTj12XabIOhry4
EKxv0k0TVG2+seJsqI+rxs+ydd+SqXPF0BeJa7R0ejfxO+ms4okUtocLpFwbE1JRudFAhDoZ/ND/
lPdN53iS+dI5LhOnKNdRqv34uM2USdfaj/LuzJJRkrkN4qfcy/MxODWsn5q3vcyEuBaF1NlK1U2R
f8qNKM9MPInqxBT2+N6PSGZcanreuakem8i12RhJ1wR5dR2Xvr6uSz18zB1T/tllXGW406Sfg46l
nyPSypsu6vifQmiZ/2HZ/lR5ZTp0dE1zdB+e6NAy0pWx1UYndKJ9v26cvoxPSmaZ+FKrphywsbSL
3aBy6uqMxINx3IwOZbISVLXsc2Mska8KNrAQ22tEsBY0Hdgx0VXZr0etSexOQauZJ8kQD6dG+V20
QZZEbI8HcUMSNwlo/1+ndRrqhjLJy5OqVPE7OQXdQWS3O4Xbs39TlKOJgnD3Mof7P/9zvn9DxN0L
Cb5dn18H8e2vd+VtftUgEW7Or8vlN2fzfP9VTLcz17NVPPjjL/b5byzw9q0Tf3PzeeaZCRiCv7fP
u2dWDp9Hns3f3bitlbaUAgsGLwozDFcKYgYB5NZMwzweze86ICiAo0ClHDAGOzM9R/ZSoD2YM+eu
G2Rvo0E+cAbKTVMGSw37+j+x0RzG/oFZm2ekoKThBBg6lTkCroVZo7HJaZ/IW4f6TavXrBSllXqk
7KLpk5RtmVwLaHK9yauxHsWqYYMMB88qfPIlwJHKLQ8qmthvdCjHdpVoK69Oep2l9Xkqs9Ia3SIZ
ZPlFJk08FCtglcbcC2xb0Ft7KMb2Mg0HO712HFn6NzzjlboIVFSVHIchqrEUUUqTvQspafp8FaTS
JKVb4Hhnb6k9VlhykGV0PGMZz+M/rborMOaBSB9xMbML+ebIhNJ4UATHWAmtID42M8sPTb9Ns6gN
Vejc+n2Rx9VJk4lUnKSiq419MtVBE/XeFJVp9GdK/Ij5m+9PTxERHM5v29zmbH50C5LCYg7nn2Lu
1Iqo6GtME55EXlNwyUNXa2ZV8cYMfWCalQmbQISuJaypzN/3go8186iYVM/fNCrM68QtioobegFr
W+He9xcJFX64RhsBBWrbUCFFBR4jthdrHMLIYqHh1ldlmY6wVTDZgV1tUkc0nLi5aZT6nEjiN9s4
b9va87Rs5nkRW8AlS8I0nt1ZzFu2Y2EXFne+BiN0TrkdKdP6v6HwWR64fRy10bvcx7tuGjcMC5AY
7ve3rf+ybVs4VDgIDKTDcIYORRPILrLIEPKvlp3aFfdkT5S8xkGymtNiiuz0IrJoQc95Uo3tVVIT
MoVujdwdoHx/JXP88UBJbfRLIvyREnS8Ahp8AUSjIhKPSe7fIGzIpTkuqjLzx7XlZ7Uej0fHDJDK
96f86+bRRT8XFvEkFcGrERYBXmiHfhqPxHwVCn592IxUTTTZSNO3tVhHji/UZ9MC9cqt56rZ54KM
ndHrLipI2T+hCHPYugAAj7nglOCg4t0AeFh9IQo9xVKXjfUljIydWSdDE84HIhuKEK/eaftYTMKL
snpkpTtoxrEqGZGwvcrgFEcvt6jJr3QWZiZfVbIw7DLrorz+8n3MZnv6UExzZytanuCGbdhwrha2
pO19x5BqGr4MpjFQAtImBGCRoefScgfDO+uqZEk1H5qmL+aPqAza/ylYiJVtoRA1o17G5w75Q7Cc
itXNWKviS55KCzY8hvWaercbSTPKM+5L2P06aE1yncUyh0U1ZWaoPHGs2OoStwphbWfLP4YYlUdT
2p2JISmL7AmzQpc6hgSVK5sp22FQcTwoebjQgfd5qfOJf6l9pqxsHTd1mbbvq6mJytzrq7HC4iw7
63CvGKusGFdOMo3WVY/Y/LTWJo0DL5smMp5lYZU3vptrovzGayWx0kuV6WDKPBTXB5hEZsUjzd+Q
Saf41STy+6p64phSJF4HCgCedH5zhSKUS5Qi5cJiQDPzqsu78rMtCxlLr5wf+q9c32+1Nh6dbAum
3R+31jNtBe61d+akpL6DW0PfcFVt2p4/faDnB9sXi+MIRqSmaCeYDclCLZIhqTM/LMrPpcEpqta8
ThxxzmjIxzNetyPg0H6XTp+ycBhH221D01ehB4Pfq8ugmnzrxGQinj4Zq63VhROpOUAYRJel+jhp
5SyeouYaKjR2tuwuSxMn06cpVUmfuCRNZ6cVAX0IqMh1iIsc0ej0ycmGAbLjMh7xUU8kaJxVKWte
b5SNFIl5yRBECDCqu+m1E1hj7zrFEOMnCgQPWHlk5XNs0JQyS66HWuVVudGdod2V4AVSBmMS37hp
mhmWeVbgZ8NJgIwl+CN3cl986khHoWS2EyDO6Kq8QIjyfduwNOFM4fUzSNvx0h+0ECB9PtR17o95
QHWZfp5oVpvAHRixy9rti7hIT3lb9TAU359xaY2YvW2/nKNS+O7ljLUhddhnvP+DT+2sjH0rZvPH
ajuB81ZdJdVnP+YTlLBnbVMH5zYMC/T0+8uYm5sP9A7P3KqZKEB/LsGDuTOZ/TDCmnjXVngJRvYp
E3nWcLcpWmndFlVYwRqFSZ3TtfHtInrf1U4Ai1OGsgjWgdOwrnBBj/dphxwpqM5S31FXAzepM7p1
T1V32TgWibxKTkNxBiUioRsT4UelK3x0i+GwhwR6WHQhootTP06a+eR3QvJ3DP6+HF2eGD50T7AW
S7vm4LFLgnADu55fK4Sc4HDHifLDvK9q+yNYAYIgVhrDEMR206y3AkGWOAlpP0Bth0RzfATNXWRr
qXJWad7GPfOv/EHNKs2qaMrMSVQyPpvIaqoJ3VRpV9bR8STHBKfO77M5pqajk+F02hRp+RPayxaW
zUEEhBIdg1WbH/HBy0oOt1TxPJuKOGcfnSbkOFtNGcwLaCzezkf37hyjujdibX44zEcctnI2Kaas
4GiskCKMp4OcLxVVUifXqY5tcRL16YxDNfaFuvCrAd+KQj5vcQwyVW8SyzZ8Uzqm47U3wl9gu0/o
5yIDwNbwOiKBrnw8tYIXBorF1pohoXbaFuNHHnSzpWpMBdWa0ikqbhriJCx3x6aopk82y2f/mFkF
hUAGlaXBuJ4yRZtgo7nV9h8RpRrA0dsxh/bxboI1ySNLQ8VEn5azdWthNk8iVvYwaw0iEkwYNT7B
X8ixKKDIAgEomsYOrcaTaRvjSISaxfhri89sCpPr74OwOKMOwgVEV2ihd5B2kr+EurSfhBpVZX3o
MruAddiGtyx0hi7xkFmGQf6UWVi4o3lKgQ4GRpAEg+BbJl4kLhBCloP9oW4pNKQZmwYKBd8PfERc
gt1Z+71VDLWrUj4C8LTzc4QsMHpAqTdD2ry3Ve348cZvhANjgAPZXRpU2OABMgsHvxlyOKqd2IKq
zwHlAAYMZwWnaBZHkAyzIKw4ovjQY6y7S1JkBVYikwS+KVHNnKd+H+27l508tInY/OwEYCTwRBSi
oGVmg3CwtgIyjB/CcFSp7zZtwkvP74kfXyg2CTOuq9Co0nFRnNVx6BpTRdUbkrZ8kG6JaMc6M0Fm
iXM/C23uVX0xBDckSslJ77dCrRI7L9KvIk4nc5kVKsPLPiea9u9ER8kwrZw417L0KsSPdbvpe+l0
F6YKwTa6KiMZfcuJoXqV50ZTLx6a1vhuMTjVFLth3hkxeMGQdDgM3WT6MXUHS8Yi3mhGW3Gl0mYU
gUcG2vbtcan7kPqI3/ygOW1CG5GZZ09pP01Ia6GK5emQjH7rVnUZq02n7YCvZGYN04deFSz61Io0
8FdcNIx6I/LTYnRV0NR6pSPWJ14g0+DEZrxZVQXppzNf54Qc056GbBNYtROSdZkUmfg4yi5IrI+6
IMPwYWgG3pxbdZNbl/AYdvtVGqXMx8nugrxwy6KgYf27HqY0OfYjsBubqRBOVrg6KTgLPdtMdeV8
oVns5F9DVhbdsIKqjNWtbpu+J16S9jWNTxo/r8CEIg+QqTr2MytRF+DVrSQ57lTJ6jS8DZ2cN0B5
oNwx4nziRQeVnqipy/B3rkijyDrPRVnapy1Y0TB9m8shqYJ13AVN34EM9YMo2vgi61t56eeMV6cq
FmHgbKAriidu2U0Ebj2tnajXbmAJVTWr0DdTPJ72QW2F0XEfZfA2XqJ7AQPblVEr/1tYrZL1KZSj
t3yv5whb6EVbIurSbjNyZ1DvUmbb+ADfOV+0oijFB947KTDdVNSi+jK1lWbdm1iZMmAndLAs2/bG
WCatfTzkMc1SV4pu9otEWhG2E3AJp3I9+CPeZebFMtQyeDf2ZV/a72Pfivt0YyfcYuVp0o7a6d6p
mMtIu5XWMydhm0aGySc78H1rOhMirYGUNVYw2eew2lUozyzuGzt9S6Mqoun7OO5jx1/3MQxBsC4i
yrF2mKx5SWNnpYStSRCOUbUiZRIbZ5U3xJL5f1nAcsyXxanWH9vAqSrPIA8GssxpI3gQj6pw/hGs
HyGLW1V6julFWGP3XhnSnKtNHPYzYjxtEnwUddhYV3lmzyYftYXAAXveNwUUYMoRbxw32mT4Xrnd
atjICfBVsY1/8CW1j9nSkCLJzGk0i4eWImTy/4JZnnHOhY7BJVmtZSAKK0+cUNxWFRKaamOiCJGW
1zt0tCsvckLZWpCgaKv2UxPnbZQDLyuciuOwnQQdzp3YnpccQdLldKWgWZiB41b1xbeGWcGUsWbJ
y9HCtVRnMzRdR/FVuFin6rGGLq8xrbfbjzGcV19AuIW4JoeyUFeJFL7mnug1CCC3tEO0CK132uNP
tcZP2rE1b85vxjswWmiN8XYxrpaTnP/itUzOOYmMdbWD2tp+fQ/y9ntgClhybrMywwJoboXdlyRS
ZWSOo5yP2HTFJrxj2UVlJ4jIFRLwoNCu3AqqmLoGqobMuzXBaU716EuXJmE3qnc6awug1LEsxVdY
CY7NeKA5/E67CRnnoDfI8HQbzqgdkOqL3iJYlDhBsGvbPYUsQo7mlUWuenoyts6cnZOtaLfqofwk
BT5KRBixlnY6b35QYwg9DaiZpwlFqHBxLCpihx8nKxJt8wY75TO8W0Wa2rHFKrHJ+VdoZGqMw+s1
ObSrbsJ56VtAramf8EeR8kLYa4vIPIlPJ9Qrh/I4mBktsu6jtsCZ1nEwMx91D/lGnc2qL1QFOdSn
lohYsXnTIdh9V88dGvhB1s0fogscfKQ5mY9DNsl5/XmrgrD/iNfI4dGrTR44+N2w4jTgJ0k92rQ5
41tdieJaN/bxDnIddwbLGSKe4EfgAQpMHpdRAj/f0WpS5CMit9jpVmVlNXnkkTrwMbmMwwIpU5OW
4DZTEAagbCCmsD21i2A+zi38K64lY6tiZ5MgWBzGN1zX6VCcNKIgWealWqRZ5/p1ANoQZdkW3w+b
qsYHgkaZXmRVi/+OWQ8STZKegiqqwOWnF13S+CAFehNjdhoGRfdJ5f6ALMAfp1n3ew1THm8GXjFY
GMeEaeus0wwuNlsPVu7r+hTdu2Ya/iBqiGFvgrQokuRkRyfHTRqaeNOGKfLdm1HUKJOelHEIOI75
3ZmpCicFYLXfJ/70iYdO0TcfK96HvTpptlsfdFADIl4OU4IdJUFfy7WaCIWVa4yY4UPda9Ya8FWz
im/5U6dOeiBAWzzLbLlNFDF8GCg4vl9FoEItN0on8MqoPSe5dkFZjCo75yU1+IYa6ZzDdrKtoVdb
kmWiMjX+ps0r47PTwK8m/Ma0pd58pOVgDSspEvClPk2Q+mYZcqfca1IQE/IsS9R8nhrRRyDhg8Rp
YCq58kf4vHqEpYk3yPVm8NqIz1QBa50EXHyc5gGGmzHFLv/oEZ751pver42JLjSPZ5KyaOHuzu3E
56r5XYDGGv314MfWGG5UX8q0XoG6QPnbtUECqc8iQK26gjPtNYQ/WWLCrlSezW4jk/6sboYZdDSt
tkjGTQEmmkck4t2bfpKZb/+eTG1vXRkE02AVprLS6jPsLfTL6ssJCMSCzHvwy9yC8Ud6ObNUaYR4
FZG1zoq+/Kz0GFb0ixhSlV4oVZWjvxEM7xS3/uwjGg/+Gh6Np9KtU/Dfluek1DafwEj2SfOBBFUc
BJ4vRx4Ol72N2Kb6qlFTrdgfte+Amjg2SYvKsmexqU4+TaJlonBbeIcByT6lBWJKGw/0trSFlmcx
CqEdLlp259o9KlPDareTrSyrMgZB7KEXZpy3dWdu0rSb7Z8eg9maIPqfD29UZ/M38jv23o/ZfA1F
VQvfGINx/qLPwU5ka2Tuc20jSv0SRzlAtOhfTM1Iy3WMgzqfSp3Nd3Yqi5gSlkhLFHtQArjjw2dz
agWeGUbDbZcyQ5z3bWgHfeH2JAd7LsbJ1+y0r/L5lAfWNNOB9fyKv8oVCMua02oi0G9BUH+4AG85
rzyJUGn8vJtIGg2XVkFVrKttxpZH8WQnbpyXrfg92RqsZEs0VnhVFLTBSquZhKyNMkKssiCrCt8N
K9VaV20kS+y56VHF695ELJjDuFAMmMPu0nlZ7d2Bs4oEfsT1ZTsf8pLNZcZV3g+zTqJWzpLIlWGd
Z9k6jFOcxs0WEPDAs9FLHLyJGea9plZ8FjKe2s4TxNcioQeXA/sADWbzown0L7Ry2KCGAL6aXYVF
obBqOwgGnIa+gJmtLDQ9EDftQLyEbhdV89qfyO4O+a55erz2SaGfUEqK+Rc8q2mHwuprG1TV1jTG
4ICxCuQBOEnfn2pBoM/Pw+Cd1pgLlBX+q+a0/kEXTu8kleMjlNzrCEmGovCq0hfina1Rs4JFVuEs
1DaKIWF0fAiIbGccv7+WQwoBjyJAf+aWMgevveLQc3a4Fr/jDPRtHFxpVNXU50jSOR6va8fm66lA
6PwUzn+dED3LIA7Qqs9ALs6dmw83n4SG0DQj/mU15HAUQQKPf2qjVWemNe9O9vc3SGfa7lt5Z94h
uFuCFiqGpkaUoxYTDmksgrxJ1eXOYvThNJP2o+KjlJtB1E63QW/JZH5vez7Gq6zNZ3vODUyDVU8C
/uiJFR1qOlaEVMrB21a4jYYvUHQLonHUxOrtkVeX6fZQ9YjrcMaHNvFh1yOniyCCULQjTqbmcA4I
LaxwXkhc8qqdvK5CZr+RGS8kcQeYltGDqa/wdZwPn15EI0c+6fXbela5NbPf38RSjBCcIHgjDCom
eDUMXlG9EKMKq4YNVncR1slsmaa7QKisZd7+PlpOK7btLH9bVH5sPolnau6eWVJKLTCzB0QjeJNR
e7Fze0MQVrFLCljWwjV1FPyPqDVJQPnjZWTYH/rY8Kq+pTngvQ8muovii61bQpA8S8NOUpyLvK5m
h/F9QGf78kBNoRAoPwmcQPSj4HWvSz6zH6chMpNMTuzcMon07Cyz+WdlcGCeOoJ/nQqic1DBc9D1
hiLvwtRlPsvGNlDByTYU6STYEegRqzJ8fH9Xi9oafh0dGhrF+LmdVeOxtIWe5KQJ/Xgo9Q2JQVPv
jhVTyRwqGp7N6WTvdHnmkUwYZru2SVHpcNOJ0NpreD7YH+OewAg+sa5ti8gDwMFhAgK8xRUNlzBt
zrKMSQjqRXYU1sdmYiSs10wOc5dESwRriz/rKUehHf8XJQE4X+1m/oQs1m0kGvyyM0QRaA0KvCIp
wUi9ZQKcCHmf+TIIipMRMYssLvwhSugwej5DKeyPuqoypGcmZiKv1lnaTqzxSEFUna0cI0EBvuUD
Lbh6r7d1xkQhSeLv/Dyj1XCeBGGn0crTdiqi4GpitJCcIAGyo2yVWnEJFdkFTraFYaGbbMMdZA4O
nJi6M6/bFCi5Q7MPMwaXgpR1Dk/6jlkItAvmIH/JWQu4Efqp1r7gdToHmdbWMpco2kJupHQoOhiT
usno5Oa10Xm0UqWdxq27p2IquPPQ3QVYd5EdKn498J0qZw4u7KoD44WcJ1FsXToFpswSZDvdG4Iq
ShR46ZDVyPNQZ0jj9CNHOK75hRobLcrTWBFrJinqzoD/Hbf5IVpOa16twqTNQAeDGbJR/XDjsHEK
37PaIuhJ5lYcXU3sva50affroFJCVh/kqLup+IA6yFxpQ2xKmLoomhrFjQ9RCRY8WEHP0eawCU1F
aexlFMHwn+hwrWrnjVRDzz5TOYyNcwE6zy9/z7WOE7aO89oiyNAJ8rjGQycwavzrvBgh21U/sAkt
ncQCY9J5CBmpdLxRjH7/NtF1U6PPNI37CFm+dgzqtVFI6mNB0qb/okiWjOHKF0gEcjez88z8Nwcj
ZLWusy0F7mxkhTp9oN46GfxJvMnDVLEW0f1d/AdCfo5fx/z/cXdmvbHjWLb+RbzQRA2vkiLC4Xk8
aZ8Xwj6DKFISKUqkSP36XlFZXZ1VQHfferu4QD4kcOxwhIIi917rW1vr5TD8c2kMf6tSp2KQaCVN
BVJH185E+Rhjh+1UgbeRSJnUmySuesXhosoXPVVkOI497WjNu257oQA2RRv6jZ36zKVXfZTu59F4
dwWFRT0XJk8aX1F+X/TrEEHLduaVYVFfZR1VS427j38Jo4f3LupV66uYoUce0vWEJhxSVzLRm1JH
35XE7ThtOr/Nt163RcY5vt2ImKMofHYQqrcPuxjW6ICaYj2UIUoHrNh8/MG1fUG0CuBpRrqb0S3r
gS6QxgHIdFdO2arl1VY+FZrP4A10/7NfZtYOXHd1yKappayar8s9GY+BTXCnJ00zvHQZpiYTU3Hc
8JLnEn3il/HKnsBjsJ9zJYeT9PGw16ES9MhFpF40YPC9HiAdLTVJVfe2+b38HMhEITHY8XUrk/4Q
JWt0jVwp72tFSHqbQT48mnXBjDhRsCeImj04qjWtfsawoNBnxTp+dong/VGHiRziZVyfF5dBCMFW
0C7B2+t0MUHWdNzKhhUV4+V775IqnEFG2B9LAqr5oKxe0X71Iw+1S2n5q1xpMbaEEXM9VsAk2ixe
xZN3qUT/Nqobuqzx3LCSq89ILPrWY/rQzZLHlxXK6MXb7dx27VFm30WFdGeo8uS6lylP2hK730/g
uOlU73sZA60F7/ix6Xn7NRPim6SP989lESoB6aCBNe77gpXLBz3UILmMbfW+SX+d227u6ijW/X2I
C2zEaPUat6VDeg1IfdDXxs/mmGib3NBh9DUU6G90Cz8AaLP7LMbt4xa7tpA8o77u/OiKlgaVHrJi
ne41z8xH0B61YgTbvVtqK8FmyKboO6qBZqfZJxxzVafJMJ0UBIw6icb1yceTfFp4WGUj17V7m3mY
343XIxh8b33DYqNFLfD+4ASX0AJx43m+N5kvt8cqWfjQTLsTn2LUew3zafwGFH2utXbxUwVz46wT
UzbWROw666fscylzfyvgQzjYIZnFH2VrzSyZ0Snb7jYvierrIZbVpyEottoSdaMAFL3Mj/mWyyM2
+jxvqn4vrtZY8UfwQ2BONm7eEjXpk7M+Pgnt8k+TsrcN/fvbPo97eZp1Fmoxj92vgAty4mth7QHl
aQB5XFFWm2yGkyy7tY64c+e8kvo0oz6O665YqrdqWquv1Ov0VRimvtzu9l8WC7x1hUruMgAPpwgn
RTv7eX1B3Utquk3ulphFfgevPp3SIWYgxiBz3/MQZTjLPHakSPQldCoq8ysEtlmjl0mcJLXmDcxZ
ivfvkus4mtKjyNPlA3rh/FhN3FzFYahextHsN90i5oMvsOWiPR/7+ymL1mtjs+1xWph5NWWZ/Uil
w+aQzMHdZ2HEzQOt7SFOV3vjTbGd+82nCnpSOZ1YPmYt2naQn5BjqvNODLtljJunPSn5WwlJ52Pe
y/UVB353hZutuNtjsoKtyvsjOHt6C+c9Tpt1rIa23MOUYr2b6bh3RD1KWAOPnVd6bkCsREeziflD
rzbr0PTv+62pMnsDgEpCtRjVa5fu1Yg9e/SHtJDlVQwvsnF6zx5K16VwDAz5SVgCNu420GzvqyaM
HjV4W1hI7eWtpCliC4dIGTmswPU1u92I7h6h/gz3JAvTtwHzTPE7HQToPv62jKhghC3Eva8EsFCq
4/66Ujr5bgmzWzPwLboDgmTf+sS5+cSTIc2aisfFTcaUKY9VNE7V9chL3cJfzvbawYdvy2ofi1rs
a+XqMWXTvSLgEG4CmQtc6zzaVnM7Vw4GVOxNvJ2nbB4fUp+Rp2Kqet3k3nB14JU2z6Lr3XiAFR34
zdhL1bfETBSkJmMxORVuWfbngCSG5adL6RG11ewxzkriqqmtk9cSWoEZmrhA5dLQ0TJ3BxVHLE1q
4+51K3YVGhUN+S0wQha3W4wS8WaFQLB+oz26UoN9xOiV5iicugm405Vb8+KaJj6axOueBpa4Ovg5
qux1gs0uOpcZnIrTPITJtNwt1L5UpJMCZFA3VKY2hHWDbEhW+Zc+Bc1TJzwbnlSIyX7a0ACLJirm
JLrdKuGnJjHwF+6KAdtpC3BvbxUUt2uRrH2Tx4W8Xknwi3gYAsmrPcXlnyI/ttCPRnmhx3RCx4d1
zUS5tiEX+ZBA+F8U7ocStmtj45CMCEzYgd9KDte4HifIz82++nmq0zHAkCqskFdTn1F16Da63cke
8m0rfO+v0i6LyxbTpXkBqU6Y+Cw7o2GTWlqEOtngyufIZNwTWvmiGQXLlrrIZAqJEFrit1gT89NV
KE1So0NyUorF6aFzPLFIa+SeE9WAGQAit9UFz58DyVSBwsyWoR8a7KQrfkBFpEf2FZvQXOYHrgdd
026OfXWQYxEX/KATryi9i4nL7RtM5pFdibnMPjvnvu877946rr8jBURFjTZhfNnAnBxYycwpwuER
YZPIDWy5Yr8ZQjLcm7S3R8dN1ehZ77ougI/qehzp+GKmIW+NQfjJln2G/dWt44+1Y/uxUAPsxc6z
OzifZdTEftnmFhklnz1WC09fCoBNpu0dNCisByyYGpze9jNWWj7peVrKw1IU3e2iJvVi52XtDtZ3
jp2hZndFTUZfnUcl5jaZ5uEoZ0ZfJhnFh2rl6kYySu4S6bObRMNMVd0CU71CW9Qim+Q+J1vY0+6T
ZKijAodwG1VuXg46ztU9uMZtPWuzsbpatsg3s+xEk+WL03UVjwxsK0BNe15yfLhDgPj+sjPT/2Tw
4+eTgO/XGtyUW70Hae5xyuPw73M5tL1AfYG3wJ5x6vRHW1R5YyfNv4m+i79DEfRHwETVSUXVeCx0
IR6JiEzjxpy/R9P4NggQah0at2ORMPGhtmRVNU2V+kgjZq5tkjJfM+NF2fQQba+ZTvChuwjKe+9d
gyY8fRBoS67dFvc/JE+L75J18buM0+3WwVFuqZ7VOYWU/Q2mQCIve5rXdSqi+S5nLEXdis3xsgiz
H5m8NOlhGi+ntk+WL+VK0h+GvIdBC5Fb5WdEynrVLKb3KzywXUHELDYRN+mAfaTOSS/o3aCX5Itz
vsoaiad4qsVQ8LKReN0GshzWBA+ankeknooWLbwbDGot2V2PWq1/aHRtvJEaT4v7joN3M3VFys1d
kVXm7aoFuepnmrxdeIZjvDtp6z4Q/UCpF1/WlRrHAzrPo7IMlJZiNL2FpWhudADsgkgXSppbv1j9
JZPV980C+dPVvRv8j3UNuFdwU6JPsxrq6k8HN83VcArdYRIuvYZ43gHl6v2OYh446y88isGx41jw
9SYL6N9qgnJkbQc2E3og8wgWGTk4+m1dhuGj0M43ckmXdojIHN3brYhf4PqVFWgl1HB1vm58OG0o
qq6x+03bwc+cC5RyFUpP0CVE3ad8i0lj2YUQDIgVIkWnHZIPIGWwiJqMj1xk0h07l8PiGWUjJIo0
c7i0sa5hYe4T1NTpxPb3abGTfEhUvC0tugomsaVVudp1Y2LbDeFEokRM2UNuU1bWMp779HMAzkqm
xpHSC3aEkSd9dCe5ylXVoNv2ma7tzsfFNgUOXBpaDl+tHGoLyjwL7eQCG+VNKBkknWaxaMD04+Cg
WqW1B35e2aOxeu7fu05mqms33Cqwd5ASSidTOz+rfD12qNWms+WWjL+XefGOHji4rHE60Bke4AuL
EnhCJw2Aa51aEzISiUdhtcT3kBFgXFaAsIY34YDf4+P/GklVRLiOi5hCW2nu6Ts1NOEvf4rIRF+M
kHWoLpJtEjOvbzA344IUgGO4+DO4D/fiZ5exyOcn8N477rc5Xqr+w+qNE15PJQQ4gs6WiS3HEYHt
eP1mOQSF8nZFQenvI1FFIWtst9hZnna4bvi2cOQJJb7S0k5ubOmw2jDdpBYfb68x2j9JlgYwTjqy
l3SlGjHTHABtn15H1s5BgY/qV9Q46B26+ah1KbAfk1W1EnTUXQLIDKW7rrBjhqpHEVVmp34txhA0
1GEHhbdHvNLYYcsO3eSzfjjoDSTQ3zKqqrzdUfqVB0YGpBARdWWVtjXSnFV2KMKeZif4keM3Xdrh
jYD6WetEIRRXZxb3zgEUzPgzmiSqLFD53MiDypeKt86An/H1nswwRffchr/R/9dV37lHCmr3Cvp0
f6siljYyye2diEMYDzodAZG5Cga1JsOLqPxWnGeUcEWdTjpktZ82OZ3MGoGu9KXeJoSGnPyp9wiB
VmaykdU5zlHbrukenpeebB4FAhkOqEDRITKhKT2ZPFvHlo2l/yI780HXcbfN8XMpe0lbPDV7+mEi
GOv1Ihxag2knDt2IETE/oJwwy5VFItP97Ii/KC6oqJOp2SXvjsiPOUaOo41LQEPJjFgrizKlDlmI
lqt4UcXH4IYMgmXBkk41EBR7ig61CMv9iAcM2jaJqF3fgWQA56iNBv3XgDWZHQqkOAHvBHHrvkPn
PdbZjDr8zsMI9PWWyuJQyHy4Jt2igNhbitAHmD89AilJgl3acqIVrDKy8hPyFPhiCt+ROgXzh2Dp
MIvGQjD72gFSYG2w6smSSOFz7vqYx9o/BnzZbVaxsjoIMB+/CKAqiIdCd7cE2/DyHc3lxp8KMZpL
1ZUm/RUqmPzaYIx5/4UtMg2n1GXiWW0puwO+2f3sTIwrX267B0bHLJSRfe99rftoeys9tY+bGTg+
AuJ1cK2LUWE3LUaEKCStnmPIh0VbCbWdY4gWfbuB2fljSzPkG6lcsqspEwLYpKEvM+vUcU2m6D03
S1xXBfhIboYdyYFlDzVyWeEeWc+kbxO7OITNhgngftW7yp273ICaW6YdmGrHNo+3Ww0XZAPdcKOn
IiRHOFfwf6MUgce2c6nD1kuQw+jrVRfAHtNumVEUTGG5S622t10Su7KNaKeLIwAN/br5YgUNvU74
lKAUiu+Z4WVXjyjAH2ZyqXiXMiunGjV16OtcsgqYjJx73uJAFyDCIJc87iMUgHrPtc4P0gH8a9No
7A/77PE7HQXmB5xl1K1L9e9t4dMhYYtvtpWGjwK7hbvx62R0O8yufF4o5ojgz1E6oyHooQKNibpL
B5bclHyQBfAlFhCojll1QwhPvsLQy2tP9PIIhlA0YNOST6R17AT/o6hC09NFmKbYsj60dgtiqQdT
ruxgeV8O2H9NOtyIOAn0uOYb/UYY1/4eypVMIQaoMdSDHuOPvgKJUY8ARO4VyJfoUGw0oCmoEqQt
ZhbR8TDGgr9K6s3W4NxEVYf6vOWpmcvLdcsftnSDDJ0mit2Xw5i+z6A/utrZ4SNdRvVuVqVqPMYQ
2iNITwBcncOSH8xHR7aoQ23lSUNQedwZi9jRAt3l+9RZcjYCN3Vrelk8rHZV1yudkUExhbyFLlBc
ERaV36AY9wWWQZd/6WRPDz6LlmdnQnKWi1qTRrhyu1Rr0QikZ4LEUywI9i8pn/J2rwgKp7Gv/Gmi
iRuekeLtWwNxqzVY6lkzp9QeUL7EN1NQHMziFr9zFvx7xZAe14uNEOmk8jCWA/sN3DlqM5qtbyXK
/VOcsfhLgYx/j/ArtCYeFw5RhHdkgco7D/jgpN2Ku660nwCnMRDBRoHV5aqiGPfB/lh1RKKiibPx
hPPATGgzlrTFtPYbqGjkdpsT84eA2NGWHo3KjHkUe+15rL6RcsheBE+zscmg6p+1nmJYdCBAZZr+
CBbqvzlIDT3IfOGAkiMmMpTI2RTv6GjVqJ9NtqiMPqyCz9jlF4zTADNlZuSyAS/4IMYZXgOMUPWQ
BSA+4bQlyJAkbaoiv/JzZPko9jMA87C+sd5v9AedMiWvhCrHNWtYZqKVtKWj2WaweUlQNvDawG2I
Ku7zqAUQGO8oG8so9I2RuYn82QYPFbPOE0+PWTZt5fd8mlZsKrOWgx+wj1EeUQx8mMBPtCTkXQfQ
JgP7BUwaZTxor4CMNm4a4PUZBaLKtfoVzSQUSwujFQDhYdFbkBxOat9JUEy6Yxe4HWtwhg3SiW6P
5ieXlitamD71uTHfVLkxJ1oYxCX6PkSZei/uhVCLVe2yYbpHfIh0apf5y8rdxaHGq+g+NJvKUJLV
u+bYGa4Y4puiaqBYXz5JlndRNZx4510x/2FJtye07lkp8W9g9Ivc35B1QcN8I8LChrzxmHlYuOP/
bM/9s0MO1xAESATr8JLkhQF7Cfz/FRKAVFauEdILv0alL9km9yfjktLJwChfCp5ZIGku8gQBjF7A
ovtf3sA/282XNwBQAOFdzBSESwhT6J/fQE8DslFdX/yUf76B8U/yZJQV5lKciIIv9qdT+vd5CY9/
Oo//y7yGVzXiv38dwfDXCQz/lyMd8Hiry0Cg5V9f6v/FaQ64tP/9MIca45X+MZP8b0Mc8ON/znBI
/w8yQEgOwMIF7Jzh+R3/OcIBj3hDeA0TkvAQqQqQDQbu/GOGQ5xgKnmO30BsP8kAL8GQhld7GbWT
YyozBSiOmAeGN2P6VflvjXGIL2vkvwxmeMtI8hVRQimergMIpfqXRZwEzFNBOLfeEI3zIFapKbOp
hrEaQ7ANSX5cvN3mxvF9zmUdbzCpDw7zDH5tZB/iWm6L/5GN8RZqvoGSBaxplAVifWkDl3LoWQPr
dxrabZorDgtxTugBerSMa5jGnkCfKePXFWGCexyWhB/k1u0DJqLAhcQmbqAybtbK6U5uiGHX+MO6
aKINL3m148xQDd1QQNaQaTZ1o6hCEYe7DrnnYukT/ihmAmIME3Xk2Li8k1FTEEizzVJE/A8kj6Rt
lmrMy+tl2zzod4NdqYYYS7uaaHf0sTZD62O8eezqWbjx3eLGWiWYXtPEou9/z0UvngFhhvyAl8iW
xs4JCuAu9oIf5zSbXzPU0LqeM8PeGF/gMRmKdrWeB5qZOlnM8oIZAZrA+VgBJmZ6IQyqs9o+e5xB
8F/gveDIjiJ4VPO+D2nbA2/7jcSVsQdX2kuiBRYilGgyZurgBek4LoH15cM4OZE1MWWlrjdGhT0u
upi/KpmgOZrkkoTayCAQg9ZWf1vnFGWut3GkG4yo6LID3Z2ClZBAMurghdKWIE2xN91WTklTDAFT
AhKzLMkpKQP2+5Rg5tSx8qz4Lma73fUisb9cNCXDDTViXh/6WUFm9uCJ0daDToaXN6M1ugKsaddj
ir6jbycWYTwNnoMTkloAaQxtbKGunqbSst8B+H9y8rii7yFhK33qHR+/Q8vcYDZVTkwlbOy58PAo
FzmggypSxAiTFeoJoMxVHmW/MBjjDuA5/Ds3PlJfsOnAVSU+sNgXOJPAdzPEk91GUQat6XcVdPEp
MFeFnvyezo+IXDmA2hDEEQitSnC9zOoOrm6JJFA79g5WtqN6aKMFGZoaQhlEKVaCtK2rWWJmEcJZ
Q4ccZpGyB2rp+mNZuuEl6lj0MuECFXhtx9+o2OyLdamqjqGUUDTVCGSgHrwvfwq3ZH+ITW07xPCC
9Wi/4eNGsSX3MyTQqKksElR16pxH7gy62bvbk/RdzgIHNxDNMroj2qewznr2e+sGfpO5ofuJQS3J
84ppFZ+rS9HRbtPEvlYypb/7QZuPxLr5eulN9sZYPn1EmBMyX6UICqHKM7wLR0XnRByAWfhrECMk
dFCs6QjeNOpC2a6uQPOS4YbcGt+p/qNQeSDHhAEoqXuTcN2WMA5hQTnYdzXZxkrWBRgSRNcWgV8t
Caykustni/hL3CNgO1dCn4pumCFE0bRoBUXmpjdT6tCRpSNvodjyL8VL956W/fq2YW954bYCjoIA
HAQXVgb7K//bdw1feLnvxi15xNc7Ye3E63nk2nwZQdGvJz4zX0TM+FCmR4mLtZEiYGE2QlCULAX9
1YUUKhE3Cnc4eohqqaXr4+9rqtabNVlmCeYjg86M/oohgpJ2RXWUMQUQvsGEfO2jdWRNTpaU3U4w
e8p6mXdXtbFAvKnBnuVx8QiUxYcSMM+4Hz32heFg40xwGGJL0fePE83SExFKIu2Q97YuhiXMx40v
5ivKAMfVhCL10RIlpIEZ1413lUVg63bp8OImQ7XbbPkUi+d+rlR8RGTU6VOuOLHnFJMnwBcpDTtC
hDm59OzwlPwhWyY3tyvNyqOBoS8P0IzztzHWqsLbEnE+v5X7PEYtBjXwM1JcHFGXxVX8pPuy5CeM
GjExpNokDj8QuUo+0tlgpFcyYHu7qrJMPcJ8g2Yny3EpGrUStjcSWYQHNPiYiCIXRzDIbCOwGCYC
iKKmlVs/uy5KpsNOES3GP0LuwKiJCWm9bpMaxh0E4Y4J9i2B6PSIpY6bhSXx+Bu8I0c7TuGl7Kgs
49uEO/onVvtvVVD/f068oigd/vsaCRAaRhQ+9z+AOP7XEMPL7/x92FWJiVY5otJ41gpS/ShpERP/
c9gVKQs8HScBl5fmIB4vA1b/cyRhjOfRgQmO4rgAc1zS5B91EsUzIUFLI/6KBydgZsm/VSb9yyQl
SvMiwR5CMeAVUDT2+ksr8BcYmoy7jYZQySOsixgjAyO3HjY1mGuyYk5MU40BEyT4kNybJCkPhOS8
HVQGjWsU6ksibvnxl2v39zL8ryMS/4VYpACFMQgG6XIMcEwS3L2X1uAvb2jvUGxKVxaH4FE/8QUz
CAy0T+jkGqa/dajk8r66VQkdmjlE7I8pKaKnCfDm6//8TjBB4J8qSFyby9RHZLzphVREH3QByf/y
ViAWD8uFsz2sFbX1Xo7AHrxTZ8zUi2+SuPoJwcs33hg49yXSNSfv1QI5xxUHi9PqdqdT/EjZPDUQ
fNP3hBF6mo0fj3sf18FOA1JE6wqHbByru7XoPJj/gKDKHj3POD7hrCFbOTh7m8FJvGNm5PdqCdE1
ggxrs+AgKGtlevMIm4A8F1xN98kIhaACPFSzWAcBLCBPfsNtz084ZNnNgJF3d5h9g/3GDjeIJS2n
LdpV05PRniDz/RhXNjROye94I+kVoTz8dOs+NX5BeYQt9jKnrHvOhuEGmH4GwuACTKej/5QxvCbP
74ehXJs5Sn8grfuRi+h+4/ptc2txRJIibZKpv5OKD+8loMlm0DF/6hh0kALKJGzHmN6aqLtAFXM4
bKgg73aMqWhBA/uj5HR5m7ZJQkKalvMi1SVFE6fnCuguHIYspPWUwJHGRLCHCj32j3J1/YFqn9s6
iB/jXMLUC5h98QAeZ3vaYkFw/VLGd6BC4deEc6PexogPOKglhHAIbBeTBomPT4TY+uEaS/eWxLxn
V5d8t9z22zxXV9ino4a4b5pCCi3w9eluxoHCgViQfPwiwQD44r/zBMOeZr4e5AAhpcIwwivMToxq
sAvmRkRLfgknTq3Phx8VxJMWU0lR+UGI1cGHGoXXejdlwPDsBeZyIUMpSTfMSKz4W9KXoJsyqCpi
HxAX3eOGq/RLVMiQIF5yRpp1bPuVQO8FHfVaVH1eSz7fckB1V0SHn2LscujTDkbARswpgTCHWC7/
FQt9pcL0Lpc9rhPk6a60lgi2SbFeMUlfALvYOhvmqwI5RmjfJXJ7W/GQ7goGMynL+RytUXSQXj8z
axIEL+FppcpEj3oIwR9tyapjh4lQjx3rwlXYbfUW0wRfKUq5213D7odtx/prDKaMH1Qu/WOPWmRs
ylDoG1gG+eM0AEMCz2EuK9nAidGoc2ljExgdrSX5Lhu42fxGYTdp+6TckM7X3VAnNnz2USSfyJyf
CBxJCD8yI8UdQMs0PmyQ/dlNXjnNH5TLN4ExWTnJ4QLpCdAg20LlMdQ0SkuURJi/8RQp6ndM0TRB
HQtopYBFNz3ARivlw8aOnnbyfdrVmYrxNeo1RdXYYWwds6wJK0YZIGG5NDvdI/wo19dpttHnAKqm
6XY1HZMZgHBNZqMh6iWfQ1HFn9jw5KOhfFA1G4vo7CDocGTwAv0+Zoz8Aqhhn6rSRq8E6fy7lI3Q
nxkr5p+YVLgjLyrnI0mrArJxcDVKE363Xqzk2fvkqtgWdgC9oM4M4fm2GNb9lG7DeOl/eX9VVmL/
I8CdrjcfLW+hz6tTWbmrJF62q2Tri9+A7UbfRnBOPxTqqBdM2wPGYmDq32xG95jTqePtHr4xP2F4
AQpikWnX9nRCtXPhyfycOriHWGiwyaDhAquTz0DCR+xpWK6Po6frNy4hu9Y75tBOR0uJOCOGwpCL
qyC+vWKYyFiefFyada8RzTb6117OHtOuAsbG3vfZZfJCtYDEFKvIDynWJsbGgCa90xMy9OM4rfm3
AnrsKyum2ySw7AHjr6bHkm4GaE8nyjqT2aVf2w/o/7KtMTADf4APsw3axfQs0mm7+LNofePVnZTG
9FmcWGIDUEM3GD5L3IC9zM6pLvqTnKxAr7V4dZwr5q9hYO8TBh3Z+HVgCgbc7JCorEnRUWDLxvvH
jnbfEZyEG2ZCuWOfmNjtLIvhrSwd6xvbg4xoJiXEj1DQl95UeVHvW+lRTRv/iCXjH4uVV7eIsXK0
8RMn5rAsOn7FQ1TiV9Ljh6pyoOdLLrOZHTaMCDNUAZJK+8JLs10hyzW+XIYMviQ5ecT9vp05rv+d
RXQGLCmLzF1HoaxiZmV8gKS/NZsYhqt+vLR7Yuo+qbL9yRuHBe728TnPnWtTSAt/wyFKBKDTs0be
tcfAIadfzT6nHyGJU9uAgYnXl57MWbPGoTtC6BWytoDeJbY+IHN1iqr/Djpl/ofGPuTr3Cpx53CJ
m0uTKuqpoMvrvI4wI+CYsmf833zaDB+bfpLVLcQY+ZROK6kLzK61GChg8qcp5zFmAa/ExDUcpPLQ
gQp6mPK5qLlDgxLnJB0OuUyHZzIhsV5q+UbVSLsrcKzYBpxfX8dQ3GL4V3rEIozOoS8Vbn1QbxX4
SdwvbgONTqALvQaMAXvshNmfJqfSGsBXdPoP5s5kO3IkybJfhDyYhy0Gm400GmducOgkHVDMihn4
+roWmZUVFd2d3Xl6U5taZNGDpBFQFXny3pXSLtYTHYjy0jUl4oaubpXYpBVvY+sAjQZHvZnL9wKP
f7jEtfGOU2YKVKabuzrGgprkafVEYlu+Y16zz2mpNpfFLca7TGm9jZ2Yw5Zj2eMz5b1LyGxsFq4N
4euOMeqByc/uL9pwrrCDcmqJ7K3F0XO9gUBDKCJtlBC6Pa6kgB+ZzhdZYA8q1p2mUIx9Wg/GEg0Z
RkMvdTqJ2dZs3j3GPSeQck8Y7NiOaGJ4l7NDvL8a3M980bnq6PrSCxYWtcBx38nNjFt5t0x4uTA3
jytfqtsPDKMGjEfFUr5m66ylgV2U1sFKFSUcY5DPKzZW7n67d1vQxytvk4utiwADGO/QwG/y3c9J
Eua9HUmnzTemksWXdqX1I2rc0ZQb1YOHhfkMeUX/TkG6quEf76C+FjwsjJNyvzOtG/IoXXcZ19Ux
i4eMvn9Rd3ohiwDVcQ6XdCwOs/Ca9z8OCAAkwynzvPgdsIsbFr0X3zUaKSAqOJU3Lc4rsccrmJq0
z0Yd4Z5QbT8bkR0O62QM5lmtC50gQOmG3Sj0pwIPvRA+n+wM6CVzjf4xlkX/LUbcCoGNU3/LH2e+
YEbrxHPaLDYT2SwFKDUqNu+akSAtlG7LAw9abt5CvqOqsyt9vvxxLYNILEpc2tL7XaWJd/Jqt/uu
OvyQ+K7xBz4xa+Gz1aZaxRPUtlodGo42YiiDrcUwvytAwpRJslxa3BQhMZbpDVS7G6hjEl/SEvSg
P9yKe8vom3cIdN059rSxD0xpzpc//kcqDR7IzDL4v3aMA4q3ZWre4Z20YwgizRVgiSx+gdpcON88
SbWQzo39lVpl/huui7mfi4p/ZmIFxgWfzElEBne+qGDE3t18ad66SeH59OCJaKHW2/y/7LF5X9ZR
vYxU/tvmNr4j4+xKUvkSwbPLuIcey7Gcjm09rl0Ea8kMEvwByiOmCSy5WYsR5fbxJ97o3ZuW/Hur
8m+13v8/w4v/gXMJ7dZt/Z+b7t3A/dAuf+64//gXf2+5dXaweY6jMpwkdXqDyv1nx63ZLHhgnnRL
xXFVELv9Z8ttumwOs3jcYLVxtjk3QN0/RhOsKHd4UnVITCz9YTKh/TujCe3vSMs/zSZUhBi6XFCj
3KXoQ+5fuu4auXggpSSDzlU+eNM0WTym8drvurqwdrcMAwdsqW7cjktBj+9G5ps7p1wl+wJSA4+p
ZmEWrKHF5+VzrC/2xplWM8LdTZk4US/FVW1sZhggCGmJcW4MneLdsj+RC7OLkznNwV4bCFp17fpA
lt6XyfoenS2m6c+204uoxph0xLO5XnTXIG/DMYokW6VHXShK1IhOwwHhzt5BN5zkguw5B1is9O2a
xXvARjhbNetiKd5HtlRcAc2Kc36me0KQUvRe2aa20kTxoCmbkVjNeeaAi/Cz4A9MKZNDPLnOpiji
ckvuKr/OTEVJCHGkPSVpLSMVG0OE9ua+zNhodzAwTY1zXIyT39rC0ENEQvUJ7a3EclErT41riJJG
nU7c1JPxFdNBA7kh7idfoNfs3AHSPOAgGoNZwuXfM/VUnga+4vZxNj0+Qys1okHtLbBS8xqTqjGn
+AjcRwulHXPjAOMGl0+qM8RQMpVh0llYiJS0qt+8dNxWTq2gxi/NxwqWc6NQtXS+yEwFUNvo5I/E
c3ARK/U6dNHglvphUbPEi5j1YidfY6GcwEN1PkbQcgEEJkQU9/zpTBy2qu+0CW37oK0FEyFXK4Nl
cPTXkazRPkuXci9BLe/mpvgyFuOnLtZzL1Y7QsZZfheFZ9EMKoMMqBTlGcDYUWsetGSXaajDuIKy
ABlkDNK8R3EchizBnz0sbwuor+OM+PqpDOpRs0oqelJ2ieiM7SpNv3QX8/G2P2PfjdaXlM1WUZT3
2Vn3uhP/qvPkPm/XbTWru1Irr63n8AsAdIokQInLoHvaT5cyr2jrtT20Fn89EDZmOPcqbqFCC/Uk
byJbjkdmOMV20ErvYpY9cRrc1BZmznjnCQdfENa3raspMqTo/YUIt1srQ/2cPSw4QZbe7GDgVZjo
I43vTQ6AO3ut5tkvBn1hnwNIH99QcwVEW1WcCrIKkZrLh04WTcDuAvdpkV35MMOxCSp2N/jaOCkQ
bPLxzgO47Jv0spRkDm4zO12OOcss8Hpv8cDpe/Y+ACPThRqRr5yfW5nQiFi9OA1N4UQkATB8d0Wy
1+PCfRuZeJ8naJdMZoZmDNS+ec6q9t0ZvN6fm85OAkZBsU8+1Qkr1VYwb/cBbLm3ZmLwQHmkbamm
3bA0HRGUVv0MgU7eqVWS7Ac9lmEOGggNWm/92bDEiXTo11IMc+8vLT8XXo40IA7PUdGprJ+oTVxq
Gu91z9DE9wo1DUStqaFe1PbZ6JPkunbNfLI6Rd0Vg1WRN/Dsd1c3HzE2MSeqs0eRVgelwUqdYOoL
DK9yOT/G9DoVlho6WlPtkefu6wpb+M0fmvcL5ZAeND2oN2w6xuzYR5fx7fmWbxHeY92WeOhwqwdt
nPgoiL+ZHeo+UkYV5qOubiw3qe9jqZ4GdbK3KpnhvbE6zhUujebfjulDw9nPM8hWCYs4wVniSPaF
zTmbMMKs8og642Yo2sHXO2NV2UoCRYWoOSFs8nSVcWZbwD7rpi+SqtQXnrVZSAD55ZCsVKDxGFZO
erKah1Qxb1pXGyF35BEZPyeY3dw+xa0VAsz6ke5ENrv0DuPSloFXTUk4ErZ7bqtE+ghF17IpxQME
aGtDkKw4sHCFoYlt1N/WzDitQKK5WKXIdupYNU+W2rI+ZQ5FbosgbamXhvKFICU+yJEht2UdqrGA
lKa9Lxo2Kek6x75QTMLRovV1s/P2s6XRT1m2eErLGamiIlS+l1Z5mPHPWVXmRvrEZFWFtN4HDvPN
UB+d57mq+M+7QongWvA3yLMZ0bFL+fyrs95NIsjzIt6Z1moHxvIN9m/aqiSbtrx0804Y6yvTMp3b
wcLkzFKD19vaEqaGGGfGqZt4iL3xkrXlp0WubrPUPYyZsRdRv2LSHKf5kAIRZFBUkvhs2Iay6nfL
ou16I1Eu2tKx7ESKPGi06p743CO2y2POAhq9U/OQAftFieESGbOIGuzHETwU8WYlNa28KPklOX0A
BDSB7pQEzwYeHqPrx3uGXIRBFxmaax0BDiAwjStou0zGevYybX4ZE9nvigJ71JTlWwvQC48H/tRU
bzAEMsbRUATz4bSw3YC8G5gVn5m+to0XTwc3gwm14QpOsnqXOhZj5LJ5QxXQfaVvHgENuodqcVYf
cGS5Tdo53jN37rb1wPytlu0U0nQ/VF0VoS32h8SotiA7i93YdOoBspv51Gt3TLqmcFhHGzf12kep
malRrbrmqWOO7FZKiOLukPeq+6uBmXEHoHkO2155hUORhjyE2s6RqncZciySvejhVGId2RUcIaRR
dG+jVo1Apspqe2tPU4wZslVb31KSjH89+pRmZbhawxmcZnU/tM6zkYmtYfeRNLvbNhiJSSG995Ly
uyUaIUkNBEMafyEKYax3+/ciafjabKbv5aLZ2KuI36QyTtcEKNc5zlQrsEuk+tVL51OvopSroy0/
IJbRp5Q0sBEM/1VEGcdNuLpiV66JEaRTA5Ow5mmak2HDsf46yR57qbZdhHJcm+w0528J3rM5e/N6
0E9Wcc92kMic662VZbxsqXGlYUW1f2XFx2OVWQ9J/ssrTd/wik3ieR9lq4RafgZWGSIe5fXwpg9c
rmOHIw6v3QBwAK8eO3/g0cnZjdQFwGlu9FfEcfUgcTRizWh94bSALJNX+Efoaap9Rbnpd+nkQYVu
jcstZIigECmjoUb9OHaRaFD2vE2NzdkUb4u0NgPO/e1UVp/5XNyrnR4Wjf6oeNNbo6YHyxzuut68
b2t56Xlg1kkAAGs9LG8GrQ/j2hYCbT35mmrtGSCoOK0XEeLgBvqnacldQbJybfQm7BCEVHfEk1FW
H6yqynGJuh9KPunIUDwu7g0lNdauS36mbGY/V51yw01W+7iB4yg2EmufSVvf3bzreaW+rxL+PZHW
NYjn+CIdRexMpr7IwPGKrmA+AsDDF68uQ4R9Ql4bGlR87U3yJZT2I03HLCIZxY0N/+NoDaiQYEld
FCDwLinMBNGmZ0BYP6nnnFsLVddWQLjJ9ntJvfPC1J3kcEgMa5P3lGDoWJGBHYPWnx/Lke0bBRv/
DZU9WDIE1sbFMafLW6GhPefZWL7xoCGMKc1rkU93g2t/VYP6WNLG3IEx+KE6aw44QvQ3ozUeSrYS
oHIAA8D5YIO7KrUHd+x4lPQxvkeGvcpUuw4xrn4Ogw78Kx+igUo6V9uFb7RT1aT+XMYke/SKZN6L
7GeozUAv3U2Ma/oMwlXZtPgLB7NbPlRSM2eXqQjm+ca7L4scoPNayivv1MUti2+GKVFNhpuQfIkU
vTA/Z/cP4izCgxm2+FxORtxN/oD7MpJqcqy7Lid8bzqPvQJt1rfyZXl2RYMPWlddRLwpP8XYOkIo
VBiRF5gktiTYmMIqoaSXQ6gR6/UtB6wA9VQFQ0+IoLbte3VZlyjOE0qMJN2Ptd6cwPfpd3RKQ9TX
+Ttx8yvmTPEet+nJ4abvm9GLUgYHjzaOzGOpdc2GGxnaVs7PCBUkDeppMD8NwrK7crIRBWNd2ddY
NnX8ZBrHIaRG38mm24ox5Ukhwg/0A+/uUfdYAyHgOEUk4lmq0FrDAU5c+0jGvLtHprV9oDvlk0Is
ByOBLHuYlnwclZN4e25LtmC1HgkIEPmAyhUvMiA4DpGXex9uIxLWiulEzTjTtyvJEzJz2JA4J0cf
YBo5Fq8eDqyxII9o6p/MT73vhfdjZAtWdq0KqQJGx8+PVV71JzV9T93c2Ch2ou1dy60OZT0w90mc
od23baI9zywzCQcT0m8B+u2LVIbc5N1yZKACSLEiw/fcDtzDo6fYATlt5wAmH2nQLZfIvVlcnHJc
goGf6kUxLasOJmk593PKkaRPmrPLHRIGgz0hMbHZQdm5RIlw0y+v0zJrYeI0cB5sDYdE5jXLLsnn
9xR6KeRDz0Utw+Qjz7jV4vsWSAYxYofkMCdl1DfKes4HRsja2sjt0q3GB/NBfTOQJjto+Gg5a0xO
4kISHPTaRPhKXgfwNKeQ2ecIHLHDH+R5ysHDlnbUu/XZAVLyOo26FjAknF5Wyu2XmalwMK0DSIrM
Krca8dOdk1RIUSy3uaqzhVq5ILweY0lyBDLDHOFx6s7YzfJwHjLtXnr6cnuO2t+j0U8B1Ar93DLz
E1p1nb3XAomeNXvli+PU9aeWlnEEz1HhJo/1na4UaO6V/GI4am6nhZQrOzNiFgOQGNki9hunbLEw
4nSaeRGCnLunWM/1qAE7XbEF9bxnryyCobGx7OoUk0vfEhlo8SUpFgE2CRnAYk40mRZeelgUtlO+
9yXPV9yibLZZd7AL4iZ6Rym/tKp7hGgnAlD9L7mGmD4Y5DxVmbOWzxQX8hu/q7mntDPK6lQzMTvT
nc8XOWpeRMbhbbS6eDuaSXpqAHqGFRvsOI6S6Yi9EcDCFGdjVOYWFrEaBoJaL+tdsWTMzlNq/U5p
pi03yJp6c+COunk3aW385g613DFItSMxxtYGfAMLNibH2Tk0hoEDJ9efbM+3Lbc/KOSk6bbt/oCy
b+3jMUdlTrxlJ52x3NYL1W5YAct8I460PNRapl8p1CyiaG1/N6sMXygCwRBIznROotT8VqobIbkk
/WI0MpJxXD6UyJJyl4jmInvtK5m8sJR7XV7TusdPsGPU+QuALsSPdUgD3ELlzkM633iO9Cg7p0w5
edJSHgqdUXiS5+OLYXLVKjKpvngiZ4SEVtmV4AROyiBCRO31mpVG8sYHnx1nqAM/Zgx5ZVFaa+ti
rX4qbgvL+F1qX6rrk056JlCKeH5JS817Y/Ugfcuky/eZLUD7JTayj9YcXEqpmOwVIJkZPxeJIibZ
Wogh8BYCkcU3FkQeBIxUKmkfoiJ50ALLVSMlrQmDscFlTd9Lgzw63nccZamR6BGcDFXb9rjNc1Ac
pnIl23Dr68Y2eTPNRMmp/4vhPZllWfkpZNprZVcgGPgdt0VN2RhYyZKfFuaoTmRVUrtvKP32WBVk
gQdAEngyrVQ76yAvXm2RlXdzoRPB9zRT8Vh4YqZtUE3x9DgQjcOAwLdMo5pFbCr06xel0cx9SYj/
CmmAzpRNCM2+NdzaC+dUxk8pJj1OVFk7F3NlkVw8pHNYUBJzibl1FkxdjvI+WplzxAkjtrU+LGDl
ZeqSxXD1X1bB8k4VJirx7oQWWupNZEnFCBeW4dAs1LRMGXyByan7g9oMjmB9kyLzIztjaihBLHP+
lXgrRCypPwPJGgjLyu6otzGSDa2VzzXnOcxT9MTGtmeTRpcLXTV8nG6rx+6nldb7cfBqZkc12EcF
Ed1ECDikgzqSY66bc9KwX9EaxsOc0TBlyrFKjScUf6R6zLcdecqedoS0ZvwwxE6zM6m9Aohf2Ii7
ls4dy8bMhCBkcrltzXNTqjnpbW7IWH/gt9jrVv9mMrAUCzAhqM3hYMs9seMgq2+PwZucxiBztG3p
TWR97cAVLgjOO8IT7XVxSXVYgLKsbAW2bWGO4FqHCpIFGOC4Ysgi6qGaVsAmRhAM8wsE6AfSz6Fe
ThuxuE+mWjLTjcdgmndT8YO8bwejOfm2sK/W2tVPdIbjVp3d3yqUK3ygNLeja/X4aw2BNDLK9Win
tn3whtwORAYGV02+piT9MQhknkyRMxK0psAgeB8sOvN3YRYvqBfwFBAWfegJeETcZYtxvdpisD9W
qkuvCIfdNawvt7vVdCOD+YoIBRW8ihWd1tPkTnjI09UIskr9WXSKbzbElFdu4MjBR4KxGyHQmdyb
XxK9Q0exTE19QxF1X94OPKvA/R17BN3cSjN926bOUy3302AFJ6bnDepeVEJy9t2Vna4toINal8Hc
xLD6abQT62pVYwjwMSqnNIhF963Pzj1QoTM8dxLj3jOx6owJjZleW1rADQ/oZ92aBo5XJ6w1DQCV
tdzVbAjpR+J6pkpkp6hwXxg/3fCg6MsGWwWhsYS5ItTbCIp25Nnq441Y4RIE1zvr5kz6cNydFEOw
EvHELPG04jwn+H7UbnCDAUwj+J8WC8nqkt+xUvc5bqyrVIitQSCm5FDuAThuh3r+VNP8zBT2tm90
phWwI8ZKH7YofeqGzVxgpErLuyw+tWk6+52ID1PRXqlU73ITkbgu7CyqYvddCmsK1+V2pifXsRqk
7wrP8BuYywvhMr9241BMFvtfzDXEyLytMgOfbQtszqOFweYlTejZ9UsW3xZeNG44zt0pU5srscuk
0Pfsv8UbbzCHJexFg+cRdaJmxJSCxG0aPI0ltA3ngFRj+mbrcPy09aWGZ7/rk/5gezX3mRpbVEt1
YCgZ5/UYLG69mzA/QDzbLcYF5ZGyf5o3DWgWM56I2OKkZimbjtDNTVnk9Ld21/g9HFecQNW8axfG
ro2KgjU7VoD4d5ncYtPlPe+aBX6fNCgAfwJcmdxjzCebMF1vk25bKmFif04TSwbiNuYy976dutga
bCPyi/ynaQncJ+ban3Hhqw9tt4yhA9SEkpLVK6Agkhev1M2wNonMNvEAd8EmeU8f9FnoA69NytNd
K2e75MAr5ox5MPiKJGJnLfvnqkMqZbh45jspL83F7ut59/g4Ayk8yHlmE4xDvllJJ2rSN8zHWJw8
4ZIcbYU/mTH5uIM3AZiRr4324wrtk+Ic25Qm24jdGpe8MuJ9Ys3HupC88BBFj/NoAgGGYdjLc4ZX
yOeQ/wXe5Z4OZF9O02s3tyd1eSWPeiVuwl251g4OOUqCzshfM5FtU9oUmzQ9m6C6oACMIYaeC3dW
nhX9LJSGmcYctOpwVEvLByAfkq0IdLVnbciJLYk4mN1d1a7JseXrJozRGigG7pCb/33cKu2J+HdK
EWQe8N9t4+IZ3YGVxc9yuhttThRnfdT0AaW/3whvO6KLNr1DCWrTMyJSs4KXaPiZkYqfDsdMvnIU
+dQcPhqED4GJIcZVUJHO5gS9ZgmIc15s69kdGL/r79byK++eGbfQ7NEOch90nLv1Oh/bPqicZtO5
b52qBH2jBRp6h3orFsCG9Qqa28Da34ozjX7ydVZurpu6OK7q4JCK9uanDudgOCR1HulMa4JCd59Y
fWVuqlm/ms6w4Opu6UP0uA7W/secnUOZkz3Xh/uCFm/jiTY/mLcMMvVLiJ9dO9bx9NQ03Z3MiLFK
cXuqK/5kqVfSNPZdkDr1ejLjNlwNQi4wmXapShtKethXF/eBhcyQCtiC0fA70N8RZ8RtOnxUlgGY
UWkH52yU4MIngHlw4ZYTchZYIZY0/HAFoX44VDJmOpxuO/f8DGsm/53FvY+zft5C02yI1SN8cPwy
0XiLkwTCS7l2D5P6DLriLtfgf0KDC4DV2PfsErf3zQLwA9uPmaMO27Q1UnJ1zAzI1zh563vWjJMb
3lBbM68b3xoiDMxEnU1X1yddv6wtN62+hQOw7DrSSEDhtSnSZucpXblqPAMfo3rfNC8T2DS1K59y
hbj7yFKQvnDxg2mHKTM3U8mErVr/EE31JTmIKcGDVLjxBik825Ve09zYGs3ZhDKxz/vmLMiEOl0T
pmp6bRBykVkSjAmV91CuePPayZr5t5RiCoq7ajQ7Jy7RlLwpCWpaJF/NmXN0HZUW1MDinMRH4jLD
rhiXhD4kljuMD+2D5jlvoGzEvutkFmqt8O4rJ44PwsGMdPPaWkBtzp4s96Wo79NbeKpkWqq5v2r+
mW/pBTaeMccI6FjGjKnM0XY4j6ytho/NVyqv3dW2oADiIXREzYZruBSGrbxb1IZYUdIdxUMfKeAO
fOYHRTB747zBbrstJ/hgFBbu0N8lFM1Pi105XNV4pejernPmfZaTudV09uGwYWS7mtXrUih3SAnP
OShcxZp3WuM+rBD5w14dUKy8EXXfOqyp+2BQ1sGXCmPWK90QiCIqZf9cyvJSg34NjLXHa2GKPihz
OZ21Dh+1ZU5jpI/z75QS2l8zt90Buf6VLjEVIvZalD3qqkEVn5n76azygcRCjuTA66QuZ5GYzy6d
ooL8vhUGVVNimtqGXn4vCwktZ9bZfcP2FigN8pHoRC2YR6zFoevzcgt76atwGeWlaAUaN2GiPq4k
N6qVMXyNAzZQF562rK58d+bpjutQTfKT4hgLR8zEDAH8UXqwx+yAxBbjlwf9NcrYDr2iK4LENLb1
ugb4hfka4nu2PcCeq4H8sxRNfU5KF9fYZN+Nqkp1YzceDpH8NKYxBpKKDVIjs1Z2yNxGbvKBm1bg
LNUFiScMqrKafpoBiYKFGXUQ54a2YclyRjxakxGbFNo7XMX3xHf6PT8akZfeLfd925SHRLIBjtTO
EOLAhZvQGc7O1voPXM8Ny+I0PZzaOA2VrtzMEJ14+S4slySNxHNFdaVrkVx7ZrsrSlgMKP3NxqrE
m7NMdGqtPE6Fmn1jka73Lsmjw8qCD38eBxMFD4qDYP1NaOWqFYl1EBs8xdNeznATFBvYildB36nz
9lbeZTeDcTYEyurhyJrnDucibgdVIL6yR0dGbaJ+57N4VUpqujbLttqI50DHlBqwM0eEvdu8gfka
LjrtBgtPNe/qkqeLkI2yQJeFEk7uoJyNlS0IuHTUsMxmxe+87HEZ2qfFid+LQVU2Zrt6J0pD8E89
o29Mtpj/OkznSOnnmgZYuG17VBKl3ZPpyJ5ZYOOeYCVZ+/ZmcLxFOoJ8US/6bZa8NgWuZb3aCq+v
v3vHHHZkBNWTLhPv1zJ1ymudV/ObgIWyJay/oHsmqP+l/NCUyqbVWe8aO71fUv2qjPpNlOUHcOu1
fsQeOyF+MrHIYBtWs2wxjHvfeWNATx2ryIElB3uypPgRuYdFgZKhpBZf/Tozi71ZuLgG9IkNpcLU
QW42zyDlijAj7xg4ZjxGGPPWXVJ5CwnWFsNvXnbPutKdS00VHwxR2OSXEF7S2vlc2nyGtZFtRyGa
vSNiK8ja7Ey8gfGQI4ATNeUGESpiDmdEJf7tfcpOiLA1JrGv02xTQzy6qV7nOi7a+2kaPmOrKyKs
D5xo3QrEZ8J07w9N1wEfag8eRMRE/exRD1JF2yhdCpemumlTvD2pCd8MepFh+IxgHzu1G7YQ2eqd
3gjj+Ifl6N+yXd03P9Vj3/789OfP5q957/+36Pj/SPeV8S/dV5+iF//de8XX/yPu5Gh/Y922x9JS
lST3LdP0j7CTY/7NdHgByDPZmNEJyPzTe6Wrf7uZtUzEfXwsGjarf3qvNPdv2KUcUtwmiGG+xvp3
vFd8iz+Fwi3C4ATBHdXRULD5IbS/pouYgSmTmzpRNY4TrVEt6q3IXW9fLzeMHxPK+uyMo/JDzra/
x/DBXPJPn9T/JuB0+w7/Zf36z5/A1AjGW+yj/6v1S8/IyraydWBG1TnzrJsXMWWbq57H9//6O/01
vnT7XW28Bpjg/p6C5yf5U3zJkvAnS9wOEFy02yK21QrTCujfv/4u/+snyvexCO8QHjPgDhFU+/N3
Sd1CRb8y2ZEy5ipjQZhMgawhD/qZ2qvmhvVd/U7KSrmz58F6HWfWE/5faBH/HVdx+0hRnE2dX1bX
DTLltw/iT7+o51TSyUC7R1yd0Aztzr6J6ohxRVduZ9uqAkiByu5f/966xyP+l7+kraoc5NgBWVHA
j/CXb6ujrxVqa0XMtLFFIfOn6l4xC6NHeWZfWeTN7A/jHsaaHaRYUWmHkDeE77Fb8T7pFfMZwhZ8
gTEvrFPV2OwFug2jP3PRI/AWdcIoImspjyGi0FqyRyJffNR6kCCesWKlE4yqbQCbVQKUnpeq37Zu
aj6pbo16L+ATOsgcmTC/s7TD/+02SjVtYlSQ59S42bfrJbs6hWH+YiUKSLxF1bx+V2aayaVKl3lN
AJ99wLSy7IeepEn5bDISxoxuLTLDNKfY76QRYvPOKLx0eM7NpeAey9Zx4zIN0rkNV1QM8r/jq8MR
XlHym15zB5VKf0xsp2I3rXAgGNvrgD/JLEwalSmlJ0QSsteo0uPh05aZ9sWoF8O1XU7GsR4F/qx4
9sBbrgyZbNJmo0YuRhudM7pit0QUksCLnCyNKZgydgbAdy5wbJU8FMamypSmDgkyYQob+3kgAt33
Oh1Qzd7usK8b9tC1JEUiu0SVpni3SnaCOK0WEmtATSniwbpzUzE/JQ2Sva+xSt1jQerq0gOVooUN
KNyvspjRHUk3YuEBoG2CG9KyrSpyyr3FXtHiSPpxNU1F86OwavdxzfVMUARmkxfoXVn+lp5ABEyW
mWKUj3O8VO146xgWdk5lsCj91rVSJDJ3ll9xH5fBSmu7a5WJ9CGhAPFQ9PiNvM723lo4qz94QUoa
BEXFMkZVbLwVxii3TVf0W8dUXHZ5Lc54zBRUD0l46kLkGM+86HTzUA0elYMzG/p5nkmnUQ5q3sNo
2w52esEKTF+bE9RBkL1lWOtOhzlxkXYwVSrt6Oia0x2mfCyGZjkzj2cqiUvd0pX0BeRg+tAUeaFE
wgS1t0tY5iVYulkkkZuBUHwpRz60yocFk9uHge3qwLfxF1aH2czi9eSxtKAMG730rgK39xCkCouv
iOzm6xbNRBkDfXEtGTIJN4pwHRQWqHY3GuOO1cLJL5NFg6ZfeUXW+HrcsHGiH1FxSYlnX41Tw9Yw
+hUxuLEwYTAdx6Z6nxnwJ3GEseuKaFtX32Vm1c8ExOL1ugxL/e5iNvpK+poOEqt4/LDUmXuf5plj
+5rVJM8SBGoBkUnrfpzarS6eUE1cAUWXPSxCg/eaxWrRhrpgmrtxLcV6AdBYfrQMKH4D6ia16OHI
/OhWN/6lYYyVHC4awyuQ3Da7sGA6qbvGtK34HmwogUT22wsD0nAyDEFW1LOGm0srcN2rrHLHYZnz
nmhO5l1sbMY03WOlvcZlDFpeqwaYGwmGQchciOZ3ap+xGtV2ezaM5cMfRE6pqDMziYE/jEG0l6Jf
rRsz1Cc2rQMO8tZ3qdgIN2PRV5i16rny9bSvWYhQDrPNQab8B3NnsiS5kWXZXynpPVIUUIyL3tgA
G3wewmPYQDwYQcyzAlDg6+sgWCIV7h7p3lWrZuaCySRpMBig+vS9e8+1JB0mC7f7wIHQQhohE+IV
hm7miFj1AWI4gCzxjQQ/iZoCYtXKIUbYeIAi0SQc3kXVosliIzqgQWUUrXh3mLWabYK/AZ0iy4BI
LRaX0dfPeugMbx1PNWIvNHz1rfIkvEjqhpUalVGW7vTIOPxMJjpHsmbCyLWbcr969mO7vF14eiFh
tYklEVbWyw2wh8rcFkik/8J5S6OC121Ah2SIxxYWSMQb4XtrTpDX03MQzO22fdaY8c6yBex4q5oh
PDALoU6f+sp5BO6rvCP67azbVcSQ1OcJGQqkp7xzPw2IzTNYIBVey4h5gfnBroYw/sWe5mI4J5XF
c0zXtlFmrVCd37ZSn0jebK3cQbMOzl3RM9rEW4SvtKEXxr16fw/906dhrMP57lKQURW+/LQF0Adc
y4zjYVEbt5NFV3KaDD8cZWFfJZn6+f7HWa+yqBxXUD/6mN1d8nAoVV59HiGIC/Twzt6PSzzcJT7o
hE3iDDQ8RRcsAwOjCmD1lBBvu8+MWVSfLOUbEWZNHnxc4MjNdq3tNvNOgc+8olPcO5s6ljEJJ3hD
pisZxLW747SJpsCe41T9rNj5vI9Sfd5+D+G6wmVHl1TF2PFe3jfTJSxXGTGxlcNEWp4NEJDQwWQk
KYdAycBFd+Jq69RmpeiB/IieDtZiGU7YsloP/xSA/6NT0P8j92H82amh+/kfHJX6/0A38eNZgWF9
fWr6//A8BIngt0dt9wzw4R/Uw4r5+r//52F8Lr4/dz9+PxL9+kf+C5Ul/4W0zbZ8n7mvoFykRv7n
TGSKf4E6EGCqhOOSVeD9tx3FF//yHDBovkvWlwtXmMK7/4eUxUGKsDhpuQISxHrI+h8hIF4W8MSH
urTWfrlbUKOuV/jyYSLiY1jyHoL47PXkJtT+zF4PtkSSXV4G/qUJ0tkPB5JYZ+KFiMC5NMbS9D7/
dsP+cCwyXxbx/1yGT4bMShLjJfVenSMqIBnQBIlvmLs0YQqpqRVplwdLRODgFH1LlwWJHc6V4gst
MUZOQxek8G/d3JmPIJGjG5t7b5+imFvHkSpGkJJ37CpibkciPjy7im8/uOb1YPHfZzmX8Cobmgcr
pv8LWSFfnQAQdrK9uGSUwHxY6CBX8yGNPHVN+HRzMcYAwRQt5PtesXoYQ+aeSuEj829t8wL8dE8f
K8I8iuDU7z5aItYl4PWlcW24lh0hTG7qy191ENw60wBq40wkZnmzqzeEemZ7ncgx7NXClCGVp6q3
+t1imOYxXZxuh3cZfcT7N+klhu2fe+S4jgw4xfucEdc94LcdJZ9amNNtYu9tiJv5BpZw9XPuKDBR
NHAYaX3kadGysF8vc/TB/vL6mVp/Hwp0fFbmelTz1xPcb5/dReli4iTi93HlwhY86tjeQLcWIYSR
derXONC0UBP+15r4b+PyXlFMfn1r1+HbmjboEHh2r16qfugiMfkNYXVxTNPL0GCCDfKJjz0Z4BlS
hbI7sYnjV0JZeD8N1DrzoMs7Am+RXbz/C5jrh718FhzPgoLiO7bNrrF63n6/DS7RFs5ikckOFUEJ
1IQGpUVmStwttag9axcrfOJn0tFmZuauLp4bc4HW4TbtR7l+b15zVi2bj+Kd4aTO/3j1mk8ochcI
esHeb+0ZFQ5u0hASZXTFmA7Y2OQW0dfUdumOw0/ApR/Nn0YjbR9HRzCuqkS7sca5+drZ2rjUWeow
pmUCQpM6+vz+XXv73P5aF5neOEKumYAvb5oC009e+YQHa04YcDDAdLatq5tL1QEHL6Li2qbr8QAN
PP6gBnv78Ej2AxwV3CfbJfzw1WNbt7hF6GSkob8IEZoWELRtPQQry9BoxFfOcdZn5BrL3zki9qOu
/QQnlk5J0vbUBz0ka/2sF88OV7DShqRFj4f/vio18HtlAmUjA6U0LVCOttrlVeXMkFwqWSz3VRlU
89lihb5ZZoIIT2uiBK67VPsBTXlzuSMeQqYXFfKK8TMiLlJNYscI+27JGESi1RpDKWbIKpDD5n1t
lVodeqIB8Vp4uNPopq+05vd/27dvhO1R3Xq8nSZdK5yYL3/crJCuk5q0PGxHqeM4TMMRQWZB6Tel
u7HFOylzOdNZt7K/NO3Ao2/q8aM1+mX1yxrBRVBoe/xnrUZ/vSq/rU4syXHq1noILZcglk2vWgwm
o8hQyyjvU1UW9uH9r/2HH5PNVXoehn3bpWx4tRDIodONOZMhAC1nAnRX12jVC/vREkXlkyDOsKNZ
nVvtUjeXAUSb8+wsaP4t5d1Vdfmjt3TxNC6cMufZyp6a2o333uhcJOZcF1tSDUqgEKCzKapL1OSp
oQDHS8P76/3vsTaKXz2UfA802lRVLCRQol7+fNKQNuzAaAxVbwv05fSBQPsP/Rci5VB6mSOTh2BI
NikU9WPDwHQHidp7QC9xN9tdwwwwBuQQWe69zba3d1DnbNpcMiLPQew1rKC796/YWu/sy9cIny9r
3rr2ua5jvX6NApUbs+qmEP5yCuOywLyBqPzGmYv5LokSBLy8MKfBscp7z5hQ8dbBJcHh2Q4tnQtz
PJuNSzDDAGx9V5FJIYHxG8Szb3S0zJ+XWiPrwbp4k2n1yWPWexq76MqQGdhFpsbkvRjjSBcGZsz7
3+ztQ7y+RiZLBPsssMhXX4zzUetnlTmGEQTryz43YHfKsb6hkptPkbSzD57ht58XiLWOs0nxRUL/
OjDZYbDjZBGDe6jT1Rc8SD8oOoDE42/6Ljhw5R9snn/4PMCvwdphBhDJ7/fyUeuasSS/bEAXiKH3
ExyZ/KexaO/CcZBA+CjYP1hwzTc1JWMpFyIbBzxf+JZ4dUO9HNhnDFgyBDcLyAh7tdgA5n6Y0rwV
WwK6rgFC2A/tYIx71K0mhfBQOTnuJGHeDp6KH6WinaSUdj/Yl96+dVyZw0ndDCjleLFe3opJNYGB
xE2HAeH1qyfNfIqjBOtF4Q7XWqFELEHg/VQKkKy0qn7//pP2p4/3QQ5z6qEvgX3k5cfXbWknFgqu
cGEO/UmgIPhG4/Rg2KWvGBYqudOG+uH3SBuTzPA++PK/JkMv32CeAejgAYHRJEO+fvB8HzU0/IAJ
UQs1y8YfAucRyEy7Ldp5IVlt6R+ZvHq3KvZOaRLYp054442cHeBcoDgKEgubyNi4GQ3XFLrBp//h
3SHeA76gK20Cv3z+eHl30N7jOhetDF1KgWNnZ9ZNHdfJZWG17ZfJkX/5E36dhLcqrIpePLz/6W9L
lhUf6PHLEFrIUfV1vUtGZ73IoCfJD+KpcW/UQ/1pEjKYrrOet2pXdOAFt7F2cef1ec9MPo1rgv7M
BKGDzno6qu9f0ZsFlwvy4CuY7HSQ+16fakniGggNrJg/6QlY2qgAaEWiVlcah9lXz1SXg1HZp/c/
9M0jyofyjlDwk0/Bw7DO/n7b0cvFZjAhTTvMY2R5UHRH82/lOMsBVpZ3sMep/MsLKlyofsZfqw3G
Du9fwNpJeLnPAF2SEuYFAzFK15W8/fsV6GRyQXu6bqgiOSOUVQt62zxF8XyaLdGeu1pkJdyhgVlH
zt9ymRhjPd1KZWI0rDJmVDy8UVl/8O6+6rxR63BdLnU8Z6L1Z3FeVdOpO1sKeaAXRiSWpaB62pH4
Y4+Qoa0S45JgEHLQc8zcGISotVvKQzr2vUMHWbknXTHjoTWPPOEYmPUShBV+sQQQsCE84kcT+Fbp
xPzESIclOvR0EvMNbhk9fXR/11/wxSrgmLBaabuxtPgC+OvL+9vVZWE2pqIfkvdZRGijP5OPm7W0
HJIxAUEYVegAtwl+4Awlta93NdR+dNi5TVTEPJNidZjSuL8xK/7JbYN+vNnJmXnaB1f69lG02B2B
hLJqObQIXy3WHjlQBaQtLzRo/uDvn52TGsTn1iqCKyudi6PfmvN3cNyH2f1wIPtm06TAoUCjmezQ
9XLlenG/vQdkrSQR7h+Y2ZM07vMqHm/dBNkGocG0Sbqo/Qc9+2+P27/Kp5c/CzwRX7A1OBb2eu/V
40WDoXdNkt3CxKuG740h9aHgzLtDaS4uI/jd0JNsZzqyp/pbPw5WKGFen6yChYj0nvK6Xrx858Qw
LWTpNIdyTltjj0UO0X28+F8SzGcbAq6pr0BifbBUmfLNQ2Wx1dt0SKgzaFK/+q2SRGQGliERVjzh
17ILgkezkv1FHZvxU6k58xbaAE0WpbO6DFYXl4kGcNfoBiu2B6k6hGAfV7sP1pL1WX55UyViDP7w
PPY7115/5d9+xY6WSd0scgmjjuHUDsFbj42UMdmn1CUS9LO2EwCB02w2CViV0a335dC5l2qR3lk5
EW4xkB+MsPsBbU8wWzGiuRJZ68VEIOiKaEtH57KxpuR/c+GISFhoEaJw8a8unCfBqtzRmEPT117C
NK+cqn0+uMEtARrR10q1mGcjs6hoH8rBN/eZaU7fhr5CXstWLRkEGCNMl7SvTDSPXuwdh0gTeqvF
WnH3JqORhKGp+OjC367e7FaWyx1ncfGtVTvz+x2fGka2s2kuYdoKKHixNNWzk/s3ZiHju8rUCnoW
wCC764272Er6R5TMaN6Frq5JPQquPngA/nA569EU+oW0JTTeVxWXkiOnDmr+0PWmOYwj/PmDpdNz
7TqQuXq3KZmleme/noJzbSh9XZhLecWfnDwEuv+Irf7tO/62ACMLhBpHkBzHHXJe7+hzUWdW2Wsq
HDQ7BZE1+ZbwpenesJNobUNYF5LkllApIB+x2w2fNGIFxKP9CGlj7hm6katT27JA0DcWH5Ttf1iB
OAEhBCGyhF3uV/P/95/OqqrY60SLSzEaDfuqpn2NdSPC22esCbfbAmOQ99mYDXVg8j2BdjJmqb+l
QUwBVBCAU4eJhut0Rf+MXnLkuI278yNScLZGTmDgebEqiW7Ba1Wza50oqcOCUGD7lHJq+ehW/+GH
hyG8VpM0R9aovpfPIcPVHKfFaIZVFWSoTKyOY6jrhzqLcdJ0Tr9cSYs6YhrjR4N7ciu7DG9LEPWH
vGBjf/85tN5uumxkaE/oZUuPr/PqOSTmrk8GTgZh4pbLKSMw4rpS/Bo70xHYXhTAVjWjc60Qpe3J
KCJyQfQCY7quwqQdxVGpCW4ESh6gPLg47X2dyA7SRgdDeklLpuCFHIxHzxmtTU8+5LfWasMa2uX3
tNbZ16L03Kf3v9Mf1nyOsEiH2Ld4vczXxwnojrPBQDcI0W6ZN4RAyiu3i7uQmKr8eVxHxXHegosX
6cxgIwp+pvH0nR+i2SFxSe6VwIz/v7gkDlgOK9zaGXvdo8gYPlk58xaQvEN3CXS7uSQ3VG1oK2PX
Gc354BbF8CVgV7pmXZh3miKOyGTT3S98lZtFVPYH1/S2iqdN57t0HgV9fH6glw/i2MtWkxVDkObs
uJ8JnyJHw3XqK2r6cU9msPGJ2Wd5fP9G/OF5o+XLs8ZcjMkBJcXLT4V5NQ6lz9khaWP7QOPTOqqq
8A5Zj6wKj115EXARX1JkyBfAU9y/SQp8TvB3Zxu3cuoVsthdGUWAbsWS1YVj9e41/AxsKAuYbOQm
AVSWcjT3RmYUp6VqokcEENkjG81lbyxk/b3/hcxfTYPft3KwChSu7CtM1iQnlNffqOisdUsU+57s
FXhLGs3VTmHBeszwnOudMTbdslFMJOIdizB2PwmD66RL1aOjhQxk4bpS7bJZSjk1T5WFNo2Am2xe
9rofBWwdga5yI8Sou2/aLPR+ZBxxWKoZAMaINA+4ZuU+OjnAiwjXI6OXKn+qtag38ZCQ89w4VYVz
2QQfMATFmvYu2woHO69JvlHUxwO1mz3d5oOJEn1OPABCbmLrb07l4zhb8tSkq5lHxVmSOjLtR5zt
LaQXFDw+ZrJlZxPJE+yqzsFt17oQzE+RLaZrzyoMIqodGd1x65DJZFmX/+wGFOkhaa0DJ9cRg8zF
SJUTHa2xn7pdaam+5wsaQ36iQsjvaOR0f6eWhRps5svtSsJMC+Ri9uRvW0y1+7Tu22vm8xjUSf6t
5bbGhwTQbiIPETCH05pb1OgFZwU5GxdDpNovUWQ3WBKY3nJaMqY6I6hXwPod4JJcZ+XcBRw13KE7
9k47nnpgPV0ofZwdOHI8ey/GDgp6PxvibNbM2Pb5UqyxfbHfil3SliI6TAq31EESbnzPzWM57PL1
RoHOEFveRlz3Zu16P0oQmtlHp5M3DXgeSJZzogco1zkaOq+6XE3rAhNkSUebmprnDDt9aKwYD8ts
U0T6JVTrWRdNCDBQn+1a5ifOj+YHx/U3vTY+wFqbbevgm2Mz0uIX9ZZA7d+jGYz2c9aoU0Es9Bl2
A0g2P72Oh6k6ydh98HsjpZsadxel7pzjDBqQPDgR7GOFuQ0lRv/z/df19enpn6uixvFdl9nECsL8
vZRoWlb/domjfTeX088CfPpWD153O5I5DIWqqMP3P+9N7cIKx0mNDRbVtuBTX50/VhFe5XboBv1A
BytcIT93cPC/+iPY39RpeTdiu7pehjI+Qc9Nq41IxvWYZRJK5eamw9giS5YnF2DZvRNY2YNTNjC6
Gs+F4zSwRrT54pFjNDHUEb0pPlrfCFLknrxY4CgMTQQxVM1sFeyZL+9ZYGunsYYi2jfmANuwtr3O
X11BbrGFyDCg/ZqT5BwVLGgHUcjloeX5QyQ6LCIIJ8ecrnTs99MhnzT4ScJEXcaf0N2+pn02ecjj
8NMkVS6RxPXiGdgCdfdYpTnAYlzpNaSlRj11lX1hRE5cHiJvcpJz2/c41lMCD/RdUvo1sAprQC25
NF71JXEXPOytgih/oHmHOyhuBNS2fopVv68zHRGvO4z1coJcVanbICJQZpuVvnNez9fBzhKd6eyr
LiblcGVIf2+aLG3CjGCmBQGml3z3hrYqjrpHs7dzg47CcQ2fgTiZmouNqCuC92f63Xy55LTGdoQx
uVc07bofLBCFeqQJ031Pusrll0QHyHEKDkR5rpYKSrseGevt/FI614UvG14EJHYaOvEyPWPbLq3Q
1hnSzJq+33QY3HXAhNKlik+MxWLkr4xt7X0BIqzf5m1QDJvGEqC+uf8OAQdF6k94zzB/n70isOcr
UG/Ym4ExNID+p+jKsljaZ0Tt67227qMaWMpm7mWXb8aoIKjddvxblONDAxoRWarUFYFGC2eIsBSl
PNIXax8IVKiMY1QTWQ9RwcmdjUOj9mYy4E1tpZP3yWYIhJ2RcCSsr8Dsgts+i71sS9JmDq0tX/AG
RlW/PFaEiU77pXCKW6NWIyCMfByvgEeoDncT37EmgKg/YjVGvhfVHqx1UihcAjYNHMwh/28AHyuh
MYwK0l6KB68r02vqfC+BsxePh1XTXD2kJAGV+wVhe/toeebQ38KCqcYDcDT42zjJjR95xtkVezF7
5n5e+tVKCgnvkxGrYAwRoVcGbjfSzfB7qUJvktGmS6bStLuom2au98UMd4HzfJ4gkKjJ6BZQEIOp
vZVjWpBin87VpyCju3SpfW4CtuVcEPQtsgF6bNYpIq9sXx0aNHTj5TjmAGacPB/QMtKPjsIMnzGW
H6xR9+DyU4DvFQG2Tjnm1W1vAnBHrD0YBVQG00J2KXh0rWnw4qvKJq8Ng7ZO76uhTG1ImH6kLy2w
Y82DsTQu0mzeTTx3nSdxky3TbBx05QBDsv3BYzym8zK7XLB6qT0veMm3lo0uDgus8gR4Ow7wiYZ+
+TN3YCZBhhGJfS6b0WWYwt+P23Ms4MlgaRtg4aYtLHhSYxyMD4DeB7yZtrnc8Og1GSZ5QCwYfosu
jA3gVaHrdwipetNvjqURtSzqnFo45E3BtwnIorstV/x7knrdJT9kz5w9H/RpyA3DgZAC37KrGCPf
sqCMZMQr5NbEfKyjGBLTx8disjp2Lx9/VBwP2E5Hk33zCh4NVAYb52EVmqT0YfmeE1S9c2xPBA62
fVPgdi5ACaf2HAAQHGzzXJWz86D6dPrhdAMC8LYey2CLyUT2oUUCRHIECs6UzaD72G/abum+2lZT
oJMdC2x6Yw9ScWOYBf5vtlOjo6gMzOkkrGwY9hMi9Kd8Gvyfkyfkk513KHcROOMwFA6ygIu2qFaX
Yzn5Dr7GqqJkHsYeN3MqA9yLXpl9j2qBrXWRdf/kMu7tgAMG00I/b5V2j7Fh+xBgvDKBpRir/BaH
BFhaqFWNuvMSvmiI2IWKUYMn6veZp/UFnKXir8z0jRKJZ+1kSB2cxb4DsqrO2Pmp+Ap7wbBs88u4
VyARk29GmaPisYaUdaLGGVFDYTU7wIOOWxy7PvZw3kM+5QXCtBCQYK2E2uJVVneiHdSnBUc5CT6Q
jTKMwVnf7BX9AutTIHv7b+6uU12UHLAA4VEkPRmzjXkDrdNyOU19/1PKrqfdvIx+sZeeUphOEEhT
BKdJh2fDIUl6h2lmIlBQ8+ofNBXxuIcyG38a8ITi/mdqJ09uHOmTkWXFcMqHtn6AcCWQhruqnK90
ahB+U6LmysPCMCestsFS5rvWUxRpvgARvWln9hmHXpoCuIntdUMPCcd/2ZHotpNO7QD9hEV0TJWw
EEzHg09CcuXzACd9bJ9lZ5UwYKlOt6A9cYiramnUYbZWAIrbCOsx9+o+fYhIovBPQzEF3blOhkUd
K2pTKjY1PDZB0Vwwfo7v5px3dD+7mXmbA5L/QuJQrQ85Xtvhaq57/eARwpPs+9KSy40ibcXdwtKx
MnLWbJZYXINAc/kuOmOel07eTuVdQu2X1d2KEREoMwAiR+cE4/TEHp1an5NhiLqNXAJ8hTwHIAlr
p1D3+C+IV3G9FbOCCq/oWPS16eF9kVipmR2Q8KHNJviZZD73xbdaWpT0h5vVhm4vK5bY5N/i4EQ5
6RFKxIJTbSDnmdWLaKiYXVBREQAImjuShLCc0HwLBnrfMLzBZuQTWX5hlvsR+ez8JYlf3SbRL+gy
89xZJDHuqykpnuZGFtnFRN97PnU+oZfbHPxNuZuYTJ9TRVz0lijpCvaVu6D+MIaiw4xc2bhHuK1Q
AgzT38IUtCh+KLEuZq/mqDZm3pDscDw7RAiVLiwE11gYfca91pdN4zObXYpuCJsUPjTARBrMZ2Lq
2AgrJiFUBSkNLxLk3XtkR2rcAtIUwWNZJJO4LhmbJRdDPLjf0a7BNwtqC1N/gqw7oxcRY7WprFY9
JxCYk40zSD6NU/7y1TNwuO7HMehG2A9L78Dmmnq1lZLIiM2o2/k+w5Sj9sVi6B+D9sSzZxZ3MW8L
19UO5rxldaHBNMhiPLhNnQ8bUQt5F6GqxrNMlxtJHxMo88rAG0syQZwbV1Zl0C/3Ag0bcNQBDJV8
xLyA9qYmiin1Cw/c10jqdzQDkFXeYBhH8mS5N8Is408p3dcN/c18OE52n8QkE1VIDiy6WuV2TSHE
G6ZQtZzoyegThjtL3S+6agDILa3906sSbYbUfIa4W4zOw5AeR24UljJRd3bAIGq/YjQXRDoW1RFc
BcrhnhDRgJP6Etdbgs+CM/uqrXbIVEuiqVDCjsdKVMRNs2q4PYy9EVKHFwQpqakjLbljNM3gUqJB
2nctFuVuw/VDxHYmnDktC/lGu9NEe71o7GYXOY0P1aaKzJir6AwGgr4yjkPnL+qZxqe4whxgGBji
a0J0Yh/w0m1M6FB0ENiiGWuaEvh575jl6jFOgZVR/wRhWht6ORDQq2hA9H3iHCLcMOXeYCyanfiC
bnRfD5l1QoAWLVctXvbkxvbJB0bWZxriQPCI+TdNJzmdgaZDFbFFY+zHwi6tvafw3+3KPqie7FSs
Po3UdEve0VQ+55w6SN010BDsFIaw7noyZipL7DBxe7T7vPNhkACC3PGyg2+pCZIs4wH8cSlx+wOf
fI7N0vtUBD7JQZY7QO+wiNeybmH6saYzR+vBmhja+5rDWPJvyXbPurCJctYhv8mS8Zi2gxt/Adkk
CJ2ZquRGDaXVXrCC04fxEktfTz7xo2c52Q3qNkaEy9bT7ZSF+RKb2ArjZZguyWLym0sADj21cGOn
xSkt4zTaW0wabkHjrGCLpvOxWeuuZq6d+sl0mQSDnVy0aTJlyKHRNx0IQgcDZPUwANp6Zk1NpSzh
0WLe3qRIYtFc2SSvb7y0tevQrOfiwrQ4aO5GMI7e3vaa6RIEJIcI9mDTvIonMUZ0X6T/rJK6dvbR
LOofWVTE5Nv7ZXOKKrONoRzTQodvmjv3rWwtWMk2grE9B5bIPCZVAjGO8UqMFb7QEvOEmrgS7UEd
285E13/Hb0a+xwQ+9IzeNFDwrTJuodGyZU8ljOGtQOHUbhZZEYWQMgLeTyBuqXdU3P6M7ZHBly6M
SRKr48pjZC3ld6knTqUacBNCKcxPEOEBGfzUHfXbqU6LAUxwAsdmq1s9EkNX12mzNwwojGGAs4Se
oT0Pdeh7nrMhBafHWZVHvXFPSNUynPNl1cU6pd09rm8D5MjSGeC/T3HzxLyyfTB5olPSlBuA04Db
Jsna7GuoYaT56Y0gEwLYlGmnOPd7eJOq1gQMqARl4ASy9+8p79L8oh3avGfcKOVZFV7p7oXdNOnZ
gJcyha1H6vPO9lGAuKxcMIM9jlaXvM/DbTxVvh+qUlTPZtbnKQGpENMuWHvV3cRRwt2rrHR+ALkw
jXgn4D89BCPw1FTF1ZE+d7WlPiFLZqql8J4DQtKuU2yIzqYsOk32Uzb5j4FC67fzl4Z5RU+gvQW8
AjjJ366eAV73vRl1ByBIMcGyJBY/AgVqxhMTpeiybNwO1oJldjbsBGn1IW5pzrNwQAt/70Lngc4W
LF4WpjHPA9EUVfI8eE3rbH2z63AZW/wzMrf40qXnJ8hMIN3/SAcjfRrscgS8EDf6gb4dzLO2Fn/x
VOT5PqFCIt/LiZrlRCmvkuu4aat0B2SzgIae9Ed7xpqLWdSgPiC+tZ53tjf1+i6itoC1b9UKkXSZ
lCSFm61pHbA8kMOTU8B5lwkmYfyoVcvl1HM/ggOzAnoGncdMZOtaE4ipLKBMvZGlCxCI7SADqMfw
0dlp2nb3NpouvVvGxWedAIXXGiDrrai8pQrKL8HOGcNl4hnuMaCOs64kiRPQdYMyAJ0+WcoChmWM
emOlFiTileKxgaHYzyBS4hqmt+dX3T5AjYgxIzYCtZegHOVNk8+EUWdDQwSkEQXpkTcm+CrRgYJ7
tjBNxhQtyymwcocOumUEuH9hR8WfEqK4SHIA/k2JWXrnJJi7eSfaOra33dyLaE95bdZnuI6pB/8D
+vehZpB39KEY+bSF6QLJQoz2dQ9eo95mKcokEjHkMoUw8JMLMSfieVKebxCE4NVnlEdiOs+6Luwt
TYf0cm1LxRtzSs153/rk794HMx3+wnSBa1eNxarveE2vLhwRjfVhaWArUWN18PETc7qIPHfp9kBA
zCLEpL92fVFRuh7el3HytksMbWGD3C/FydXl/mrkpPXcw/+Y2xw+EyStC6cJBG3yoBpoOKdRdNf1
EWa6KJmgk0xep3ZZFI3fkoX+AhAiF1L/wCSgvUnqoKgfcc8aAVZuLyAogDqOXjv6a3ZJf/raAU2K
WZxQaI8VM99dlQwx55q4GNVmaIgav/UNCuZTl1Uw7bzZLvqtMVdsKa3ZAznVy7pkGkVbV1QfnJdP
fj44HRS/shdPmqMsUJyJymc/mqTFhA3YKpBpTR49Z9DcoNOUHKcYOSC83xkEZD6wx7jukdGzNRx5
qqDoFyZdswvDSaW44SZ73xMoKhBvoxU+37WNzm5MXNnFDse2+Vdp0pTfFuCix7uoIeVwXzmVro5Z
kToHL8d+eVr0tJ4Re1Wc8fjmIJiZm5AwsZhAW6ZgAp1b655tEChzvA0SHtYtkaYBxmeaB7vBR/6y
Sz27+7y4STqvQ0aHhI2e/KinGidwdxgQ1iYh8FyLrcnRcJrUQKTYFl2N2k1WbaRX2hsnk3IxIU7T
6zgN31SFyJ80UOlnOeZgxMmshqluZXhFt4UnAGWOfUoydNJPyRdGU2qrJEgiwmD9+RHW74o64tCt
zxx0BgZ49RDtIRBJuaNRlZzJJxuNXTok0txWbUtKkBebUMZjkWVXOHWgYHkQci5FSfIYbYSxsc8O
+8ZXqLIQuppksr8HNPyAQGZRBY5L0hQJwa/E8zYRnPA3ApoQzTq6k/oiCLS93DV5gCrdq7CpbHsa
8l+mEiDMBQ/mxHpMwIb3VfZd+cWcEwaSJATV9k0Kz9bZ4jSHs2TGdQ2k2Cj9p05ZWJkJXOnORZXD
g6upZMnRGKH0AGXCm8svQIcHgGaD9QUDd/Fz9FwPa5TtZ39zrq+rA3iAJbp29MwItqon+X2stAA3
45j+dRLwr91waZZ/MNOO60njJI82VgGLFwWg3R3oHKV7BtQRRZsuJnFlLsKfyR+NqcOlZ8i7il4P
8fJTHPxECzdYBHiXmThmTcZscCRR/jZpHPA3moYxWaoUzdS7BIZwfKrGi65cLNpdXpKwn81BpMLA
nNtpY/CN4CXV+S+HMkP1DZNvUiOK1Ct/IrQheKIYzO/0BpGxFFjtoTMAcTM4b82Qr/rqy7wAz+bU
NKfR7QKA6mvWaeL9XPSMzU4PPeTdgSRRzQEfbwe1ltH350SQO7eDu/E3re7JuwtkqrvQIceku5ds
Tu6+Qx5ShR0RsZo1MsKKT08isM9iWKxiLXV9vQ0Mv0yuZDXpbgdFMzZ2RsoJZ8NvPZ2ciP1rh12+
QV+uFqo3zWH9oZ/pZ5x91ery3CStuCKVPn2YZMOBrPfnjONOHcxbtRjWobM6H1Zt6lNhzk5h0Dts
Rh3tCLTkFMmpJrmNGw8yaNP7CwmfaIeubD9ISb+iD9KHiRTVdN2Q7NNdC292HFKC5pEjjQn9+3kw
AK+CFp46EmtQiheNML6V7oqYzhAYHKgQyRrM8wZ2Lor94BQhS82oGIwZFPX4n9ydyXLcypZlf6Us
53iFvjHLrEEgAtGxl0RSmsAkUQLg6FsH/OtrQS/TSgw+I+1Na5BmmfcmLyIQDsfxc/ZeG1/+liwL
qE1kc0z22rPw/JDmniIyGrm1d6tXOS6cQdULGX3evLhP9DCbcgemoaTVkpVte+AbAzJY0+ZBMOCz
mk5YkR3tk4gtXZ0GIILZIStyNzh6YhLTNvF1aGF+RgrZVdZPJB86UgIkgdCRqDOo/faXBfqAShun
akslUY7mXlvqlVQIZ6Ewb5sW5gl15UA3VZnQm6iajIMsTQ8BuxFQgwe0PvtvbY9y5kYW8LpOs1M3
z0Raez9QA5tpmFZDCvKzaIlatbrkHiw+bFy903uODF0uljMmz6Ha94lFtkvHOx08dYN4a2lrELdG
WY3LlUO196R0l3eTTCxhbnunJlwzcRXfkG3Nzrc2fbOvAeGYT15Fdi/pu3Sg4IAFLH7NABySUw0T
TVWmP/R6TL7Fk+iXg6/JGA2OW2YvtPjGoy1Hw4s6PV5YmkELCDcNxPgJu1BikG9Qgq+Q/DK0fFPT
RzuRlN3aCYWKY7dOdzSF4T21ua5e8qwbumPfOIRlJDAbRMTz3Lh7YiF9OILTYM2HNs+ld66DtftJ
Y1im18ZsEt+R8q38fTV1+i+arHb87LXgdL8xu13iK06PdkmwozEaEZlTlf/QoEmyOOh58/TLNZcV
4pclgUWGgo1wVbASrTvVqrILc4uwyC3FXG9HwvWK6z6HcXfPeDj/XgcpciNnSattMdse4UfSr+hD
Wp21Wa0he24Gl2mNmCO+6XS0EromwKAg4qWHis+PU9yknivrSDGT/kYeqpMTVVQTCKN5E2xJSslx
6/LO2XV2lWlRS59NOhsLWrp7cNKpfGkg/IKrs5tqeCH0Z0TgI0uCzhXQBT1ELsW5fqlKQMq0AfLg
OqVxdR9XudswI0PvEQaMQZ5s+JULwaOY6iCyAVfkFcUbQdJps38QgOk/9rExNjvdEsUhEGCrVpoq
430AnKZFa9deIcKi04vfMzlTeSiRZzaR41SuOossSFMV0h+3Y8RKnTxkNcMyEBJ988JpWizbxTC1
37yNOU812ghUIEOtqH+qFKuHRBWNEcISBM0hywBqXVUdbApmqDTsQ6/IYfuWBdGt28Ed+s99VfHA
llVGHzVLG9/f1YMwg63IYlMQjTODS567nCUMaZ2Udw220LQx4kniikUt7e30srVOWpmAQQRyV2kb
Nuxu6yzCsvYABNCd6qgmva2oGX+H4EIt8Sw7CEecOIke+ML8rb5FLTI4kF27IT+PU0PON9CQOdsT
6RbcYhtzgcYkrqmFcki6ccc/gA+Fa/inj5Up2KRqtg/ADLUn2bJxQcFWOXlF2gxokVvOpkZvmXxm
iaLjIUmZOUNKiq2jVkhyJDCOWiSV9FZykw1lJ6Jp6QcJEzXndbPERhXwMsBrxwPm052z3KTpQfrP
0xgW9kKjs3dzdC5yzEakv/biult6hxqhHROS+G3NHHjcKrejNzcZc1uGnQPqbmt3ZX2P29EoIwAi
k/edgAxChdn6njsjH7MdDsIWClI2WNep6cA+L/xZPS4pbM4TeuA0Z6QwWQIlrKVrO2Kg0/7oj01a
bgdyfoyDk6n6J20G7lWTDuvjNORTuS3IxZX7siz8fZ8ymQuhxRTBfkDHzHGqzhJvA3d9fuxLr/4Z
9w4c2YmhJUjO2IsPEn0xcHsOeStI1+vE1pK+fZ7IMmYSC0yPLAGc2RRyHgl8RGhUo32mWsVnR5Kf
+4uTUDuHg7/UhOQ00CBPGLCQkMS1YN7mgZWmJ012IfoNYxQ7pkrgvzXO17dFw5IPUW+yUWZuishg
PQBd62i39V0jDVAzRdAsUVrEU7qZ+X+5L0tjKoCYF3l6lHWRXukABUlRy4Lu15zbZbuZpkIjucgX
BW0L7PhRzk48ApdJfZiw00o7SkHhgM1XUla3qaejU6r5nu6e8A3XjvyCGSAzhKy7YnxIn7BaYvO3
SHKLz+OBcfpUdFacRbE7IF+w7FIdjGxkmr7RLPrXYactsb51ObNaG9jxNGIMFxhnCqhK7tpx5o4T
Vh6f+hkO9q5vXf1bVk2Ng5xcztNH0rVVN3Ohg0Acsbo/oL7h9bzwJyS5zpnNGINdHdNT6umpbIfJ
GU+k5k74B+vkJdHjmUm14fURjQ8jmmuX0/aorNPignZKpTJPo1LuIa+7gqyoIf3S8MxSwCfJV0MH
DWP3dQANNS76L+8LUS4F57xsMNnxwQnQQpLiXog4iLYs3IlpSVRj/9wUppkdU88LGOtM1hEmFEOU
ypvpmzK8+0BC4l1q8PHirkpLxzaYDvO/X1ybIZXy7bxW0eSY/e3oIFGLBxIhN1VB8jM5YnVLTg34
rUrs+9iX8bZz3cXdl560rAhzAwiHDEBUf+jIj3dQuvu09jllI5Ej78Fm26HIzs686JL7Xpbys/AI
NbkxMgEKlXpV5hTxDQLm2YjHmHmGWyYUerTodnbRTF2UTjFZWCbDHwYsDGmcXRfPZXOTFEv6lDn2
6tFuVXactQl5+NIO8kuGOZsMeDW8WMiZwFf31RMi2PGOQQdRlr6YwdOlk4P2pB88t9ogLR0aTmnc
an4kN7unRFHt91TErr/VB6ZwG1wM4rualUmmFMW2Vj3TdMYZ3tuO5gE8rvOXUlXo043F0u/GKUb2
wvhWTA9p0k1qb9jIrtih4/qbA2SUhnkttW8oV1CX62R8QjhtbEn0BA82DW0LYlpUTm37VbgwLT5S
3L/RDa0/O5RKcwVErLbG17ohkhg0uu8e9s5CGyL2WH+TY0cihYWdwBpIGpWemn50Qf4VMl9GYErp
RVWirl3bY9xc2tOtJLf8g9X4Rh28rkYHTqWFw+iPPfz1x0rpmZi0DucIEUpD3prUHwN4SHsbOMun
mtH9vmU1bOgwQLqbxth6dFwZhxai3dA0Uzj9piytD+Ryl2JcPhSPBveIkHNdBy3y+kMNZkM2Lib9
SCua5NSBcVtPCq04pmyKG8mh8+iguPnIhbA+ea+2NAAMmDhQp+GGBXd0IRV0vYHCyWaY1Tc0tbOu
p/LM7e4GLT1yEvzOTNA4PX/S2iI7tfb0xH+mui38CoCt6+lRpxnBHRDifqe6nFrp/T3rX3068B7s
tS7Gev1yARmIoXOmoEbEDntLEl1PrG9etteNWYzTB0L4Ny5Lqj3bReaGx4CVgeLj9S+QMmROrTFh
09YG+8fYtyQmBMXS7wYoeS/mQq3WZrW5svSW66omd8EvGo/pdKx2/+7X9sAWYfdENal7YCpef5JB
DI20iWKK4kwODzlHd9pNWRCEfqvEy/vXevta8E2EkIaOTBPz8eXWTHNyRF2RqgjiOAdzD3koERcW
M8Ha4YgF8C59Hn1O/CPFwAfXfqPFRKEfrHccYSTOfe9if+hnP2bqxJofoTE+EIqob31zKq2N3xf9
ziDjLv1gQZnm5XrHS09H28RyhetBv3zMjDFVvkkA2o6w5YJfEMAR5PpJr3eDVVLTW9k4HcfE1SfE
f3lbh0Nl1HsaWBzxORLpx8q3qUgqsnv+SLoH507X8pwcBU3RpswpB1g1TAKsXUytCL+94MiX2aQt
nZCRFdpHbpLLe+gEMEw8j2x1NN8smgs965DPrKI25QCP1PkH5x1FaAiuxc9s/9W5TRz5tfVbVJbl
wp5WemmFYiygm9GtBllev85mtCa6wYQhXY+jZn2bvURcvb/I/tWHXAsP/Ir8D1rviwWNPrwsGXOT
+lJ7RrQU2biQK6aRl6wPs9GfML+Nw/f3L/rmgebWsERNsMaQcHx87a+vinxJ72yIP/umHtsjnZ+G
ysx2HqjR4p1iYH5tufF06BaGJxtZrQdG6VnJgWH0R3a/P+bkv/dZFxAfn8HlYIpPALvF68+SaGZW
64yf9jGMb3tTow5cYxrNaydPlHfVuGaZnRVnvvyGJyI29jjwhHfsODvhJSY9jdoAVzxZGpkeTFcI
XhlioCHrjPPUgA8Ol6Lnn+hdzzau5b1zw3ylUJFr+X17lCbbGSw9shoOZt/EJKog4Ni4cO6XsJnN
rLsuETl4p9xmnzsJIzfjK8KD6ev0kv7ORtkSPkJGZ4483MLSSFao0fJS0HLGulrheM8OKJnla6KE
Lm7rrqKhO/eLOjdQKt2zZZNDdGMOCJkyR+juVcJSK0J7TPHj1drIwRg5rvsFPDpNQxmUjrxD2pYC
oXdHnBEdRtj9B8vjcitwed3qq2EDSz8l8eUuu4DMpN8463uMB3oMYyBosg19T2xmie5BtLJavH9h
6+j+hPEptTQEgYUvQ1Jkx+JMQJVE89Pq3fRBKXD51mMfNi0PDNOKgkA+f2EQw+apA19Llj1IeqC5
Q9JgTM15WpPVqfrBBsKL9GJLBL6BFwXACEcb6g/v4r0Hplgre3dI9ijXvHYVgBmEeddt/ru0tGbZ
WZgikHIJ1GH3Y9DLx2AkEOw00iBMbpcJQ8o+H2EIf0v8kfP27CA2uqf/lt6sKUEqTIJkss85miTj
K5lIxfy5TbO2IPtA6+Zd0/SdvnN8ZhxbR+qU+/0CC+k6rum3Y2T5c8NrIGA3ityZKRy5+2LnAVct
9nEuiavgz5zceByzZCYBpbeLNUES+TcZcTZJcZBsHeMQ5OTq2BqWtu06Hn0OjNj/NdQxXZTE8ADZ
kcRJX8ushkXbwWkrv5llYux1w43dU2EsqHAxacU62e/4ljDaQzSh9rf6WyTcZItLAlqNPROxkvSc
lMx65lHJ2O9GS5viLz1DexKZ6SSEzlLWP2eL+PAIDVJH6nvatJ+DzsSQ0rba+BtoKtk5KpDFT94a
dHzKwBrLZ8Y0ZhsOaWZ8XuZMEFdC0lH31OROckw4PpVHe3SmB6tuCMphNlLHR8uL5xeLnZUtvsYi
D951HD/7VhXIo2R6SDpOkPTP68sq2LQoTNPQAZzbbWob8PjG9Qvrt1GYOq3YbFh+VagoP1lF3nkv
ee6vsVRp6xIDTuRrLnB2y4SweKLGGUKwWK4WGpJ5WPUSDq3n4y3dIbcpWgRY8RjZXlkxX+1m+ooM
fzjFIP0ZtdD0Mx16Wl7mErdP3ZKkA+7A4jXKHce/4otk73JgVaFujNVXf6YPvPHKyaSf5TbxN16Q
pGRQtqVkFdaz5+xMgfTmkMxiMR8xz+I4NtUwnWyiZI7epCl/h67Px0fNuI79bBSNfyDksC/X6LL+
1ywm5o6lkXCOJOkamzICOOYOCNcGeW55AaXRnEDd2micf+sDfQmvOqdjk5wl7MT2RI/dw5CVeUSY
EXab/RhEJRqsxhIGnGFkZRmSRFYzvZiUp8j/U/wMaeWQzbhMC1F6jC+TOzND/E5fxynyrWZJ0e+0
0iHW0HL78hPJYvRxjWrOzv6U29gHWtf5pYRJox9nit+Eso6X25I/F2SYwV64pUeOECZR2t1MTuR3
Tv9kc9KZWlgBZf/DzpVjRpRRnHU8HOdhY9tzES522XgMiNMJ5BFhouB1S8onmcYmXOXOyk6uQcDR
rhom5HZaWX0OXLEcK2QEL2hK2qNLZj1jYTPP7aix4KUcK4tfEIBJgeYSn4zfbDXOsSoUdr34GyaF
1lVmkkZ/6KYKIfDg9A1KHfyxFN+wFU6T1qaPtGPH7joZmvlBNwqCO6ayMa6QdGpkIA5eW13RuIQX
6SnPix+kSXTpWUygcQmUZmKDiUWZXytDp6MGiBmvAA01bneFbBFP2UqB3naUscQu5/PM8ApSHSTy
Ns7vtKJIl8My09pCyCbMAZEXnQ4sPPgUNoUTD9wNR2UIjYKEXShY5TxebPcQ6bNF7gLLyyw60Vp1
j2q/fbZpknlEbznOQzbNbhdaflKf1eqe3+iUCNYWUvc4b9o5l08SOUB98n3izSqsAM8lNWkFsF6r
1HaF5s/HCTb7MyQ+nbSxWtlJqBjKwEynAQPTKUh3PBW0BGQDJVoYVfa1yDG8HIKyzb5iYsRCEweJ
bElxU81jItAFAm2DWB9CSKaQJDOYtc1/3v8isyxLGAjF4qnuwAzBO3PmYqdQ/kRKzGW780gqwmEH
L5tMqVTAkOa1LJb7wS67YBcXrn1H1jEjDvLj6oc+dh1z2+nVKg9RaKXDdZYzbEqgNBn9e9P+2RDK
qu+mUnnN0bAH9SzdlDLE6lmpGTQv96lAkI/cBMmS2NLCx5VoDhoP+SQZ4NdLsxBFlVtmtMS0QkNj
DiAz8w/q0Gs8BLmp7rQ/3ZSwU6QIGaAPRPPevcxntp8qHeJvZcmsPhxBFLH9+AFCx0E6eEwWob4o
yF4E2tud+Ym6jZRFd4IGcIQUturZA/xKoXK6es00LTTaV6Zmbmbd1khcNXWvODNrmh/FzLSUfXye
0wcn6fOXTirjnkyINj24FQRONiyN5Khkjg3nyWCu0hBEDyXoBH9Bw1fpJryOmK49GXmFS39Cz1fv
GHW6W31h1JMUxtw8dU1qEtDnV6jS2aaYNkNXJvpQI6RP3bWVnkRagHApVErPssMyUCqR55wZeqQ1
VsnhlCmAuS8mbH7Smn03Su0hdSNRGz749N6sf+F46xHEFA33OW3RRCC3KVwfSaK3w8J0Wjr4C7gr
R5xhysygqAPva3/6DGF1Wr6mJUN3mR3vMLlWbH9uet+a0VuPk3E3m8p3v8QuSy/E+8tLDZQTva1g
ituN5yDA2AoRJw+mwMyDA3ya9x3VQ89GjlWLuIhAcEcGWp9eM6rkrmDudxP0CIC23Nrxm7XkWlyQ
iqlNXpSxS/A30ghg4CVaseu8GW+oPpuwoEXQdvFxyrQiO6elbXwx5EIqHW17/F+064efOTotUpOW
Ntbvfb20d94I2GeLGCntkIAZotoYTfs0EMxl71LCFNzI8FLcHosPCAt9a746PIKS4VmRJA85u/JP
tN8i4yZatruXPR4O5LtVFi3ZPD56qR7/dAwVzIeYn3SX5mXzPeegqKI2K+tfXuIj8ut4MsuwSdBf
YVmoy3Hb4i2u2JxyemFSZp6O2oN3Fz4MZyBzAGPnuJGync8eRx6mwYaa5EHTOrA8A4dfTsMAvW7M
AlzPF3C9xDKM2tx60TDW7qchF2USubZgHytcq+fv9aD44ilCm3j9BOpqqnP4nMCAqmMB6D7mwRv5
1YYqQdVaO+5VE8OSDHUfw0MUKxvP5Jz5WP382UT6rAlA+junGRZ1j5mvATrYd3axJdzCLrddXi7M
2d2AcHYDkOILMTStv1myxrT3Ys69jnXe09RXuoe2c/BZB0HSfDJKYSbI0cb+y9QshaJidOywNNcO
UcpzloXJ0jAOL8UwozujdUZkeNDObcRK4QlKLI58Za6W6YpxTvsdwBXOA2PWJ+eW5BBbErO7GDcK
QR1bjzKaeVtVRpZeVUNF7LlbqPibMyXOr5btxNlMUjj1uVom8w4zHAMezM9D7p61yqrmrWjaWZxA
sNfQ+Es26yu4GE2zIk4Fccf6nNk7Uxp2fMNDr3x0c9O8CwY2rWuNGfy10SyVcx4bivl7u17zmY0U
mOfJh8NO/C9HaWQkqT8R4aCjLItM0TlXVMlq2Qa5bqPDEbX/rCVzqrM5IYHYVIBh/EOa5CkO4CVT
GuUGMKDdoqHurTYe45rgJo05R2xJMFJ+OMu8Vbe54xLf5lvx6O+oqgd1oECPe9Iy6xHfP+gHg2At
1A079JKNtp3mgkIx0TGrPDdISJyomOrW4LWlEfHcm/ZwDVJaK09kVWfflT6atIHHNvsZu/zWIe6a
cbiqDWSy57a0CvcW5JE7/e6deJp2OTL+6VgJZd9rBL84eyqqnl0fhds8bha0H+WO0ib4aqR2dZjT
TPc3/FdsPE490Ju7rE99RhCkjek7j6ZFCQdfw91mO2JIrjI7CcRD4cpUj1x2r+ko/SJJP3uYMVc7
ZGMluywXeklsJHqS6xJabBHhDknkszElDcfxfvHTCg006B+vSONpzxCvTh4K8NjYA9rJMkaGPm6/
RK5bxgKJ4Uwqn+QUju0SKaZB1d+iUkHIr8k7+KwdLS0CUe6ToUfG7sG7I1dZMru6SiT90ieiXut7
1I943VWKNIDyMiufdeD8Qf9B6+5tD4lKHx3LmmdgBVA0XndQqiRzkAck4x6pWn0DBOJbg4FPbpgZ
69smmz+C866Ns787NpBDmBPAEfEBdkDcuuiMk9g2FHJZRuJx8+mxt4hZ500gHmQ6jBHTipjsuko+
w5kZr6l3P/KN/6vL0wAALkbriE7lxdcdfZcOc8dUQs8k8qWx1kBc9LbdfZF22j8GRp/8LoYa5VSd
9Veapf1+vz1yef11YkN/BDE3N4L+7No9+YtPRft06TrMUnvaNbW/wcFFF4Z67Ij8iWgWR7Q75ZNd
ixoPTT21Zbt9/wNctiXWLgjzGYodg660aV/cgIZqQgfyvoALQ02O5Do5aVmjPwV89SvfHaevDu/i
Dzrvb9AJ61VpBYELcxlXUua//toJ1jyS3FNQ81r+yMQmO02yIjkarWq21QUmh0T4/lkYwDUKZN8P
oCXKD/o/b249FDznDzwBhLFpBeu//+vW+77ELMwvs08pQ+uT4wJ1O+tynCTpoxbp5y3kqOohbe3u
pQwS/RakytBH79/+P43jv9c/RRVQE9AFzGFdmmQXdwIuS0VmODJxsTiLzTkqpvzWu0aql85p5fSA
bMX0wo52irN65IbfJpV4FhXAmobrQfRGcV3Y0tSIZA7q/rccmgITcOZ6yTmxvVwdKAGIGZ2CAQLM
1KhiF8fEKLN5p+iR7NRlw9W6ZdzlLbKYUBuMQj+r2UdQO7dpLaPG1t34IIBZlV+wX9j1Mzpx37zx
xYjxwknjMTnQA24AX7jgqQ6FN0o7zF26INFYE4mFhRzH4WbW7EqXGIad+onB+2LsxtEsX7CO6sOG
1FyinBvAYZ9pvxscd6CmFOe8nGPngy75m8GkZzBYBiDjWLBxHM+6uOU6ItrFyyXOMrDO2xllTBTX
vto6rZk9CoQgVw4JQ6exLmuiJmuDCL3C2efNOjsflyys9aY+vL8MjDfrgEEYAzgf8qVHlw3y2+vV
OKimSjQ4dFHQ+3CeJE4z7TRUwtAeh6WEC+DHE85IdJRtmFiBqnajR2V009Ev4xkhk358nEmo6Mir
9RZ9j3rHaDf2RNPjBW91/+hjm08OC2HW6U5WWvuVlEsSscjmcp6b0fFdalevfdL6rhCnWaAALgDl
tlFS6io+2CbWgs3YmpBgZ5MwLSIueF02ZbxQGya0/XbEYjfoBsd88s7YNWR1ovvh2PfSEnMTFTZ0
2U/+4CbtkbJz0Bnf1ClBQ55FcPGgCf8qh39IhDjPyJPZqq5A6NvOHc1ygq++NoZHPMYy2CMnXQAe
XVQL2iebACscR+SJ1lNoDIOD5sIwB3G3UKh6J44/DLwBTyuxW2bRjbeu2VV0EKu2e7BFo/NCRZ6z
HEk4Fe7jaMDNSjRhIZ5Cn+F+SfihHuVUW997zRmbcz/TftmlKbw2JLBmnJK9zHgFhXSPLpfAc6Wi
AnlZdiOHjljXjICrz/ZkL06YN4l66HmwqrAGIuJuBbVBGpWxRleNgDaZcZ4bAzzEAp8CYgaGYcwJ
g+nGmURQE77W0TGHD9nt+BVUvMVjuORR7/jj96ZIbHI6QK6cZiNBFDumxG6N8yLckCqOr5COqYuC
ScLrRCBgkykVl4a268HKZ7eTAHFzqvWSZe4gKJpCL2lq+RPeKer9DQsANjO01QE0D4MwzbpKumA9
vxq9xrUSt9ijX/WXuybvdfLWNK9/5khGIYz0BSVcn5vpfJv0Qes+GGNdnBAzGSjHfbdIse1k4x7R
U22Q6pcn6b7SZsM54wTkS2dA4rIbgAbxM1Z3GOhB7tsdSAZoVGVnxL/sdMAPVSwSwZiE2njqi9nr
T4vWIWXS3Eo+lnk/ehs6wfr4wVvsslQCcEjd66zhN2t4inWhJYB43uhpphLoWsDxkjno7lVHygvl
jDpWLLR/c467Xo86YYV68XsY3sULi2J0HCeT61mlZn2CX/xzweeShihOfqROJ3+8vye9GeJyPVDZ
fkBwBLoFGKyvtyRPC0i1I5Q5cj0H44zXzbdpEkQdPsivooQsA9RqKs5jMNWbIJO2sRkCc94za/e/
mm7yPff0igOya2+l8kDMwo4WfljFMotJ+k3SkHqovsqbqbpKsUXjN83sp/e/w+XYff0KfAPT9Bm9
GL5+satyPovTMYe6l8xgX3AbGBFZksbW9RQ918QEiKbTBrwasSXs37+0uc49/36zo8chmIHUIyb/
ASy2i2lsXY/oIsfYjaoMyw3yxRxAbi8rHGREaI7BTWVO+ImQGyN17d0ErYcmhXqeh9YZt+YABTyk
aITs1HPGxqhnjeaBQybeBvBb6qdbuKw1V9GYwOnJISbE3xOkpO2NiJmT1tCum8wLwObQf5o273+7
N2ufIQD3FtUIW5BhXZYtWjXFZL9ODe7kRWxd+j2/EwHP1TAwmqJE1z6KnLXWcdzr2wlpEIg9KjQq
Rmrm16sxgTUIfihp93LR6XrHCXEz/lhCqcN5yYvA7mR29mhHlHsz6VxzIyisiJK2uG87fchy0sxq
HYMJdI6AuY7blY9VX9gDCoQM0wDnMXzIXmphMlIMqx81sv2+JGabJUekRDTrszoNC07F+gE3X8mZ
1RbDMUfD8bPhdLiT6/SY3bd//HOr/61ssv8/E5oDHpn//X/+85/41DeBZPtfXfm9Wv7OI1v/4J9x
ZIbzj/W8Bl8MKReblMUClb/64b/+w/nHumsRWOSRU2YzeOFvqrobUv4Vf0SHDsGU9SegeaWS9f+M
I7O9f4Cq9dACURXy1CLQ+Z8PdvfPVdhf/N//C0LPXY3hpf+v/3h9qPLQlaHHgx6N6gYxKPv167Wq
vLhsCN3MwniBZAeTgBdRshmQtNAhB/PVXXMUmH8ac9Uf/7pF//1J/r7y6w3vz5W5K6A2UKlBXrMv
NjzMtbCT1i5ZT/4qrreUldu6Q0xUs9Us4zYA0jQcMYDnv/pypMB9//IXB7v1+hbOdMeyApNZFrve
628+2D3hK66oQ4DMtb5RorBhcLh9vQdgEnwZFqP4hfiBgRtEWCPMhgbdz8Do4IPdd63h/99u8edz
sP/6TPX5MCyPi82XVnDRtosmYCEq5wyBKX22rVGeMBNQ0bz/pV/vhX+u5SL4RHDDbN8C1/z6OzeS
w9qk9ZjbwApNn31YGFsnp7eDk4s0qu1UO/Pd+5d8u8As0rAw95q2juzEu1hg/SxnSOiYNgZVrDL3
Hk/osRgmNM2YyNfWe6Y3N57q9R/vX/hf3dc/UHQoxgHtoYuzU89JbkHYBTupijuXOGwRi5MF97Hb
aExOPrizb1ezrVPugKDyWUxvlOATPcuRyNCC7ljhnPuyfxH2SF8IRsjGmow80hbEdKKQVfXBc/Qv
bjA7CE8uOmq+qHOxflBpWlTXFlPj2XXOEw3rXcJkaVsk4oXCMzjm67p6/96uP9rFmg3oRxou8Z6E
w1wC4GfapKju1xkBeXg/HGOtvQU71QeXefsTUoGxd5JVyh+T6PN6uQJlZyIINCyUDtvDBs9fD/9t
VC+MxPF5vf+d/pxbX38pbh+XcRzaBBSwFxuCpzESazH6MxSzxaM3lS7AEGbAe4byCDfmZlU/DUWa
YuZHxbFQxQ+DHy4e3X2M1o6+YQQq2w8+1tt7wGmbXZISDbkrbcfX9yCHLVIP8VJjLmqt5azH5RJW
Q5DL64zck397L+KFY7Aj0kxaIy0uLqYW3U5nkJdh0EjnPIAS2DsJ+cD0GWXz9f37/XYNrS839Od0
9XhgLmt2jpQ4Mu2xDiX+jr0l5Hp+a5qk+UDG+/bJ9FCu0J40DH5VQiRe38AhNpjVViB2OllN1zTK
YNBJ6WwL1aLvoP2S/NS1ufzM8XYSH1z77X67NktQldO/w+H/RwT4V+MO9FkyzA3fMaVK/NGOmVpA
5bnoQl1TmPn12Ji8ev7t+4pCmLqTXcF/+9C0hg84I0Z+kJpqvgNVVjyy834k5X+z67g6cuSANwnb
Ht2g9d//9c1GTyiBHNDZVJ2h3floqq7j1rdPeTbGIdZuxmM8vB9g3y/6Yby/2FuRttLu/yMe9df7
/ddVaxLGNWuaR1hZ8DXOsZWgzSnnBq4YMt6DVqgl2U+5X0h85CBBGMG4yUtWldWhJ/ckwCDo5dYh
H4WhPvipL+i2fDZ+aCTE6CctBNpv6hmrzgMOmQhmIGrWezroYtoLl5ALSOiTv/EqT5yHuUrvYsx/
IYqA6tiLKeExVvkvTj/tFDqzAy/Mt8bso+f6zUOAFpgTEIfxdY97Ey4xzZnyhVUq2IrCf+rIjPqm
1hjPnYv09l6JStOv8WSwMFdtMWQN1c0mQEvT4xDSWE+OJ6uDOXoT2dnJZJ6QzUgQfR2oSIzU3bwQ
C9Os1ltsLPOuEyPHxTHA6bph8bjzdmmq/KXuWEzhZCJsipbZH2Qkq9JswoZQKeb/zYKaX09m/Vq6
s/+L1NtqPiD7EALXVFvQ3oXGhfF/wY+1M/W8OCWE62VRsj5bnU50Ir69mQ9B6/lh7ozsTrfiKkIk
A59Ml3PxE8zYEupSlmBq5zKFRsQ9iekCTfNdnStt3KSz5Z+hIpGBODUTFdGgSj/HDCPmm0y35mH3
/sN6+buwq1PHBxwX9T+jnYt3DrPJOS2nugq1m2KKygq5187e1u5HFpf1bcGz8dfrDXcaoyNOozQZ
LNJb7It9UMy4RYMuxdNk4/X7rsFzgUc7Lxglwd7TGFEdul7S6Im/00UDvmSw7uIMx0sM3qPf9ENn
XRGi6Ny4VdJU28QN0jv6mxFuwSt6kNrGJosvRwYg7JB3Wvyg8lK1W/pZBA6lpRpCRcriHqsMCr04
Vl0kh+ybMpGGbUoVNyGcP1jCjSx2Ge697xI7eD234lnv8gTkFuLOT5k9oayj4MHrzT3tIWOZmKEW
Q3G0b9v7dUvMoraO7UMce81dq0yf8TpT0rDxa7fbiwGx92bwU/b+BCfPif0At2Jld/MmXluAYZHl
Ut/F0kfZ03TO9f+l7Lx6I0e2bP1XLuadB3RBA9x5IdMbKVOupHoh5IreRdD/+vtl97mYrgbmnBmg
0Y1qqVKpZDC4Y++1vgWuNDRzTXc2faKhRYx8rW22Wo53PEnmCeUiqp0A9/fyw4rTPag1a3nnohvM
T2+SpTaBH7vVcHbYgeLJIzH0lMMT+wlMcYRc6JhyN+hBAl0NrLzY53kX8xpbsAbvZ/G0g14CSc4E
8fCRPjcPLbOSR2xH5beteoX1PGmVGxiFUER+wZvaMua47/2mtbay8CSRzEr5v5jIyppbTROvEXiN
OWSm7aHPtCY37CxUDAHKlf6i00i/GlCR6DPb6QmlnjhoHY016XtMISbryIev31WzLVF7oalMvR48
pgZHQa5B5tndjgnSdxLNPzUARxwl+9F/layoh0QDNVz3cK2Qj45MAhA8vnV6C8CA3hHOv+hFVKN5
kbqhgmExv4wMbUyWMv4KvAWoWlgjgNz4uG/REDAoO5PzlR3LUogHjO/g7xYavB1QRMLA+GHy1wQ7
yAtrjdJ0O3iw7O+KqPl0E+cRBBd+LmmO83aYygXqPhBFoqUs4wWGXhVvo9g0weI0+tXMsP1kugDb
H0NKitPlU9JnDwHkoP4YkK2hSewfXNQWa6QG7TbysVPT157qrV3TRmQsxt3ErkWXDM6sdWTG76xB
7XUH5n4dFliQclEIE9h9oinzlJhRBxk9YqyQS92CP1GlamsSEJqtl24ufqiJGQyuWlGwY8RAwjPN
LsIJkeqlXCDqFdOor3rDXkj5daYDx2yHmzt9GyziA+tMPkIE6QKG2UHbY6bUlxeZiZeMkyMhsKYI
pFbt5yma1iPP8QBpE3zfZGxWDhzWDfgUONjL4IsvyC9LG5Y1c7iVQmRy39RqwHmexChOQRuEeE2g
8RcT9LZ8kuvBju0r8nDt3pTJpS7wPqITtcJBJM8V88+968ePTdu1V6Tk6VcyOOW+qotThvHeZ9i/
ckrEiVK8k99Ky5bpT6CqfPhJtfPlY4oDG4l3cGrtV6YoLuvZtvc4JwH0DuXD5Mf3sDSqo97a2o8s
Wu7F5I6Y2dM3gwFmlT57sf+VjMYULt58mPX4zCZ1Y5YPYAgVtAWjXflOWxHBYL/FsQ/9R5j3BhmN
YScAgVcLoK1uCkt9OsbOdK7iqOBpWj/HiFK2Ys5/IT5ZNZ755ovmg3b8sy9Q6TpODY+4b71QxdM7
I/geaX0zf1LfPaArZMaYo6ojUBWxs5YHommYyoAKCTIVnxrWGLKOgNnZQxvFXpjw4D3VGKak0XSB
iWI0lHUWrxLHuMd8zxVahilMsvhE+UkSOEy2VYrXBLn6rIH8BAYLDrgIDIIt+Am6OMCjAX/mjVZQ
oo1CkquFbWzVd5UB+41BFyQSrPSchaydVuVaUFnZUzw6W0qdhQJBtGtibMI+ZSaHj/HRtLiHvKq+
z2cdOsRYUgmn316S2NAFFuGtZAuhGfqr+EKaZjVBBrrwqytE9yo6ozpE3GcnG2nsrYW8AVnOWydq
Yqc1w32uDC0cNHN6tFGeoeWqnvV5OC6ulGvp3w4ZcdqjdW2RrS17qonzAhQ48FvadcirVkBvYaSb
5XEw1GuVYyKXRbRNpwrEsg1vzaZZRKvPD4WY0H5KIFbN4Km7wkWsFqc1il9D58KU7lO7LNoKJdVz
1hlkwsXXgvoroEuBwk2M1zzzPmNnHkL22PiktaJbN1ryibCbPGSTHbGqXGCmMoaxqgFQBcEWn7Om
+TThLLVJ7h180DtwD6tfoOFI3q3L9BfHQ5LBikhfQwtIvroIu5csRLkhC614tEVXPC9Ry0UxE5/q
RlvWTMIbNmgDQ1Gcb5Zc31I1b5vRnAPWxLdZ+mhyDZoaPRaMM6osby+b+SEx7J0xDo9lRTx33zxU
aspep6m9pkhyQi1x59BsvE9jBkpVJ4W1XwaJyz2Zs7WTRjnEC3DsBbrppIO/we78INvhQb9lhfjj
hJz/1v+ezlbbwpVtEAzmHC48Jo1eG1+yHNK/Jk7LNFxNGEQrJk13pp3f5W7zFC1QXAVdi10+Dr/q
pWMs3pC6GEMPl1V1GkysD2Oc1AFxYr8cBf+Ai0KiU2pVNaXqeMxr5QQQ283QLMaTpxiZlZADqTLc
fQQO0KpY/RuDDzIAuh3aZffmxoQ5upO91dhwmChUCZYtLLJM8hyY5RUA96785GRD/rpUjJBzEwmq
pPHHWlxwM8fufNeq+dBJf8Fc47+xgUP4TheYOGmq6NTzELecjDpFi09GaupnxPfNDYEVogbor+C7
/JDWBbJQogeDBDkhls1oAGDcaQjj5ohZFpwOP123er5NvCS07Fvedpc+5CZ8igajTQis+n3UfBfy
VfWlkyYd0A3wN15PJpENFJNAWBmowboHjk5LZoyeMHucnAKaJdnOdVD6zTsmhuMQ+9N9HkHSFbGN
GM9SLcph7cfQOOkZ6gAC6Sa6q+syWmN92xI/s9eLp8iNbzzb1Ywpz26NY6onZzfJ1jj9eRpXFcj3
SCObFwvmirTNNYyXL+AUn46b7kkYBEzsLE9Ch5c9L7a7H4XMQ1WSs9KWtOEkrNlVnjTI7xZn2yTp
VhuLbCOkefEMVpn+2Ao72kzIW0nQfok4tY1ZHxqmfaHS2Oj+Atc+b1Z0NL7MYjioFBG+rm3lDbZN
Mg3IE1LWmfxsBte70FV+1svoKyPUSHRiTedobUMowev4OIryHiZyQbZP/ubKZdVa43PtAQHsecKq
2lgzhLc3nQkeyvKKC/3TYjORTLE2CQMKWySI9MDSiIrzJhEWBgnvmbqD/0/BDroEEDF5mNG48ydW
QVpZ20RAo4tH+QjSZi01rdl49NMCApQoeLT6Re88DDmTfio0/QFm2p1d0m5yJu2ICyVbg7/rDs5s
YX8YbGK0i/ioIbAF6AhNwOi0CgeN4/9EE4zDNZ/l7VEA1tKfL/MMdtSrTrkzDXdDVX+6s9BCd8yy
U+1RkVNN//DK9uJ6oELIEUl2wgTcgEYSB9LN4qelO2uOtOeUU8lT7PkfcD9oF7n7QW8fPEd7EhEY
8Zu8f3LsX6nrIewF4BIMrvtT9zOshYTmYeFE7tlbyzn1gJuiGGQa7A5vtNff+85zg0iCq3Yq78kZ
AVAkBvkQVbFsp+UmmC2tpzz2HtFRuLQ1WnLZ5RVuVX0H0QVdcL38tEftILvGDBMHFndhuQ8TIUaB
q6JoDYv0ouVpEQKIAWnugI9mg50zoTb+JAVDD1GsaJrfpwAUQTM4LUJPca3b7COXWMZmLbmvwf1T
902kR+Dc/GWDyi4VQhomtVhAnOZF4QMJ27n5qq3xCurc3jfebD1rBjQ3c+xEiMwDTJ2hJqRr4Nhd
0a1wyQ0bEWdEP7Uz9jIvad+zsj+ZRXNOeYAd8OJFK4tTz4rnFaEU9ALzM+tuOU7p8EY+lxOSXcA+
RzmysIWemO/X4IINp9qRlvep4UM+dB08XzdJ79suuq9UehjRBUAbynwcuDgZ89nV1siL89BARhYY
OH/wXyCp0k3wnGhbMGFK4EN+Vr60i9q53sR2xs4S6K27hqpXnQqRkXFqmaulr57rUvteROtd9Fgl
Z91r50PttkSQpFzmqUZFgpg2PsPG3OiQgBOY/QyGtDeQvyb5M9rWL4kSqMCNbKtCu2QkOXhqfiFP
4AUAuArHOd67roTJpoHnAAmuJutUd+pa9xD6ATZAcY7WvkA3nCOX5uFFkQPg7KH33SdomXYoFnlp
dfE6V/6931u7vtQNePB8TJpHem3Rj+ssVs/2oj0bYJOPrYea1osfAPI+lCi6yDRL3/Sh3VoV990i
7BPuEUIRlHmQwj8sy7T22uYMPZFjCScYHtWbpJvYo2p3gyBpO07Tmj7GngQrAJuxqu5IAjaN0EHI
fTLxI6/bwd+nZXQ17CoOB3ci93GM9n4DdqlEo1KU3s0lssakvdWm3OOkTOpyM93u3cYIEuhVa7dw
GwwhBoO1QEamzpm1HrAX4x3M61WbjaOzIcEF1n8uRv+ZA2OHSCRKirDFO1+utAkqU0BYQtTAADL0
5U4UFNAPTkr4TzB3fqF2Ih+Scwsh8Yrbrv2l6oHNTyOqgRANK8VaTAY23ay0s7UDCB4KzRh+wRed
HPGiDeW00/RkvOssJ+62Bqi2FyQfzT2gfD3CSohlY5OK3rxEjRbxsDaGyNnXVlGsO2Hm3opbymtX
uhr7ddMb5MklvXHqRec+OU2XXJDQxqiN5vvFjJ7AMF0NOvwfE37JVeu9s981YTZ/WHK5RyoNyKg1
s4MT49gOkHVlxQZOQfc28QGxwpSFAqp2OPEmw1WYJeBO+lkEmr3rWXKOtPhpso0AJjV916l4iDg8
F0t/MWP/SiMY+5ccyZbwxf0E6QlAV52dTVK5ozCOVPQhkiy/T7AA1Bmc8ayG6gaCdjW39kdLTsG6
NKNxXzAkZm+vEUtCUxShrrF2QyF5ysgxPixWFq8rZPn3dSWP2LZ/oIBCe97q/ZN0MdJ5zYvrAsnU
i4pWeJO4H9kkNM4c+EAYUy3H1O+o9N3kR5KLlu6j1IcdDiw8s0q8FHhdHssmfiUwAZ/G1NQiyPmd
bK3G/VZ0VkDVhyU8qmHi0zgwOHjGbYKgYpDjqoRq7aphr1ntQ9pb9yAd01UymdGR8Tr4wawGAThP
j0mjlcOpn/oK5vUYf7SV9C5Fk7cbnCTFQ9yA+lzSKSQUGHS+HMcHGpSrOfYOCcqWyzSoOtRkDHO5
d9jPMhQWfZZkJ52glUdu8Hclp0tKNX9fkQ2Bg8Gv83VWTdozB2E6rhGDnccZ/s+exyKWQh6sT03J
Ga8gO+kCRWg+uIsPc7HSIGS6F7hwP2yuw7G2KwiFrr+8QE1kIVC0KRDcnv5c1Jzo+yRHRZl05bO/
0EBw0lI8GnHMr+AA+SBFxNsj44GrDdLmgss4wWPlOp9gKIeXvhBWUHT2S2vo3jFJy+IefjR1uJiy
c4HMk1KCKXqQov/L2mkKiB0+ehLQG74ggk9GtdZRjO97NX1mrjpzWZigjfKdyXaxkqK5jm09vjcJ
3SfumE05QcUzc8D2jEeqNRDhcj9UXb8neLfcpUPU7OpGDM/WNOPtkr7zahqdiW/cxqcmF2Nj+yT7
BK6JRNgvcywV/jqlNRTY7WzuILt54QDKE884c29QxI/OgCitNq38sOhqAENxIxliLsUmRiEDSfMV
bNivzEIchuNkXVArhkVvgnxJ4PcWsL6z7Ty0Tv0YS73UoOU7iHyahY6VZQ36sy0wipnAeLGT+9kb
TZKZhoqD+5IBvXHE16ZvEWXRP9PmPky6/jJbVNIFuTZ7kPPVqiPNj+wXbNGbQW/Ubm4EOuDy5skG
eaPta2wtdyR/NIc0tm+otWSuNyDG4pBkiPjRBct/rvBeayWxE44lijcywJK3Cqsrrmx1Yxk25G+Y
CSQsINvWN6Btot8NayJ8OE7lu+9niX3KVETwUhUVSZBJZXwCPmQyIEAhryCfUahw78Q2ctskY0HO
aMEAAeYz5eI0N461aZZ+oIHkuR3JLmqyNfeKL4S426C3WZA7nAV0KjS61tzfo+jDGOknZhz8ihxO
cOdScXtxEx2MJJX1fohIh6NLTW/3YHRGan93HTTJEwN3GcG4Xir5M+M1x1fLlzwLjLyz4g/fRN52
0hdcfvux7FW8xjZZvKiy+2MqAbZq3StuL8y+XqOHPCSYRc5U/R21NvLbto0ssedZ4dQcgZw4fcSw
53zEZexcQIEt8c79Y5wgAfdne8rT2aagIIas11OyaIqBIu9g+4NrYchR+biru7L7UTsFiwpkJv9j
GiYr6xA6M+WnEeJq2SExJ3Lo4AdYVhIqc7KnwyjnoryzWnu6FDMZYBsLTtQuGQbHDyUid85X9B3p
Z8ty1j/KtoQOWepe/d2ZmrIBNDg2PiPyCwSjMgG1qI1HDdPfBBRlR1u+HMIpcUAkMrws8dh7ukan
B9c7QRZp1HnEOEEGgxaz4ri9NRboZ/ZER9ZrP0rX3VrmuPXH5gG71vhaZ7SffeMTuSCNQtgIebMZ
JBLCAKLRhVuz3QE8FdeFduvKU4lx5Gq/JVS1ydB/e2DiwMSOy5sq0PB6dCNnBWYWNfXkcuKi37Ce
R04+3TQ6qzmj4XI7xCcbu25cjpo/ZTJiWNIdjbFRrIwNp/ioDKAF5GEsv1Lf2w3a+NOIO+euJq81
yH0SDoa4veev2I+0zPMnWLDiRUcruOvF9OF1No/uZHF3LdX2miNU0uN8Nd1DzXsNstz1uMS0KddK
WhX9unzw/QKhaVc717EoPMCe/sBuMEln3ip78GAhNzMx242DMezUI0T9iO0xbsM8Swf70AKvs+g1
3MatG2M0s3GXqZQDvS1yAk5wHXMuqF3sASHnRkK/bBM4ZV2T93NKsYXU67bxhB8mksiWtTW2jnuE
9aqgOVVmVW5YMB55CsMw6Ue3RDp+H/XwuXcmrDlQeBoSAwihIj9jKNOd49joVr3n8qZwGQfTJMB0
6njfrtsiG0MzwhQWNUc8buqWeOMrFfMUP3XFXFinHFM8g4RB499IqZlE6XrtdyurUbAHlio6SeSO
3WaqfJVsoDo3OruLF3tBLQHEn0pjma3H3BpB3IA/VcVOT4tl3Hkl1LYWQsZtmxjwepQ/yZ5p04ut
rKw84251qxVuGQXnFVS1WgLfKXXt7DuNmcJdtMArRzIhDqUj5aKzZHsf25gRAtPN54OoSx6Jdq7u
b5LXbiMHq7vRQ5t4fMF36a8tOYGJIV9R7UqNYyABQU10yfWGsNjJh6O0jC/kThpeEDUKqOjI9DKm
7rxb4irdM4v75bvLDx6pHLIowI+ttOZ7Nu/umNrOsRq8YlcmvrNFrnBTfsCdqyzRbUsU/ICJkXMr
Tdqh0frURhXs7kQByZK34fs8MdcKhdNbX72XaRtm5tFrVJnKuLXVktdSER+zgUE1Yomg6CANM56o
LQfZzWBwGxj9TspaEMpqj4Vr0QgiBcC/K6d52pmppzh0+ZngGFJF66jOkdeylqncS1Wpp9tYZdNj
enidJGJfGsNe9dlq+bzusYbGUZ5/TLExX+HFmVcQ+mO6Hb1chq62xPtF1x97XJFANPR0gzyDcJ62
cAlkKlQUzq2v8M/2cILZInAScCDbkkf6XeCIWOV+1D6aEl16SEPO5jfBjs/xT/70uWiPCeOTn3kK
qlMvfLXqKrsKC1cURgB/is8U3y/V7Ex7a5G6vVsw+h0q8gIvLifVi8u6C6H0/LArbOkhk1rzo6CL
wODMJYeDCcf8nDNofUnABlxzw321Rho7o1F663IaomsUYaJd51gQShnp7Aw1xFUTcL8nQQfIuvPu
c78fI1p5XCcdDynTSbDQe+l3kFOd3P8Y+4LEx2GsTwYa7Tsr0vvApUPJ6VuYgZPcdjsgGIYeWUcs
7B8yN7FSzd4eH810gsrkrHhidHd+51oH5EUNEybZvLtpjtzdaE3Q3MS10iPN8KFvmCZa64JYWiJt
XAsOnkbySaj5FRZblZessHx05ndiirIR9rRmcuzP0ovP4O41sefudSw8HhOWftV4pbNlLM59bzEZ
osColgNOeZKiZ0ZmdyOlyEYh2P6yRauuhGSpiyZ76FO49hmljO6OhgJdKyEtGkVGhifshrGw3pJ2
8ZD4e+3aqufqTtmxvpMuOoAAY04LHbrP8i3E/2LtINSJ2XiW5GcCZXOjJbUeBR1zbUawTcO+6vUI
ufA5QzGB3qHl5nFJ6BkaPkJt8mbMMRwbodPdHwHrDtLzViYMpUdw9RwHUFSCCiZhb13BQNkmhcmZ
3dUKPYzHatkstt6e4QbIDxfg812WD989RIuWs9Ky50wTA9+NOgDZpQZYrqynfetQiMJnE0cjpZcV
LbrY2oC6MSItkX2dTHd8a1SDLh/T1XwGpiEecMVTecgG2sZSeXc0cMBs1tFuEDAaI9gjSu/zoNGn
BzQh2tPsVN1VMhWjfMVgxvpHHuEDSMcQbf1Qhrid3CJhkXLKSgwmADEPUYoCwKuzYu/Lwd81uAd2
febSoUuBYXt6feCW3edVsryhpqOrHdN71DNHXsGnKyKxiWDFOJTlj701Gq+jMOM7kRPPPVhmQh/H
Me/NyX/JnVt/1SjLbNsLMpX0Gm0BcrwkBN9UcrZT5i5PF2sbJXl/WZqenOCyiFj/if9tjZH6KvPq
u8iqETpL37+Tje7etbXdgnjGwESTrufnMNNj2D2FOiPx0BvNhMImKw4zzF7v5kdguL2xW21HvOOw
F0680C0VB9OEBQ2tpQn9en5TZpatEZI8l2X+KTBBsJmUgTE3diAq/VQLv7UpF9ALRvju6V85hPEY
ZtlttPJW32jkkYNYIJKKPt0p5zSuggXIB63w6jjpxcNA5Tx4IHtWxDQ29JwZR8IwI41w0lmsYubI
HJfanByVbMHLDEN8ROfRcSHYE/3R5wFc0sMqhuVx0Ufyh9lE1wOLOCxGhZTqFrHd20+unn2U6MUI
lDDiFQPBNbWX8dwZ+Y5We3Yo/flnowy19vhsvrWa51FqAWUNHWt+Xrwbd6BJRySDpVrmMkgBMpFr
V/o/Inh/NCxdsi7C1CAywB5KBbUn4mDQE5ZBULwAUVJoHKuxnWlPE2aSg9mP8zHm8RxI7DFQu8Bp
0b9S96r1aCjdqCyMiZOjl7vA8RFq3sHgpIdO23nGw7ilp8ghhGMXhBoL5Z8PXypry+Yp1TXkSmyq
66ooBZHACIzshcxbzBvuqqH3co4Nh16wXtISTA0QFsr1j10leQqKWAANdIlyJlblWUQcYks6lTC5
tD24nUM997q5GrK6PtHFDnW86WkvykvfC//oZGV6wK1l7FqpqefIs40j1DjvhGWk/aJ5rB9TkjyP
hlENQQR/Er1ypt+j8NKiNfsZUwfGZAx9YsiNOEp2zYyI0PduNWO9wOSYrHw9F5W/MU1NdMwtRHfp
Qc3feSljCxwnxlOjNd4F8iA7u0EvzIxBDIfDXNQPutm8kz5bnVTB4xD22lDv3KZ2oJzOwDymufvw
O6b8BaLqgMMd23NpHp2Jo9d5ps39EI8kNDDdwNYTDrR6D9pAq/FWMjIBqgHntUa+inR32tIzMQ4u
CEx4MfwGlUSAlY10Njd5Qc6JM01+E8h59g51TtQNQ+7658xOM+24qwnprfMCn2tTEuXrKsIfu16r
QS8Z7AFp0UGHcOkiuTNxV9XE3ZYKKX9EkhKT3gco39WgDxAe6dzpx0lq9gFTcWaGwB/cZzs29V+J
N/u7TlKTDXNi68+NcNR1tG3tuUp780xIsDws3fIja73yPHHEulqZkIcycuoHrZzLJGhisMCO25LH
jFhgKcmqIMfJqgZO9vo0n2ntF2vBwVAPBtr49b5wKnZ5ZyAC6IzbH5CTBg2cIJ1O70Ow8NXnbBEG
tfbNJXpO2i7/BbHZZ6ai8SzwPCYNXaezbJQ/ZCx5EJN+0NRp9mQ2M4ZTVHGmdyMf4UZ1DHXslMq3
bGjUbIVY0IBxbhyR/GI+U93i0k9YEHI6dJhzAvEuWsJp4akc2f2cGWVcGGkW6DAaerigF0MaLzaa
CoqnzIkhg1RRyImcUD7zFpqgN2XaBVNCbOvKngZxwy41ZH0adh9/611GCrMJdKJpQNWbVmV8WGps
D52/sD8Ia2KKYS2nxmcGSAxWdQZjHf0wl+UjmSqPiTyz71ywj8GdOuW5O91Zk55v3EaDx5/g9t5Y
dv1le+O+08lYav3sXLv9W8oip5s4EamJZ2pAmCS8dTuBO1tFTQOKDdVVdQ/ro4phAkl2PartnRFp
RIqaKZ0lAIe4nM2o3hoxkKzAgebH70SMHBIkzw4Gx/2kjZduZAuRFevWOukrdS4yQssB8hOLorAo
IMl2At1A3ZJJ4W8SHMswsckxtybv03djRA6IKbdla3Q/Ms2I934dxWpVdK3c0Y5quYEQQnDYJb4T
cPqFzxsdEXq8Yz5lE9rTsR42MMTEJk9mmscLF0mDPb5amGJoRx+g1tNQc/ZcEaDsGXyxOi8EbF88
nwg4hkuxthzYV5nREuqQUEHR9GI+ajMMCkoWn7ee0i7bE5pKjc7X9LVik2aAXEIJLXokKhxIAKk6
lkXYhT4O6xhhyYb2n9aHsG4eRsaMGywUzIdcGxHWJH4OlhDEY1AFkZUL6YkTVve6VClJ9VZTUDiQ
vBJUSmterV4wUG0IBH2VAsoryom5PHeRIHFXn3gfFH0RMy/Oy3GvDyttUNfEoqWpgLlTh1b1sifB
rfw3Smzz5k/4XXKJSsfRdbxaHmdf728WFHyVHbZ2Au7+kNMvnpwnMi3JRQ1ozCPqsSkR2LNup87O
jfbz6HXvDOtdBsGdkhhkfE7BuzECdgjgrULgym44XXwmklRj2URg99JZhKM0cEG17xL7vbfKoQGM
f+qH/1fGvqe65J//e/s7n4gmJDFb3R9Gs//60zn9lDUxj92//K7td333Xn6rv3/Tb6+Mh+2f7+7m
tvvtD9ACoUte+285P3wrzjr/3+52+87/6Rf/z/cfr/I0N9//+R+fdV91t1dDpFP91cVnYbv7721/
4Xv1/gWD+M+X2n/953/cvv9P158mzH+wmD0dsyvtTscykf7+afsjq52F8k+jn2f942aB8KAAw222
dcf8L6Of8Q8HOTmOVQfpHQaY/43Pz/5d/gs3BXc0BY+uQ7HxBapr1upfpPNeg1yhdkd6wiAZlvmD
fG7SzldAj4e2ey6x4tKUc1u6dmSVEYzYVJcsTvy2I3WMAJeR/jObbEWPYsgyFZZLqUZ7bzMOcPVt
5zADeid9htp0u8Aob+p7QkVlTNddbwxf7UcJ5rc8W5z7wQp4C2ci8+pAaqOLOhs2P0aQDdAsj/h7
bLWJZG9K4y5DGYoiNhMuD5e7eEimnMTuP9+WmnHpZxs7MyQBZ4WGnFk+erNmIvibSE+ti5VBn1uf
Uf74yjaqIALxmrnrbPGgPgdaCpI4+jf4fOf3W94Gb2ZAB8IYJdiy0XZzOf/6MZfcNw15nfEPA5v0
yMMXiRm7oY5jmAIVg1EcoybjfN9+aIQZMRJOE7Bo0yZvmj59GVLymsxgFKnHR9IxzQCh1HdmxIwn
5uIAzxyoCFBuS2uhhRt43S2VICR/3OLDJq9HcQVAsLUuG2JRjqR8x8Tg6ejO4r5toXImVLo3IBZK
fX0NyIOjEllfDNuxxrdlZA4HSCZNjg8BXb17tagzPTRBszG4X5RcRv1s8zny7vAM3F7QkXCJTOBW
8VAWBKh2NDl5HpcxFBdN5ZH7qBGoppBIEemrG8fFWqre3eaRVtti4xmoIctzDJ6y+ULtavTjZulG
SK2rDJqG6xI56g28PhlSGi1+D80bH0LedfC3TijyMn4a2h3UBdu2MQBDBLLlAa6hgk0NrQ2dXr+9
/7TvyZAMkgz538dfbnpkqDO01r8aWbnH/7LL3y45mBbT9pHUg1iw3L9dcpl3jGuyUb4QzTXF7p5T
WbSMBz0bB0cg/66dLllTYefzuK8hcrLIUUeMXbYzykg4+e5fv53fLQW8HVjihnfLdMH9IyAK/L4C
U5F0pj9NMIZ1eAmEZmZ4KpIV7RNONkiRcPKm22FMyia5aug9nOE0pT00rX9niPndInR7I+x+cFBw
m2Bi9m4b4F9vBYZgKdmyyn1267wW5R19/2rItlLmgBauPhckogfQsx5h55n50tY4M9vBYGmR7GOP
MyS//vafYZz9ERl0D2zQuHezYba0+5KDkvdRW10f5+epjqz8DHDAcK7/+tP83cHFLwFaG2cPtzPC
Bcv1/mbQEIbP3oSO43m65X4i1x0Wi4/R7keSDrcJ2jZrOPhapWqodP/6R3Pa+vvKchGAY9NlaYG9
wlb0+yeIe9MmnsCKnx1y2OfoqR/K3G03nXJariEq7tsPJ6Lpdg/YtYRHyGie+OH2TMteVdZdYy4T
d0SScrKM18PAxJexNCKz27oA4kdIrbyh3vz7ukfzKLZOX922k3FIal7Tke3smkhAF5dduB5Qfb9F
ZQ4k56Gp/Iy7GElggRDFF71m3zJ9WddI4RoCbNrNbNYA2natUgVvc0aMzyv7VtOz78yD7HlHpfJu
d6WWprc9KdImh4sPeMjmO+Uw5VTAqLoSGqNN29/ubct0Z77m/fkqFJq3l+bwkN46vLa6bSw37Qj/
k+NHfPv1cFzxNVLiuO+nWt1KUxuMlZ18Rilym/lIoUoLIqhJm24/2EQrPuGK0ATeHkPhxGxgTZuO
sUJrrEO0C6Rf3gwGneG5TbqfUTw67jVrUlBB26pBDBqRr9pXjvZe/7lBErrecvGmllFN8zYYXcFL
WxjLTfFDz70uM06EqNd5vssiE5UQPgYc57cNdhk6vnVsitu7Jmai4ffys3jQHu2BYCI3pMdye58k
3I7aY9Wo23O0Fm6cZCE2KVnekhVGnT5yil9X+AEiEUacax7nVvvhZJ3GZfrnS8W3osuBHPbHjjp1
cT09MDZUpGrFuRrirUDI35lPfd3eLm4KUzUrfnTD6HlMudzRyKJDnpBgyxvugJj2R1OfFXsMCcUx
H+n/o+y8duNGtjX8RAQYium2o1rJlmRrvH1DWB4PM4uxGJ7+fNXk4GzLgI09N4bDqNkkq2qtf/3h
92vjqg79/9Kadel7grXHEcRRy+J4tzQSLzK7ZQkgZjFBZpxHUm6Im/C25xkN82Tz6Kl84aUZ8abi
F1k1I1e3/RPs+7oGCC0re+MJmwJ9WDvSbnmKPaSc8UUBz5cdFrVtzlsVJrZeZTXgiXd2SVzrYJGT
p+aKl4yYYyaRzDmxonZfemhG/fJsThD0n8eJQbt33/hIa62F4WTd+MOdsx6gttMxWJOmH/MB62+A
yfX7Lde3HbsnXfdk5KVxWa5AXTju3LRUvAftDEZufMSUoDBrjz5Iwaj7azvtrMme+cYIVrIBZrBB
enazx7q/4nlwPFJWQbFMY5CQWGSxaZ6qLBlsnxCGoO2+m64xsnAtqE6csQD2Az6aBs1m5926uYij
8Ag5Z6mmc+laleOdcjK0uN0unHI7++Mu+PMmGJiY+qABZ/9DxMtO/O5J16Vw2JPc/MX3FmxRsKFS
M1Ugw0uzs/dbaRgJUWYIMaawwLomsLIEYyZndkZ2ZbLESNj4H083jM/wGgpQU5qk1fxa6C1pbbvp
nLaf3d6G0XEEPdG/FF0TdSEcEOXWz2y+gWS/7k1sEL6HRejX83lCTJEY32ezJ6r2gcDOwfEQxUmF
BASGheJ0ITW+p23HPDgT+K8GSHMubUxicPoHgf27I1qn+2hFLZkX9Kc0qu/u7eSOBhLkxsbWtm1i
Y4/F+BKnCFCobamtIY27jXOxjbEf63M7Ywtnf/r9Qn5XrXAFrGMLsgsWKHoxvy8S2tZiFNSMLxRh
ue/+pft1l8yr0AI0Oee+k0NeTry251lbgdBP1yeeYJ7+JyGmtpVEUex6XIBwsfh8fydyVCclAsL6
Zd0bbbfTGzIrn2P/1Ecmpo7HsbCB1e+BMFzKkT4pdd37+9vxrtygWYRBjiAeYSA2BMi4fz7xs3zo
2wQLZB5IZ0i0rBzVBuwouBmVHfzjAfd2+V0GzObHf2hdfnkSfDCVji/QGOm78K5uXGY9Zc/B+xID
2nT1kc3C5zhRWu9Id7ZuPg7Ow7O8OLBN5tcIj/Hij/6CuuP973o6sNwQLxxEvDavJ8/03T1gXCiZ
K4b1i0wGAMtHZ11gSVbx9G6KXlsNngPyElluWxFTlnM1EoIjo2yExYHBvpOdrDzRWzbSTWrDdEg5
8pLe1QeCqN3rd1p/sEMhSRToWMxRF+/HBNObYJc0NeEQn1LDkEP2oSeEWxpHxOP4Fl7IEhUYK9sV
yVTqdoyE17y5RqALh9afJRkDhS0gTz3HITEX6bk22yGbb+mQ4ADtIJRSdJ6yxLS5FCbwuvRBmVvy
i+FpcfJu2/4zxdv31rWLLnI6okez7l4hPUqjc26Z+tCwCBZ2PLB/Ex8D2C3dIj9X09JyxljVIjjj
1xOQpCFiD+qdS3Y2f5cz8uBiBRR+MiuWRbeJJxNUM7L+MoDS8kdyBHpreohArTmO+izmO55cp6en
uUcngpqQcWsUMZuPiBZR4W6EJ6WaA3MXAjKYug4AxPsl84z6M/dFctIuqX7YJ/rJnEsAjCRb5iTX
mmVsSxusL116P0H841Qpf7fg6cfdI0hFn1e1WkwuhQxdwYUVAUHAeCEGbcIPIzk+4Z/Ya6tqsLr4
l9v/YLGseVEqzlyaSWo2fYMj4qP50VT/KTVimViUVKoXGkhAti8mZiot4hZ4ACPlArVoPYX8Yq9v
VFd5utDqcVvmPC1qTnjsmN2ILfRIQaDPamsyDD5OTInd4gIJYQcDRaes5hh/Qmy98kJ9mfBxnuO7
YSBMBVlakflRc0wHST1i9qG74JgI+XH8p4n8a/Vu9cgnYEVLyaA9yPLIdPYxiaE0U0Zc8Y57DumW
3d5flwY8N1hVN/2SO3Vv7iJ05uSOl0vcpqi0425uQEJT3CyTf0r6AWTUdojxQvckin6ZfBIHQ123
oWFZgH1LgndkR5qFStk7Xg1hLqq5NfCDzuDwVmZGkd3CVTaHU9SVxJl7Ms7T+hHXTaQgL6wYtBLN
AdOPKEzOZuFByccrXRCheTAiWtnywrhLryfT73vuJ+S70lWHTDmS70mZhpvTYSagkg/ymWHxALbu
ZnveFsQHyqNqLaeE6+ufsp3KxmDonTv0Z4NbspbQv9+4f9k9MXSwMTjiNDVtF7OjnzfuBsPxESJu
8ryeHyAGlHYMesrpycXJnNNL4OPNtQtcbOgjpa9Y27+/hl8Oj8DXxwbGcxiO4EPx7ixtUl8yVjDU
kwkXZnpKTOnlDzMsNKjBlUOvcyI8A5/EP5xZ1+/2X7U4EI3nkMtAuhoGe9Ag3vXIuIOCV4V9+4zw
jDHk2SrDlAwFO7ZrrHFGMY1J92A1SRcSH28ljS+PrMV8du/CPOqX5XOYQPOIb8Z64WkfMWL3g/pk
xSOF601nuw7POlnIIEv37GoRmQKGVaAYjGe3BbRsMjPJxrNdC7Qi+I5CeaH9odUjh4qhRFzD1HUi
wmX+0IOIn615OKYBUz3wAYwGgAagEv38zC2vGUccRYfnsFo8q/2WEe5BnUdm5sDzdqTFhyJqgXlG
Z5jOtsYupZ6THVLWW/Cpn2Ks+iBoubpTtcyOB8XMyeQfyHoa/QyOcsSMjx4YvyE4m+sPhpSXZe0t
us2J6XxoQFMMd16OO2Rz5+PzVmL72sfULxcvCmfKl1J1DTe7r4j1YmtyUCSJH7BLvQlWyZJyJXFd
T0l76EjkdsfbqR7RER6RYrSCGfvIKRTtiQQhGqTckVSB6cbTVJOjBh3bRQhtnBgwKbRTTRcO2M8Q
BceJl5PBMM/6Kdd9tFy/e68TQli7Jdm3v3/13xeyNIAeZRMVjInJ3i+wa9ZNaRjNQ/jkiFSp+gsd
fT49LUyqWGu6ZmH3TjLlcjcmqB5cze8///3SAwlF+QvUBbkRjP19+Sgb9tqZXIUnAOZieYVLr9c6
ojmfV8BOCsUnUsCzJ/zPn+u4Nrbcvh8KuODvija3Hr10FMQPmAL59KuoO43jjjZKsv6AOgko3S9c
Jrh/uN/WO2gKIypgbiyiMEbXQ473dXuRpNVE9szypHBdgp1h99BX4cOt5SobFA7DtwSX+Si8Zrrx
2v3YFPRsZBRiC1F2tLgi89uLTKbGwhSpow76AsQQjEhqfn+P3jnzsE5t7XJoMj/FOR8nrXf7E0k1
JXmiTvI0RcFAlxjkiX4RBPG9wVdqAOLTD3ZWRu3nTHVgNvsqxoH5O/3fQK27tSJRPYaozpO0h050
cJzaaMZDW/v6Rv/+et/hyVwufZBrOtxdXAFBcn/eVpDNZMFEjtZHl2EfG4mXJvotmoQz87v6enCk
IxPsg2sPdjmfTWZ1vG25jewz+cPF/PJi27aHpR1dov7Pfw9u6zKhx39MPVXekLKWzEHo4spxO5/P
IoyIA66rxnR5/f1NsH69CzoAmUXluyytX9r+EN7w0raCncZvjP5StUrDr1U1kbK1t3tXw4cLE1as
lag9E5k/bTVX3Dn6wOjDLqIcGINZF9aQx3ClxgrkOrIoa2h1xFxZkwZCbTXHQ/qIzS9kDoTcJQE1
YISktaX//P5LXb3G/vukhAkIQqmfraXrhffLNRSMm/HIVk8bIhvWMoQNaTXEdBxTf/Hq+kYBZi7V
AUVAk8c3KXRdfDI8uKp8qRhKBN+mb6EPEZBJ31JI3mPgqmfs7n3UsKCyCJhhHGElbe8cMWEdcGo8
GGTGzi8TNx8ufi+83DmL3qD4/azQ18H1X4sFG2EwdyTFa59fUKBei9+BZrj7DwZbngs26XcEiR0x
bq8L5+wZqXDJpa7Ix4VEnCe4M98OjeqNl4VIU9G/bY+DlBuNSC0DhCkwuK6SDu2LsCQaC+36WxBS
vuLSIGwlb/OGJRdTwhF4GBgSEToBbYkz5b5wpL6+JvTceTzT5wW4C2HDgkzduOACX0uov5A6MF/x
FWzBP1kF/nLaMI7Frgdg17XtX99Nz01iNOZ5/6QqWA7EYEmQ1zeMOELWKVCwvodo5KP+0qXk1fxp
8/314/WisKBy6laZXv3nDYJaK82A+eunDcoUEKU5X/Ih8Pj89DriQh6A9mWPuo6H/ofN3/7lAuAV
OiQT6NFXaP2yNgk8zDBQa9TH2It1V5UV1G9gpISxQApxx2iZQngITHmHuwbIgQdoL4J35GiEjaSp
2Hoz/OQ1bjiwIfOHSC01jF+tM4GtnJ9RCBgvUee2pr8j70lhj4Kfhv7U7c0qRaFnHG089FpJ5Kuq
VLvQ7IfMO/QWCuN6R4/KrpGSz4FvpPGHHfKXjQpraYw7AEz0mJ58oZ+fxlR4ud0xvP24bVG0I4JH
vg2rHdrV5i2fE/Ywz9OOlvuZOC5N32v/2AC8L0gF9la8D4yMfKKF7fcTN5wOC7LpyFMtq96IkZdP
JZ8x5kPBVh0GvI+/38/eeYoRoOzrCoDwBj0lC4Hwfv7uo+F6MQKwGK5RlDrEV5pM5xxor6BXlIwS
Rca3kWhPGNZdHzUModnrCvg8JhgF/h81A5s/Lc5fmA4MB7gFuh5kNvDrkYUdQD/jLpF8ImdW7ySz
kzsc9zkzNMrftUAbGRJNT7UxcE/KCd9BYOLrOcOxJvIHN5lHffKCUXAbvcWlu+5SQz+9daMsY8z0
Xv0M2i/G4j7P4rkZ4VOW+64o9bh1LUAbamdWYefNVKPbXCt1Ov2ae2XJK1Egfsh0mLvCjiMscYZE
yOJDLb1vwqo3531s+LV76HCXZGk3fjrQv1ZDWtLFqbG54hxtqOtZS5Q4Lu6DAXKTvZ9W8O73j/t9
LcCiZ6jMQB4jOWwI3tvEDyjtzJA5wcvWWZat36uTTE0VnWhN5wzvlZrl/aeCCDyY9+j/z01tq2t5
VNgWSnCCeDBw+fk9g65c8LYr+9S7yWJgpogzGHmoEdE/DXOYntanASpNQ+SCy4jzRXyElJNIyN3X
QYjn0GvZN6mPWeWbNYA0gKzGAajPNtfZRpZK0vvAaPOJB4VnDEfG6PdJssj2oY197Nz3pY9VUcb5
aupJbDUWgw9fBrimeCzGocdZp6Jpgvi8jVkKUt44sYWqFRtRiM7SJg9SDzrfNmBLFnXVGPuxChdL
nWswIRylkqxz6wccC5y8PBuh3dnfmJAXUh5nt3T813whnAaemzAIKT5GWFuSqNzY0ZKY52WgF3oc
Tb55fECgViOiryDXy+xczGEVPUC+dnlInRsiwj/kEdK++XFuO6aqlE3pwvsDnLnE+c2smNjPF7Nj
jUwHCPWEIB1zXEF4gV00xpPx14wkdUKE5LRQC9CfQqj8JEbThJDHiByp4ikHwLF9jOLcgs1+nIOe
tEiQR20PlKquM16CsWefKrNBH1kR6nL/O3hRkp3jIhobmJRkVTr5oW36cSJ5ap0kpx5QIh/iTgbu
0jbZlKZ5UFPnNzGGdnMCO5qSPsmcSwnuNrS4UgEiIHhpQprep0VmWYqEP4P2SMqgO9T5NzzbRvMt
bGAKXoa6tawYU+UI+uK+tgN95Gzj5/66SaTaRFAe2zwa5vxeBbXG/1bYdZvJh+tAG82TZuX06Eeb
N7VIXQj1ea2RLDVwUCFGMBC94tbBelZ/r5PAOKt4PRMf1ctw583A9gTsOZIcgzYLjOxP5Tbt4s9r
jJMcooNgzAaO40I3e4cesbQrz7Nq90L2ZOqQVVuHscw+WX5ECnxSome58eGOuV4CP6wq0JfQ39uR
fzMWzPIPkzWl+Z1En2YdavC9+3Hsa7DcwYo/IYmDMoZFWzw+2KgMsW2chHdrcg8GFrPtiji/DZpJ
FjLfFyEm64eh5e8SVG65IT9kOZSzW6MGtj0PADoI+GWqvkUdkrOT46ZjiW2X1T7TLqVa8Nibxb5d
AgpTiOv2ePHQuhQnhH5hfcAmze9xc5/8WBwsXEoQE4ZV/Wj4lA47041534YyGQ/Ybri4EiYkEAPY
yfA2dlUXwDer/HuaC5R/I7BJwJfN/ZeiGqyHoRUkcjF7sL9iZJveFpOLmVSKVy4S7RAXCfCP16lE
apT37TcvSZpXw7IxJRTkyMDkFGnfoVPF4lmBVydM1u8bjitoq5MrljTcZ05bduY9GJzxd6hi58yA
rjzMUbIc65qXFXFacMN3tcBuaLJ3knnAJw/wZdeFYgBpJkpTy4Z0HrY/fzYLsZz6RpDOqKyi+6DS
pv4YOTXJyXm8nPK5d5/7wEBdE5oSg4haj+Jct7qjmKrO+AzMB2tBZQQE5T/AyotvUL73n0y0//+Z
7SD5HHV9+0TATXQfg59fio70ctJ5OhxOU2kB3GEPiC+74OgjEviCJg31eJZOH6TdWcdlbAlizQRW
XLmqY7wJrfnvOhjzlwZa0McSUe0tKHvyOPomPjZGSwJdUbbLHaK58AXYuLi14sj9GNjLLBB1wwTM
4yK4I9VZfC7cof0cMpc5w9vANQ4zixu3HdCRThXeyZZRGgJBQSBuhPKql7ofsa4Ad2aAMSvjW4xS
6j6UpEh5lt2/WLm20Ktb5zz60n7AYwh3i0UtP/I2km+xl4LhYWSEriXHQmuJrDeLEcCNL+f8xkld
7RNikEMZd/XZYrSGMw0ycCda5rsCR5Jsj+hdfIRqE0xHiDoVn2JFRwN84K6uifcmgK710Srl0T9B
Pr2GnhzeCChXJOVl4S6nIdx1vct+mObmJ8EGfNTOLR/g+fs3zpJK8PWOLxCXnvspoO+kxB49LORl
IKtvQ5m5uDI1mbzn1Uz3CjIz6wQrJdLpsUowg9y6jwGivhGKY9w2dovGif7x4rKdPEmZEroL1/QV
LGpBT6Cyb0mlLZFGu5o+Nu5Y7UnLRCCCnEVhHqucfo8DYfXGhoqPoc0vhMZE3EEYLLazm22j+TIb
/nAi4S275EM9sGckS/7EjK1/GjlsCB/sqvMABXQXTE714o0YrOyiUlo5aQCYhg0xMrYaT4UiLrv/
WD7RtAnzwaMxlhgcY8Vkprs4H+Mj8MYrdlVqNw3yr4SB1AVK5nfVOa8ettOQ1/LpZAwYpyyh3Zxy
z6+Ni9U3eXgfiqi84YsVzp5xDQEHPSLeE1K8SB2axuZIJpC+T3C1rdleKwHp07Yy8xv+XHDEcSD5
0Yna+I8BixIZSZsKElGRO//tLZV7k5HqdSeXufkaltLA4LNXLC4xPcTCITgi7VDdVwS/HOiAm/+M
nB131uySiewGzVMZNSb54Enen7x59F5tqytxtY2M9tbvXR+6KUXgDyMpkxnktO7BAWxItsfE7dKH
ZnIGwK+oqw917vqVlnxHSfBFIBvY2107M93iDt/CVLNR6439Be1k94wo0zgOdpakJ0VG1XOMT7TC
aAmPNG+R7CWwAJ4p240niyHGD+nMbD9h6tzDh8jSHTfevB3hCmtv7PITQL+LymkJvkWOjD/nsYme
T0J6XfCLEQhWECWfssmCVpjionqOsVf7Kqj+b3z0cW+ic7qLiHoMkdox2Q/egnkT2r6IpVmM5YkJ
VXOLuqM6AMYzXhA5NlRpnf4d1AlZ9chsnlAihVCnRXxTBAvSFEUCJjhtfFcuqr5r0vmRC/+edV75
Hd/QCoSDMRdB4uzdjdMf20A7yRRuHRIZ14ePKe6B6I5dRCrI6Msdjls1hr+4HIp6wputNr+CwYm7
KZ/8vV84/XkMLZxFDNbuIUXo+WXB1BHymiu7XZn3CDLRHXzywCqZuOR5+mjEhr3nEJbPFV4iN15o
LBf0ReJMAhiReXx2dvCVMJ6J8FVMp6oQA6QpQyZ9RmyQZD8MSvDltcGOm0HEgiMO7l2LpbGFdGk0
0OblxCM81Ej0aUZSKHJUkXYYp/HwQRtWarDw2oHWjaIh3uCJrRciaqqvnechQAsDjsGGAjNmbdGI
f0nodZLSYsJ/7BlfFSFWt/G4pK9+wbuMTzUkZv6Ju2LfFFe6VfKvOPwCrjRUSI+GMp93Ft4/yytC
lbj5K0Kji8fJOq0jo1Dhd1r6QZNdyFKuxHfWpsYbJ6Nnlo2RILSMwzwotTzAE4nbmzbCSA8UO65x
dGHVedUj/mm9ws0xRJR3HCC6J0ciCtG7GBijMoKLqjn4YTLjjG7hXFrlnS1ySjwDgu54anxRV09i
bKLsS+8S+YDEE9gtfWYaTQIdsqi8sLFo8O3J9c5gUjFiI7LzKtg6IwzQ+YgozwiAxppc7mgQ4zo5
RSM+3lTqXozhnNLJKw/F2uxmYVElh8Gi0jnAVtN+dNeJCTYm9RzispGW/Q8YMzkS6j4xO/fvf4dV
OHvmD6Pr1jEeuWRQ7wJf1mccjB1c1XuEU943CjI/PQ7ZOBjnBrVf9XGjlZaLpccTZo3w+3XtkMN6
adCsELBac0woq/uHYb/m/JvzqNuFyS01qJbXqYQKspbGSDc1bruxgsp8FKRsB3oXeNpGTRuPKoxE
4XnHyOHwax+ppXiFRxotenqrIKZbi/1Q5WU4/hodyQFMAmo+M1UO7bqxMGq8FFfeSB4DMj2t2EBV
OJqNPDcQC7IT77nu5pkwgQeUzYAhxQ5WsP4zJq6atbSxl+Voa1Jdgpma/nYFR8fT2kfUyFNZVJrn
Mf2LKDZpBSJwoQuqMQ00V1jWT0r9TqJa0Hab69XkTsDDq1bov6Ol44ev7XmvLP1j8ZCNqkJvPsFk
kfWMr5NxKYRyUG6FPrdGnum+59b+ECnZou0hVqLN7uiLGwXEPDKpqG+XGA45brUmh395HCBSsk5X
0nUF17CDWpJMwZWlKv2axQhoqC81AvzjSc0RKWv40dhKW81lbm7BncZ/Rt8e2QS8becmGePhEqNx
X16HDv1/dvLMgBtCzqJGvnu7TIBVYpvuoD8GKaPeHzAQYwmsHRE46/P2eNnyCvUUWKUJ4z4JLjTr
zMp3Esp7Bz1/XABozpZshxmm6HqvGmFPk3lsfUPZjM9A23liK09a25skAolznmBkVDnUROYxa/qZ
BxOO8fX1If2CR1HJGhtnngiuyZiJro9pmwFi5hIweS8juaAGUEmoHyhGSkvh3me5QLm1K1MmV5IE
zZJbkHmNxo/oLPTM0JsSa8rO5QgLidonyltEuCnjYy6FAMaCe2xVwcz/PeLdQndJYcqr18ygE2/z
OukcFr/3cS7mrY1LDUw1AoNBoefLPcMcM9mnGZ3DwxS7UzAw4E30dxrmXn9tKxN67OM1StGjTCJM
iM0smL9MrxPzg+5NknHHHBl/RLb/wiu15qGzsXvjKkbmzt0+cheNU4XpHM4cAsM8fc3YFsxPJhQU
snjBlLLyNCAwUV/p2tJvlabJjPusDa382UyKAc7M5LQ0z0jbM/GaLHFW3Kce7MRTSz/mPa17Se+1
es4srydMjxg+/Wa4auFbKESxrGhlAjOsi65Rqb7nA2b6PDJVwJ2y96VK9R21CfpeXrfhbd7DQ6fq
vTbvKLl4Jat60BQOCDIgcDsQGg/wLkgxBnxoWbXu19FnsPRdJpTSb4ivdaPf2rCy3X8X7ZWStqJA
XWS6nHZeUyQaI6iF3T/jvxqV32qbUQbuQjPpqOZuFjCCUrSUmse2QZbZ9TdwcPTlFFhgL2cUgOG8
j/xK1PSDV/y3RjravK23qM3zumx2bhTMEe8C7eP0xU8rfqTVSRwGOcqu5MblOk5eMcr1xM5DMqhY
BpPQp70dwMxM9w6ACn84RqYeQI5VzKa27tHbMT/7GTBrmM/Oj86VAhdGnA35o5B+nf+/WnFqjOG5
rfaM90D5QMI9hxz22rJwP61bGcyajDWxoaBFYDJu7FYARY9Rjf7DOGP30e5LgmX5h0MzAthiWMiK
GOxaLyRwL32J5F3olVorplDDhwjxAZfflgw75C6aKAKSHcCP5hevrwmwmf4Xsqn1l1+5NFB29fGz
jLTr7F+VPUl5yZRdTlD2140Y96yZdbC4lh6gWQjgNPqoopSLC8NZP671fekF0pH0nKXjyJbooB5b
Xj01Q8a8THOFUmZPYDHQLvU8VoWejxFLObOdNFOGDuiivELvBECDuuaJC5O9b66JMmdP4vSRDeec
TLVG1/P0C77Oa//lY8yRnokqwuLYbccgveqDrouHtC390m8P24Pes7xKTSaWuwaPQ37xxkgfz2lJ
8A6ELImnJZVEpflOCCOuXCOGgQZ8ygUGKcXvwLb/0F7POLHkamhvorTqCLzEJ0UWxS3wZ9C0Zwsv
qKD6WIWo/5lse0iC5zMof27C//VBc9QtFhAKVomCggD9bhDwNPGby50i9bIbNHKaTLMQB8VVOqLV
q1zHhfN1PFM6Sb0vKqIavneFhWvri9OKknxg11SzP54sa9ajApMRMnfGKeH5vUkVaqI5Eg098Waa
4/CLV1A+PnnXI8couuv5fQX5YxpQLq70KUfeupUesA0gmFrqG4jdiK4AMMPmuIpy5fI4t6n6enjx
5xj47RwQXA6+bbin5FL5KLcZ1sr6BpCfodOthAHEpS1FxPMRGJAZjotNfyGKgzJoKQ/j2CAieoTU
TWt6iJ1k8vPDRuxlZKcllmHgh4aNT32wFOFJrSt5e43XBV0lqneih5i0viXZN/AtZPO1s6axOUrU
DGo+NCh2+BZbpYMbjn7+aWn4Tv8GZf/6el0HLnEsJa92HiqX0sTzcTIj8lC0etfFgDOiMMPJWbEU
ag8c6Cldq3ATizhu+nYD8zbTZEx3LPTJJIdWr9AMBxh+l04M0UlZWNkCHSmt3MIWi/n8gYl1l+EO
mLcJr0tyJeMMIhwj/6mNK705IIjVB1XLUcpPLAtaVdgBldA/I1Ue8XqHbTBkdPATksPGiaDX14ug
NpFFgkcKk9blKc+bpnMeJUUf6s4qM/TPtDiC+f9iWS4ZHsFZMQDRT5Bq+dHKjGLoj31JDyUJZZ7j
FgZ+T3XEVGeyYSLvl7zwDBDnahlLdFLXMnob0mNLghzmQjxW6neHfydfqLl4Etaqj2ooWrgweS2D
1xNRhUof3oYL/uMe+gAyDzb4Xamn6zNilhqu+Sxyu/2W564mw2zlLiBMywNktpUMF9nOHS/S9s60
ta0HvSOkZf6wj1ron+cgjJgxnFPmiflDopyKcoyqTC8bnFhZB0Fh6kW23VcognqlhAg4uJAp6vXq
NUe2E3wrOt8bzMOEYTT2DOvZBpSuiXQzYOR49B1zqcjL8ZwM/sT2zmydB2zVawPSMS2+bNt+uo7N
3ZWXCTHa5Kq2NmmG7tNZh6pIW+Yfa0caS+h9nNRZ0nPP1kN+W9MIGtfvTk+MfdI6mJstH/3ETiHf
Ujl2Mim3bNuwjWLUJFW+fAqvepO/lXWW8B4QUaYVhnj96loYQ2+9624jPzGjS2GsuB5t64i56vEC
dQ/blp2te/tgJgN/mOH7zf0pskzyu3X+nCaRqM/DuOC/dKmv1XeAUxMfYtQO0h/sXi12vuPQQKfJ
TuuNXl+5kMqQe7T+ka1yXd/43AIOALPUZ+e/TxMHN+4Uthn64ZtiAm/aQSXnrF86Q++mzkB5TyVV
cVTPoHgDSTUzwWQ5CKOT4IWyi5lsAeMDOeERuL3r63Nw+kA/dNPtOOXbINaX7l+HqlvJvR3kIZQW
PirEfpB7tv0O+EA/oo1yQEOoD2irw94EznAgYheqwroomq7W3/9fKmHS67M/n5R+Xatp0lVMYrV6
+2hhXeqKGayFz9ukI9sl9/UEBIB7tT6FnaRNltckgtanmVQM+SihriUQNF39qq/ngLcCGmCUV1Ha
siAAOHX4fnLvzXnKG63QF1obQGunX1pzbUk1Q5f7HdtSd2KbClNZvsZRwnnECOZuITtnhIYBvAHV
SA24ttDRrsJJCYLNB22kxTLwNcNla3oXFyM4LmLl5A5Drdcn1kINP1O3a/parjXMVi0qQnz5yZr8
g2lzH40QmHbb2qL/ohpHEaE3//5asa2gTewEIJh7F3QQX2Sf44ZnQzN6xYbWN7k0eG1pkq7z+3Gy
9TxyLXa3oxtxOVWmIFyWv2kSBFCUYSsTd2VKNqAavDDeFRqxr9RbxgS6yFurqE7g9vharpV+LGrN
rMvWnSLPBkVuCJ7xRmTcWqsOzS47+p8hRrKnN++VK+e4V7Rsfde3e2ckzsQHr3DLtuLWWnNKr+T2
eSWtbsJVhxxiHu1aPkURutC3Km9o+X02Mv14V7gLh9krTLaeoRtf2KxzVVHg5Z2xEDPG8sof/aEw
F2IkzCm0qHp0O4Pnj2Y5rKU2M4WOl8dd75yDodd8gk9tEnEG0UOfhP446jLWsgs9KN7wOdfJrusi
sjSH+VrrcZDPmv8VIyp6dUKynoEuVmkvci69v6+tQLDu8tuthm51hTBAsXjqvtdpLo0/RYk9PRAB
g3J8760SbAtnXHYzMLuJM06snfhim9gP320bEJRoXZes+NfaABkTxIEHRBoWZjgMnEcCwtaNrOzs
tMmZbV3b359I2XZaXhedyWzIpGDt9S3qnFz4RcV8rwjn6gjdULcDG6K5tfT0YrrW335nwvXkn2xP
Nl81vyxTusT1ddggTPTIc9u+QieGvlu26K2fNsiljrPet6EwT+Yp8Qx9S5nCXakq1xd5JZ2hROy5
eXjD6mcCXkkVS51IXkXqGF13XldKOwVj91Cyfcsn2vZy/lA0MECDnSB2qnmDfKk1UtDofRbFdjqu
goaNSN2hAWUzSBvaFOvoJd3SYseMHZednqBotwpJh05azm+2fc8fpT4PpqDUp14jTF32tB65j9Ba
rzVazHpl/9vwFElTx+NTrdJLdWuVHG/UZYNclQzbZuVXkRbotRjlcMRUa+Um3UCz5kkK1pWLDSWS
3yEscwLi5UZkbTVV5tUNIbcbLeUjNZGsBPj4UQ7GtF1th5aBBpM4FK2IZLKsvxDZTUQsnOEAB9Z8
AKPT/DvyDhzWJcw4fuPp5p/bxyLRL+kVHA8kbOE3ZyHKbj6xiDU3HzNnEK8Vy9tItfl1EfkZ0D9N
KYl6+i6Zni6ONc9ZL8GyYryDk7pR8wsxSSb3c+hGXSSjutE8IPDSha9L3oR+FbbChLAqvYkuayW1
EcOpHK8/04Q6BAq5ljVVScDruDOQvvtMxPoMbtPeYWoDkLBgT2bfjG7vUzpuvSRWTfqK1vrAurb4
w2CVdnxMGkv0+Qvosi7M4WbpVyAwYVgSmjhr7zH2gTwIIlge6JygA1xBi6QwsPA9B2TT8PoJaKZ8
77VnlkJcEbIcGSUJNzBseMs3ptW2KPy4ZMgQgumy+gTiTm4MHFVd+3Wi0a0tBqezz8rMnQ68fAMg
1gNgE+qEUxcPxzLo2xTbr3WT2iBncwWPPTiaPEJ8RPW2EEx+xRADIYRuBqol1X3oJEuNKYyDEwtz
L7FrndWrkUAbpaMMKsuabhcL+Qc1k1cWw/KAQ20zuY99GIddqLFSgjGL5MfUmtRQJD9Udvbc57Br
SJ+0PYVPeBlZmFqde0z6fGr3dhmGfeb1c/MD/Y1UxBYieswfabWJ6fNqPDKGvzoUFALj0rFMMtCg
ZXH8Yx0BDp0X5dfeQaNR1kOX+VVzpxpIUck5LOjEP87YcjsXjCpl8UpWo/GPazDWfS28IVQnL+sw
ZwXMmz3geKhTt3Jshi9m3bTy0becqDxHiuuDReV0M8ELuR0Ys3vsFlucwfyS4ePU8m6dCJ2YzXMt
zXG5s5dMHfDDtGEGSW0Q58Zsv9BNBLabu94N3QFz5wn+l9MlIykoyiNHbKa/s+6rpcLmF3vUzDv1
jPWGHb55o7zDJ28x25Powp6EsAHvZS89iWI0UIGmOJI9GLCHiYoNsG/VIUqMACcDH89ozB2Eembl
+ExrDekxPVzacYaFFGQ6So4RdouRqExRBGE4iOeSR6vJ/uAdTJaBQ/qHMN37iArfptBOcuWHt1ab
pr23c5RlTsuB/Ipi/FBIr2y/SbeC1RKqxB1xg/QHzFnFbFdIKQvzJs0yMp4jr1Ufarwg6ksD4ike
wqKTxp0r1VB/D9iU6++1ieMYGKch+vkrUaKEAmBCNymBTeCAOBBkGAezN6/ABcOAqPhXwpOIo39x
7NqJGRLxiujRhsvBnfRgjR5Gk+PgO/Kru1BeAaINhBe/beKaFTj0yZkw7mHG2N5HSDLcmV0rwpnU
Dk4F0CAowf/H2Xn21o2ke/6rXPR7zjKHi9sD7AnKkuXc7TeE5fYw58xPv786VZ6V6G159gADNDSW
eHjICk89/8SZIVkKTM4ioJeSNIJBp4tayWVZg8TCVK3lRqEKZVnim6eliMQhf/zs02nncCBLpCoK
RSctPXVYTSnBkvzNgCi2+e1M+Dlm5ifIS14klfglq5+ozeVVDOPkeIL2isVZYRkoECefGcY8CJfD
fJLVqQ1HtjwlRBpaZnNamy3YZnso1GLiDxWt7GTvFamGoATXQudjODat7r+Z7bXU/GPWG5SbCW7b
7F+rAdPve4eajGBgHFj5l3+f2URxNBsNqxtG+FX1oa/9sHxK+swN/5qwOBquZ33Ui7c9sR3VvyS8
Kb/tovpOnfD+mLSAE3CyEO2EZX6u9yZgUJd/Qt2EQXdFd3HwL9CLRgQdWnEoNupM4l7JqSqJ+JIm
HA7MVZLyzhnS2r9c5h5qZqgT3WG/aYwhyglXBY1GNTM4HCc6/DWMqaOkGMrsjWuV4frHQOGBX5cL
kXLcZ1lGv+Bo9fhVl1/N3EwN7bLCfjaqxncett2a11xB9TGC8Tame4WVPK6QS1wR4nRIkgjV9b6p
RUAwZpxOfRzapiWO0WqxYG04cVYP9RwQL8MhCCu9cXL87CKhLCKjbYrzy6BfoCdB8vaCC6xezPeZ
rjX6Ax6B3QHl2AxklOd/4kTqfOr9OruqTH/4xuaDjaK36ssxDJwQN/sl5kNzL+5vaSLCjG3Hevo+
JvTgrjjXVe9iupgPBTTpGz8dx+NA6OS46+kv23/V2G+Uhw5ldXsZj/n8rbWhlBF+a07JfuqG+qmJ
arO9W+AAHTyaKe9bx29vJz21ycTEOXW3TqirLkynaB5cQlqeFpTXb1jdct5yasc05QrrY1y32pUX
ss47NpG6V2TjTS26BcvSv6D5YlXL66r/TBkS3XS8/LwlW2cgJjmC63lt0v3+ix70fGNFUQzrow30
cgcEwcPL6s58AoLInHuTYx65iaS9GXv8cmlFt21Ch9xwR/cyIkIt2SXAWu6146wJicBMFNJpwBKf
SImGgRSZrkUeLfgdPIo8nvaLmdg7M9WbeyjWoMWlR5oU6YL9Am7XVNdekViH1LCmuzSMjD98vfK+
DJORfEvibLiB+Wi9mWaDURa44UVQmzr8pdy+Macu8/c9fft5Z+phe2MYZvUnexs7w7h22Z8aQVgX
ccS846j3cSjc+I+Q8xB2KlP6WOpBcdGbfXDpOPp8YWE6+sUszPhTmDju3gmy5GLS1vBdnMLd8SYz
B4kdzHmvlW7zUNoWS2qixSOh0npBqFfhJX/NlWa878jCwCV+1NtvcF8xQ4PZSAPQjrWx3tVZxMoS
1kTVNi1O8Wi0FpBqIqkf/H7GpFQfzKI4jEFJaF9Ptvel53rT1zTgLIYDZqfvTTscIYbM9m0aOtq9
wx5/u0YDvMF4cd4bZZNfDIRvHUISea6dsojgRPYkPl7D3RyiI+tS9d4fluiuapBrHGsquLdTlEx/
mXVPdGI8+iDyVlp37YEvYr23hGz/UZ+RL4FEp76+r6M5vOdjiYPBkvwCxVDxLdesxfmQ+iOWNfzF
hS/wgX8l7Jlf8ZorwytdG93hY7BAZnLu/Wn2PCIKCn0N3A+OzxsSWWX8ShJd5jZxigTc2gCoGsFM
Q2wOdDEInLKO60IrGEV5X8xvVoJP+3tzgoZ/DT2nNq7po2XG07L0wZxigz75DvlvMDrwJTWYbawt
Ji1jKjv8X4o3um4WGRs/E1KfCwLtiEJcLVxukdqmb5JszWAS9QLoWkm/K3L297xdSKUqw8Ejpi3V
QaIrlHd3JGUA7ZYjJimXmMavj1XfTt6OAJ/uMUkDm5gATMJinP/mEkraLiX9C7kLWjVSvXOwogOa
iH65ZN1t9GuGQW49pgOuvr+UPb/kCQvTJduB/YfWBJoJhJOXXHyzXhK40NX8uGh6MNffAdY6YnSw
KioyzDL/baf5/3DWw/3k5YeZ8JBNBqeFqsVEArCVmdoz+e0VArfHuAL7aXYZPiQsC7FT16yUTmyP
c3VVmL2JHC5zdAgbUVQTDADoPIj/1HlY8YsK6LP0dobyf3LQGg1rEb93+sEhIY4fgOtwkURzYbvu
F9fE29fZp2h+OBdhDiJQGwxd4bvd2khDoZL3E/PdPAwAFvwmQrWV2/DpbmjvDYa16DmlxNN+YhVK
SeYbUxiLsBs1u7XCXSJvVKNDyxfzZlP8cRjpXv4Q5wjpzetiah0uX6+Y/vP1OFaQEYK7dxfwmdKG
q8RmqA0vnDYiZuZjKR/ExC4+L5+Zu75n702jH3TrjUjHTJabAlKaO1wwuh27wba7w0LsbYT5CF+g
tIEs7KPbZjHPLOkKcdCOA7bucmc0I5y1q0VPxWlrRE3rFlcOFu12fHQAa3BOIfxYzxN4cDRHMSM2
w2bI7qJmanhhKzLbRL+OEeWt4WNuuzjAX1QjacXrHuRJ+D7E5MGDxYTUJ+6XMPfFrRDL6+CmlGFa
gNpCvQMmVScuWdtUNO9USynQMxeLkjKburg+0rNeLesBcr1fz3vyeDhNXVuZsVIaEtIm7m/FMwNX
TCOA8hdei0Mwr1ybxVfGRGPiWNTpWI6QItdlokHrowbkm1cOxtNqCGnoFnkxJlHYg3YMe4rz4lBh
VdUSDE3IAA/RNuqOEYqLLZEOV1kIqIP1t7QT4kxHRMdNouuWJyzNU/yVDtGgeV10r48m/nWEJ0aQ
Xi+zJRkH76HWm3mOPwCYFuAnpps5fDpJPD1Po/YGgMRrPL0YmddJDSQHT9/nzIG1uLUE9r5P6t64
66QpJP57CBjv5z5tnCstDeboGJl25yZvUth63OOQODV/+ov5fBKEPRPyIJNHQMSstmy0Bi5mOS8X
Dz4d00iS6h9HdHl2C0JuWhpp5QW8+3LXlNWMkNPqXVrde+nZRy9B9HBJ5eCQs19wa3cKnEMqU9gP
mm4NX/+ThomhH/0xhQwdugqWqwVos6V/SQaA4142cMKLkMg4LGErAgR0rfR2bBIURtcz+UM83RF7
KBArHB3F5ymbVNgxQIezE9I0hAkgPFZXaezqcAl+L0YT4No7A2jfaI6xDX+32JHFgmFeNGkZnlq0
ZCk4IWDXFlIaAkLEOarQRmGukvedcJlRPm9NWuZ4shF3BMMf5xXw7dA74mU21f1tbhgWaVzqDxeT
HAB41j0jlvDXZvSW5oCwxuY/VJK9Tzio4U3lZ4VwRFY9FvXFbDnFiEpHY9TjtygFlzHh4tySVK4o
f0bkLsKDkfZR2L5Z6wxPU6jK5NKHH8o0aGiBwns52StVXUz6+C116lzF+8VdhJRTKTq7NQq1hGzT
YhDNENbOooreuC7qKkZnHYw9Vj5Kzam8A1Ons9fmESTKIRsM4YzwMjKbRfQikRxbbXggmhAU7RLB
/sKfKwvE0DxJSZsSopDxoHyelKrLJGeML9MBI3s16EuIhyt1EQ7mf3aGOHcezc7hyHVdZsgJYdhG
J3uZgCG3WDj4atjb3bw+E14qaHFs0C0cofkczO08w7SE4O2ZG3MrdJpZFKwPEZouGor1SdUvWYEK
FFCuFYqK8frHv9Ss8vEmDR6GK02XwKGDt5mGI6hvVdj+/KDQbUWDUtJVib1HSSF6dKiCxKRSDcH/
ROpvik97vigwITGBcwzLthDF47v+8mFgjOIJGDDltdnDAgOoZ5BSKSasBrq2HwpyvMhaq6uKuRJM
QisWE1LDCFYcBjVaMWQKvfQxppwoXHIdSM/E7AfMhHknGwJo+IRmbAC4Sb4OlR8V47ssK8WWpoy4
EjZgtzhGLNzU1K8/dexINt+UzQiHEtZzzM0wj9nqZW0gY+SvffSmjCocxo6UI35ZXVCKMOyPij9I
C0LsNLBBXUSFcgkPqrguCFXs2MGIBvCbzEkhHAzDcIfNvVZehK6TMqeYLjMG19YYlzsJM6ouvcRk
hhweg3NQbCnJOPVszEHxyiT7mE9VXAYjTEX/l2Mg0AcJYwh5lyMtJfGk/KEVF3GHGp+AXdbFBvCC
2dMpKewiE519Ng8arqWEDkld0rCTw3DYYA5DDhIIZzOlAnLUJl2wNhThEsoOXaFUZ4l/w/JoOgSv
YFVALjEUFXrNvqa1bOD5mJ/sb+fIIjSTyLKQiBQQWVTOF4rtJUFhfSLsYH1rQUvK3qPrhBwllbhz
Qccf5EKYV4qhnVntejHAlK2KYyBty7P+RPtbBq2bKLp4DfWtlA6rdhSyQwEI+EXrJtXNOLHfVQcw
D3pMlZb58TTv9BVLieE2WgtBq+jSQPBJJE/e1usTiyqHUQs9QoL8inHYNmAy2VVn5BFUUcUH7WdT
QLwSZk8rOw+uygAEeSEd64Q+qxv2GkOQUHpyqXja3eKLZZzjmUCscrMLPXtXlHneCniIqAHi4Tgd
aybBH5zmhzeOXuLjfenTUsjNC1LEbNC0KbMFkIJKIeK+FvnwhpLmhvc2S7KZODA4GUuiXZgJzRLM
jipPkGR7OM7MwDSixxG9TcapjtprEw5CfB3jWk5hV9Os5gMUuUbXbLINL9nxG+rBJQABeBpr5jJH
nESPNDAxhRapKsa3xhLIbvHCkhszKjZV80o9TFPDF6c9+oNRk9rHku6zwLerJkpA9eemPnTgmhb/
aCd7FAJR9Sb0Wmz/AklPtDxXACwKsOpnYfOzn3u4VO+WpJjp6koqgoKf2CQZYuoHhfzgOCDeek9S
BsRRVCGipJZeVpmhQVq/IpGFdHf4tgbRJ/TccLB5X+NnklFDO2aLW3joEqAy3hHH05TWrRMZIHt7
xYtWk5EwVW/0dnUTGVp9UJzcSL4wgFgxyCSuEtRYc4HIDcTYFgu5Y6exNsCSvSYzpCt8VAkC4Fk4
p0enakRVCblE3mUvccx1FqQLvHYSp9l3iGzD94ghjUm/aUxy4d0jyNREyJT6xs7U1iXhL8OMM/JD
VZUCOESPn/V0XN1hKJ/y0zIyMS1ZD9j76xlxWLJ64NVwkKM19JHCUbXMl14c4fK/S/SCoJja1Oym
JolXj8bgoecQypjsOa+zDKW+SzTN20l6dGgLFAKmt8NYxBlBosayZav3KwK+eK/sssZRP1GdsOCg
lFCsADYugZIZLCg4fZVBI3reyzQIdE/x3rJ2EExTLSNmAXyc78hNqKe39lrHV47qRh+u17rzH3Fp
dMhXV2oEybKeTnVmEdbiLyHIDIRIx2Awpn6sjBwCEd7d4Qg3sNDahPCPzjb9tH6PknXlDzLqDIDo
bBgib7gByBfEDWHQwn2HAC3MyCxsBf1D+UMpqNsqc0PQ9dw5+GqjT8/ubTODFLrr3aWJxl3adWiA
3xpzPLpjulfTbNIm0n9g3E3tiqptN6dtYuSPNKViXAFgwZzm8uhDyizukyoTI9hyO8FaJRNMfEGs
tXUMsVuToxt5MfJg4q3465kZPelYMFvrMRDUqCrV2YkuvATHgSjYSRJV4wxwLBE8Cl5Phh6DpSDi
27KESPyhTZArZLcudThcmTCAieq9bQyC3olr4sDMv6ly3JZUG43u91jsq9FMc//T4nk++jVJqVD3
o+gwkjAyh5pdW+/U+xokh5yoQZtzMW0ATSzYMaZwIlIhxcq+vwBvw5rjXhnJglw2YpmUx8GxjsUA
nUqgPutdFaCudADXMbb+Hgkq6FOYCP8w2HOQrOeTe0gsmd+wPMUa00kWJsvz6SGz9AMz+ynN8+mu
KACq0qt65pyrH0ePfJl+T5RlOk2XrtQr1JIRH4k0jqecfgACgmCtfKEzO4m/1BdULEFLUr3o1Au4
W5J51BIjCVeK8qG2y1BS3RwzsHn6asUuhkkQZPSTXSESH1GANFL4AN9RF9i/i/l0+ThKAvgo0VQA
M3FgySUgoeQzg9wgFdUA4bOoXxRRKWlR3uOehDsCU0J1DJqsFo0dpxwFZyBy+hPPxoVNxjSHF8+3
UoI08CUB6WZyBVxP9i3tie2ruDqrjaiZUed5C+7tzQD041+Ymi+Qe0eqgFQ1n5qRoPnTeYU+bE4n
Y8hCssiUsiTHsIFt33NzQXJWIhnJwE7msAud645VU59vTBxA8bRU31sNIvUwfpBY4ACLlyNpyAqg
Vl9fLcKBxzS0dj2FmJseogkrJcoYMh8jbx+bmMxemyPsx/BiksVfOTgrG/fimGlR3c59rXn5ndMi
wgJcJSR0+o4hDovlgRTGnprWhD/ifrH5P6llZQ+tGUPL6sgYBe3xdmXviO5WROXPX9FrFq003zdE
/4Jx4fNn4SBejRn5NIY6ywdg261FCxdhN/rexIcwqluaFXYVln1wj9o3Ff0ruHRcsXVy8Z/ATjC4
xYbGDuev1ggI8GXCdpovpshz9Ha5RczCuF0ylThgwxum0iRQNTWz+iPCC9Gns1pf9Om6dRYjV7aN
KCA6flCNoki2Aeu2FpNySECYCOu0Q8FjeP08sT1NwPbADgXLHw5NnOZOp41nh8g4b1sEFJX1MCVs
M8TG596cgkCdsFFbjrvOnNYKykc6plZKGpgYd6/fxU9nSUwXAzzrXPpfvJWtN4unx5pra51575/0
S2rqZDGjAdro6VybzqOoQBSJsJAaiVhWRq/fzMYoxjSwzMP5B76LQVYHnjAvj5JpWPVNR1zbfewQ
CY58cKTKYoU5kUSVYgNOAJr/y9c/+Kd34YCiGxZVPm1xgx7Xyw82e58kk8Ae7h254XqIpnHqVoZq
g93gLqhqgTEZAnRlkazbX7+N7fensSBWd8/gIXCQ3noHgneNXYR8/p6QCtm1jAX7nha24LZx7Bcy
DXWWf/2TjZfJRxihCXtF3bQxRgMV8LZnWwRVEdbPoXYXS01ITtS64R79tKmJzJTmJ4qcRKS9WOoH
vxHrseLI2LA9ww8ErafYnr9+b9shahoez8KhUREYWBht2x0uBBMM1UL97odCT3K9+5NWUA5RKXX4
wd6TahlHqmBev5fTSHje7TAxbgtsMgMMrNMC7unlSGld5PWODYoLbmSvWDhLwhZ8tlF/t0R9Yw8I
c3tP/5pnrmhHG1ZbGl+bAYP8aB805CXQho4InkuvnDGHSfILv8yNEQxpGrblWJ4FfckzMOXfmC01
brMYDlL9K8vAevdJMQB7KAy/Miw2tm0wN4BuYRKu48J1Bo3YPAs91DkQNat9NxW+v8afLaft6+wa
fxEbVyB2DpZOj4Sx4g+Td0H3Zx7TgHKqj2YYDA+zh+8AUYa0cbzhh+PSlCP7IrVMuIR9oSpE7K/U
QHzzUOsvXn+f24mPv4ft+KZr4sPi2D+Zi7I+j7jgB969onWq43iN6wkLvhRb+CdtIMlP8DmNtXB4
qa/fhPPSjtXh4y2Gle+x8OHm+pMdK3voKHrfy32KbI5NbWy6ym/vgzHIw0/RPGu49vTaApHr7So5
uJlMDEuki1KGe5n90HvOUmeXSLJ1uCNhH2VfY9ImyQHfuZ0xYhPpD9S2yaW9AGBzKImEhdZkmBG9
OBrB4F5QYsW2p8repqCPR9iN7gknd9VbrqJ5hK3Gzg+z/ilwnYCea0sPSvyd7OsxJCouOUzEH8FC
9BFJZRQFuAtVUKgaEzpApgvDB2aP71O+qaXVRSypvY/8wCEiurZGrx2PdOStzi+h+qUxTegxW6Dm
X+pjo5HzXkF1GopLstoFITnyO8EBys04jvWj51AE1gcdHUDf37RNjNPukfZBrH96/e0ZP40h8jdY
oXQHthpqvu2u5fnsB/Dyk3vVU6/l16dm4iR5Q0MSZRHhSlMegHlKZrYj/c1V87KROU8w00WDTl8z
YYe/AgfzkyQnqa9dAOJVH8lcj/QJ4qjvhr+CbLeIrQtci0WcQHhEpsbWbNcix412ud7ecYqqnfIb
2rvYKi8kC1kFGylvNJhPiP3hygitnNwg4hF2jP6r2bHpuno4VLrkjLiBa3i0mjcL2ghNvPUA9e68
VQNUp4saFlZ00OaT3vOsOsTTYTg7Fri1J/LDToZ2z0oz0BkIUKlT3CnoUpWNjSwKCbZLqFBZabF2
+0WTebuksgQg8g981maa/D8VhdnYCMPGqb5L4tRjoSk48blffnx+7mEQ/egFncD4QgO/u1/ld/z0
+RYNK7h4op1vs5FslvSSRNV+8Y34Vnn1TywI4iD3IkakMByhk2ikKPr12fTTDfCaIQW7eOxy0GB5
frm/uvQsXTL2uhscdE+rh3062altNoINK9Zlh3ZBcunA7fU+v/754gs+3999mJhUQMIPlMPsTxtC
Nk8E5+IgfZuyuKwffH/ANSzu3JDOAjfdat2Fa5Je9YtBvgmbdUxqTtbRAAdSalDG3OZ7Z441WmtR
tbdEXcTN8ODZdbV8Coo2Xa8VbF9mRmV97o1W4OfgQuKMpbb3JDRT0XRt0oHTUudh0LvuyW6gz3TR
moVYmxUvACRFrPCgoAVjCAWSEBuNFlsLHDLIwNVH8FvBvXj9sW5rOGyxGdg2mwE9ArHXvXytIXyn
GfeI9LYPRqxGdpC6k8zbkVPXZg2WFNnooOeSYSTOQm/+aSDVZcTaAYrc4P7iJTvbl8yz5jX74q4A
0baHnimHoA3zLL2VdNTkJGqTNaTsPb3+5X/+OFYuICPId55uUTy+/PJpgt9KMK7OTSR8PZ9+aJHz
kVK5l4T2X3zgT6UZmy7HKBYxsiR1wmM3H9kR5S5cNJobJWaSXgNzhDwVg45JADwi2G3Mb+MFSqQB
o97FfOnBHCB85hekdoV6e4ujRkb/TrXIVMKHE+lCTiPVo/NJvCzFR9geQN4lypCokUdnHXpyj12u
ytbsCEcLolrCReAmtZTosst7DGHlOhGHAAakgpwIrlJKpqRmzjAKxYCXFAKy72PwXefgD5LwW07i
LJLiFEw/sArx9XqbyKMZQiv8grqxELkixYjg6ZNnJKKs+1GttGOykm8dNuBKe3I94B8lEu0ZS02o
+1avFMcwEi2EVqclrIUPUWKaKiodemFjPYivxPzhk+Vz6FJXNKlhZ4r2jfLPgOssBFeKcizPLrk4
bD4tGLd1F36r2VG/IwO8XdzLriCJI7hOm5UENNkR0PUJNxeEsROizwsnIvPtUT4sdSxSy3GKczhn
RtWtUR3qCiO19ZNCq2mmneT+p0aDbEjS0RHNyZP3tF46+pJehsTVLMZeWuWqM6dvBuJhes0oBDcK
gMMXQoROJqfOpnwC8o9USW2XdmK/zVGFjvic0FazqWrondX/orr0CcVekUh9lURp2AQ5MfMRj5tA
kQIX0JSGXHIarqUh5FeaVKXCRGjLi5ppFbg3hVlPwS1Ojd3wISW0EKYJTW1nDQ6yLAmEdXN5gTNj
VwDCkVcXWfiT2DbdKfwTi69QrBJv39Pld5vjqNdC9aXMbKSPCqoyLcJEH0Pmceca2I1axyrPiOLY
8X/RNuuzVHculRK9pHkRQI00iOj4Y5WtdKTfvfUmytwpXw6q86uoAkioRbdT9T7DATviJ1wAENmL
6PfMfmh1HHvQ7q9Dtn6UkiOrQYb0vUDUR35jnK6x80lKsQF0h+EbbRPD/gQSOw5vyGstavMCwytt
+eTZK6rRN5gbCXmyg/Aa6C1zprXDxjhdjS4/dBJ8VG1p4u6EXhpXXCHXVzYTHk1SBiunctfg5Fan
FRCCB9i1XigEmtVQEPnXAk/f8a3nZ70G4CHbukoU2cpVQBVwweLayWfY6Ub6Vg7rwZ2Zstlp4o54
WDXY4Y6+2VVH1O9iGEqEPNRosl/Vmompwn6UHCLZFMhIKWJgSuVgapqpo+PBTNDieqixJKAxrbyY
lDmWm2Ia2B7R4ToDfcMcIQU80zYcH7zMiiYoZcrHuZxjNlv1TeUQ8xcXnaRSFkkJnjKQklM98wNf
+4xP5WgdA7l0KcBJaa/kxOlP1rT6qaOuHtMPJXKKmS66ZCkZlq16+ovCLUlKHqWvihJS2biGs/aQ
rxrpn+ae6gLABmYjEwhVR9O/rwsT9m1lOWNB31h21iUs4vqzGI1IyxFGXiqjnXUmXwFInCcTRAcJ
3Sixpi3b68o8K6BrznIoCInNk0qeVUK3FkYVCzymsygipGuNHhuis98YsRPfO0nlrmju5EKZlKHP
IlrMlcO4y6pYz+DXBhpZkLtAs1FgN9L2YZLXO5mctNay+B8Jrebt7kJU9MiWyfAy4HurI6Z8NT/G
9mnV63gKLPJK+SdXSvPUOzH8VhCf2GTFLqA85SRm/EP3eNLKKvVqhAPu+mkcXPHbapdQAK/0IlHL
g2xnKocAJW9TAsUW7gzjssSpL88jbOOSZP0UNBqO2dDrOAAP+1Jrhe+LIYX7UgSDMZ5NlU70njh+
xfIc/CNz6SSW+fdgQ6sYH6YFajwW5Aj3+X1LHvoVFlTS8uf+pY5avSBdSmdN7KjX5F2K+guCitrm
bK+nppn8VeAwqm+SVSeP6U7aMy1SfIRKD9Th3qLMACFR+tleris1qik2rUHAntoR9qOjV0DrvQDY
qNNBkf6opX4ZReMiygT5kyHtPWb56bJ2g8QiDg6KAJWRVMg4ylhQxWY8lAw+sqgEi8WTqRycOAvj
PtX8Rb9rkFyB79Tocr60pKrEnyMQTSy/aTFo3/MUPZiM/sqlSFUhYTWENzZE1TyXZgDSTadMcSsl
sNscGbGWjF0JgIU04l8I4KElGEZBmVkXmgvbsEIicNIDd/bJWMiuJwGV0Z22c39PBEcYlQeXVuPQ
HQddJx322EvDejlsA+sUjKcqAbXdk+DLCnCdNOYA55Dg8rUM9lGDCCDeI422tPUiRxLAQJA6SrUg
q8JRDXSpODKyRdQWChTE4AhtszohKmcjRd8INFL28DiTjmyqxh1kUaWIRSZpK7xIXE2EgJisIbHq
SH8spzQdCi1C5cU6C9V/YMCsnRvP73tAzx7XTBnW0UrUOTQ5zVW71MCSjrzGk+JNER6Uh7etrkh9
yBVxRhNd2EIqrBUhSVpeoRkUUi+drYC76gBGmQtyP5IKNO3kQhbL1UkWT60sD5V3kYIbIwnuSndG
CTeq4SmlpdIywZUFqWzydLKyheHsEuc+xghw4XVCg+FJssjTM7pOsbVhoieaL2Jq5WhWrgWpnHOp
oFILi7DRgkXadhCWvGu/L5sqQRYVuvZTIV92dXIw6lNi+ojWiyG2vbVcXeDL1hhF3fghjMbSqcgi
EAl0ue8JDhJHAIFySxqJlp60yo7EQenQFDnsNVTrJk5vNtX0XgG/S+dgBHuRhOS+oLmU/oAg6aKo
TiVTy6C84P03HQ4V1aM+JZYB1Uk667nSxUs+JDXHIOiv7XDw/WTN3WvVrNCiqc+MfYTyLXZ3TTqe
ms3skhlCvJHFCBmSDnoINCyZdFbuCAIbn4N5w85bohw/P3XTP3T+sybGosGWzMhRD1lFD7FDV429
FxyneH7oJG8F13psf44cQuaqPtgInLv0z9ePd9seReCbHokM4GOOT8Dqtkm3Ou5cJVGZ3xR5DQ1c
GbQqV5pFYmbKa+b/64MtSI+IR8DowDiAybatuDyz+sav1vgmzePGf1o4KXjICWoiQYlGbLS5KI8l
Lgss869/8BZ2oT3Ogda3QejAVwiR2ESVaJpvtVw9viqnpfbta5qSvRvdBISeQhYHVx88/xIhcmtA
3liHuMvLvZ0sFvGqLntqa95lJ7e9Xi985IuYFgxT/fj6TW6ZsNBfcaQyOD7gfaL/nMG7QLHwvHq0
LhUbRnLgZpVf3qaiXar7c51rFwiq6thLca3zPf/93I91XV9W+QyDbmdieaC9b6tEq6I9TC1YzbuC
YWAVR1sGxzdxkefIo5JcK+HDOi22xruYStWKjwWG1TTt5WxxTh3109f8X9/m/46+V0rX0/3zf/j5
W1Xj9xLF/ebHf36oCv73P+Jv/v07L//in/fJt7bqcBx99bcuv1cPX4vv3faXXlyZT1d3d/jaf33x
w7EUwfZvh+/t8u47Ooz+dBd8D/Gb/+k//tf301U+LPX333/7RhZzL64WJVX5m/qn679+/01Apv+W
P4nLq38T9//7b/+7jcRVShru8mo//uT7167//Tfshv4BS5q0SWBtGzDEogOGC7j4J8/6h8Og9oHT
iORxHRGpXFZtH/NvpvEP8AMSreEdC4xBNM66iiQScUnnH/SpPZep4ZBc6prObz++/Yu3+H/f6n+V
Q/FYJWXf/f7bS9yQD6LpSbfb28wsG2QyrMI4P0b58Bl85CkcfgGQ/M2VXdETfNZFhySvwwjnyrTZ
d/jB7VaSmZ89Y/Ul/oOb3grLknURNYWVHZfAe9Qt7TEnF/PMa4sO9bPbrumflBgiZ0d9stb7ykHv
ierDPZx355sGO2bQCLUTPzsa44VeOXuCpn/RSv67xy26kM/uG5JdOtO6z47rXI43a6kPhzxbgvfn
3bf41GdXN8N2nUqvyo/11HpEzKXrwdXsX/Rl/+7WBT767OIeqpMJrWd2xOjbvYrK/iuEJv/M57Jp
ha5+R5eNWv+INgiF3nqXtNHVeQ9FkCqe3beDg5jf631+zIPLoPuaJ2fOnM2c5LXR2cJk/dhFnfnQ
OeXwzUoTff5FU/5vHrezmZi4Lnh+ivHRcVisa9bCD2QBnHnpTZ/fQy84uVh0Qt8dZtJAyFWBvPpw
1uN2NjPT6T17aBceS2x+azDIxTTpvDm/hb1C1w1nLzV5kWm5c2ufvVUDpTjvtjcTk5CkrLMrLzui
63sTmmN05dQ4QJ118VOc2rMh6IpmLzaH6bEb7G7nDPZfVjieeeObOa9bPgHvBhEx7bLk39a2iK67
1Ayuz7pzZzPpbQ7kM4Z6+ZEeKbqu+sybNl/OyRBW1ZLgOXCcOtypW1Qee0Kbz1tLnM2ELy1I6R5p
XEfIUnR7JxNgYT73zjeznrq9r5ukzSH4knCSz0m4n/yhOe9x25tJH5eIdaOJjccPMMsgpXHvevav
qFp/s6JsuYxrQVJfhH3Q0aPtcuAMUe4WguDPvPXNvEfKPWB8w9Xr9I4Wf1X/Qs73d3e92YttE17y
qi35MTHH+yLMwSLK+s1Zo/uUPv58Xlr0VIPVTo8caq6rrCi+xpVjfTnv4puJ2bh+182TlR5T181o
VGGAiLMqgMh5l9/MzLXQkyax3fQYdskFjkv2FS6G8+V5F9/Mz7xayBQjX+CIm0Z1CJ2SPqTbn7n/
2JsJmhq23pdoSw9tW+90eyIe+K+z7tvazJ+yX1Mtj0WITa0firn+EhvpdN6aJc4Gz+sII3S8ZsWn
9AhJ097hy39VeEV9OO/GN7OnH70eP0JuHHTjprBQHuZp9va8a29mEAnGZUEaIQORy+pW+RGA7Ren
6r+ZnNZm10QJ7AV+yaVbGszXveXdYP/gnTfCrc0EyqC52C2SniMOajsHgz77zLveTJ25s7sWpWR6
XPIJBj4LrAuwcOYw2UydLsWrWXdjhkmjIeuMddweguXjea9yM3PyEJlnRlrY0U1xIL8U4kTnT6+a
qvq86u1kFvJsRfQ8UnFi4tcR0PV7wLC4tc57m+Zmai6ehqmXxZUrbYFcWhs7ZOUfznosW3Jf7cT4
xXprfEyL6UnThjugpea8YvkU1PzsiVS6N+AIQc8G/o37LtXnj7YTmXfn3fhmaoZlkyRWMCTHyIjv
S5yC7xJ96s7bOek8vFiwArPXdDspMMqYvrfRtV+ed6Dakpc7K86bEcO6YzjpKH20w4zp7XnPYzMz
S8K0Mk7HMRKt45Tmu8A/s/g5tQWfvUYTtXm6YLl41BOfmNWy/JMD7a/UIn+zDJ54Y88uHtYZt01u
7hGTuPJI0BFU3aI9r0jZNpKxZQqsxODidfJngPEKvNnzSjZjMyU1HSFAZOEuExm0JtvaCGgXGNV5
Y/vEyH32UPBdcurJ5+phVN8xgd5i92Wet8iemFXPrg3DNNIGENzjHH1lU8524ZCd+TK3vNLcT4xp
KMRIyc3q6Ef9py4K/PPmjrGZk9OYFKYZcXFyAHepc2lWZ54Djc1uif0f9f3CMCHXElc0HXaACxp/
1rw0NvPSoDHZg6PRuEZPskOWZu4jko3PHIebLTNNZy1dNDM+mstY7HScA/f1jKXaefe+2TNBzoZx
9rk6XqcPeTZ9b1Ys8M+79uY0mIa0801iHGHA+1AebPuYrV143kPXN9PTjvxpbGI3PrqNmR6QqPV7
o2ji86bnluxpEs8Q6Qu37mv1fq0f3fqPs56Jvill2wKtfRRBXLESDQ+1KRjfjpPvn3n1zY6pTWad
ZnHFqrKsuxjyYuSfVybrm6kZ4Rw8wUakiGjSw9Je5et63ijRN1OzXYC/GuxFjoWGb25sPc0DHazz
nvZmZiISW3JN7GvZ1BoHrAXL/TD/Ctn7m31N30zMGgU+3jkdU2cIZqwax8MI7HnmnW/mJeifW8Ra
w8X7u4SsuvG8smeLQnomyMwIungkreOuzvP7dTye86z9YDMhdXSps08yB6zCnRHturM2eDhmL+u0
0oa8F3cYmlGZXLsGpqZhfDjvjjdzkSyB0o/jkbm4wsCc7q0luT3vypt5mC+WPs02200Tp+m72Oo+
lhDEz1qbkBK9fCIo76PMm3mFVW6/b/17mIBnLR+Adpsrgwv3Lc56R3v5gPV4GZ816PxgMw1xjsA6
BQ/Vo2Eb3xZj3WHmfF7p+hNNnLTIqO8Lht0MoYoY0KXZWzhsnDUNgcZfPpEiyrNOn8WgrrT2uJpV
KGjbZ21hfrDZHzFbtWBflFwcVv1Xz6+Nu9hZte68e/c3EzIXvNU04PJDs/4f6s5tSVIcWdevsl5A
Y0gIJG6BICLyWJmVWZXVN1gdsgTifBAInn7/Ub33nk66pnMt7pbZWM9NdwRByiWX++//J8Mps8dR
EXffs8tNWLZqdGTXIH+F2WD3eYU9r5+4sAC0+yJIbmJTwTGIwBkNuUOpHwpqgRhfTruCU26Cs5kE
5GcD4qeq6CmDcylowcW+CriUm+CEQQ9m/jA1eGiqo+DLPSYe3xGS/P64gZLk7VJctOvlUFBgt6rl
qYC5y9FxrU72vZNNhBaYTRx8F7vsMsJfFW5F6zJAT2ogRdn3Bezt0/cw68AtDV+AIYH1uijND90x
/rjvwzdRatq1ddnsYN+iT54YQmr39bql3ISoAX5ixpAZku8siDJgxyPYlDn73onYBKiAoI3ATTU7
lHNzyvLblbxnCvAf1orYRGcp2YhSJratQg4fSklo4oM2Ee9622ITmmJZMcZcG3GYghH2H45T38D+
Ue1LI8QmOn0QPIpqXP0kB1YUfma8Pi+wl9n56ZvwLGqqcRSNfqKmtjoGYNadMWW8HPe9mU2IQjk1
Wjrm2AnTeYowo7FAsq7tzmffxiiR6zIDvAsw/WBO8FyjicU1f9+Gvp3ew2QJnIfrzk+kaau7wFNr
XC563PnsmwitvTSH94ryExAnMPnnDuWRZPS95X5ZG/+efPx/AiBMMr/dXGocdDX0yH5S6UZ/F6td
P+jBXUFNhdSXtrm/bwveyoH8IoPfDBxmE5H29BqntxOmMLzdF1dbRVCzADE1w087wcRJ/dDxzj2D
NV/s22z8TdQ6yBk7CxBIMhprHjzS2VOZCfth18r3N1GLKRVICnntw6VH+pGeRvlScWN2vvdN1PbV
Cmd1U/pJvTB9gneG+2HqxvFh37Nvo7aqgpGNWD1NASZK7RTV7QzLnH2JjL+JWoLxu84ReDOVNhKD
g3633jqjR3Y+/OZcdYaUk4sXQgL78iaBJS+NK6n2idSkvwlbQRcJ22wsmrnLHi7i2Jt2kvO+m52/
idrSReVQK/xVi7zKrzDIYk+p4+9MOLYKIYyUVkGtsJ953HZPHijJP7MmF/uiydscsPmk8s4qvBg7
GmCsYS9xunhF7FszW5UQcL+uaC67ZSWXMbFz44e9v/r7TqmtUqhyFwCM59RLlDEZYGglP0zSKc67
osnbxCqHXg9ziThhR12wZJjc8TBwOMfu+/RNrOYzCvImgy+dAg8lHp25ugZfdJ9oDQLxt+eIfyHm
alFhzXgTfLZJLqOVLcW+HHtrjWRhxzjARRzBlA/mHkgSTAO6tNl3wm51PRh3hhFhM/tJP9ePcO7j
VwbetfuuTN4mVA1cPloGSHDijM2PAjTVszvq94wbLn+735zeW1mPqmSZOav0EsAifDCiC3PMCNmn
hYVG+e3f1DUw8Sx86ydL7WR/dMCVHrVo810tOWif3356wXXvYiDHT+goybFKubgii2v2dVsk3xyr
dUYCDGYNOJo6s0SpdBeYldhqX6huBT4pGG0lrQMvwVAbkGj14kdy1em+bWY7aTGlbatdhlDlRUU+
phCaxrSVQbVvJ+CbWAXim9vJxZLs0dq+1nVuI6ey075smG+OVVYGI7x3EE1dznwMjQKjQ2TG3wmn
y174uxW/OValZnCsx8BXgimPIbRDN1wXgFaci6aT+5LJrajSiqwCuA9bGZgty0uL+dGHoAqW/J23
/x9+wVZKlMN/BJ15/II+aOo7WALUcASrsfg70dp3vuM/7AtbSRFcKCUWje8lLkCU5yAj6gXH+Px9
10nibiK3nvKa4n9e4kuTn1qai+Mw0p2l5a3HGkYBc0xzcy8BE10fbc+rJJiAfdr37Jszlik8OI49
L5EqF7gEpuIIXUC5r768VRZhoMzggomlA8i2fwC3NT9AzM32RZa7iVtY2mGEmq9eAqIcnNPqZQbW
swt2fvombsETzmC2hxs4gQvhqYFvKLyc23Vfsu1u4hYjl/AdzEuRLB72SigK5QkjX/saYXBPfHuW
UNCpc1AIL4ds1f4AFMS/nlW9PO1aM1uF0ejBrBXOw14yuowdYE4enPoxF/sy1q3GaHI6bHwE2TaG
IZcyJlr0r61q2D4FIIYH374bK/x+Bq7WT4ZlYSCBwJcbKE9Odu41bHPQWtIWdY15uARyjPGzdIb8
BjyO6Z39/vKUv9nvt1ojKF2nHLxKPL1bTCoq0YGLgqAJ7isXyDjAftfQoFWp9gXBVoI0oUOhmShE
4qIdHA+8b++amep9V322CWBc2lYJciJKaPAYAw+PZxGl6O3vW6abAPbhO2IdAEOTBYKEZ5zqfQjl
Bv+479M3AQyzCbtwi3xqcObpGl3FMVlh+LgvGdxqkdA96sEb8PzEh0KGRjWGCzugWMHa2tdH20qS
KJrupcLWk3QVgwkSEDk/+0DurOFsJUmgkMzTBD+UZJ6s/TjVnN7zQZXvxMB/OM23oqSKwUpIEIlX
Dx7Yh+lizCOqstl3Im5lSXA2JBn8BkQSwKExPaeSNh9HLFSyb1lulUkE010tSHtB4vUG3CIMwCVk
Qb6za1lu1UkajqvAezRBMgzavavKyrmBQZ542ffpm4DlhSfrLJNBIoGZiokRwbPq23lfbW7rdjc4
GImkcH1MBO/0uV2yKlStnfZtNr88f/8iZavTZjUSSMMkXQuInzy3+g4SZvO6781sTtwFcwHBZBje
uw9jIQjCxirUEG8+7vr4rUTJF1kR5GIJEgLayxiD8OQXUQAY174C2lakBFTKYDPZpMmClsxtU4yY
zXZ6d9+S3yqVvIv5DxhwaVJ61IJfNqdx48Hde9+72Ry4Te4FDZysg8SFrxLolQ45tWMZ7Hzz3tt0
IR/cvMS08sU0XpbX85i5VxCnjPvCdatYqkqMlakCJrdZi9zYd7h7N9aG79QcOJt4vRiDVDIDuLcD
l/NAXKK/VnU1ftv34jcHbO+CSQ8DMpIAa1GF4GmwxJvQf9z36ZsDVtigSVGwIEkWVPTZd5sybuds
+LHv0zfxesHAOUiOSZJWiz0YSdPjPBK6688qtgKmCrZEeoBdcaKAWY5gYld8ACrK/b7n2TH48XZJ
LrYBJwRNtqR0S3YLM7buCVf0Mtr36Zv8eHWyagQBicB3ebIvDJykq1Q4665CEYy93z47F7plhWnT
pF5XlsytvsvTqjnue/RNrKbVTOEVPaeJ8Eh7oIsFymXNsl27mNhKmgAOr1tSTCSBGV17gOZfH2fW
7xMfwa707YthqWuUt3okGQFOXM9d2XYf3dSHtd6+d7MJVlWN6JQqlyQU/m0QfMxzSyNmcmdXQMG0
9e3zawFaXAcrp6SCbU6MEnL62eV5vjOgNuFaeKa2Q4atxix9B5fORZ85rLd3bTU4KjbPDtSWWKSH
XRiuJWeG4eFPsCas3rsRXtb23+9suMa//fi2xU1tAWo1kZkBJyk11jliys0kBcxq8tBvfLHuC96t
1gkSNllW3JJkgbVZ2CgY6mdrM+z89E3wwpIOUFy1Ykt2rXvlcMVhA7qUu9I/sdU75dBSBaRS6nhx
ZOVXDvyYnxsURvpkVwRsVU9Z0CyjlU53HA0FZtj15pNuh527g9zE70gYh21XMxwvrLHYwHgIBPsm
X3/ue/hN+HLjZTnFAPpRBLaPx8wbYjDD9L7NQW6DNwPrO2cVOXKD7DJryvnYwbNw57LZBG+aBWBU
ul569JZ6AglHE/+VT73aVTASW+2Tg6ED4GpGdSoYyOpxW6Mt7he93bnqtwqoaega2DDCJkPA6i2E
eR04lcDW71uVWwnU6gYih/N2D67yyEnclqqFmQjQWjs/33+7+YBR51YF6CSnufD6qJX4q9bwK9m3
cIT39tM7gIactFDeqdVw/YB+oH2ALda8q3wsxKUA8JcrW1OYGevSklPetZ+X2atfAREYvuyKKLEJ
2F5Oeq7yqj1PLi//8Khuf7Rj/Z54E4b0eMjf7PpbFVQB7/GFM9Oe4SntqmsP1aKUHsUIqEt9s7DM
kAADPoN2rlvZCH5bzLADPjLwU9PXGZbdlwZdDRBdFjpDA+RpmBFY/t8SLuqpBplvcUUifJLpbx1s
wKoQJrMWiF+yVD67yhpTtFXkrmngAL4MN+JvxLot5sJWWJTSL7DSXSqLBDLv1kcfDJvyqk6DvLoV
8OGqrzwlW/XF1AZ2wwCnDrb/6HSdKVuw6caR6xA/IlXfCJupSsPCYY3+QWYyzkBKBsaq53TJZpgD
c04yLLpm6dP7hnJtb6rRrj74bnSSQJOBsZo+wiNM+rcN+rYriTU0o/oRlroFncLZKseKeAHnr/8E
QlSZHTFzULfnQBoJU+JxqqYmnmA0W+H3Z2btzmvPYTZMHZJ1L6wt3fpONjTo8mjuuT/eNMHEuiqa
Zyvlj4q3tLsTmdc5L9VYTsyJJ1rluH01sLKBl1vNMqXwY0dZLOY84TO7Lh462PJ+W0vHyzpYAHc6
b6PFtalTwXvMMgHMMEOq2KO0k07tQaVz2tzpBWywh155Az5BeoQwLwQNPfCWg4J4wLvXQ13ou4Ct
U3kKcDdp8YNS3iwJkN+4d67w9isftK3amcU44Jv1mHkA7d4Oxi27MszhjzV9XAFIHstohPW6guuh
XVV7yhxw3b9UcOcb6hDYdLTzwgnmcbDSdjzrzRdDTViQmxh6RrefI4zkwSjuetHlhLKaQ5dxhS9b
LTx9hKsU/PvgvDwQD82QWqZ+HoHKzNuvkzvM87PJmcye4SbcTaCVtvC7ySPQLCwMDYir3OzsG7BJ
/sgHVuqfoyPICrqrIiurw8kn+M8iP5u0PWmLX0WPcPgcShICopRSB0xvge891AFkcoiJuTHypzMA
yKHDXHcpZhM7CVPNF7KOxtNRn63u+p3C/4T84I4oqxhTFGMHmksbVAe3nTtbX9dLcQkwuLFn3QHz
5E1g46xupsBe87xxaZ9oEEvG+kCCbHSdyAMOL61jIfNqfmWoN5hHWaklH+KxGVM/Koz64tu+EQc9
jLILnd7BMu87kY/f6YB39KPTA2sVXl5Fl6vagZX4DYbYB/YoO/Q7aYh7Y/lQ+X5+NdPC+QCbzZL/
aGAWXkSw+Fq/s3XQscsXAdsfqtYnXtBZ/VC+7/KjEkEm1lC5NuvSW5Dpx+IGHpALn01keRoU6sVk
WFSAYq5ZwPIrOM7YvIzmIuizzwN2B94cem1FnsUs9efmqtRqmboYUkilu5iXiz9/BgtyWF8t6af2
2R8CuPHChR5FZCc0gLWvDxlNcRzHJU4GWkflLAq9htg9iO0Au0SbsU0m9PFB7RXOBIerI0Yd/SEN
K7gOdT8xHNbCOlfBNWVsISGHeYoEFmCRbAqF0br7AkM3qBcSi2SuDCI4CBVwUh/qwChgYkBQdfDa
F1hcvYDqsQSPPatn/4u7kFGxMABkgOPZ5mnmP8uxd5uHPBtk9wJuV0OrkFvemrvU0cx+ndWkS1i1
gdSeH8vUm3o4UHUtnKJCx2RwyUxm5QvIBIqldwtYKk7UmWhY8hrE37gHkgg6gpKRgb5YMy9g8PDC
5z8NwSWsPA+NCpoyEQUK/QlAaEN/103a1E1Y5HZaEw+NEPERzGfufMOf1cBSXFrp5VWIo2EOPsC2
jwmorRpoUvDfCLisf9NuA59VaO2tQ/uQqNoycyy6diQdXH9aH7j6zCVdzEZvdc7wjh5xXgh/kiok
YCb9WIpyyh4KUc7mvkk7jx3xbhT/DmB0RTFhCANO9YyD3ugihIN9BZ5qNlT1fJYdOPcWenY5OypE
fwg9cGCCp5rNEaC3Rj3zgDbjyenZML8M5cxrEnUgHhTzoRxtN85RO1tnejAd9pnbQWflxTzHyWlE
QXYoYlWuAQxch6ahDyLjownBZskZsOF8tuVnkhp/bR6Q22v4yfcecGItSMrtKg4zHVp7jU4fgd85
Y/VgjpBrU76EKWpjpQwrp1mqb15pee6FdZDNKE5mXc9bHRrQX0ewmojK7rUwPbbsNLX8K8zHyrqC
/zrsXWG8Xom+9UN46pb28yDBo7mvikI39TFzdFbIY02nXjoHCpxxfs2a2hmW+1lOBaujYFiYWm/d
dcXfKuzoWPYQEIwLYGJxw0ilq7j28cetgRK9XK7DcXVJ+9COcrjYZS4rHIgP64wiXx2OYPDW8r7s
ZvUlJY2HlMD2I7OvFL99hSO9y/T0g89zAFGaHWgNg2Fi6/EEhtMMdBtxUri6w0twlo+OoZCuqmAA
dRb42gVX+p95uk5Ll7ToHAXP2AHBS4Y7bB6QBDhhY/wjzJGnQod1nbHl29KtbX+dsmJxrnQn1vmp
LtdhuuXO0oxONHZF7rnILWAoPRVhi3hcs2cLm+EBLjXDCFxxBCPyMW+ixbLKfsKurskfRiyCqVCz
CjoFpWFH/KqDsu6femncRh1542aSRl3pd8GN53RS+ZExTTENUU7bJj8ttc2dIA4mWrdT2BHsTo8z
ERO2ZM47Xn9w/dk35zSwo/+wOoUzKXiW5N6qIzaOqh6iHu9EhiCJuVB5ICU1wHdlqsFYkQDUpvwY
1A2OckB5Mm/8g9h5Uq+tTvkARphTzWYJJ3Tj9ZegaOEUAxptqd3PdAouwPuub3CBCVNpVhAwbQaf
J3oY1rotEG/w6l1Aly85QC2eP/X+I5qzbvAxX73ul08vox2KsH4HyI1AWo7P81dVtFeSp57+VK4G
ACvB8pYtIQdGmnZhGfTU/557oOrakOV+mX9Wi0p7hVlfgtwHHA8v7c5AIOo0D7kLVfmnoexypwjz
CahMvEB/HLG00iUX6ujlyGMZ6OaO1NgHQWygmOuAB4xBBtXjWhzmsOhNz1lmBrzBYrH0BjkHl5/c
Entj0q70YvVVr7CIe1katygS27G5L0I+VG76pVqDZnjAo3jY5FJTVsP17DQD++BXXJIwgDKPhqKq
TRORoBhpGWl476WPTcptf6a2BAV+5fj7IOGemuB5FJntMfI4qOVLuoq+MOGSEbcaQwr+AL8lK2Li
AfQPiM9AIw/Woglz5Xtlji0W0Bz8/KVR2sOpMdVVjZQEaI/i4AaDEq8DiIi0DVvwhfDvVxoN1pNX
4ZT6vC6pEFdWy8Z7URT7yXeAiTV9KPrRm+6zBp7cdxbCluwKUiiBcTtcn2d5NdZDP/4EAL6eDnAm
Fp4JJ0Oz5gSfW21eiha2Gx9diBKzx2kmrmnCBoPKy6ciH4ruhH5sNtPwQslpPvUOeqY/1krSmh7c
frL+HDI0CeenIugYEvpJza13Bj9pzsWpUrrE4GmeEVOFNG2N90pNoT2cr4WqPs3YRPB+UJHLPbwD
S1L8FRDPXXdt16pcvzoQ7z0suGp5N8KQHuPNAIx8sI3B0Imb93nwnOe5BlAKN6TeuyVFUBRfGNyl
9H2BIgRLeo04/KqGDjEZFV4aeJjKAr0VM5SUv05pQ4KHBQ4BFpenGUCnU+3AqOeMJrQcn5qSjRng
z73Ez8dWXyz3Yq7L6sKxWcb6VpFFmxAk47l+cS3SyLCFIb9z1q1qu5veyax7nExeFE/AFmVVEQI+
x6pT2fKmwy4wuJ8M1FjtvQG/uDgOeiQEKF+nluQpA8GevRblOJsjTr7OhoC2LDTEsSiwKqlmQ+yM
k3ZuekDUgk91W5cce7b02pjmRrbPtuaoR+ItrwiCYRUjhgqMj5TsgQzziNKzKdJaHyavI0U8yWkU
j0QNll31k+LiBA/5ssQogg3KO7dcixWw9RW7z5MNFutFTd2bBqeNSmES7evBXDvOnPmP8NqrQA9J
a1GO6iCpNPwRZThvSMC+LbATzhxuawlfhecc2wEY8YPTDpMaYowo8/kAo4asvkHyKaYrIRW4qdVg
lEq0iwi9qtbaTw8eXzUuuyKn3U06Fc7FjNQ0eXGdV3wuoQWhczGenWU0MgY7oC7vJoivhjMYiuix
wvS/qVRo8IT+SdQq9+8szMHdm8pBSyT2fKJbPCzGv0ToKrk612nvF8135VdyeDGCdvSelsiicYHD
iJJ/r1pA5A79MPbTjT8zvz3ztBux51MzOef8YqR9gwlSOFCAoDzy4I+iyVubwG99qp8KRDFsHcCL
6Y69i0vNvT8B64DUSmqRTagYsaC6LYuarXeTjxddl5Eh1mH67C2KkzWGnC+vwWMgiwjgusnAzAj3
FTk2hT2v6ihpNFdnixMR7i1V00EFg77xH/s+f1Pa61iKuJr67Aw6VXeN9rpzV9TNvgEAeDujtPKX
+g+rRiOQJ61nr8mGcB5o97TINn3Y9ezbISnhrX1Xu8187vycXrGs1J8vGfM7ja5fiqzf1H+2U1Jq
BnhrWfLiXDbAoOsDSH7wVKS8T88etEgYXYPhoopHnxEs+6WCjtGBp/ZrHhS4awG4593lWEgjCqZI
vVYb8Tbol5DwfnFxEEmMH8bcVBL/wtBylR5Z1wRtqIuWCeCzoXG9JYGohys15TTDsh7QE3PWBVbp
//z+LhXE3/3ATWURYullVNrO50Dg+pBMfTDa05DS+WfjjLSIC5iovNeguVT8fvddmzqj7QoXhLNl
OE/wvSNXZd4ExIvdnDpNHDQryjCAPKzci1FNINJEGQf9I4REjhIPJbHVWUKcGPNwABWD9AlAbUN/
CiqXeTc+OM9FBDaHnc2BjwUJDAoCfVkPdzkrfSRk49gaOcIteRja/h6CwdncwSIgw+VhyGR3ddGX
NSQWKUDh7JBrYgrvUNpGi5j1QJhgx8S+w46Fr5g9Tqqn81MFt3hKgHubKqCE0jKFIRdus7i/AzME
xg4KMd2qhixy0qVrYjbDdehQKWKH6YpLG0x3lfQV/MCA5pjrPP71J/0fudr/9yzr76dXcHb61/+6
/doO/5WY+sdXJOX1/wIH+8sE2n92sI9f6+prX/zVv/7yH/zpX0+9f1HwbS8MViRaSLZQ8/3Tvl7+
yxGSoeQFUiRFd/vS6/u/7vWe+NeFUnGBRAvANPF//9+83uPwvEcpJwDpHP+AdcX/xLv+Egv/jhEf
7GmYQfr4JsYFytFb8R3Q2sjI8hUrqOndMOiCPE7hpXtY8u49bcZlA958FeCsHN/iUNDI5aYrVeQC
QWcGCzAvAX6zd1mSL0NxY8VU32SOao9zX5XPuu3lsc2n7J299Zd+fPv9FzYtcJqwc8Fbx/P95YAw
c7aklYKDIhJvlX2gLJMHZmUukWxMNRI0ZDKwi+qWTEdIRDoRZZmiHwVoyt+VFukHxoNexD1uV5Br
FV6HEhLtRZekBalowlZd1UcBa9OfsPIWGpfxrAN6TuKV9gRJJMZTG2BpMhwkPy0EZiUAeFrQEHy0
7AnrR6qo5136TYll+gxFJHt2BlIDZY1yFKz3yuz5L2v0w5+//K8EAPjj/+YvIlAcczkqRAB6bDbK
pXWQ6mDYOppzAJtC43D2tYYUMw+X1kOVHKPN/DMM1+jXcvCZi1ImzUGqaloUbny4ruJaMDMW6gzy
bpKVyo+HXLXfB2pbgfJZW6WRV2uJE0YplITLyrjfqWUePSqvGJ/SkYGolemy/OYZYHQSMsnenuTY
NqiCSbeJcj9dHkGsRUbby8ya0CJbK2MYEI7ftVnsEy4iQ3Ug+BXzHV1MdjdhqoVdIaPKvPssRfEp
cWAIO5ydzqsn/CBbrWEVtL6Jrc/GHgZNgb+EPaA7fYw6nRVRUMBE3ykxexPW/kKb82CY8G9X3FdJ
PAyu/COlnSxOjchm+P5NPV2THP6qIqZoioi4Br7zo+9xpT64tbYsSjuZfRW9YP4JYlTPHmeMUk2g
yoqBhcMAR41DMaYu7n+DN4yxs+YcleceN+dY45rM0YUBtybs1gmTzaGLayGPlgkpVDyuc+HeTAC5
iOshTaH6TblfPuZ+kKOCaElNY2bUbGIuy16AOmkD9h0/2Peu4X7lO5HgcJ1+KFIp5ttUkSBN1ly2
wB3piZZJiVVRgTdes/Kcum5Zxsi+B3YYWxbU95rqFaWLSjNIDLO5dONS0/6e+fXaxLikz0E0e2BZ
XYBKQ/oN2JYsTzjcaFWEPxJ8wjR0+12MghQHobS4HMGocMs5RkrTtwdcZmYIGFObJ84inenPQ+sN
ieWvi/93m5HElgsqDkrLYMe/3QwGDa7q5JgxUo0Ijn5GeTz4Q3dfUDZBFT+P9rBOpEkmR7ehLE36
85+D720e9GvfDbjgwNYH4HNjfOPt94PMrPJSllPUalUfUPHg15CS5FcM1dMjmlD6na7oL6XwZvcL
gLQVTPoMJ8ffZky7DIoAyk0EQ7UGRXJ/jMBp6q/zvpFfTWf7U8pWHo+ehc9ah4tM2bXut2Yu0Fay
C/VRlkjLBJoj9xrKQPXeQPMGU3R5IWhcg08E7lHgML6dQrmQlm2H4lTUkRSoHVjoHo2r+QE4i6kM
lUV5V4Nle6qnSsDI0zIauZjnSZqKjMfBEOe97PFveyPOasfzAF7Gue1uRa41MGwgThsnGiresQj9
X7QMxKKrd3QOv9mEPeQHHOdRAK6ytx1cpi0Yog4IelGGzs0HXCwGGAkvuDSDXDSIV2IbTM9Z7fkO
OkRZT1F1hbQ/5D6UFyE1s17iol/ml85bXZoYv++cWBD4EFcEuPfYYOLvPXHD3xevR30XYgPm4s0g
CXm7eKUHfOmUXh55Wttv1IWQJbVpleSizlBjJPz4z8FCLzfDfy9e4TjAZoEq7oBGB5IPAvbtFxJR
NEYR5kQTKfmnLuWBD69vH60qqVY39ru5zo4VLdW9RkHo0zz3oFfNHfSg//wglx/21+egyFwcl1KJ
RMa5TF29fY4MZQWK2hk6JJLMAPPCdg8V6fdGpX7p7rdfQ4PAw9iYjx7AVrNJIbfjesoxxIGNv0aF
sQ4+Vl3lP6KftHw3HIrIcejX56otpxuADRmLrFNrJ+TaRyGUULSxT43tviqz1u+NXr7dOZG7OYCI
IW0ESxc2U38zVWsxRTrwNOuifq7SM0Qd5GBLmh0BIn/GHeNi2z/ROO2K7NpZpuHjP/8FfvftVGIR
eL6P+uN2QDZHU0hx47eRWEeqwHBsoFwrcrKiHIuiEqDP5LaY2Fxh6NcxB9w753eqF2+Tpj9/P2PM
wdLHxu1t6wxwgcmQ5GENTLWu12hscYkNR93ZD03rl2CnlvmJLcN79oabDfLyvZ7DfST+HnZJjgh7
u/bcrvEZxifaiKN1lx9S5jjPpeqQGk2uKm6Rq4kDwT3x3qt8QOhB2p1tknt5UUI/X65t4kOEYN85
Rt/uBL8eSuD0wkEagFHPtlZyWCOOW7rERGtaoucKDvfZONZ8AqJkvZ6yXn7+5z//Rf34NjKwEXgU
6K5LDu9uc3jXrmwlBU4xWrtBXBD0+AtMoIakl+PHqhXyQJtsSdIm8A///M1/D/3LN7u4JV2+mYnN
FrRStAdk4ZoI0Jg+Vh4oV6mw7+moN8f0rxeKcXuOTS7Ae/V+7YR/uaTMgeeD49hPUYkC8glI7/TW
Rcc46gytn0wp+stZ980MVCS8GkiYoZnyHIzKueULDa6GCvU0+GDUX73Jk+/EHv/ltrp5/ZR6PjYA
n4LhulWMmsawYQn8Lhra+YPqXPkAJ7Ff3aoS/RCDFyPKdgzZOk5I4O48Ux2Cooo9TY4yK2wR+VqD
Nd8Lr4fywJUOtEE9jjdIj0DepOXof8fA1pjDoZ+TJm6VdkWcFTR78TMv0IcSZi3HNm3LIxb++oGr
4LNWjroRODLSQ4FReRe3mFzgGPXQ50Laa356WZC9YACvR7dxzPL1AAfsQUXV4ID6Udt2+U6yFIan
aGWy82y8ysZrBbQm5iMZYBi172FLk0v7hXezc09ait5ylflTFwKXoZzrYpJrFaFnPQlU6NP8HjOu
+lJmo+zsNG0wnJEzt03IAobWiUQr7yMI4nMaGXB7oeHgKVNRvSwTCSEfmWok7pXbH+ucjsMVoL5j
UuUNLWOkz/LnqqSzhnYeg2fwwwNgP3Fxs7EaCjjmQbHSvzKUhaDl8ioPrO6S5Fc1uO4HrkgNY63J
jE/Wc5uXMs2HV6ncDhosdJq82Bt6/YrpgCA9Y21yGWJeY/LCpYdUAGlb3kMuMdRPkPFCCeavQdmf
EPizDPVF0pdoyVIS0oYu97Up6av5P9Sdx47cWBam32X2bNCTdzEbmjDplSkpldoQsvTkpbl0Tz9f
qLtnKiM1CmgxiwEKaBTUJUYwrjnnd8dflq++kWV3NMeT9Z4vIz5OcJ20APlg3yrNAIfqWzPLgzxv
25lilCmNYa0pkQfJCCkemos+ljEcVANHlHKGBbPc+GTcDJ1/V0kr/1RXTHGITGPlBx31jDTFMVF9
Fy3E5u031wMnb5kHFi1Gs25hwmjqY8PM2S3o0W7z99HHfV8ZDf/RTjhPg2l2kuPSDegXtHkdjbCU
69QjPtAEv181FB99ZrB8IWZK2Mw31/UXk7r0O23E2kXKqLef8O/pp6zMxiYq9cVYjmu1OhZqvMZ6
32tl99KqWX/XmoZ4p1WzXkX6ahVXDJ5MZQAHNayhKWZ0RY27LXfYdVFja9JameKRKO+b4TuVCETt
leyx1raunBKz0Z6ehe69by3Vx6Z00uk6tXFGRxq5L+Z+WDT4lIlO6JcK2E2iaSzLKViZGk7jWS7L
sfAziV5hJTIqUsrXSUVCE1tG+YRGKWySzh454DPaUsNtuy9uXY5D6HiJnEMQAZMFKVvdYJopmhy7
WrIvfmvJPkRTpvwQVNuf4lpXrQzSCQiKN6mQx5RDqvyrtXftKuzKUjtO6Bw1+HHi39AnmMPXhMhG
mHLyayCmnUoud2p1UmNfZih8EBAx4jHq5VLo0ZgYCVwZmfMNhGxJDb23IZtIZISI08NydO0hUom+
Nvt8YJ0EJT59a0eUvGBhk4D/iYYd6NXPE+uuZLEuQY+MoT6Y7qSjySKlS8bJpidmZDe+9V6oekwD
Ly3FXctv5Ef00bqE7pOO5BfMx5tOa8shSt1msoKuAIQNmAFmfkqZX5gHnSNkRy9VuB/noTKnyB0V
UFHVJMUnm3DnNcCxqrRj6Qjvs2xHLYkK0RrfFmRO77QJ20qooH/cvZYTnheba9Jc91ua1THwi/fY
uj1CLc1H/RZUoyUgSC3/5yhE8ql2mu19W1fq9F6J7Ql7GOj3+PhMPvcm/SY2Fg3O1MlTbpjB87UX
w0kpt0arRCrJKGXrITXyrd5xDTrjwbQM83ZMbenH7sariR1ZeeEspw4QQU72o0Do4kRe7w9bREXa
QVAg1H2SK9dL0E7GsBL6W6iT3MZh7lC6TfVNzmAFdF+QFTAUotWvLb3bHk7qsydIx2YNkGomVVAi
YgHGqRBUHETBsNMQFa21xFCi2sEaUY+HAyz/nWwLa9mBAqUHYzut/GYo0u+OYadVuGCOuspZESKq
q96wb43Vpq0ihUWoEEmmhg9jdCm0Bia7BCmO+XeEnTc/9M0qnvkb7J8DeqI5KpauefHrfhYB3Gme
R3mSQwakVi6zaPXtNtIzN20CK9MRsuRD4zzO5DRb18ukm5GyTKu59005JmHbWUCFei/cxyXp1o9F
s0xeSFu/PE9Vu8irdWCxHBBKrGWMzsyZQoZcGH40SNiaw2JsLniMbbcqoI/YfnJyGneiSOjgu8Gf
IUKnLM2jrUBmESgc70c1Lx4FVd8lLVbXFvHHbh7aEpWLk8rSvFezreabjICLhypLBjfajNadwqGo
hjrs+wVlimxk/RmTljez4irBTMR12RjUPhm9ve7zLq2tW6NrhBEYyAMhXnLb02ILAesSrpnjL6E/
ySTZtbqaRrgrI+PcMLLhip3jWhHBhNO7ssUEw4Rx92OHTPNxa41tPG5VXd6ay8BNCOGqg7FaSqm9
tpWncFPtZlaJzA92gjggHPrHPHGtJjjNSQm3brglqW34wTxg+Wx080OPEDegprmSad3ml9r8t42L
a+iEaxiCBtKiQX1dvlct25MJdXPomKVRUYq0jGGc1162oeP0JcqaQrmhWRTbPYJC5IWLdyoMZLaa
Y1BrphrCdW1WPKvZrIpwQ8H8uZeVHIKRkUZNxHCJvAkHFCh5AFJTqQuV/m/6Dxrw00cH5dUt5km/
/gLdYkimlLtLKDp9CCzfKvZyrYWIlDTG77rXPSGKQ0mSGWV/BFTSv0ki8N7n1gJajMjBujSDk6e+
6QZAIWzAAab/mqfa+fVHGjNahaYsFaEWnMpX0H2nHTC31hcmcYO8CpkLGSGrzD8yIZjJ8LIvOz80
5rz4WOuWQujtG9M7VD4UVXOqg5eykV0/AJPJ/fvBMrIfxCVldSTIzugDkfmQqklhTuvpkSvlrqZl
3+fRLaY4yVAqYpIz2Q+pJauvXS8Sg2myopvD3PG0g9L5vQJYRo1R6dOaPKnamFqYlzV9n7Dcvwx6
sljRmCrrJyit/lJtqZ0H6GwQ05RN0rShPtstquONwR+hnfgnln5mxR222TPyazet3Q9VTkZ7mCVW
/5LBHj1ZqPMcUramrgebzpt95acm9d04el1sA65r1xas/xY5qXI2RGFor6plLX/mQ9G5gcypBYKZ
esKJbMtmtOdAWuLNSVX02Z/67ctUIP+O+7av28AbhK5Fpj2mwL7UdnUsLa9YOWd6yjdqn3bnNHXN
fHq9TeIqVd2zQleWRsrxpBXWI5hs2GCG/cwkmZRC0GFsLvL3ydj73lD+dKnT7EOlJns3UjRyFG2W
zAKLZ8swh81Owspdx3uxebkMgIWqG64wHxk6wqIhWhDfFQFtrLylPnWMEDlQqQWzyFrxVzz3aS26
rm27jmfz+h2a49dLs09RwhCSOYVIdNqdsTKTLkG2FzH4/XRc9pdmnbzm8X49j6BTJPsQiabpvom5
oMxxZmwq4WA2zrUYtfy5ncd6Z9gtZ/6fW+G3R5kDicYzQCtN7w1Uq9BQ5VXSjmFpMCyUb7qAf2xU
4NLTrsG0mxhjgR6VRaHfuUiPL4Bwv8EcLIAX3qoNP2qfJzkZq1mdDM2oKzOx3m1ZIvfa2tsRulJ9
hxi+uIAEvwV8HAuQg7PbsyxDP0/5lcvmz+VAedEsXfrJl6sdEoOFoIeC5YPoi5nKMKne/f079mHk
HN3UhWOfB4tACxGiP7lDOIhc3lRi0Z6LQWc4da6PwZJo6qhlKvlQTtKMG1r/v//Otm8I04IwcAVH
7OvlqzW5D/SQ8fi20IDARzcW8zwdiBZbQy8zZKivpX7883f+ld52Bi+whs1fYJLvg368fmppT16F
YWkIrWqYvjcsATtEMMQdM+eyGXejNjI8SYOySPaNuzCsKRHZ+iUbMUSDyzBjPtqk2TfxMm7prjOc
3AmTijhgYTZuFZpor/vQnv153CGB1F50a6AuxvnzflslwnEUaaHayjUuW2HdCmdqjagZvbEJkG23
bugME5OhyMFncO1a21W8NWaTRj6U9RIO3ZoQIwlzOOyF1g7QcDo5UbOeLwnTVDzUgn9+Xb9BpJBh
6y7so6+zD09Y2T+goqKeMsamlXOo+iZ55t4vnbCqmvWSE/k3mJsH2IrTGUJEB/d8/RyNJ48FQy7C
fDQIt6aapY8wXCNWbfsusRlzGFLG93lg9vOl7/h2r7tUEj4iSp1Kz32DuqXCdNwlgy01M2MvnGWO
U7vwQyn89UorxHyhyvnN82x0F6jYqSh0+5z10ae+3ey+HsOEuKk7rvEuh3pfkvuRHZ+HNVzM3wWE
/jq5gXV5wxbUl+ueB6R5uJx0Atwh4RmEEGYjkzsD1rPXXVgub09tYBvvVDBhBjHY3K9/RkO1w9Db
nNreOuQP7Plip1IavtTotU+qBuFwKMSP4JJTbNXapdiu31xQjg1uC35N8UVf+Prxup5kmz6hvpiW
0d8p1OgPhpJLWOt6++nPG+M3P6IDJg2Bwi0FZnv6839sDN0nPYpjmW/qbetTplIzwd3uMTZO0PM4
WTl8/PsH+rCqfDlYKtQ5rx9YEe+g9a3BbM7SKXY+xMghAT1433nuetO5c3HheeY5H0Z1gaLIhI6C
HmL/nW3JlsjUwdVZMz0qcWAqpIk0CXXdRJ3pe3tjMMS2LzEQvJeuw2CXqhP2R60s1jJgXq5ehGQO
ZXKHT0ndDQuSvMgrUrsPfWdRj8iSnSLSJQ6fAJMbM3sZUG1c4jN+sxwdceK+OSlIJTlf9jURpMaK
ByxMQYCverWU93WdgwN0jt4HHinFVwvS9HhoCutYmct2aWD922udQ81G/eKcCAXYldc/WgqURlJx
wioZkizs/draL/oqf45J6QIfpEvg6sgx/rxS3p7Zp5PUJDAKLY1jnp/ZUnirGtA+hovJotxgrq6s
rNj+KhTh38UnSitIWvb6iUs4+2qtNxqnKNnQbb3tXU+FFCIRkRcs9MZv2i+iRzwPktLimD4fsMm+
8gBVaoI0TeszUHJ/LYcOEJxe44h5lIFIhuY9gP8CmI/dGhd5Zt7hflh3pe4mGEemCmXrn1/wG6qY
reEbLrufjg5d03na9bT1GHjLRYV4RZN7327kwV+L9uNoyFWFrj67mE0TZqnIIi9eWAQNnYpSl9p9
k1f8upRx4XGg67ib0dOc5wA0Iw7WfKppTVVne4GETv0wlLX51K3p4MFXDdqLV+Z+AuKyLD/8fhLr
Q5VnxjdqZ9w0ben7l0ab/GbF+1DKxolANHlFp8/8j3NxmAaf0U8DEhAt+dLY6Xq0BpdojmnZYpHT
Gc5oHi68iLfFw0lrAlUEfgd19iYuudL8akkzFdrNVhzThLgLwy7xiRFLHnrcBfFWTPpNNk3Dtz+v
hN98W8HQby48Snc+wdmhnC6cyYUQE/013tgMdvVeM/G5pbObHvCIj19xzLdf/vzQX4Ggr39337M8
g2/qn+65863X5nV6wsjYem7b+6HmKHO8o67JZTRwvyYB4RNqC7NOQNgk1IYqLrDIGjed2YzP3oLt
DsrCzppw1TOz3wEx+jb6LVUtKJSbuQDOlMYdsrP1nSp9+0c2OhxflpEAyqR4tHdbZ9dasFLxuvts
zs2Fu29Yb4llHi7cs2+vdAQOXOo6Qhi2+jn8olWVL1sf7FBTk7PHK1vFFFZDIJK8Pf75vb551K92
E62iKTwUr+epOGVS1EXW+ltYm+P7DXvwPiGYFXQsc/52wXKLc4KemGtoE/98k+R+vdbGDMx1spRG
s9ElxwasJ9Q1Q0bLYCRRZ8nh0cIduvvzd3wr+2Cx+sZJDYaJ3+YzvN6f4AMEJSQpGa1upT81RlYF
FrNXb3rfbQ/burkPVYMCUNug8iBSrLuhGNp3RtbZgRpT74gVYLgbMDFlFw7VN7eWyycDO2cPn4TH
51NWdLTvLV99C4vFTW4zX7nXTlpaF+KazF9N7avNQ4WPHPqkR8a/oZ+n2hMAbdZday7h0qL52+WG
0LJw9GRlxh707KfRq9pP+uKcVFnO0qNHbIoZqhQ350xfQjRFMENTVqHIgGaCfsz6z2Ip/a9t0S5G
nDVz49+adOvMsS51/Qn71XSP2n7sdk6uF2lAhdRtUWIWzNur6A/a0Og0Nzvac2eqAAx37EMNGTOM
E8gTs/+Guut3xqT8W0GsQAMsC8od6CWDBYLVznUVDHNPc8oAWsDCvFQvg2Eg+zSxtOuh7dWqD+AU
tx+n8Aw3bDNGElz3mbLbq7QrwePnXg0Tba6uD8e5dCc3cEVVrEdJTA6UHWc9MTCzpYaDghb1Hpnc
0SfRlrIgflrd7HwQ3TJ9d/x2aw5ZXRci4PyS6Az7fiUYIV+ktaNxhTDr0SQ3UT1N41ccBuZnmCQm
Zk8aYWBBrRZweWequwdmHiYQB5hqETt7WvrDYdzUCXjucggDt7O/5Z2N9WwdO/VSYqf8CeFsXm+L
iVpU60spYrcVmJTrtWpuIYCM4morygazFNorFDxWOj5B/DkZJahgqI+5Vj0pFOhbVKC7a2UhEx3o
jrzcdZlyPlseT7dl/9Q4aY/HjNQOGTnTiIx1Hpvt5JTTP7Sj7RcBaUiIDTYWAzEBLmxggMq0SyI1
zPI+tZf5m282i05sRL9+xquaY7PuZP1BU53rxFnJrIUwc0lEC0paujpgt+gJIri5AT5G4ZsdvM0o
y70y0+agI0DqD4AHfkV2lzT0yC70boTao+DGNZ4hSOjwtbbUnqP5087HfggTWnlFi8QRFyzoGXqu
AaPHJu0wSVvMZnuLKK8WgUtxY1Dxl3MaEv9zogvqVpPHbpQyjRGwzSs6IaXsKMka3caKmXrWPqvm
5auE7bVuMjMRO125gx2fUtKKm1ZzJwIMcrv/1HPKPbQuEZ9hlXXqFsFR81xknflewc638VAtiYqU
dkKKCbUTj6I2s/eFWIRLPIRMvurQiV+HbZpNcGjhfqqp1dxg7YwN4TziUvQ6+bwKMjg6x2GG8oIf
YBkSLeoNYF+Uppr5gUAvGff91n2jAVDHurQsPP01UVkRnmDxDURVy4Nh6sZdY2N7DkbH5sVMw4hM
vJ89v2PmVwN0Y69aW4UNcCKadB85dNCQoQknX3fiu9O63adqA+4OCOu08V2bhrwmx0T8WHFjcxYQ
MsKGHtysjAgR6TDS5k0GvWy7UossFFFNNPrOpO8G3L35NY7n8o7yPxmDXmsR5oENp3+XYc/tBB5C
zAMCVRcxzpv4PObZ11VOKkBop90UlaztvdTkduk+elO78RgsKALkBZEnmrPX99GYIKOCtYQkVjO0
ac9y+VwZmxFkieZfsZaGB7Pyp2tpy3VfZW33gtaANdNWfljpJ1HYZnaHZUUwYyK/2cMkv8hW0z60
/AyXohB/d3t6HolHNJMwQm+a8AHcbYLdJS4gI/Vol5qN96FxfQiLAprtGuKPaBHPXZZHDp7ksYNe
PjYkC7ybm7RU1yfdkwtFYfTP0CDYfP98uf+mgKHJZUYbn84Q3POv3yU1aNVgCiGvoC6sryPUfNja
zfDSttmFEvRtB8TPRsGLbtmnA4R0fP0oVBRE4idEI2TQvWSzINqn6vSLH6Ai7r1aREcw0uqHsEXp
bZYv7TWBCupCc3hqMV9f5R7wGcjEqZQxoD1ffwhHthaXJnRnXZvafl4TM/C75cVyRvtuUtKI//x6
f/s46A/ICDKEaDdeP24hSVb6HljolE3WXarX9dfF3sojZgSsTSK/NAHjDXrBO4ZrwZRDuYbv54x5
LLllNB1Xb2hqWLuJN5FkqDDJ5pZhP2mciMQ7zMnmPw4wUTHxLtx9f/7Cb7qb0wcA30KJagre71mt
2PrpOm8LZiq99dooV7V3ZfWb98Upih9TUc+flsx2nv/8zLdrmGdSloHXMPCVhun1S9ax2dfm0C5h
kpcFDFoujwuyEKSoqXehCv81DOxs/RiGyf3u0Lx55nlWHKZjLbMhXUNIrTwPc8QrS6B6230hk8RT
13ilhxdwh4ocj8IBpXX1nNkJRK74ATvbfpRZqp6ZdW8+jYTbjAGOk404F0caH1zNSLpgyZ077E/J
O1LDkpoMjhr/EqE4AALaJvWvW0MkaeiiMdxXQG0fGimyL4lupqiz6JOv56kRtxv5HtnOtCcHQdVY
1A9+UqxT4C5D40XS6Lb9csp0iIoKa3nc9UXzZfWMLI9rzZJfHRKRMsjW2aZhs1HIjFqB3STXat0M
Z2LJnL1npdNPsOd5Dcxh6yHZGMWZ3k4oeLp32EH9OgSl8rC5u1POjYqZ8BJs8Ju9ZbDKXNpakx/j
vC2BehhdxyKyB7nrS01g3A2JYF6kTTNSLBQezYWl/ZvncWYAbNLoQUKdz/jxLZHjYG4pYIQxYkWz
Ew1hlkdCncbJFrGw9UtH5m9WtoUtBgyLvx2HzNlphW+L/BH2E6rbbcOuSyGQSqu9QykzfGnHrNxl
7WBEnmusOyCxHpUxYnOvdD9Joa8HdGt+TDaDFRXE8PQXzrbffjgueoPul/dyHjiLXdoXjU1X1BlL
/mxlkP7FOHkgWK57KWn5N8cKqlv2NjIPuNVz5wFDBWdSTTyeJYopyLuuu5GKSARUph3/2mb7BH31
hS/4a8rJ2Wa36LQtOD/qDEKaXh8sqi0yMun4hlMmsER1q+sm103pZvZO2ubkUqAnab7z5sp8zjoN
+6RIJCFvI0LIKMvzab1hR3LNradp0kGf1uU3SaZWBRFYdM9ItMYnBwhuI5DH7pbdVnf+PX+n7cXg
ciqenKLs9kSPtD+RBsMRKm0a/QtH2lsBDY29aRo+ti/bxSx+dmRPbNwlAeELfVf1H3MQqR0Abj0F
0mgE0X99jR/P0sJ0QrmWVRZCgVIbbaw17nDTd6I//Pk4f9vVnz6P7+Flh+3Rz80sPVN5BOJpdJuE
BuVUsfAzAdRReqGvx5B8XgucHF3UPrA+eJ3PSbwe/6mQRP6FOul3B4UNf4xXhLLvVpIljYD4Qy7S
2S2yLxsIEEmPTGPpkJPX6ZdiQcBAkhZxgMxUcmRgt279qFNbeFedTflNUz4YXai8dXkHcrQ855Wm
9+GWEwdJFFCm5QiusoQgZUjG6zItNztkbGn7nc7X+FGai0czrjvNIxbe4oahCdkDISzIaV1tHJKd
r+totIs56Z6NTaLbKj10bCEyIvdnlXTVtluzLmVrmAWBW3/+fX7h56+2Bao+qEjueJgsG6f4622R
jmSCJLl0QtTMRhu5Gr5YbUusGUnMNqE89IxnwDnz0dccgeivnPr6Cj1x/b5IPPexZIZ1+o7SY7B3
CSybutGSpf7SrDihI0lQGFJiPr2KvaET7ZPnEb0Vc6Pm/b+9h/8vAgLkj+Zp7H/8GEkI+P8gFuCk
UPi/xwKELckyX3Muox9kcYzr8fv//B+n/+LfuQCa6/7LP5E00LtAxRZylv8GAzAt91+n3x6Biwed
6P/6o/8kAxAnwOxbalx0GVix4MX/dzKAZv+LpcIfwYCQKIBn0f2raIDXFw8tFC0xaBAbFrJA54x4
vf6cyezZD229G4i6uKk/to/jDTFUj8Zu2yX7JVrDbVfeGbgTb/ojLegRx8FO3XWf+8d+CKaf5fvO
DOrwaornaIrX6MMcPd2gM47EnssrwCNxpLKLyN2HBCFtaAdmtiu//+OVP/x7u/zT6PsrweD/7KL/
fguo51/fwhOnb/kP1mPGAOwR8VTvqk8qllF/HPaEcSwwjQ8mUZcfmR0Wp1F2rK/txwuPfl3J/OfR
sFE2xQWKpfOBWEMu1tSwu3pn7rfd8lJYYfXJv60/+hRO12VYHzcaZS/amrvmwpn7myef7hm+mqGf
avazoyP3l7ny1VDvkHTsGp9ozwVaOFvuCGq98C3fPApvDdEVQAVUiKzKs/ebDJaldPSSO88nmy8j
Ww1NmF4coD8u1AmvLyxe59mTTp/kH7+ki5TG3nqeNFmop5+q5cOF3+t19XN6AIQRQQhgHdQjLJjX
D/BVkY91T8amTUXSPWPic83d2LB6nn0yHro7wXwnZ+dwCHc/a+kv7pM7oOXH4VMNy0dZzZ3rIaxv
1+Fa4kueMGEqzwvtlXzLj6iNLSsmyzxRD3/+4KdX/GqJu4ATp2af0wBr1jnZqGN6lEQ4Frt8+rDW
pEv5QSMvGMjfvnz2D/JfdKenNvvc9lgtFvEYA89QE7vGuXLaSxOzz4CLX6//xCSbNH6+bSPDfP36
lTeifAZ1RZcwfqcoii2MOEQjXM3J9IG+NCgJROvsJNKaC2v4dTv/3yfTcZyeTBdw+vL/WFl673rp
pPNk9zZ9XG+Th/EqfyCo4UIDfUZw/Pc5qB441rnPz7elg6yvaPGH7KzgcxfIG7DsEMwiakMRb/v0
vdiTI/13ded/HkrnzlFw4lV+WQ7/8eUa4SUk3laEsO2rY3vnHMYDOQ9XxZ170I7GBaLurGj599ME
8gYU4gCHSLNfv0pNK50G6yzge+ju7Svtvr3rj3a4BD8IMdlN8RRjOYuTwAr7IIsv+Sd/iT/PtoIL
9MUuoHJ32MqvH0+sErL53Mx35EdfdXzZ5To5ukc/Gg/TQYvLW+/ReXRwQbThFGyYZMLiR/FD+249
+HfunXcUxzQSkX7tHZ0Lb+bXe/7DRzu/TmeZ6vPGhKjdksbMmSH2wRoOI8rmKpRVgLwcAXVCKqIM
6icCW4fiwkL4FaHw5gNwTkNuujZSfvPs3TQt4YsM+9xBgh+snYgwt1wBNBz8uLwjC/tTfj3eJzLg
H/shubd35rV2RP1z075vH/or+4CQO/jzyfX2VEFEfDq2HBMHMc3364+kILM9UagMP3vbZLe64/eP
hUEo8QU48u1zTrYLii1Ey5ws52KfVquSzET0tMtbtVTRWpmqJKuV1OULd9Tbo5iDyMGQwM1Lr3c+
zGkeSIyfMXbucrKQ3Rr/28ReQVW6XYLI3ty7oLzEFBrAj4jBrHM/OECz1iBG1uK00/aidmNTXDV5
GVrNpRv+TG7Gnj49ShCuyv9A0J4rrjOjHpIR33HsBOXjejfea19pqK/7+/JKxP59+dDE3f32YSG0
8rP+9WLj/ObHA0o2iSc6AY9ETpyH4wGxCIYHVFo87uSxPyZXtMeRoHwyd/KujmT4/e8W5Slogn/I
nKCy4Sg5q3sNF/xpPe2TJifnMQ8JPYn+/ITz3+7kpCGJCgIHEZhlnIuUMpWZjcrWfLeGbeg/VIdL
WVvnr4x3hVTCNwyqdkC081eGMsvqvFUr43QhljxzNhHYI3FFf/4a509BoU2NSTIHpRJHin9+1pdu
XynkEtFK/O3Owt13Xfr5+Fc4BYuP9gfHv4WwC7MPd/TrM6LQsBkLC3GJ2WnylsSs5DFlguf+L78L
TAniZkJoQCMsyzo7HEU1D9O4thjWUeMEDP3B6e9Dpf/9U37FZqDCglA7X1qSECdytps6XhIPg3s/
sL8JiwaduXDYn59D3POEZCCQR6FDRXU+DQWUWKSJ2ddxM7VeYJiAFpuNVC+vdfvCowxaUn6Cf94s
oPTklfwyKhA7gcjn9U/klVM+VCIvI+QrxMcykd3M7t2hGVc/jzrIkTqwSLSoyQ2wWY9OmW64cRwN
oZI2FvN7jE4l9vS61/Vd6ejbKTEsG6awF1a6htKb3Z/jKq17SlTj6DQANPt0GoyvVkYKV8wEY/2h
cC3ZRpmX1j6GS8Stvk5ESFDYDqncdkcrC1RktwDoirkTQZ5ZagwyPO7v3T4zVFAwTvRAeO5cXXeb
BpwiRiZ0xK4i8ociFLSQNNdc3669GqlM1GQF7DBOlG75WHTMXgthqMXyZLnpZghMcBnZUhh+iPHx
qzHzQvLUIKbtrpzegUoZJg7MrnioSlcte4Ok6ftN5fN7ZofwQSVS/DrIFpuPuEx99aWDL9WDgRQv
AsQJ+np0mf922yX6OMSVV9se3mvPwEesqsHY8zLJniWiO7lXqs6rgF+vwQdnMYgbimFaVeDocvpu
gXHDieuzd+dKhW0HHrAoAlzz7rtJFiBlW7Hp9c7JDCj7bJvau4YPJUNBH/icdBbZIzljUUm7bJF/
kMgzynlHXCnG62xD6xMaowN5gxlrbiISlMqbdtucB1/6cxMy6WYjQp69iH3IJsM5sOuuwd9aSZ42
b2l60p3o2MJc6RIB4IpZfu6stc7Ng7F6OgkSeuX9NJ1sOKXBFEAIylPExU+oosYgFSQah4T3a2tI
oJiWcppryUO5jckYZ16f5Pmx8iaRFvt+lt2XAm1gTehyPeaxp4m1C1fTkiIwtnW5FUPrD9HciXEI
FLOAMKwVDoM7BrsQWiRIxX7Jyq1h/MiiVz1mbYsSzi/aEiegapc4kyUmKVMnlimSzTyuYZE3a4IM
qO4/pHLCrGbaytpuptUuCK/95VqFq04wVM/TUiFdYgUGXVfKnWO0JtNOGrIX/AHs4TREQklIzgYc
UiPz/9kzmuYj43Kq76ZfO1+8Fn9B1ILtW+HoECUdoNtpDzOBqE/s6c05gNAWRlzw//5SuxAYaJw8
/5vKBfNpUKtOP1lbG1FtTWITP0U2FyHl5ThPwWAOyA7F4mQkFDTEbexI9SBrtWDaBhNuWE5rtHrD
yeA3692LcFoUOIFAvFTDTg/+h8502F7dCPkWdpKouYPJ1Ay8EIrTLdDXpPWjzJzEtaySFRupO+kq
XBvZMwcB2Pq+wAjgE6Y+VsuevFOyhU+DsGl/6VC+DUWdp7HeVdqTbo0OeFOWn+yJrecg7t5wyQZi
y3ysQ24H7TAKkgj3uYWNEGPgWppkwU5GHheFr7+U5knMoXmL98Gc8+lFOoVMCZC1mZSq1eUU1qlV
7RutUne+t+oOm7V2bkjhKFTYOtCHyjKnRx9XusF7dImN7Wp9GfadXYzXhO1WaBO4L36Yi8IuOnuD
d1dImv3I0gSK3VTrmI1NAqIGSYmYx8mOXWb6eVisefGzpOzVY7O0GUfBeuPWggec1shgQlEfO8pZ
Tcz3aU3aSJ4Q17ISN1dEQlcdrsS6vlqY/PDkNIb2zhwmopOmnAl1jAvRnB/khtjiKEvyEQ/YJ2BX
0hQvXDRRdjTM4zCrJXIbIj0C+AsTWK/bjDtzwPYeikYQubg0w5wFaKaaLMjGRZLJoHsEjigsGkOg
JX7S79K277bYb2Wd7kHMUjMaC9D+cNCmrAnQr1N62sQiq6OXJckeiqY0otHMqzWEDss/9xs5yLEg
Hbu+S72yfqrYUWXAVClSP3wkdDPZm93IYdriwT55zRk5sm3DkpIp1w7EZCnbiRccXda1WrPWPNhw
bVSZMvN/zOgA2WrF0KuI2CeXlIi1V1MIJdqTq5G727MYJC4MbRWEOHilxK/XS9P4X9SdWXOdSLq1
fxEVQCbTLXuzNU+WZUu6ISzJYh4SkvHXfw/uPqdLso4VFV+ci3PT3VFdNhtIcnjftZ61g7eMACL3
yxJxgDXG08U00jqPNit1eon5xkLBUw2jsR980cbhQmwz4UC5Le+TerCdnZiG7FXlRupGfOmxj8zT
SooTWZPCss99KA/Mk4NR7pbE78Hqj2b/s13UvBJWsTZG6CyzwLOfG204wUyDyA/bww1zdrcvg18h
OOQsA+AklZPjkyOXgNWAiMrUWmdDwrInaygyOXgA5qeFfnTY9MDsd1SfVYMrMGgeXC/XaKmENdMA
jxPM58bg2LicS9s7Y0IZGRhtpbExG35hqS3XoQvGByzOcxPlqBVZCEh3HvZtrEip7psuu99o8ByF
p6R5iYc1qVnWqtY6TWcXATD2atM7tjAaQVyfSnnTUJD6ugYjzI6VA+BLHtTDWeDDOAH3yYgKqVsa
NitBNV2NfgtcobUn8UKo7wpxlsOp2uXxEoxg9DuyouZqyL6qkXQY1IqYqfa+6KciFFMif0DP8H4u
HlIELp0OHtuZZIaaCwMUDHQ6L0eN2v7xNDjNU0AcA/Zpc9uW9BYyPizXExaExSWsHNEeQtCobPh0
j2ek8QhdhTsaD9qzyMhoe6sQZBm39aPReAOGsKyC0MGIy++17Jh5TVex5yCrIn8cifilaarWLYAo
XtqfRAy0PIzJ1OuxLjGM79SoVhnhpzRf3dHuEU9OsrN3PUXQZCfNVT90lagIaTcIzyDcxB6+lfZK
JFHlC6CQDmDP25yF1opcMx9v43kIzCiWcl537so857Fb/CGhK/BxeH0m+RjKbHnJzc373xsmcUJo
78q6vewyEhiPWH2b/kACWPajmyuExYJP6mTo8sHZMbE638tCZsOu1Dq9ULpagp3XBeuXxUvA4XuT
5b6AcppgJkw2mBlAIPVO5w45CSgTGd/x5H3NXGfZm4nwAZFYhaMPss9q+3iNiTtYwWZR6z1XZCU9
jooHclMPpvcKMQhRby/cyib2SVfDUT+OlhU28ST6o5W5QkTNJOR5oBT7QbsznQoNurNBpSgrwOHy
2/VIGIlzXwya4zCJI2l6aFCZOGQxlAsBQMnqk6nSe/N1OUq/3hXgJZ+TpV/1vjXmlkCCWdivKl3I
LSEcLKgjd4qdLjTzfDwfLAcFL9gF6q9T6TDFKRHoM6w+/hmDfczoneaqg4TTBoLIKaLZI6cU+Wvs
t517SIcaK2qm2+VQSjZDJnkYXrTgTv+GYm2wrrMlN4rkOF6mTr1qlRnLHVVsseQ4nivzdAga4tAq
Q/n9IROtU3xZhR6n/crmfzoybHcdjhVKcfeBc07rXsLVaqeLsTb99lJUSVzcjHpw9XGfanuCcD6N
IuxVPN2n6Htk1PsG7QPddDVY884Xep+j+pQksyg4tOmUAxArssLLbnwDYWiIjs80aTdYSEmJfQM0
ZoskfaaU6/+c55WVKZkbbKOGqgr5TXs1PqgKJuuD5OcmJ7VVr+aFUJz3TinfZxLCRpCUIIjs3mYE
DDpW83kWE4kBP4FF+3ylsMTGvMR6G0TemBnS3eeWQywXMys0hqhws+VptOctbwSbx6PuEvkNsYto
j2jlo6iwskIZF3nOfHsc6CnudkzgjkWIoMVqP+89pMAUWTJjyI7kmCTZedsu1nRi9EwjYBiSNb9l
hTUoXpUr2ie7XavkahxHMR0jmmbOZqfvVVE3OC65YHM2Tqce2PkxLJJa1aeyVx267TZOmIJIeSuZ
W+PgqyZFKLuvk3q5J3vVDo7iiTSZ07k2zOcAZ7FCk0sI9LEbjzLZ9aXTjeDG0nRyjjD+mxmpCKaV
HrYMIuTBGl7sDVWv0bu060IF0QiBA6Wa7tA5ef6IB8irS0t+ySsTMBp0YOA8YK1k/9NOino+6jp2
O2RM2nF5miM4zfY1xgd5JYu5srewWdu5VY7XEeRRzv4NzgyEzkFvOAV06qIonBOffaL7kJm8GwjD
AmVnzJZUX/TmwESsBPCofTfNQ7YHk2wWRzA6tI0YxERcU7i1cg+ljUPqGth3OnOUWgfCx4iW8cMA
J04RgSGKyV1YbSOJyBASyQ6f48IXJfBfQMmyup4nOxcEsZVtHe+6HMBbBKYvSx6FifkVDFKNjWT1
0S6fO77O/FOzWytr51ZGA8tA1N5tzT/5MgaDfz0PvWiOKtfsnp3KW4dTh5DO8gaw0fRdJUNgHDFJ
wMDRQQe9aMGvb10MZjOakfLmTXfv6GR6sKdFEnw72s0U1dWgcODJ2LK+6CKrH6vGzqwj24+DV/hO
bXmKfDLvLnuTd7f3eL/mqVfYlXuYOuAWVyMRSOsJCXkNm20ct4XHOuvMS7U3WgLoIq0dRHduPfjN
fmKnNu/YupSvVpkZzakiD4HgzGGd2umsWaFY7XUGsjtMTeJzviYLNZJLV3QaA4zRM/p0Q7ZmZE0+
VO+mzKzkjNg32GBlRg12JweIUT6182bb+ZixhaYGRNUQnwr0yfJbI01WTNKkxidJSDoKbuF/Iz8l
E/tMueOd2TveeGuQwlbhNpiMn23MQfqwBqp/tg3f4CgOPu609DOjOBIwVW+bdmyBwOZp8lObcur2
0qhK8VL1zRh/66a8ul9UmkJZWrP2AjkbIB+nKSjqF93EAUZSVXjxySTMTyqzzl5R9iljVwNha+7t
BjDNnvA8rz5rqs54MNhiBVDpGjTuztpWI0eUDAdOPczJFv03FHey1oG/KyZ76q4pCKV30A+T5tQi
na84qSvC0ACujP53BWv8O6AlPR44uao41I6J/QEvfAZF1DFsgzM1NojQHSf2o65LKNHxNmVVVxo4
EgQFAKTWruqg1+yJWpvPS/wvdQjC3aG3zaLDvRFmBUS9bqy7tGKK2Bn85beFmbAFSAun1xfSmt36
du51nV2bQVfbp/m66h6OOWeULhSEzyTnrSGbJwcYAUUW3Y7EAtWcJPZJ1ZJgSJrhWh8ayDw3ULty
HdZeswjIgivgU2riVb4bnc4wIoV2TlEJGsku7Bt8KRdFnS7WWZZwhn1m21YEx4vCabnrxnbU54vl
1NdDmSKtJw/I5YC3uoMsQiwS9XPfJe417rEqPsr17GNf7GzrlXIMyUCsiLo7wmOSpiHQfGaXdUDU
EwlWX81MIOoybLVwaPorEjcvGjUQ95qKWBnH5EOvqEBdtjEhqt4x3/sezsDQ5UB6vdhNt56XQ2qS
KDgalZs+eGnSfl0IZ8yPxw2KjEJyLUA1Lo7Zn3qJjvFCGS0+h9JeMCKyiR/HkIhevsHZjlu1eb1B
gG+d68deky2IU4HtBn6TQXybcCM/uKVt309jqZIT38stSblo4QMzktwgBj1BFblrdbGW1wuhU3wB
eEr3o7NuSi2ZumsoizwJdjz0BYuW4QIILCljmCcJhysRzlr5zwA2+H4ThQTdzgbyWPu4tpZoULbO
jzF5ONdxZ3iPMXiXL24ex/GZTI0CKCe9laM1NSZ6VEPBl1cInLKw5Nu+Puo40p+iXZ71KTbL9Dob
Faw/Z6zX0zQJ8Gukbs0L4uzBKbrlWQMi2pCi0Tys3Vdoh5D3pELCzfa67x9J8HNu5eitt3FVrPxw
awYlZAc9+X1+Po0/0InOTwK8EtkBlC5Jb6qy/sRSsOJ2q8VHFFlxo+7A4pgPIubdRb3t9FuC4cyK
PHoGf1G2jNo9dIIHdO53ZT8BU1R5F9r+Yl3jbVL+3sgVy2S/qPZ2Uo1PMnBaXc01pf2w02ZxHyzC
nBnfc62oKKd9H5pp7F23AnZcOAPc/0KoLIEUTUqSW126Pfgx4kgvisHkEEC0EZU+D7voJVQf7RyN
bpUahz4fAAf0pIk5+BG77nqCwtREM/QA0sVm4zVDZVmEeIkSI2r8xbb34JrLFPyiSf5N7tPgOIk7
03ciBxwmx/6UugGnpISCDXBUJH8cr4LplM9nXXhJFjNLX0sPygYZfefO0HsJEM2yBUrXLS0+OTdD
rNcRu8nxQiW/IsFqUpJwYafoM9Lp0aogdu1U3STHcm1c+H+dLW+b2PUehxEV0H7OJS/Xdyf16iUG
kx4E51rvKxsDXLhlNv7MR9k/B50igQBEQfbqChI/Q2FN1Z1ug/lBpWZ1Fahybg/G5OirmcCxdFuf
+p91J4yHEaoraUZNvpTUsF3npoElfucQFs550qo8vEn2sOJWCoyB6cGdHKjdJdEkZ0RdNPeaQqy5
z6wSKmERk0Q9ljHHcUwc/rOa5LjRUrP1zFWQS0PIQMFpKXqUh4ptQQWQdl1kxILN7mMVQ3BPAY+C
rh/05SNOr2w70tbWzP6k84OdLMjN3pVJ1zz3S1EvOzZj5Gj7G3YwzBwqYKGHpxD5o7+MbUh6bf0E
VC84AWU/gpDwma4h9RCPFK1LXd8smVl1fN0Ne+eOA3i2JxqQTTXbHYBkk8W8eho0Y3Vre5Q1BpCa
5OoB0/4KemL6OmApJIgDE1U0sNm09vMqODwKSIwG9eVyfElTH+mH8iZ2g03yIyU/mt1/b+S3VhXb
UUme4anbwTpVok4HUidpHIVJE+D1Kgko/u6xpSPZdMpzPJ9+8KApTLy28dQf2wAyh4iCM0QNPDzG
bjtyRnZ6SFwXKJ8I2umq4aD2dU3H8oryW3yuHUheoUrL8dGWlJII51XV6ZrM3otjZiUpd5kUzZnM
WyaZtclXUke1eUboqnVhTGard4ZRri9G6vMRUbnt75N1HjY8rE/NzMiXH0Ex49C0O48mSSYdHHoE
IaCyovCM0VKUE9KFYO1/IDiWfLSemF9BrxC3WefDfEf4nkAwQ8dr2JmrGTxJPfLh8d11LfnO6Gz2
a9s3j9LIynVnTbEYQ4oXqcUEOHm3oGSpYSq/HS4qI11x0ZVsJkJz9NySzbUvsYDqRpHktiV8xAhP
X3xTed9MWuKoBMal+pqZfX1nk0hu4fifK+Tyy+yRaJqBz9vNcV+l+1pqky5JkcWXeul6wjGhzUEQ
LOvgMSAXEE6CH1PmEKulvggvbZ8S9k9tSBlkq14Yef1zFd18h2y3u3emuebLlOlPypdMcTHdV/Le
A9md5+ZaP1e0dWE9NBVGEllb4iS3xlxFgaqzuzzt8RSbje19kUnO8ThbY90w+JC2gXTyS+sAwI/o
aDIHPC+s/Um0Uatw31IpY4+wG1opX5bE1uvOa4PqZaUKwrc6easNRDgHZef6aU3QeJcS9IJKpX/2
pDvb/L6xufBKQOCQTwqWqC15cQhX28qag4ozZDtGwcOJcsJI2eEUrOWGm9t8c649Xk/KYldUaAsH
qO6q4MbjhH63mi2ecD6i+GkeaDeGPhvhgW4XecPQLqR5tYjaeZD2tiljORtc1CbW5ACrCnAnA61K
kbM1s+GDtOHURvprI9MkVID3oe1JSnyRZQ3xGuFIJXaYyGrILQ3lBe6ZyNWKKJh20WFWDzmkRPjX
IhRVjJB/dpceguLYYoGhFRkPx9hs7X7nS44jF8z+rv2JwuRdpB7tYwQDeAKpgIPMsSC3v+1NJjS9
HMLlymijw8/FUZ47J6u6kviOewlFOz+yF32g3R810t8nQbAznD4arDPqdJeWDVJHXgqqgbSnN0Ti
wRlPRkqenZxPKv8CGv0n7dTfmup0bklqQWtnUU3AAfX2945lSQXEoBGd2o7Cemy2l2UNFOCfNqJx
ytGqhdywAYTkO+EN7sfRCgYNwqxR8T1iEu9SArM8/Pkq73UOYPNg2GHi8aDsUFnZ+sZ/k57lPQEO
FpzjyNHl+tWcuvGC6oR34rPBjIAlTf9Q5vPrepy0Sfbh3oTzvg+tqduwz8qjVnQUDZacrSuCuE+G
1Id3hd6SP4kkBrn127sa6PeiAJJ5VGsTSZlttMfYFvJjSZXmuEUP+4lo4L0slT6+ZXFTyLoZGKQD
vL3e0q6l4xXC31fbvDZLeWlOLht4Dg4cuo2rmuitT27xfUOfS2LE4e58piE8G+9uMSfMEJM15Oam
yeLjxqiob+ueEEWzrj+5u98vxThEd7uxmHxXuu/UNka/YveZB2dv2GA2pGpp+yfUuuax/OzFvf+0
wOQFmDY3RwV5d4yRtw+SyQs4KLe7N+KUYlwKWGPfKYtD0p+H/UfXkajvGY58AJhs3l6nJHMzAYIi
98UkxLHjsa1oMJp8oov5fViAcoOWgQgMuRLa67dXaZeevjg6oz2NB/GFad1j82bY1aFI0+JxKGu6
JWKYPyMs/X5z0HaZovAnEIzkv7cD5qVvxdNCjQoXTXugRmMRAtOmh3/6CJHQbZQiZBooSd13jzDL
WWq8tZB7kLvjqZPJLTK7+6fzxS9B2zYFCgIYIaa8kxY5AGHhZOWSPGTf4TxvkruRkw3953t5P19w
FdSHYGVwe+DMsMXbF5Vpjk6Dbskp6rAYumtsHXAG1CHVamdfmZn6RA7+wRsKeGr4NjZzsvde8OtM
ikQppxB7q7SGQ2cE4xdvg0z9+a5+H36baQw1IDlF2wq7/Yq/ze1g7ys2mlyFo6N9BeBYHA2O6r8S
BW1crwUdqNT32Rz++aq/zxabcpWpAu8aAjr/3bMMhjUAG5bCBNfWGgYJ1dlY4hKtx3b516X+N2xL
/2dzTTdy4P9sYDr68dTUf3cvbf/6v1NNSSEFboF3kB0Wo2DzdP5XqikSY2ZXzOkEZMH+4qP6t3fJ
/ktAQ2bY/FqdUUD+x7ok/uJwItF3+kSiYif2/z9STZEKMvBdvrpt+KNWe09bkKXvqb5C+AjZ5EY2
Tb9vM3AiMxvRy789kA/sRW/HI5OTEKxeASYuVhaiWt8tlLr1CBWluuhbbbYD/oOZaVztqE3jz2zA
b7/qf19JbKDQLahVvlcW+1mqKlA6oZ1SsrVzCWBkXj7Lc/rgdkgc451t3F/rN65Bgv5adeTrOZmn
jpOgSa4gu+oDNeUm/+xL/vWt/kc1uE3scKVwXGwiRTaY3jbD/G0GIfISNqdTRCLGlo0iX6v4IlDV
L4UEaLF9TLMzJRKid0GFj4KuvvSJn1fZymF1iN0KTSMEORtJVUJP20+0KtFMdDOk9kI3620wZKaI
4kVU447qvm1foiosrliV7e6IsmXyrMjsTCLHGSD60mlvvgdOvFS7hLOkdYnzmv/TTvB6ZrTo0fSY
aTUeRDM6r9maGd6Ov0LmN0tFcOHOygzrhZwhJEcYU9nAGNPkOJz+ysA/jXOPEI3BFt10aRa1ezdo
pGeRMJkow4CGBXiVTnvPXkBM/W60Y1RaM4kbwa4ovOVhBv18n/bSy3dEOYBD6sqRsrdf17MOtSeq
0zF1iNWOPRQgdUEwW1SaM61IeAjf56mqXgHGIBhsCgIaDJEOX+bZX/NDkdgJ50kOd8Yu6DPn3q8a
9H1r3RhP/aC8u1hWxR1Fwa6jBhFTA7YHa9PlBcz9936eA8naW2ml7wnuHK7ISOVJYzdrH3HA1F/s
LmFnauspP68IpSt2k/TWLNR9oO8BwhdPNafkJ76a4Ue6BPidc6p2AvGV3aJwEHb/w7P6daul8mZM
EjM5iCZVBXFZLLT6bK1oavFdOkcISZYeoaHwHxJRi0tb9MENjSrqVKMNzJPD9Vh8nymqKjB689Xa
TmmzI6m1uK2Hzla7mvLON2ucDVKMhkU90ZDW3+e4nL6pApESLUAaBo4o+tseum154Mw4XXTFNC/h
PINrCzm2z+d+MNM0QC25KSDb2fxJ0zR/HpOmRKxC/ppDBaVLbuzEVgCUZE2AV+dQgT8CZGadKrKy
UZPozDgvbep+NLvr1trNgY5poiE+udFmAKqyXDsBtKpbyG4HRIDIyl/Xar2Z1ym5rskUeCwmL6VW
MifeF1RCyf1A6ZRim07hbnX0O9LdYgyT5kBvYsBW2m7WaFQ0PMJRd+C95twixlf1Ig6nzBvurbYi
T8T2JvFcNLqeUMylKNbceCbQRXsNnS0T5cClgYVcho12e1oB81p9qYWfnseoxwhjwFZGScXvq5qK
YrE8jsCmaMspi49/pjVChyQu+cpKrlhSOe/aF2rGlKGMziFQqx6Mie1gPzR3XT6udwXTfrDvTDd9
GaigorntU++hEsq9sTu2ELhzvTjffkyxhnUXdDfmEDs2ybcIWUJNbFwblehTGGktCPR9uwo6X4Gs
nIe+N7Jnv3er66Ud8ma/NKiqKJSgMCRlwPToKaDwtFHsxCn5Qc083pOEjOh04vt7nhlAX0Ru31N6
5G2hHZ4uaRksP/0x2zRcKoZTA5YLlkVA9G5UJE097P3WpEdE4Xgw9iqe5TdKqN5jB2lpCp1BTGrP
hNNVJ4Eb1z+yakmMENYBuhJM9V2OhK5Pmp2IBSWYFKlchewKKH7Yl2K5aCqluU1pTFf8ueqO1hH/
gmWShrzNaXO1T5JUvNJoT+7nYEazHDSE4e7nLDZEWJdB2keI7cobe3VKdPhkCnxJuIHiMBYmCrvW
RXrclXaxl3GiyA1yUSKGid/k80EAYW/JN/ML/2jsnRzIQ25TmHWz0T0TrjU9WLVDM8CqMn6T4/sT
dqgWfcghRh117cSWIY9ts0Hfl7UmSUvgRJvQdLC667JE9Js1Vtfus4yS76zmQu/QOTuvXkzOlVAn
y+B3IhotSAOg+GYTQe+inOtuJOIljNcue5aM1iz0bNBmezp/ZYXqZBBQOJOJ2A1OwelD2SbZghrC
SX5m1uLIiDTr8VqWVT7uk7xs7Z1v6vl2IMoKirYvYd1WOWfd4wJ0JNzOuQH3lImF0I7CAnQaj/EW
0UFhvCIpGc8stUxtHaPgBWiAVjpT+9br5PcaAz95G543QrkwzJ8D3SQZLpZEhDJ6UIr9JQUICBGO
JsKqxbGx2uqEhh/VfY616fnYpQiPRCzPlsEpv5pFGTwZyukeyWwo+5CCBRiTqdPJhQMG8VILsxVH
gZU0Iy2dTIkdDVzCjKquzO4MDyjO1GTzF2lNv1gVLu3wptfZdVWj58LlanfPbTFZ35N0hEKvwczm
u3hUtCBUPnbFbnA99USeeBmVKB7r/WDHzVM9ldNN0wFPkVVnXbMseJd925nTzpjtg40U+RmxRbaE
Vp+OuNVcPXTHhT/5VwvMCMZ50rHIIAqhPz55NQcQSssg6RAjHDoCbF8KEvbcndWWLgSXzl5ZdtEz
pKGkFn5qZDirdgm0pWS3TLgKd52tySPSVtoRumYZT4qnoWmBWSgrRvrRx56duQigk63CFPTOFeFy
QPHSoTeP0dDyRUIxUbfJ6Hk/MnRi3i5ex+milW4Xh4a0tRMJSEEnrL09kg6Igzszy9fvjE3rR0MB
2whX8n/6MCfhSR8Ja2Q4kYxNdIzf5vphXaBY7JclYwbI0OEsYR3I+cqTWlbnzeKsrCk2la9dqwL1
4DD4igOW5PJm8X3/NTVFe4nwImEc8fUlu2BMskcbcdSEV0IMqIvNpCNwCgXKd07/2aOb9ykTO/KA
Y9kmDsKvKu73aCMnXJ2khdMVoIY9hJh03Ltk6kF6m7U3oEtfpPbCqpuH9gD22ob9ly/cFzmLaRCS
0NCdL52gqA4LKWuYidAQ8Uy1ZlWORr3S5wPWa443dYl44sZSshzPgH2oQpyoxJE3tqemKTTtnncn
mKN6NnIJmmBmePU0bjE2xmpYoe93Fqv0Wo7NvhgBnu0mkqiLM6LZJvekS5m3GDiNJSKNsvs6T2y7
ORoQ1BpnM/wDKlGTZ1AIV8k6hRiVuq9txr4zzPkjpBEWrb7WU1WnkV/53XFb2+iD5ooGcrhA40K/
PEjevLSK+akmPMzFnmKbp6SfU1Se0qLKtk5cKq4EOivBQmLYyLBtnRwaonW6sJ+93L7WtsueqFcL
axd4Rf+8a01vPGRED6FBS4hsvEwBpW6yjJ6N3TBbbnlZKXf+0eUNGAbUym5JYCpdFFTM/vhCZxRG
oY8k28caJrQdprKCdWJ7228eUBQrBtZIEzUhzfNUzk3/Mqwj0n/HbeoOPRntzB35Xiw4Sd+Bm+sC
c2x3Ru+SWjJr5mCzWcyTqSyNbl9NXomAIHVadbPOc99fICvMA8xWsQg2y894XG40KyRARgvisRxx
sIYWKdRPyD17uCRrV8goLgO0MuyZ+lxcZYCyD2if7PVkw0LyYcDm3Ms10/WpCPLZ6CI63GTgZHGc
obUd7FEexy4CCVjMCSrhHXCttaIt3g/uDwsrEaLjmEMI67KZ1O5T39JUw/gCX3rcjYT9yQvlS4Pf
FZftvRXniRUtZp+b3+KJZLYfWZYH6rpAY0fz3ZYpy1SbsAazr3OLn7/Onf8bxYn/Y0yV7Rj4P5ck
Dlld/qhf/l6U2P7Av4oSwvqLErK3la5dIItYiv+rKGGbf0HL+3VWhzUKtY/T9b+LEp75F2d38Ca0
Iqg5gkP676qEE/xF44L8bbLpcQRSePpHPBWOs/857m4gnq0YTHgurIzNHP+uVCD4vtOgdtLInbOB
HIrSn061m6R3QSP0yd8eygdlia3R8fZahMJQoMHyLHkOv9D9fzta58yDhdZZFpn4oZ9wgfVuWFau
5BhheZB8DbLEsCRzGMNNV3wSP/DhxTnas9MhuAiF7ttzPRmxOq8TK41Yy7Kz2ijaI6D8rO/Ijfck
VjQ77cfVKbkYn0XVWFtZ+Lf7pnZBX2nD7zvvSgqiHw2SNxFxkw6LycrAvoOhzjjKm3a6nKeWErk7
y/qsT1SKiWqgvFB49gnHdXq41cQu/8/v4Zc59bcfRDWWsi+Pg1/29lkYVmcWVuKnUV7H4zli/BTa
McGZDEkgOqtqXqvA7vCXmEO/bzLS222nCG4IFbA+AXj8Ksy/+ynUgjHaY22mYPeebkLZuatW+jmR
Xoz8Iq9xIe0oKgUnrpkOZTgYaXVtTD08Q0Oq5iEoh/VVi4wot6FLKMR45tKduymtAQxuhf8Z9u8d
/mP7PjzP/+VXpk3LF/euO4Nomhghd8kj5U/ZF2mOc8SpdtkhVnGiboPulhSjzkRJbnOvUKWyM+s/
Ked99L42DAh9FUh7Jk3jt+8LBbqDxcjPo1R285XKWrkXa1deZkNvnHgl8RZE0AbAjJOuOC/SYoB+
RMjrD3QR/v7PY+dtLe5fz4PyKvZ+6pn04d71d/DbDuRTJkVEXqn90pWyOMy5p4900sVHf77U2w7F
b5d6T/ZEjsu5jaj4yDZVj5HHM4ZTZcTxo1MtC4JIsmD/fMFtCng3Freny1RNNRPSzrtGLWT33CC7
Mo/wbwFzxx12JmUtPpkFt6/9t6uwUaBALWifvufi1E5lG6Y2GVHIWfe6EJS2VgeNX+lJ/ChYIwvp
ffLWfnVXfr/oBk/cpiAoXG9HUG4siN2TOY/cqqyQxBfLdd4zGValoR+lgnXBcbc+8AEEu8FfKRtP
xDCFAOnJSkGFfWSRNkzBCv3oHdtMKil/fvS/D6stLYyRDTCIvpT77tEzT8GoHshVxCVrH9Wq9cnQ
zaYj5FPxJ5f6fViBYsYujm+f/zLf5waQ9KqnzWrIWyam1miRxMT8sK8Jdsv96nnJ1T+/NUrjyGtJ
f6Hdtt3631a9am7W3nHJiS/Ixzyg4neO4sEk06o1g+ifX2pr8nNvLLRsHN5eaig6ZtEmKSN/DLxI
ksS6F3laHmZAW590k63fh7EP+GQDLcCmQgfwblFjQ+kRUaz4Ogta8rsKS/NpM06zg/clRgU2kWwT
gtQWl1bTLedDIduLxNDpPu5R86vKAoQ7yOBaZct0X/Z2GzWGnt0I7+FnGQ4f/VSOaSAHmM5tJq+3
j8Wb6BmbcVxEcWs18PfBYVlDUh6Y3sTedLUJTsuePnlAH1+UB0QrEt3C+0b4WlSxRSRWEWU9VTCU
RoV/4/BRHXdEZby2i5de4iMynv75CHDN/76q/+47V769ImwYiigNtDzL/PGmTEuQSisHqj9f6ffJ
kuXeRm5CVww7/Hsoq+8uhRXzH9GW08oiyDkkl6v/iXbmg4nr7WXerTeT02ad5W/J7IAtT+GsKtzr
SXZsJaYVEfcL0EB5DQZGfzC+t05MWGw2Y5fEuFykp2RoqxtjruN9Mw3tuTMt3vWfH8NHs4lLzm/A
F+fj337XrB+9DB1qSiEQA1FxjLIhiVrtu7dDGjTfp8mOj/98vQ82TDwQ8sFAU5BBiMri7WBuUGm6
a20V0eoo74nau/lzGT2qfTSdHKIOSJ2+1ziUr+vJ8W98LYf5JLUyCWkiwFwakrFg/pjG1TWpdkqn
/2Sl+eh5BBuy+BeDhf3K2583kVA4++lYRc6gp9tlnehdOI0yvjHZUt1wl89CeD74ztjGIsFjakUg
9H5fT8NAeJM3VxEH37zCUcv6kdle8V17/C9NAESHz7oObv78HrZx93ZBhWNDtwccNGQ2BKRv77NI
LWtaKl1FBYMOhcsS46C2m4NJsu6VY2X+ppak/yaIbGsS77Mo1A/WSy7PWeLXtCbfbyJstaiqr9Dj
2X6d7omtoZrRtgVl5uWzROuPLmUjtnLg7FHpFtsb/9v6BZvBBxYysTR7jbHHTNSf5Zq0sKqdaGH9
+al+9DKBPLOcIIXygdG8vZZH/7QZXKg6QdxhZ6gt/1CU0tmvnBywQsfz0TCQsPTni35wgwgCWKLJ
tZWsxO8uOop+RftJhzTthvRLH3vxPpvW5WwozO7w50tto//dqEGfx7PcZGwuPKS391f4TmJNNq6x
eCBAcLbkFMZQv/ZUtHVYcsrZZ7OGwJkWr//8wkRF/Nr30Hx8HwbJcJ1ipnI4E24y35e0sO7r1E6P
BJugsEfmHuW+X9xtu9/PjlAfzAjsFMDJiv/H2XntyG10XfuKCDCH0252mhlpZGX5hJBkmTlnXv33
1LzA/0+zC02MTwzDA3h3Fat27bD2WiR5oPZW25uZJgKfMQIwiulFz4zv/Lu0sX2kmEfLrYQ3+P5K
ZeawRlEDb0Aov9pi0mxyFErkfkiH6F0IKcu3dFmqr3VUZB+1INA3dlZqDypp0JBk+Lz115+0tpXa
0JURwaOJcbGCx2rXmkSX4bBAApR3G7ng7QkCksL1UDEmvqf4Oa9uY4IG5RD1Q3RYGD8Q2W/30EH0
eVgytT8pUfMBladPBX33jW19YUu6ProYFtxaKHmbgGxWGKc4ZwaWAXumhTSw8r6d5f1zOlX2dIIY
z/urNKYCieOQW01tW6HzkrbKnD5Wjj1dnIQQcN9aavSoqxNI8obJsX+yMmhoIVNx/eokhvfchwtw
KfBqwAHmsJtnBslRyAFyYKkf5tFDV8LUskLx49BQ/4YoHMldRtLdg1Z5dA7uHyNJ4AFjI3AdXKyl
Az5ZbXRjwhiBTkd8qDs122fVVB1A60FYNE2JnwI33A+UoA8Me2f+MCcG/42ZTFALtOFpH++VNJ8f
4VSy4cVWmg2XJakI8Ns448h9CA48Z/Xr9HhM4tEDr14tdLE7a9E/lhrTAim4gzNTzzbsWnay6zLP
hBVi7E9zPzHMmdreRlnt1nnSZDItikkv9M/rxJLZptmMYis80DSlZYUIwx6QS3jJh8rcCn1ktuDj
J2Um4LTgkLs++wA0sk4btPDQzoPC7NZsNA+DUTl+nMaWtvOY0vtitaKdWtfh8FtRIoPu9zTCImIv
7oNdo/6ZLbl6HKD9Oiah6LbePzW37xcF3hcklA0YELj89S+E4SCLqi6EQjThs9DiSH16O81TZVUu
I1CwJ6S0Ezf2RWpU7ArRuEMVbWU0bJkrp7UdHnrk8BJKZlV0TlWIz3bNUqTfR5fLuOTO1pcXfnvl
ECji/n+zK79uK+qIRFaKk0vG5JK5BtM3kCQc376jIIqJ7TReTBK16x0NUW2LKuAAh7g07Iu1pOgg
pONwcANEFlEugSFnYvjmvlFJ1Q81JE9MIThkOPQIr63qS7RkGgCkg1ZkaEehxbRnxBpeAliWP3pD
TO4oQvu0gLEoLSd6KiTIG5/1pRy+3mCBFjRgpiWwXcPdvSogcRE/Av1O4xlek/DsoJb03oaB5C8+
7fDNacbowcLTXDoGHy8lLcmnMS2UB5Qe9HcW02BbdMi3YS88wZoKcTm5n4Ga0/XGaDYZZoNWzIFA
vDq0U1M8Kp4j+NVc9GSTqnuii5yfunh0Dz1lWX/jw+iSQ2caVHMNk0eQ2vW1/V6bwgGROV4hu26P
Awn2MQfD8+Q10bhfFH16LGcAFftQy5JfgKKMd8XSOo2/MNtPgaF6G9JS1CjZDx5FfpAGwsFZ74fX
1UPN/BQsCvF8RnNxhEjX/eqG1pZrke48p/KlMglPxepIkuHlxqxOXASoJM6gaMwfA5W0U+XNLbAG
JQ2YaRyNs4ZE5/tgmPQf97de7Oz6NILvdDUEACxN19crNeIKeBWBR2ZS/Zvr4I8B/8XnqRn7s1NF
yUW342QveBh+3jcs8zOWLvgbHaZSSXmuP3m+RJMzLmxxplbjqYA0+tEJqIDftyK2b708enHgX0SX
zl1PR9gl7SoXMMehR5nxEKvAyaKWEWqvdMLPRlPkG4UNmdNGg4yA2Obk8JZfr0pZWg0lZuwtsT4/
WAtQkx3sHcwxg5BQvhDbZEc1TyDpur9OmV1mkWxDAPsoP692c0ohT0wQIEEsaI5Pg+78Yv5afbbH
+F9DibVzbRv/3rcoOzi8EhCxUi7E7sqDR0iTuiEh/6Ex0a71lrojRp0dhvPpBn2D13agyZV5H9oc
Fv2N1coiBpi3WS6c3y5o/+tdjh23SB0vjQ9uUuR+n5cGs0NNdDaYHNgIzGUH6LWp1XNYFNmUDxBb
HhT4xZjmZkJ9AHjO1G7RHVtm0TYOrPRDCnpTqAMc2svrD+nyET0NjTHgie6+WVz3XRXokDpPdbeP
UzXYoWU6nu5/S9l+ipFFB0VDiyO0cr9m27ZjoLPIBaHufdIgZAOZlQFxkzVufDrZtcet4lOhvkU0
cLWfaZ+kHmETjUFKbEfAqajaVGFyuL+glRDH/xw4iCFqw6g8UcBbnc60S+vOZAsPDiR8D4DFgiOd
axpoSlxX58wNnwY1aX5ojlt9dMxSO3p11cFChWyb3tb1mSBw9I2hMg6potGf0oPYN418PDACUG24
YNknpw9Ip97RNerYq9PsLHAbdFmdHBYY82AbgLCwaizj0KgxjN5VuZzM3DY+beyQSGBXnhFoAHMT
TPpp3KNVgst8dIk2aYM6HKNwT7refzO6ePk6BwpM9TMnXOvr7NxoUbp3l+6COsW40SSWrJtWNaAB
E64jxgBWT4/SdlnYFfTPdWZ3D6bKmDgcc/HZMxSTMW4nPqnAXTc2W5ZiUaTRqbABVmAiQPyqV5k2
3EZWGDVkG9XgNifIUnMGtx1Icym/dnSnhvS4aGb+Tuu64b2iFYjhLXUMxzqtWmPjMkjuHb8F/C5V
VXzZOvPpTT2f8hARvcIO1aOJ7352htDwDWMeNtpV4sCvP7cFPoNCGG1CRiCulx2Gme5loPkOGmhk
8yEPuuiHAfmFdoBuSTsVYZT+SQwHvRqmkvP9WDTN5f6Jk31uSoB8OEI8JDfWng1AH3K5JdA1qq8w
CpXGZbR7iHFD7d9aYdgEOc3+eN+mxHtTFWPZBNw6oz6rj61NpMdJlNKtgVnoZCThcFHi3r04qp2d
+yqNvt63J3kU4Q9XVSa/eRmZxbveZWcyg6qwCuyBXziEZVwc7U5DyNlvf/eVOT2lCxq+921KDhFv
hRj741cDtlit0bOUKZkKWik8xvO+NkfrlBkqsh+Tlf5139TNdpKwqDz4dLgtJk3Xpmr6bAtZfHpI
FLMXGVp7Uku8ZWEqCnOuar2xtNvLylHlYdIIEF/0qfTr/dTA7zJNn0KmY/bthVqEdQgULyugukzr
T3GqzZdOdRC0swftmPZF+TlKYA2s8zzbuD+SpdPI1hErpC1Ew3HlrNrRqge1o0pVqku1N+GbONTZ
caRZVTb58f4237yRYtW6xYCaaAcxs3S96qTGa4UqtiAtGEAA2vls7+eqMqIN/yNdFPilF0PILYi/
v/KFIdrOJGWdAgpdcSnOBTV6daiLBho61NEMR+r9hd0+y2Q4HFUOKeN8TLCtHp1S1bp+pmfrm31T
nayGwatmbOJ3IOOiP3VLBzdh2uxxUqfpB7ix7tmEA/wHzH3WMWwH/YiO3LQDIB+eIaUpftSF0zyl
pVL+GYam3zjsN3dZ/FYCItrhdIJQaLjeHA/KI5QfoYsL4ql4gLUl+rXA9PdDS0MYEirGlH6UsEMf
3CZXNvbp5koL04ZK5xFvTZK0OvZWXg9jATGXr3YovcEcon9uFc86NiBNN95DyVkDbUhEhu6fS39v
dQSmxYMaE35OOqlz+NBnzExQZY+/3v/wMit0s156eSBY11wJC5hVEDeJ4ruBXl5IFvrHvqq2evMS
KzSZaMCg28EFWk8tJlrALHw3Bz7sysZjXSM6qA/WVgFHZuWlakXWziT8ulYReyBoXAf2ay/s3HNR
K8nRHYpmI++QHAFSK/Jjhu5pQq9VDpRe6alhdaJnFeeXMOqM42C5md9UvbbhBW5MUQ4Hvyi6HEyW
ko1fH3QbrpKcmpDlCy7Ew2Qa8bcUGh7KcHn4+/45uLlTMC9Q88ONkmrQMluZGs1KbbNwxFSTaA+N
ZgaHJrUiAnLN3sMmFj2Dp/+cw4/p3zcsWSPahiQ4pPtc6rW8fNP1aQfWPPBHREOe0WQPfbPq3QOs
mu5GnCMxZRNgWWT/3Czi+uvtRHkpdMNW83xLnQDMdENZ0QicncfeS9ItOVvJhtLfo/EHdM+FonDl
KQbbZjohGj3fnYqu2deJOz02ARiendK2zs++aKtvVpgme8bWwi0BLNlKKRtBPsFUMgHIaqUpA2BV
rqWB33Tu33FA0TIP85k7Dj7l/ueTLVNwu1DgJIS8iR0XIzFHHBRg0Em3+10L66uveV300YSz293n
6DQ/mGjefQuDKtnwkLJVoswDCIRiIMmK+PurRzK2BiVhNsFDMoQEIG8chHyHDnoSLdrC8924Flsl
5af2SGefvry3Ch8DgKeQNwae346edpnUZXjoFbvdWNDNqy9aTMBOES0j77DslRV30sIxB+zhE+gX
DzBFh3tIPYr3oLX0czi19ltfM+wR9IMihpGLSf3VE2OBKGjKRodSBqZ+SPlAYtItV85eWVkb74xs
aSDuQcnRJb5FyjFxrEeq0kNjSK35oYMv6pzQrM12pU7M7ptjN8Tn+0fztp7P8jziAz4bTyj/fn0+
+oLimAAJ+k5HOWg3oOsDB+WcaYdyDoePuQbv3i7J5sWfa8NtdkGuuA+Kt2h76CTNg2dD9G23avzl
/u+SHFt+lgd0iaSAZufqcg4MTbWs3+Vhj1DK4olnfjAc5tPsTsuHN9sCAyD2nYkDCE5WYZ1VmgHs
nKFHx64Ed1Aajp8XeQBVf64f75uSeAKAUgSPZCB8sjWLShM5QZh3ges37ZAfowQyfHy4hrKVWqT7
yGiGr/BL/9V6efnnvmXJhmKZV0vHCQhfu/rOpZ5U7swil6RjjnkI6nMF6JehrKHeOlNiw66ydWpw
0CGBBMAeccAq20gTxA4hTOOK5oAsa7PVLg2KSqd0NLWL7aLyOhtDgKAHYEyGqOZj6JnF298xNPLw
RGQ7FHrXANdk0Zjt7TQUjmZgT8Mymg9ZAcGeVQzm9/tbK/uowGeo05Hn2YC1r7c2HL2xm2PYR+EV
Up6HeHb38GFax8BE/QYyeovcVocXMEnTNyOU2WkI7xjf0cQ1WQ/KMIAJ0MxrXLRJqj/54oyn0MAy
jZZlo9wlOz/E8lRZAQoBHRXO/9U7UptePYd9x1Rx5WU7GPWCMySwv+xx9Da+3K0XFNKyopqLuwXA
uAoKRoB5E40y109yAIRl7BS+NTIb5mal/dTNQ7Zh73Zl2INkQbgaAp41aq23yxTOVMXxu7H90wRu
doZZ+3mqzS1yI5khCiug7MFwMFaycrUl+Z7VVRZzoyBhzgyjL9BzqqpfO1sPidQSudfLZVfpNFx/
rGL2GNDPNBtAjMa0YmxZZ/iDmeYsGuV0//DLTPFmkfI7hIveuvcK+0Eya1lj+/B9kuwB4gfeOOT7
uIPh+u2mCEjFg8B7TBHnelUMZYm6aGX7RpBEftqa0R4SihYwg24f3myKoQKyMagmyGLWWVKl1JSd
l8z2LQiGlV3fB9q50ovyuZ+t8dd9W5LzLopudPTFsoCkXS+rVwOIjqF/8qvB+Q50dnoeQq33FwWZ
MWJ0a8M730ZpoEPB+rEu0bq0Vmcjc6BQLbTR9j2nDQ6Jij5D4mTxWwtOOH4+1f+QWdys1aJQKGCG
v4PGMohpWiKKKTAnTXsJkq48MwZBL+P+Lt7UZ1cGV8tiJKblO3IOtXSGWdlU3ANFjheZL/N9jILX
ofWKamMvxY29fuhwuzwvTOfwtjIaef3plgnSmMZjL/sit99BYIDwpjlnZ3eK4mNGMXVfL5NzYQrJ
vOTFPH69v2bZyWFQk7oHoQRkaSufTBrY1zCD2L6CFjS0wWm2L02meCEFHs5gfrW3wqrYY5hCwN2C
Y2RIZe2Zy4GbZ8xcQCjWfyRBp9g7mH+sB8a5y63qnjghN3sraO1sZiOY6lqdoJoENTVaFjcV0O4q
YzghQlfOZ2CUyVvb3qyLO+HQQ4MPkwHX68/ICP6YR0tt+6Mad0wfGboIGFpfzdDY5QFHfLCGzPnt
H4/DIx4e3h3KpddGu1AZWjfhhtRzm57pFaGjOMExATRc2w9dor7de5L9USWhoUhZZh3lmi6+WUfE
wa+6vDoO8EuAfTSVi6eW0Ua+e1v4FhsqBqcoAFOdWfuYwqgz6qIcFNtUPGhMILQ20Q1Yggdoi8P3
jlMrX9Bjsg4qsI3zpDUd4rG2eZrJMDaWLXN3HB5+DpAYl6DiepvJV9NgGAyWXc0JHVtr9BHCNDai
I5n3sbgTAvdI2uKtboZStwjHNoPlZ07o+mRUaKNExgB78jwckTQafCSVnI2n9zbuFBhHusO0agg+
1xgGE9FVYP42uXw15SczgSzEGyf7uCT0bBABHf0QDuQLvAxbzlbmeEQm4YC0A5W47vmiY7tkDdSu
vuXCr58mBVwr8B1Qt6HLPCBmQpUx3XDwsg9JikrTl1wNMrSVsyvNWclbY4YG0pjDI2IPyt5B3fTh
/q2UeZ3XVlZeJwCZHTfxQomvUPvDrLTDDvqxZR+Hwxa4R2aK8jxAAgINnf7e9ckcjVp1l1izKJMb
YMHUYNkjF0E3tbLiw/1V3UIH2S8mmsk68W8Qa4rz+yp6X6YsCyFVt/zGjuDpnqZUd3ehFbjfUyMu
kksCu+cp7zUv2wcm1WBI4EFujG64xZon+4r03pi3F0QBhAjXPyQuEF3UNEqolsHIxNB1zrsod5dv
99cre5dFiEjzFJg0oem1lSZHXBdiChspT9gldlBkBI+M2aGuOEK1E+1NtOd+oQGRFftkCdqHCfm4
ciMCEjbW7xdxgRjqZ8T+RhqbdzFDrSS1/cxTCr/opuVoOwMyHACvqlMLa/m/ll0Y+cY1kV1NcEL/
ozQAj7zaYAPO+y5EQJ5vvKj43Kbfa5DsULkajOlY6YGyxSQgswg0DVyxyvsJBOR6s4tSn2D5gQ6n
KFX7Q6vC+jGW+PHQ7IMDDG1w8N//urIzJGDFTJEJyeuXw/7qMCsKnFANdC4+aW6yR6ipfD96U/D3
fSuy6+kKT0MlQ+f5WPmbOgtNZzZ4LwE1othjhu4Bsrp875ap9/m+KdkOUrGEHltjZIjA+XoHoUDM
jWHEkdtRwEQu6kLM4SqoUVQg+FH9mzfexFvuB9zBa4Or56rUI21m+szyO0SWHzW39hBDNfO93bsZ
8og1ihfemB5VrXXfoTX7N8Kg9sH2ArS7OuTW7q9e9mt4nynEg6ShGmmvbqvdILXh2SRbS13Uf8eg
ZJHVbSoFCW7Fyv8gI7gg62uHKSNXqZYrnOI4f4K2AiFklISr6TwvXftmdIvgLLcE/YOIQTVzvUet
0UP9RWwPD/ZygKXnY9419tM8oQN4fwMk5/nK0uoC1YmpB3aDJU3RvlVNWpymRbE3UhXJccYIIYpo
B7Og1WujzcGiokBCQtZY2dlsZsLNLBih90Hm9f56pKbAN+oMGZNF66ubs1hFOfS9yvcsYN5EvC1/
qNL6M6SB1UbYJbk4OHhaK45I1UkTri/OmHglk/NUBJzG7I7ZqDtHFdjbGTZlE0GpJNmwJ/HpwHFo
ceDnaK2bqy/VJ4pbGTmeZ3QYuolbx9jPWqGeo8RFzxYSvvSLA0ngVpVPukwmx6CbJTVmwPN6mdro
dc5UEE5b5eI+AW+ZP1CeILlMl+C92VjLxo2UPJ+0G2ndi4oOhLOrD5jUaHiZaHX4k5aM1FigvLSa
HiIebkSxR64oPzXh7L4bYzRrIthPNuxLt/mVfXHAXjn4ZOi7CiI4ttk0l7OeKumhzXT3oWsA9Rtg
yffWjArR/VMriaZp6zJVQXRC22EdM7hqiELXlDl+UrbVOYJUe5+WKngCpE/PbdBmFwMezH3ZF/rG
/Zctl5iIOB5XwwMg/v5quXNSNZmDW/EZDo9OvETBzuhjYx/PZfN+Sfv63CP37t9fruySEp5QMKP/
ycdeuTcAHCmPNJc0cSkMkizkfpcVyROOdIvBRG6KuTCDI4yE8Opz5nMDz+RM3XOxQyaQB6vbz/D3
HAe6CBtbKbspVGP+n6mVl5sHWxuszCHwW9hKt060c6YF2m6uTGNnEQgd7+/i7UCegAGwWS/PKVXQ
lQdywkhpqd2RXgaB8qcebfPBSxskT6EuJZZeorzaq03r9PtkHobH0lCY+0phJPSHZGwOSmw239IQ
8mOjT5ZPxqg43+//QsnjwrFSDWrBFGyYU7w+XND/1ugTaw56gEH/RGT8ewzreqOWIfnCPCs84S9V
KGr210ZMte4rZ+wdNOeY7wssJTlNKSR8VexsDSvfUg1QKH1ta1U3idGC9PoAdiF7bpxy7zWLo/mK
Xcy/4Ups/8T11GnPDA0g7QrGPv1hw7MYolEIOfE+jWyQYg7tBeeQT7276yrFbt780goeIppB1Kl5
ANeOxPEU2HNBxfh2onQPo9JM+6yBVQ+NdXcjW739uGQXvEiMPFHVIea/3nelX1CQQ1HSHxRLfz8m
9nKpvKV7s2ekykzUILJ9EaiswlPF7oxoURISVYK0oztV5YVojLpOmk0zY49V8bkdR8PX6Ti8FUdE
+kQGR/hFa5ZW4up6NR1zKnTyLD/oeAlaTa/gJqqn49xl6ZsdIqZoluH+ydpILq73MoDM0EA+2fIh
Fs/epVGiooDd53symK/3r+TtbcESGYUYWXKF0WtLAo89wb/CV/OUDvB0LwiXWsLaSTM2QrHbp4X/
P/ERMQMRy80ggVqWwMizwPQdaLPPYRv/wJ91R2dKEiL+FOHLOt2aXrj1wVc2zdU3q2cFTo8Wm6Ol
DL7qIoEJ/L7exxPSJzGM6xtrlF2CV2tcH88F0u+RXg724LM7LI5eH6Fo9jZutXRVvNKi0k7euWan
WxpnMYrAAto/jLCze7XL+PVg78p0mc6K7Yan+4dEao9aDbNtxLVM2F0fknHM7AFaJmi81QSKgLl1
kRaAx6jOqWCGVrtVNxAu+rpcwVejLUlNhhgTNPa1vb6D9p46KScldfOjakH0HETz9MyMebTX9d5F
hc/OTvCFJxuPh2ylYnyTmIsO2E1mYjdtMrYJtOKo04fnBqbtva10xbmZ1OaizcqP+xsrqYUxu0rL
nCcbj0IydL3Suhn0Goi55euRElyA25QPgdUtUO6OMFNZWX8I4DyE8TpSfkG9/B2Vzq3Sn2zJgFbF
wIwt2M9WfpuXdG40B82ornLSQ20lTriLXcW6tBBQXGYl3YL5yFwOtW+Nc0vxGRHv6zX3lTdGdLQt
v2+5+YvLzHdnV/OhCcqf97dXujQ2mGqQoB9ap0h1Ftt9XVHLgFisOqhDXOwGB6Kv3p6yx1LTw43T
I+k1YI08HR1KXDd8F9dLM/RmGktoVPDbApoVDuoxR9eMWmqv73SY0C+ZEkJqjYTtM4RnEEl7kbo3
7NTbeECEofUN4qWiY8wsFAAt4adehfE64NBO6SgdJ2CfSUFD/tGhzjnUAuBTM9V9ZnpH6TbMys+z
KO66IKYIRleHKUv7DIJsVMH6BlFzf2la/eOI6uWlo0zy2+gV5R9rhmchc2Lzg+4E/WkalWGrKCc9
YaAbxGicR+K4ChLsuDWmJayoO3ppf87LNPoRZP2nMFu04/0TJrUkygsAqVymGVYfnAlVqgEB4Uje
ucbHYO69px569stCgWNjb2WmCOrFDaXcSLf8+pPWqh3OioopfTbncwydwN7pk+Y4x9nWSy01Jbwv
IFEC9fVcfYiKd4s0JKeHLGwfMVn9fUnTxA/sIf59fwPFQVwfVAFAIfYA+ALV7/WqUE10mwX1PKHg
2PzU+5j3BTHqjb2TOAJodUC7AgcVGKXV3jWL1mk9PXk/GaPmYPeN88OdmuEJkeuPXR/OG4uS7B90
UALJy0AaFduVOT0bpwH9A9PP5oqBsNR2fK6h+1NBJ3ar/SW1xRAIgF5M3hBCMXA6mnkRcyyYA2Fm
WXceOsv8ZXhL+uX+p5K8yrzHpG8k6AKZuPpUXUH/0HGIpbK+MsxjbxnhX1DRI9MB5WxjwFHsxsAW
PeWB2d5x4wvKPItQvRRVWT4jzdzrg9JaqV61MzHBqDrJcUzM5h3C1GgCukr3OUszKBWcpE12IX7p
oUiQaWcwPf12fwtkmy0uBacI3iT6q9c/YiqD2W0mouVOQQN3X+tx9ZC4DJmAQqjaDd8iO7SCa/V/
1T3qpNfGaEzroxrkpDqpR5iV0FvYjdbYHZt+gGvdWmpl3siupOt7ZVIcgVfPxhTNg9vNCEZ65tBd
Wi2fDigquM+BFm/RY0pPExN+UOU6BHtrXCb6BmqU1aSLU1lApkq6VZ8m5pQOVuo6yo5CNwpGk9N8
VexR2wi7ZLZhMnBFg0g82Ktl0uEYUeTAHZR5rD15HmwpoQ4tPoLpxoHa5njow/xnHFbZxieV7S+H
h6eJPivVNW+1v0u3DNRnEWFsHPXkxBHaFJlhnsppXg5vP6oMljMa9jKSbK98UGHCerLYlKPtsvun
cFLrQ25n7YnBF2tjUbJzamoU1wnVkYm7aYFR24YBr7RRC4gaf2gH88MwNUwxzqpg3HF+3V+YLMgC
IUOjX6idCaT0ahOBDieZQMi4dRD9zHB7lwgdkccp0ItfHsXazzNTer5SMnAWo/b+F6o7EyQ0cbvR
VZWUf5i+xR2Kkr9Y/ModxN6g93ZDfOmSLaB3pMxPVQl8fWm0H1W1VJTm7fixNpvwUgSAOj01Vzlk
SIrNVQpDWJjRELWQ+r6/Q8IxrN5UXCTTCAwhAa5bD6IFpWX1wcjznaIWdQQk4viqGhq7NiRmGCaG
06Cg3KLgljzkV0ZX3qrKoD1Ex4xmujqhwuOgkhKAPN94BmRnTaB4DA14C/gh8SteOag8QJ91HGPb
jyv9a+/E1mnpwAlYavKkBWrx1/2NFNdxvZHUK0QlHIOUd66tzYo+MiKn2b4alNpOjUN91+T2+D7W
hvwcqtV0CJNR3RkRtb8xyOMP983LvIVlcQDADDHrsQYDW14yOOBnQGXFUFgGbdzu+kYP91YcFaf/
YgoYBJBx4pZ1vrDA9NWaAqRbldF0hky9OJDx18+JZm4F59JPyFQJFSfvZS7zelOtIK1yOEfpZY8x
DR3Ek57rftR8iPqgj6pQ4PsPS3tlb3UwoW+s2hGGet+rlOy4MH2yJ4VbDp7ibrVtpEujcy5ol+g4
rrMf153jqaWg54eQgDxSp8iQm6krdI6yoh7eWSYiNm9fHMU0JvFwQ4zMiCP06j7YOQW7qKPkz2y3
s8/7WN/VgY3CahK8eZQaWoXXpsTiX5mqWy/uWRJIh2W0d7HW935bF8NGFVl25Sgw0X2nikxVZHXB
23bQmoQL5RuK1wqaebffpYHmPWR6qJ6siAAwq7zgsYyX6qfuoZqzcVykPwCvDgaa5TJdcL3MNgjm
FnJ724dIBA23JAVwYQyD9weJRQU5CO67bQzKUVHCzNfceIsYQHbpkeCgGcZTCifP6k0pTXiRCfCE
h+uLeedVVT6i9+Man6YlToKN8yNdrZg0Yrdhs1iDIxkdzQorwJqO1N3OCV7UIA3VjzpIq+w4zqFq
VMInp9Lsd4s1bfVqZIEYnQJK3fStKAitzhTtQK3oLdy55kU5YoRj8aNHkfCTZgXdUR/5uOlQdfsm
b9sNhyfNJ2hwErYgggyAeOUWJqftVTSucAtav/wezKk7Uogvz245eOcaFrUnRymbnSh1gE1l5INq
SrXVzZA9mkLkgC/NN7fXg0GG0jIYjx6aTw3ruc4C+DFDVLq35Exkfok+JJyvgtSC8dLrM50lcIUk
Knh0S23/NbNWO0ZVhVJpZnYHKhVbM/fSVb08JMAj6dWsj3CRuXHQgY5szSbZLxOdJ3uZt0ovsqMr
IgBqbQx2EwxeL0oJWy+dehLfWg8nY690zfyuyeC5PM6QocW7ttXD6sBFh2+VFFkL/d7Jpv+AZuR5
Bu9OkwYKICg9rn8GpMDInmhU2gJtCb+rvDS7YRyLB2RpM78MJwehEZTUVLc0dmaelWej6oMNLLzs
+77+DWunqSZ1nLagN+OZTrOyRM2T1ub6Oe21dKcCiD/ff3VkHxgP5TDSxpzSzbSy3U8IOYeUjNFo
Hs+l1elnD5GCT/etyDwhpQa4fBmzwc7qho4RVUsajpY/orbxG4UvM9+5eTbEO28I0J+7b03milxT
1OKZsoHVaLWHWu90c7EQvypG0jBlann6QxWPWbR3IwMZpk6LGSso7C4Jdx0E0lsVW+lqiRugJ8UZ
wGF4fY7MZhwypW0oLVije6zydj4vYJYYZ5jGjbxFbNw6rOVYinEieDFAlF2bSsfZLhZ6N/5iqXm4
09LO2zvKXPgdWE4UQ8VA05xvzVBIrb50hnX6KzeHpi4gLcpF5za1s/KCtNrnkqmzkwopw6MyQh9Y
hNzU+x9VtqkU4SgE87gI/3e90tIkGX0pjkXl1L9rQnX5og1xd2bidNPJyi6FCGgpuxsadbj1B9QZ
cwsdGMcypPuOJbQ670ZkfjeunuyYiowNLBToINS3r1c0ZI3ZQyhs+VGpG/9aRVuMfgP5/GmOC9Nn
rjB+6OBeAy6UjRuTKdLNhAWe6JiHhCL0tWmzD/XIYvDNn/pouLQIMO4CduMhbMIt+hG5KUYYiIDg
2FqTTXlaDW4vpAwMl1x+mJ3uZzsFwwFihG4jAJJYIp9ENgrufl7itZNpxglNqRS8p9PH5h6umOBh
GF0r25l2b5zefBrhXaf7zSQwxcO1i2lDhKrRArH9bg4RzDQ1BZJWd34XpWSX901JXgRMgXHiiNBn
W8/i2iYDUUZCjSQse+VPgtrDztD16O++qR1AtfkWQFXyGNPuEv4TzlvCKnFsXyUHjjamsWrjUrTS
LZTnMVfUz1UATdouG9tqfEjiKnOPk9uYTC0uTrZTpnH+fn/Nkgv4Io1EJRx0CBnY9W9ws9AgWKby
05t28mXw+uXQMqb5574V2YGhsM94J4UVWgqr975ZyF7hQCS40QJU8tAe/V33ChKUhCEbuZDMFHNC
1B3IlfFhq03NSq9FfHAyfdeLGlSDa/tDgXztzlY32d2kpngRXNhz6WKtK1mzSnV5YkDMd4ZqOYRe
EF3SnlHu3gnjjWBF8plEn8KDMp6LAHrq+jPZdtMzToqu0GDE0zGKM+cUO1Q17n8myQUgGMP108ES
rD+rNM7sXSAl4rUhRe4Omt5X39xhzH97SvvL1ePu131zkv0TnBz4fbjwWdTqUzWukwUlpVWYTdrq
Ga0keHi9fjzo2rgVqMj2D8oR0cpCM0tbw5B4fDpLW2guxY2und166A91mJob+ye3YjKZ6xGTkI9e
f6WgTruKFq5JJFAWZ0IS/cllcu78H7aNrh8QD0YOSAOvraReh9paTT8lRGXtqMTDQnY/qO8GJ/n5
dksMvuDkeZ4hx1+tp1CbsoN1hsp7a5rv1WLWz9McxfvUpsN535TEF9oQ+sFLADM6QcfKVF4U9HJa
IslCy7SdEVYGyrNKdFYi57uhZJG5Q09FPTf9BL2w1RLP3rcvO4uwCzJgiS8WrenrTSXGYvCqIDpn
Dlg9McL5pTRLSpeRscxf75uSnRJsIMHKoBDVw1WBVA2KNM+hDPDNumkF2fwMtUTt6dnGkmRb+tqO
fr2ktNLHmkE4bvPc9j8c5C0vy+zWTDgm2bF2lu405JV1iJQyQPa53ZL2kO6oyHVAKFN3XjuTLqns
sWvx+ctYZE86OhafHHWZd6jcf76/oTJLSGiKMJLZkxu6umlZ6JrEOg24Pk3PSOF6H6OWLB3SXHtj
T8XdWmUBrAeaEGJJAf0T3/bVkz15k1tmLb0+GCeyf7zeVB+sTk1/hgAaHmA3y99bkzH8hwtPU4L+
rUeDwlo3wFpgElkCnaY/J6mxizqaIkMRdGcPpIF/fyuFy12vTyDYqaxA/MgRXa3P0KpmMZiUrLuJ
ZCYN+u4Ul2X2GBlOcGw6q0LtOVf+9dR0q6wje3x43WgMAapi9HhlutH1alCiiN5mqjPKWNLwKZwl
3fFGGIdWLZqNwFK2VMI8ahliCI3p4uulKrHdzTbBOaB93boMMPvs9Clo/MIIW9Fb1HdlVzSHOOr6
w/1NljkAhhvpggieNvh3ry0PzCPUC1fPx16996YpytGVL+oN7y0zQywranUU3G7YvOrcTOK8En33
NDd/lugrnKpMmzciE9mNIGQQnKx0J1jR9WKaiEGSMICPbDHrD2WeWqeqzZWTUykFaG2r2ieBUm5c
COnKeI44p5D13EhrdZXR6mbMyugKZv6oM30+LN4/97+SbGE8RvC9wfFOPW79lUol8ugkwSqjq7Rc
yrHbQdLZ7onP212c5dWuL+N+w79IViYeP4H2ZfD+hsAX4mu1VGeF8Qer74edk6jVYzPF0wYqW25G
wIkJ+UEUrtYWRyHS0Rn1erQJlD/VbGVftMrZ6qZLrdA1BveNOwGzcH00otygKfF/nJ3XjtxG17Wv
iABzOCWb3ZM00sgKlk4I65XNHIqZvPr/qQG+H2oO0YQkGPKBAe+uYtWuHdZaO4e57zS2cmfHypL5
YhjMgxO4886h4y2n9VFVA062WYxZjrWaDbThLCcznytN+RGZhoNsvfFQgMh637fjd3VmvoM+ukf1
mZ2nB01HeklSth4pws0StQZQRBnFUnwt9h6rTqAoa+b27LfabDoHh2PXGHK8ktfFG7TtrArUqlsz
lW2ecvE+qFHvhLpV0i5Wh6aew9vHf9cYu8nXg6lLBHj98cYujhcwls6pFs2/OEfxF7NHGXawpkfs
or1jApuV9RDQAhTaWDI7pUIaIaKfUYr2jCbJtPoLM7uOepo7SnkGnhDlDFn8looL10sqJpXaneBj
qS2Klc2iJ09jU3VhujjjXVHD3zsV02qchJ0yY3EeY/3DiED/OaU2HwftVAjIkDYq3qfbW717gMES
U0hh1AslhevfpaH4r6wDDB+dp/V73ibDAylyM/hiHqIz++F6SNOgRecLQ83TwM7LRhzE33ufmxIj
KBtZyYXufv0b6kxAd89b4BYkAu+g9g9PWWvP53bSD2PtHc8KDh/dFHCZ1MW2sbaWWtFgUNCgapu4
93VfK5fFGtrA5sh9RS1wDvQ47f7gPJOjSxAakfwbrQ01sztHKQEV5p29fNEnJtd6WjF8L0lo/uCe
Uo+mAucyuw2o1PVetoCcC9SjcQo66tx+pEfOf7lelNVlEK1qnm+fnr3rg0AvhFY5QAcwwrW1kZEZ
WRxzehLA2fmHwm1QqzaFs/wBTYOEEy0GAEQckK1HGJB/Ucig4IitzXun1dz/CeR9/ru9GvlrNwGo
g/aB5De/1p83q4l722ujCB+nUgt+RMpe+xBBBwySVB8YHD6nR1nS3sE3qSvK+gO1mq3OFfObYw/Q
IOIHXmufjRIYXZb3w3mooiP58V1TlHAIrGmAUh+4/lK0pkeNSRowuBWGjnW9kd+1oxjD2k2O0Ex7
LoUG9f83tbnORms6dSs8RN0M+Am9TZ/CnvtvPdM0UXSePX9atTVMzLb3y8xpDnole0cSsB5aaOAB
cbibZLruM0u3aHedzM60XnIYJ+dyKvuDKHBvO8nFCJUoXfIJpZv5NRcryKGnDGxFvsTt3RItjF0H
oviEnPh0vn0qd58OSMWSRPea0m4+XRbXYOZFDKpIaJF13xZksYGujq3nK4hyIrsqYvzzHFM+frbX
mMkpjNaohW8vtvYNRP980Ssx/Zx6U6kPftzebsNpBwwAr4kMavOtO0hMhWbIur9ZNp+XGowHIN8/
AM0wZJ4SGlAnmR8a17sdJ03k5hrM+aHVotAxu39qVSh3sbb+ifuUlEgCRxBIlMevLRGRz9akA41E
f5hRFnbZInBQqBqDSXNqSAeKALuniFKdpiGsRVYm//svp0gfq7nRcik7Z4nku0eZ8C4rVP1THhX2
QWl6792TcidUDhAgQFr12pQKryLpS4mSgUka6mS8p8qdqE/rS+xPzjQ/KHaifL59dOX/dOtQpcwT
E0HksL9tTVJbqsSESMNdbPvkabYax8e1NpUvvE49Nd14hIrbNUg0QuL0ChHZbGjEgAW3rGc07Rim
jgCI5v0QDsSesTOSr0ltHDWIdnf1VfmYkyHtXu8qAjmKt6h02GIGGD4XRm991pRyOI+rUaB5IlI1
6BG9O4omd2/dL2Y3HsGC2dozswkPO6l60KZFQyOsOSL17W8mbxNwF5oa27p/adiKnkghh4pEg4zT
0phfa6ExHUBtYcQZuSH657dPzN6NkGrZ2mvOhke53tC8zbsRlA8ty8S0n7ulNMJ4Mp13ueumB1Hn
3iaCBYUWQKBEb3ZjKlYZMDLTfjpZQ5onfqmC4/LRSjjM0/YOCXUthi4Rv0IG2hha6DZVWgm/vRtr
pnzUdr+eI20STTjrFYPWC88NvUH0f9/eyr1n2AEDS0gDYIoM9XorBzA9cU5udUqgslwyt+//WdsM
LEaSGo+WodhnG9xEgKZ8C+/V9A4czh7qm64zvg1eJvWSNxl4XWjTCgKHDqNA1g6CTf3BShjV5zNl
XWtP7TpOT73ZMBXdHCaAlxPQ+MlvBtdEJsQV9VGPeu87AELHHckgjzFz1xuCUjYft5DRVl0YT+C5
4zMpc37yerXK/NUR2glVoPpgH3atgt3gDx4QkOm1VVj24zT0BJWZocqKYm38m+Vz9oiA4/pcp5Tf
oFceSYvubj7vipS6UyWxcfPx6UQxVQpNvVMC4uuMSlsXdFWbfED9xQkSsMPfPDB6TxWPHXMgVJtY
IUq/uh3yW7dP4d4tk/QjTgKQK3MbIOhOYo9M2WHTxyS6kCsgUacaRxnkvhWo92gIU07dMp2UuQC6
O5DG29Oa3Rv6VDzZmaUcOCfpVrfPmRS04QzRMAfTcf0p50wxjFbmB95UdFRdbPuSzfl8mTJ9ve8H
p/brCOl7O2vUy+1d3FG5ki1ySFTkJkD0tmmrM2j9aja5i9V8+KC7ihpERbl8QQ9+GkIFtvdwyXND
b/zRcqcnJpvmaLjJD17O1gdTaNkR7HZ3M+h4IHKmIo25FSCsI4GsQ+c4xC7R8sOYVT0F7OUyoUVv
kLZ9MLUYDZzWMJ+QJD3SGNp7msgDKY1Sxaa3v7nKTArWjHiVsw6icsielaYrTkmlK+9jMxfjNzWJ
zaP17t1jmVXoKhUcOS7y+uMTW6VWN7HeKYo8653eO86LzrxC9UWfhf4hX/o27CxhHKQzOysF4I/D
AnQrCbry5P8SIuIelwxOGcrpjpa9L3Sur7aW5c+uVb6u1lgdmNt5NJhmQDrKfAxNKgNfm1vyOhcU
oDhng2F/KJaWgUIQS7/bUWUswTJ65iOKNdonr5Iz4lflSF96b7mUZl6JBhzzrU7nUrSxohemK1ux
UeMrI7IFfk4B9fvaDp4Mqdz158Hdkhnh5lqTfSNxIeXNrDd3qy0XBFfa3jnNXZN86cSoX5wpjz/A
vrF/pvlQ+ovdN7WfWsoPYzH6E9L8+oGb3LlN/AbAOIj5gu7edrs7O2O6wrxQ8XSq9dLaDdoC8NHu
otUpfduGegcb3SnPeVtmB15tJ+QifaOnD2+GJGurgDGUlg1QGtNLmS4fRd+4X2Cuuvfa6rn/HWy1
PK1vthrsNB0N2a/ZAmRKg5JHgrjJafSa7JkwwPvXYfbqHHiJzojZKNP0mmggb5+dKVYaf1ErVT+n
Mb/Pr9Ssq8OUphKCil2Z4OpavTn6EPu/kJNA6YCHc9s5tpUhKYc8RYY3cpaCkTd9+UT12Li7vRN7
ZiiXSUQI/zCr4PqeCasu1TrlzGlRktSnJa1By4liLf66bWfvPrHbILxAF5BmbqIPa6iz3jPQJQPu
lceBNmTik9rpkd+TrKDrEn+8bW93XVBbUHBgrDX+8npdmpFXi+sSVKfuUv0N2kD96djDEdZld1US
+ATYmDVt1a+7pjLVxUHFqVzX6dmsM3oeSHCfhOL0L8hVHF2RHd+PNoHJvaTMAWxi4/trl55fls3O
qZkGpQhUNDeqs2ElfRwk61DGl1oDvB4yDDr5ens/dy1TpyafdeRfm4fOblxr8TpyB1fJs0+LGcWf
eCs4mHpj8+6XGhXDWllOt63uvQL0eaR0DH3AN8XCURCEKxlBezN6xgAwau3eNbkev4fAB+tWywxF
nNPUSP5N2tRLAlqvyx9UYpClBnYgZXjBt2323F61CqFvauZmpwmaTWoVf/Oq3Ft8cxZHrJq9A0UZ
CwgQSFmGKGyuSedZA0Ec4VVfJPmZeZu5H9mLeKri6MdKQn+wv3tfFXUvCs2ETnSfNq+sa0yTTlPX
heNqPK2R0d5Vg/reWipx8RZA6+0gjvCe+ybJdZEDIB/YEleiQrFLCoTMDkJeDHzTJGDD9+6CSuPq
fa/trHxkQpJ1gEDesypVgYBUsK3c1Wt3oBcuY98Sle6SQXmiVBIlVKy4v4/XzPthM80kYC7UoajL
3tf8xeo2WLaRFEbMjK6EsnTqBw8FsPNcqsv3pTIbNSD0mXR/GHTqGHZqPyv6YJ4Fuo0nrZ9WG2Em
UI52ohqf2cburzirl2eGCPQfbt+xPU+JtpacdMQ4QN78660xlCXuakDwp2SO10vtVdFzN8zN5baV
vccd3W55mV2emm1i1C6Rmlv0gE5MQADBXFZmoOa2eiKG68+/bwo2BhVG2mvUxeVX+SVS1VSmNHk9
karmjQyTVjLTz6iAXRCfSg/uz97eAVGQSEcETd9MzihtgrQqd4H0ZkV+ZhyVci50Zzw4vHt7JwlY
r8BNEATyV/yyoDnLGYhtyCpbufwLIC++09v1O7XgI0jJniHSSaIqXY4Y3k7Za1RtaAoBWk1paZxF
uTEFZoWeUx4T7f/2R2JIEWwEWnakTds+WrXmWTFKqGMNKfQRRfw81MGdB1AV24OQdmdVxHiEN2wh
mctWz8DUcxMOO+D5NU0jdOmH/FxTWv+xoh//B6bIyMHE0YSgTbD5UvGIasAEkZcox2kuFPaT0ElR
Negy7ajiu9eNIf+TPByJXUEI5/pUkAclWp41zqnI1Pqi6UIJUsZLhssYD35FjTmYc0eEnTsufrTE
0OlKTVySda78RB2W+66yigNEzY6/o+HFFFMpAU7zd/OcLG5VtHrF8tUhFafeHmFg1RrxsW6ngTUN
R5Kzu/bQAIGjY0OO3gavPNkMSBPAM5JJUcCPatYaLu1sfFmMyLiLklY/iGL3jpJHjcFkmjks7e2A
jKEzkD0ciYKUqZn+zbI6vp+IBMKp9MQBoOe1w7NJUSgimbIorMlMeLOZ+VREgPZ4shStHu2g7tna
Z0VrO1S46K2/MC7a/i/Vu3Y4KbjTyF+JrFF7QbNKwBfM5tFfLBLGE/NSoB5PndN8JBbWnDBZ21L1
O8tbPzQTGMegWfXxcwYLovLXuIDhDl8naf2CWD4JSlOpnrNCKo6o6tDrfhwzJuRnrc2q5TPRfrDP
CUF9DOFWjNT0hGhfirUZ/tXntlD8vrGRMVuWShWB2vb1EhiJyF+mtR6aC1J6hhpmTacrJ7st27+y
TLf+t4ra/piUsfexTaJ2PXXIjR31FN5GlrKHp5Grgofgbxkw/OJTzUEBNayNwBNcvfm7EwsTc1Kr
vwjLqi6egy5n4xHd9lmk8Ryqn257v7cHV1rndSIEkkIrmydqYORR1OTy7nZR/I65DX3nk45a72xr
7MxgSnT35x9YBFnEEDDUi3mBr9ebL5wbzYG07OKQn21QIMFiG/UHzUmasGt698ATvg24qLOSqKAe
y0opalzbqz0r0ZeRNl/PfDc0TJL+bOhuH9TMBiCD1pZzBm/qYFvfXk+M0iFCYRx6LzCNa6NensWl
gdc72Z1dfOnXVKcWOVrPEcjhgzdZevLr24kp9H8oPFJMBvl5bSrOBmVaIvLLhMsYlKkSvY8z1Tqo
2e+dk1+tyF/xyylNF2NOK5vqebMqzkMhquHJyY0iSEbVynwD/aM/+Wz0oIDzQbTh2bw2GLlaoUx4
eDLYvg9rfS0CgOXzpcha8J6wXO8zJlH+dizAXkoQpgS/yR7RtVHYm4YFpYe+VJ90H20zjfwhGssP
kzgkp+ydEKTA4FggSUo1YpPM1WLoO8Xi2g9mhVqJOYoALUnbRx3mSNV47wYwKVkKo6CkxFN9vSoy
Cyl8AcAr7pmZXI2WF9CUiz4j0d68s9fJ8m23PKK27x2YV1Y5VVO6A9uwKl2F0a46W5kCHpwus5a2
L2Ph6iFaAaIPhFGhR3Dbs+yuU6qI8CqiyOVuPKmKnkffuQAKhUj1eybAjie4iuKpXCD9GAzguKBL
UF/+xCgpuSToUivdXD+zd1M0kIC9dIVaQ97vvw8ecXeiKH2gLPkU5JV2tNDt3sJ6lsQYQjuY3rjt
zdlBZAaGYp6vIZXY6tTlMePLoyoJmrKZT3rprQelue0T9WqPoBUqAP6T2PX6AEV556nLmK7hlPft
i+w5XbJ8Gr7n0SIewA66lyaL1RdP1FGgawKNn9t7vLdelszrKBV33nhTpxnoZNgz63WS707Wzi8p
tHLfNqf70kimf29b21stRR7mYeK/ARNvdrchNV0TmkthHOnMOlpE8pA1lVqdm24Rf6lKAxdPW9pv
0TAXT/3s6t9v299dLT1i+LVQ44jgr3eb0X/K2HbjGlKgcJGesPKTmfTFO3vQNF9ZhiOK5hsZEfl5
EQREj4xCHm15+YN+8e0TYxbHyIQzmfeVdrdOq/NTJmWXbui10FzK6aQ0ih4Oi1AfTS1P/krArB1E
BVt3yG/g7jgAApC5BYa6eTBnuhodH3kNzcJbThMwiiCzsiLI4CiFt/d31xQnifwAhBZ1++vlrlNc
6jVNkxBtlOHZTAr13Fdq83mcqyOe444prguXlPySjvMWzbj2qeV2HeM+gDXaH22jJDWY8uyxzJWD
/dv6PvaPigmKVLwl4Iq2Y2PHOFOAb8RqqBd2clLUFf2/eVF+xIT1zxlSk4ZfmWV3EBXsrc8mSSc0
5Q/P5vVWGlRA9YpxY6HTqU4QoULjR3RB70V2OHdw75SCKOJegJ6Ak7hdYdSzREtT1nD0JNtjduaF
wkBm35U0Pr4tRl78b3UXBzFeSz9ra+OqiOGgyHjgi3Y2WuqhSlouGJk3XA0mfwxu2ytq2OfTFyU2
lQeLGhqirNVyTtaRBk0PZ+vA6M4+E7/KIhJCiPBR5H//5YaupVXoahFrIemJdtHiWDkn1px+nMl8
D96zHe9HMkUfAcgAtd8tpa6sqLxrdq6FkSbc0OWvi6shOp2W+hIKoxmePBeJRAZxVKd6mPODxP3t
SqWwBqxBJppLP7C5nIZSz6piVVrYMtvkNJdx8nfsFe1pidf1/rYfeOtnJduZpEtOlaBusXF7adlm
LTNEtLAEjhQ4ZTE8DKq+PjSN1/hG2/Wfb9t7u7OayoACMOH4A8lRuf6IrtvCJkQoPZzhgfmtOo13
ndP/zxia/IOl1c2j0nnag8qX9temKk63re9srJS3JNqEi0+5e/Oq6VERxbU5TiHK8NWjkib/lZaI
Pzhdrp5vW9pZJ9EJalRUORj5tVWlWuxhcRcXVzS3+hzWnp5/RHx/uY+tioL30nePdcxkS0XP6pOZ
Td5BueKVn/FrQkQDDF+LOAsnFczqFpMyCDrzXTUuoZ3riXEx7ChXfTI+HdFyO07edRQjvIAxXfr/
3EbrprNsCWZBqvbZS0HqVL5vmcaZ+Ykee03QWynzfCTbZHnsidWbx8Eue2pYiFWl90WXRa0vhEul
K3eG6FKUU9UcfLq3LofmBB1i2lisjW7F9cGhOy60uK+5/ZFbX8zWnUOtUeXmUTcp4ibFG0a1/e/t
z7hvlRuoSznFNwONyrZA01rFaloO+gWW3XTpl2F+9paq/6+dSdvLsUr+uW1055SCNXal5idK2hQm
rpdqT0rlLUxTCK0i6n0Gahj3jlXN4dy59sEx3TXl0EpzkR1UqVxemwLfZ7R276hh2jXmpQEBHeCD
lQAdyfLgA0qntT2RRM/kJNgBm7MxhdByWdVJroal7eaBkWbLxY7c1FcV137vRZ4S2mn7SP2+DX9/
O4nniO7A2YEu2ERVE1PUlgbcX6jO0Altna+pJQ5D3TQrPrh2O+8zt40HWj5R9G+2MxgaPDrgmYwI
BFLNPfC6b8vqteeyoteRq7O469u+fZgNUPF+1WYiAG/ZH6x3x6Vz48newcSTF21dbOrENjTKluOj
MuM6G8rhIR2z5H8tkLCnWiDucvAw7xiUKipSyBeAECD560NkuHGsG0Is4WDO9ae4zqhwx3F1nzIJ
LlRIQQ/svb2UktlIQ4nIhV7pdtZGblOPo/Ouhq6dxo9K5Q7A2YwIOYbE7s51MY+fls7RP90+Rm/P
L8GOHJbnEPfQuZQe/5fwwxx6w01qtnUAcBTIwhYT6JXqS1K11SOkkh9VLYFnlnLQEHx7RfEFdJnY
XD4n6ee1XSMnqFtaXkzd6ryXvM9p0OZp8ZDmRXJwRXc29srU5orG82BmeY038NysBNCGSmURW+57
tTWm8xo1TaAZa38QgeyuD5iRCltbCoptoCFqzTzUpOFrarWZ/Q3yuvzpWLwnU1J6BzfjrSnySZyc
1IWDy7yNnqfGjq2+W9pwIO4LFgpF71Y9+Wg2jvLbfhV8BMcFZDfXEGXD64+GgEZqd+0K9C9qi6BE
mfNcd67pO6mifLx9Lt9GGhKKga/hzktZi81r0aRIIsJbw5SjD/fNNPa+4rTlWZsziiGcR3+pGI6H
Zg7k9+X3B62iNaSaaNZS+QEGAxvveqnTUK41I627UF1Tcd9Xs/0lGR3Dp1ikPdd6XwUESd1dVTTD
C4/oeu4hUp5G4AZFEM90PA68w95HBtuuybhWwro33shF2LmNUEgPy2adEGwp1c80R+h6ae7RULa3
98XVeDdJaXEKlEw3R9dmAnRprFEVxpZRBQhZ/pzsxnvIxr4L69FYPyZLf4RWf+uGpE0iSxm/yvjy
ervVwolEQXAX5koUyzHQum8r4/JuyYvhlMpJgGJZ9LPXJUcTZd+6eXQwkNnna0Nto4F7bXkF4xiX
lV6HdZFYRK6adt9k7nxRBmYhrgRKL7cP9t7ukl7i6wkZJM712l6RVVHda2YdWuXkhqnq5AFSYGno
rp15l7X5V6qZRy33vTVSVIRcLiUxcbzXNnOCdkI+tQ6jetaDzBEJOKOEy6TOWRDXrv3bzo+b84u9
jZ+YLKfz6lSrw9lsUl8XjfOuXvrqorqNfRCb7C6NIhczGng4yQ2ul1YreddE3VSHpjBHH9FPighV
o7zPEctAndj7/QoeSyP9QZSXQAS60LW9pe6KhByFrZzz+M7N63/HvGYKcYs0ZTtY3sFO7t2LV1QB
oyCIm7cet9Pt1sjdoQoROrO+xHT8A89J01PN7K9TJzTnndW1eZBnRnnwqsiFXAe2NOnQ6GcxCLzR
WrheqAnPuSig7IRJlHTv4aYvT3Y55gdVpjcAA/zsL2ZAhFybiZvGWLTFqkLa+ilqzn18Msy2e3Kj
+CViNPFD4pRJmACSDtoYXlaSsdvmNExPzJHrCetn84CmuHei6A8R+tF7Q1p/84VbtyHX7h0U5tdl
CkXWi3DtGGauinU6u0l/VLPctecRIkCMlqXSzQnuBptRppBywlZ385+lOjp/N7o+qcG4dGXuJ2k9
/u+2C9q3SNLCCy4LixsXZGddT5rOp51FZ/ottb1wSCNx1swlBoruHtHZd94uRIYsWVZDNoQ09/ob
94sJ/tc2q1ArXf3EEGQ3cFevum8a0R+cpz3vKsukPCY0i+BbXZtyh3pGiMTl47mJ986clukkqtr5
K+rK6Qn5L3zeMgB+u72hO1bR3aIthbKqFHPabOhIMdKZR6MOUcnt7ut5VO7KEbhsTcAfDLWtBRnd
qgOj8gJuLqjUsUCn8LVDtVV6zEDnZqtXiLDXnJGKhhm9yyvzpzUaw4kxKtNDYunx66Cax27SioNb
srNkhJwoOPGakNFv1Sw71IjWyUDKTJuiIagEvIHJixFE18f8k2O3WpCa+tGgxzdEL15pVIgoAhlS
w/bNRlcVlTXbaNwTQOHGDumkrMgCi9H6QWxs3se9ES1hyei49+UMbvhxyfrob6+O0+Y024py8PZs
90D+GukdkZcCAsggt+vDtpi0O8tcd+WMyeU+64YhXFuRhVbfdvTTUDGN6vKIlrX1yxgl9mYiKpUb
IAFb+RDUYBUryYvo5CRJ9YXdrr4u7SEzfHu4Xq0AQAKxSwn1DUhPizxqYGMZIYBTGk+6opjfSs/r
TpERD/dzOxbnzmgsv0/T+rEa3QMHtXUY0joVTVkjNqXugNz4X5JSYxgsRsOb3ikemvUpqYwHI1bH
h2aiWH375u5ZIiKibgMQQRJiri3NbW1MiFKA/SbrmXyroiTlQ8cU39RqrQ7gHLvGwOJI8vQryWlj
THjWtK468HZrzbvAjOw2mOiMZoGhr8un2yvbOyeSfvt/xjbvd+etw6IMIMrbvmmAPLvtxQEmc/kD
KzIbpDlCWLRtKVT2YmjRKBG3MGvOetpZd4nbOx9vW9ndOAAhdKh5Jzj/1xvnTA3zVcHNn5A5LF+i
Kf4MHm44L0zkPVjPm1KXPHpSHBNsDwnom1YUSheOnjUGBFZQqhREjeK7MCsv4BEZHps20QIRoZqN
DG13MdrR/UCg9Lvo9dff8IrnANtEzXQTEUyNKFO3A5+PXmT6MOu55quasO8Rtl5OWqysD0pvTgcv
5zYowCjRF4QPAOy49C2BurczM1HTDGdmN8OpVNtuCrIKTxpFentRSGkPPuqeQUJo2VykcIpKw/VH
hdYSpTmqT3SgI/hOAmop262f3NVWHrTscOboziHCGjAqhEAJtbbyDGNcNNlgeogG91p95zTl+JCY
i312iNoP9nLXFC8U1R9cC5M3r5dWRWPhVZPrniJ9qk6a0ai+oBx9FiYsv9++GtRDpWC35JkB1bw2
1c02WUAxsqpMTPdJE/9oIAO8aB2J0G1LO08CxGaUblCTYhTKNsjpM2XUmP2CgkBb2C/LqLdf6Qen
kNms6hNprP1YRWscqPEUUfOe4gPze3vKiGfeIyCNoLk3PiBqFwFsG6RqSWXtrHWtuExu3p3aZf5x
e6E7npNiGiVY6k5o2G9BIgmziZx5xqd5JfxmYSreNz33moPHYO/4A0XjzkHpleii6w/X2JVttUiy
nPp2Kv/q2zK5T+NsDMxucO80WnfB7VXtfT5QoLJLAa8a9Y5rewMDRp3VovFadONwWZpY+VkudvGi
apWZMcEn6S726FbvInsQXyuni4/GrrxJ9aSHkfqYku/KBXxTak4nz6bQ652g4KvxebLaKIjEUPwA
Wq5+bpOmOmdaPHWnvrHNmYE2XR8y7ND7i3ZuyfQfL3W+pF48/sHBckitGRwg86E3QgkRDb6+Wj00
X1fjDH9m8V0D5SFBR/Dgsu4EjFLUC2ad1P1+A3YyY9XNUKXwTqtAewBP13gvSzK4mm/F1vDcZJ0R
DsI6OtC7Ow/cCZyzbP2D6Lj+9vhZw+0gXZ+KOkk/Z0JP7hCtat6LJLYvZEb15BuzLmelN2rsx6pV
fU57prWD+h9XyrvqUP9QrTI6wtDs7AcXjaIm+CBen211o4jNYhgi4Z3cVqv9nn27WzsMJguFzkbr
69Rvmep6vn0TdjwJvpkJI7LAKas417thNSKPc7r5J1iVK9mC0YeTZY0MEp7X021TO5eO4gnoDps5
MZx/+VN+CWQnC7S6VvLGTanShozZBvdgdw3k6rwPetKEe7uoPpuiLMJyRcvytvUdR8Yxg0aJHyMx
3Xaw6rjrM9tLvBOAReOuZYY7ueKUHDiWve1kiCdiH1Jdhrzgeo3maK9GlPOuQp3/p7Kq+HPMGXxk
TOoREWrHZQK4kjBBqYFLoHZtSaQinquSPRxBrgW1QMGmRl01cNZOzvIW2d3t/duzB1GeB5xUEzrq
5m1VU1G2qtF5YFX6Eq56/qlj2v1FEXUVNEVx1Ep+7fD9mtFzQBj3KjuAyPRTeNqsrxvjnI/Ueqeh
SqpzmqQjksxOFwhdbx6WTlnvEuGOfss4SV+O+fVTRHPfFQbH1ps6+26w7J8I7OnBbFNEZ/bedLAh
e58a9+Fwd/gC9GWuP4A+gE31vMKDVpkaHOfYfmlLs/ABLkbh7b0/MrXZi4JXsysrTE2FWt5nmlPS
tDPSDxZSFAeXdOeaEOsT8kIbpN+79UJJnAzZhPLHSZh5fDHXipbvqtQH12TnMJEjoRyJ/ABqXVtF
jRjIb98wIBSVV4XvWq1u7Dtxp4WNOcFb6l37v9s7uC0dS3cD/uG14KYChdgkgHRe18i20ayKmLT7
WXOpRzlR8U5p0uXvhfLfM2ILvV+taXGw0p1PR5RGme8VoQOtaHNKarvUvclipXKCgYvWge/RTH82
Y1EeVKF21yj1ljAoBwTKTf/FvybLQulUj6PTiOjOvxAwUFtLFLUSqEiL7O/FivVnp1Wi+1b07fn2
/u4uk4HCkhoHymRLdpHDbQwHjRCC/Ez/IhZwRotrRYXv1eMRkWjPFn5Pgi/QPgbLe73OOnOMxZ5t
PINb6j6TUN2HLM8f3BV60++visKLzATpKROqXVtiMMNMrtlEyKClQgkp9wBNHMayHoIkH9Pl4Ina
y7cBPcg5ISj+SAWna3uqlTKI2E2i0zTWlCu90uq/2Xo2MPHLVX1lzaH0RPaXtRcFw1hKM6iqrjk4
sDsOgN8gIRdQ1GUh/vo3JFFsQgSrWDMzc76i/Cw+C/KLg6XuBDtU92kPU7x75fZdW+HhVGq7dijc
jaWahW6Z1DDrYNiIQTuZiAtZZ0XrtN+di4oboGjCGaWkQcS5VV1U9TrPU1ONTqvWWt8sdbI/ZVP8
6bdPzZWRzVf0sqRaGw0js9FFUE64bHqdxOdSTNN/t03tBbPYkhxblNsRPty4l7wro9wxhggR8qV8
yOPZa/3B6YvPup6v/2iKnT4sypxfxGRkX2I9mwMgdk3y0LltXfq9Chh+HJf66BDJJW4ebwIFqicU
gsGEb5scypQYg7lq0WlItOxCCXc+MyRPDl6KhF+II0mVvdMkFcbIUWWnfpu1uIs2WowYwJweJ1Hu
t1COBp8y2Tre0zFzP8wj1apnIBTdUZyy44wA8BG4c1+o3LzpJlfm7MHUUE5uZAJMQvr+r1QUgqFZ
+WL+fsTx2idHQlziTraVP0Vximkyeqa1F1oddLlQKQenIpy0Mr2/fbD2PqBsyf+fqY0X0CDXu3U3
KUhrlcapmL3hjDzpePaUoQ8qkrQDe3vbyNQ/iTNBHAP84bU/0DwRTcJaFORwBJ3ySDN/6un8tdQG
+8vtle1eGVlKR1SXZ/8Nxnx0krjXdL7Y4tXLP6uBPqhvqO0/g0CaeNZt/S+ZtqPpWyQ+whnOPZon
pi9U0LEdlSTqkKY43f5Ne7stAa/U4gxoqtvh4UbUK4WjqMqpczwoXDAPx/eC6Wx+hb7DPbTd4Xdn
s0tH6EhMD9km+f4W6LEUjVDUpVYoiOc9kbTT/TCHsQmZhvW8elb5By6RagcqRBRxqSZtPm86RDQU
tIw9d6vyLisH5sm48F9SOf/69l7unSQHlg93EhTxm6YnIXmeTxkeEdJ49LnI6r8BsHhnzYn/5MyC
wYQcQReOeGvjezUvW8vUnpXTOuvO38uYvLRmO53SVD8iL8v/09adgq4ATA8qCOypXPMvkd3iJHmz
eJyPfNa7U5ObnR8p89HO7Z1CSsFQk9g4941+PCnmSpWHO2jaS3txu2n6Cjww8pWiz89xDmH69pfa
XRU1YSgYgIadbUauqM6wTFKqcchr9TQ7mXgZlgxA+m0zbw8EiQxoAiBNkLne1FXUFbXCCkmj0Ers
+mvRAiAOmmqpX/JkbbqD6GnHGFETRCgeI/61PRNzr8+M3azjcNXKNTB6z7uoVuQEo6NPB+G+DD6v
DwUSZUxfAJwh9da3YJEGuQEYGCZ3ajKcH7DX4kvVTGrnMzdyuE/A8d5pwhosf7VMb/YjY5kObvXb
D8gvkOQZOCyvrLbrY8nIEz2ZxP/j7Mqa4+TR7i+iikVst9D04q0TO/sNFSeOBEgIoYXl13+H97uJ
2y67MjVVMxfJRA0Sj57lLLm3C+aJX89GBFdtD9H8t/fv5bHcVtkothu3/QWvPXJm0e3IKbA3FAJU
XiO+Q1aUtxVTg/fJC/om3L294qubiLwU8scbJuSyUVUvA2yZOkPRhhrzU7s2NbQgFKkYZhz/fKXj
4f5aanv4v75su9BJ5mSk1Sg7vjNxb26GGmVTSJP6/u2nenW3EkjW49CEyCMumgiwGAizllla6TmD
8XSg9YNPc/E/PBAmS1us35oil7wmq0jeJwxSr7IZ8wOLh19UULdvUhhCv/08r+0SGsgYs2657wvQ
xVhHaxTNNQVfs6GnJKj9+35ohCz8Bi3cf18LSP+NkotbE3fY820Ksqb1Z+N5O5X4dscAqjvqRc9V
AmTfP4/LoKyyFZ3YI8gBXMpBEhENbPEM21oh4rjSiB7HQMFuKp7fA828diJwIQPU+1+D4tIAxk8m
GkgbsgqUVFMZPQebmp3a//u72+QNtj4/ANOXNFRC+5TUjWLVNHYpaP+JKRJ4GpwiRd+Lvq+Eig1G
ihYzeswbU/T5Nrk5ZxMm/E2FcT+9MXDV2UfelFZKCH4AKin58PajvfICQQRBJwtDQHAxLoG6AKB3
QaJiBpALmc6w0aF38HKO3gmAL6ubjZsESwtQ6TYg10WjkXgeVdGYN5UM6qi0Y+TKBKBhEO5b70PY
0qZqkD6/c7u88iqfLXoRLWgnFHUsbapklBLggt596OZuvE7FOj1mw2ze4UO+8iqhrwzeBa4zjKMv
vTvsFOowpIjqQuuoxE7mJ4g7vmd59EqHZVPd26w7oEqHY39xQlq5yU5Ag7ta/dWr6jzT5ZyOdSUR
Tcqk9cKT63t6MGCHXmHD4ZoddlP19ql5JXCB/I3aI4Xu6uZv+vyU5v9vj0e7aokHtuOrdIfMeDUm
jn3+7d+XQnWNWIz7GXCGi13kGuM38APaqvbFeBpmrynWYFhLPWbZO6c0w6++SEc2yy70OsEyxeRw
+/O/bjKQ+kIhGYdxhsuWKxyT8SOMSLqDwW16Vv7WenCSN8jzBNQT3n7MVw4r1gY4CP+B8dHlrkI8
Nw1oLLrKo15SRessC8jKB2WkcImHw/SeKOhrO/j3etsX+9ezKlqLJSZYD4RhXWbtJMuMkvE6tBF/
pzB+5eNHd2eDoQDaiHQufL5UNgnj8yhvq3Bl/s9ZYMg/E95+VA1J+4KjE/gD1Z04vP1CX31AFIgY
CyLovCDRWnzzcQvpjUrFwE7i7/EjACPBVa4se+cBX1sK4XPTLMLEGWXU8wf09VaMqBx7NzXTrqZt
8yX0gGcYIb/8zlKvvUvkPmBdozkOnNYWg/7aNjkKPmpMGysYPfRgyiq5pz4sUdjiyHmdOnlIQFZ4
J+167Wz+vej2/H8tmpo48uAIgu8i9YerxNCgHBour6S1zVXmzL+K4OBL3/A8Wz0FAj2o+8/XIwyS
Pl3NeAWi3q0QE+50yw5Iv5JDDY5yKfPsvTzitfeK6wnj9O3KQDX3fEkXLn6i8qmpFqCNYaeBagxG
rnG9Aw87ZoVECDo0Y/bvs1YINYMDBCDF5tlz+dUnnU+9PFyayvTaVm6EqYOXp+bG2Pj3v38OAGFu
3MBNs/nSJdprJXCJtd9UoM3HxxZC1mUzR7YcpKf/hy8P6vYAggEa8hKDGdp6dKnSTcXHhp5j2vMT
sOTLcXHRe6P/l1cu6kfASpGTbRim5GLbbJthJr6mbQVAWv8B0Fd5Q4x6z9r35fnHW4vQ1QOYjmx4
i+eHA/oSrrYbgSqC5y3EAOw+ySxo6dJ/VEsT7d7eqS0Rf34LYWAMJXWUIGg9Q8f7+Wo6WPu8GYDE
TnsmDmrl2R7gnnNsO1WkzE1HnRsODT1THyIyvzfAefkhABGGJjxUAjeS5WU3ntlJ2GAGM6yr6xhi
fm65gheFfCC5NVAVVhrIyXz8+PYjvwyg0KQM0fICPhnKV5eD8qxrU9Jnua5QArmy67Q+wCbZK+Em
968W8Ji3gQyCIgjrAd9/KbA11zlzXu5EBVIkbGJbSyEnTnWfyyJM0vYdRPnLjAKr/ccF2RQBEK8v
9jJHIEvGDvqadaSuJsDOdiu0HcowBWhIZP29qKPoBKDK8e0X+tq6AD9vrgAgwcGf6/m6/QgupwmB
Qolakd46n7fnKYEXEp28ByZCc+hbSNWHC47y2wu/spNAXm3cF4hsYZhzsXDjwxcHL5ZXdBynU+C6
9RSm1gKQlnH/PXeWV58yQ2MFRErotV9KwJloVonVM680eBOYVthAF6kW/r6zy7lTk/rU52IpO5e8
h3177TExKfl/JxVcVBf7SmYXov3uddUQ+8gHhYsOql7nUz/64p0j9OpSIGaAGIL4hU/k+VbCEBBR
tNHbG80iTMLAHYu9kZ6JGvp3PsPX3ifARSACAyYJnMFl5FFtzltP8qrLwJUEjVAfBs9JsIPD4IuL
hvCwhLHdgRLynk/7Vm3iOZ6HPVz6GyEWnTLkUpd6xdpNmnb1DOsCeAu5qEDtEcDbbYCbXKFZICDW
Vvs1K+toXhCEcBrUzlIlyc6b23BH4YU1F5FZ56RQraceAswjamg4R0oW0zSRkwB6XpU9eKlDkYLJ
82f0cP9W/ULo45KCY1Sm+ZyLQstcKVBW4VFSDCQ1sCGFo+VULs2CmyUUrME6DZunI8gM/YD80kQ/
HO+UOM2uzqZdaGxkSjvgb2KhDhqzTACpXEzj0B39uBO6FAMNvzWQ7R53xrDlDpoStD1Yar0f8RLn
xz6hnS6CuWmyA8VTV6FtwJgzcrZhiW4U0xXZYssuh+PmbvBaDXKkHgNAhvAKT76WVBRQOoEo4pRD
M6XQUA271Q0jf1qoro6laWHdAPKdGxQObRiwIlOe1xa88ddr1zAvgspO2/onD1ga4D0cKr5ikWhd
Huol4w+OBlBBbChNDx0x8PvU2ZD/JqGnfwFk1W3NQMOvbGtScj2orGHFFCZuKmviuVM3RCq4y5bE
v+kSf4qu2bzSL6gGwo9ubaafvWj4d0hWjz8BpRlc4enMzzFtibqbXGKmVdU6BmSrjr3kZ5CiqCjH
NJvo3h9RX+jAX864ZsbhgMu5+ehrMJDLrnbqSKBDBXFq0yS8dKETaucUlKoLH5IIrFjF6P1SXt/a
gpmhDoHxm9aTGiI+FjmkDYbSs374wUTAFh3XteZTabiN0mqO0h4TABhqws6AzID9aWgHZQWUdMyX
gOn6Llg60+zGgZhvLfPmDfvapbTMZsdvFeqUp7BFFlg0A1gCRwd456NvJ9aVSs5RdBta2sJ6i3II
d8ZZ19td0EjxFQ6atSyXfHVXo6Zm2EGTQJ5c1Cek8PwaRN1htf1n7iiEtbSqZ1PWRmEnKFdwKgNw
gjyhs8WBGQKXeCwSS+evSa26+kpgsV/g0USihD8EgEaolZENAHmzPE6Qd7ruepX8hrwWbrEur9eh
EgIqg1UH1aSuilIrP+g88tJC+/noFzQxbK/R5k6Lto7tnxBdz9/Mz6erKa47fvC9NfxkUgHLJU/2
icY7qX1kprBS2+MQQ12mJbRZynTgOYX2vdfoPWVuHneTEEGzX3zXS0gOh50oIXEml49r065JxSea
CMh9yeRm5JPNCvSh/J908nvM1wGvPU1R2OEaHLrul1Pw6CwWIbxrFjn6CKWX5SE2IXoqpJ2XoORo
7d9oDQhACQZvQ375aZOnH5YO6n8DevBuR1JlQOUnw6zKtV6jtt/NnRzYfmmhjIzdQMld9tQBAmNt
Aq9oAGXy72TwAvKxDucINiDaACVYmHSa+MmFwQD9Pk8rZgqwVeKfwsK2aT+kCZd/ABkCtHeE0IVf
DcjtzzZord+XhLOalPgRtbyiEH7uiiY1bLqjXbC6AqiY6SYdO49AYlkCYjh549h+iz0CgMUc9P2E
T8lLT9DVGV1hA1/rMuV1rT+5mUTLQY7UdsXkrfET/D7pLRT5EhZB3DlYPtAOKVCpJu3RIhummSJd
5aL7mYNUNhbQk7bt2cAIIxsLqVIW3HcZWgHlmrTN58EGXl6kpHEdHP4CB+QDlIWgZzR4EwCSejZy
xyiPoiJb2NIc8sjZr3FM66RIO5qFx3n1kMHhzk/ZXizNHOzXFeoa+wV69+HNAh0f8eTWgNYP0ch6
fS9rSR5WwNNh7JATI+/iNgybW5NBK/M39+qgv4bAQc7uUn/m4TcI2oXZbeaGLtihw+bdDwMbOAIC
JQmAnRrqulEyh1FJlq5tDtpPuqecp/YmnrrJHFWAcLNPB2jIHvNUKqT1jWUKUlVKrmWftAk2sfE0
nC2SyRwiVk/tPu4GKFCIOrVPLGj86HZKhPgzNzJeQbFJjEJQ621424qVfx682dRXCQXXeTckTXaf
Wj8QFWZpYtwvxMo/iU37BAAstnz2jHW8tEgGmxtmmjnZ5/g90W61OfznyBIM9MpPapcVM1dec+Qe
gdy+zaDYA8klra8j0sT052KcbHdjH6/rjnA+DIVvdBfea9X07AMOoOrKxETcU6XwcdzuUmRiEJ1v
UlBN+MLD/JAMXaKKdiSRAW+Zpuk9cA2er8pEW1HvpWm8eeegBAsRMt2Ni95zPIy6HTQFItZvbGdE
CR2LKSqa0SbXaJc6cczdmub7xhcLwqY3W3TRajjskSqjqjG/m2il300Ut7qkvcrSSto4+sxTfxpv
WhpmDSB/MHB6AMQ7aXc9SWAVAxljG4G/kIXMrjPkinK9IjvJGG7TW5cOwgPVAJ7bOYUYH5vzP0HE
mX/mPPDd16D2KKtavoKTPWPcGEf7pBdrth91MvENnJqMFaRZIZKhDQW4Yj+JYFHffAqBT69ggCJ1
e097DpJePYHd/MG0bTcUBHj79glJI7RPcT+jq61gqKcOGEZP5lPi+eNS6kExREVIhga7Ke0lUPJs
7XDnRYvN8ckHMtq3mU0VoHrjOBQSeKypSNd08H/kTdbKYtOriqAuPg85+oSgmZeIXv1U0Cyah3KG
HwIa0PCbSks/7BABjA9Prq2FYpYb0GAg0bO4mp2tS8RSMVsv7DacB3k9epy3u2ZU/CbIO08cBbS9
/TKYOH10LfYQMm9Zx4GtByCqbBsVok3Cjc0LAEDjZcesyOcrQxDkijWk01rOfNbfFkianF2/5EBM
j+lcl7ZvrF/U4DGdZkonAhHexiC4udB8tY7lFnYiCY2KdjbLuXcm9lB8+iEtF4TUL/k0wp8Jvjr8
DNVzhFwBfBTbBQgFXRFbEjYfGt+gtAlIJ0TRUdPkO1AkbKwQw0xIypGEq9gb7ctuZ7ypD/dLzVFM
d9AQ47soWpaznvsxKgO005pCsmQmEDs33JXoOSchDuPq6B0FVYb91qI1My+lqztg1tGV68uYZ0iI
gxbamgU+iKzdcznHy82QxZqcNGFReOT93MzHWAdmOFCvNvjtgJaIBdYZo8iTT2pYEtUhBbK6zgFS
VyktSBv3+a0ikpvboWXE4rcNoLcWYbouJCsWknrqG9JVNXxN1SDrcy1yihjoI4+faOHFnR2u3RSu
aGWHszHHoE7EHQV0g+5S1TFzInWm6bjDf3nN08ioiNH57rXbOUhK9lXiwYGxaNsM2RmCgyAFHQMM
0CEKoptiyQWU/GZnM3lEY2bwdtDej6Z7WCiTzwH+tfWwAptBi9kLx7ES+A6Gfegv2U+ZrENdwJFb
pkelKTwKUEo2uoryunbXE8n1p3RFm7Mi6ZSCRdNTOB+0sTbjeTDc84s5Sf9D6xt40aQIEKxoeawR
iTyodt/OSJ8hSYirxe2CsW5+xXOaLfhe2vhHONWxKqc0px81cpJwBxQGOXqJDzWyhecYvKG8YQau
I0EdwuaM6Bucv9o7RC1YrEWOAcVZR7mcD73Gn/UZI92uA2b6D7xR4GE5YFZ635Bp/m4m0d4pHqFN
3HTgzt90AyfIP1RNY/QzJ6uOzNcUZBIJZmpYs9rtkqCLWAVVMsKrfHDB57hj6VgYsgDRBpJ4f4ZV
B3ikHidjXoLAEH5QMxgOBZhWuTmgBFO/19WI69xm2XCcBZ++QSUwv22XHIY61gHDjuwhwP8jcfmi
j02X7nUXeeee9BYhmEXZycKP9HcHR9f+YzbZ8IyDGY0oHKj3ALxDypDi8e4KkIf6MxGe0EWHauK+
7mrq70gzyk94LMKuU9ZTLNNk/nn2ljwoey8wt3ky+yESXr3W14mcyVftI4vFo9SLObZLIqOdjmKI
daB6W7/CMQNffJTbhRz0CDvJk8oUT4tZYH92mazHc7uoMS0621KoJkiHt+3jrrv2p9D/1RPa4Z6F
HuMjPLnC356kEIVcTN7ezkbhZsus85uCO4SfCp8C+dZyZfpKgRyflcLEMS8bVDxxsTQtOH4kM2sR
0CY4ZWO4dZGmjELwLOK6zGffhWVEjE2rLnLBjWxwRiG7HdeiaDVfRYmmbN0f84mQHloDUM6u4rD1
rlBPeHSfyDH5xawHnM/qRtGgnl55hxtmwB2yRn2u75CJ2b6gvY6DvcYNAI49hhBPZpEznAYdhJAO
XdzVj2a1LWoF20ZxBbx+khQyBFQpQp1LwfRh4VZOecnyEOksQL4JsY3rIdT4t4F68zm0j/s+Kbt1
4YfV1tNc9I2I2nvrAv8XTBkTW1KVdv1exDO+/xGldIvvF0JmuBeS4FeX5pzuZBwgye/qpA9Q0MdA
U0j0LefSJDzkuxaO2l0RgDw3FWzuHSm5BM4YzSOHJmsyTQCoez0BDUfp5KdjdpwrXNtU42LmKiiC
3FfkINs47Kp+Vq2rbJxC/6SRJi+93tULNhhtliNrE9kWwTjarEwIZePdXPPhTkAfyxTQysmz2xrF
7tFxEX0FKKu2hZy01HBUyaOHlgHdjG5Ps+4Y3+6GyIbwMfX9EWl92KIvVs42tfcJ0SErbMJIe9Ur
DBgLkL/JJ7gy6uWohzb/CqJtdNOONPjha97zm7WB+hju1FUN5dTz6GPYwy/9Q9snw8+WeLzfr8hq
n+YVl3HJ8RP/SBBqEEmWNb2dBCZOBbJE0xyXUFq8z8hrZAFQc2ig3iGbvNDZJlUQNgQZS78mP4Z+
dvSK6x42jsmUEVeCZxdjWEZikULXadY4pjD9xhWWaJ7f2X5aUrRz0G45Q761swWoBvpjSEW97id/
lk+imxdXZvGcI5ua6xg9oYCwx60iweWGiD3tUe6637gIggaCh30DiTlu8UKSbG72sZrhKI5+wLoT
VHr5NTEsPAP8HDz0Q+6z0neLPWGiyVA1pWn7sSfx4oohhIxZkUA3mhRZzPXnoCbNYxiN5MnMJsds
uh7kYTbQICtRsqEUJ6h+Y3yCubrqstXpwvQZFDUbOfAa8TxYnhD7MwmzYTv9iKTvcbx7SzH0NV12
Fpu2JKBUTPySZDLTgYhcqx3eKRxREpqE9/Uqw6CY5zUShSeh+36IOHKBAu94/Dn4bW+L1iV2LgDL
kJ/STJqbGIQBWfQ4CedRtvxrAym2p4bF9RGZrDdBoVa0yD10cuqmVX2bHIgixaByNAn6SAn0y+GE
isltajyBhLELrkzDm+YQiZCitzaixV3A3HGGjFZOEebaaZyaUwL38qHEXAg4Gml8VAK+kOGdEekC
wx9m3YgHJ8ERL6OnsO+JyFDh33APcLPDCK4Vkep2dJkkTn3OxhlpgBke0XBJfeQidL5vkbz3sBWC
OlHRTon/O8ZomxZsaHkGxhLXjwKMsKQYxhE16zzO2d04jhJasqINHiLPD37knE1BOZsx/GV4Lj+2
OPBrGavQXWULHdLSM8hATomFIjF6k7G8gkddnpVea8ieLahrYfrqp1PRBdmcVOlQTx4StEksCE5D
8w0KPvyryoPum259tB60v9B4b+phetSOyfu8lehf6jzR4S4e4uR7zWaOl4Zm04rBcuQ/NqSLbibA
4KbSZx5sstbU0d/ZJJEPWtROiANh7H9PIjagpUUdReo0KX2TQL7NQ6HerTdwYV5Z6fIVuKwwl8mn
QLfkFHau+9bHEOWqmI6TJ6RbC75GTyUPOoUy4Y75S/cVLdz2MeDxYsEGk+5nAJZriLbCihwogR89
AyHDAuUFJ3P5uARAaBfG5PMXADiFKaHNkuCUwkcorOggA2RPtUDtNujZHUQNL12o9sXkqNKG+gXv
5IKeSGY9tuvqcYvY8NI9Kx7MFL2yOPs1M6WfHJhhuuizDL4vkUGzvEyhVHQPEmvKy0Ur9cvXiLoV
jlX8tCAsfwFMXH5pYh2i+9DEyCBqTyKAcq6GsUybzpuqNQrgHiXTFr+6G7WfoQmBaR30BHPn7eY8
UdtVmA2nwU0IBZONmnPuUWhZJqmZdp2DcmTpSINLaEJB9BQYJFFgdfbxSVgB31+UOeSLaQHcuYs7
FIYlLmyT4vMwAgrqhvEZ4q1QqDz5TTOHH3qS4gytDoaTJZum+IyxJ7SoIsua7Dii24vqTiaEXUVo
MvLKsJZfDdHs3F74nsmLQPjxXNrEDUGZwRcDk4uZJK4IdZL+BPhixLYstQ3RsukhgxegxXzI22CK
Soq5BoR0OtZdcxikebdRiyp/56LcG4rMROjb5DQmQDt0UYCs3GUSPXHdqofJ+V2zs5LMpjAit+yM
3j39YUKodYNB05kPRsQBoHRrn5xFP3B64rjl76VkDmwFhuS/ArVd2kKDxabBZp+RrvaBJGMJ+4Dg
YLRteaUWJx5Gk6JUtXOKZL5G1jECqZPktxIK2NATNWa6A6EPfaIcfOO1CG2Cey3mcaqQPEdrVwg9
qaEI0G18CPvJY8dct+135EOoA716SCEonqMpA4an0AhImEl/pH0kvzcZqT/bZZ6SrYsMYXiDuURW
Ti0qmnLVOr5K+25wpaAKQ7EcitmymJGgicMs4mw+SXTqvsMniXykXto1pcJtnxcU3z7f+VMQWPhJ
1/aWRnMK9Ss0X4ICmiPosPVZ7H2fUV6c2RqbT8ot3QfZDUiu+kxmn/BZYZOGrO6u5VSjugdDKgvv
/dzzmhO8cCPgc83Qb3VF4vB3PHetKeYtS8Ah1aANQU1IUES0DlncEqOq3NWZA2IPLsFDW2JOFB8I
dSFMnvqOSFyRifyI6NF/kD2fW9wKIFDtxjoOqihWfYQ+lgtukb45fEogVMXZzTigR3ozomaDJiAk
vY7xNLuP8RQsP2xvTXOVG40wSK0Oj1okLC2nzfqklHWcPXkqDs4UoQaf8EBNV/F0zj9DaCdAH7bp
0+9LrQAynHKT4YDVNn3o9Ni3cKFIwNDrxTikRZNDr6bIuiFlh2YKbbD3M/QDcLspCsBlz0WNfl5M
uyIaU6u3NDY7cIn23W5uVfDJEsI/x9SSO9jRLnDWGn10fiWdlwNwCQRzqKhvB6iBejmUtXLGvo3G
1voIPCyFK07Ofy0NSBGFWlMUROAS+GKfjTX3q6TP43NvLD4ONrcY4iSUzGhsItf0dy5hw8cUY7E/
JFSuhQIxEiFEdvRZi4wKABP4SuNHTkz7CCM7RWFR0NojhYdjdyN7i0ozxBWA0iVJ5yu03qC0PdJU
Nx/7aCO4xf0o3wGZvgRQ5IAqbrQoJL0Yg18ApGpfjQqS3hhHW4LUK2f+fvB1AHNJFn9qqZ4/vz2F
fgUjiQUJDByyTWYT2mPPh6aaG4gOwIYDRpr9chfVei47jdBJNVy16qBDOw1FxUlwPe2Y5/K9Fe17
4sqviNvhRwAbuQHWN+G1C3AKDrsBv58JoLvr8XrFGXmwuel+N+uQmgq66sgkGYVKduFWhvsHfC9F
dzEE+K6gqIIO7dsv5SVWBgNWAKrgY4aOIPi5z9+JCQMpmILXJ/jV/Q1KePlJRaJ5B3T7coyLsRBg
89nGIYGu9OWbX4jGXGQVlU8hJYep5YQAkMTXtF/Z4V8fCMgfsPwJwDnIgi9PFcNwVHGa91XOXV5Y
NkzXmHL478zfXwHEbKxU6BMAjAPrxe1s/wV+k8KsUTYLPJAeEQNEyp/kqsZPcZ2AibrC12701Pzw
9qO99hYx4IgDgHw3L4Ltz/9aFP3oCbipTFQrU1Mpszk6klzWe81k/w6i8NVvBXC7jYgO5MYLEoIH
Q7QVCPq+Iox+GSygvJFzusQkr7+BEUd9DCGYuIfopf4io3UsOQ/le4qiL88mDuVfv+HibNLQo9Fk
cjzvDPEgpFO8v2EeD/8d4LB5sUOtGUADiKhcxCE/hSXygl5IhbXQltB++4g+MUxnV0ceMYxBOtB2
jn0HpuY9CeXXQiBe8KbgB+NnCNE+31GQIlfEo7avek7sTZMqYCgXNgJVADU/42GA/PYJenU9yPAk
wE1DXiXcsB5/naBmADff4yNUaH2+VOjUT2XsdcnexRjG2U2W9+31XuGkYguhSbN5o6YIvdsW/7Ug
GJrUX2LeV7XgAzt1C1YqZRjXN8uUtHfjHJl7rTGe6+FtA9/mCVPjqPPWpAiJyyoqRXwlbBd+fft3
vXqyoG4GWU+IkSeXMni2j6Omhs5kBYPl7odnQSn3IPVcvL3Kq28bJttAbwM4g5r8+cMzOxtUgCFQ
ZSt6AE3uyXMXTJhMo8q7HZFVvBPLXwlKcHpBoIXIExrEl6B4ligVO5QEFUxR81NordljrBmjawbM
l1+b+OOajtL961NuvgdQ94NeD3SUw0up0lV1AUHW2le6H+qnNG67LyBFLXdDMK+nhYCQ+85jvoxN
/60ITjXckAAMvGSNMgExgGZhskpj00KINyafCM/ROsvWtGyA8S57juO9LAZtuyAFhEIAD/P23r5A
RW2/AYqpCdCzwEVeQq7N6EjbLh4Otp8mkLJas6uObEw3h357z2m4z/whK1vF7b9KymFlMDTwyqHz
gB9wcaowRotM3Wpok8N1+2iNohWAKLoYlgneUI68JxH+4hRv64GwBVt6xKkXWRNu0IUuq5Dwvgnb
nxlLBr5LUUY9rtBbVWW4ju+5arw4x1hxox5vFinAc12KLMwixxAQKG/QWBz86NJEnx0DOKWBDc81
oA3pHfAT6Tsh4cXlui0KGHwKXSbgbC/9uBvr+gxicLKyQ9YXeb6CG4nJJXCC/L0U5bXn265vrLLh
FV6KrnshwZSkr5rU56qIPaHEEbJhQVZEq28OKBy6Hz1e7uHtM/vfh/EMTYdnhKQwIPT4UCEbdHF0
pAOQBHCgofJAGbs3KGPRE8vhCM7bKYJIGvRqv6DX11ZqoNlX4JF7TJtcTW8YsFgYSQDYVTHgOR4Y
C+qs4CEGnv9DNAFVassRMYZ4Qf5F7hk5ltSyygbZHz000yrgjodDlqP3w9bFnd9+J6+dbvRTgbVH
Orddw89jNM2VEQRVfjVMainjhbP97DFyDc26DtpX7Xu82P8O7+Ue4DbcCG8gNOB/ni84JAKTUGGG
qp4I2s5+vX5AckHn6xoGVud0SVZTjQuLvhsvTO9avxcfktCNdSHGlXwcNEDv//7KobSJ8I2bKodw
zXZc/7qjnRmU0309VHDBFVWu5XBE34VVEOYK9inQDu/E71e+tADyGzCpgCEQWE0X+Ra6FVFP/Qmv
vI2aox3NY7wktMqgmLN/e3NfXPNI58CLR5kFYTdQAS5WWknNCA0xLWmRLOsi8ZvoCUp57wkcvrwL
tvMDFS5s6QZvvqhu6ATfFnh/qarrB38PhA/EpaPIu8pWDsnFGPgMVafRCRXDe+pUL6vJjSYCcC4i
CehhkP18vndwQM9lOkWqijCJRPncAZORpmxnoGflqsGS5GTkZKuQIc8hJh/OTFn9DRXSe6a7L3cV
5ogRAO1BHOBLutTY7iaUkT7wGBAIyOqjN0/znxyMnQ+TiZV958S+uhbyShTxaPj/H2fntSS5cmXZ
X2njOzjQoq3JBwRCZURqUeIFlqWgHYA7AAfw9bPikj3dmbeMOd0v11hMgQwo93PO3mtDeHz7qZk5
huifOVbYm0Nczw7QXatc43lZqu2/voV+dyhMlRFh4hYS5Pd8NTF6XbuGXr81F+Um3GL10U6b58rq
yw/ezn++WS9PIdZLWMIAK9+/iRiVOOhcIy7lXK0qpiuMJDRXWZd9cPb+ZCXhnoEpb3H6SANjPXh7
9nCL9dodS5Kk5PKiBv/JwP2QrFOptp5P/vTq0H4KLtqD3uirDx7J351PPiKtjwuDhwX37cFVazpL
vvIptVFHO8mE5ogYqThUcu0+ONSfl9k/UgFJLuf5Zy/x7nPiOrA61DFyG5TesKs7079b2DltzSDt
0NVQI3mM2iL5Qa/jt89kwNzsP4/7zgZg+31uVkSsoiDjnaD7KTs2TWjtbNGpnSCNMgF0KI9NGUWs
MIN8XF0Zvgoyqz96s//mZFPo0SFiT0gz5L2DZnUzgMOVkESAjP4GRbp5FTRYc3sZfWSV+83dyy3L
7Qu32efSvjvZDeEIOfW53C4MVRO6TcOppb399X/8NF7oCxfjKAei7/L27oFBarE+9nJLZpfYd9OS
b0mus+NZWPMHq9SfNwaYi6loqN5wkPGKfXuoFnJeFvY2T0lfy21Yk9GZKUf8nHmo4nCGkPPBY/nb
AxIBbfIZbAzH75bhPJwt9CCBZMoEzlHjpk7qyvuBmgD3gVfVHzwdv7s3eHlCFQMfg6z53dpIGnNO
BkyrYCRkzqYQnhmDNTQ3Cyf1gyfid/eGR4wrTkNWBxjAb08lculgriPSMiRn+97SJIAlkV9i6vrX
d8fvjsOumroBaosPS+ztcciH6/KqykDwDmG4jdLhBiPIR7lpvztvf6Rk8lgFGAzfHWSkoDWyVMut
ziNwsQwLdlkwrokneM7/9ef5zQuMKK9LZgVbCz7YuxeJsrxhknNHGpzrXGJ/Qe2lhULjMhXzNex5
fzMW0/8YDcltj6+I/uKlAxu8Ty4jaivvplKrrdVQuUdSywM2lbtuUdYHC95vziTvATO8RCmzf3qP
C7BwFQodCbUNS2I/dEXEXYlteKNDhm7/+kz+5s7gNEIGCi5sAgyFb+8MdbF8s39S25owlzumUEHs
Dt70wX3+myeYZc1iY0LXNPLeZ3v6AujXvLrc53W1bMu8zQ+C2RtZC4z9aCX/L7ZBGEJpB0OV5WX4
3oFqp8qx6mUctm2O43skIjbuBdvAssnnfzQd/s/3+d+zn+3dPwoU9ff/4N/f225hHp4P7/759+vi
u2xV+2v4j8uP/b9ve/tDf7/tforHQf78OVy/du+/880P8vv/efzkdXh984+tGIphuR9/yuXhp6Lx
+MdB+Esv3/n/+8V/+/nHb3laup9/+8v3dhTD5bcxYBB/+eeXjj/+9hc6V//tXrr8/n9+8ea14eee
RTH8/PFvp0JkP9rmTz/481UNf/uL9dfLMIDq6dIqYcBxKbz1z8tXjPCvBLvZXNzgwj1l/8hDLFo5
5H/7i2/+FRjqxcDH9QNG4PL8q3a8fMmN+JLDs3EBTkDy9/7ynyfgzaX6r0v3b2Js7tpCDIpPdHmV
/1fJedn7gFjDrAw6jqXZfr82ryDd3bAg3GxXPjbXXXyzOZzuT8mvKDl8xBOie/qng9F6JGuHv5xT
wYd7+6iBcs1Xa7TyDWOnpUf/0cog3GlY71NMZF9k7El7jNB5Z6pNKqJWXqymL3ah0bnH2kyD4mbV
WfgrrVrr16xEe2UUfnZc6iXYzU1QPIUZleOs2pp907rO+0D03d0lh/nkL7b7Wehe7jHmu+iw8WvR
xPEW82sxD8VX3yqDYqM7w//kDDUgWJxENsHi89xPSV9jJIj7IsS0SYi1+6gr5Py3VSRwMwxrOQg0
NeRFJJkzddMxyhrf2jVVGX62x9AQSTtQpG9Rda74wJE8/0T67OvDkHlIZ9LUcB26dKY1I4gwywAF
CiXURlpK0/uf+q7fgU2evaMR0PZ+sKMcKXNaWPOMGhqh2aaYSIm7MgOj5vRhcMTj5KD2JVwyekYt
hyXEr/vswABj4RDR3HzJ27W+1T2rZLzo0JgOAq3TZrVDaKIdpoIibrpluqZzm5YbvWZ1tambeg72
jeOmW9JgcjS1OgvOJfql9rJdRjgzp5Nv72gyK/IsEQ7/GFYocHHd+YvHdqwN5F2uU2s40uJG8OKK
AGxrYSz1Y4vIB5BQNxfbWbTVtb3QcI89FC1sjEGtIZ8rXPEFYUHRXcmo094GkRWaUrU431Dd+OF9
HelF7hCx8Ad7CtuFu1IYX/CdWsQDy9ZtsCIYflrbGY5xE3Wi3yJiidRx6AbzG5LeZY9rUhSxt5Ts
eZi1BvokSxl+oU1AQmeZZnpvrmrJDqxYzjMs3aLflE073E+6cySqFb94ioZAWnFgG+I7Wi/9g3ZV
/7ldtHntBnVxQBAanEajagz0hlNAmlE0hU2cm/56jNg7PFUgzx+ieerHRC9FQPZW3p9c3HzIl+rA
fuxqzDlpby/rFhUtugSls+qltWR/R45V7UOa0uoQlhPkZJWVyE/EOqWvXlPM36GOq3AD/Gfdj21r
prET0JpIyos0aTuWRIJuEEOkm9BYxGuzltUBNJDz0ltj5CV1mLY/EWcoMIJlgAwob5sVF6UOXrPc
s6H+WWl7X0iv28vQswmFI4n8to8EJkWzMtcynoqIhIfRzIJsix5bZ5vRSekZG5Y97vPSEDupZ319
2STeVT5qzp32kDJguyvEdag8srmQReOCWM2s845+60Eyn6vF3Ake22/+YlVZXDWT9RHW993+4BKF
RH5DxAv6MjOmF/b2pdVY1WC6g2/FtUxa0zz4Mjv8t1Xjny/l//4S/u0RGMyw+8UDz3r99ggKqK0c
K47Qy1iuwcHMPsox+OgI7168UTdqp+k4QoOOlM8QDOp/8xnY8jJ7QELxJ66lhdCI28WzcIkgnUWQ
V360ubYvG7H/WqoAjtLyhZbjUY/AsQXt9PY04VTLe6dMuQ8GFGLX+diZj+Ryhp+KDEvPyZT42/lk
ZILaFTE2wi3Srd0F9bVFtkqfhI4q/V0/j82nuadS3SjGj+tnaU1mc+jx01j71CvM+WwaJhYkq0Yb
9UER8nYTeEGm0gWD90VSLQNhKoW3n6BvK/gDfWDF0WqdzeEHmvIrtzW3rXY/ONLb/fM/jgSZ2WPz
jJaE//H2SIZrqdysDSu2l+4pDWV5moL1HjzIR/kmvz8QVQEdeYg/73UHay38BvMeSPrRT5pCothE
KRnpz//6EfnzmaMtDvmGPTrX/k8P4YyBFf3eYsemjwNqMttNLcIvs/APhq4+ONbb0upy7qB9XGJy
+A/Jh+9rjyKoBjRrwolH5Hai3GG6j2f4YbY65cEHlfa7htAfB+NDIbG5CDcuCoO3F6ryceWEc+7i
EHE2tf9iOglrBONgzPivwfQgs6uwOTvqoyCiC4SYX/3meUJmxAdk1M18w/Te343a7WTWYSOLe9sb
nwJrKv14kbSokY+M2S311+xs2qUOfti1UV9lRCQ9OED6L9DE3k1cSTDtgYW+uC1b0BCbyu9Evsnb
FOuy743G5w7vw37yOrPZ2CyJp9Iau+clQs0Zexj9n9KlsL6kq4q+piGeXiwADdWd7fVpkVh+PfZo
wkdcXYXj6yW5OEuMTRldfAndOhxJIuG7e19P3+pOC2LcMls/+104BxvZW5i5PRU+eCO6xocMqoDA
BeKu81VjpqZzyjptfiMXsbirq1StseEQRLXRPtF6ZhcQiusg9ntwxuwn6wNB0rMp8BFmc9SFcbYM
3Zpc4nAetfILG6MrKv+rCAPzIxHBsj3OnYeJtjPUj2LJhjtP5O2xQTGDYxE5lQs0tgelwJg6UR0x
avtp9J1rx9UKBx+bE5MkorA143BqDTcZwNOYu7m10K4XRo1jYESflwxL1cy33doDR07tvrlu5DK9
pgTgnvqsd5K87837CMvMnSXtlvAa1z+HKzwMY2I7BRNiLMsEUnF7i6Sb8co0IcR+zOYa52zZ9wpP
SKXa+VoZKkMn5avJyDYWwjh/U6qhGvdYSADtNlUQLIlTtvqxE0GWb1QRVl+ilbh43ncHr53TXR5K
556NYfSoBe/wPa7qXd2gzzRHI+a2c4IXA5DP2ZCM3DZNOmbnrqiEvuJi2jvVB3Myh+l0NbbZ0sSm
zJBzu10pnjRPzZZGtD/vBGEk7nmMqgl/PiMN7zxkGkNQ6Bsvnb0yjIzGUW0nn44Fd7Uv8zs2Dxf9
dNmHOwzVHaagopXX44A/X4G2qDAJyeJoEz3ZPozDYna7OV2i8dRwKm+jPOyPOo1YPIRY9PJUce84
e82v87EQWE3FXqXu6X09DW6BZ9eGgiAH4Sez6vSCtbLlXo4Luw132dIiAmGHqHeKEXZ91espL/de
P+najlvY2vatrjJVfp9M9DskjwNPP4D9qPUjDe7yVeFHaU+AYYMjuTKiQm/e1v5maSLvyafJW5wH
R6g2joql8eC5yvJrvw5lNyTuqCKw4azqe5eaDL9TOdQYQyxc/Rc4jY9sn/3lJ4zK0t0VePkSNN3D
TrhL9JiDA9x5i4tHBerW8GrXbr5zDVKHjEXLuxmyEttnt/tlW5poe7Oxd0VphITcy/GV+YzG7lUA
IpnnOsT5iFBDQhLvR8b5YzpBmw2NZ5Xis48FFiJYENmY/2jHKHzAdlkY4OrF+kk6jq5jSA/ra5QD
Kdp4qSl2gZ68K2V3eK6JM0HFpNLhMx6H8HVZekvEwTw6e8MfhrsJXgmWKa9A5S375gqjk2W8Bip3
LCyThbEdIa5VuLrTuU46e86MLY3aXG9yXnLTvlprdXbX5VPLXPQVWbw4W6Jcv5eFn4Z73TRRu6UU
ZoDsNrmp93hL0fwjZS6eFxguDkJyQ+6JVjNkQuvIhbdG3tEvPRBJW3X4Hx5AVUh/b0Zd7Z3MUcz2
LYhSYoMshyCfpPLksJ49tzBtZjLZYm6wuUX9wSjkaiJkFvM9FaburyX5BuNLM3qaFmtv1m5fJEPR
uYkpCnkxgdjGLi1zcwbzZs9P/N0iYbKpX02g292XgWoJtofLq0P4Ovd3w4TG5eSU2FkPucFmDGdd
Oe1Fb+m9nWqr32OCan/4rVszMiptedX00tAbQmnXbVBHhRtPoFYechOOxw4aW/EM78J7FuOMgLwU
3VXUWTnGPKxNSR8Oy0vYOf56tlRhXhvLOo9PvTQre1MUQtwNRpnvRxph3zRaiSIeoy63d361ds7W
bCHBPNfhUGzEnHWnWmYyOLQDHKxjn1r0a/GNrOj7inXp9CO1X7le1dgo2l0wrLZ7Fwyuaj4PKYCo
nVtA1rn3TR99ZzOaEGua1vpak/khkrDwevdOs388XyI576nAVhcgubbRROosT9C/ZzeWK3yozSNO
79XvFnsTXgJ0y7gYDBa7fpn97BUEmCdvAndcBNq7ZQ535QiM4jCjRLBfBiAhFFq+nk8BBMBDqxhm
XS+T5WSXMlweF9toH5tuijqeHKxWJ8IFvSkJzTa6Y7xrR2Q+LA2RYhhusw1R04jRrSEbobekUvUX
fwszhk1GPOQOL+iF9WKGa3UyvIvHs6R/8TBFPC2HqSL37sDaIA8ejZfmhumR2hdm5n0CzpIjIaHp
gK/OmobDSmTHp8zQ6+eVF0Cwy5DdA3kJl5J4unI69rVv8ZT4TIsIEc8tOEZyvBvWYgrOTKZma+NO
S2btKjUTzdMukfPgDqvgzM563ymePqz0wGPSJS0enUqZlASps/VLO92uY4gbZmFXsYdStBSxVc5s
R0hSw8Tp5R5vsGC12n2+rsCaagyER2lOlnWuIl8TAmC1qXhwWzfottU4mY/I0A2xVxHXHUuWjIIb
z1myB4MiRex0t7rPa54/8Jq2SmxQE9ZpcDpj+ZkRRKRvGqMuN4ES/Q00dzc8F5kyaRPJWo6n1qaK
2tl+SZNgEM7Fw2PKhcXUDH3aMqWxSZdyvsIpg6l/ZWs1V0PdfDXmuua5m0JNT0dpAHLEN3V1bFWz
u3V6GqDfDKO3to1GmkWjqjMProeO5dxgUvEORegYFd5zDDzsPLOLU8eI+oWWjeUpHafpK5U8KTaW
q8sXPVgFy5iso/DGt9ayOeGMi8QGJb/d4QUU2RFwJL9CTqv3eY1M+hBhNrT7yQL4wLtWVtYBgl7h
HbN1rMSVqqoyCXsNANxpVJU9WOk6TgkdvqrfhGCWksYQGbgMf2UH1S1PocLz/2h63sYqivIKSodM
BL2ZRGfOocf8d5O7a7VPdZTvsqHuN6nlZ7uMpx/I1Wi6XOF5Pszw2rY1coE1aTM/PFeYt9Uvwtnw
T054JnVfeHtVG4Zgra3KIQ5S1Uz3U6P7aptOsPmgZwXDTR4J80vTz3ikKnJLtgauq1Oj8Ethd4pc
SC+BOS877Su3/qzpn+Rx3za2wme8WGd7UFA0ML5OZ3MZWvs6qlwEbfMY1d9KFlc2BkaUHUXlVxeX
jPZP86T9uzJdmzsgwG34qqspy14iU3SJDdiuZEnzgy9plspd7hB2VLdas5kwzC/GjJRvQyda3c+O
jdWsaZR/shsrpOkAumMbRboxNn2Zh4gUU5heORP5Gc8a28Vd23azuHJXI/3W2NhyrcYWxhfKqBHk
UdEt2O1FHgaXRDmI9Jz75XWAG7r8sAMgat8s2YJeGgOwaolZF7J5xCPGK2QABbEZZZSz16KNm0AX
sJqEXl+0tZ12wcw1zflmtpXzNC4NdULTmcvVQpPwaFy4VhhXUyM8s2JMmzqPMjxXIE9+CbdiB01n
M57L6rhU1Wkcm1gswnG3IvJzlSyrNJAdo2MIiKo6lOBOb+fCrJ+YxQ9s5f+AiBXRxANgIkZubvFN
0am2iB5fMUyPUGwAw2CAl9Ua3Gu77J1Yryq8CXtk21QZ3s1oLtRQbjP+qguvfuaRC/dBV4UnFXX2
zgiV8cvKeLKw2LXLUZtYxq68NO/N0zrDEcMIIrLvvtuNYD3XzngenQrqE5KlFKhtaeFVZ49q7qy1
WOZkwSU1vXTouKjCojKMqxlnn/QMVcaUWfKSe1OdVU0O65aZgLA2WK/tfSrndD0W67pgp0PfVmws
1Zj7RoseP1Q96fJo+Dqwj7LsM3EOa5gHscdN+7mQgbjgCtCKbzHxt+JcjXB/2hzT+ZHXYn6kqErr
Ta0cOLJWqZfvrAYl/rq1cYp4zk37KusvdVcBC8NSAuqXX4M8KrMBE4PZ+erQlVmuH8LZBSshUZne
LSAPvvUY76+Zenn7NACRCeT34leGRNaegX3pz+bEeDQOxKxHOxGjP/DazIY52Oq1Lvsz+Ks8uMJF
WzZPuKtpT5J+Dgihd7rqs0NRXMHjaqYHcGvOvTGn6msIJW7e5rO/nrLcHE5kb7mQqW3IeJnbmOJ6
1drEY18MMn/wU+SkLJNuAQxnNJaTMWFD3vauOd9UwSAOyp2kvtQm1RxnvU+OJ+kb3zu4M7eGIYU6
0nWsvkHr6Yd4ShMiMqJuty5WWl17JLt8AV5NDLc9SAcTWXEBnBMX8qkEhYRNnmUXWh09+jru8QlR
xrD+gGJVNugOX8rEb/2eJUAF3dkpQRccy4h9/AAi7xHTZZ0sNXYnUlxIsKimYbfMZf3QYaHdmmYf
bEcndESshRnuI8SJXwGmeE/d0hF5KNIQh8tQF/ctDtgXiGndN7Ga1a1HL2pbz75Cpwlk4Istu4AG
ndWfQruQN/l6YQLMXYbW0s319Cnyu+JX3eJhZgQTEQvvXpCHEzIrLpSc967FmpgIvxhul9a1wUhg
NnluMdxf5SovSLoL7XXHI+cBIwA7umm0/x2LtHFd0VsvsR+b4p4taftlnCyChQo+fNysIKQ2rpMC
iRB4t5d4GjCQxgyF7KODAnPvT7M6V0VVn7mjL/5Zt9zxp/f3jt1aT9qtH1PBNsGjuxGjXzQh/pLU
CLzc7NdfvGiIiol05O5SP9fHhf07BItViE9Kjl2+57e5NxXkpu7CIYJSMrXOd0RaFSESfXvUawD8
Ap2QtuBfUYukcJu/hH1jHNq5o0dlzGrMN44yWDIw3q7zNnBzGFukKKuk533wAn802tlUkp/9fHDb
o60MzH5V74urwu7CJKoxTcdT5lf3RhHOX6CGNg9+b+F8NbL5VDOsOWuZAqhwEPvcwPtsDtPiVA8y
HYKtyUBpI4K6vR1UER38KgICEFK8x4p6r0n8wddfx9FrkiGwIcmVM9cr4Sbwxl2OLCrYdqYR7dH4
WEasZ/6ATdGL9Ln353C/4lRPQFBYTP8W9t+9XZ7yQq2HjCHBUZLVlsKocYZE6EldNYs7P0WMcu5z
5C1NrL059bdF0XRw5TxjhSriOo9jrf09gIVZkJc7NWLTF0t1aO2UjgV5Z5joR4XpZ7T0ztIGC0+w
tGkR839PVdIA2Ni40lxwmcKqoUxXJZ8XXex8b9hhTpncyzPG8SEJO8aHBPMVe0/zXvOspYNWCl0b
elfUNC/1UtrVvuL9scSWV2c7RHbE3l48c5sAge9ZWChkoJZJ72emqnbLSi++jgAsBnhbDymi2eka
dKOXXDbPz+FSBY/N2DYj29ZgrL6vYdR9WqThTjtjDc36jtPB4zOjkQpAhhKEOAA7479rY9ziz0fV
qy+9QfYBc2juXbsNlkNRDuZyFpnlvbaFC0GLtOU2kUhYvV0B+AxeiqztLZZ/gHKR1QflJpdptevz
ieUIrsb3KfXHLRDZO9cqs36jOiqp2EKweR4nHh2y4OzNxDN1pwR+XX+hM7U0Nobywc7Xz5FI3c/g
SfQDTTBqyQjY1Cnk6bJoVypQjaKvKKHz0WYYtzKw2epiLR5TAHU76RTBNrJEWuw65tIllDpugi10
ODLZwiDvvY1RWMEZ2p5Rb0JHZvc+NmM37pjEs/vlzospxObpMV1l3L0YZwZ5ZbM3rc48qpYh/66q
KNTU2awJYoka48ewjOmKS3Yxf6ajb1hbI20gClk633mpXE9aBi2TSZiM+UELqV4Dt3H3ZgCdth/b
Avb5YHForRwMtoY5yXvb6KzbuebCRZU5bquo0YnZFJr9kDWkNy4QlT7ue1LWN6ZQq3cNDPCp7cbX
IJTT9Rray4M7RcUZFNfKW9ZitHbl7fP7itvvsKSA0gCPsR/fB9IbP69YooMrc2hm3rZt317Tk1/Y
HrYUTTN0kaMVUsdSP/X+C7UhYM5Q6C25IfN0yBBt/OjYVA4xCPsmmTpuDfgFpAiFdKcAWlvuQPuk
ml4G9sHf6tbnOkhyhYCID05eJ3nY4tkJTGqya9zpIjoAnSzArHbzCF3FFv11DhOm3LFlc51NuS7i
OWqs3EoKWuC3cz4h5Jajw4ujh9WY4WTop+DGcep2F04DidqIWQD3CIa03+xRgyIhNmQ82nmton3K
Xv8VQJO/R+5UvRrIjLsk0LZ1la7lbO4oHha9L/rolseSRDU6Bzle5tgrZi89RnJ0vV2kilpgG6dI
2AXsh667ipjiOEu7KCm7TH7uCiBCUimG4HXUpJ8kJU+0sccQflHLJXvxacICullL5Tw4LcPidAK6
4Tf8/TtTG02ayDJk2+RMtiJUEAIkpBg83MbB0b68TrMl/EFD82drN/cp1EEvVnNo3y5e0cK6ZBQP
IJo46EdncEeSCuzil4M0qWOfAB9qGxrA00QAcwaKL+C081JWQJpSA0pa3CsPg37mEyWZdWFjbih7
5hc3RW8Bwq4qT6j4J1pKY205R3vtzHEPsnAEvqOVbLbEMsAEHd3x4sLPGlnuSiNHnS2thvnkYBpT
+jTXSg4JVI912jFgTpeYgWB6HWZRUMWq6Cq1r8AQnY0CCSEkwmyJDnlDf/8mx8QDO016MxDbcCm+
WzTHYcQbOJdLV/QeCKFsCQ5g9Epjj07Ff0XiYOm4Y+fkJ1FWj3v8JWt1n0F3eLqYMqbNyJ19hpzE
3xF0mVkdI10ZxkZ6NFkg/OWdX96BeDCChJ79SOufUwaEQvX6tcmVtje90/evE2269cdAoVXfTex7
j2R32fNBIBgYYtXZ9r2VtX6VgOqznmBJ2uUhcx1LHaLWSTfDILDcGkZzK1NfPY5W5dE3703r5wpv
cnfRuRoxSMmGHvzsdOPG9PPyXHPed7MjfTrQlrljb1Jcu9OQrvvayOS9yuzxoJESUEbJaL0dSHy4
Y1unb/D240K8gFxoKJgB3wU06YdYRlNCr/FwEzCrzWBoidKb92bbaBeaJrbU3Ffpi3BCE4SDkOEZ
2Uy7UAnThX8YbR7sTcFN/NKsgi1jtuYGWwMgfS9yXJDGVWAv8u06QYNAJEH/NB6hpLwUknYA72Yf
OHZdk2UMwuqcDeBcl6AC2C0wJVPGza8crEq3iH76R2M15HPddB6TNVasny586ru6KcNE8K4Y9hNe
yW3t+wN1cKjy5tTSLnwcltXV4L0qxz4X3hj9qgcq19hMRwuqVqqU3jsmLu5dFGQu1L61C4EpDFF9
AJeA9qUFKXIUTeUanJqp3VdZ1X9pvMW7TkejO5rRoB9Nx4SXVNYT7JGfUdcZ942h5K6MfhTwgCJP
WgmDTjoHMxvQeuMLExSPj1X9p7J01BMVVQK+EiItnVOVN/mnMs07uS3GmtLMlNzPzJShW0QZ7rj6
KbW8qk0cPyeIWGeq4yq2KEiGeaTQ6MpTk8OyU60fIFNRy3haBI2Qs5m6UbZzI3h1V92ghw7QnhCM
DLjUN5fQjGkrxglrRZRWkx1LezWyExlQTAgbsQ5nN01p8HHFC/pnlBT1LShfM+4EgyFA7GVOApXO
Mxr0C1MrFCWyO5jMDB/6y6KbDSF3nh91lSRnaIm+Muiz4O4JWxYxd6q7LSS4cyp8UNBALsXtFAh2
ghV9R04V1dtupjda7cugZl0A20p5pgu5lGRcTcFnq7KLk6FJaAZpNYxW7M1Ob29Ebl1lUamLpNFt
b8cV84hvODpEsZMSz86nrmNmEZP8khd72TkstrII2u1kpIBCOaPRfaen9ZRH5VzdC8ZzfLJwyOo7
a/DCe3JSB3FVlwsptI0IjOdVdeatmWVrH5sNbSMPKjyIeXMF87favs1GJ/Ln66Zbg0+OeWmFZ8bg
21tH1P6ZewmHf1dgLFqGUVzNg+V+Y8fJGcLj0f2hzn1u1bgyz6mdAbp2o4J1bzdhOCRllpX2U89W
zNrYBL21NBbXkeONBiQhHm2fKYEPhtIPMUHHtT8ZL20694cyYEmNgdAt37hw1nURqLL6WvGxY3hM
tvHIULRmuDKRNUrjLnAe9RAal6ZjqpLKUjQEvFKST8XsaTrC+ckqIv+6Tu4z5a1PpVdMdVLreX4e
wDAnWEyd80K7+p4pevlVIPE/oOMk2ivAKlcdcilQgc2evUU7SI+ySUGVbN1alY8CJi5U9a5q14TG
RPTYQOEbruuBnOOHoU0hqjdhvVIbT6G17JAwdPWOuCRIsFpkYFWqIfB/4bUz6+Ogu4FhTcP7ceNE
tTrmI3uIbx1DHPjIUAPzB5U2leaWhZWzWRaXlr4XSv08TSV4xHQuxLPSc8QeWYV00ZmuGwaoQtrm
OyIwjPx+SIeO0VdRqS8AX5pjZ675wc1bpwWtWq8vhXJcdI9z9Qi8lL6Sm+rU4Nr54PrpcwBtL/ti
lhvaMZ15Hgg6LG4qz8jNhzwHTRuX3FvByWPJPjbNYhVXJVNmatKcsx8voT2+IhcdbqxK9wi6VOTf
Fzbv4Y3GB3kXAnx5dCj73RigXVdcpYPf3cPxnkfoYmDUgG9lX3w2Qiqe5pReY4mljgJHLa99FUJC
GzNVTJsMvJ7e2Kzb88lYs2LcWBh9VEJQQXHnQOxej7WX9u2nfi31TV34JtU4VMxPwkSBEJuWGp4G
z5dPix84jIH9zqDZX7Q46nqZJ2tk2AC6nRFi8bJSQ2yavrJpJnVjc6ahV9/ztxtW4rrW4H6vllGe
JihEd5bPxsR2+/Wl6/8vaWe6HLe1ZOsXuojAPPwFUBOrSJGURFL6g7AmzPOMp78f6D7HLFTdQriv
rCPLbbUTe8qdO3PlWmNwnyNT5CqU3F1pSro7nbSJyHJSOdBtDVJ7fzfqsBTZo5KYVWaXSWTMdHIN
lU9DrOQnSPTkX6pYQPwb0Lu1jRNAnd9CYkBynyO4CBgBGwOWopC0mhbB7zDIxnepaM2jgow3afVK
LF0L7tV411diCDcgpNJbuNTEpy6Xu50c6uitp+GofvXqBA/bQey1Mxq0yvYtb2Kqlmkt7WX4hluo
qK2G5rvetzYaxYk/XFkSwNWiMl1Pi5K/6raq7oEWBo/5EIMqZFtlUIGS/8tdVIRhp8sAzLbPpVzK
j3XYhtsw7YYH0RLlN6lqpJM+SBqNwfynIPuDxywLay3doGqeuYncF9uxzkd2iZqldteLerdROiEy
7yj9DK9kirItkbM42elYNMdKCfx7QyuMF7GFTXuo5Pah6FtrH/ox9c6EGjTvFckngU9hLCMmpfD/
i7Pkbbqith6jCrlXMfH4IF9XthCdiZ8UqORJ5CSN6aa4k9dWJLgX2ZobMI3mYDdeIKd/PJ/Y7xT2
YB3voIivA9dL8Md7gnQQsEGPuEXSe+nnSKr770oW+plNYhTCQKiUKuUxCL2i3oPjy+6gdtD3SIPo
ra0lQ86OFoX0eQTfQDkzKqPfouxN3+RaozIiUmmr9qQrx6/lBDH0fUAFkLlQ08JDb6AFcdtbNKcq
HMOdJ6pe5SpNVCHCIMTJs++bZB0AskjPPTlMIimybjCfyx3EhgJlTyttEhRAQsX8mk5erm30rjXK
TR1BcO92adq6aQSF8sGDeDFw09YohC0RBbx2CTXCPXQFU/JlDKfB7oS0P8nEdZY9xni5bc6VdgT3
10o7KFKyR80kyBk9BL3JvEq1z/NG9Ihb5oXbejVB9SfynKb/vZtKmYNSaXNxiyqC66edf9+GNWBp
Zcya7kXPCbMsf6zRcC4FbTi08qSSdTZJpHHEkVWZBPjJDdyk4NQQ7dkBJd0pabqNPsJYHSfxozfA
j3YHv3b8HLQZZXmW4kjjzvSVartfP4Si5EXkDyE1pP7pfymEkHPVt9GDL+kkqQHq+SBKiNOjLXod
PGF51HMuJiasdRAorVxEBMrBHoeg+ll1tLk6et5037VIw2l50Ec/1vC7Dm5MfSuB4i2jdZ2qRPbc
YvVZHbP06OHGHnjC6J/aZqiepBDiXhvNAyoWXVpvLU/gvWI2cedMbWHNMX2ibqO8Vum2l7V035r4
YQeaHvGZwhmJ35L/Vg4fnOodRi6b7q7R9fZTX3bgG5OyUvxtpSGjYA9kFlIbLfpYBnmB/oYSqfL9
kAmBcgRblw8HRQ9JcZmVmD8KTRZT3Ok4KlT6Q94aZfXJr1SNs9Fnu4j45og8zPSXV8X956oBSGm3
k9afKlhs6k2R+p7l0CBbyluoUk3TloqkO5C5ll90Iu9XIOcjGXpNoeygltJfbe5NiPiQj8wfh2KI
N6oWIy6gDaNKMxAiy6/JIFYnhAQgZglYFoV2UZgSnKoRClQk2oiql5jEnyLIvr0tYYJkklvKap2a
qalnT1QhgvEzSIKkeiPsqWqgZmWw15DA/lPTnirsUguygUee8ma3g/xPcZU60VNIXhHLsys1px1+
LuNqdgk7LFl6YDjPuIEY5JKYc3+MRbqrpkb+akjtQLWwRxVJGcVvQPtQkIDqphlkl5cMAT83d88j
dtJIR1AzRa3dTbvIoz5UU9O1cso1ytAIOql1AoCYRN8pCmX1RLdAGaFi4hdflcJXX1RFNNzYkINf
EKZb1b5SaRCjAJGbEa9FicwUXzwEx9Gsh1drikOUKCy9ElGpo+JrQ19b+a+WWZm/IPWQ40PW56SR
QCdCCkQAP8QODc/S/WhVhDaS2Y9vTQa5Zzhkyl+l2dUCYLDM/B6AbIK5syzSimq+b/4KKF+grjBQ
fyGF2hulI4CpxnUJFWWiIEo/Rc1IK4QELqO3LWMspj3dE9YTKUxgILJvhp+7tBKLh9gT+55jGGkE
LGqPyGqqBtMd+h/DT5F79beSl8HodLGM30H4cd7nkTm8yYWkfh5LQUqosoeht5/DM4NqIamlLfls
fURtKJOiE1g0eC08WnJFN5St5q3iNXmMhiCuDjmSSIYL6+w4QpBLMZlGC3n21H5H9iBtfEt0C7X0
YwdmA1RtUPwh9x37Qv2itIP6I8gI8B1UHhA/Crham7vQa3L9QO18eGpioc13/6cZpqzNqg4XHsZK
7gqd2v0x2xq1Cyjiw+e4zcydpLfRaRz8/i85akpysKL47Tbc9hLVa5jIPiJER38rGOIFUDnvpY6W
3VGB7fN5DOX7lIOLqMC/6mF8x75Si6QhGNVAdAPVBaBbLCJPGJuIarwMe7LwHFqBbeUP1HIL9fH2
gK5gXS04tGBCoPqCXtliQOCziqROyejO2k+i6H2Jc+/ptokrc0bHok6WR2E8kFicI3k1BUWVNsaE
UjwVxpds2pDEv23iEgVtIhItKuDLtFkWd9GKEAc5WJigVOGL6t1SQMIk3onAZCfYiW9bMi+wwaZI
Uym3uQXfAHwA54PJSgNpgzAHS4LuQURarw/hTDb3+vAzNe9CiL1v21vwNs17gSmToaqA7RFdx7kV
7iPRSF5McQXOVrVhnnc6koeidJdVuxAlgPAebuuOcq++Ar6+XLEZ9gyGTdZMCWKFxSChnpYGC2yc
nXfPsJLvu6zZKu3m9sje4eLnMGvoagDnsFzQ+VCTOx/ZYAg5QBJi6MLtHQQrd507uIIt2JINebFD
kOlaDnlHB3Exp9kMTu9KDpNukypxBJfyw8ZwNbdd6RC4PBF8lkQaAPS3oavL7VqY8MNXOp8lWZ+G
9qUxVxpe3/vtL8bNzMqw/dH1uFxRIYHHRTBp24HngHEj0eHKjuyQC7In+59x07/mUCF1wMe4f48a
rKXju55DLtUpVk6QNM/22VfNYHt6egxEA82/+yo/7jOph0TdhGncNscDsj2S71LxRNdH/1xvpQfI
SdKjbqOX5nwN7M+/1ib9nfvxlvn53H3k0xGjLvcizEO7TY+b/GQaTnb4/il3oCgjowph/sHbFvuf
QFnszKYfc7T/9HbkrBHtLNj3OHAzjwiNNAqdzzMX5uLAofLEkxUpBVutW6eUROiPXyNNd+AXCiHY
AyZeCLbS/SXXLzX5FFLShzAyVqgyL9wMzSl08nDHyHC1ocVxPh1SntINYE3kPBXtUx4Ubis2z2Ok
1w6aH49yGblUoB5uH8j3lorzNcAovAY6pDQQl+mLA6knFpDdQKK2ElkPVfla9ASRtdo/1UJ+GjN5
0/b6A3VcUttaBTxWbR4HU3FqxASzctrXvn9fQB6/8lWz7778KmiWaDyZG1wWvr2qR4qddH/ZXvMj
L9SjSOiuRSo8zPm9OUtYDKYtIHliycknaDQoLSk/ZFVa6X25uiCwgMGfx7Usm4sFMWSKvP4A1LpM
QepqKOSgk9pDMkuCbA+DsANo7OftkV+028x74IPJxZGQqxHcR4bJio2vkSgTkX6kRttW/T4PVlz+
hddbGFus/aD5AON7jHWAqojzqH8bvEJvj+jiXsEIJ8vQoOFT0LRe3CvgaMeozRTDht5yQ61pV8Rg
s3lC3DZzEQ3ATIowMYRt3JcmLdXnh8c3hKYRGgVxBc18HDPxD7QXpNTS+us0GfnLbWMXE4fGMjzM
pFIMA3zgkvJE1qquhr7RsrP8m6IeI31lMNf++0RObH+mDY+w2P6FBbTUz8GsjcgANKQ0pt5YGcLF
fDGEjybmT/jgewXYk8GzYEIEUsVTFMkHwzFatwEocXuyLjeABe2jCOuXpasI8C42QIHwhNBoiMkK
obiTeJD4SvfCkV8Jai8PK2ZgGBbhx4CCypgH/GFAeePLXTNZnm1ICANsU/AoGSgcOgDaN6PQnNuD
ujynBOvwf1DYh/KKy/PcWi90QWOVPilrrNpq2B46r9vEQ/oUW9Omy6YVexfLZWAPBgYZP83fl64I
rmbS6Qjc2Gr+o9Olh2RonrMxsdXM/1esmVyF/OQAMSiLSbT0hQcS5kpwBrc5jFrGE38y3/tdRZU7
UkwXQZ2VnX4RgRARyTDbzWw+9PouWcPEaqha0K74u9ap1c+S9qen1yoTqbAbm7R7y7p+c3vlLrbj
bFGdWcqg21W1pT9qyzSNfRGLeaQ6sPluWu23h9Lhv7bCEw5GCZiRIHhYXqukckcZ3hmAHMPDUHzT
Ko+810q8cLEnYKt4bwKGQwVqInXhJSgWFybt+Dx8hJNJokyt7ozkdWxfbg9lQcT4viMYCFVYwnUZ
DrnFy7RrlNGUEpm3HCK0J/r9G7c0yuEAnVx0HFvtjwf5NDh58rlFl+3jkZbGigrpRo68/6FXOWNX
+dgdfnHu4KSXdOoRs9clWF+4rb4uE2swJBSBZLUHnAOmxYT054uidslhalBl99U2W4neOV8c57N4
BLNwksgGdFrizCFzftxL0JCdUtIS6rru0XXv3eM9v9vOP7dbe3s42DZ/u99ut/zOPti7xj7sdvbz
jl/+80On/eSH/Wzv+NcH/v7Mn+PPbuZ/zy/O/NPhhzv/4ji26zw9uXt+HvfYcudf+J/Dz/mPzH90
/gf31/Hl6eX464iAMf90PPLz13H+f+E7jyun9XLHwQgE2Qo01XRpQcdyPg1qS+qYsioIHzRR4uqn
LE5bLz55+pfbW+5ylRUVBTVFo/sY2PKyYdtHFHGqGlDDyGbZXdHRi6gdU8BdRegU1p/bxq4NikOq
QvtmqNhdDAoa1T6ULDKPcVI80ih+oL8akHF/6mRhf9vU5TZSoL3UZZjpdZ0IYh73hzsq9pWom3x0
nJHgc3PvpUYpnQShQ/vDJmt+gkC4be/S10FNxWrp0NoB7Vz2UwfoERZKFBg2BO3VUYRa3AWikN8N
QtqtuNVLR44payZ0Il7RCGHPhxbWaGxosLKRDDTjg0SxwQ67EakPRAFRnxJD/c43xu4IDOfFAIWz
4m/fp+78hILlm8MMnLoy32Dn9jstyJAaTkmL27n9/e9XtfIJ0JQ9bviUHeRjNhUd53e/pb8AvcDP
dLXt+mNvt/ZL4Yr2n1+m428Nd7xb45KffdLy0xQe2qQ85jOzJPycQGhGRp2bdqvU1ClgBVDWYqxL
E9Akw1BDtcCQ1YsDMyBfAyCsRfINKQddoC24vLu9lS5zUhBNfDQxH6MPe7eQzNaQqo69G0rZPu+E
0dXGvD1UAGwdRITyjSJlv2KhQ58zSz4prbhGZ37loM6Oh9cq1Ey8jxdfkCKkHagdXyBRknMgNznl
ek6UN74lKA/cHu41WyC2oIEiH8tTfPGcoCNjpGzC0yhpUKsV7kTrPk2Jtur/Tzvy+axWQkdPOOyc
3K2AnKV7DwRRCDNNmawEC9d2iAVZIuxuItenuDgfSKDFfiuBeilz6QnW6p+RsbbPr3gbGpsJd2BN
Neatfj6WHgJNL0xIJaCZUNg1+kGaDJlwoJUrh12aZ//8RLEwHywtdsIAhYAZ5Mxaq9LhGD5ObDyk
NJFll7TUESpywu1fNTh/XVgzfcWFY3qWgqEQwG8Wg4xa+A6AMOJWpC+h/wmohSruy/qxl3ciQAY1
POXdnTjsCnqCq+egOgGsai3UyO0p/+v2Hn3PO19Owz/fspgGNWpCqK+YBr5lzHd+85CL3z04YRTt
RMO3ru3C4XPiHb2oA5Cy0ePtOK6ERle2FZGhLoPo1Wdhg8XlKXW6kusV01FUokR1reC+Bq92e6BX
DiPqAVyYkMCRolsmxloA+XBPUC+j1/CPnGtbeiV+06S8KZHN+9emZio5BTcj8/ZZMnCWfl+qRayg
9G5Ur104PhW1dgRb+9OLizWnfXleeCFAOUexh1sB0s/z8yL0clnCocQuVoRdWZo/lViG1cH69m+H
hBkexHAJ48ekpUjA2AHKHDXMGE13CoYUtA/dH/m4Ifewkk28dgvPL33KF0CCeLLO2+XDJWGpQl0W
XUByjnSC+VRQYT2gaS30rwnk6dFWiahXb6hEmq+q0gwR4IqJ20oI4x5hVn8MDzTF6y8JJBjGvVcV
/W+Y7qzpRJsXvUeIpNUwiaYaj51moni7BbmQ/Bk92khdHS3CF5mm9EexSqw7tszQ8B7puy9FUNEy
OCh6Rn63yJKdqkQDIMAgrL4a+uR/qcMm+kbhuDlE2dD+9oyoOdAfNkT/2tnPZY9/AoHFeUUmp+9p
JIQV1xcSFwVW34lysd9P0EdsIHwevtxe+SsOgiq3LBGYkadC7Gnh9HN0TuPWzJAYBJWvK8XdrLpO
yg/WExBN0ESBq/oCycazGg2OGdCblGfHnNZ8g64XSY6ebn/PZVivU3CESOCdTdvQFhveqqYoCQ0B
7fBMfVZVny7lCj6Ceh9NwZs5SSvR76VvYtw0+VDU4t3GljzfjH5c6ILcigKghNA7RbXxp5+aaWXL
XxxiCkfzQ8WEetYg8l2MCRlcJOEUOPF4ErlSezc17FNz/Lc7Z2FFPh/KCEUWtONY6UZ6jahHtHCT
oPsKcdOKA1zeb7KE4htXq8Y1LvNQWTj0TuzNvhToW/bFAwg/p5dPvnZSpJeqQ1lyLahcLhGBOlE7
vL3kfyh6LEMG0jNSNwl54Lxtf2wPvx9/bh4++6vVPelyUCQuuD3YD5y/i43nCwVKnxBROy+azSPd
tk82D3Nns1/JnVnLm2oeD+RVMx0wNSV0G87XSfbkJKeSGjqkCO63b/d//9iSGbgnQTD//PuxPz/4
51f/bs4BHPi/z/97/7HZ2JvMPp0cnv5P+z9Pe/f4xAP/18v+9lm8qP3xqQplH1Jv/AQSNT/oPrjq
tGxAReUtPJ9O7ZC4CN+zDs5+7UaV55ffxyjl3RDJPZ68lH7ZV+eGxD5P43Rk8ueMBPkSBr2xnZXR
XFlhCAkllSyYBSeztXhZV4pFt0xYhk5sH48vR/f++3b3+lO1XzcrS3wRe74P54Ol+Us+zJtI059n
BVg63t+zbM5mbSjzfCznS2JpgBtAwczr/dxAmFt5VNOthwHXfbvf/rZ3bAdnv+JS3vPut+wsBiJ1
aR6ABQ+d++/ff3z58gWhS/vLYD/P9eiJ3/NPmN6cNs7+85/C+fznMx14/PUH6hA7mP+2cj28C2Bd
fhHFIstEGfxCGaMiY5sFtcROmY/L4RNpNfJcJLv2e5Jdt3fM+6v7lrHFZdwb5Au0cjZGCo/k3TOZ
Ooa6n5Nst029154uTKmKSTILH6csAz1xqHk00AOHqfv3jOFhPvbz+Z/TeO8pvTWb1+fyg83FjeFb
8dDWJSQ/bmorNr/EQC5S+4XRxoAMfu9ed4+nx9Nps7KIFzHHfD5QHPjvYBcXSFt2Mu3LGMYD5vZ2
+2X3zXlYcyrXPPqZlYWjNXxJLqpwHp57T+0a7/m4Y6d+XdsmF8nv5XAWQQSoz0oS3w29udvDDkro
ld1xAYl5t0BKm7CZHN07ufVHhwJZHNjl8e+VOhr2W7dtN+529/iz2Px8d5XOfj4DK1fv9eP/wezi
+MeKl6aThNl5f8T2W+u8vdSAU3pndBp3hqiQO9s+29yU8AzwV8JvX+EPeYflANkHkZFxOt397dPy
nim8OC0fPmxxX5hZ0E+y+vfSzteoe//+CwdnPjzzjcpVOR/W+Rd+5ceJv78fpvcEOrPFMb79Vfp8
Xm581bIIIpSQdwB++PsM//1B869b9+/be/6K+VvmRP7m/SZd+wJl3tLLL5AR09B4AEPO/36hf7h4
8txC253O1L9ji7nWwA9c5LP9yugfnLvZTbpP27Wg5iKmgVBvzjHMElxkw5TFCVAqyN86mCmcriX4
bEGHyhD0W7G2URL/+fY0v+fVzga5MLbwyk1Eh0VgKlx+uf2JXgI7dVKns3/zO1SL+NWfI7cN47UZ
9u706DwfnneHzYbh//nz9ItpOWzxcxRFjtROnl5ejk/71v5DD5P9a63It3zPzPHxPCkEUmAcL4qy
Ghj3DOoHIK6Z6FVOPsb5rOoEuaBTDmRjd5MxhQe/ypIVJ3tlSWbRHTIHtL+AelgsCVxE5dyXGTsD
1Lq2BqYdxu3pjbbK6A6CQ2nlTXDVHHUL8hSgBlR58capWujKO8DlTid8V2GqF+AiotAumZvbq38B
RmJCdbY2IFgAIxZQy/PQxwdXOVN1xI5UabaEaocM60UW2JN/8hQ6ON587yuyHkP2Khs7qDdH+TNU
Kqa+W/mOi6O2+I7lLowHS2yROXXQXrFNGX5O+tbTRxWi9uKeJjoEoCHITyVUzlFAD0+WsPKqnJ3v
4hicTcQiBqwnoUhGmQ9QIf1zetO3NdJrSCLR2yvGGzoINpWsrUz/le18ZnRxI3h0SWsR8C+nGYJN
BLk8SRJU/mDEF4Zvt2f4qilzllsg9UVFZLHQtWe1cNlzcmgAcAR/V8ibpApduXM9b+Wim/9TF1NJ
sVh/T39BQ3u+p8wYrle/kjkr1ieIctPudWq+3x7NdRPKfEKoQFGFOjcRiWqXlfJEDgDuqnfqqT+J
/3bbxmUgMu9J6x8ji4AuqALoNvQxdsTaEGtb9cR6Iyh++5Z2VrLRzUjd+/Ekfs6GJELDq+hPZNyQ
thuggDrEsP+sPYSuHpIPH7QI9MoALoNQFRm17Bqw3wcqdAeu5h0NmEGCJys8lPQ5tJZLJ3WoIeGw
9gGzgcuVNVDTUgyipyVoU25idTJSPsAAstpITipsFDghxHu4YHJ6bugqtirH6J2h/Klqh5X1uHjW
vq/HP9YX6yGM6qhBYkSLu7gLmocJgJMc/iDz0/evoknj7LauVkZ8fZ/9Y3Ix47AslB0stLGjeN+T
+Hks7lP1z+1hXT2YcLH/Z07nRf8YZJTiRKs0Jqbwu1j9NMO71PzUTbtuNdG0Npj533+wpKZ08iQ5
86dE40PefhcscQsptHt7PFcd6YfxLDy5FStKXHWzlcaxAlh91F0PjxBVImC8hrXiti+e7os9sXDb
uZXFmjbP3jA99r2tWg+6fhqyXVi4cXPnS87twUlrq7Xw2KWg0y0rYI8U7/Tm/aG/aT/9SH74h/wQ
PUM5uYu/sCF/aCuzem3t6KORJQnG5hl2d752uoLSGyxzsVMUT2H/lx9tZvqm24NbsfFej/6wP+AY
kdK+wwY8drYIK8VMzTFlm9tWroU2H0bynu35YEWG06zXS6ykifIFeqVN27hi18e2pKwc3ms7UYFM
kEIPbFZUzM7nrK9iFVZHAX9RHP1qm0qfwvGthcan1Y69t7s9rKuT98HY4hhLiaYPnYSx3us3uv8U
qaNbdT9uG7k6dx+MzB/xYe48PCBRIUagynZkFHL0LfRycIOsudqrowHAQnkRSRCAe+eGzCbzofTj
Ci80IEE/Yfy0Rw1STGlTlfLGDD4niuhKEBtNmdNW7qh8Coa/qjUwzdXh/vMV73nOD8MttQCW7YKv
yKJT2v81aHcKFHdrRfRrVkjI8p6gEYBk/GKbWBZ3uB7nCfxjD2rsQiorDFAVr3iOazNKeE2bj64D
glwKa+vU6GrYPhJkP2hltr7VAsD2aEUx+jLFhjsEbUnnHK+Vub/ifN3GXopEa7YiiULktEk594Oh
XbGPqdNBIgPxQ2OjvlRt/Nhs701zKjYivJj5/aAbNTgZMzHL3zBISzLE+Llvyc4UBfBm+Yn8W6wT
mvMrzx/kTa5lYrmlaQDFbtVMm+bUdcog7hLYv4lMKhVib3XWUl7xg9cWC0TPjF0ltUdx63yASSZL
Qhs29BlLEGt6m1Sy4ZS1239bZZ/fRSal4ln9TCLSX9wr9LODoTaYyLLy2y2cuX+SArmq28d59gnL
cAoYKe1JEpY0a7HzvFYNUEoxefTk9RHZO9vPghUfeHW+6KWY246QaVQWgbLeBS3MrWHiwFMFLf/w
vYI6Tx8gPhzKtZLZteHQPQ3tKTh96liLOaM3Ni+hxY2dmM5uM3/qksd/P1/MFcxuKCIBR10MxrQ6
TUgSBqM1GpfTIWp+/m8M0AAAdQS+YIlBgrt38OH6TBzQ/78sFEfNKljrzni/4JarDopd5y9e3bTa
nG/hvJIhoo9oyB9qbydB1yfzok2hRnUV7QXKdjorTzNRES3R/5vR/WN4cUV1hU8tM4G32yizv0B1
OQiQr4BTrm23j2NbHE+pRqZdDBibL3/TZJrWh41galsU2G4P5VrYB1WjRLHZgCFtuRM8FYGSaIJu
oDKQDAvKn0PFo71/rbroER0UHYxachLjtSjs6vAAqwC3AvKHFNT50qWUHxuvw+zY6YEjoXISRwb8
gcpLJvy6PcLr24R7ggS1Th1vWZQCOppmel5CpYsitO6dDOgo9YeZpFr5nZd7TYPm84vR7W+bnc/o
xeZEkZkrisoeZfzzEcIYDC+sxghngRLELKzsVznsajPeqf32tqmrNyJAJlkBJjFDFM5NlQHEnmON
KxdK66EPZUfqFURT1lTSr60Zif7/mllE7EkNuUSj48lHT+lspYdcysjpYPY/RW2yMntrthZhkxoj
lit02Oqyb2ZyzOL7pHhos7fbE3cBDH2/nKi60g1lAm8xFmZ8aHdgtMYMj5HfbQ2Vm9gi3wJhna5C
Blg9Ap9y8/JHWGUrUcxVF/+uOT037tLEeL5mudoFRimzPaCCaJxaqvaeHyX/Gz/1wYh8biQSjYyd
gZGwj196T/xiAPO7PYVXtzl3FeigOb5c9uMLo2HBncJNMgrt79IPDwVoKEG19mb/vay6lZ0+b7GL
Q/XB2mJAipiX3I14RSj8CKRhTyXlasOfYAbCq9dZD5L2ent80tWFAoPEKtE2AALjfA7hOoFvUsAk
Xa1P/QS7eRF+hW7rJRPhmvASNKGhYMqgZ/aUN8UaXblVXXSkNgZcg7e/5fpc//MpiwMIbeiYJCXX
jqX1Tilw9B5gg2q1BkbuFVNXJtpA5ZakOTcDL+XF9qzhAIQAip1Dt6pb1HDvuYG2143U9c3vMInd
HtiatcWyhq2JVFMKKyR0f7Y+fS39twHyPyvmyWTd6dn+trkrzsXg9cDAZsEtEGbnS1oXlTZBD8T1
rRk78n6t8EtrnqEdc2/buXK30nBCaRSnCShAXMQn6lCh3ZN2iRNrb1n1BaVYTbhDZEdK6EiGzast
VvLF1+ZRIlcsc6PTfrnMbZjI2FiTx02XTI9D6QTZcJQ3kD1uuqZewWRf2YsAMsmA00Bo0dm3GJsI
/7wvFtw5NUxnA3EFOhcxeyT1bS82HnU1XNkjVy45DM4Ni4quiHT5nS/a5KM/FsOj40TAlVvBtBtK
Gj3n7PaaXdsbH8wse0GqWi60Zjbj8SyK6vuidjwEHlAvu23nWlRCrxcQsllFWaIh83w8paW1iM/1
RMhFJTtwdsEk2GRyeYSuGqWCOnwyw1H56ZU6xP3op2yDSEejRg1gc1uZ2mvXIGVZi3Igaznjqs6/
RUAkJG3ok+OJeirM2obdHNmEOXa3FWUriDg06ilW+dftObi6XT+YnV3vh6xE0Cbp0AUy8fsgPJU5
BzHQX5B42gnW9AjvONoE+cqRvGBL4MY/G+oirtZQXEODUUmcQv49oDENUZh68K2TYR0M9ZPVfG3T
baklMASiCbfyhLzmDz5O82LJYY6TYE1ivOHwPRS/9zIE1DBvt3ea6PgW4gVrSda1CV741an2yjDX
MZiDt2wTmBi/Qphmyzm88Ol3KVjxq1d9gknDqMxrH6zQ4qps+2bK/Zxt1Ii+LdT7xlC2nemInW/3
9Uq6+vpCklOg882c4cGLyYx99LGEkLEpOjKLKPMBAEFqedPAt2e3kvdT9SM0noJevqMj57MAm53b
G1CskQC2uMSD9HB7N18bPSADmv8oavO0XjgoqwckrmVQ/RYeqixacVSjXVSjeR7v6MHc3TYmz0u3
iIRAxf/X2jKjl0eK3xQo0ThS9qlFBk8oq9JumyecF5oxqtunkZtV8n0ZwJQPX4txQNW6iE44aQgM
QdRHj5DXuFK08mFXwiW+a66Dz90BsJKcn2mBPltSaszCQF00LotPXA0rE33NRdPWZAH0hZWGBsFz
E1bsBZXQzN4qRuLVHaGnrSCP7g+wbiAyHw5W8/n2bF+zOIPfTRIyYEmW1bqupGJmZpBmTGEVfYL+
lDyZOMX3ZSdBc+EjK3bb3rW7jtcI0BUwEtAOLCaRx4cmgGTmUV4LrtceJnZs8Pu2jasX0EcjC++r
DlMt9gFGOsGy0MWNnFkRMdEUt4lmJqVhN5FJySLraTAQtZzCXysfcKUKaXxcx3nWP7j/mTVeJp4n
mLciJ4dUvf2qT5teAizxOkBVBt2C8O22zau7E8fEDuSQqtZi66Si4MdRxdZJegvSkPrUe9pKDHZt
r9CEzaMfaDK0EQsnKHlSPAGsgSVyFpE4wiYryDurf7o9kKvOBnItDVCABNnBYiBmrlTlLMjoFH72
GCvCXRmUn0cz3Pht+xBAaHnb3NV5oydGV0mF81xdmBNRYIXeGW+jtGV9rPXcOumT+XLbyPwfuXBp
H4ws9kMR8UQPkGNyNG1AGgPR4Ch2S3kl6Lga7NAOb80dt3Q9LG+phGA2i2Kdfa+mT1UvoURcHMI+
2AtegUtR99BzHnvttwE9++0B/j9Mzw0tM5YceaXzHa8DEYaMzeLh0XLKwm+SQDt6JW+7wHOQM9+l
2vc+H3agtFe88iXmVNUgScIm+WQSfUsIINzOtHSj+UjoYe3zLIG02nD98EUZ4W8V9Lu6+FL5wZHS
imupnuPRKenMIk0RAUpjfFUj+KuR21Wln7enRLkIUd4/jFQ3TZcgp5awqcqHRws4M4IAuVC7QuvH
d4GWIyCDrmj0Invi9M20EusQKojRUgqM3aptqE8XQCgcv5k8u5zi4DWrCvEx82BtcMW+0ZK9V8et
auf90NxlgzKAqBh1xYVSs/jVwvnYu7KQDr+SLFJ/B14Vbmt1GAfI8XT5h9FVGpSZY3wcfZNmFc+v
0DuwKulL0YjxN68uZ2BcUG/LFLWzE1xO1n0sdvlKjv7azEhkD2H0wmFdAsqAbEIcyz41RiFE4XaS
N1R7D0VRVQdFyVN3NE3PRjWrW/FgF4edRicIichbQhBEUWX22x/88mAGRjRNfuo0KM5npBmUNfDh
xUlfWFjEbj00dmOUBrS7lgVR70lv7zxv5bBdeMjZBuJPMvkvWPGWHVTpCJ7d6iNGIZ3EAbbPb52x
VWDj7Vfc1vsWPfNb75YootFCRYPcMv3aopzrjx7RQesMP+nbA8JpbHFftvw5PExO8TQ49cpL4jIr
tbA5b54Pa2RmctPpvBmdYQuR7LHfmO60y0/JQ3looALQDmtLNkevtwa5iG4TrYFjsMOguPOf06/h
KT4Mm8IRn2/7gyub/p2Z6n/mchnWakUY6H01ByVbY4v4Wr3VGE63EgasWVnsvygLyM3P8dXwc3L9
J+8E94rgKofbY1mZsvcQ/uMa+TJaTD1WopO3gyfxtXa7Tbg1VipFl7fK+V5YojNaSW0ot2FHfZK2
3R7i9Q1+4Q2GiJWg4+qxhTbsP4szO44PA5pkIyU+wJAu7ifP9auDJ3+9PWeXUSkBL1VDiSckXo8j
fG6DCkMnohRMmjX5Vgh3+F437zaj/uwZW9PaxfIfQ9zma/SFF0Hbu9X5MTmfX2tJc6EFracrSZI6
ntU5SD9Cp70vuQTytXM776zFMWJ4kHiLMiK3dEqdD09K2qSmhTh1aiTUcmVWWXrNxTdufTRppY3Z
ecgQC+0OhIPrT/GPldm9soIEPVACEoJAibEElBZIWVhqTogVIdW5KbaQYaAc6RRHbz/nW3caPD87
6bP/etvulek9Mzs/Zj9snAQ9SwQM58dqfTd1jqD8AieReMXKs+kSU0YwQYcBjQbz4Mxl1Zmkb9dQ
DSNB3lWZ6ARB0N0THvR/wpZ0hKi2gJH1uBh+mJnaPqApinyf2MWkCYa4vuuh0XxG/KL27Qb2va9V
qMaPJbJLPwpLmFZu98v8Bd9KHhMiu5ls+KJwgoIhxD4GsaD81L5YdrpRoL53xcN0l2/zzha/1Pvb
i3DlWj8zuFgEDSUMAnwMohkMHxQd6ZvbBq6t8scRLaLbRvVRhyFYcyRlE4lAWCmJhKITqe5tO9c2
MUngd3IgniPLRItQdmUbojOFhtT/Je28euRWkiz8iwjQm1eSZdqqjdRq6YWQpfeev34/anfnVrGI
InQHmsFgXjoqk5GRkREnzqH70cYIXFFL76oNCNDKfvE8JmVmGBZs9HIsE47vMupnKQCU3NwQUe1q
+BcpCpO9SA/CzK1Yy0dcH0hqPzMZOvIIxHgnZ7uuRUkSXH4lKRu2Vj4OtZIZNfWHu3hZl+lEFaJ+
j9gd5HaXfa2GD02+i+Itr17Luk7NLK4ISALKIRrJhcaD9eonNuLGL8Zd8sF7Cp3md4ZGKZy0+4jb
ttwIrZcVMa5BeBvYScYw4CFfhFZViRsvjlmh9Kq9qrfqTthF39Xn79oj9Udk427g5G2PAGqc8EZx
xmN06P2NALTiMmc/YXHEYs0KZXOcNzn7opsP8OFc9/y12/HMwOKIQUWF3oCFAe2HgliIZ4d2Z6sQ
3NtisGu/61tF1rVE6XRPF58zCJOgiwI8NLhpH3LG5lzvfjqorT3dZrb0LBzGzy2cxm/Kx2YjRVvN
cE9Nz1Hg5M4QhERJVJmlVu/RDZTFptt9VmEAshG7/p05zUu8//sAeba58xE6sRiACO2ScI4rA/JE
ws5HTvb699vyj/n0nFiIEKtp0nlNGaIMehcd82JjDevH/J9DMH/QEwtlESTlNLKGMvP3llI4CETo
TEBK++srWbVjUgllog9im2UlQ+sooHcpdlLpedJowZvfGuXRioKNHVuJ9VA7/2Nn4YC6FdejBWeW
4wtPY/dQ95+FdsvTVnKyMxsLT4t1T67pQ6XO5L+gcm836S6j+eT3x2Z6kKvnMEPr79v4L67LM7ML
d6N8bqHNPAcLFYLm2mnhey3yO2XrU21t4dLpgpwB7pbleearVnyoQM0qsXvdHbZsLNwOEUIvlRts
VP7LZB5zKKfVzbnp1dMzkzeSL9GnXBYhW+Y4fRW0r1NaPjvmWuERFc8qyRxD/ISUhxq+Vclr7WW2
J+W0uz4KW5nH6lOLqQHwQtBPwKW1iL95XaZ1l+P2bblXjOcu3WeSv6fV7qUW+k+9LQ73KNNe39z1
AgPDpUwKaTNV1eILNlqgV+NcNkSnyPVuiu/IAFJfsGCW9z9oTvEgviAYusmwPy9m8VaZ+9P/Mbv4
qJGgROyCyXPvYPCuHPa+bVd3g9O+l6/l3dYzdi2inFpbPPwMPZ7GSjKoUKbHQoVAyTFrcP+763s5
/+Yra9IXta3KSs2gma1o1XtWuOr0YHaFHdfEyb2Xvl83tpqSnKxpSewtoSmFQBbWats/DK7PJ4s+
GI+kQCjXH3j/yO8+9aLg5VW5RaYrcvvK6aKtpGFrzYusBD2+Alk03Gf68DW04weY753g1dr9km/q
vcegTUHn8O5ua05yLSZwWiE/AzSNmMrCa6dCinNTJBVMKreqKsrIjiG8XN/htVfUPN/9HyMLH+0n
QN/VyNqafedqx/aRmuK39H5WoOgOPQJ6W5u5dlmcGly4aVvBolNLGJQPUrL3DsNH/zl/HyZH0m34
/P7F9WeB0ZfIqSGGWZYLGCdQrXLO98KM5Pm+iY791jNn9TP9U+1dQiDzvkIjdSCkIaprA9geYt+u
u411rITus7LHwgW7OEbHN6TskYeDnZmP0lb2vxI9qErN7XAZ6DASFOd5T2J0ddObFHBqgnAs/B5o
uwUPwdYFsLJZZ2YW62gCpUGzDDOKf+9H9x1CY95GtF/dqpOVLK6YSUbw2I/T1Bnkye1rtGP8j9cP
zdYi5l9wkiMKiHNRj2AR9F3A1/0OOuTdi4254rWTqcvUClHngFDlorEzgXRm4ggrka/CfUwtIEAI
RUHr+JHSDPYGzZ0V5fJPQ/vJ26ICm4/hIs6fWZ/95WSNsaB0EcOF5KdddKgt41XsQFYZGdos+q6q
E3dm0cvM+nB9a+eYds3sIuaFSeTDTs+iJwUR2ftEexikL0r1Vdni1L/8hhQODIjHVHjNkSZYhKG0
7ku9Fo3ICXNUNuK2fEx1wU7EYAPmd7mP4DjAhM1cfID9LvL8pi2bbNSZMcyY224fiuG1L2FWU25E
ZLeNp6zfaD6tLWymRwe8CG/7Ban+UKQ6A+CwxSXA2aVPcfAi1F+uf6QNE0uIn9bqmeXlmCi09lCp
70qru/XWCM/K+9XULeg14PylmXZBCOVJVsMTiZGkSbLT32bhpL8tu7irFbupbOOr8KC/wqN9vL60
y+BxbnTh9qNQGH0/YLQ0mJ2MarffiuQrOQ0m4BnFJQA5US4/P1ll0/hBiJqtU+6yj3CzOuk+OmQ3
1n1yUwPXdbKjkr0Zh8J5RgHwPjpY91vj65ex/vwXLIJwqiLSLIb8AqOzC+EGvehO6biz3q7v5YoZ
mGrmAiPaL3MwOV8oxwt2gjZkge0nzbpThr0hfmy3IHp/qpXnIQOqNDwE7nGR+dA/nfuTSCVC1lmm
SUpGaqcv8ZuEBP0ukhzKOnZ4Gx48N7EVuDYfup2/T1+tzexw5TSc2V9EkjKZ5Nqi9+HA/7iX3GSv
fpEex71sJ5/Mh5/G4dvP69u6cjGcLXjZ4gM4VaHdgkHvqybZvejEb92dZKNo/NAOe+k3sM+tpO0y
LNPwsACMAWmnr70cTI1EBHs14MM8oITX6Kl87F4BtOv3ekH5bDpYXyUHpInnKNpmQ3PNixBgNBVa
+XOld97+k8+rCaMuxZ6PFyVeYk+l95KI7WM/CfWNhKbuxvlfW+iptfnXnFiLDS2aBIXBwSwsY1st
vg1Z8lH2v5iTfByb39e/5IrnzAIbwIFomDERuchUoqgIvLLkQ1q57wzit2Fsbb14vW5kJaKZ8xFE
1g+oE9yU5ysapKHJDaslL53RUKizNsYzKaC54ZVrZiDm5U79gy+/+EyhmUIq3vPEptAfkrCYf5/K
w29P128mR2RUcYkSCK1QSOUYoMsEEbtsvDFcDL24e3231j4JFKHgQmdbjIKd75ZqJGHRmzTaBPO5
q/dJ6wLnu25iJSMwVSgATDgrVxq0Y2ClUtk1wFK8fTy9BxWidkz90KaV9syO0VxIt47vn0GJRYzk
xqFLwnAvq1r29QJ4lq3AZz5EAZ0+2Uhnj07qid7ToBj4uRFQSWMzC9UxzK51rT5ArFAywa5Q+hIA
klF0rR21F6j4h1Pd3/S9oL6lXs1rJBS74hgVSjy5nUJCJaZ6ExzaPlEktyO5uq+rvr2n3Vg9ltLo
t3eFEapP+qRz80zjtJebMbjT5VT8Ko85oxChWd+0HMTQkSQmOG11UqWSwZZYqNCZsfTfqZgP+0k1
x++hMGrPeY0QeSDU8eeCQfI7FfLDvYaN58L09bsiy2SkHwaru1UTXX/vwPkdZGRq5nmLvhldyRey
xzw0O3cSE5S6x0rsvpF3gzyWfSm/aXX8DUkbKKD6rGqmO7BpvfdkCaLyIRoss3N6S7Eae8iC/MbQ
gvGtaKtgb4Sd5dvogjME0cf6IQiVKaRZnRej66OK1tuTHAgfEtjD3uNy8p7zpg7BjRlaCU2RELlG
MfbVbYfqgEM5OsjusiLOb/mMir9TrHj8JZdyniIOFqcfw1YuKJ9porjP6jr8XTdlgmayUWUUgQyj
jSm3QRaEak7zJZ98NEWh6Y6+S36l7BgqVwcbRJtyrwY1VfVGRzH4ustfFlAoQQMXpPI4qw0uoUQh
uWoglDlv/nRykGK2ZaE5TJF4CJvCYYr1VyRs1RnktYDEcA0k0CT4BIxF3OvSsgz8hrgnvFKgyu7f
c8dAofhBhez0sbsL0bnUHuNd6bZP6fdgZ5KGyb69pR67+isYQoecFqJjBmjP44nm+YaaoTvvKPFe
9xW7HTbzj5ULEs3gf0wsriyl94bcbDBheXutteWH0flOHRkx7ScLEfnn8ia8r2zrZgtptLW0RXoH
l7qRNz12fQXwT8IsX3Zz3W22LCxqU80otbCMzJGS81WHj4P8fN3AWipFSkFeAQD4DzD9/PM0vD/y
rBnJHXNZ+Gp0hvElC3yKiKWZ0fWxpjrZp54FH4Ka6t1kN4EXyi6w6/RnhZ4P/hvWd0XYd1uTb2tL
P71OF6lB4ntD76tcp337SSCl1YON5vya15wamH/ASaJjVk2cy+VAL6CX32I5O5RW7SDVfpvJ/8LS
6ZW6eG1YaUZEiYBh1sPXWNPdqC3cKoOGXtmiKty6vBebJuZtXvQCl3c9HqXqtuapLTvXPWYlP2Rg
Aq2oeWxCuxi7D7tR7ohmZKNxtk+1fJ8e9FfYxXeqJx3+O1OLfRtyMY1Hgdq3V4TH3r/JEmCJjduI
D8Ffzx2ppFYnq1ps3CAZfhd7NCoYEXQbPXRH1U3yN1Us3UzQN7Zw7TJASwjVv1kLWloCKUo/79ra
Ygv7wglrZL0CR1GPVqXY2nDTR1tOsebop+YWjl5LsTpmAubGlG5/547ib6+zu+Tt+tdaAYgj2A2A
lf4ShReUSM8PVGdpVdAXHc/AXbszjtbrL3rIP7hyKnpNoa0cxGN/Zx2L995yt7Cla45Pkk/ZFlm8
S0CP3g6tlmjYDoTGBtttghORpnx3fYkbVpbvzhEKHT0cuVGjILPNgBHVF73dX7ex9rVOVrIsjqQT
E0jxyEq0QtMPPfxtNAilB3hVJdrKXvT635lbnLFwVMukTjCnKD8S40dGhlwgRh1En6/bWelAznLu
//lCy75nVKamJMyvsPCb9VGk1mhP9xTNuDzvjR0NLXhXHs19+H3D7NyNW+b9cPoAA+GfBq/quVNW
hJDKa5ml6bhBU42595dWfpVGyrihG+T7ZtxGNqyd7xkgqc2VAiapF8HECqSg9+fJGiXPCqeYlLu8
bV/bvkh3UvXY0WQWrA3U1LyM5TLRXtBZIuKdQLTOl0km3CvGPBcq9GoLMeaTFrdwt4aZeFOY5TsK
CFu99FWLM7afVjoCnEuRXr1t1LqMuWryMTHAA0jhdIyREvwqx54QOKWK5tYhZSRloyuwkhcwf8KE
JDQlPCuW6F4+cRbrkCY4WaDd5O2D4ZWH6z6zcsrR8AI8jMwBfbrl6JwA4NpUW/DDYhynO20SA1ev
6gEkovHruqWLPYQ9CQQt9Y+ZSoD/nH81BuRGqbfazFGbxpaHo9T+rNRnLfyhb5HbXkSV2RKVVo33
LwOIy6/VRm1jSHmXoaASO5HYuEp41KmYeRuXwIXrL+wsVhTVVktFlBUpRrLn2fXDZLIWIrR9nFhf
NE+dJXg2XH/L5Pw5T/I4I+upWE2Y5JEBIZobBC/16CNhD2fCjwCln+vfbH0nwQlCBIQY6/KkjUxu
JrLRZzSl6JZ0j0Uf2V34rMV/nWjNW6nhGXOph5bPohAzeWRaInpJTp181tIHIdlX1BYya1eiBHp9
TatbeGJqcQlkxWAZg4KpUYCoSbbltN0lya0P51Ac32t/jWFbrGwRH5VQCUSrmrcQ2ro48O78vj9e
X9FlMrKwsXDENLTSUG3n3Ru/ZvrLKEG+MtjmeNtEt9W0j3tonOykONIPF7TR0cNPvfWiN080qkDP
f9z4NfMGnoXnxa9Z+Ggkt3kuqvyaqoOi8U7VOpuKpN2BEy/0O8urbFncMxYZZLt2S+b+EvE5G6cm
yewjU+40U88PiKCXsW/WYwZ6S/4Sk0ZAP/goQARhSvFhtHJ4I0EFVV8zKyEX9dKtTzH//YvFQ+g4
K5OicrS8DnktjH0ozOSUks7YGdBk6Baz9pOo06FIlaMAzqtLvW+qXr2r4kZ0uGyisXpTomg/X1Uy
o67nq8+VttMTk9V3/ec+011PhiLTTB3NL988S74xcmNXDDGuMex8LX7v+2zn6c19lebZxjFbCx2n
P2VxzDRPU4akYSPgqy38YCdav5TgQSz9f7Pjp4YWB6yB940nOYZKo3CS+E0xD7KIJmX+Uae2KfDU
7Wo7Kp6UoNlY4iW87c92z1cnfN0iJYXz7bagqu1Ki+2eayJKsdP0n4r4DFd8NGi7OPoQjI+pvLt+
vNb39R+bc3g7uQEmlZPVltiEqmIqdzKkJ4mrR2l/qJJw+NJZRf9y3eLaxc1C/2+VF5R33VS1iUoS
Cd156+Reyc1tPGTha2plDiVd97q1S/LzP5vKACICFGQ9Sw2pBMKVvBVF/jbagsHkiOKzpiZ2YXw0
9e9R7yT5aIfqe+59aP+a6Ojc9HLqtx4ELTZHTDflsIduJG1bN1WogcdbMfIiU58tARMwEZ2lvbfs
bhjVIEyVjKU0fwu8fTU6sv9ApRku4ltwbcbkTFsEe6uh8dTmwnOMaUoyKcemHgOBMPaJqDqCd29G
e0G708vD5O10wQ2lbxsfdD6Ay5B4anfRMQ07U2gTCbuMiDiVdVM1j5pOIHSa/j5tQY43rpfseZ4w
zOHpWzMAq+eFtxjMghC3MtB9fl6kOhpjK1Uz/Kb61PYRJNYI3wRvibB198x/6WKdJ5bmX3JyMpuh
S8Shx1IOy1kRBK7ShftC+Gsaa1xnTtkhDJ5FQS4AaFI3wOMisSCBErsRRT4ak8ScTFW/xlK7MdKw
tn3UONDghf4fGdxFiDPLKpUEUcgcQc4cuIBsq0GPWSifPbV1rjvK2v6dmlr4p0IXxldoz1DWSCs3
VqBaTcxIdwvEba9bunyfz3t4sqqFSxoQC3Rdiik0MGv5q2w96dAllvdB8YO+ljJ9FaU3yTvK3ec8
fpEGgPobv2Atpp78gGVxJRuAIzH9RZqQ/0zTW9G8l9TIMeWnNNzq5s/btnTLU1OLnKArPbW2fD93
6sn4HQdvccZwv965BU0Yswj2nZpsLG7NIhv8n2txsbvBFBYodnNhaOrPSLiLC1vwcjsYHEV8iJKt
A77mNv9YI56eHztPKsdILrj/jSy/DVEYLWqPhPPXdZdZs2LN5L8qw6hI7C52UYh0Ia47D+fMtBur
bj+1ReCWnbe7bmb1uJ2YWWRNihkkoaRihizyrsnV/YSJcNCOVSpvQNVWvhLj90xVAl7UUVterihM
/s8FDauvd4mnWm4vphUjCcZT1Aiiq1VDYAMUrTbyifk1snBIVOtnjmsZ+/qSVCYrWj1I0yCnCxMK
L0qbGhCjmt2GE85OtrSiUiQCvWJQPlEWTjiVipenCg/jtHxDM0kM78fJrr2vpjXaTC7b0hYw+LIF
CecEdW4g/vDmziRb545Y5h0kf6WYO6FZ2ApDdEnb2e1kOGNLKa7XjpY87UJZtWNNuFFayTYMf6c1
4aGZIDf3+8cwA4et97tJNz6KuWSbZnJIrHgfWbFbZJYTQ6R93d1WfABJbxT85jcTLjB/qpMra4qp
JySChC6PQZqc2KW5071d2X7xlRI9gQ1ra/ky3WBIeCDGkZnhXHyTyqSgIM/mjJS5mu8989y0o3Tt
2ZiOUr/r24OgbVwqK4GWOGRAAkpzjznHxetAy01TTSY1d2BkcEOfJp+xy/3Hyrwv1XBjfSuHFwew
uCZhM5rRN+e7OQ59Ug4Fy6Mr7xYe+WpkJ9HPtHn+66+mMQxP14GxbWae5zWffDWjyxDR7ljT0Bw0
mVpdcOP3H+WYF2ZzNIj0/5252YlOzOVSNYnGvIWD/ym3AluyHqPuQ+B9yvrOTv/No4rVMZQ+tzYU
aUlXlhZlONSinjuQziSmXVHKjmLJreW30LRr7WbKH3Jv4yW39uUMPhtngKMAbe35En251YYg6XOn
q9wGssMs+ZWNH3ux2tjKFW+EzOAfO4vw7qcWCiQSQUkzjx1MrbqtCSq9GycpNlFAs2cvAyD3FLxa
MiAgOm/naxr9oarUEFuG9DSoT8LgyJQj0PZrm87WrL0huXmxrwBuRcrB7H5dd5q1s45zYlpn/sui
QXBuPtWNSE/H4Y+TNuKPuPxqaHu5OxaWI2oAWdpDMmycizlaXaz4xOTCUYPGG7Ja5yvqCEpMk/Wa
KlsDNKsf8MTEIoIFujL2WocJoQzuS63aC36576rwQYuTz10wbqC7195sp7u4xF7LelIXZsMuGmX/
swo+GImITpv/gYriLULXr4Jv7i3Kvo36XptbmdXaU/zM+uJYWLnVjIXFaoP6Ji53ZQTjU/EitD89
/80M7vPiFV3ASvlYqBuvjkukBnfpifdYi4MSCrKcjSaWqzJyhYr+WRPca3r0odLzT3WR7Mf+ZVSC
g+B3MOG/jgpA4GQjnG9u/uLuiBV9zPuCzY/Ln4n33Ja921hOGn3oSifpbrKJ1/rnegv4uBqL5q4y
oQgQ1TJxGUdfHDIVq4HkZs2rUT95/T7KNpKwlZtfg5jm/62oi6w5jrw2FzSsaCoZUkuusp+ko6x9
lWf028frwWAlF6NshHLKTOLC+MXi1ITGmKkSjF+OZX4SsvigF2+jJbxWIjycuX4faaCntS0Bkg2j
y2IODDaS0DcY7XIocT4hVhdRcgjQ7xDvDT+09S39sTmgLsIPI640QmHLg4ds+URgyMry5Yr8jxnv
opFtuboZwd5d38oV7zgzsjgYWqqnXgOvuzMNTw11HJgukT5h+zZuqq3FLHw/FEwpN4rZjvkdzCqd
BTqsW7ydK9GU9JPJFaoYDCgvXT0rmUSMadU5dFbV5M3Kd+a0Q9iUcu3Wx1ndt5NMd7EeS2YAIhcx
VXgfpu5X2b8a/qvWbLyp1nwOIh0+PhCbGcF+fumZdZDLnkmqlKeBncc3lvQpyN/NYbC15scE+pKY
8ff+QOoOoIcrHsjh4miNpZ6g3IJFELe20HhoCfj3EmxTcvLX0BpA5SemljULeg6xVsazKQjtYQA6
CvJnOBLtKTe3+hhrXwuidFB6ACnpCS6ShxoqsGLwtdwZmyr5mXl+/t0sJOG9l+vitTZkT9uNeeJD
Oxkk98k0Gff6CCX3QZKs4CZujTy3zSFUmyfQ1VK7C6eg7FxRSbuNjGMlitLIRtV7HvWi3bTY/UIb
hrodjZycClEtea/XTxpkRAkzoUoe2H315frXXjswoB6AAshkqTTsz/3L19uiK2rsBU1pxznI4C8D
CaQuPplhsHH9ra6Nti9NeyrxF80NQa3yVpnXNpWVBMFsMO5ko3io/II5y6l4jJM8PLL4DcjD2jMa
TUpaeLPU5+WLLUiUMqSoWTByrntvJrIRL4avSq9TOMiSo3RJ86XXlfgoq6n2u9Ra65s1BN2u7iAW
tAd6PjeAqLV3Hiz+aMMfYr6YUazFByFX+97Vyy4IdlWnx5+1ALm1VFdqNxIq6bc/KdQ7JMmXNlPx
lWo/DM/MtM0aUhCpLlJxr4BHpY8BPxf5F1l9kC1UMPTnQn6W5cENhtta3dGSvO4qK5/vzOZ8xE5e
baoxVZ1q1oUjJDQ9k8lNx29zXVVLErsBvtvQzr9uca37eGZycWqHsfcHQ51NVjsRVi71AI/33IOV
jGMhQRJX3Fj+A3WmptxnxXNhvV3/AetLhswMlSRixjLN4LKFsylpYVkUH4rcrZsXs6EvB0cyvQec
4bq1tRyV5f7H3DLBiBkZKjyJrxqJYBrlY249jt1NWzoC02mzAICnvxUw/9Hk0X8O1ZaG29oL68z+
4rJBUxV2Bp/l+tNNhHx0+BlOal90xvBToBwH7b3wo401r2QFZyYX8QfNbpoS8w7L8nPQ/RLRLWx/
X9/WlSv0zMTioi66LpkGkV0NEBnOwWeI0l6jvWqlx3Ryq/nL7q5bXAmqsF9BFaKYFHYhRzg/KUIv
Wf2kTJAZW7ejiSSoaVvV99A7GJvfbM0U738ETlSoVulBnJuyqpRRHB8k7CB8zTNXQ4zHjGGyS+1h
2oLUrNyhTP4w20ReJVkXNQ21gU0Hoh50cFO6mNk9uekuin505fH69q35IVMlvCWIbTOyeHHspU7U
vS6RCkdtNfDLmaG2ia0mauD2dZNP9liLcmAjs57d64LZ9G4aMS7klv6QbmDP19xTgrwWgQKkLi9G
UDs/8MxsjPCdkiEfH35XBug909jIjVe+IpoYEroNjLtKuPz5VxRV0WykKS5opNoJjMqi/Erj1Iq/
K1sMomuHAYIMRWRyjBL9EkfaZUwZqVAfOibMl9lbMUa2WN9CrJcKwyHNgxsuvo2vOXv74hUzU97B
6mkh3Ejp5nxxplBVRSnlXL/ibzE+kNLaUhvazOh3Q7yPrS95/uYrb1G2Rcu6uqv/GDYWL9KhaGOx
UTCsCp1TtpAdCG5kPWneNznp7LLfh96tVR606RhaTq0+VcZ76H+Z8sd6k8lnpZB0ugfLiDA0Y9q1
Oj9FECpHw3l7CSARKrTit8ioHaU6yum9P7nZaPsC2GXHy4Z/EWl5KauMq3CZXUweGIqn+KpS8qdN
axdpH4IAvpT8y8bHXktMwPXNNK4GOchSJEg2Gjn1dKx0dCP6fSJ/89KDOTtytY/G2yrqHN1oN5a2
vKaBgDLTCV0XzXgUkcRFZqIVyUiKV5p2ilAcUgaR+bMMa9LMxyi6MbbaXEu3+mNtxlmgqkk76E/0
OsmDSKOVTFQb0xbM6agoTN5B0y613YOapuQGf1u9mc0xSkoniOc+k0aza52YE3WtaqTaArlSS3bQ
7jSl34PmkGjpXf92y1gHyntW2AAlQ/uGeLeIul3WeLnfIdWpdt8gtXiOA2MvKPlG5eZy97DClANX
xcwPuwx1cZEp4RAGvlPU0o+myCBhGj8OSJbY3YxplGrz8PfLgtweV5wFBxgYOd8/oK1jJ0ix7xj5
x6xokJ00HEnf2jxpeTlyVYFXZ+QXKUEeGcsmQyIPQN6EJHDu3pnXsH37xT78+OzsnOcNms2LpBhL
qDtzJ8GfPnM0Ly6LgJ6Dp2VWAAFS5T7s94fDfQ1HgeNu+MOfnTkN3EtDC8/rFXmIx9ALnNhOITfr
Gd7vncjRdwr/T2GR839T/t29v7sP1u7hw96+GeaFH55+qPY9ZJGutgPEtvthP6l2A6FCYn8+7F6d
4/PPn3dbQywrX+BsX2b/PjkoshnEfuWzL4LRQcvSZuEhk8jtZD9+MbRe2rheLh15/gxM7ECECwj9
j67CiblB0mSpl9idqB1uzSrbi6Vxa/blwzA0+z7tNz775ekErA8EXREZhdWBDZyvrmjlLAvbABLX
ob2tSwqd8djfFbKwUSlZJgj/+9H/WdYiCiSeYDRmybICtA0U771lNi2u++PUDkcltmxdowyk//Xc
PM1UZlCR1ZmZxxXA1OfLm3y1VsyhRFEinxydNreG9KCp/GU6N1uhLsgHQ73IuCgPypCwVX0zoGxf
32sVY8RT7AhbOnnLux4jc4OYW1AiHJAqny+lRHNJVLIedpS2RW9QoOsub2TIF86ACcDA+ALRGvXl
RQhoJ79Vkop1AHN/CwJxX+vSo5gYf+9zXG+UhizNmCsni5WonlaXUqXi4mZsa0rltuJ9nLxfj8+X
l/d8h/5jZPECTItqHJMSDeIBjVRH8oublrEmtef+VoRD4v0Ohur1usmLPgxOTnmTDIUwyttp2cPv
4GiIx3YIScXCZwTK9iqzAUMl/qBY8zzEHa8b8bMEh2Xpl5BRxBuR9SJ0zBwUMFHgJXNtf1mlblsr
SboAgcYeUiy76Y0fVmZo30ogHI4kaJmblNn46fqaV1yGg8VLgk4CVNpLHilghG0T6XnoVJFc7nQt
j49iXiNX1HOor5v6U7c9uzhYH2kY1kxGqsBJnp+AIOJ13NVSCPEAPSDfDjJxl01vXtId6/itTQY3
8u87Q7gLknmrYWb5OA4HPY32RSzeCO1j5f0yjButv9n4YStHkzq6qs+jozOD6OLcTNXYx6Wqh1CA
SKbsdlFEFmVlNdUAX9LTh3jMQ93R9SqunFBgSOuY57L2FCSysBPDqvWOaWj6wW3FzTCizOgprhaX
8jNlqqFzq24sxL0kDMKdKYaZ6khxghhcDiGUb5dpqby3BmLN+0gto9a9vrRLlya0zShOnue0xzlQ
53teaZ4Yj1nMeFJ1jGDOkAJn0m/AyHbT3pAzt2wLihC7YKsNsuJX2KX4QD6sqPAnndudyiDzhCIh
cHOEFGTKc15ZviHtrq/vD3hs4VPz3UBjglwYYNHCp/R6sLS0ymKno/roF4EthM80/9RqF0+7SoM0
ONyV3q3iH7r8Db7GwaQb6ARQcaADSBuIgmj7YUg3tn3FocjLZ9Abh4qpusWu66D1tbAvYifOD+Dd
bImwdX3hF8WQ+c46NTH/hJM8ox1KS6JJAVnaD9qNgIFD+ONvx/f++/Al2eg2rQQmCOppkCBEz4PK
XMRiayqHMsmxZbapPbb3ff2hkSma1W4db5ha8xuGWehwzG8OdFjPl+UzuOWHFhf+5DNG5KECE2s3
Zi5ubN9FUsifJ2cCm4t7cicv8orEkwE3ixUKG1Oq3JelOblFj8yYOHXiUQp9feNmXrVHuYYLDT6x
i8s/rqZOqvUycqwguZWbL34o731yQ/Xvt49qH3OPNLS4SJb5UpjEneyH6KUXY/nIjfWjYZDTF8yP
171vbTnzc57XE80GkGHnX4k4OAWkzhHUuF8l7WfX7XXlZxFspADrVuhvM50BdlRdnO2QInDQhvJc
a75ppp8TzucPT2H38/piVlxOIVQBBFN445LUnC8mShqSW88KnYhM+iCEWnqbgtkLbYTO8o3WxVq8
mltcVANw7ss7MBq1MjfCOHLkoBffhtSwOjsLIul5YBwkt0ehzKhEC7L4vc56Yw+JSPsJ7vvpPu0j
0XiqBgBcxG5eygea3WJpG2Lt/ay9avg4BX7ywzBq7WiY2cw41JnGFzXKt+Ys1vZLV+CC5B/gmSVV
c9lyT/WiB75LHV0v8G3Vyo+WZ7nXP8va1z81s7hBMtmLQSViJmFiYxyOfgM7aRy709Z07aohFWZL
SMaI18vJA0stQXWr5PsAhOGFygZV/Qx7cflC0Ub5MekBicH1pa3sIKU2ainEHyhYl4leIabSaBYh
QxV6fCNYA3TX0d4DoHvdzEUKzXNAn6cpAD6gC7i8+5VK9hiBhjrYUyvFrluLvFa+Ha3WAiVguUXZ
uO1WV2XdpoHGpgXe+6LH0XgVfQcDm1Y47sIOt70ppOcKIKWSPsVbbLIrFxPMY/MzAaIiZg+WRxdn
13MlhhPA1O9EksS0gz6w/R3Ste6Mbn99P9c+G5UVsnN4LilbLzyy9Mw+lTV6bv5k3oqaZ9Pr2cn1
RohYcUd9fn0AD6VyRF/6PBy1Wh8LlgBjhJjrh7mIEKWF3adBbWf9xm2xsn34O89eEaQ0/eJFmlJb
kUJAGZh/nuJul4md8EAQ+Q64cYbCitmu9/tyoz6ysjxQ0lATgs7mf/8krCd5i+CZQgmVXOSkvXIf
lb2D9qvN6OjR69ONmsWWqUXaYk5KROmAwm+cvxUm+l0UEvX8/a/Jp8lVzpa02MZQFBtNyWatXA0S
trreGQ2AhUn9+6jBI4V/FLTR9ljmLGIoVmolefPOocgO54VH4yALqw0vnxPHRUatwilGYxtY4P+Q
9l1LcuvAkl+ECJIgaF5p2k2P03i9MEYjid6CDvz6Tc7ePerG8DZD2gdFSHHidBGuUKjKysS1KIVG
tG/KJOl46pbJy2A0eOA//PUxAp0GqgA4uNAXlbnLqqBKI3Repq4RQQCszTcl8BRJ8Nf5+PnlM3c9
QsWJoa4lnVaFcSsiRoh8S1Yep5g5MVcOXfGT8dSJY/H3i3N2aue9eLKtY50kiJ9nJsTGfsyaiqKR
dO5ZbQyxBrhYWCCYgntA1WwuC0oOAkjrGP4DplhN9pYwb4X6t/Ryc67q1IQ0GsGiPqwCmGhAYvBt
CpsEacUw/HZ5IyyczzMr0k6LBJCMkw0r1kCcCb5HRwXjGwUj5GU7C24OdtDHCIoOFILkSuPQmMpU
iAokObX+0Pem09vBDjSJfi3Sa0rAynzZ3tIdeGJPLjAKi0YgWkPPpF2B4IQ3EWB6fWg6oVa/BYG1
CeNwG5XpyrldtApo3px4xsNGfnMOWch4GNfgMS2zA+pCVfZLU0en0u9yqkIrbcXc0gMUwcsfe/M2
Pdnx2lCYnIBm1g17DeyWwiGcOegScEPxMLDbHHliJnw78S9P7hes+OfePLErbX9drUJFiWBXDaYt
jTZ6fS/o46BvW4xWlNuSC8jBF5uO7421dMPiTjqxLZ0LMFjmXZjDNqpK2DkGg64M9I+y8FplYN5k
f4szkMcqnRB9tHHxl/NYteMMF6t5tDFAjXJ5ShfP4cmo5p11spJTlYRdM+8cYdv+yNrvA++gMw9Q
TxVPK1H914LY7FqQYVVm3ijcMNKQsjYLe64jldsy6BBGXeNUNRiy5lxfHDxCeatzdHEsGlCbKXuF
baPkPTAMtw9f+3LF/yxsJQSPOioMSLaCVEpONihW2SVZMDDgJ236rZhUZa6esKuRTY1b2WgI6kpI
c6eBhlukyKHk1gWQVeuSwec0tv6+CjHTCM2YXrx58UA8X4ZeU1sTijDIUcX8V27FB9zC6O2zwpWo
b3G5T+xIm5haNSoQNlaAaCoAlppLWg0R4Pf4n0oeOAlIRiDHgt4cej6isEakV41gJ7OIsAFUtWsn
t9e6xuZpkeIVvKVA5sPQ48m+JO2R5RlB5wtKyw5aS1ZYHVkWHLvWev77Q4InzYyIRbUdrC/nYzGr
nkSo5mM3JEbxaCgi2zdB2B0jMJU9szx9uWxuKXEL3A/kR2ckJ46KlGKJeqBxmlhApQfE1327Rxqk
7N8MPObEoQPVS21eZ4PH11RO5p/9MpuffM6AxoJlTTqeJchc+i4EGzZ2w9FqK30LoTcFiBDG76z2
EGXPY1dCJ6F8Xxnv/MPnhkEloyJJDRmtOU8tGa7tSbQx7ZgTchsp6ak1jyQaXwmnmp8i0+7knfVC
kn56aQdwHbeJ0F2ext9CSr8Pagg2lia9IYYAELRXIBIXoo5w+RO/xl34vjkuQn0NuuVybi0jCieg
EUf5mj62FWhvXi///tcL/Pz3JTdc5DzS80hFXlXdpuTZ1B7H7D7Lt8zyqvBvORAA1DsbjLS99KTQ
pwrpMAcUEgp4aDMabsAuvtZWNj+xpFVVVXgz5DiAewQZ2/mp0Xjbo+CFXDH0UhzdfGbpd0rRmjM6
NTum2lM9XPF+owTXWroKvVhYrznHC645vDXndOi57cLsy6ymIHfQ1Dc19Waa/7r3Tf23yVwAZho+
uIwNvj08BSn0tuzr1bryJ8xSGj4+ATATVOdRXJO3DDFKwxp7bGpTVL5aeWlQO3V8aHU/Qn9kRW67
KHX6BMfYcMdadYtyM2r+BK5BQN/1Ow0ykdGuRgSOpphUG9w22fbmYwEC2sajAAMrUBSoWbQZLN2F
0r1TJg96sxMgXhitxin4u16EXkqu2+p7rv/izYNt3er2NhEQiwfyBQnGLH/ozENRrD3yFsJD3K0n
Q5d2cxybwVRkGDpEk7zIyJwRTzBgoyP9duw8CrJekXxj3RosauEQnZmVFj0ZRwiUDjDbi003oHiL
eXxADg6bLTwixbYSOn11l2ejpBKWcBqG1OIhzJXgvmzRH6VkhxRdOC3UytXIMcRPxVpDDX698M5t
Sg/buGp7gxQ9A6+t4aJJAqznOdjzV5nOF84upvJTwg1vCkBZzs9PIERgpB3siGl0MzsHDeAD+pVt
dlC7e9MkTmp7EwgDxMvQpJ6hbjT6E2kLZ2AGMIyDQ1D4quj1MG65kjqEVP5lf/l55X49XX8+UHqB
BHmos1LF5LMQk28dkgl7Xs9hDmfeBDTlVyZU6FBqvhneTfH3srpKIYLQKoVXjDbg61CTte87yh2l
vrXAo9CYNxo31m62xfU6iTIlH4g8pCIExzyGk+YR07XTpzja1wBqAY+U2KGnm98slGCRSbfrF9Rj
u/GnXlors7X2FdJ51OpgNNMAXwGhDkcPftaADRZdvvL0XQjvsTkNtD9BngpZMV0erGJPVaGOYNSp
73NtEzV7Ck6tKM7BlOJ19qtZvimYcLyM8ecdfaHga3sbGuBHHld2x2zpy+44+RJpwCUSw5RyfAnv
Jyepdx3gmEVaX1nawQ4Q9DaeigZ8ot0q/BsEDsLpZhRPOgm8MNl1KEAmiXC07jDTQ3LLz1nrJjF1
Rh2Et9mracR4a1bby9+8EPTNszdjcQErh8bRfCRPXmIkzQaQpAgGUOdroG1BG09o5DRc36JTF4oG
k9sCT2A6nbrGhrC4PWZBSCCI0FAo31Sh1RtlH08M8qwDNFpbXno56X/qLWrmlwf59fkxj/GPJWld
QisIdNrAEip+eBhAFzLatKDoNjpjxTmvWZLuAi3HogUpLIVU8QJclVOBMkR2p6+xS3+i7L7utf/G
JF8DelFbpojgdiDA5Vk6NDjw1+xQdeiGiu87kvgafFOouhO5UZWtRg9hDEURhCHPmf1Kq2fTmvCP
74O4RtrdabrbwoZAX+2X2jNCTWHfX16DT1jElw+eM4gWUBog5ZHegAbNAlQK8cEGCW7GqPXMxrwP
Z/3VdqSbVNM3ozIhk2N6uW1/T4OPpiHA5gbxdrJ7r2z/uhsADgPkdH8+SPIbU6TXIyC0zCmMaVOK
ylWV1onsI4801yZomYmvuHI3tIZjxt7lyVjY+oCQgCtjzgKg3ULaJrmWkyHO4SiKNkK+ilyjycRv
s2ql8LF0uGEHnQ5okQEgR0YZQUkGvWQmPPDISOKSEFo4iYgq9Mu1wMwGnGzw/wbbIJgrTA2uNPD0
ozjcW2t8A4sDngFPyMHATcsVpqCm3C5QiXbiNtlngOPHU+GX7RoI5isiGTE/khn/2ZECiIwGIoly
2Eka/j6G1Ctt9Zm2hqeBDsAu2UMQDns0+x5tpXdzPbo3BvU21vUN69OVotry5J98ixQrdKmdgSsK
i9zNyQ627Zu9YlyXk+nY4S0FhlnJDyY7dvnKSZt/VzpojGnzLMDlAQsk7esMpQ41nu2mycFQQ9du
V9ovl0d2YkHyp2qvi1gpMMu5fROaLyPd8xyc4S90vM/LA9BrunYcypUzsxTen41LOjSozYeRbmFc
zHxSp5eABNtMOZDirol/Zy1QFMC2/H3ZHPuJzrADqP7NJdjz25G1eLUaAiPVwXFbBPouhyxBWdgr
j9Z5wr4s2YkZaUIbpYmEOZuZxXerYRulflD4dPxWUgPop5Wswuexv2ROmklE2VpLKtxSaXmn5huS
XAM0Hoe/sshGpsHPC9yMoA/8qerQqxxWIo5FV/DfWME4dz6lWZJnapvB7VIe+YOt3Pa0vO4za+UU
rJlRz81MWYocV4YxVuwbb28T43UKvl324osH7WQkUuhUxkqkdCNWLZ2Iowy1269R8qwNQnJnadkq
DOgGuJAo2tIRj8sxPNgl9y8PZN7F8n4AKg1YOwVwDGTKz+cqrEeSW2jtRuGI+nGdoK/wWq1bABuv
iLGGg/uM6yRriAFmpAGSJOiVmgd9EnGGulUxnmBlavXQi98s0nZFu6vL0TUSyE7bt8rUufWImMTM
HJC3KSbfWuOD3e069tPWbxT6szR/EurpkIVqC4+XpacPV8R8t4zGTcFOcnl2ltzd2QdLkUuZoPJZ
zVspSTV+q4F01a3L9oPaFbhlADgFODuPn8MwKa4iMcWQblBurQiNoivfMa/2l4kzEDfMOHtAMaVl
MrtSDfRIZU4LaVw/suza02ijHNUAfAw9C20nK0AAq9vJQ5RBNdoYJnTMxGCgoQGAbKq5dgCWXDJg
ZWCfA7oa4JTPmTtZSgihjY3ZUoYm/Dcb9E2seA3TzDHrJ8Pa1yN3TfOB6OTvt+vZekjzgBQb3rcl
1iOqkQLRjFbBY6vr92mOojEgJZUTttC7vTz7s0/8Mvknu1Zy0WGuWXFLYDSf/AIptAENkk1c+MCH
uV2iOwp9sqApfdno8tabdbPnbJ6GxtXzs6KXIy2MESeTDY3DD0lmwckA0elZN5l5W4jmt27k3xoI
EK4Ynn3Xl+H+MWxJXjrsIQOLWZ4f1Y/d8KZqv0Nb8SrrsWz2LTryyXRfmVd1NzodW7kMF5werto/
21ya6UjrOBKYMG2wWbP7bUBrTL/GEbWAirTOrMgza4AtIxCwkuCK7VO+jcVzCRpNgUyh9d5Yjgpp
IORIoQyHPeVOaeRNRYKk20OVtF4ab8r2VbORKYWS6/S6Mvvz5fR19ueCvkVnon3p8uJFUeWVwEkv
u6dRXGV0T7NNj7aXcdqFAtjLq1x30zWRui96zngRYU7+mJ03xclxTif0udgFHpKDjWRi6qfwK3EW
+y1ahxruWaoF/ud3qKirUeOUGapBJsjiCkeE24x8yzVPM10IuiRIQ7bWFV/7vnnhv8zKTECqIWWA
60o+9wkUPiOCWTH0wUtE7KRg+7O7u8Dc8/RNTN9WVmHNnrQRSRmCBoZjOpJ43CGHo4K/OFI3VbXP
yCGunnrrgbHrdthFY4fU47UwUycJfyUjiMbvjapecwaLZ/Jk/NKWhc5orvbJvDzsteimfZNBpRku
r4ufNOKm3bPQNSRTHmuBL1rxuf+Lq/9v8mWEiQ5Q9giCDIasaouY6pgF1cYIrgMUvnI8n6qfdvSR
mJvLSyC7gpkmbtbVAW5vhlbJrRalZll9RCPu1s18GGuX0Zc2XWsckddZtiLd71lT6Eo6woqSfHDV
551XRx8s9UVaO0myco98cemyNWkXM4L2XDNFUziBdoMwXdbeKaYXQ8+h4xCy8jpWbcz2OQ7Xktdr
kyltZ62rFcIA6nTbbqslV2P2a4zWUFxrUylt0ZaKUs1r2LA1Z5heh3wPmhwLb5nG1DaTsZLfmH/t
1CFIU/nZ/XXir5ho4q6fFy63fAIqLFAhFz9JkOwnrQey5Gok28v78cutIVuUHHNlVSSOGyxetoe4
mnbIgbk7tle2nznxNd8kDqfuN7F5yrb9YXBQhFvZPfKTQ7YveWhmT0EELCM2T9r6oWm6bbFy5Obt
93VOGSqkkFEErkt6cvQdAehBS7hrlc9dtDftq7Z+jjLfXBOPXjM0D/V08UZEj5DB4+gb2dTRz0k5
FKj5DF5nrJEyzOf30pDmg3FiyeiBaBp1WFLKj3JwDNNFBOmU5Urcsrw20KYBzBQ0LTKKVSRoMcqM
lLsJ6hw5IH6Wvr+8/ZZP1x8L0gkWSqRNljHzSaiJI2IwTMcldJb1Y19CwipkHh/WKMs+G1C/Tt4f
m9KJtlgU2bUCm3FRv6SaWaIWUdQooWT5zuSVDtUExMZI7CWpeIs7PXdTntdXRgYJdaeICf2hdRP/
6MaSHBukb47KMFbfdfQIfIM2tH6Nqi2yDJbdx+BA4q2XVEaDFsHW+p2h4+O5E4r4AdLayK3qUfdE
iggFzHkEDf9GGKJDA9LjObDQIMWr7PTa7MP+GpmUcB8rxvictO01b+cXkCj10attGn/0lqj2Vmqz
3WRy/VekoEVKg/Q0hLkJ8xM6PiiVmW/Tmj3Qkdg7HX2XfkPiuxKy7SsLungG0NeCc4YOHcDTz3cm
KTSzQTs9d0P1Ta/RihM7JnX09Diaf3t/f3qOE1Pzp5wegmawLUJyeOZE2xsED20LfMVvBNIMqnmV
RhWk1P1sTSF1yUMDhTG3betgfJW5AmqIkpBCx5kQ4AxrIEGMxlB3KLt9w4pthLKXyNHR1yovlw/K
0rxaCBOR30eGHzTR54MtgLjthJVxN+A47OZ9zxIIQ1X8RwLMhaKu8T0s3ayn5iRXFkQmI8oIc6ly
P2Tc59ZTArrKy2NaOvynRiQvZjaWPZU9jITlL7RtxYBoZfegL3Sy8koLDO+ytS9AxXm/fCrpokcJ
ra6y6HicTaAHRs30U1EnC94HwHsb26NAhQyPHc4fGjZsvIFt0TqB+uOy9cUJnUVGTTSBYv9I65cR
vUosyMi7pvYTqH43BgSrXsliL87niQ1p0eocNALp2GDRIg1Yhu0Qap6ZIIJ407qfOl/JuS6PCN2L
QAsCDi4/5C2aliEbcNILSh0lMn39x8jKlXho6QaykIr5HyPyoz0ddEUnaYlwueTPEPPYFI3t/8vK
/DEhBUBGNZGiIxgHr2KkoIhTi9Y11voj/5cg+b9bRx6JCCazMThunSL0SbXVR+jdJx3C/9dacWxy
nMonE0jvfu2QLS3TfIH/zx0uk+UXIlIh8YdQoQjAgA10ZwCXmJorL7k1K1IUByXsYipTeMVa+Ix1
qLJvouDX5YVankKK8wP84Mx/NX/EicMPa1tPCwEjXfIQTltleJrYNsXTPAi3ebwh/EcTPf2DIg9e
bCdWpRtNJ1rJQQcye973uH6O1cTT+yvS72n6kLI19tHFiTyxJl1qmRkD00BhjZC3mH7oIJCYVm9O
ORnzf2/OPxMpR11jmYSBDSNJdR90t5p9MyrAK5QHEXkcqhtF6Q6AvFVkxeEvXWLmyY0tLWAVgZtj
anFjm02wnUYQ48XRTTdA4MMU7ybP/yHwRyp3JvyFy6Wyw7dpa8cxyqbgS3tuU1czwFw0JR6S9RDK
WasHLzrfE2PSNqEtnbQyhTG7fwiMOxWItYH9sLLSY+Y+av8S5j6vIIIs9KkgFABTleS0gq6ozEDt
wG6nVdvQbJxZw7BIVy6t+ZvlSPnUinSqEyVhgCzj0gJZapC2eGdsU+0uyVbMLIVUp2aku7Ebxkno
E8yEU7HLWn3L+85pqAXGEmR/kIIuxltFbVfigaWTdmpVui3tNAjtARgdN9Te7O631h40+/Gyx1qb
P2m/xxC442hIgMNqx8wRtoicCkKngCFdcfXbZVuLwwHxJJtTrEBQS46jMLO87fWeuwN2ArjaDoPO
3ho04F82szgkiHl/XvlorJXMVG2ZCCD4OQgnASoZLfuuq/TfNCwhqD1uL9tacBeoEoCKCZc8pV/E
AJsk1usibUDqaO1utaZyh/6GxmtFqIUQ48yKdHALoZeoQEGDJGt21dQ6zVpYtrC9YQDpXVDkmaAJ
kra3MEQs0gAGWMrBpmo6k6pvyu5xaoAjDMhHxHOHW8FKg8qCP0IjACQj0FyGtnU5tWwHkUHDpm0g
tIqoSQlAtq3fm+B2ARdoe6xYcn95sRY2xpk9+U4JQdobENgj/YZ2TsLLXZbvp1Vuky+AGLi+M0Pz
dJ9EAUVkQGYlgiG13lf6nmlua6C/wk/tZ6BwNCTvs3Q3JqAe7Zy2s/AIXGPxXzhqp18gJ47xMGJD
peELhLjOAFfWrF26Jm76JTstDVPm/snDDq+jef1SIvxgzF09sR1oLR05QG2pmfgdvEmkDg8lsl4r
h/x/MY7uBpCsaCDIkc5EOpmTGLSucSmCRtBZgY5zk8Uvhf7ASemgOoFauJOQFbOLBwXiQ//PquRb
wHSkDYrZN67ZbdTQKzTwEfGNAu6V0qly0NkmK/HI8kL+MSjt2SGgRU4mDLPh17V1a48o0q88YBan
EjwE6kxbiU5wGcsrdDOowmrAdlXi9ma0o9FTahH4gUpzb7QLiM8ZWufYkZY4TJ9QudNL+g/jBLIF
8Dxwg6JHUbqHcqMVJB3QjhfieRuEmqtNN9Fa89GStz41Iu0ZkqEzaepF4xZ16I7pa6ZtlcCzTXdo
Vu6FTzIRKS4Bn82f8UgbpYVEexNkGI8BYWw0fVT3MXuJqgcorNnQyx4qP0uvo+wHVbZTt0NX20TR
rY5a3tvf+7zT75D2TxujGytr8B0kB66TPkP9wENs7ST23xMMg2OCzWx6DHwx6IY7d3opykYsqjWM
mDJXgMoF5bGq3Fwejrrkw0+tSCFRZFdRpmewkrDcU7k3ih+WcuiVq6jeBuyqN/NNoB3j9Fo13bF7
Y+nvYPqBbtrLn7F0c51+hbRbwfOmDC2oGVwa+6bAckKwowZEJDIdo0Hesv2X0wFgAIglddCtyLTK
aLQNMmLCHkTIKi/jDPUdU3tnLVt7JdOlWAOwbVAWwQzFOp4vY5bUUVpFmGDgS7zaHz0AlBwBDtj0
BoXW/eTU/uDHhw5KhL/RgrSJj8nLr8rPb7Wb2FO3uMxeMjc6Kru/bYeZb5uTD5Ox10YzAPgw4MNq
6yENIlAt79M1gtAlB6FB1hF+EMSF6MY8H/xEB5GB4r1x8+a5VuAjkl0rDmzyVW2tsLw0z6emJF8U
C1sdJ4rhtNxXULdItbWy4JoFyQXldZsN6QQLZS4crkLfZa2atHhznA5C8i7owspjvYeJONmz5irS
/SF/j5RdovsdOQT8qI4r9Z6l+1CDfgyot2dOJfmu6poiF4k67wJ9o1h+HR/tNROfFUzZd4MaHy9y
G+3rYMw83wWAe+HlAMocFxizA9/wrW17/CPevgiv21RO7gVu4KASmZsO35U+WbmPl1zcqXlpZ5Ay
Z+hnmie1alwFfhqRsakf4ulf7CDWtyA5AkS8zIJqGYOS8BjDFONtbHh68sMob5n2cNlVLi7YiRXJ
YSsaGWamPDjsREEXws6AEA9fa8z4Aq6dnQNFZzgAKmCHwt/Pl2yAhsjcBorUhpXfEGXboDfPeoaq
YDc5lJVXqX2Xw74OccPMt9dO2pJ5SA8jBQwaHRRc5FxHJowwUkvBXW285cDJjOa9Gb2w8UMrHknt
RJPHjQM4KDt6q5UrIenCMZ/TR4CqAScCsjnpmHMT708wx3NA28lPq6rBTMT6f7ChobUNml946+LB
dj69XdrzVtgGcqeQi3JUwTbMTFdeZwt3KmCwyKIjdED1QUZ9K4NqpE0ftS6LLGeK/WnSncb63cU+
HxsnXuM1WThlZ+Yk12VEIlcg49UCOApONmKB5mN0mh4xPRt3l4/A59UkOZRZ8B5EiqDxgUq1dKdG
lt43gZ217nCAbPlmcAOvdFjkpF53KLfoDpyc0v9hebXDvvUuNLJdNLZ7H7mXHqmrOObbGvfT0lyf
fJB8lxI704dJxwcB9KvFv4QZeXDZUZM5fXhdNWLlob/0IMYE6BqAzrOWnRwb9lBe080C9lTVsR2C
JhCQ77of/DXa2anzNuROaYKSYyVqovOp/zrvf8xKvkdreqQnOcw+5/6oOGHtdFt0pDjBXr+Lj9PO
3vRXaFh2bN/+jhR97rzb+3e+CyC25oQb/uOmnLx2I9w1UfalKBbzYaJDCE9XCoDr+XkK21hBrRIf
FjyRTXUMvfajqx3LC46hr4IpxQHM1c33awQwS67i1Kx2bjYIIc09UZgNOYXUaO9YL5d3+pdWXSzv
2cAkP0wViNnWJiyMH71Hd7of35Q3ySt/it3ggSEH7IQP+muFcBJwBO8Q+anz+//zE6RFz6uUhVmY
t65wudP57Q/1qHvl011+/fFWXbPt8BK4WGniWQ7zxJW1sumW0EpnUyBFD7YWhqitYgrI7nq8zX8D
vrljxs7af7yWWwD3AmiUfkev+oO9Ne+F8/Py8JcenmfmpegBsmBaAoUfuNHbW8s1tv0P1RsdcCbf
f6gutJt86jajs1Jo/dJn+LnukPOA/gVECpDTO99ZdlrFVT6lrdsFPq824FVHdhwMNwb4oF2lvSbh
AaVDJXGt1lW+x5E/rhUCFu/gmd0HaqYAqn6hdxWVWRnmgHmfWjyuaeukYL2AU3b1ekvpvrRvITca
dkAJFTeTdVOtvX+XLhTQuED5Bg0WsybX+RSQUZtKCFXBybMrK0F38b6wQ+SDny8v8JoZ6QwPaFLQ
uIL1DUDcMtXlUVOND9JE39Q2WIm1vzSNfK4qkMngZ0ODiq5IQ4qKqFXZvJfs28BtvWgb3Ft+th8f
rUd1S3f91fiNXBe/H9hPRB0bXCUb7glndPnL2qla9pgnnyINu0m4OYQEs5sKHNseb2A8TZNN7qJx
ZgT9g6s5/VbZTAdzf3m+l944c8wDhhEVjP1IXpyv6yhUBWQtCSahBeGYOW5BDuO2DZZ2zCd0vItb
JFjf25aCInRYcSZLDhupcQjy4GiB6k2K7TLS0Brkda2rhQD9/urXekkWgnPNgJzITBGj4DEl/b4i
mD2E8wUJMU4xgle9NMPNqIYZeuHzsPYvT+X8a9J1DKw74jukplWkfKWZBFdYVJgKaro5h2QksR/q
xnJjljlW/L2v1hjGZ5dzyZrkCJtAbUAxPmOvitAtsuu8cYPA9ErjWzpwJ+XXOl3ZKssWkXgBUn6u
XEvjM9JIL1IOh2fGmc8bvBP1lwSiUF1OH4budxaEbp+uFdWWYqtZTQmxJYqtwHtJV26iJ31rMIBD
1NblDMQWoQOtcwfM+Mqw1zJQzEBOg6Bo/s660mnSfU1X4tuFdT3bRVIonYQ1F/WIXZS17b5ojE3L
qS+sHm1QuiOit8u7aPFMYMsC7QlaUUA+z88jN9Vw6IayxVUSA5rIj6OSrbyMl+ZUQ8P0LBKDjCYy
4+c2wqQUikKr1i1L4YCI0wFDNOQTLD8NyiuI6B2CIUTzQbybFR0njr5NNUMSmboaW2vM0ZYcPrCt
JuqZ4Fn+UpvT+jykfde0bkEsvxpbtJqhE0Vk2zEYd2qmbYoi25jDg1oa4Nil26wT+0JTndqqnIYl
R3QDuhEp9x1ocrrge1K8pyhWMmhuFml2LWILDC4QGwaJ74rzWvSc6DfEu4dCPBFh+PksproWkVDB
l6v1qzkcVdvR2rfK2nbRHaucsbgy0Pt/eXMsIehmIqj/bEqn3ghYoygcNsOZ/hWog4ISNxz8nJKN
Ut6O9rUKvVq7Azpx0/1DWvjMuLRtIsgNjImA8W4gTy1HJ7j1yNXWTzLocYISShc/Voa7dPROhysf
vcJifGzn4VbAWiLHFxVvKRLShu4ZoeEMtQdtQQUMj1RH2qV1MmUbE3jDX4O4Mu1fK18zuxrJ5Z6N
f3aQJ3VP1MWyUBnxNSY6Ae3x+IkYZqAB8Kcg9c3gri5eFZAYFelLnf0i1sOK/bk/7ot9JG/BSa7r
KMZLrpClalOjkw3zrz02iHL16BnZF03bMwN9rRs7BdZwrTa/9JSGWOl/NqXnhh6rajXqPXxv9hD1
G9A5CmI4Nt30Y+WU4YpnWnB+Z85eshaJgZLQxqVGzfK14OiKslutWYn7FjbVmRHp3OrxQEIQBAJ9
3of7MIxdg903IMdHJWnT6sPKkV2YQFhD2W8W5Jm3j7RpktbMxwm3ph0rvqlNrhW/qHH82JbWRiQI
ENRqf3mfzN8vbZNTi7LOMsI2Nem7GbEJPG+lZbsAKgpp9g8ZfpgBfkdH1IM2XckbEFCxD2UCMC/B
k8ypyPRdUd4vj2R57v6YkI5/oNFq0GbsqZIUOyRGHWPczLADsMGN0IrTyOtle4s7AzR+0NAwUCmW
8zh0jAEgK2sMqXB6Qjc8uG3irQU27EJ4l00t3cFg+/9jS9rqfWELUPfBljmVyp1oq2s7Nu67yd5W
fYryj0YeND3mjoqMsjPyTNwFyPf4oMk7dFme3LZWnj+tfNOCgzv7Julk2H019HaMbwry5JmW/Huu
VDdZln4Ew3OOAmAaBN4AigyWJs6ko3M1CD80I1zzOQshgW0jHYvXLrgWQQN9fmSqkAImXgNaBwbJ
oX7vWmgFv+QgX1sZ7nz05INyakd6/yGPUQcKh6ZR64EeKvTjXeB1KGY7usO27+RaePx28nMvfCBH
w79sfOmQntrWzsfY230izHK2raVbliVQsbL3OejWL5tZmsrTXSbFC2XJusSaEfe8uOlnyjsOqszx
2ex2/2IHomNglgWlu9zhNfGiRMkPduLQtZStGab7Ei1sq4DST68irxlKAf8Zko6Nzvoxph22aG99
KFG3NUSL7HJgPoVRsaPZm2FbO9UaHSpaL+cvXOvvOma/VNisapHegDLSi+18xeMu+qmTj5LOTQks
xAgub/ipmbHvqCM0g9BrbgKqjKafUaws6tLeOZ0DaVEJIR1pNEx2J1BGaD2Is5WAJv3LimI1gWRE
i4hciRyUsWjGBMhJqB1HZrUJysJhwLGl6sp1vDx5fwzN//0kqioTqKGLhKNnovips+nOBNOYtYFM
YCc+aLAmkrd8IP5Yk67jZoh4DNQuDgSlSAI4is23BCIUICK4PH9LzgWk0f9v/uRbuIQID4OkG3ej
+I2jAJEpXt7mbste6sgzrfRqXCPBWcpSIsqAjLuFB7MOGaDzmUwhgV1+9lFM+bgb69FRgQwp4srJ
9PImpaNLjGpjsZ9Qy2HFLw2dyHh8OUphe0aXby8Pf2mPnn6LtKoT02qQVOLq5kMC1hVAMbyhppGn
x1G6u2xqaUlPTUlLWrEysxIdptIh3GdQ5g7jbp9MuTuNmnvZ1Mqo5OZg0VWjNqIbwWUquS5rFE+o
tjPM+8tWFmODkxF95uBPjgR2TVaaAcwEJNt2sf5CSoDnWeuTkDoZmL9SFaDAwdiOJsrbfeKbILjn
uu7Ewxrf5tLphLPVwPzFDGSdpTvSUoaO1AzbmIeDm4Ey22hNl9vsOLQ/YhUMvsW0dmctRWGgfwFI
xUJSksrV5gEBXxNZ8KZU0Ce76WKHl0kGo0Xt1VSDNk2orhzWr40tSLSgsU8DOg8pdggenh+dEokY
kuVzFEDyjV5szektDG50sW156HfNvaY8WvS3rWwur/R8W53dZpJZyZPjIU+tnILegiXlhtCtZYwr
I/uyfrMFlLXnFAWwHnLlognVkHIO/nUK1SCq+mr/lJCtTnYdsJwZmEAvD+jLWYQ5qEXilp25exR5
u7ApgChShGyRqiIhAj3tFvTmyfeSxP5lQ0szd2pIO18wXrEi5CYI3vWqeOim4pEWfw0ynsdiQjfe
Muai9v8h7Tua4+aBbX8Rq5jDFkwTNDPKlrRhWbJNMOf469+hXt3rGQxrUP6uFlrYVWo20Gg0OpzD
Zh4jNUgVs5fR7tW+mfAo1X3OS4Cv7c65iEXLs4OuiW1aZejusKPhZZA8A1C+kqrZXWi31X3FY7xb
3ZwzhRgjtxJLrKIAmzMlO6nuwSQORi4TBYaY4/x5ghizHoVY7voEasXBTjJf+vRQN48G5URdV84Y
+4PWGtAYoHqDaRzmuhvj2Zz1AK+zMDVBGiq8l2W1GcKc443XLA2vQXgHeEHgmTEeMKCiNqsGXIOZ
xOpexMwPoKCk+OW2PV/7fGiD6jLmifAbEAnM5ohtbOTdABahqBM+ukrxZczDCpFoT2B/HUYKttJP
BYxZ1VR7Vhe6IY6UWYZ2igZ7zqcsGrFeCTTC4PhES4eGfp9Lq1RKfcBoeQbapLkF2HDUjyQZY1Kr
BaCKMJiGafkCQAFWCc8cz3aBlunbX3AVO32vxd8PYI6FblVpZiDvC/C2xMk7LzH2ee+lSHOFmeh2
RUG4RLRrJnuuM7P8WjDEYRkuZEf16EXtZxP5xaA4c/t5W7XrDC6jG3M2NLz7I2OhvZq0McJcVU7K
AWR/Rr0LWyQykUByjPZTmRN/GHI3RqU5Vf4ZAgwthjC2vwvMHB0V9KrmsCxwkwUEbeIqWlRU8/es
fVX650QP7djZCabAun+N9b/lAiNXA/YOUPWZVTaViSaqArlUijehYRGrCO7k+Kk1nVj/jHvn9mJf
RRKMOGatq0ISdEGFuJDOP/KpcntV35Vdg8IBAl/J+nNb3KoNAdkT+AA6iipsfjZqo9gyGxB0JZ3p
TJVTlMdZBEsBr1V4VS3M0SsSDud1NyCN5qJTI8ipsqflUPSVj6KmY1YHk8fiuCoKXD4LBzTGONn7
vKwzqtcxOJVqUbLFcKMITobe9+BnpNzfXry1qxCNmmhKBrv4ErNcOp1oMse2m2pEDq3basDhf+iT
k6gPtiHdNf/ccA7DOBe2fMzZvStFSRlSA8LyvsnRoSaJmK9RwU7TKf885MiIYl4nSTJXaiZBlDIc
jekrFe5FsA3cXrs1wwPhDCI8xOmGyvZbSY2ZiUjFpnaJNqukK2xdlkkpC8T6T9qcSWLCLoCWWbNV
QFLYAspTAQBkcOz799vqrLn/c3WY+yeuelUscgjR1AjYsY9NFRFJ8yXpOZsq0oynile6X11A9H0i
24jayhXBCS6bsMunhbOKHtXCK8VtlD6Dqui2XjwpjNVNWW+B7xxSyjwHmXoofMzpvIsk+ZTSgHOF
rt0zC5c83jLQBw6JcbVUAT5+bGLyBlRvbo301wA+Ir1KSQfmmFTYqgpGe/NR24VAuQxkCSOeNecb
Vo40PgGzBhh70vGSY470WFbTVC6fALIa2XD72im1bY83pGh89YHAOQQrrgpcQPC6AEpCzzdLjyg3
Y9HMy4sg0wDUFQkeqhfPqj5uLKHYZ6EucbRbghAmSloWFrjgSLqYhspY6SzVY6co2M1Z1N1BN130
Vd62l2WLriTIKrAIlpZhcCFeeqm8Qda/VsDVRYWPMjxmaGGJU05rG08GY5NqGolGVkHGPKCYbH4k
hnCH/Kl3W5MVyzflM00YJzhEiaZgBA/XSFwAoxlYWdtIeZJA4fF/kaOxONAzOBwljMCBdFjtSSGe
aLTt4hJISJyT/D0pw24NcgLgG8YvtFEwmy9jMq5Sajyr5xqdZaSrJxSoKSaBnUAaI+pYZkELN+sq
yw1AT7Wlwzhsx0ZClBcp+UaNwGKdTLoBXrSBggzcrAZ/pjT2IK37nYMDGh2GtMpBVmYFmZvUsZju
o3EG/WaGUebBbXHqjE2XK6kIVDU0pCRpKRNNmMcfwTCL73HYhHdWVE4fY5gawUPSycq72oEJoaAC
kDYx5hmisiXpv4IoQdI1lQG1KZh97pdlmQPQbAwHNG6PdRf4ddAa/Z1VJ0LlKQ3gPnwpDOmPWuuH
H0JdIZGaFwV9LydTiogQBlmO5hW53wSlnHtDXMc8TvU1xwKOPExx4WUuAfL58mDMJa7BTFJBIpe3
Tqv5NcLXUkXK865U3cx8vG1Ua0fkXJp8KS2Mu2iKZUgzqoF0mN8WWgpwMV4uYO2MnIthTKpJZpjP
BDES+IeyhyR47Luviot4v/K4AxCuIZsYSgc267dln4U+daBRSwGRld1UX6XiyJmvqKeExrZS7oXY
N4qTVd3r+sPtNVxLsF2IXbQ/Ezu0NEzxHkjtXvnVgzyiyB5TtLDoPcBqekyInxrBbQFz3W05gld2
b+E7lOE+F+hBFrLGrGa04qnIvHdG9KUWH3M/epr2EPYvXdLs9HByTTwIwkTbju1xTrQHXKXbmQKJ
RTH829+yckNdfAqzBm1tpkIr4VNUDIOAR1JzBK10VKUN7a5ItnLBo65YCaSgOG6oZbIQ4IGM2w30
II/UbMiQuNWfirRwTbNMbC0Ljp1Q/Am7btNMzVOpmr9uK/rd+sS4x3PBLNSSlknJIEh9ZvfFvA3E
FMGOmQFYUlDbg6j3AJ0v8yTex3NjFLuECsFeNNIosvuyoX+CSREFu010CWPoWX8vylO8iTNTKgiQ
qEChOHVB+04TbXztQwzJk1il1Y4OvbZDW1t6L8a4kPOw4DxQ1kwYUSnQ38BopBkYRbo04Ticm5b2
wAGQhL63A7M7iGajwSuo76piJW5dJ8/IyNxrqT9XCSYQxu7P7XWVrh0f8uHovgaWBbZTZMusRqgZ
zWiB7kqfXrRS9KiUvVoDmhXi9MlqKAlNEUSbvS01NbCmx3t0uJBWi55a+Unt4kMgPY9GaQuKxjtl
115lmYzWkWlGcxqYRZm1MfNAUWuxyjDfboWI2VGjiIz5hNwSAZC8W86AU58+xz7z0uYrqLSn2wuz
dsjRo6mixxacNMgvXG6NSo1ZUCIxQ6SU/VAU6luN8apLvMrEiotG7/+SFUMaBm8F9t4Z4lHXKpj1
NMxEl71eQw2W+llHOXHMykYvGUfMmat4DFsGiz3RSAO6tc0J/d8Aq8HLWwVtsFNLTjZjGPwFzE8g
8KV0o6DIl4YYoVROabSl4UZEjyb+7V9Xd8nkI60BGhxcujoTI4ppPAs4WEjHATy9oJtuyu10tG8L
WfEZ2Dk4VzAXAfRb1pd4++yGEEDNN40U3byOdzg9Lz+PPiH2zn6ayIaSzYYT+V5vJnreMay1YMLg
XLPtmx3tDWWscCMB84hIkTNqH7L8OvKIba6fCZdiGKeP8FGpmgJiMgB6D+pxwkTY7ZW7vlYWCXj3
6JjMAKY/80zANC3aDDRIKJTOncSXfHaSPPXTGXwvnHO+poyCCQywTcMDKWw1SdfnAKYA/5NYcXvf
5lGDOiBawG8rdN1ZK196E2bN4lDQer2tUS2vMMNW9QAEFCaiSPQ4B3/qJvImQQ3JjPfEyMvhrS0m
6le4LnFpwskzV2ZRABVkzht4WDyZo/4gY0oRwVEw7ueEV2Bas8AzWWw1ORow70MjyFJm9HQuQPjj
Xon2Ju+1sqrTMu+PKiAIZNm8JLibkNvWEXdkSNpIwJkzUq+bjmn7kfPArFcuSWzdmSzmFI+92nSJ
AVl4vCIm/y1KiMk3elDYqvE5I8EdAXlp6R59vm0zKzriKWaB0BpgLVCRuYBky4waQy1ye8j+hLlA
5Bw3Mxg04p1hxe5/kIU0A8wDWcRrhpKhzvK4K3MAkqM/T/Vl4KyUIONtAHf07wVVCTNnqE0j5gCU
FBu+lu1UyeFUQVbj69JhBhphM0pk7jjrt1J/uhTEnLlSmWo9HSGoy4Dce5hLf1R+yaY7IklqdKTP
96i5iPJrUWzNxu1449HLubqMGCEe6B8A0sOwDjS+9P65ZqUhgtHcDrTBWSCF20i3h6UeajyhEdgG
KWui+bf3ceX8Xchk7jUF3kzOVMjErLBnxZ6UBRtD2Wktr6LGU45xKmXVanE51ijAKzEBIxiUmkiX
fEla4LRqb0eiF5nvt5VbCRXPlVOZJkrc5RO6hKBcbiDntmsbZ1Y/5kbFIx+4H/X236UhLMWIDsID
DcASl9s3jWJfI42Oh38RucpU2Ul9JyDTl1SjB8BmMpY8APa1A38ukdk8QJxG+WCIuS1Ipd+MP4UM
INCm7kU0IwI3OlmVJuMFi3LLwpzDRH7AQo0pcAhyux0LZ8oNoukCiabCkcPXXOA90q/2bpnHw+Q0
giAEmQi6LlczGOSh7zpJQLnVFjD5BNYYqst2LB7M+AEvttt7d3WpL9IArYDWF4R3V9cDjTBdlQaQ
Jlg/MRZnD+rHbQHfF9nF4WYkMJdCQNW2KmLUI3R//oo26dabN78VX9iVr5H92ZPE1onoYHE9yhnN
vzp5kKyDtxw/yBah/+VyJfuiMaIKsPGg28FLCNmH9tgUr/EUo6INhJNmUw4iJ3rhiWQ2L80GPEVl
mEc4faSocoIIFYBUGGIqpZ+9qdlWwDl7V48fRkdmdQGF3/Y58rZkHI+m7CmA4JCif3WVjAzmeg3m
cM4MChkULjkIPeB2EgHg9zw2gjVbxOMKmRokOmGNjB/BTByYUiPIqcvnVMnsuuTY4vpi/RXAuA09
aac5KxYB4xMyEpL0wKW14emwGMjZQ6bVJiVOWogwaeiBGh6t8jwb44iwGOdeSDGyOssyNVQnavgq
Wv/JpgwMey5RvqEy0UAwynoPhCLoEDcEoI51/Sjrj7fdwvVI+2JUJgqWigWAw6vYZtCpLug9tNBf
ZP+td5LXdDsMvuQn29xvNtWGI+/qvmfkMUpVudaJcgl5vSc9SW/9m2w/JgCVduT7u+FOvjMcdK47
HKGLh2F937mSjEWrLVi+0GCGlQwTJ6w0u66d2dr3nR2rgFMzTlSoSYUmR0CTAmjxtvRVOwFPL5rx
NOQBWQhSKUz0BJTIAjGCQ5UBIeBf39DfK/r37zOnKez7Pu4y/H1h0m1V6TEWS8T5kGqcVeTpwRyp
CkCq2rS4uAIYLpm0CUReR8D1BP6lKiykaK2C3noIIQJ5DiN0PqKH+a7ffDWovv3JAaOie5lXvlSc
BeSKZQKLKLCieRwg1pLt6fEh+yPaEckQEe6HdwByZdsXy8k0zhX1/Yq9MkocPgk0Gggzvl9xZy6q
EztBRC1JIDPIWXfal+xPvnmo/rTOM8ClyXSiOAuhA0CTF3HPG325ft4vS30mfTkyZ9Irq0FPRIAj
ARLSmbrFa0vaGhOkruDLPyjnCFxPjHxLAysyUj3oYGF7jooskop5CQHiu+pP9SrbSIfv9a3kgwn3
bdzVBH00+wQ8kxybXVVz6SgG3wR+MAN4qaYZz+M8jFBzBJunrjklygzxsVbQ17wtNScOjhWv/rmq
rIHSvopGRVyi7DO4SYK+KwUom2Vu54pu3pHKz/faY0qGu8kDPtjDsBn92P3n3gas8rlgxrfqTdVW
vQjBiXVsRTJJzyr6FiuN48PXHMG5GMabYi9RJ5AhRpTfjWGpH/2+7TFXY9VzCYxLE4wgkAP0e4J+
1MZw7a701PuWkPCuCR2dmOSl2eT+g7LV7nnnYuV6AjEjKscAqkAig0WrkMeSanM9gf6ieZFQq6mc
Sd2O1uttBVcCIEjBZbC0SiyIapdWqcQZKIzrGX5OdXMUT2idoHxNOdnclX1C0mLBqkFWEl0ojMMW
g9pQuhxcF7H1YhkPIuUQoX/DzVx4MGQgwfqOmQQN0N5Xo5q9VGkNLTJq70fHtMONdVKI6cdO4FWk
9aJ94rb77EHFVN9oAzPn9X7wtaOOlwb46O+bE3zNPnDV43H2c7vYysAje0k5a3C10swnLmt05ubo
wu2Khl4KeIpjMuwT3VWCfz0OEIE9xIMbAxPLxOqliD6UJKsechBZxXdi+qj+M/TF8vdR09G/6RLR
hnL594VeBMTIUFC7Vf5I9dPQ7gZMFA0OjTiKXNk+I4hZq9AKcC7CktpyMZMh2EXGh5q6Ys3Zkm9u
KNZsvmMhoNkb6Jdj/Ec6Iy2pFB0UcvTXkRhueZe4yvGjdNBYYYd+exftekCTAaT9qD2kj5jJdBAB
+MJz4fKKZldnBC3r32iKYO+BEbPjWkqWi1mdD9QGES6wPjpMLt0+6iuLeiGAcWVZG0tAvocAzTjN
gUezbYmOVF7fwrJkzJKi6gbb01AWkAFteGkjSZBJgdYuUqpDGjQklzdtX9hmioqKc1uhlRN1Lood
DJZGq1CkEaLG+V4t/K7Z9SYnIFvTBtkQ4K8omHlEtetSm7SgKigpQA0nqV9qScx8HzQVWUqqvLG1
te0/l7Ts3pl7yGV9Rn8RJBUa6rc5qthcEPmrtwcs7FwEY+1WDgL2olSxXhgvxkwqkd3AKd0m9CeZ
ACHOnn/d3qDrJx0jkTG50EKPUzpCYi140atgEdWu7Hwf3lUItdQvzbR5zdDXiWtGJGN/4M/GFaFC
ZLfLhUOJkqn927JHW3yLMlubiJQ5gjP5txVdsURkqmHv6GpEcwlbPGyHoU/URqN2hgxd8qLqblxz
+g2+i2nMwYIMTB4pMEXgRzCmqAj63OejTu3eqY4hMYi5M07Z40gie/DiP7oTksIGDtxdfvyjuAM5
ou2NmEeA/w0k/Lyt7/WLAcxt5x/DWKtZZ43WFgYF7GAM7GywhasTaZ35TrXpZ+sGXk7Gyi6AHSwT
HQQFnPt+xZVdiGcsGfNZgdkGWItU+W2qQPLSSBU/FgCDuq3ndRWa0ZMx4Dgp5KqZIWhyFQJWkGPt
yW76XNjZY7uRNrP/0tuqlxLFVZ32aPnWrtugOMPBQVlVFwDlABIDjCYC60vfYJqDVRilRcFB5cSK
HSP0NE9zw1F2xQOhWrxMdgJ+TcGM4KWULlLkSJ+7yNaAYSQ8R1w8iRVneiFg+YAzF1eHyOdFLQS0
Xw2cnEXSbbQPXXNLP+ejeNL80M6o61pbaXt7G69HobGN56pdnZ2okqsekhu3AOrrm/qn8+dTA7oO
WzsIH9VdE+Fe50XwvAVlDkkvdznNJEgtE6/J7tvyz221rs0CvUeoskA5JLOvwr2IDpbS1CG6TmO5
3VhBezTVudm2BRppq5Hy2seu30IoCCw1gQVidumtYfQBVViZdD0SIlSxBxfd/piCa53h5wws1zZz
azKBnfg1eUbKILR/iajycCx08d2XLhAfgAEK+G/MsKrsWC6oXYUETYPI20dwNou3U0/hPRjTOe58
5RK5FMRoWqlxmsoRBGlP6R26csEDgPL1Ptpm9g/5S/ZMoOpyYtEVG72Uyfi0JMtnrdEhE82rz+JO
tNX3Duv52zxFNhp0SfaZc0SuLSciTRG9kBaOHovg1xsyyI+W2TMNYC5q7OYU/Cf3aIEUY6doBxLw
GnVXLQjXJDhsEGrgpmTOoTj1eizMFJOgd4oTbzOQK1gubg5UR4jix3/CZ+PQm/YEUuvxqwNLF8eA
Vi7RpV3v7wcwGxtZOuarDXxARhRP2MyYJLkz/7R3b78Av7QbnXA/7jGd4KKHuyD5PnlW0U9oi7tj
O9tVQNCXwfmi1TN89kHMruOxNc5WHCG5MLl6U4CIz4sQKof/zPSHg4t2PNQqTUSx4J689L1NOndB
1wWJHY0nCeTeTeUN5X0nN145/LztltbMCkjTgKbHU1S5An8BqzE6MFWIMovOekhycVwYa/fzlNSb
om8A1DQNn0ozjfskGr9uy752uThEQJ0BmgbwpgEacKnmEIJPuTaxnBp8U2DkbsObml5u/CsfhNcn
8g0YZUH75aWEMK70NNcBQAAsHdcQEPsY7R6AwD9aY7J7dO4YOY/ibVWpM7/LKBUrXUTLFp4hqu5j
4By2/9yJjA47oLoBqtRETwkm3C91AiSqKvaKWNoRHR+a+auI3tq530yJRuDzndtbdGXxizAAoXyP
RYLZgsk44SoL67iTShuv74W6SgB4n5S/FZbxJqRoR/1nadaCEI2IBvETnnGXqokR8EvNIq7AjJf9
MMu238iRWbsUV9lDH0y8xodlKy6swwQcNADDkOhCk+TVMaNhH5mVlVSAKJtN0gH0BLxSckLGFi+S
f9cMpH/LbPjSeMQyIURp2FtUrCsMCJQ+rXMXlNTbMTI2bddw4s8rA4RWy9gRLl5YPCz/chG7YTD6
poEoM243GUCBqdFwrGJt4TDTBHeB0vxSo78UEVBBRFknrwARkUrA5W9+GVToHHk2ft9etus8PJRB
FI01wyHGRbS4r7MotEL0W5b1UNl4Ttmq2O37VFxofrelaPhiWx8TudpJSelJAa8R/sozYkIMMxa4
flQgFOANx4i2lCmci7G0xU45CqnpSsW7NT4a8qs8dxnRus8oAF0eR+Fl6VibxPQPwHIRKgI+jdk9
qS+6GB3RlS0Hk9sGs1u06VbKek+v6gOqrlsrbEgmKE6WaT7oiWPO1i5Xy5V8lB8WVG3047FZybrL
W6VSxMouBx39yeNkYPi1P4ZjTV01BkCmaHSSe1vpNXOCtf6PTBZuqROAC2YgK2xTDF91xoeoJ+i5
kHnvwxVfBpxqFVUzDXQsYPq83NAMrLWoEMiVHUUW6I/Hr0rSNsjab5BR8m5rdN1KCbtFRxUK43Ca
C6T0payoBo3FjO5huxhke5kYVXvVCXPdkaLWSUTMIHWVk/WvSSjafR/6/0fxjKrmmClhWEF8042G
m2VFQACdiSBCre5oJEw2bpAT4pYJL/Hw0wAUb2DWn5yPWBoZWFNa2AgX/EyUE9hCZYRKhWENGnJI
NL7XtXggA/AZrKD6KU3yLg4Uv0uSu45i6AA+i9MrsrbZC+8MOhQkU0R3+uUG5GY9mbVlVLaq6oeh
GR/LcH4E5O9bNVvvtxVdM98zUd8+7MxHLXOySY6bxFbbsnOKKc9OcY8shF6rAed0rvl21Asw+YUc
OLjsGLOSp9ZUwgai0I3vKlX5Pqja121tVngyJHSHmEBwhGuX0dJ/uXIZZk4Q/ckl+Iq2lYq+BgSD
v7pkk6YKyUGL0up7PXyZym0wPlXSr9gq7So9CKWXzRsj99XJBilZGfpa6Q08GPPrXcXULhr2MMiD
uBjjHJff1oxaqBZ9VAK22ZGBo9Wh5W2Sv2Lr8fYirMr5rs0A9xVoF8wajFav9HWF6dMiDYg2BSRG
z1Sq7NRc/+fAABpBpSUIRgstW/SlQlkHQ5SW9oRJhnZ+NNS3KTiN2c/bCl0bjowVQ7oI1WW0jrJi
rFFTBzNIQLIxgMC+ElodiPOI+m9LWVs2nASUsDHhsoDZMdvTCWACpm2JWbAx3VsicrpFLeuOPNBX
THs1nAbB64OHGxqDQwgQLMXCjMulOAmdJOMcAOOwNkDQ23a+1hm2XvAC7rW1QyMAwlEUXa/buBHN
K0m69DGPxiYLfsnp2+1VW5zxpZ+EGgCqgi6YgUdIfamGkdB+0rO+xPC7o5Tg+gGeC92DWRZlha3a
/b4tbV2bv9KW/z/zVpIUREqaQFo0aO4shnd6yuubWk7hlUL/GzkhRrwUoaRmpaOqBMZpYQM+Nar5
k2gLY+ZHQGru0C6F9vvbSq1Ygqwg47pMsUnIjjB+wRxpbPWjUtolCj7W7Amz6AAD57aQ66QPDo4F
EKkFIQZlVXZ0ORiHYgLWRGWnIPjUi9E2TAC4zzHeyPGPKdaf++IVT1knCR4ArfA1ieUefKrAT3Qq
mTfOdo0RwXyMfLnIzUADEwy8lW1ZD8IMj9u6wMN2EtxGpDV/5B3YAJLKtWbBTYfDOE4cj7Ky5Cje
oDkN95C2QMdeygeavErjAnWDLDSf8W4LbeCGAcexSXnB1OI1GHNSFRGNFSA9QEWFRUgpSkBuY2YI
nIeTijFToYUBzeJ9ZYRfmt6dkgoQU7d3+ru1mBWJGFwD0BKGBZGxvVQOhfncHAzAVed38seSMY3c
r/fYaUnkJjb1ahfwG263eRmIRh7+fYAQCKDIugHTBG8r/GLcqGoKVJMHECs3IMesSXjM72eIdTQ3
PPS28gqkYbzqjtnzBtTS3m3V1+wKaEEY5lsq7MgHMU41RNgvAD4arDWH8g59GTtzm9g/irdim3hc
srHFSJl1BjwRwBhwHvDEY6sYoxIADKnFOgtPjQ3SMzvzR1TwZxeNHZuYc12sq3YmjXF9NDXCWbeg
WuXqu3CHhuhT6kQR0U/v6j7nvaRW3q44GGfiGCMyrLSSpB7KTQ9AT8EgHEHTQuoYPrC3Of7vunaL
3v9zWcvNfObVdSnGUe0ga9h17ieSdX73Vr2hMx8GMp54YdiaJ7wQx1iopHaYBV1Ua98wtvjT2Pek
32GASwU/XPjU+vXLQ8Y7k9fPiUsVmTdNDiaiQSog03zINtQBEJgzgc3XIh6KG5XTuqo3+u/UFb3c
f+UcisWZXdmpiiw4bmpLQdPz5fIOqSU0IM8AfP2X9Sv56QUHGfWMzkN2YN4VW+52rrg8DQmP/5XH
WKoWdWJSLtupHvDkPgG9FZXb9q1Cl8sMDp3T4IDR5mDauX9b0ZWb+0IuY7LtMFmZUEFuZwNtOCaf
j5ovinxzXddvobFdGg+vPFwqySWVLHDVNzvZ735nB8WhDhofbcuu3f5ntP0JpPz9xB1OXQl+oN9f
uYwNWTmGuNQYdPL1W/ITWYaQBHf1Z+1K9ujmKXl56DgHc1Ug8urSwkkA62EMR2sVLZcXwxmE+Q7j
4vs25+FfKatO9EwGYyz9jIHsPMJ1MdkqqtmNe5K2k316fAvQUYcqCTGO8vYQvfzWyfSO/i/wR/p0
Hznq0Xp+4bGhrYQFGkY51YW1F0kzNmE3RFpkxjIYgqXiuZwe09yfeKdj5ZWBtB+iPaC2o8DOPgJn
zUyqINFqO1VHBxiMkgxUjuAQ9ryrcFXQ90AqXsF4ZjCnQShiqUhyFXSXaCnYRZuZyO+gF3jQKSkG
0jjVHQhQnfm+EzlWs3p1IMTES1cx0TvB1k6pWgEmf0IL3ej15qa8DxF2uPpJ8DFtePvEr+p4Jmn5
/7OLA7gLGEAfIWkBWLTR+kVyi6PNqggdtxPyt+haZc9A1KV9OKTYr6p/ocATCZRNFW1NXuSyKmbB
1UB5FMEEG0vUORLW/QTLC8H4kD/KFQqG9pRvbq/XdVUUNy0ySjjNEqBecbQuFywxMXUaGDquvq/R
AcIhSXzDDYm+Ne9oSma33VFyHEixCQ7GVuaEMGunC+8OGdUsZGeuuSwnCnINAxZpmN39pJubrrW8
aFA5O7au5F85LAkvWGiyqhshZ9phiL5XbOBTCbbkw0c+Dr7lzhqhAtqWCpcuJVdrcmWw5hLOUi+h
JnvrojkR4wYY/kNMyjjPLo+olBQwHP3Q/DQfQzy67gCc60xfhldv6E8FBNoftRs+ixvg8n1FntVz
FmLVpvDikHU4G4zgMF+QhGoG+kF8QTZvh/HBAFGWrrmmzLuYeHIYFz5llTkVFHKCTPEoMI1gYS9d
nGH8cOKUh9au+AWl439UYpzaguYWmx1ETUJ90KXAGzTLKarClqX+tda/0rrEtCMneFuNT8+lMqdG
aHNl7mtInRcslAQTM78n8MBh1hhlRUPdAmcGZYUW0DOmvJUb97YlrdzCGIOzgLSxtKBi7P/yzNaI
+fM4D2BIRmxnQUsaHmTjygYaqDCjExipAZSsGENBGy3g3wUBD0aJkkkns/EOWB8g+99WZG0dkYkC
7shyMSzArpealHKIlokuAk8lcJm88qRuA087iL9at3fB9XGQeV0ga1fRhURm5wx56qwGYCHoxkrR
xSPfD/cWyIuxhpuaB5iwtk/n2jHPil5OurJYZEUVeiMNe0Be7/YCrjjQC22YAFDum7nNQkgora0G
lAuhcQBDd1vGSvEHxbOzTWKyUVk56l1toW9D9PUH6nRuDI4id3CeJt/4xZG18irCLAgAJhR5KWKz
HQ4z+ErFuogxaP6FXcHkS0ZwEYEu3tcP8ztH2EqkiajORB8FGpFksDxdWt8Y6VUZamljy751Et15
H3iWXWLS7GdMYp/b8b9qDmfiGNOrlFIZtAxkb2mvOE2MPm6Tt1XLfjNXzIVGjMUlgZrPigzICqNy
hgfVpwWJvdogkm86nUVASf2wPElAl3cX/dGeOevJU5CxRsA0VvqcQzpYOpfU0vGz90Q7uDcd8an4
Vdv0922BK8+uC20ZwxTGThyrEgs6WPfggQVTmqyQOAnARMnp+V2TBCQQtFeg+3ChCb60FGUc4e1F
sKBM2b4GKHSAFOivInJa3hTNdXMzpq3OJTE2KQtyNQsLrYt+iAUy7HRfc0/3J7Ek5Qa0wX5KdjIR
OxK4Ha+gvHrQz2UzBjrXtSG3FmQXDz2RiGUHp8Tv3T8dWjo5ceeaoZ6LYgy1SkIZaKPgjVI/8jt6
ajfCQXhoOEJ4u8bYY9tlNKoL6GPhFhtAR56hyOg0aBudebhk351D7MnTQRqro6MRz0W2I6Y1WjmS
EjDFANnEA2QMyIzA3Za447bevFOveLMO8jN9nPbge94ln8nECe3WclgwnL8fwCgLgNamtgZ8gBmg
575+q4rjMtZafGmTkwO+avhS1a+5OaKIq2g1aeRXLlvD9UjTt/H+/QbmQNbZ3I0g9sAiHOLt9KD7
0t70R0y4ir+ybU/Q+uT1ZESHvoRZ18gzMPBG/fFkkVdj+88N0Jffwg7oVFndidOEb5mtlvT6g1qc
bnuf77z11ZYrQG8HnTd61tmJ9qSOqjkSwUfUIy2BEMYH//SRIoYJwarlqxvMUW3me9HnnZ21xC8Q
9/8KZrY6FzBa3IwQjLnQeSvirSuiS9iyq8XHg2OL15K8Fg2ey2O2VQACelIv/GGtJJMBlYs6ILIE
jGbLvb2kyx+6saLs4LspTEDsWuiWxMk2JLsJ9mq0W2rVqFNrqqfQr9vyrnutFyP5u5JsyRWtXnEM
FPDG/gh3TUV+4wbBqZ1tBL2OSDpi8vwET8MlJDnLTxQFoEhDHRp28SYvnVpF3cfLNMw8kDL7Y/DE
LbfFrQVl4nhTExNNaxdLAR6Y6Iz1Z9jec9ZwLWQ7X0PmbtTGKus0CTIw92l3v4PndC98xEQ/Kv+h
LHqxW8zd2LRKo7YSFq/tbCCuZtIx7TkWeA2CwFgEcwemutqG/3/FPLrFDOgudzIfLT0tLCLZNh66
4TfyD/Xx9iJ+Z3OuNwrwapgsABQC2yqqVWnS6gZUs570nbFXfljIHjfkvkcuBtBxXmn/gOe0U6R2
xY3oSO//Id2Etf37AcwuDlWcRHmEXZQkIld3AOqnij/y4OrWIkRUm9HCrKDdUvle/TPzbzC2JczI
BQL2SyR4uhCLO2i4mPTVSqrgk4c2ICVh2w+oNaZiZ0IR3UddzI5/UUqkY3QvOKmb+sM2dG5v3XrU
dCaQWTmQmsYBtSBQQ4BBpoH8eJdJ8zRtis3Aee6tm8mZLPYEVEjl1QFkFa4YuDpwFRIiLiyx2xYV
e6KTjJL74P6rfAzdFsWr5E4BVQrnK1Y2EYwvQAdAHUAGkNXiEM42MUnqIK1kAKvpKF6DZNRwem1s
OPHMcocx27g0g6OLCL0quOoYz6Uaydz+P9Kua0lyHEl+Ec2oxStV6sqqytIvtO7qbgpQE5Rff862
ux0mkpew3Z3HabPyBBgIBEK4J5aKElFVu4K+qckHWnKnDgMq7TnKOR9xbUkm2hqhw4DO3JtOnypV
9WkW+nP0VJwuOq1eR3xSTrZzzVLQPYhSAoqXYMVgmQhAPF5NeNDg/gzdYHDTBnq+ut2IbzL9oKln
Dse8fJp4NKIrd8ASlb1UswkKS02roNBY/CpT7V2uZc9s8o/7x2AFBa1S/+wgE5O04P0qihQNin0M
vmdV3lNdxVtM396HWTELsOQiYz2zTqOkyIQiVRJISd5F2EJkMv2qMzqnIlATyfPiXNWW+RyoVfUS
p1y2j5WLG41zCPLQtYHWDZarnnZR0JpCVoMOZxeaXms91ghvk1NFviAJRMjT/XWuPF2u4JhrSA2x
fEMFXD3ilIseEUovqWrkF10JZnofbMX6MdwJdgUdlomOI8arhKpVttlcvpyqXQfuwjTltfesRJBX
CMxyjDTVyogOWE4pzeLHEGJ8VrNT0Qycg7y2b8ulMO/KqMedQBIA6eJT02OMKiy9qTpIRQbKvf8g
zX21KsbmS70eh0JE+bWdhOqcRWTwoFAaPpWT9STmVOasbeWI4YDNnd6g8plv0Gu/O2atWo4a4Drr
Kc92dfyLWyBY2z5kluECVXhddN1eQ3QVGbJRnlDILh5jze7bbU/cbLx0OSfgWYuz5lLIv5CYvRsC
KHNOJZDGTbDJ/kw+PfycUJQxPO1ZvYSP5UYNkfW7b+hr3mMJyuwg2HSgskkAaibbDO5JfDQ6V23d
MXqOOs7zcO1Q/YOFBOP1VpotiBSiAlh0uMT93uTVydce/PDrc4iDJljRYmeZwtyYAonAr0/nwnRE
Lzv1m2Hm2MdrCRd/jweM5eIBw+MJWzPDJa58vbAxjAYkhIEbh7N80nsSpK4ocCos6yD/uirZh1lf
pFaZ9bgq8dzckBJBeFrsFZMn1LRmEGCJndvD0Rx+o0wVWBBdC1WsxRD/FOm2z56ngthdDUJv3Ms/
71vfqs0v0RgvKEOUh5IYaBjq0L/MZCA73YLUCjplgwnMKIriDbDORyqFmgMm1OJoDHTcYVao8aAJ
HDtD2jW7KMl0t6+p6VFS/rr/E9cqpWiWxyQeJj1A+cHKCsSFko+ZPsKoiOx19L3F47uNZDdJLL+v
vmUDJG3gC4SeliOJ3Ykqo2r3FTJe7edkPqZRvRMkdY+q0VkTwe9h8XS8Vvdw+QMZ6xvqAqT9Fn6g
fhr8BFRK4TbFC02lTrBVL9ku30c42BtMNN3fmbXjvMRl4tE+MuQqSFATKMg7VU8ZL6mzZonLvz/j
L4LqQk1UoqpwFzJOlYKeQdq5RrRPksegs62MUzVdO15LtPnfF2h52UEXF7NCmPz9Gus5b/6m8di9
1u78JQZj7XprTn1VYseE1E/Ii4L8DXHl8fn+d1kr6GHYAMxeGC8DjxL7coaUVzZkKZYyyW8gTXTq
aldL1C6QUdQ2erNX0U5Q8ZIea2tbgjJfq7GUygw0WGHfvabkRUvxWj7pvFfJqouHa4dinY4uL0zt
XX8mFb0s8Qh1N6d2cfAm99xsYsPD1/LKU+CZyPn1tvrMK1uuGQemtQ0UxDA2dzMkGxttl8kmdrQv
iRdXqMA13duU65yayprFL2GYk2xmZiCSCvYR0c1UuDjTdjdh0h185KJIbFXhXMjrlrJYF3OEhVpv
evGvQY7UGcBer2JQDI+JY6Ykbl+IBhhdojO0iWyr6jiRB29PGYORo0AJFRF7GohPcftJ2k09cARt
12K35X4yxiLIRjGJBMYSD+lzZ0KbyAR1rVG/1FHnoZOI8/nWcqfWEo8532gQoGaQAk+5uOo+9Y0P
BZJzl8afnHGH+qLfjO79sz5vEpMTwMQj2Mkwh4hZUraBDYUxLW4CIOqp8HtM+p95qnIg1r4T2uTn
CT88029YapU4VWlvoR1KzR578pAaL6LI81hrH2qJMR+MhfNVEGQ3XQ4MQ3aGA+Z9nwUn9vRdn9jT
U7vr9lAm2gyf0i8ec9Hq4kz0jYBxH81WbMGiM9PQJBniD21q/KAjsV00pZ0FASfRcctchMQyRnLw
1tIw4YAB1esVjppBR33owUdw0TeFJ30L5wAn2gkfohgZMldy0ai+EXdma0+jrX6gDXhvfovf0Zvp
x5wvujL8MP8YCHGisQBM3mwmicZGqENEjaJ9QfMLvDZApAIFTsOXHjBQmtgh6JOao/Jb2oWpnW+S
jf7Kc3W3G3/9E2bDXnxxTHWNNajtweCR7C3Zk9Fdx3va3N5IgMAgIWbhwNoJ0oFriKxRpUos5lWW
v9r6j6V2doxMVvfn/hG8td1rGMZ2CertkVgBJoX4R/dT7HdBcSrkwR5FHl/KSn1txsILB8kyZOXZ
IT8ykWGKAmCFQ7JJ21+Tqh+o/AP5eUfvS1uCIDOa28EwT35TPXaNsTtZGrQlanSZJ6YvpI9DSF7u
r3/lErn+UYzXU6FSHnRiRR28XSA90ngCurzH3Ri7iv4xVVtTfFB4giizeVz7PWCaM60D2I9uJ/bE
2hoLRUaaKTPFJ5LplzQxOOHt7WV8DcEsS4mIMIxVTR05V7w6cXppIxJXKMPdKOwjUPfe38bVA7FY
EWOtTWtRIWoAB6U0u8f0XpQ24KavODCr1rqAYay110sI3wXYOJ1I27DxiwSlE2Ue3sMAy+4/WBKY
MOBlZAw7sZ1LYd9FSQd5FUdCIVGrwIVPPQyr3wdZNT8LglczJSR4jFhtGj2vUzpkWFEt/YnQRYRM
HQLrOHAgU2VniRPptixv74OumZ+FbkdMpCLjD9WRa9diTINemRo+Vplh4LZWHtK+5gQTa95rCSFf
QwgViFKqGMsS4sQRMMcElQqkxpXy9f5S1gxiicOEgHFFsKslcHKDIKw942E9oeUe+rhU4NgDD4rx
+ZVcSKRRAUXk3I1Mu6xltHI7NT2m8ff9Vcm8LzQft8X9UudEHzORYvu2LagQZds80Z3qWY58xsym
A95YsA1L3rTZm+fo+TVxXkNXc+//iDUPstxaxoOg3aJvRTpbZpt7We71U+H36EfQpIMQuoLw6z7c
mgdZwjEepALHxliYgMPQ0YsgT0jpYZqyKpGvuA+0appzewe6EnEIWPIqCdkNRWhb6qiVPylQEDuZ
4Y+JZy2ru7dAYTyVZcVphoFT6sTZpje7rQBypzg4DE3mleZj2Pr3F7XSZoaxlgUekwnNq6o0wM9O
MYRqm3+M0M4+FFd8Ut61zA47uwwd4Q0tEFv5ofIp5sPCy/0fsPr5FAVpNwxSoGOKsdhO0YQhGrFe
IYHmThg7seroPEmI1WOxAGFMMhz1SPi7qQFa9UT5PW55F8xKK848HjTPtc7k1BLbKD0RsIIMAfYx
F85V8ZiHn3W4MYbvWP1Vd2c92evlKRQ2RHz5D/ZvgTsvfXHiA7BFkGg+8c0UuhLkVjUDEVH2fB9l
tgI28FiujvlKQt1l3RQApcof1OK3Oh5lJNZQ2AvLHCIhqVfo/zbPyfV+Mp9sKMrKQnYKdtHsreQT
qodh86nx7uqVMz13/IIKA33NiJiZa6BDFmCiMlDKQHASQ/FTlIqIee6kmHMLrKRwALGAYj5UCJHg
3sjxFIJSnnWROnvaxqdpI5zUx7q2sx0IPw7Wp8RpyllxJ6iCIRGKhBiKLOyMUtkIrQLRdOrQ8mQG
g61D6AXKsKpUIKHutQUn9bBymq/gmEVSpU+hgAC4Uj5mwrOUbCWBY4q3MrTg+1guibHFQS97sxKB
UWvPkP8TavANndrU7XII9cWe1P2hql+bB9F8qruDlj828Rk6CS0cW8TZ3bUnJX6Lia1VMbNgsMVg
qRGhbt8TrNcNH5Rziy9b/FCd5/jYHek2em79TLCD7UyHrNv76LXhSVysBBdXP4A5JnkgoJJP8AOG
wA8Gv4zcyPrsrIcyMpz7LoC7VuairSsxTmMNUEroVslW1DBlqv6K/N/k+J34yXshufEuBBFqfmzt
+KXcgPL5/k/gLZa5G02zGIwKIq+Qg3R71VXBGFZnXhx+Kcnbf4fE3IqpUYw0hy6XA9afLjhU6X5M
n5vxEsS8i2M+EYxnXX5AtjtVBSOSmtRAquVjrX5RwgmoV3pNMDSoopkMbA/mzDNxfUE0agnpEDWl
zjicteCMGZch9SvFn/LDOLhYnBJGEJvkyfn8ZR1jFoahchwKBQRoaIZmHgtR2DQlWNepY1HFreHf
BtCfJ5uEWrbce6kJ7iHihJa+zcpD2J2E6ACN6FE76MpDr33o/RO60Gx5hPRfuCGBmxSdB7LpXjyQ
ye8L15jw8lFsqJEkZnBog9GOzcHroH1Oc8FpIMMelZi7+iG3mzTTHSMb7ZIcxvpsUNEfIsfCgykE
/zzPA67YqAxFH3BYyggFboQLkZBBa+ekIQ6AB0SHbGGdCHEs0au02r1vpCu+/QqKcbZFr040lWeo
+BjrbhOB0Q5atuDQBzV3yfHsq2CYVkR9Bf/dEL+HU9+mmQKwFJTZQzb5oqDbVPoQ+mPRPiQl9e8v
buVmnoH+hcc4trYZQT0mAY8IbyKGWBT5JWx0f2q9+zi8dTFeTQLXTNno87q0ANqLmW/K34W2UaZo
Uxrmzpx4HTArgMpMizT3fuF8sFlIQY7MQNbN1pFqTwzLXTx9jfQk5NU5lrx/f6QcSQgZE3VIwCJX
zl7/WW6AFi60WkfWAmcsX0eUlyPd73OOdazc+1c4jCmWkhKpDRgUndw6D+SUSi9xx3HJK47yCoK5
9pVJsWIU21qHBiqUd3tH5+k8ri4CDKNIMMJdoQvg2lPKk6KHeYTNUqP2nUKxvCuj5zzhxAyr61ig
zPaxCNg7yRT0WAQKuPVsBZ2vRbG9b9K8dTAePxEiS0bnUetU2e+ygvItcl1Ik/5XIOwktaoVSogD
gg4ASGpRbdebKjwvpzrN2SuWs8fM0NenFliJ2GrnqJNdzO+599exllzGiOG/vvpfForF96hrUlEN
HDMYqZ9OsX6Epp/TF+CsGxW3jPNjRlEMiHo8xkXw2BleBcHdIZLcqMttrRc3QX+hhFcnmD8Rc3le
/SjmXZKjZYhaAnY3a1/N4lKND2F4AH11F54k4nUtp8lwxdlewc3fYbEHSSB2eSLPNhn3my62bCF+
T+VNQDiVV973ZM5w21lmU1rzGSbJY1tXhyx/uf85eQjMtVFUoWUOIhB69SPINzKVOHa/lni92ivG
S+hxOmEIBnuVauKLmSQQz556sCxb4+PQCZ5FTH+IC5s2z1ZI/ltwxnlE4YSRgT7AgRBfsqC2Ixzy
9pxNj42+HxILbCyHXJA5qKvGiKwXrn7UHDDSdm0dTW3qoSpEkKCCxwpyL1YTtPo4xgDqyB/6s0h/
3/+Ga9b4V8keeWb0P6nMDpuD2pSDBbzW6v5kdfEyIBfWSrkrKtwNlVcO2hKL2dCegvOgIjFGcI9o
wq5D9MuVP4xTcHmVn+vvgtPMttK0hElmKAhr/7s0xjWbgZpCkBxw3bf4EL8ZF/Iw/q4sqDqAt13x
XG33pj1xBxPmDkPWmyxQWR7i0pChY58CFa9Tr/+D1nntpO7A6hHZJY8djPPxWCk/UyoLMR+AhUKn
m4PyfModkjybPNLCtUtuuab5wy5cVqQlGJRJgJMp1k5P1UPUQ4Jo5CWIeDCMI26lqFYyOsNoomP2
+wTZNV7WfoX84MoqNMb9juZojO0MIoD4ztzUH8lLfpTc/FB8qJdEt2OOG16985abx5xosNmIHZk/
UpO/hT+g+PtFwTsmePGmc9A2KvwuD/ILmh+tp/Tt/tnm7Sfjn+E30zqugawo3735JiuNXYmv9zG4
y2McSDcSSRBn29BPCtoBvySbHuK9lrttjyUVH9N+eCSuVtryxuQ9tzkORWMcCm5tPRoqYKMujo4p
6ayiEG/rGLQPvU8RbQUGJ0Zaab/RwaouazMF7l9yquuTEIxZbJVUwqxtGeNtf87SPUm8VHEx/u/G
yWWsTnmwbdtNNbpC9ZCQDWe755f8tXuZfwCauNHDjcI0+6KBomxopbmKkbW+tkmHLsxSc0bRxrcF
R1aCAeBI96bAy0qPg/xXE+IeNHNyCjM0YzQMgJ5TP6Dlj9YZGIS2pN/F5CRY56w41tVHoWxq482C
2JMc20LhKeJvSfqh442i2eJAnqyZtyUUPYV6cX8yq2A7dcQxyhdkSWThIytq1yoTuwHVIa2/hkh0
KD2HoDVWy60iRyhQ7joVA4FIXzTHZiIo1HyZoCcVqOoMoy/J2wQ0ptlOq/aFkHtVv8uFTZDs9Hyy
KRo8zY0+buruQoZToJy1MIckb+hm+a8QwlQZaBwRVWToi5se0+Scy64u+2g4LEEDkJ+TbJeMvkgR
r+ZvGbq/g21ibE3rrSifFIqMAGSix6cUWjYScc16a1QXk/oZUeyyO2r6Pgmf9OIogMDKeLdQ8J+O
pD4UCpRgyM4onjOyyZsfQf+CukluXYxuW+i2MW6Ics5xfsQOBFHxdwO9NXruJx9iPl4MSvbsQ2w+
CyN2UBKxERQR/RSZjiq95slFKH4oY+NaGE5HwEL1ENsFgrdK3TeCa8XfcqE5avgpjg9ZchZKEOui
kCJ36NM3fZifkxSvQQW+Yn+ifyiUGqyjGJyRxuqaV5P87GsIMVXHDgIGFBLDINy0Bod0fqh6jdjs
hLY60nDcaPI5VXpbLMyNST7QLeRnsZdZvLrTSnUNXGfo2sT0moiyEEsskmlhUGtROzfjONLO2NU+
BW1KbKfHBmO4tvionIzX2oOFXTCdN3ICtzV4zJBC2MeS0MKNhq9r11ClWtHWMuCTY+rKTu9AavZc
g/fQfr/ox9DN998oHL03Hm80YGU+ESn6BTJzMPVi1I0al9rf9qDAk/eVPb2HlZ0hdHWeDc84QfLx
OG6jneGWbrIRBlt0oXfLcRCzt2X8w9XPmK+jZZTQNQUNoZ3pyDMVCaADV9/AGffgYXjNbdxwrnEk
9of16z7wbRR0vXzmmutKYo6igXrZELpR9lXKXlOWdqvw1jf//nvrY246kWR9ZWioX2V29qA6yiHy
CdZZud0G+oeHZts6vJTSSiHrem3MDZdFYJanJvY0e6vsaJf7lQpCB+Qf3R/09JBuNKfnhM28VTJR
c6rUoCmfzdiw9oq2CYYHRdje/2Brt+jCUjBayFgK6KV1UgMj0cOforadxHxXJo3d9D9QcXKtdPhB
e9kGqTmxoSnhjBJkH+LuiRDeC/Mv097//1FRtLv+KZaVyqU1l+QRDD5ZETTC8l3ikofA/Uk2gzs9
41aDFFtuN75pd9DdpE7v7rXEvtzfkxsjhj4ShO7AlTwTGets03kvRGMqygHCqBGCkxg2rOBcG+PE
bd2/+b4A+ku7i8Z9uHBWkM1Kp7TUoeOBxBvo+PTcLgVPkf37q7n9wgwKcyblTpnSoQFKHdsmBnsQ
n9lFssm3waXYKU4+2AWKVzx6X97amBOaYyrBCKukd4TiiSYvpeb3knN/ZfOfuLIXZmHMgUTGUmjE
FgsTElHcpaTK3mVB0RNvKMbiZLRJ+kdok4GTx1yzDvCjg2oGYt/o22CslCRok+mmtEc5cCOC7E7E
1EV9kJWP+4u7fTL/Xd0/OMxDb1Jl6GKgx9uxENe50uDrm3AvfwqWEx7NS/5cHrQT2WlOw+uEvH2W
zcjgekKvpTKzeDOfLjQmq7diApLiHU7dzhDtd0wmeMqm2SUeojQepy4XkPmQbVi1cd0CUD9B8xuZ
4Y3laE/GVw8C6GhvPnDTETeJAWaFjGMVtDHvjQiAlQbmmsLpwOZi14jU/NzhytjeFu6v0f5m1haX
cZunRTeKQBtc6Wxuum+ooDZg2HTm99m00c8NAiOooP+ANY1b3r21ehDxFoAQBWTpRbZUP0pFkctT
1qOxCi2t3bafs1iazgu5Vo+FAv5nDM5BL4QtIujUNEoL24pgq4W+qwg9V+FY7cufwaPhQbxsesge
Q5/yBM/XbQe0HShdzKEee2lgxqoNdRO4KCx9q09orPcDN/0pv2Ce0KnO7U/OsZyP3Y3TWeAxx1IT
5JRGUQGiWBmdLJTa6D914k3jim4Pwhy8/jg7e9t/MJvPApEJZo02SPVMwArNrxD6TshT+7kvdOC1
g/oUBAXOI8iWhF0CmqU/kLD4KvfCkUe1P4etN6vGmCj4MC3sNNsDWKdlYxbK7IzSoyr9MXkiJuuL
XAAwLgCdZX0WUvhyOujo8i5sqMA6iWg+5y3aU9vSQr8LSvl1aiejihR0ZAcDitx9tA3LBCJ8mi3r
AZRCqnNf9jtiKrbU1xdT65DqE2LeA+M2zJ+/yeLnMg6kI6CsFuX5dtN3+tcswlvofnQpt88leDTN
78yfejfZK/vBkXR3cEb38m93wFz/BIsJ3BRBHepUw46ByrYSv4T2yYwh8fQOoTWOBa5+/JlncM5y
4DHH3AdJp1Vx0sB/Tah15VP5MAzihnOsVt0Hxo4kExoZM0XIdew35Aaep7NHBk+TBqK6h/bB1w4K
6GQ+qR2+aHtoEKBH0q/9+8A8XOa9lgQ1UWIKXCuWd2o5HVGldsJi9CIe1db6Lv6zwtlPL26BLhm1
iYZAMq33OH5TY+/+SuYTwh5RdLmg5QXNAwhambjEaMoo7MMKJhlqmwZJj+AR6oZ9voHG8EPGa/dY
W80SjXGDmV5OUZMCbbTe29CfBYvvL4cHwBiEbsTaIM0AunlRpV+QDr3/99eCx7/s5Xj9oFHHYE6w
JI+Kond173TGz0aD4vKmiX1Ms1ghJ0pdjb8XSCZzUIsB3L8GAVKsiB208yJknElyysJfYUD8UFbQ
XJpSN++s9z7OQVeU0zexwzSDZhYPQdpwLP62YxeOAwwuUKSZtT7R1n1tiGOoVkqX4/eQP6AisVyK
pqIGfKgPaFJCQoSKnFfs2hEDIyTmCUH5jQ4axn2osaKaUdX0ThiAaMI4lkqG6RqvaNz7X/Qm0JnV
1qT5JWVA1Qk6O9fr6rIE9DdVCeVhyOtMLqmecBvfh7hNLM0Y0GDVNQi/iuh3usYwaCWUndhArf5r
OCe4pTad71d2t0XPs+Vg9MoDLfAIBvXM5bXhr2PrJtjRIN8rg+77GtvU60GKTZo6ZJu09nDJwdUb
QQq+QRLSEZD7sH5PujOdQn+Y7ObAjdJX9/cffJZGCYWFUlEH4CO38oTh8hrzjKY7OcWm93aT00eu
5Fw4+31zSuf9XmAy3zQeuqRFhw1E78Hju4ttsodOcWH/JE71jWY2iF94YNN8L0+82/X2lMyvHwh9
mngHGZCzZqy2lIsW+dkQWaX43QgcMd5V3XaACqIZ2oXw2LXEBad1rotoA9/cX/XNgWGgmViopINE
YwXQsjHsBsnrJd0buueJy2s9n/SrK4MBYiyKxrIU5BOAIAz1q/anj2yv7pQTpt80iO/EiLs4TveW
XeMakbWhhDZqkopABL+l+lVsBzc5j6fwudumdnZCsISgPX8S/fgVka2xLzk7e1shY/AZe8oTaAzG
OvCjnXC2LuFbuqvekGM6mi9j6EHvEkK1TvUiP0wCx3Xcnp4rezKYC1NKaT9QKSIIolJbJ+9RXvpU
4Kxv/mB3PqjBuPY6iPuk6bG8CTyleYssnlw+NxYyPFR8C0EKkc2ZrJ4nCHKbq2C2db7MF7HNgHUR
zPfjs266o5hskWJy4t+jZaPwOIsbDXv5YPqWq7zcPymrmzo3E4IOzRIhoHeNW/YNEScVmxqkUFFK
NnXxFmicPV09jYircHFhWsJi3a5chZ3QzRiVpeP1rFm/ySSdqTCWW+gHcC7n1QX9A8aej85SCEhp
ABYpvzUQsqPxJOR1ENx28sxfawHCHAIjQs+kjoFXRxWOgep2+jExOi+HUkUt7xtMyZXfKP/d/1Kc
XWTNP0oma5QCYCLOzt06TU5aB+YcYhWCh9He7t+OBa6XyBhGJgb5YBRotBaVpyh4rNBTw4uAeZ+K
sfnISqLJCGN8KvOnqdoK6qJGyPGX6wcLQungupNkkIbOP2JxsDT0p6u9hnVo1kmQQE93KlSb4vZX
tkG60+IXQwidEEmH0K+0s5q66JqQKa+2PxvEjVtZ/Ir54y5+BVS2ytHo8SuGeicqtgw5Arn2DPIj
Gs6gvrV7VJciqLjzwq1Vo1ngGte4ERqwpLIB7phcZN2RyXYqY1ePOV5k9UAABmRi8izRyKbImqlN
tDwAjqBCzFTFOiS93gZB4UK0fbCjMXMqUXKFRtlHNSedPJsJu7dgsgPZHDTMFciZXK+xUpIYgXMB
MwpHlHcqj6S8DOC8TTcQ8/w8RJahPsXqa1UxiHokGcsjlblXDfDAiqicDMoXpHV3Ie+Ovx28gHuB
xOb/wkH07npFAwaZi1FG838KxQzjdzlIbojaePNcQoCuzms3Kvws73cIGP99H7MEZrYS3cXNKIcA
zhNoeSn6Loxr35CD5y7kSnrO1/XNnmIkYG4PBKMOGx6mbTNAzghYZpOFNkosEICf7FxL3VHHy60c
vPn/143yQKR0C+NzJ5NDMrK+0YvfwMSJVdvTPO3xGwQjCV5qQ+gPmZ4LbjIVeGeKpeT2QjhtwsEc
92Us1+dsqDfUNHteJ876ZmjQVJIUHZRJjJeSojSDngl+iKgnTkDdrkUzxrdAfaKhAQGpMQhrYZPQ
bjLwPOSai0ANDRSAJib9wJZ7bWzyaFlZr1fYg/jLJOjP+GVBH1dz7lvWmq9Hvg/EMSbk45AvuEZJ
hEERirKe4wxt3+rFNmqRRB9/3ke5zRTg5OgiiLxmFhNDZH2BkZaxZCYIo+QOLnYIzLfcgFykRksU
8NtUfg0UxU9oFjiB2f8cyuKjaYynSg0sR8qU14CqCsc7rbpGDPlhgBKsQ2hxYlxwlwq4mGpQohIM
YgdK8BwbyHpPlSP0FLrI8ZPaZp42ZF7IU9FejdVnQjMVZEQS8NlPixp/pwgpoMvHWh82ca3+TEdi
Z/R5kqgrhdFvk+BZaL12mHnvyk+a4Bbqa3nXaASBmmzr1uf9LzSfKPbU47ug4wySBwgFGQ8zGk1V
0RHOOh6SPemeMmXcpJpiByjNF3nnB4THTLtm30tE5tlQdlY6jqBkdMpkqmwF4Vojpp+xRh1NKDj+
c83Kl1iMlUsCnQa5BxZBNG31sW2Ub2XPCWnWLqMlyHwfLmKJWgPtiWQBZIR/TJLKjsONYO0DPOR5
VPZrr6ElFGNARUrbqIhKcO1SGR2fnpXaRvwVkNCV8c6D8jeYtDk+eR1SRd8A2N3BTjL/+2J1SV/G
pNOxOjGogJQ4NZF3o4XCkG49BHpja9mZCBOnr/Xv0MmNXUKMEbLcc+zOpqXSoNVRl4J/Ujfxu+qM
Np6xx+Kk2KlzELzRCXbWcXAxqOJmp9Kd7OAF0rPqbtjHL8FH9UvlfOO1mMbABKcm6zIa5zXGkEAS
rY2RBKeMfBEIUs2HOOTGbKvGCt5DSwaJA+InxjEVeTZpUK6CS35SnyW/2IdeZ6HSIvvaJvSJW/Y2
RHbvH/81250/Kgj8QQ4KMpjrr1uUyB0UDUWAoRtj+ZiNXZ+5BF5Tc+O07J0kpNpz0xQGj/RzbbHQ
ENeACr55cCBfA9dlhrserctONp6J4tMcaj68KHHN05hIxZqgZkdLKzsvK9Khz2OtJ07b/hCmhzB6
ja1X3fTvb+HqSiB8gE8mISfMetDJGMYU1ykOiBlf2rZ7S+rINvvJuw+zmr4zcY/OirUyOBwZT02t
IAjFASNNqXXSIk8nhz5H9+imbh9FzSskT8FDST9K3ct94NX1LXAZfx0NUhv10TT7UORnSbJTquci
42lVrN1Dy9UxhpiE8RRmPXYxMtTSqRXj9wy6tWI1d+QyN/y4bCW3ynMOOcU6roaXEugHcScz7k3r
80ppKFY3xRn6CcxDZ+juOIHcDtJjuST4uv7n/n6uuRJ4kP9DVJnHRECzuFNyEa6kCMFw82C1vPr6
aoizhGBMBS88tdJDQJgo/ZUtTpYXhY9h/17qGGbeypBXg8Lk/WWt3RNoxpAgQzzzjLMbGWil1kyJ
BjPpCs/UPvu8ACFn7yodfYhBjEnV7Cj24+6/QmU3U8X9TroOqOZwnspz0j7K0VstPDbqFh0alcqx
lrWzsFgkW5CxFKslggK4PrkU6SFSVDApc/zJmkUuMZjzVoAOWQ9lYKgEZTWIOauRLQspVAPckXrT
f5KfW8IxB2/MTDJWIuCM6Eeag6Nr8OqW85VuW1pUGcwluMdh9jOtDgOikJBWDQIJpx3TNEYffRd+
Qk5X/44nYvlWIeWXoTDJA7ixa1CN1qFwznJRRzmEhP0xqtL0QDEtxxNYW/mcuM5R/wcztiaiMHJ9
CZm5FZcU7+tZJCGAWhS0msyOp+e5dhrBHqCKeFIjfMCk+DVKDSLjQumQKOz7SjsKZiU/hpl2SAdQ
8aPAtxk7uXcRw51QGhrtKCkm5/4hWVsmqAAxJoTqqI72N+YHGKikZykes4F5MdXHwtxK3KalFavV
lxiMy1G6csot5MwdCrY3QiZPpYXdT6JrBLVHY+EoU8OOOkxASVDUVSyHZJ0t5pINZYftmKfuoMjo
o/8ykBO8v/qVKODqlzHnyTQgxd7MidM69CzlrW9xhvYhr8K14tVh3KauYuYcEjpswk3v0gZpBLwq
5foPqV+i+vX+Ktb+vgLazJkiEDEA63n0Am943cDfhxYo6FZzBxf+fYRVOwWfASbG8PO1m5AsnKqA
aiEeF4V+sOh2aDyzcFLjU8WYDHi3hx4pF04hfS0/gHzTP5izWS1eF3Wk6VJnQTxEuViSjWkOW7LV
T3RLPoBENnlrjparcnK/a6cB9AOQ+AP5BXZz/vcFZKpjClAt5ueacEz1jYBHG1dfd+Uy1JcYs00u
MGpJDEDkNS+rciUROSJ3yk5B/CpCi122W14IetuPCf+K+ge6BSUEhjfcUBCrMqRmwPOkdTpXfB1i
u7NRBnFMyIzFR/MsooIvHCg4iHlNLau7OYvtghh4fiEycXzTjOEsHIH8gbRXo305fJncGcfZDTNv
QTSu/4PBGAmUCtU2D/EwEjeGHW9DT/4Mjq1vbSJbfwZVGidD9D+kXdmSpbiS/CLMWIQEr2xny32v
esEyq7pAIPadrx+nZ7rrpBI7WNc8tN02y9sn0BYKRXi4rw+JwmMjb7WgSj4vXlYRHsczhmRpuBV+
DNn11G6YABpnbUx4T0N5CC8HnOnPRlro2UwpVxJXKLx6VnE/fUDYr38hVlbuuzLUv4smtw8hT5Qb
liftMcm0zE+gJLMPCzU+REndfiNjqL5XSRHuVS2ag0Qx0ZeDB52xK/ooDMZI744qnXvIH7J8/pZO
aGOj0SiwPUailo5SWaDcmpLuuuUCe6ShpcubTr9uJqbc1hUAiY5qTfOu0qroXU80cU2zrrwPy2a8
Iglv74RSd8hKxaUNJENmjwHvQNAVqfqHNadd4qOXMNQdHdfsU9dxjluh5zcmq8Hpy02ezG5pAAUC
VgbWWM5cTM1LS1Oyw8QND7hSooNmVpqPDrN4drrOIvu4BJ8cSlNVfcUNY/kytN/1lm16etXlOViE
4gT9bcUQVNSsAzUfbHScA469R6lgONAw45GrzrHxHInZOg4UoptoHcwN7qOjeyrR8aaSK71E9100
2GPilI3aQLYakxgMGVoxzXpWvo0a8Kv7voN+R4emHTtIaM932WzTt6yNgTlQVeUpwRX3fQ6t8LYp
B+IrWmx0kJoihnB4yybiGSIivQ8ctfZqzJBFH6ORnkTWae9ordX/IgVX7wYmEjSVaRxvylDPhKfk
hXjNUoq2/cguxM88NMdjYijZS6L1/aHINdApDVN2jf+8Q6+elbutYMZ1qEwaCrBGfLBGPbnWuVl5
dTFDWrRCWejVrnR6P+SRnTh2VxuQJiaWGIIwiyKx68pYPxRgK75Hr0AVoM/ERneNYUxHZciH76yP
VZ8pNYpKllJEu0EjKqA03BR3oCdvbkRYJeiatZcwxx6jxyjN8ocin2nhJWVcHrqiqr5FhMYosmv1
8E76RKkdoU2zedRj0b4lKVOCBK0lx7BTjae8K43wQIaU77tUn++1wcjRCDmZrhIq7N5kVXhAF62J
0j1BDd+vuirUHJqjeOKSJJ36nWia8V6U/QQBRmGHV4OpZHsaKt0+5KUCIvGxKj5yAHWeDMxL7FRx
rTxGmtnkXs568VQkZHzUo1b7bpd24kbCBlV2Uib5U2701bspkHl09BwQcidO4+q1GIR9H9qgPXLy
0jB2nUKykzWMAGh0/RiIohme9GrSaydS6uLX2A+jrwHx8KRTDu1tYaGo7GR6MZY+WoTjRyMNk6uM
mzFkgfF+fdInXQmKsDNiRy1UAfbbcBxejDoCl7fIatvJB0pPA/jDbiKjxQEuVHPEKQLnVpyV/WkY
UvUbCKmhE5lWBJ9uWmHmTX3BbrIaiS9Hwy47VCFX4DponU47Dp2nI6mV9G5K5g7yCiSuDhUar4Lc
bJFXN2cIujWtOV4piL1+Aoc7PJfgZjlklrABaEOxAH2nsZ9HUxV7ZV3U75EVxjfwhp2n1Nn0wTId
7KzEUPCEzMcY7Uol4GnzNEUn3nO87uyJhjuAqrPHEe46UJNGX7oeSHQo7LIKLMNKr0lZJA9KOMV7
GhsmjkNa4iDRuPUjIx/RUDv3QTHT9Bs6RhWHTHHnZ1PK9oPKelAsRmbv1fUECTxF05sqYKBgDMjE
QCtJqsHnSU78ok/NYVdSWtuulRETCh6G1tjOUPCq9XRgSmPkLWrAV8wSyhxOT4zc7xhvDZdFLPWp
lgqwjxhIpebNqMxwYWY9uXND5hJsY036K6Y51ErHompfqsIO/cmoy2+MhO2+j0UaTEQ034xIafcV
qKzdWulav2Z1CYodTHqcK/Mr0Tr110BSy2EsLe4BE2NXUYsmWWZZ80HDRnzuMgWItMsh5WrovSTG
VNzfeGfJwYGpNuHU4CbNbL+q0HItnKnyLLC6XbazdmObUHLHMwtgazixz5fpoCd4W6aIXI3wqCt/
QenDEhtp8C0TS3x+FtGp5oTOrxEmOuvR7rnT1Z46bVQdt2wsfz+zUaR1D84WRKZW8atK/bS4HcuH
yzO1viK/Z+pLYGp1uIwwjBKuojJfreJ7COxqvZXeXXuunK+ItPJc0+OImrCTd0fTeE76/56Ioee/
L4WEUOQb7JBgqqrMr2LhNuaLZr1cnqut5ZDiwCTVjV6UGEPbHJPutbYf0/D+somNafr7SXa24naY
M6rVMKGTt1hU2FX/lc0NDwPIrZoM+Q38m1xTmNQunVTQ4riZduQjhA24o4Zbj7i1+PzciLQYvSEG
prYwQu+z9+omupn3iku9Lhh6dNaV7+r+8qytvhrPDUorkwpAVheyH3Rmabjb7ub9XX8C9OrO2D3b
nnq19chZC9bB3rl0zkKnBgSxnw+mail6ZbfwY1MGvMdwZyn3nXkdWbdAJ18e2teO4eUld/YukLIV
BhFjPaR4F5gOIKxB/dYebgc/sly6S+6ox6Cq4Axv7ZE69q78lbu4Ip6J5uwHJFb8y9+yhsb49C3S
sGOuTKlhhYnbGw8zD1TAQTT2Tbdfl547DF2BGPEUkD64bHftUACibAP5jurQl8csuObjQlsQg0qz
q8bMEXW9Mcurz/MzC5Izj7pSj+wFLmh30/dS+wkeMMdWQ4caqHjxHyAUvSPtlm77an4F+luQ+wAi
wtTkkleTNEajJX8vrQ7uTcdE4mEPuRyIodzyj8tzuGlMOpNVw5JuVGAstZBb4wezDzocfssMeLwf
+WtIfibVrw2jy+aUH+rnI5TOZVEnSP5nMApJIGNf/8yOSCu75IfqoYN5lz9vmFvG8NUcHhsm+JpR
55MuGaJWVRQqC7jkvr4yPHH44G503Tosc7ir34VBc0ARwrqJbreqVWsbCLisfy1Ls2vXcxyFyxat
RVAexK/oSv1RvySbjEB/C35eGqI0o7md8rCOYQisvqD8egnmHXdA5+8Qh/7Mrs2H+APPvRu0MNOb
+tnaOCerWQogeMByBtphgPmkLEWDR51OSizodfHQ3lp3pASpVYUwy0XPtpt8L+6mEx7Vtpe9/sna
nlmW/KBpx4UdL1upfbNM5xZhsbajnsGc4ocVO1NQO9xrTvwj2fU5+Fg2rK9u5DPrkufjiqHkCJwT
t0InvBPtbzXmiJfBQyPqjgdbfShr1wsAFtCpRQy74Cw+Xy+8iQVaPbHIRXjDuTPQoC13Q3MdbpWW
1iKac0OS3+unerL7BeCr1E9d/WZEh07d2DJrzvvcxPIJZxFNUmG78sW1zuwwZgAuaMYfhDQos6Oe
ZBg25OSlI1HYyNrpC07RHk7DhCYl3zY3UsRLFCyfurNihgyQ15qsUbUeJQNltq4GSxxbnnpawV0j
2RKAXlv789BCWpIKz9A4j5fQQt0RtP7WlkPo/ZzuCtvb2NRLmefLqEwQfAF2AYUOWWc9EZlJ+wym
wvvklmk+7p/+CHUS3Td+hg+Xja3ttIWn+P9syYGtrpVhlYMM3e01zyI3Mwn64U9iZ2Ygi48CwsJP
9Hmn1SPVhRYCTAc9BNMGTeeWUsbqLvhtQOZaFHlbUCteSjr9cz4END4V4Y4aG8Hs6kwBwoxWQqLh
H+nAMJXnVdMtpQK2G6JAqVIHTdiXV2NtJCBkQXcrUA4gcpccTFHOFjppAR2J49zJgCWikyOg4Zf4
l+2sYVTouSFpN6tKUpOsXQw1bXmFhHB6zJGQ9FnbNHesRtdZ3UOwpadoNlS1xqOzGQjKDbcjfCve
WjtZKMbh1QMEKsTmpLtLtMZczDoeCSwNVB2NWPFDpJ5adN6N2gZabc3pnZuSLqu81CsECzC1NO1w
436It6BM6xYowPQIdKgmhzqGEBlLljJL2+zK4sboNw7T6g5Bgfqf35cDmhySMfWI36/yn0mXeFGO
TKfNfIOXG25orWHub1YLEByqAKnIHV3YiIBsgKvZtXrqoXEH0agSmFHmlMg3g5YZWGvm6BH3o7S4
QlPSzYS8/dx0yGqDIQL988asOnyw951204U2ktYbc7E4DtlPLrQb/3ygtInbvujmbpmLTnm16F1M
j1nsx6Diao8VaAK3AJarU39mTnIAqBcg2OGobqXAezS8BcPk5OrFPkJy9/LxXHM15wNbvuTsbs7t
xFTEhIEl6FgwnlvlRlU3PMDqPrWgAYVwHOVVeZ8OSr7IQwFPmOhXcaqh5r4Jblqfr98mpK060YKg
gIH5Asd15caZ293kQeSDztujt91B8fJf/Kl73KQD3RqadN/0M4vBYQi76GDjN+2drjgovDg/1Svd
U9AoXILk6/J6rXqw35Mp82HwXNgF0JlA/HHVFc1Tw4JcvInmSsm2ustWK8j0zJbkLcMhbNMY9Jlg
SJqvjJPhIb9+Y7ulzw8NVFxBlwaKPxPh/8O8UQvdmFdbcp6hTeuh0rFlYl7ui4RfUSL+4I49H5x0
/zWGPo1JiIm0abcrjAGVh9wRTGxs/q31khxH1ac10UC/AX0WBdgWh+W9U6Ue6R+HRHiX98b6Wf73
FMhEa1Op6lNPMWt6SzxaPGc0dai1MW9/o6y/usLfViSPgc5b0qio97jpi31F7kfPDkK0Uw/f2lMY
iGP/MDlb22Hd+/42uUzymZMKVY0zu8FaRRAmQn9N3VxPw3VFkXijXq7tbCO4PJPrBoGqR2AEXnTZ
ZWkd5aMpOrxY3gaoB6dX6d18BAHS62Uz67GRDSFfE8S69peWvDKZ0oEQ2GHQeMmO4Xgr0D2ma690
2HeAaRCHaC6Qcg7wRRuOZHWzLPB9FF4N60vPZT7OKYqTMB03x7yLXRVV3jjZbQxwdfufWZE2S5+w
1IwXK40PjNWj6cwBP5aveelH1K1P06F6TJ6VRd1+672+NT5pz/QknxS63Dq2tUvYrs4atIz+iZs6
G5107VQ5n83ZhI0xi4CWh/PvNo70qiM8syBdMNFQllxRYAHL6IQKONy2mr6+kjwhu4wGJMBRoIQO
zP8ykWeHKwttfc7bEUgad9jxB+GZAXjM9vQlKJDR6a/pGw9iXGpW0Fw9g4hrv/EQWev+/fQB0h4Z
TW4B3YoPGL3r0LN/8FN9gOoYPSQ3hqN4IIw8Fv7lfbl6vs/GLG2OwgT/SJGhCyC3kqcEMZCTZUNz
BflwaEkZE8qSYnoATOEd3QiHy6Y3hyttGkPnY0sr2AZrco9mas++BcfZjt/nr+Y1i11lR2xH83nA
NvbSqreBdDhyJIvyEiTSP690lQ5NYi0rzc3oPrPAyGM/DU2FknV51TcMHJnqfT1+zO0Lelh9omxp
Iy0LKd8cTEeHhwaGLUBOpSt3ULJBrzWMPEu0NAlUNql70ivmT1uU4KawCu358lyv+QBsbAr8GzTK
0Hr8ecAjH7Q27jFg0KxqKXja89sZ5HKXjay5uHMj0vaF7ZGXBEZi4wdnwG3sBWKirn5qupfLllbn
72w40q4dx2qK+g4v6XKESN4ARAfAUqCBd43222VLWxMn7VGEQ1QAb4Gnpf0eReALeWSbEtdL9Phl
N4DKCD2PEK5D9u7z4hAAKRplOfYV8+YrAorh7Er5yzwOT90p3l0ez/JbX21ZqA8CdYCoT7Kl61UF
alh0dOThOwMBFgOmrQTKCaLk9ruhBFX0cdng+gT+a1DuQbBEh05GkMXj0Wb4dATck4KXHcCqy2bW
j7Tx244UokPlQdemarFzrHv3qUk8/ScYPntgOqPW0RLvPzPJ4bYAmvmfmST651UrC1Or9XzZg2lA
c58QLxePBtlwVWvX3rkVyVOYuV5kXQUrRv2WIZ1fbiRzt35/+fvZncc4nccoU5GcGd2kjZwh2Qqv
VnfcEtYBeQtyJzlR2CeNgGCjhsCHPdbt5CbjS60SQKKA5jrwCeVSvrEXVv0QGtvQwA26XvCDfR5T
1BYM6AdYtLUrDlrnPAnyCCzWnYYMQnB5363O35ktaRfollBMs8b8xWDaUVDiNzZc3Wo5f2l1/2c0
0g7IrSkn9QgLFVqvkmNZPxbRQw1ixmrXAeaGLEJy1KJgADBPQwNTvhWULCP44jFQQ9RBq69bXyLz
cMioBtlJpPtjDbKLGeunZ8IVwObqxCpApBfmKIGP1YNgNLsF11JauAuS8loDm0ntAHG2dfJWXQqa
09GXrUJqQI7TmB4NVRMa+KL+MQHj/HBsbf/ysm6ZWC6gs2NhZPZUcUEQCibsJu1yyEElN3mdbezU
1bNxNhLpHsPl0lt8hpmmF+3JZBBlDhXtmIyLzKWZHC1bQMM4iU6kKrbyXavhFyB1/06jdLUNdalN
4BFO3QdIuJi3uh9+g1hDvldPxj0konz9Ac5zv/WCXT2cZ1alC2hoO2725TJkY+HSDur0sYh3BaRZ
t1rpV4/mb0t/p1rP1jBJmt6KaliKIfVTE6jabVGtb+wS2dEwo2CsLmBBELypykAHWppkG9i6rWFI
HsYetRLYXyxTr70wSIOMj5e3+uqCWAak3EFCgc6WZZBn05QnST6aFcp5HOl51XQzcLSJayW8Q+vR
ZUurjW54nuGdDX+GtmZpKKnQEgHdWFyZ1uSExqnvf4kQ3PQ3Si3cFpJdxp5l36bwujTv0Ai1YX1t
oCh0LH0LSKBQOfTJSRrPvEAdYri3A7IrHuZ9kTrk0PpXYFQGosi5qt0OQtsbwMV1u4AIWBAPQvC9
/P1sgkOq5IkSAsaGq/C9jtE0O35HS8DtaD4ZICC9PMo1jwImHjBWoOmaIEn/2VhRIL9hLe0ZOlHd
cT5lycdoWI5ZuHF+6lOv2RKxWzUIrbxF8p3ityWDSokQpUR6FFCa4jQ13xoLadDxJrZA7RtGT3M2
eRF4ES6PcvlR+U5C0GAt9ONoVZKr3Az5GpZr6I9PCZp40oPen6Z+K3BZNQLiT8Cs0JxJZLI56Ct2
KCoh11ZD9KgJwbocq7smov7lsawCyYAhsTEc9AebMoykHvSUplCTdzMuriHcPE9I3NfNjUGpj2as
IK7iO8K0hymB8pR4v2x9zbuAusnCGxi6uSgHft4v1J5zWtnL2wO028p41Rc/LxtYnUVryTDgvKON
VDKQ6qQaVQPhAwvn3YJ5LRU1iADZu2xm7UVonZmRLmzVEBZoGBAl6QzkGzrayLKgSx7JH3BO0XM7
0mHWCm3owUGPeBkxLAf+LgWoUwM7yxbWcfVcnQ1Iup25FdKunDFvha6C8+Yd4CIiHlty2zEvL/i+
sf4AOYIQD9eAtSihyLCOcuhsta7gHqP0OM1vKt1r9R/gksFCDLA7aEtMaHp/3myKkSBTrSAHaicJ
ZDVBQYi7easEtrajz41IlwxN54TEOYxk1LpTaXdv5w+X99qWBePzMAwjz4opg/epQNqsQW1ebCzF
6mMWqA3I8RKkIQGq/WwhVSceDTVOZWO9qgVIEE6T/qh0z0l8D1Xe+Fq5RhZ83npDr52hM6vySy1G
rC3MJX8zpDO6oV/amjml5UHE7fL8LVtX9t7ndqRtENXqMOYQpHO1iuY7rk/3/fhaz/YdnX9kICqB
+NDHZYtrTujcorwn8tQo0gKHKYW6JW0y1+ge0sq/bGRr+qRtkemNHtUhhtXbuzmNnZk6FXOMeOPF
vmVm2Z1n4UTBmsEYGcyUeHGKcXIy+tEO+3KLxnsVJHs+aZLnJpMmmA44gmsipx9N73OIBbsOy4ca
grhRWkJrXUck9wdgDpSbIKqDahB4wGQ4uZ1EaFVarkPRq8c2Zzd993R5odaO11LRsm38s7g7yYmH
ZjGM6JqECVbdVEtaoJwdHndOlhhoH6+QDjsyI/cG822M3vTyD0jsgCWBnARarMG9I/Pn0b7TMq7j
ElFRLR+KXYL+BvW7yTfO2cqu/2RGuhNR4YhIymCmbdG61463Lal+tfmWsvjKcf5kRprNtpurni8k
MaJJrgmI8hi6Xe9HZl/XBSQ6kB64vHwrNyPDux/4CVAKfUVRJNA8rZIGV31CqxeiF37c/YpDsIoN
j9hS6AT7sKHufdnm6hjPbEq3sUKUwaxafXFZXj0/1um94xiQIU3aDbDU6prhnYC4Frzv4AP5fLrL
ps4ivhgapmLXWXHQz9mxmqONN8mWGWk8xlhHbFBhZmx3Fb1LmkDE+8tTtnyp5OWZakHaA4BTHGYZ
ydSGVZmnaHl0+wFdKNy3a2St0FqdOe1WcXV1NCB/AFEjgjOUOD5Pmq1C2aFbTI3x4HV0b4xQLd/K
l6wbMS38GlRRQND72UiTGWhuNS1kncAvAW7GCVQTZrRx86/tM00FehehOKZN5lyJolFXok4Boj3R
dmGMykZCQDxPJs/uISIqRiROebGxUmsj08CNYOElBZ8kP+GSgeJhXEYg3W8t1bXrrPKY3Q8BN+aN
4a3cXeCk/W1J8kjzzCjaSTG82CagXiJXEME4RHns4aY5XN5+a4PSgbRCyyPqKl8ewiCyDIWdIglc
jtQfVHCFJ9SfanvjNl7b5TrFOxR7neIVJ136FetsUXCkgOw0d/i0I5hF60SZMyXB5QGtzd25Jene
j5VsBnUVBpQrAXgbHco+etvvjcfLZlaCW3ZuZpnXs/BCU3Q1wnBhxpxv2WDviqLccODrI2F4tuMo
QWZIOkkiEwwlUWS0svzXBO4r+5V1/mD+yQYAU+8/ViQXx1PNqOIlS9yVd0UHbWZ/HHeX52qtH42B
qBSZHfA2YfGlySrHPkvVhdYrQyuf+Fle8Yfp+KS44jTuzaA+8QM7op57C3L+G6CXT/cL1chWN8ja
Tj//COlQ8Syzu2H5iHa6Gc0XpeOu2mws2ZYNacnqcahx48KGRQISvQ0aWLK3AH1rvg8FeZuByh0s
sHLqahR6Ci5p3Elgvvgos/iqN7JTaiSBEMI1K8uxNEjpXF7BtVhiaZRYsnNgIJIjMRNNWUMbYVy8
L8FFc5Pg2qiywmnqyKWlD/aOYSt3teYxzk1Ky9WXuohKFR6jytgNEHGuPmQ/+lKDLLMV9CzbcO5b
I5RWjtRARocUszoVZeG2ZHwPS6U5iL55K3r1m2pHhR9y+yYDHnljctdKV+gQUMEuuXC44H8++5Kk
j5OqnDC7gJAFBucHcGu7Wp/7PWv3uGyQjUw8ECs99L0RAD/qW9G7qkR3It7wBV89DqhfTMg5QMkH
kZWcLxwEeBw45NNc0dmgGDjw8ntivVEWXN5N6zv4926SXI6CfuJRlBjvzLRxp5bIF4Lis/cypryP
RfhNLbTr2NyqqHwdHKo06CpaoGugcpHJcqI506dSWa6g4YTXmjGmzszdOvx1eXBreUrYoUyjSwsT
8ICfV5OA9WME0xacnU6v1ZS6k6AeBKB2lZKcsvRba0H6HaQdZjTtI7P7cdn86rFZ8odIXIMizzA+
W6d939egeMKbqfjRphlOCg/0qEck8Y5GuI2duzqlZ8aku9YwVR6Cahu5MLDJl/QlndOD3USBqfzJ
YwY/9++wpEk1QVuR0BrDmmKwD6nWieUM4Tjbd2Nxm7SqV8etY82bvShbI1z+fnbN5/gkEMPDbpyU
e1AJu4kJIT7QUICA+nqcJhf49LsI3YN6ou7Drn3MSnrL+NA6Sit2Vdo5GmQT/mCJf7sLmSUO1DOi
Hrrl+KBgIOLAjjxKPNCuOdPHZUurB/XMkjT6gdVgVYwxejJ+J4aTib1A8QsgkXDpFe03tu7q5Xlm
TXLBxQR6MGMZF5TRHHV6C5Ge1qKtPbtlRXI+8ZCaiimWnWSiAcQHTYqDIHhjiVZvk7OhLH8/2zZG
a3axtnj0uWvfDLu9ijvq9eEL+hp9QrnP4/cczTGXV2tjZFR63kGDjYbollxy7roH6WxoMPBdqbQb
Mc5a5AvROryCwH0P8R/JDBNNadoQ+nQjBvHqhO7BqbT7k5H8NqF/nj409vAxUuBXmj46JiwGmj9+
Ced5w8zq4T4bieQrC6MtrHbCSMgUHeqmvNb6By23gPHZlAFefkp+5SNaA0koOg0BKpMmjdhtoxix
jeAT9Orj6MzmgwDrufHCyNs4B114a0LBnYDqovObrY7dtYIysLq/rUvzGSMsb0iNgepIpBXknsbH
2HKH8gS5GtF9gDQIpwAKgb0OiODgX17MVSdyZlya5YYNVVcvCYGCg2c6cWcIdvPOi7Ln3HbIFovP
Wjr201ilOymK4jLO8KR14/nG7P0SmH+z3828Rvj2YCgPQvfGLRng1Y20YKGXA2F84e1UbDGodgGb
ZRgf8rqHkFnj55ay6zDEy7O5er8vtMzgoCJIzUobqZ/MbAp1pAbMuAckUfOVjuwEHjIzeUNs+Z8D
QjDnI5qxVaaC0VOuuU5FREyFFHhXGKxx6lT8bCu7d/WIcmfWzefLY1tNOCP8RAchuBggqCttlaiw
rUY1YQ7ARwKx1vKqbarCM9toPIDWlu46avxoedU4o9UVnjFCdLAM50fIrm7Jm32dZ4TCC00/gijU
mmVnOhS10QFRKFxiDb4+CvATpF7cEEcY36KRuJdH/tV1f7YmHdC51/skqWGtncFPruu+YHfV+J+T
mYsRsO4DErBkhZePOLuU9DgdI2ZztK5mw49hpOOdxfrnImmLjWTPymiwWVCppwYaVUy5fmkSJR4R
BgvXVr43IB3ruE+3KAK+3rDGAqMAEbIKaIMlpxm1bhwEes1wzOmHCA+zgJTOoWagKUlPRfE6vvzn
BVpwP9BcQcYFGUfpQldbFWm4aILI6OQr1t60Huf/jpIyzk3IOKxSH0yVlTBRV9ci+lZBKD4P/uso
dIaoBMgigiP2Ra9Hz1pjRMAu3ETYR9JB66Ji12IzQ7Hig1G7XqZqwQ8t8rafd1qbRD1UOXqUAfiD
lb+X/X0BqaOpd4G8jHO/UZSl5Hd5bF99MGwiuY1+BQP08TKAQrH0mBchbCaZqzWP3KohsHQohi0m
7i07y9/PThHTuyQCISjiR+a23eOUB2y+rcnr/280i3s6s1ImA+QOLYzGBMdPbKHhXnskKrAtT5ft
rBxVzBp87sL4C7UQyeNWPIYEZruMRjwO/X2u3lZbuoornvSTCelCjs1ytu3FxMg+InbQai8qAEj6
NW/V8b4GpjifKkQt0BcHAK4MIGtBFKlMS/PGWN5Htf2gWt1G1WnVgoWnNTLluJ1kaJyhJXHIQ5TU
utptk1dibGAY1/YWpOgoFDWRpEDx5POqd3E5NePf5TP23BiBERZOGt7maOe+vOpbdqQ3kD7mgLsO
SF7TzIuEcCIGIluUc8nGeNbmC8VjlG+R+QUZuBSsdC1eIyVFbrm2b/XiLzHoG/fm35njz3E1sgJI
TILNAMxCwOV8njGqsFIde7zmyiv0RB2+65HDvMoPvze7yc8c1Xm51o9GYProOJ2d1wzdDv0x8pAr
cJANAU77PfQjIEWgV7W7PMcrtEf4NCziolq2VFik67ZGf2Q+5XiOdWbpNOOT2oVODFYptLE4dXFt
278ITe5bowvS5F7tmz2qp0+dbniqVoNguYD7qrYevytnEbk9yMvgqgFNiHzc606EDRg28USk4hTO
3anm2s6ozGDCsZzmLU6/NXOQocWpRIEBO1qagqKAXsDAsM/qZi6/TSwEd2g2W0x3CyEa4SSTRkCW
1lXmPlcydK0S0jNnHtlwjKAv69vdLCwHRCNFDnVPayFZTvrmOURu+M4semJ6l9dsxRviCoZUOmCa
SK/LZUVw186toQzC5fN+Iq9qclVvgaJWTcB9UBVkGABMSkc87nWtnhlu+X58RDFvSq8QT18exdr1
i5ab3zak4z2ZINoGpzrir/pt/k6wukDrmn/p/HvX34uodswu27C5PiwDrtdGp48hb/aqbDtSIDHl
mvUhin5xCGUb75eH9fUdiU0LKdB/TEgXb6ipVoZFB01n6A/KPv3VmF6S38y2rzd/EMCem5IWyZ4i
EZMOpmyIUkfafuDfUeW7PJyVs/FpONIipd00NJoKGxWfHC4cwl4mK3Ns7WRseckVd//JlBSOaayq
Q62EqaH4oSlH0fwqR3eIdpcH9HXbWXDES9CnoUIE7yKZ4WrcKB3kIPHyFiOG1EKNC/IIFud/pTEg
uywuPVx8uY/wKfIqNtS/Ln/Bl02ID8APoFEV/Oe4Dpa/nwVNxTTqpWjxAVrVRw7+zyjZTMNHqDRb
Enpf9uLfllDJBDIKL3GZhXHJ8SdACdWuTcLXXPS9a4Od3G+RuBxNgOWBEHVqk00b/unLnpHMSnsm
QWkqNDSYrQA5BOs7Zx5JhRPnoRP9ZwJNyZa0mnldo7NGwWTyBrR1ORa03P/Jcv07iV8ePDUKbAns
uNy6AZm2MwynegvR+GXrfx6F/BS1OtWewxYzFoHQpVaAXtOdQo1u26rf8BnLfHyKRBZLgGwgCNH0
5caXNp8+paIjGE0KhDjrRhTvcF3ZL7MxuQ1P77K6dKam2kCKbFmVnKJKeWyGpMGOSI4D1BdKeoUe
FWfS3HEhOSqDuM2Cy8u2ugnPBrr8/eyUqfHAVJRFwYLf615ZaOCM7R7TvPJUU0F3ylYctbqCZ+ak
Pc878FlbNswJc4LQ54H291UzucbWxbxqR8fSoecG3XtEGhZwZLk2TQjsqV2c4pC5Zp/5SglClHyr
xWZ1Bs9MSUMCy4rdm30LP9WAT+Cdjnuejqix5G5Nt3K/67bwKgbuBoGy/BTvdGsosxwHwDQ6y5mK
dxaLIzJMsYcc274mm81LS0z/5Rwsz/D/Nfi3JufZ9jCZ0uW9Cr+BFqODWpIj5c2pidRD3r21cXWL
ThIHNaWrKlNxTMTh8uZcvQKWQiE4HZEakh1zNYoiFMg3QxGl9JIKErTzR2iGG354da+cWZEWsICI
QtcmsKLG3FO6/qDGSdBBdFeYxcYBX71VwecBABCaAdiXvIYFpvU6ymBLaX29F9DVBJxSeHoEvQPi
WBEEPwyHbPFdrM4jOO9QyMZF/uUu1ztaZWIY4FcmSMDQoXQ0I/Go0m7kJFf91287MpZ+ipUhzJS+
dovUdoXxHXK0Qw7VYlCwoCPZrH+YNvEvb5Flcb5s0DOT0qN0tPTcVAyYFFgwO/ZwX/eZ21TfEy13
VLqxflvW5MyuVaLz2sJEksHRw8dIeaD2dUwekQaLtp7bW5MpPYYHmlOSq7BF+8qfFQ+5qXZGMPKS
9+hb0rwU793Lc7llcUkAnB32FDIngPz9D2fftSs3Dmz7RQIUKIl6Vei0e+fsF8H2HisHSlT8+rPk
e8+4m63ThAce+MEDdImpWKyqtRYsaujj49C5SJ0oGJDDjnCyUYx8zZPxHgCdr+tml5+9toTCXauV
WtLTCmYj9KoULPdjMBtfN3HJZbbc5wglwVxM0MkhNlLoJZq57WRCdKIc4/6tYR+8vTEgFKXvoCDS
lLuCbOY5d8P0karQkAKM0Lyxu70B4dEo+dvnlfAxwjw30G/ppxwD7q2nopuCOrtBRk9iZHVWT0Ys
zGpuoDtuYBhxlh2MZgzYxP3rk7rqN4GQX0pX4CkVUXQ2lirn/QxfhinU+q+WhAvFGWWyeuuq+zox
tHzI6b4kRlinDIaGmrtVD3Ed402zJL7r0ggUmADBAKITihqqGFs2uabnaACGI0ESQ4F0U9WRDZiF
/3pZzs0IHkSxk8jIDKw9uBJ7VBVVaLckXEYFd7k051YE36GA2ID3HIOhs+4X6VsDfS8W/hjMb3+7
BRY7SNIDKIooQYSt0LE209xC7EO4tYUU8q5xbEhxDXw7WLosE3LpnmBsgTFjs2nY2YKr12k216hE
Aa6MbRBPz0bqUduPFz3UNMDbA6dW4jYuz9C5RWGxitiwsihXcZ9Z853dNi53osfrM7i67Zbui/+X
UnOEvd3bIxCcEwalGPmPshzIe0bscBtm0JC6bukydkRBG8AbACwAfAUa8fwU5bUyj9pE0PSUVdDQ
2vXcuCOt7rJPpFmvm7pkWQDqG3oGS3spQJUXmMeurfSMFhbCxsnTPjbq8+jqj5VX36B3LnOZP3xE
XvdDk2H5fqfsz6+Sc7vCgml4mtHJMhvPdl/oIT/OD20w3/ebRw0y6bbbueW2wz/bkeu4L2Ywev17
u1UC6psBJEl36ZvmWa7qO151rHweDO/G1/WZ0ZcvuPaFwsmkVdVAqmz5wvt4G7/U73YQe9R3AnzB
TR0MSGbPB+rqT6A9i7eGKyV8uwxhzqdo2fMnznRWQS3djfgAqDM2zbtmvWjpnhQPk4GbQrK5V8Ld
c2PCJZSoelQpM4zpua+RW8MMIsiFqWj5bTZh/dyEwVxLXNLqNj/ZesKBmoY+LZMEW2+ptRkdOhts
CKNXbh/ubNkNuDaXhqWpqLnh/ELs9XwuARkI+0qxcaQqd1QMF/g6d+pBnxf1ftfcyHreL5tRcaxO
7Qnbu0wghJ6CfcMrs1eO5gX1rqi/4fXnOdWtMqETaUM7r5WxxK/5XeQCgfPAywFk4YLjGOtRibM8
xI4Z76GsqCSOm0eBBmm+DF2U6iuV9ams+USy9Kcg84jqr1iedxIwZ01QDfB4thmab3b1NoaSc3jZ
RIWpPLEhpquYqdc6bxTcXE3zPJez33Xf+yz5RqD92kzag1aTm9rMfZUOwIpFQTa/A74hccmXLTLC
VwgbKM2TGJ+BkQ5D7dXmDxaWj8VYbTTgBxP9bR4iPGWOipJsm75DKSX/27S1YF/YUFmlmYVTYhYs
oGoYKNFm8j5rRzN9sEcJWebaLjqdcMHxVWVfM7vFUFVkO5saEhq2b3RfRrtBsJ21O7v/L87n1KLg
6SrTSO12hsVseknZdiy8qCpc1Bh93r+2dhRAxLhR/z7Ter6xBJc3guuEzIvV0X6tQOVIZDGXbCIF
B0cLzWzbGgbaco7dCCQ8CljQ2zIBdKQKDCN8K5XSnUvz6frVtebsTqdTcANKG9Y1tR24AQNCReMz
ySCrw22vjv9J033y91mZZR6RI7HRhQetGWG/zBxw11zF1oyKXwPvkYxxS4jK/DVH5O8T8MeMsEl0
FvaavZwAPqe7sJ1uCSeBqjPJ62ItID8djbArzIRHamvAjNo+lcNyKRmbsvZsNNxeX6X/w6X8GZCw
PQwWTmmkwFIT196Y88BM3q3Z1+0tlKygrbA84U1vjn3DlHUzrt5PC4yXgk1WA6uw4M7o2GrVTKLW
G3Jz+KfIyLhdmCn2ZW1D1Korwv5JqUn7DuVc5vdNVx2IWQ9BkxYyNaa1KIBoOjClGgHnhrps5pMo
x8itLrGbuPWKnvhx+lKD3AGvBEICO5GUCn7XAsSQ7tTWcmBPbIWj2SdZi1HbTeeDZhI2YWxOXxng
Io3zWRiTj2HecDPbMt36tKE3qqLHsx+Ho9r/Umixwfbf5+pPR4s9wKO3xqhs0yR8Yk0KdQoorjsy
oKhsfoTTpcR1hqZvfLOi/jOW+6HZ1MpNhSSuKnsLyCwJB8yBdF4aF7BEncir7KCsXyr1I2JxUIEX
5/rmX3WNJ6sunLIICSwCYWLk4fMNb8Ad4gFEDGbm2i3MxFO6dy15u25xNcI9XXzhuCF6UezZwnEz
7W1q7pUuABpfSS0vbKBa8ehMyC91rsTosjrXdpzgih2o7nbcxpwa9aPdYTeZN3n7ns9a0IIUsWy4
2y0pw8eJuo1zgCCfxP5qgAZKXRPFYeDLROw0M6bQbnnSeqZ2xIXnDVbnQqloTu9wzOvmG41aYN6f
tNGzhpfBOVgqwK4yJVl9fWf9+Qph6kk2dfWg4yvs+3vrE+CdbeOnezQ2qy7xOKI3d/DVfeX9rN3Y
/YVyobrJfGWTB44/f16fkdW78WRChAXR2Nw38DitNyog3deHb0hiQO+unPxOZXuTtP7YmbIeydW3
JDmxKji5PIqcuNVgtfFtt9zEsfvPN+cuccOvGM9INP9jAqAd4gLWCRTXXtmNsge3bCMIri/Ri6zK
oVTiZY0L4LE3xH5Vy1R7jCUKvdzu/y60IyAqKyTA09yEFTCRFUG30yF4Z+1/QKf+h+kaX5MXBfV7
qLjUT/bloQ+4i4aIT+Ppp+Ylm2qPTgk/8+WHULL/xHxU13KD9stnRaMG9vymtsxNmMWaV0XN+Kr0
VHvSQGYwePYQ80PbJQDypkXS/UO0lECaNJycH2CDSW/6VnNuVV5Q7kalQ6bHeQz5Z9Vn7Kj1bQh4
mm22T2jR7jZTnAJQog+Z41cOXrY8GRXIRda107lxzMIogJg2O0SpyXcgLTVuKiifuypTtMdR7axn
ZB8SJGttm+zCuKbvRTuEh6yJpshFc23n40gh420M811pO/k2VUZn25ZtFTBFASyYduWxAFDPR3IZ
LWZFw1/zahoOoeXE3qizChl0h5a3OSXOfQUY7neo29HbopvrDmrdVE99teptaxOapDwY8ZhtzNBW
/RI9py5EfwhSvK3xmfCse6iwtQsf4vA16tBz6c+8iF+UtLdcAFvpA8/7CURDpOla15pnbcdragK5
xyfrp4oJvIlZVHJkCDs18ganVg2XOfG4Q9dhuIfojQ3m2hT6PZ3jNG907qcXUO+xBzqO8X2rgg4M
/braniH5GeRDr/5KmI7G56pRP3uuO/u+jPGLIW2KTT3ZDOLck8b3DYpRhygj6qMaDpHhozpFX3u1
57cxm6zaZ0wtv8IZ0vVhbHXhAroydhotajQ3RnlDDh2a6CxXj7lTbpDKIp3bhKFZoNiUdaOLcpA+
uTTVwYs3ttEjCXVIqld1Ht61jqU/4KEeG67FaPHNbqKwBctkBL6W1m4UNN4x29mppCQPapjxQ1wY
yq1j8Zx7tQq+98YKp19WaxGvmtOSb687yN/p82tnWHhpkhmZwkzFYdFvkyfEgt9S/yE7hP5PEEhs
9ftqn/jvw429nzaxCxFZifXFQ1yzLoQ7RdxWTr94Srr90SGptoufwWcyP5au/jkHNEgfAfq0j/Z9
eGcvflOG8l8NTBxgiKG8jCKsWH6achxrEmUYPa+Iyyd2a5GZBmE3fC9S+jNruqNdYtHMatpfH/p6
TL5QQuPIgRREvKsTZthFPYIlPtfaTWiA2bGizvcsZmTTGD1uBktB0KkgLavmLHEVDYmkqioliYbl
Lr5YgJOvEO5qmzcVVVH38lCTuguVcUuU/VxsIaDuXx/vqlM+MSTcxD1aVxUU11qvYx3SvV3Wu3Ua
Hk1V+ewS6vZS/rjVCBCtwVC0B/soukCFR4+SZ445EtBU8uHGwI0zUb+xnzX4Zh7haeP3420qY89f
GyWoCRa+HIS7eCJjuk+eHIRPepcv1Jhq86O0cc+b71ZjurR7N2WdNOvjQybO0g0KtkzxIR7FEPJu
G8yopb5EI5D2NybA0krnUzSr2WSTMD/RZELTa4EFWMw1QPwNdEmIxYreSaK652ULZ1SiwTW9iXkS
1HieX98tq2YAf4UgxW8kkOAXom4qWB8ikK7mXZM5rqXc6vzXdRvLA0fc+uaJDeEBhLcvlB512Ijs
mm20hvd7lkVhcN3K2gE7tbKM9GRHhNNkdEyDlX4A+DNj7gC4yaD7zRhJHlnrG8JAUgYlc5T+RORZ
YpV1qigwZQ5NMA8Is3GHUDZ7rK32IAyz3BJ5trihPqkNmStfWzFg+NBqvZDIaSIwCK/jCH3YHKSw
aIQADDRRLdeIekkWZc1f40T/O0TBXc2ak3VswEMyU444bD6oXD+AXHhNlfybFuKQ58StuaxCtz6z
xFoKZsAqYv+fL6KZ4bUAiGvr1c0uNNxM2/Ygbda9WfeseXSZBh1rGRv72oSifwZio6AsQa1OcJik
mxTgRzBUx3gysV+KCZrnkkto1QYa1iwACfFHVH4ZCzY7VY1x5VZ0w/St3te7uv7n+glYvemg6/mv
FeGgpZw2OR9gJQHmVJtiXGPZE4OoVkuoBxG23iuaBtJrgz805ovTlMp/uHtOP2CZhtMzWAN4WhWI
Mng2fVgj0m9z8lMx6p0KgdOGyx7Aq0f+ZLzCJjULrR/6EOMt4y3v35LxnSdvfSc5CiutM0hcAlcP
NLSD8pMtbMqwiAut6hC7zF32Nav0C8wrgWlnrtFGx5787BmEt8HF5HZGciB64dIiS1wo2A6uY8Wp
W49fNdVuE8hYEy6LK9Ye3icfR4WnYWlbPIlCTPkwuyy5mem2g2yV2XqpCvETGW/J+j4GchSwBZsC
DXm+wDpw/2G0TAX0Kdy61PxGqfakLCXJ4lXvs6BH/78ZYSOPRBugUAUzaf/O6/tuTv2JbGhOQWcE
fgZkjWUE6rKBCTt34lrI4h4W1WL2OI1yl6LpuOIjk0TiMkPCno1iqyZau8yg/ZqZdyMUSmrQj173
BKvzh+bKpZ0fvb8iqTOxszpZBLuhvYvHT/Y+pHfRlPpt+B0oRVxQboun2HWTq2cR7P5UA0wa+WYh
IMvrrrNCvYLvMTeUUUi1Q8brduq0zXU7q/OHblgTFH/QTRLpwjIEfjNIfXH3omt6JvsYOT8wJwbX
rayGlydWhFUq6EKgNWMCmVkfS2CPNhFXPm1OZ1fXu8cqAqvgdYuXrFmow5ze64LJkTvZYFU9XmjK
T965zD7GKJ7RkHmKhnKT4SKmthpfTQM9/haxEeT+tqS5c20NTz9BuAlHI87zNMYn2Kzw1djcZORp
IuND0z1eH+zF9KKHCTAT3Ibg54Ik7rLIp/fE3IdgTwRubwItmBtmqo/WnANNquOo8K8y6f46Yvtt
EJtm6f4FpkfYncDq2GNEF8YQpYEXblV/MLojVFZ9e578hjlg0SqgMz5soRwigw0uP34W/y7GAVIk
FBgeNB8LxiE0CSDRDI6LsXf8ZlB3iupsbBV6Oaa5UTrjdU4GcF9ANEd/6etIUnZefOWFdbQnLl8A
On4RyFECHjBD4xDQ6+jHEKOxppV1J15sG4wPrQpA6Nl4H8EDnK9m3kcjM/oQLIFhQOI9027GMujK
j+t75jI2FMwICRTI1CqohmIa1bdaD6JX44f6OfkgJSORO22vG7vwMoIt4Z4by1jjZgRbvb3HA8JN
2L1DZSd++RFxZfDwwusHrW/oyBVOQdvMydy0IGAtzXEDtE3tIp+teTbXpi28QeaW5pD5eZWhKT7l
4x3EHJAJxdV4aIvusefzJPuiZQqFL0J6AHqv6GQ0rQtZiDkd8ALugLScWBaAdg1VWs0Nu/7GZqjn
6M3Oduo7YIa2kxnexnb0GLO/bV5aJt4EFSTwAfhbhKwaSTgQyHyANUL/Bb5Qt6B3oao8dM4ARtJR
cmddBsy/rSGoW/h88OQQltnoW5BXL1w+tYbXBpQEj05ooB+NVeyzT6x0AzaBex7N9p1uqLcpVWw/
nTPJAf29zsKsL08tPMA1+CcoMZyfn9Ck8diHMYhMamvAQ7IvDBVZqYK8KE6q+0gFN2jXG7MyvoFS
Aw5ZkmZI3qFtfN7bdtq8jEbWzS5XbPKd9ki6Zoox4wYhRXZQ2VTG6N3BL7ktt9qXykk0vw5rpE3b
kk9BNFvFq25xIFx5pb2onCi/WNmyrZMq+psZhmyX86nw05jMxzghBZhGwxBtF0izP3TI8//1+xal
XpSsl5kA3QpSSuezoSa22k9agqOnzz7gFGjq+hbOMrG4ywN+bkWIMEOnLMw6h5XEuInT5w4dCdnk
XXcil34RNnDPQf2Hgv1HhGDVTVGFswMbDJ0bMwRkQe8D1vkYVGbXDV1ep+eGljfCyXWaOSUP0dyP
C0aHbpjyM2K3jhHMjctkvT0XgeWScgAFjmHrGhK5IuBeCbscRRe4LFDNmeV9n/jcfu6rOxyVrPLt
QvIOuHjc4HwuUSzoXcCDgRZhYWAj2uP0vszRKw7BVt1+KM2fHJStmda4HTU2o0y2ZtUjgOTHWBD+
S6OwYBHFFTJ0Np7PQCU49BEAibJ7L+2XuP/eOY8JiOhw37SyFoHL3YhxYqfgSbV0jYjEAkOuT6ad
g7EMdbLdqIWIULJ7qyGS6VwfHXUcpI5A9nyRqU2hCNAMC/9VFQ6QsPnRTiDqv5kdF2lNSgLdPvSQ
ia5lMfvlrsHwHKQxgdgDTar4HKGE26EFsIRn8de5ex5rlOeOXHEz5VVtdpqMOOWyAwjbBg2wKjK2
BNqFItN0V3V1AVEOkF3x16L3R8NTMz9MAp65dvph5MDZ7DTrjtbb6+dwLdQ6tSucw1SPS2WgGCdt
+Taxx90wydSpLo86hgYIACYTKJ4LtsKGD1zPS6wglODrds+G3cSKRYYIDfqSR+Tapjw1JcRbWRUh
BQDOC49GHPB6a0fN3FWLfHN90mQjEvx9lEK+tYlhJtSQUhwfxuzDKSovnL5iacfEmj+BNAFyfQ4c
CmpR5/5kYbFsy4HjpoXknPPkpI7rmI9N+NwB4mDJCCz1tf1gwZPglQp2L0t0JhpTkBoylgAPsjBc
c536WZ+xcoHCHtvwDcLsCrntou9T5RV0Z4ACor6LAR/R0i3tb1Ty1SjMLernfN6Vlp+UxdPfT/3p
9wn71WKtkZkRAg90wqeq20+bxn402h88kYQ4l8VPnEi4U8ico34CFyc8EYyGtlpsYiYa3FBlss0n
sD27LAagJHtk1uTHGrK9vAzyCp49/1ajbh96OftpGodsfCvp6Fqjp1qP8mT+sr/E6Ov004Rt3ukA
I4zLJLDiZlILTH6AwgHKVobzkhYbC/WrbFcpfh4VfvkfSNKQeYZ5yC8g6S0+zhgDAxPK7DnaEVV0
TUDiHg0AquQgr7nfUyNLnHIaHrS1U0KfFbeL9sm5a/KtXWyM+GUwd0V4r8uS+JdhD9b6ZEzCFcrY
ZEYJ2AM8ywQ+yXKJcTdC9NORPTvXHAfIfZCatRBdoRZzPiyk7bHlKnhbI+sh2Lpv5qcYzxaifc9l
aLIVv4Hr8rcsEcQyLgo+0BVG2wqBqSR9tqIGarjo3q7uI83NDEB9JeHcynqdWRPWa0j1KFcWvsEs
3c+sgkR3DKIH4lq6W5BvBkR/odh83ROs+Pozk8KapdBxLs0eJvXGCFTe+UN1q8o2xsqCnRkR3M08
pGnYLKyQ0VC4LD8gDsa0uhR9grJuY311xXCeUJMC7xgaqM83R1GmJCfTMof5czLuh+SOlwbaaHwz
Ckj5kqTEiwHYLL8S6xjOO9to/IGgkKYuABJQ1vNo04SA7HQBhBrRRYzmon6DiCIjbhXfD87fX4Ko
DP35XGFq4B+7Uk/w+w3aMBy0q2nN1mY/BoUG9tf1pb4sZ0Au59TWsv1O3EFDIfk3L1FKyH5Upt8q
7wm42RzuZvFenYIm2dTG0dECvXrg1qGYSo/pT475kRfxtpZdQZcwlLOvQWns/GtaNQ8HVcXXOJhm
UBdHtyaA8pnqtv3eKiM3HD66Ztya5kNZ+MP4H+gPMRn/cnuKBUcFOYEW1bllMh5G50Wf0UBVHcZY
cgGunq8/ZkSwjTKHitMmMFO2H0kz+FG9K1kpOcRrfuM0eyP4jRoiBNA+RvbGoPt++sfqX3QDtI4H
Fv2o6CZRt5KNtDhY4eaEnhoeg+D4owjthcitd+Z4HDQTb6Um8dCEmyevdhXk4WEkM5Bg7wZSKhwh
jmSYv9fkwi5EYJFwRJUYZeLzLWMXytSElQWovNu+dd+LwPhh+PFXhdY5N9k3mRt9ofT5zm/pzSSx
vbKOUPyBTg26QaAo/DvOOTk7WcNZaIOWdWFUo9Qv+LYfg+vTurKK6JnWgPhQbSjZq8LxrAu7Hlmi
4PpkCSpRAAdt0dIGSjrXTHz4olRGb7tyX58a/J13PRmTpZeNVo8htg1J3TwFBCrZz90xNSR58LW5
OxnY78fpiZ1ehfwrKRy8J5QIXYlIJo0A7fyHBTo1ogt7o+7MsoTn9mLIjzmhZzjvQyMpk6zcYxDs
BeXwQgeLnSDcLZmlzIWRYf+BK/DYVp1nMKAUhiSoFsXEPpXM28pVdmZOuBsSBU8IRcWey/WvDA1q
ia65uRIweqCYS5kOo8yasP0as0NZtoQ13fKb9DvEXFzS7MbMN/XHrPt1fa+vXNPIXC1sSGBmwUUt
pj5tM3cYusQy7waEl9t+k79U2+nQ7NuA7h1PeU08ch8dIYd2p3wDAW5Qb9OjD4fjtkHkX/+Wy+15
/inCNKtqaJWdrUChtmV4bBw46dHGI7nnL88ajIAnAAlBtHZd4IPMuUAlaMR4ddBFks5nAAMX9pOt
7K8P5tKJwM7CsgMxOdTRxfAnnaNKrRPY0bRfmR0gjTWzd71M3d56LOzBi03JBXfZor6kbU8sCtOH
d3WqhSEsGvffEs/4aINnYOK2XfDy03Hnj+TpZ9EGiYf2rASNQy7xk2Pt5ofqOdrMgREgtbeVFVgu
z+n5JwlbOVeHSpuKZbLDAAQnvXNo+adj+qUMBb1Smjq1hEYiwes4aj2Uyzae0WGEJG8YJhubh9Et
WIbSTeIUJiKnpvoisRU9xRqNt1bnZC/X1/ySc+BsCaBmcf4V6qRFw2DhKwavwasBsHon4D9y1X2Y
/BqcAwmOzY2ysyUHZ3WaCXRj6ILEANfYudmwcRqjUJF95uy2hQpIrj9S+3M0fdZIPOHqrj6xtJyu
kxukMFO1KZc8dzaAehHQLRCtqFCfqMguHt578ki4BNq2el5PLAqunpIQergGLBr2thqCWbdRjrgP
6/9QicIO+lP1EKmYyRiX47TUI1TbSyzAioAfAukjcgFN9yskT2ryMjp3kKq5vmfW1+5PsUXYuGGk
ppFVLuPTfJCou43yYDlB6QTqIMk9r7rXPwMUi+Ba1ECAuYIlhQRonx3mB236uD6Y9WN4YkO4/DVF
qQEGi6Gzsih0V0GBZDaf28AJE4hmvPapq0z7XqaYvDIyC2wsSOAjwYX8lrBH0hjdlzRLENunR1t7
yM2P4u8jDmQPT0wIzjVB22I6TMhRZeUD1x+a/pVVwFvc653Eja+kLM8tCT5zZOi6QYkQD9GP7Dvx
mtLN3f4N+JFNdDTuXDZ4xI2/HxDz3LcHI3V//VK/5ZL8x+8W1vMAf0mWogCIexKEbWJhfAJ7Cx07
FIE1DQQWLtnSg/qd5W72Vm3zmzL25sP4a2w3uiR4XDkNZ3YF/8I6JCntHnZp+JCrzynzKPUIHHo6
7f5+q56ZEjYNeKGpXVuYZ5r/4sqH9U88AMYyuW13q7E3Lb2NQhlea8WXnZkUNlGuEFLSFKNDOmnQ
PmZ12zjHUlbrWX7l2toJG6ifsnaeKAbmaF9T/91Q/NB5YvFTnuxCXeJTVkdEwU4Kfuslhyo8QNVu
aONhQKaRIFHQoyqHNsgoPxqyDtDVE35ih5zfO9nQ60bGYSea73XTD+uXXharLD8hThs2PDzIkic3
xYCt5DSu9BBSFuihA6PrL0OWaV43QFVoM6togBKflQZFdsCeIakZaQboYPTnWcrtuGoCLONLZQqN
XWKTFYB/5oBBL17qq6qfLEhDXT81a+u90Jj/rwHBv8dc08e5LMDKXTyqKKbr2b2dP8WycG5tuU/N
CNuqSVmPmwrjiNv9XL7ZzE1Dyflf8zSnJoQdFUdtBOgfRkKrNyX5BLMzVZCAmzI3l7Gzrq4KmHko
RXuWroktuzQjg9aqqK+ZCTr5a68tZC2tMgvCYDIEK1W1VJU5rgTkgWpTEoWtLsjJEJb/fxL3NbxG
Ds9BG4ASvybkxZhGLx0kK7JqA0pCi6IZkn5iaTAK55JlI0rw1XivKD6tjkbx6/r2XQlfF5ntf00s
2/tkGHkTtRmpYaKe7jh1O8cn6Oeqb5my62rmA28qOS9rvlin6DhE7QL6IeI9iu4GDWV5ZB3jacOs
1tcrPLkmX7GO8M9Myp65uqlPzAnj46YTQ10e5mhzHLRdYr/Zhj81O7A7Xp/I9bX6My7h8hx6yvpk
hqFu/GalWwY6eyLZcqtjQRFr0SVbKsXCNUaZU0BkBgl5o34Z6tck3pMIrXjPaSqJuCSGbCECZ93Q
FQWD41enXV+8IGrNa69HX5b1t0gvtO7of0YkIuYinaKxEA1vnhW/KzkoP5skcGSN56se2oFmAvTX
oVoj7jgVShYpNJWxxUHiC6ksQKDUDjKRkghx1eOcmBF2msbTVIsjmNHVR0X5YDIcy9pLYhGbxRJT
dK4gsD8/qlVqpWW4NAqwuQDyO76haeYbib4Dnv1GHe7GskQviV4yUPK0EqToSkkEWQIT3e32EgND
dOrceFoaiU35DFd0p90UW6R8fVVxUbgFLYoLwrjUHSUmf9cfxPDj1OTiSU5cEzxFB7YhmNS35T55
ein3ILDQ3h2P+fUvZA+28Z32qH0zPAWID1f5un6e13YNWN0Mx4QGGv4TZpsbhWPMJQ7bSO8rYCrN
dDco6PnaXzez5jbQh7HED8jMAg18PsiY98bcUpyAStvq4T/9dD8B63zdxkqL1QIi+9eIKZxnoMc6
KHzDSFd7aKHxAf4P7U9ibx3TA8/gXD6lIBTIJYd77UCcWhVSP9FkoGi7WG3LmwQ4q5q8Xx/X6hLZ
OAg420CViPmJRgdueK5xIDgIPjqPAIGzBQmKzjxmZxb3TCgTFP51m2v3pYHOSQ2d89AtFCOX0ZhB
PAh8vhdyUk4ulAtT0HzVCvPshNOtOegg7G/r5FbhIXJ7U6Ftr3/A6ob5M2girCUKyG1Gl0Gz6nth
7xn97LrNdRPrnubEhrByDAA2Vs+woVl7cJm4QOah+eQh5w8zUsRt6FcK2LiC61bXLh0A4SGbhzth
KZGfn4Q8V6jR5TBKEErlRsBw6EInd5X8TS8lgdXqzlkqhMjwI8uvLpN84lrUwuh6x+lQMmsSH8QK
IMDkzI1zHXGilBFmdcVOjC0fc2Jsrso8HBmkYdT6YSI+H14zKlmx1blzwM24UD6jdCF4EQVw8LzM
BywYK6GIrbg2/Y6HNXrwoG4WmxJ/snoG/lgTmV+YxTh6YDCgKQHJOv2cm4/ImR+LUr1RS4pYASgB
ImsyvLyBcH0vVLnQjkLvmmkKY6xSgOsRlVReOW1Gcg+Ecw96FXD8eD1YErpb+LKO/qJN40Ju1ddM
2YviYhkX+5CtoEt5V9MdwX6olJCt4j3a4vTDkPwk7DGOJHfOZZPomY2LnP1km6FpNbDROuQRoC63
6Ig3qj9TExpWqb4zkvIbj6bPtFNcvdP2dSZTnr4Iz4UvEI4+iKW4lVN8wdJk6aC1oW3v6pjfWHz0
TUTnUyLVf19u0rN7HiY1C0QNmNoVwAPLF6SARipPqdH4v1UAYP/o5oUoRZ0G/hSbff3IVMUsNrpZ
g1cmNO0oOmoRyXZ2XfXGpsuJekgdOsge3Rc3GL5sibiQzFkaW0XghzX21VgZpARJnblVZrqpk7+O
GhcTFkBYAGusdH/2VpFNNq58QGWjPdOpp/et5Mq6cHaLCVACWMgWLfGvEMmo3cScGSVory6Knc4i
VxmPTaJDl+Hv6Q5wLWpQikVbGh6/F/NVpXkG3WKwpKaQnIMAVeUczOoxkl0VayNCOgcsB4ib0I0g
XBXA3JIWvRhYl0K90dSfKmO7dlQhdmcqkltp9Ugi2kYAhf7mpc/i3HvrQIqT2M6Wbti7cHgdzdlV
452WZ15R3SvVq9XddOah6F9jS/LcWzuKp5aF+Lcv9SaJm7zCK+zWZrdaudc1xTONOzt+1WbJjXgZ
I2KXLPQNeF4YAD+KYswpiaNiUivQgaOBgFT609S/OH0dRFG1qVPucmO4VdXsSBV6aLXw8/rlvzZW
8Ik4OjQT0Zv8exVO7kgQ55kdG8vKQ934bTJjV6+MjZNSL27UD2zWGx4RybFYHzHF6dMtdKpALPd8
ZZVxMuIwwojHzHwZdfWgTJo/ahylPCs6WtrgTplzUGvDM8OvgvwHcC3cHuYa3RooU9rihWKEsWb3
HKelao+0dnm7pwPAvQCxI5FEnYA6Wyfc5AakAqB7ASyLbMmXUFF0vGgBX7rA8SrWxdd34yRh26lw
DEO61woQlpmAoSq/YvgGS9nl056Et+Pg/f1KQ43FAAAJLdeI9s5nHSLxYJlcLhgA/tJjxpsCcm68
vkVu43nukjs7DUH57HBJf8yay3CAHIBmMvovL4QkNKMp8wQ8Tx5hyAJ0kA+zpvtkHFxViyQVgItg
DNHBQsKC1gMTKrMiGUpYk0a1K0Bpe/On03ZbwBd9XrWuw5u9jSL49fm8DNYXcyhIQZYPRlHvPp9Q
yI12XbagExD6PI+gsKN64VVqFmiUAfH+0Duq13fhJtJkyjQrc3pmWVhKpbJSNiiw3IYPQ5h6vGwQ
rUcbQERkZ1W/3KowhcuLgD1gEaI9H6QyganMKeAf+GwcSJK6uPmPsRL5Rt0EWUGASIg3FX2arfhm
Hqxtq8rIwlYHu7R2L0CNBa59/gXlDKq5uMRgZ+UbN29bBZgk/gSBi78/H+gct5DhQzMOpNKEkXa0
CFucSYS5Wndo/oezK+2RU2e6v8gSYNavQG/TPfuafEFJJgNmx+z8+ucwet8b2oPaSq7ula4UKdVl
7HK56tQ5drdBqAbsTv1F8mZPsuGAx8ROsoVWdyygi3jTYixQEStLemlZuU1gM2EHo9gz40oNdzzd
6wq0UPbR5GfWq0FOubPV4meCZ2/T7w3rtpWVuFZuAZACg9QeAXke9xVS7JY6Q0RG/I4Y0mnJTqdP
lnFt88BLoqOTGtvLbq9+0T/WxKpIN4wViyvE/7zovEZ5rerIHwbM+8hC3tryajYSvE/iLJS0zrdO
gEm6vm0nUKAooPUjzIud9iFXy2NEk4fB4feX/VpLWfAUBOEF6nWYfhfjeq0MCoNAfQEs4Ahp1dIt
6y1IjFy9vM4zDxqaAXsI8hdmMw8QjsvG9ZWDurQ9H+TFRZ50vapwaLdhEjj0piA+qZGMtXDlIYbu
AQbLTfQQdEBez010dVlGdmCDgBlIdDtuPUMZkQWyw2VPVsgvQEyAy3nmLoL8odidNFrd6EAzhfDG
nWLHwkgHEX+GmU87dPzOGNIdhsHAImfCOMBs9QioahSOSAxD45ngsjl0RTZKIuHKXpqZTPAfYOmI
9kIYAppaz0YLj6UiqVvTwyMoONlRAiZOR0uR21ucJkeDBLGMS2U+e0KygI4DUjQQeSmmIvYETJaY
bYHyApS3Nhq/6c3K1yYTwMTSS+0fWQ36ftkHWAn6ZyaFD83a3Om7ASYte/Cr8tnhiqcM2UYnyR2G
IzD0APlbZDaDm2rKLnUcrw80SVvn65QYrldj/ledJW8BLT/fbdmIJC1ucZg4ZW6XohgGDe3KeO9o
c9SVzAsSXHj6D4eZqB3xnd5CqE3N9yy747a5T4zGDcDtGpvsGNjmLtKIO5TSAu/aqTOgdqJTPPFQ
IhF2RVe3cTg6OHV5ZyObu2qTtzhw0ekK6vA51suDzt7UGtB3MD9rmJaMYw5CZtnI99rBxHGch2lR
qTHEqwsHACPyExIfRknjMV0d9tzIco/WXPI0WreEd6YNvDPegMLOUAGHTdu5ZBDr2t5Wo33dpRsz
tSQX49oNYWH0eQa+g1tKjACDQgkYdbPSsyNUBmtIiL6zotjqMra31YgNABGKnxgrByWKsMnykRlx
E1elV1RBoG0ipmRbQ+ENEjcCjJg9Wq9qq6r7DJOYp9qq1ZNtcvWo5yVUB0G+J7lBVvzGU1fFPAH6
mfhnDkKLII63WMfjCURdKRvfWIqeHOHXDVEOdi0bmFtNXzHEhvseNb2Z4uPcVkFKYK0CNCZq7nbs
FBTvLfnQmo2lvxnaDuVMNIcvB/avjaW5fLcwObu/cI/FLdiOE5iEDJbPX1EQefgJbka8bd32iFFQ
9+4q+g1+D8/yM0k4WVnZM9PCyo5RyWsn7kovzr9VCtDzKXRtbnvaSF4FK9fEmZ0501q4GGSBUtQt
7BAtBYUQ8RJn8MhQHyAe7lISSZZ0LXFbrqiQuPUUcxOsx4qmzdvEB3cqH3v2oBC/CIAckg2mYa4B
P1+4jFCjQJKDYXoomom34BRnsZVTpG6orFktGASHge/qCo20DSKDecUbraKb0LGc7Zg1/EUpuXZH
DGekV42VAe3dl+qwNROKwZwW9bdwq0/jeK+NBaCudKI0vUOQrXZAUOvWngXJ8CNRhwIY2DGkm2gK
Ee1DO0yOdeU0va/xSAexhdkV0WYwCL9KFXRI2Hw6aa4FxMtaRX13GqXea3WfjL6SOYT5XRTnllcP
gX1jkCo2XFW1yzsa6spTpanpm6FktgKmLXvC4xHs14qnMzXQ3Kho4kOb9RTPodFJfNWKOH6D3d50
VkANKFCR8IfKWemjmM4faUUBTUYLsN+0caN8R68TIU1XmAk1tQzkb1sjqrSrsC+GzG3KucMMAnIj
Aq07yQ4lwgsETtVU94GiU/ZOpQEA3KStNmF2fECDJh7yChFYGburPokcyDuEsf1eqBhGGVvL+UjC
Uj1k1GEgX1NG30nBsn0FvRJwczRjh3UrsMhuWMdgg6ustgUxQmMGXqvo2e+qHNtrEzyVtacmcdBu
WdBGoN/msfGROUHzQ2XNaHvQzOC/gJTMHwtWTIFrVOD7bWzifKQGlvfBKqzwhqsDxkfDMS2o24M4
Rm+matNxDLTiTsPV2WP2vcsDbfCisjlkTRtfTX2fH1A/1Q5KM9g/qqEEJ4uWR1mx5TV2GOEDza8M
Y6TZdW4U9kaDRmXo87TNj7TogmtFKwnfj7lqhVAVVghI17F3oRGtFW8aHwMQjTnA73p8nCoI8FmG
U9yXQxwdTT5S3UMXrprcfKgqdPa7ooY4XhKF2zjq6xtiTOqjzgcGjsWqm8BGTgtNvSuNLi83ba+2
IXqQnJ6GXqs3FG+rn50zgkLHNHMDvVjNzCQv19VbDLVy8ObO0fwLTwnnDXZPVuJWVmZmpl1UXWv9
t4TdUDSE4j0tPvjkj/RkgrHuckhfM43HMkqHtoNrFPxV5/Gu6BqnqhMkQA0zTnXX3RjhewLWSyMp
dxrMQYBuW2j9scJsbw2gSaPLpmhWQiCIdTBtAOgnGILE9lROlCmLkCJ7LVFdzdsZp7bXcSoVL2L5
9rK7K9GdAi1pIsXSwHEtVi5Vkhq12hBULlvXNG/KzPRYvR+Dp4DKVHHX3ELNbGaInZuzYjGrHHuE
zQps/0Gto0pa6cWVqgxt6gLrBAZ8RJHWn0I1gbZVa/a95LuuXJdniYhwjaUEIFdiIhGphmpvVwaE
wPGJMZIb0rvLS7riJwi7dQcVfgxmQz7lfAPRYXS4PYLBKu7yTQAeJl8jxSMZ+k1sZRsbs23DIBty
XMnaz2wKeYgFwsaoi2EzbXs35xQJ++Nlr1byZFCWISPHswBtdRExFpQO0+uxRuvHAH9PDrT6wCGP
IOFHW127P1bEp2EexW039S2o+1sHlyp5YQkET3LTI1a6tUJ914Vk99eOYWAcuEUcNnD3i5+roWPN
oMOHawx8DrXSItEIDilT/z5dA58U+EqhUI3qjVh2bNCBsMsI4hux2my4sQfhGDKqJwyrXXZn7ZWJ
OTU8m3DEkLiJ0WMELzEtQ1ZCFqnv36ohsVCDHyEX5zVdCuUFjFDhV0RxMk6u2euB6Y5IQr4HXdtV
0H0Mk1MeqtYxqjtnH4VmtAmCMjxGrCcbVU871CprMwn8pOmLuyE17crVeIehlMturNUIFttNLDwV
DbiWpwRsAYDzmemdHXxow4FB7DW9i7JHs/t92dxqdFjsuzlLXCS5ccM0jHjBXBRc28MegOWJv+iy
4dPVU7qwQs+tMAMlbjrvbm6hnNbHqPIkkWwOee0ZhH2G2ooGCAcC0PwrFr44HcsNpeXQmzRRXo0m
gFFAPDN9j2juqtH3PpvFWjNdlSTuKwHizKwQ9pI6zzQew2xr9JsyA4x53KWtxMjaCioQ2ICAtwKC
L/GJ16S0HjsFr9sOjb2QRrdJKJsRkpkQQqlacNyVIUxkWYKzEUT3WiOTlFtZKwQaFV10kDXNLbvz
T8ShOtOlNdDqtlI+5DX5EQbpNgtKyeN77RAtzQi7umUpNxsbZmbEanpbNBkyiGuwQqXOhnavmSkJ
pSvJBNyCSyBJnSlyhC2QVWi3ZAbKeM0InaiiuY1nBaNBv4IEKtjzZDJlq+Zs/J3gF53hCIK5eDIr
s1XxMg3QnlKndGNUpq+VIF2i0XUpmzleu5oA2vnPmrAvqm4YSDzCGie3U1+7mvZeJ9eNsY3Q0oYI
1OWAtPbpVBMYIUASHOsLo5SeMG2K+gnWzN+6tXGs3dB/pPGT0wd+1b4PgNZfNri2mAZaUiiGY6Ya
Nf3zLanTAY3GMKnADjNsjCIAT0KqD26bxN4YWaPXmu3PyxbXDgGwOg6AQEB4UJEcKouGwimsEk3r
InTVwbwNQ2MH5avoHzzDw2fm6EPqYopszPY4WgxnLQc5yaabjpCoBdvoJuJ49siQZWuLuKhsi0kS
DVD6nVIkmRZ/KxTFLdjzaGJiJNiPsgbX19ITAO9oH/4/UE9UJ+O5XenpBKDedKtEXviQo36HrOzG
2Uw3zGOH8MnZQYcbYgg+7vCb4iAbV/oSKIUfIESXNKyIFqr4ARn43+bZi042vrtChXLuo3BhWkTJ
yBADHjhs1a3xGD1Fkd/5+hXKKccqdqfIs6688BtwHS6op7eX9+eXj/npH4I9nkVze0g4EVkG4npk
1UCRxh90Iu7Uu6iIOPmzIeOElVkSVhL8F0NUz7DOVgH3MeTOHI+y+64DQcq3f/EJR24GFMyjcuen
vAFJHW3MAXg8UBBZzQ2vvM5+Aktlh1Nx2dSX443l++SotCiKaxAXPzdlQt2M0Wzen0a3SaACW7UY
adNeLlv5+lwXzAhhmUUkLjQOM2QfXBc/0EsfHnQ08k+9b0DszQXi5bLF+S88Kxh+GgSvIN7Nn1Sx
534V6KhDtGnEwJn1I6YfA7p6VXBbmxKUydqemBP4T7ZoAOGE3dfWbR/yCF8qJKc2PCjaTdofteK+
NSVPrs8OxxeHFpaE3adkRtFGzbwn1HI3cecYN2DLojlFH7BsfbWDEH1R7TSUB4e6fi+Nt39YUHio
gCIaoDiRb6bl9jQ1zrygHIoiRPfDatMAcBx+XLazuiEXduYLfpEX24SkoABSsKL2MTaOerwlMnzk
J+Xl17X844twvjJ1RGqAVMRT7s179RB1rnZf/8ZIYrM3HxvLJ89B6E4e8zGCt7ns3peMYd6Xf9yj
Apo/GcwStXMs49C9ogLhVsM+HtC0px8j6Dq08Uah+8sWV08CeN2BDYD4oCpuUcsetV4NsKAZqD+g
w2uqH9Hoh5qscLR6FMA9YIPqDl1TEfSQjazVYjTJvQQiXvGPkj2RflOXt4ZsuHvVoXmScC6IofIm
nLm0DWtIX2g4CSk5mPzDdrpfTgpoA68kp1tmSThzPA3YGHBY6rV7x0Yb8JXWlgcaS8mmWL1B9YVL
wg2KcUVg2AIVLlX29dQVLjW51+XxM7r/DzxpT0yBjFH0pJVQ24ruUFNwCZs2vf1NR21zBCRqMpln
VfFB76LDP+yfxW+bE4zFgWxT5Ot6hd+mVn7tbEr9Wokwf/Vw2cqXvH0+FyZwE5ibQDdZHNsOK6fX
1A40bvbwPW0/us6DYLlSXY2l179fNrXK7LC0JXzWKMM9iAEwzClt8jfMmt2CVRGKJ37Y+EjHIG7i
AdtW/JTpf6xlYvqMdQVpHKDvlvCR9TFWezuZD8hwW6i3dSMb01jdrgsDwpdKKCnHpIKBykz9mJ7G
xk8ruu1kKPnVEL2wM//5YkdYWtFlZgs7BvvOssk1MJWX/Lz8kVajycLG7OvCBtEJ+jazjbHN3Dh5
G8rQS6DLHrcPtozRZ3XdwHmuf6LQQIx1bqsPOwzLjbDFIVENU5hDUDCEISktru7whRXhYot43YMR
AZE/wpE1400DvEaxaRVUzba6/XR5+VavmYUx4YaDim1P1VlDgynXAeg7azCIbh31KQrRdt9X7Ntl
c5IVFJF1OZ4AmjF+JgdvbbEbMKpJn0LFv2xl/d5GWjyLggBJLD7c9HKkU0Tnezs7WtvuTdmErhJD
Xtcd73K3vjN25mPr/4A2rySbXN3xfwyLBW+1LJI2L2C4JvZuUhO/MpvroLEkoXY1QizMCDebwUCP
EcQwE0GpjkWQxX2VrOAXBPgcZhcWhNBXUZolegsLk/ahAyFY8X3vvOj6g1a9RqD0I+qVXchut9Wz
vDAqBL4h6hRTT2DUKHGbYVwZ2bifsMjF48en1nsLta4of2hNvECcbwOLPNK+Fkr+1EHXo4oBptL7
58sLsbphFz9JCJUEatQGho9SD+0YzM49liV4dR+4rGux9kHBug6CRkCWZtmn88iSlU3WFZiv8hrN
ZyOUD6dJsjNXX1YLE1+OnsFCu8A0oBfeJJsBIpxusGXP067dJu+olKMwdHnlpAaFTWoWIYAJMzdj
fGo/8kNw1WFWw0WbafpQXA3Ymu1lg2ufaumgsGWdMDF5xmysYfc6KP5g3avWm/HXjUccjKUVYY8G
MbYDreDVmP4eoE8VJm4zfG+cj8vOrAUSkNLMKFMDEhhiBDP7oo5Bb4VkHPPDeHAY+nb6e+G92Zc/
RsRoZWulEgEdgjwAze8sfHQq34nvbe7W8bEuYr+EuNplt9butqVFYU8oWuhAPgQWzWqrh16r4Yxr
7pif+vckl3HJSNbQEjaE7bQd8NUwRoqnpPWH7plKrrM1EkOUWNHbx0fCmIwIN2oaovOxBS7G4PWT
BYmC/TBqW6ua3pxCTdykt/vdUPPRZ2GnXdlm+tYXFabQ443DfhmYpzKyfkuHqZHkEGuRFPwZqHOZ
CsK42G9ztFaPlAIlKLsjGLllEGgKMIHxIzbdRiZuvbbMS1vCMvOwUEgGmKVXVr0LojRv4r90GSHf
2uFeGhGOHVKi0B5bGMkhFNuHql+k3U1GEnf6J+6pT2XdWbsE0N7Z30VGibTPjupwwNWn+saQuFH+
4/IhWP04s3Tv/xmYfV0YUGLAxK0MBkIVxJdgvaYtc4PupdA3ai5DkK7dLNALs2zbAkYDQJRzY62t
jwob9Jkp6HvZ/6r67WVn1r7+8u8XnKmiVrfCgOJFivJtSGs/sp6aQYYgWluypZX5zxdLlmMEM8hA
ku8V8aEzdoGy0dUO8HK8cB//wR8oKgHthNsY7BHnltI+K2x7pusGaN+r6i3FgJRmSeLG6kf5Y+Sz
57t0xwg6rVZgJACtum3tAPaQBNq182KB3pRq2MqgZhHcyDnoZIcY1xSt9hPEonNgxR7if6FpW1j5
KudroGOgwQ8t3GbqxwCltctf4+uoBa4oYNugY4E3P4ilBT/a1kB8GWHBBL9Erh9QWzBbjOftoMJp
B4eSv+KEJs0OEAnQBPoGXpmXf8H6Qv73A0yhDgfl9JgD0zaXUyOP225gPhf12yAbaVg9Rn/8FIds
Q4WphVrDT1XF5ALuhvTRkaUuq4cInTPMWAJPiWnH860djLTWuhgFmlx7MfijwQ5KfijqTSyrXa7d
8gAq/GdIjAlaMYZxhHIYqohaf933zyPZ680bz/a6jLBDm68XsUa7NCaEBr1wWg7oKdK+1p221qPj
MneMXfTp7k7u6+vkuZvTZmO6eyrr86ye4oWbwkO9L+I8HS1YjoF1nTAAWDLJNb5KcLp0Ttj+cdbH
TjjABL1tM79+IB65IV61C6+tTeVXh9LbuMMmfOz9/Fk/hb7sPbv6kl78AHH75zY3o4lgz9jf1cfw
pniBHGPjxo+/yff6Tr2/an3Mi1zLJqAlG0g8DYU2AJxmw6qWRVCEBnHJyW5PVePryffU/FuAH0KM
PQuvYbQQUwbi/OYUOnrazsF4SIot0zSvtYxDO/F9rTrQmhrchpcSBqvVsGZTUPdBRVkFYkRIZ2gT
MBakSE0L5gVUcUGMQjFF1JDboDoYtsuC38iV3bi6SbSTlfiNdLJz7YG//AXz5l5cQcTmnco6/IKw
uNEGIDVB4rEt0+sovObYX/FDgAfv5VD6Fco0r7QOPTj0NbQZB3FuE4x7TcNaB48aUJz3OjrNd6y8
I/wYmRD/NiGzUyQu5GQkZue/VowQIC/A7QH1DQBZhAiR2nae5SbMOiBqeS+TqUYrxemP7QAUe17P
xLngGt1VkLKAVntM8SDRejxS7UnBLwN3U9f2/0IKODcDMa8HWQYAk8+Xoo0hC861EFNi/KGmrykw
ngwTEZc9X7u7lkbm0Ln4xlo+jU0WRJmnk40dXZn2LdIlEHBctrIWBpdWhK+ajpPVEQWu4J3hWhXA
qjL+UZkfwl4NFDVTchUWjOS+z1A1hA2ojUcygMLaBelAWxfg6flgislGYitFVfI480jIX2LLueMq
uaHmcLTNdldrzf7ywq3d+dDZRoUfConQkxCCe4Wya+5Ms3aKUrh581bZHyVgEJeNrH6dP0bEVHNA
C1HvHUiM2HXrcR2TIrJUc0WiaZ7rAxIccFs0fcXHZhH2QZgH8CNibpW52Qe5ZcfhWG7zIx437GRt
elwV08a8ia6Mw2X3VtvdmEUDuh+IIEDvhEVUUSixqxp7o4i8znFxQZ2S66p/TA6JH++AUbhsb3WL
/Dm3YqHOSCB1GTYsQ/kHqj3hrxaah4nznpd3Uv2A1e3xx5RYsFP10e4Zg2dDmPosnk5siHxt6CW9
y9UN8mfTizd8krHYmAJ41BntblCH+wnX3+VFW/UEU3xgc5oR9KIOkakGRhdmMFGXvygUlpJo04ff
LttYA1ABfgmINHrX0Nm1hCifmSkHlBTyor03bZ2T7oVX4W++j17D+/InCo/0AVQq2jsEBOeePWBq
+SF5vfwbVvw8+wlCQtiadWhUpMw8pR4DHWBTRbmD0HJs+XoOkpHNZWtrBVZbNQBmwutEm9HB5+Fd
oWlAOx0e6xgcigkuL+MUALzVWgDoeOWUuHY7ExLdUd5sMd8lOQorSdqZeeF2UTotTsyE46vqW4LW
FER5O8xwVR5VbhUiyYTXcocza8ItU0OOIUkYrFH60KDcMAF2Dw51K3ppKS52FOBOQfMPV9uZUeHi
MUZH1zEwCJxteVuGPZJ82fNy7flyZmLeU4s7OqR2kZEUfhFyHxjb2t7QKPR15doI3pJ5VJC4/J1m
BKNdmP59xUTFzLeLqo5ngXqUHXvzlxJ+G6snu5ORdq2vuWloiKrzHhOpXaEkklVswG9ry5cMeq/d
D2Pa9qW9y/iTPvnYfGCeloqLrJwiG5PF6ITMzfUvrGSUGUUa2Vj08Ur5rX+rwDq9r3zDS57A43dU
D9WmV0AsKzlMK4Edz3gF1QbAcxEOhe8QxaTJiYazO2zHjfYj+K5tJmgBYZ4v/J3fmNvs1sHOPsT3
sutz1V0D5L1gYkOxX7w9lVEPKhVqI14wuDF9MUEc0WwvO7fqG5424NVGSdMSpe9SotAB07A4qRrd
WcMvTP6OYe0N+W6Id5dNraRqMz/Lf6aEE1OBKdM2C5iKVD8loFPeO/lutCQOrdxZZ1aEjwXJuXmq
D1bsZDdot7Ut401Y/SgLN2Y3F6eyj41CKxkMxJpnhs+s20ayoYG1zGVmj0M7ZMb9fhFRiCJOOOtA
3G8xZQMlCtdWN1nyE8M4TD1RCGwkWxBTQVRHRnu9dq7PLAv3FKEpVITpLBlQ3bdoi2eAsvxEcXBC
n6L0OZp0svLWqklMEGhgU5tB4uIbTHXiIKUdGiWo0qT1UwGxKTBVJmCPG1s3BsUYGfF+8C9vxpWv
OI8t/GdU9FOx4zGZGXHz6a4w7xT1wxx+XTaxcgmemRDSTx6EE60GmAhtTxldbrnmIQRdwGhLbttP
3KTwil1aEpt1ddcYYNCBJVr2T0ZbXcXBzAcXg2N4xEJSv6EfPH0z1Ue8JirzlA0RiL6Au7FdJYld
24gOrDMx9c790HzWAgV0pb8YJKIAonQ7I78beuM2hsLb5QVaCQhnP1tMUlgXqUaNn92hnqEV2159
cYCXzDeXzax+ByjSAlPogIRGrG2GehSUmGdE2d6c9BfmONn3ENsQ4sc6jfAMMRDZm9wEyZqCSfS/
f2QZ0BLDGVbnUSYEPyFcpFUGQTUGxFb6WCjHPJV493Uj4++3cDnBhAHO0fnPF+Eo60AvGsT4+2s0
ajF0iznqZOsob5fXcAVdCDMA7qJSgj4dbJ2bmQEfRmFAOSZlD6AY6ZOtQndD6JthCG7nW2Pyq861
nFPjVU+G7jaep7lGuZ1koXHNXRNz5kg7ZhUAEYnaRKUajxrcrYrfRWKempHsxlaTIaW/XovgK8I/
mOw10RgTq4xNmqtV2lQowo2u8aTsOl95ya6Ck3VtcK9xrevsPfeyY3ol06D7ZN05P8uwDB4VBSwU
GK8SMdKTorSkVBCAe9OcIpfgef2hAm54xPj/zFmcNsDyNzODMStofV8MKSSDpkzl1FcZK+5A/IAc
O0xrBhkmpzZ9Cn6jTV/zDgh5s81yF+weIYbZqyR6Cqy2fuqnAt+OKom914JYdh/PG+OLP8B6g1IM
9UyM5ZxvnKrNUlOPOTrteojaTGm1m9RJVc8itu1WWnYaeYoUPYUyDfIsGZzx64wsEjeMBOEthIbX
1zEINUiBM+c4/PFB+x78oG55IqhRO55+ACP5W4cS9R4T6Ll7ld3qN2BwkaQjX2Pcmf3Py29xPIkK
qjbFgf0i/QjNY8B2XfBqZJLUavVU/PHyM59YWAFhQRcbsySGXT8k4Pbg0ORUny+HgLUjgTldIGxB
7jMzrp9/yLYGU35Ju3kIqLzTWuM6cujODCZc0YVrk0ByQX/N44AXxgA1mLNBNPqFswxEGSRUW7iE
8ScIiWuuFkl67asWUG9GlmXO14IYOYNC07RoTgEsc+vomLbjEjGD1SVbWBBSxbECwgRs22gfFPdd
AI7JRyU+OgmIWWQz+1/vOKyWM+uwotoFxhchPLdBxyGF1WObTzcYB1CqfRBt8t41QIYrRZrP72nx
SC+MfaFyR2bD83kcjFd+pl334y6rNja4Q8O9qW8H6hf1bcYwXb+3QeJxeReuCO2eeSoOwwUkm2ca
Yby6qe+VwSXPjjdu+t17em341+B2i3xr96ru3fBQuioGWsDY5OYeGM42GZC5kp+zdvCWS6GdHwqM
LQPxNa+7Up04OprOPowkEWQtgC5NCNWNMnKCQJ2n/9rUb4eDBsjj5PcNOotbYnu1lOB39ViAkYWi
XoXNJJaOhjxJ9BwoUi8st3Vzp0xvWry369sRI3jNb5seUv17ScBznCdeofyojb8uOuLQo8BuWEC4
40EgHMugMsO4pfA3gzAqlEDcTpNEyzUPgc4HABjM0ZhEEiwoU1kmmjlDZCm0YbJrEF9KtsVK/Q1O
oI0FPjSIK1DxPPKKKFWQYGAGigOBeczGB9XZk+Q6bDaF6YdO4lY1gG74V9I+XAsEC8Pi2UysLmy6
DoYxrOaQnUp/xs2NOj7X5ZX69xj+MyfFoxiPCEXl7GQJuu96/FFO2hWJmH/5xMs8Eo9YlafmOA9z
RZS65nSb5ke8RALzp9LsAXSWWFs70Mv1E05bC9henSizT8BeWd/r5iruv112aO1WgPCMMuvYYZhd
fBGUpcF51UBHxA50QFY4+806MDz2xTRuoiGcNhCYlbEsri3iXKZDgxWodxAgnsepgUSUOTMQL0se
mwa09B5RngvVHR3Qbz1d9m9lCUHkD1Z4kMOD2VGkKNfbTi2ICVuNg8KvpptPZWNO29Rio+SYrYTG
mfwEHUY87GYinnOvQiXAwxd6kB7LmauO7CYs7jDMdEPU8qqkN5FCt7aB9Piyf1++H8rqaMzZyCcx
hgN203OrBQ00gMpznF/gv4r2W/XJJsMOeRteoe59uGzty5cTrM1/vkjtkB7FZlvBWlcdiPoc8yuj
j+4n3oN2IXapzSTBUeadsKZ5NnUx47CX1sM2s+hdadZQLEo3rIlvhgLcg5f9+5Ign/sn4sTsRkst
i4GqrVMb1DmfeP1RWe+DbDbsa0lNsCMUGxo7YHGZw07jaN/rJI5cHufkCKXxk5ZlUFkeBhPE1QOU
EyB5sWm07oM0ZSIJLzJvhWBWM3tU1dlbTraa7ZeAxLYY5Rmk5OernxGSCNifKIeCXPl820AzIdOc
EZ8xKq+zajsk9wjVrslfI1kHfnWDLizp55Z6Yjn5NMCSo72gkQSKxBxoK7C6t4nthr3szK+uIAhP
UQ4HDwjKEefmdNKnDQOrnddUsMRUP8MBbybt2sTU9D9szYWp+acsjl7Mk1IpKUyVlvpog5UuNlCJ
7M0DN2QCl19i5rw7F6aEmFLHJM+1Bouoh849aGWBfW9/6nYt8Wj9FCzsCNEk1tGN76OyxgDqhk5+
Dh4xLSr9HHujSp8wi51BrgsT2bJUQfbVhKiSWNHQFhxLWVEUhzSncFPeAgNf+H1uyELK1+HMz9UE
M40KWZJ5Yc8/XJUV5UwVWUOCZ/idlqoHwNStPYSHJmNvQZ6h2li3HzFIQRInP0W2ArxI7cdV4KNV
/KpjbvbyRprtnT2Yzn+P2EfviJWXffu56iBmUrhn652bRibYV7bE9MHRU9b9P0Qa3L7oHaDugmtf
2FGkSA065BxfWikgWJFbG70Y/ankPq4UyTv3awkfDi6NCdsq7Uhhg3S7xkjKkXZHMDnq7NRnfmE9
g/Q0dV4jNA8ur+nXiqRgU/jIWTU1GBmETV29ytlt1mAhS7+JHxOkia2vF9ehsk/iTQ3yuuZ6tPdq
fxU1DxZDfnVkoQzxuXaCF0sgSuwRAmEYmuLn1Eb4vU/qd1NLduUQ/O3r6NNrIBEB3Z4lsIXwpyLV
pqyAmdgCJMPMv6Hed395ZdeuDtRD/jMhhD0npGaA6RssbFy7tX6scflP5E5NXgJFUoKRmRI2qek0
s5YrDgaHYGCU3dek2pYWqOhzPGwlK7f+gf64JezRpo6CLAUeyEMgAiO8HxKA+XSJjMu6kZnMHOVG
lPwFh5LBsVlNcOqSGliWOAKtf3AsaS75RGt3LpgM/zMj+MJZWgTVVNfelF8P/Mkk9Vud3xRpszVR
EolAGC7J0lYvjqVF4bRNEDRT4gYW2xxUt8Xe+Q3n6M1YuleMeBNYo7q/JyxFUJlF1D5Jm0FZeh7F
G+ShTTtgLZWwOcWAaxGr36TNDUaQGyrhhv+Kup3P1cKYkMWUaZiHBoN/rKSbAYS9UQYwdcm9oNx2
oeqqHcZKXgrnHtOuEAJuVTeVcVKsr/HiNwhnO8ynFNViOGyarhN8H/QHkC1mDaQLcINBgKPnrq3f
1ta3y+ddalc48BByiSw0CHAKgQtC50Hp7guwimjbEgzCJM3c0gTlk+6ryAwum149LguPheOSZx2J
8xGWS3QFlO5qModdJ3vRzJ9OvH3RKkKwROKEGqmQ+ZMe6gIkbGtPmxQfjAl4NTXt22VHPvPpS0aE
xL53eGM5QwPGaecWjGqN9uo4O05OmX4DlkavenW0Xd3c2MWvxpEs4mowWPgnnBNSJTrpHJimaQNK
RsWdQJsSYaQBNMKmsy+JJeuqrOUzECEzICmOpiq4Ts9PplHmsRJOsEjKp7G7bhzXYtug7N2UVm7b
7OXj318g6fPx/GNRvF07W0vrMYfFzto12sYs7sZkwmBc4efRzGCEudQSvTHZtMrq/qTQbgJ0E8Aj
cdQW4z1Jbgxo+RXkVA/3SXCdh4fLO2d1d/4xIfbuwzavinmUyasgkQSlBr9PZYR/Ei9EGFGmBj1J
Zy8MtPN5UvjheIyi35f9WM8BdUgWzVJX0GETtqESqikjNqykSfQN/79Tub3nVrmJgwk853TXm/c5
+ktIfGWcyKsnYGFaCN4Tz7IJAAaYVl/KIXKd9H+kfdmS27i27BcxggQIDq8cRA2lUs1V9gvDZbc5
zzO//iTrnt2WIF4hvE9HuPuhI5wCsbCwsIbM3hqibtf53+jwvalEuoer9n+Gt3zws4dhhbaFeOiX
D2rOHp1HD+z2blkQKzP7U1BpnrxwL6Qi3lXRMjk/nY39SOUFlpjSm+R/9mkVggFz2hT0u9Jn7kBK
0Xtx1XRQaP+aa0eLLrepXahmZjvjy0Zk2hAyQkOyPEZgDzOM+T5WXiNl2o7Q5rP0KSoRZ6OZ1pTe
5cS0jMb3Ck00Urp6WhbCbQWdUWBt5zyPip71LmZGbc/V6KWkexpDKjiQqzHpvxCazE319SUepHMI
CNpZA7vH4yVOPEPFKLYgIF17EyO4+d+14O1waUVSx/TMHHWEGBAuiNDi16F6hRGUbS4s2a1v4x8o
7nbCVH0Rycs29u221x6N4b1VRJfC/8cB/AHhbCXX2lmeWqxHzwJk86CXgCbcJN1HPopVuYvhchLg
+duIRlmEwNzxx3xBV0IWE6uTW3BYox2CgmJq22N6B7Iik7al1X2lC0Jw0SflfADEKBMjlgCaE0dH
47ofeHrTC8LuVRBMZoNPHH/QonlpIjRPs9FY9i1Hc8YYlZ46aS4oe+zbvnvV5M9gOMdSEW0yYg0w
SLNbXflZY9YqKNC1Fm98fxSArZr9GRgX8ylmqxf1BLBqyq0pvS971Z6CH00hKuWIgBZ3eualtUCp
8UYCUJQ/xIOnYFG6AflxQcVNtEecS2IlLoAkhiHIOvIfQfYcytMmq5rn23u0DoNGa4zOYiyMJzer
yiLMmhluScEw4EAn5LGfR7Dt/N9QOEeRJ2UdoPRR22PLtooZvkDu0ItzU/BMXr3JMIL+n8VwrqKL
9DToDBM+Fu/+OfRUP3dZtG3xnKwCZxa9XkXfjnMQEIMc1K4AHAYaQ2KXpLfiSNQKIFoTd1aRrAlN
bcSny9C15tTEDGPoXWQ/otSY3RZ9lg0moAbq0nTuXm7v2ur51SjactCZB34Cbn111aStZvqAZgdE
x6NSO7R1aGjLyn+TygT7wb9Q3CqbFEMneQkohXZ3NJggpvY0Zii/yV3w2dfpjqKAOZQQHLq9xNUt
PMPlXJQqJ2MfJxJiH1hHB5YitF4H4yBIZK7u4RkK55toAtJtuqzOUJ02fSrBjqKgkA7q77I2XWFr
x6qHOoPjPNTc9Z2pZFhUGrg9EsF96dHmu6p1go8nwuFclJIOvVHJWBapWmtcosYqQvI5ee6KWBQx
LlHL1UP43zUpfPgESdjMjwxgmeFrNOxC8FAmEFvo7HnwrTR5ns3fo/xSqKKJyetx9OWJeAbMhVOj
pKXanAE4agw0rf9ufDPYGCNkp+DKqkTysvK57yfL7A1nQLBa9mDvgKoXoeC07vUnEK0/TJksquzc
NikUxi9vobzVVdTdscdt/Nr2B2Y8tkW4j9M3Tfue1CJlvGUnr78+5tWha4T5UX5gnSpTWdYpnFCd
yhaUQfpitCLaWLmyG/MfU4oW4fC/uc+/RnKgcoAZPs4jjIlPSFTDueKBjpkrt2m/NfSfSsSSvJ5h
OcPhPIDUTXHc+FiaDm6DfJdFINL7mdbbrH+cFE8hu7H8VXevVfqIsRnntvdZT5HhLSCjcIqkB9+z
oXZS2A4DjKtuXVYf5s4FwbZFi/uy2JutE+tWV9VWAMKR28CL577ez39xvyYbz2KYPJirqU+w6Fkh
VoqOfn8UHdjV1MqfpfETmFMvtWmqAMLI0XyPVZT6VkMki2nIBKJJU7fRpk0a/HVf/Ndx/bMy7lzo
eY4u5x5mwyQdW9e9zXXq3f5463fGHwguymBa1DUyRABsszjWkBSNihcd1/9tkPUT9weEu3vBMGxI
E1iYbdT4LFXaNQtPAaFWgw3Txqc22c/S9jakyCi4E5cOcpZ3BJC5jx5mPd37Rf79NsT6jfFnVdxh
06iPpgwDQW2FVuK8PuZ+4XXaMQIb1X8D9Cee4PYIYlaDr1K4R1XHJHgWBzbJDbcfc6sw1PfbWKuu
+MyDcLe7alSk1RaTA/FRqqGHLHlrUIHujE0XYBxNNCG6+g3P4LjbXSsbBQpQgAsgSRjdq6VdGaec
CVzTqjGcoXB3O4RBNYxsAaVP5h1j3S+lI4Jo/fZCUHa8vMJSOTbLPAJEVNVOiOhEolYtPaTV5vb+
rJ5XYynDKLKqmrxMCDi4SRtnmD4kY3GUVHrUMvlNq/Wn2zDrzvwMhzNuzJAknU/hF+jwjlKWQt04
2lDFalngyjXk4rZgxAvBbCrAXWz5ypmf4XL2Ryapabp5uUTQUlX31d6fqYXHo+Pno5UntRuaP5o8
/FlCZqasdCvvmjtdB6nd7d+xup1nP4OzS+rPOR3aJSJJu32plocGTV3ZOFpEEo0wLyu6tWLOODOT
lQNeX7XdZb8YDKeO8bhDW/HwDtpWgVcULOuKFb9J/ByNuDhu9SYIIxtY5mTLqsAzrjqR5e4C5xhI
cgxuE1V11GJ9gJFWk6c2/6BTp8SQZCQ7rH2t5UZwuldvlzM0bq/MTk9afcReycN3Ur9q/YGYb4Mf
YmbhkJebqe0EZ1AEyO1Y0viSCpUeLC+PrUCzc+moYPiiLu4z6jLNpaJ00Kr/+rNCvmGZhSFkikiI
Q2+AFgGZhjluX24b/HqryBkG9zTwG7T75CMWJafyoxkN5iLn2WO4lfSOko731RCf5Lb5WdNhtnV1
fm38eScZPvKH0SmqF3a3Oo3dIqU+xNJBLzNMBRjFTYj0Cn4pWTkwi5rk0rjHFqFyztX6UitnEDGy
U4qyfhN4mPfCcFRRbkmMqcwq2Yd966llAkZNeKp42I2tKUoCXRMP4FstknwM5Onor/0Kxc+izqCE
0nC37Mlkg2IWY6C2/oH/oFFMv2eN1brf5M/Wlp+ku9xrX8Eakz5Kd5N3+1us3QbnP2IxnLMf0VIw
eZQSPkUFKsxxUDaFamtUFzjDNRQQT/3nOJvLhpyh+BgzhJAxTCOW572EulFaqvdBBWXvv1/NOQ4X
50AsNS5jHQcZWdwt9Qu30jF7oIqS8OveCQxHuozqrMbzBmHUrkBbG5aja6+9NltN5nQtBjMnF+wt
siaahV+/SjG0DYUc8KGiq/3y8wWDPvqJCktJEzvVJ6vo7jLUgCEzMYbHIYe8YmxJLSiMmOCkrLqN
M2DOOoLIlNICDRv2pFceFFe9QSS7tXqfnCHwRzHMGEIpfMrRQAg8b0oNUpj6toDs9G3TWL0kwRWI
aRvI6SGBd/kNQStmjsUA08jDJ1a5ERouZESlqov5aAHUqrWfQXFfzR9JL+f5AlU9qspgaY0McudY
cIeIULgvB3VwqNcsuTopujPRGBCh21NIXrt6UaG5GRzGOkXzPwcCMWupog22RwGZchDdTZDbkEHl
05zM1I2T1Kqo4Oa/ZnRe3OIy0YMMq86go3S5UWXaJ1miA7LNreTInqYH7aW5Jw/+RnYWYTLM+Pe7
4DeCutsGsnaoz3D5yIbUSR4rX2+keWfoLkPjbPxAgkOnOFMsKGtdD8xeLpKvM0CBN+kRCOOu9Ewr
cPXACuD/ISD7kO0ziLGZs/UuW+lrtYE4eWtBOVUSPDfWzsP5csnlZ0YRmUaaCvOZx00XH6YJueUX
o3Y05cft77paODxH4k4ey8ycDAGQSHyAS+6mzqHygTF0ltBtrW0qaGRXonm+a0407gtzh9Aw+oD0
Er5wYxXHGWE+pkKtMYAEjxW+t6/+06GlFmZanB++G4iq21RkTNy5IXMSyX0Mjw2SvI3/oj3E742j
u5GLKpwXYEMfY8dwIC6/Y0+VI31vwVrhNR8lrLu0my3CJhNUovFuS7/VG/lROkSid9Kaa18IDSDg
SCCowg8aY9prTqB3jztsvPejEbQNomtrzUGdR1ncvtd51qbyhMsj9y0GdhUp83zhoMJqwvIchdvn
OmWROi9XVAaHDn06PT2CaUINf9EOvRSpBC0Vt5JfZ9kbzA2bZPe2dYsWudxvZ5GNiqouGhcBrxSP
g4RRQ7QPZrmoyLoaAZyvkn8PtZkEPRDYE9IPtbFpmrt5eNMkiMunH038KhdbVu2q+en24tYu53NU
7l0klSP6vTMsTq2kfTLrhyH9DSra92aSft1GEn1GzunXvVzkOVjfbX16YMrr1D+3/u//EwT/BIq7
tMv1AIshyWyTiID2dd7Mae7chhFtFT+vORtmyLph+WhgZUP2AYFGZ+xqcuqZOyi/YuVQKI6sZbvb
uIIvyIfYQTj2ihwCNmAfNVLYvfLIyPttjHWv9u+7iY9DmQFugqzELkUDmkl70HEN0odhDIeakc/Y
eG6MaHsbcd1L/UHkTvdkJnWq+kCsq6MvI8TNIDEiuPhXMSAki4FNDEJfdV/ljdEow+JBSBfeF+aA
VJCpFt3P2ytZ/XaKahoqyM0Mxn87Gd1OEN5YUCCqPEnWBLmndHKIRCFRdAqQOP+/4XFfLgvmKQE5
ETxG9VSrJz/ZJNNdbHzL/McRrDy3wVaN72xxy/8/84K6HMWJrAFs6iGPru7qpAELgKB7fNUbnYFw
rjYJ+gHlfYD4Q+WC4MqWIxO5BuOEphaB2Yk2i3O3WpDHJJEBBU5TaqI9x23nz2l8puQgtYJq+Oq3
+5MG4IuJettMZeojUNHBAD0Ne8VwokrEN7AecJ6hcOaQq3jlo2UU4nnH8FRv5y3q7bvsWEK5KrZQ
QymsyKG73JaO2UbOrPRouESwf9ekO0tIdvYbOCtpOxUkMQmOQP/zBPWj4A39i78+XgiDol/l9Dbz
dHu2p3fD7Wy6n5ndblTBb/h6sPC50vPfwBkR8sBj1gT4Dh34KpxssNnTeGi8fht/Vj/DRwriTheF
e8W9fUDWw9GztXMWleZk0poKuBDJMiQLuZZDuyW//F8dtVANlzfEqj7R13Eq0Tivu5mo/rh6eM7w
F4s/O6G+qiaJGQGfPR9NUHS8+3dD7GLv5Q1E2J66g/9E7kEzE3zeXrgIl7vYY60pmZZjz0FmHiE/
oh5nyRWK+wpQvp4gZ6vTE8wjjBSri+rP2D9ALCKJe2uuBG/T5cfeMJ6vq/8MhrDGp7G5fESQAqeh
/g/FGwKyFJZMf8+hjGeNjBy1qD141Rn92bovFowzVDWf67CfgNqVvyRfddIEtDMpCO5eNORIo2Zz
e8eu/BGonJfEKMi/0GFu8uP+c2lqiSyBrD0uGgdyqp3ulaQSnIevKtPFp1wIo8nSSoJqP54g3OMA
opRBmC0CgaCsnVz1CGLlHXXyA4rgeBjN8AihM9pWkduoHeae82NvG+7+9kqvM9bcj+CcYqSDJEJd
hB4nD6yu0ET/NA++0xyjXbEzjyDO+pX8c0es5FQ6hiC0vgo6OGjOF2LIJ6yTelHa0yZrBMMkHQR3
2LW75SCWQ3NmN7Sqjd5YhLVBjYRMjfr9e7zRvv1ke+M0byGK/tjeRd+zx+KlvZ8/UagNVFtxfcHr
f/Frt/aZ83v6jMBUpvgRILGt4odY3ih0m2V3BRRCBLsp+qSciwtSOYfmE6B0K/2GmSpttMrP7PWu
f5N+G1sVTQKu/nAbcxUSquIQdwKtK2LIy0+c5GM+GdPCmqKACbkz7TIUhI0rrJNf9ED/QvC7GEVy
Ls2AKFJHOWHgIfNaR7L00wvaYX5ipvq39vJeW5Jp127mVc5QWgYYqDfRp3bfHWJJ8JWvPC2MSgNr
kQrWLhW6JFyRJxlivaQlhbKMsifDPlfdyfhdMFFMvrJshOIgBcS/IZ521QrE0qybItmE8cZRsTG7
oN/maCqYLT1nWuDoZmgcIzkL7wMz7AqnLrLqfhjS9DmaabRPM5IVng/1gNiqKiR5ieanz0QyqjsS
j1DxJupYgUaLQRe3GYbGt+ICzJuuFkUTAb9nxJ7BaBejZbAh2i5uGjTsSKkiiR6LVxcKZIAwPY9X
AdiLoIHCeUF/SgK/rrFKmjDZnYbct9WmkXZDuwBWLYiQyaB6bOoGD6Xsvx4MXOANHeRJGL2S0VZ2
ab6ZPgxRUuIuiwipNq2eBB/GREskbGrRmOn1rQKohT8GtS5QXmncSkczVuI8hhJG2qE7UFfyaBeW
moFc7jgITHQNCju3yMSZlCDbf7mquKRSMaTgcw6nsjkUhlY+krg1Po2SRqMA67qIh2lHDePO4KEi
YMnhiSRHDM8OTVnhmrLzF/NUbEeHKU6XQgOpia3kDqMSm+Qu8AyHuakLR/See6LM9cqCL34D5/iU
pGuHYMBv6OM7xt5C/VsCUrrbnk6EwX3UKZGDrjCAMecnvzvV4SaOnm9DXDvTi0/JJ+DrcW5aaQaE
Ok8bRUm3iHmcv4cAjxEms/EHDHfLKs+uRH1Q8wps33jmgIEz0vSHIU8Eq7hOSH7Nv/7B4Bx234Jp
s5WAUblp6MYP2atxJ+9I4Cp70wstpbRm0easfbnzZXHnuIn0EExvgEzn2jLBUNsLAt/rtl9uUZyJ
BUgkF9KCUN/pz6FNalQr2JPqaFa2GZwGjzfjpO9zWxa915a/+DJ+WKaJ/3xNzu4k8FmZY1iDWvAx
fVj6CGzjGzuQh8g2drqLjpqN+aa89UffFrV8rSKrBKyVqH0pIKK6tBWN9dBKqoCsFZGl5i/xR6En
FhsdFHzl8fO2Ya5cBCAzANPuIuGCwJsDg3sx065uIYqhnKZ+4UlCr1xgjxo09rzJx6yjaMRg7UDj
02JcG901kLjnHHIXh4VZFtAdzhH6yeM+i39gePv2qq6DBSCcYSx2e3bcalpLoN4FhpRb0e++eZcD
Jw5FB+6qtXapwyN5ByYaaBSimHGJ0rDWIEwdc9t/lffls7aYBdlUBqo7k+AZvbJNF1DcgsKB+GMt
gc4HIyCSFltZ+KyBkDI0LUVDEtSuZkGVbuUL4miBNZUZIJRT+OnFlPUmuoRBg1+Wp4oOVqIis4uW
qFLUE7MKBK4n9HZQjIDzLQ0B0So9T3pUTjBXP0WKZYJUGoQFbqNWT7etYsVbyajs/geKf6z7pVrI
cwuoaSFgavLT1JXfbkOsGDcsYtF3Bb+zefWGrdQMMV0JiKEPnMynDwnyTWEiap5Z8/WojEOllC7U
tljVpel16I8YgnTKMHax6eanKD1I8VtAdgy6HBF6MqrDPNpDfF+mDyB+ur3G65TeoiFJsVcMBEQU
wfgluNYyPQl9NbPJI8pqyCjdGTs38RIPudfJmjbmo4R3LDRTOutV8nzB2V7bReTzZNQP8YYn/NNH
liS9jxKW2QrmULMORyLa3F7g2iZiwH1pAUDXBmjILtfHOlb4Gp4WIAt5Y8V+Jo/CUPGakGT5hiqo
q5HzAIM1rwKnRv2kZYqGtyk7JINjWvmmt8bH6Dg/tmhukDY/yLba3l4XWTtrIMmGyokBxZOrIcO5
ZEXLKiwssxqr2380bhtbGBoBoVtnZdapd4hn3qOB6d7f1pCa2WV2AmkhK7CDjejHXCcmly9w9mPI
5VdO5qwu0wY/Bg0Pimkhbebb6Dmw2od4g+ek/KE/QbwaD6TIvv8l+BDL381d7hfYnOfuMAuhgPoB
ylcfye9p7yiBW1nqQ/ftp/Fr9sYtekC2w52mW/Gj7hWFpdhCfqtVIztb/mLmZ1dUV6lxWS97Ubjm
M/3oLRS1jsyD0dmjKx0fyWMpyPdf90NADxwuCe9omDYFoTQHict+COoCSrOtB7rfyW2OyHudmsZN
HkYB2Mrylle6AXnNRYWcl7mcgqSo5xoF8SHZyplkzfM2gpjp7X1ccQXQ60O7DrwgQmv+AjZYUUWl
ocCEJsXG1CAYhwUI12l7hOvLcDYuQYQskO2+/GY+VLWavNAhoHPfeOG7Olj+Heks+fkh+QjdIN4i
IdFYt5e1djQuQJdzfGYbRAqz3MgAOtiNF2wVy0D8u22+le/6kWzJCRw39SY8ZgdlUSkQgK+EGtCO
BgUq+hk1gvjvElw357H0MwOiGY7vVcd4Z+wD1Ro/yQPCwsf8LXLYLvqWvEfPsdd+uw2+4qBAYgv5
Jx3dcoDmRhGyCjoHoR8iNsyPfngfVUfd/D0QgR9cMZuFEV4DdbOGJM/X/Xb2eY0kytskx9jiUL0p
6oeW/r3tI89Akcs20OR7lXLIm66dQLKdg/aosobEIfkJ07S3v9TKLuF9QGH5IOihuAsvd4mkvqoN
/fLYw3Bc9jIYXqGD2nAnsycfjIuSsNK65j1ANQj/AY1MzB7y4xtR1k+g/Z1yu229wQVd1w+zd3Ir
Bvu66AW0duousLgDIKFDiIQ1sDB5nN1nR+NXuNGcbkM25GSDA/4of8qil+aKVVxgciGVUlTQflWA
WbghJEEKXJGhk8Ad02N431p7IxAd8xUfeYG4PATP7FCSFQw9dxAk1HEB/5TfksBurWk3WY1juv6z
Yqf7bidSIFmWwV19F6Cc4QwNKcAUuSzTfJ6lA8aWBs2mbWblaLG8baNrUeo5Fp9YKbKeae0ILDzD
GhciSag12+pzfoidB/2xeQ6c24CrHxTsCbBSOBCFzxGDdjOHV5PhLLvJnnHdxOpLhda7v0RZFHkW
pjGMh4AEkCeIlmVfnvFIQQtfm4CW2ikVDMaKWM2ulsKBcLZRlSDS8EeAMB9KWdAHprnXiBzVlckv
oj8QT6F4hmMii3/kycowauMI1Z+YwNipMwSlwASuHPoXAjCgd7OIi3BZ+7YrS7Cfg3RurEwnrxzD
fFJSNE98/vWWIAKAmAi64nWZqPwtXdQl3pElVJIwAZ9WIyY43oO/fhZA6kUFSZIiY9fxAOHWIjVF
yGodxOd5SB9p1zssVzwSCPzQysZfoJBLpzClg9/F/oJCkx3mej0l6k5Ub7y//2LqwriGmoqKNDzn
BvoRSXltBrd6n7K7dqRHXcdMcNb9FzAMOWKCXk8w9fI13WmWiFYzlMUbyFwjoFlEoiUR6/ZyFi5c
GjYG6nK4BSGnDHUU7rYgRZUjo69BTZmxzWBGLqj2vSHQnCaNn0ZpcMJQlPm+un45SO6yiA0M8I2t
DsL9SEVjuhuVPwK/dZIRGbt0o9Ye9Dlvb9iV30bWGAUMhKEQrIJQJWfi+lxoJWtRUTWMBkE1niZD
CY6H0tNm46n3M0GMdN1NuOAh4kViC6wLyG5d2mHo087vMuh0DH7ldalbavvM9Aq04euvSfKmKI9h
+GEGgsr42ioxF6WqSGkgeOKFuRBVDVFWI9lK630Q2sXYWk10aEbIO/eCDO+Ka0J1D3E2WfTG8Ci6
XCDJk3SuCkAhCN5l1L/r0gSzr9Xvzmwfb+/dGhRBQIjJL9wauJwuoVTw0g+sh7UwrZcxOl52RyOc
2ruyqSSrDab/wlNB4AXTJmCl0ZbS1yXeQNBY6BMciJpoLiYeLENHOVKUiFnbKyg4IcpFMgYDnfQS
xTSTCdaDGmKhJDpmZwLdQlfrY6SkKtonis2U5x+3v+M6Il3WttzufC2v0us+rStj6d1g/6QTiPnU
ypqDurFiI9k0wkZyEd5yf54FaM3YtIUeAq/Mot9y2NpNPu5HKKpjOOVRq0Xx0orrB+/9n+VxR3zC
O7NKE3xQIx82pfSiaGxTiLSjV0Hw+gG73kIqyreD5sVkQrkXaxgTsqvoY4vuYE1J/v7e18kZCvfl
gqyrk3jp5RlDspFr/6NrqyOdfwZRLeiEWFsPiq1wirhfwG3O2TqdwRsyxxM8cf+UDqYdSJIVipzv
yg3zNYWk4B9UzPmrX43VqfYhrIcxQsUJ5Xc5evdRZc395rGKfmS6wF+swoF31aAySLQgD3xpd9MY
yrJaLrfmXO715C6lv2q0nmr/lEOw6+nz7VO1EgXqkKpBEIDABl+R8/S1PHRy0yPiSEzzpwSSVZpH
ghfxmgNEeEZR8kGYdjXNhUMkq6SBr0UaZyd3udMN03fUNNCByAT35Jo9IErTUVpaSv58QStSKrzh
dLStxPoWc41WKm+XAfjbn+w6fYvb8RyFuzw0Ncpys8KC2lTNfkkz0/b+SOsHiDhOr4o061tUV0oP
XSspkvN6c4hL1MpBtRGbJ2IO/bOWuWTod7d/1tpO4hObyN2AufeKYaFLyzlPQxUJPtN/oFH5MFav
txFWN5JCmhsOBG8sfpiRBCw3p3pBiKok2vdypsTeSBVwTsUl83+0YS/KlK5BIvEGlRMoZsowocvD
4LeU+g2DE8bk5Mcgv88JfSxRT8ccQLa5vbrrHAe3rdzBM6OJ+aEG45GgsJcOnta52ozBhtDSYqeo
KMZ7vEZ0j66ddnQ14aqGIKhK+OZORQpqfWbobCrrdhdpdDdH3Z2fjtsJrsyvu32i1s7thYoguW/a
F9rk5wEgIVVltapmjcbP1nfSwHfRdZlH/4U/w/uSQTQKj8yrycp+mno1kODP2jzyOl3+yOVyX5So
yerk2E7gJcp09/YK16wGorl0EZeE1Dbv1MJqHllsIuTSUYBTZzQbZ/lBLVBnMZggFbcaKuO8Lf4T
gPhzaaFEjxNWdLBQH6UbmgyYmgRusImTn6MONpX7yn/WyUY4Wbzq6mAxsBkV3UY8a1WIdtk5UZeW
uEa3lDx7qNtk4ws5fNaiIGTX/wPDk1Q1xhRADxQwch24QfsmoWhRFZtwmq1exC+3tm0MYrLoDoN+
2hUBcMAkJSYQkEXk7/dQHjZ+mdWg21I7hhAzS7zbRrJ63s99C3f1BSCLQ8MWdkvr6H1UPxWGXlhJ
MXgpCzZkTr+NM4aashN4jAQ34treoQMCFQkEzkiScTajV33uBzFsJqlYYpVM/W222R6V5UoQia3d
CehJg6v+f5wBnEuLWpoX8yghPuqmb0VlhhadRCLAq7vGoB+B4RcwStBlsWdxctyN2YDWo0VqdbIw
bGQVcYyrHoTZQpq4q54LeGi89ZHigRtZiKsvoYxCmuZhRjuf1raGsm9NGqRHBJvlaEE21NS8sI8b
w9IGktyrLQufSEi6g9HVoSBPc71mPOfgWfBLkEIx+DI0owMbSkQBNioZ7qBZkw/i9ZZZef5020iv
jx+ADFSfVHSsYy6dWzHtB9ZRE5l+v7nLte8j5I3SfIunKjrKBGHNtVFeQi1rPttHaBmWFDyJOVgx
wbhvumaBMEoUQohAOIPsGWsqZWmFyzD/3HyaUm8lTBAIrWGglwleEfkSzNZxpysy+loeA7TLgPDW
0dJ+m+nphkqiJMkKDFqvcaMZyCJQVPMvv9ekIFwoFeSb80b/AaoRT/fhP4Iy+OuYFu+OPzi8iACV
kA4bKAoFWgYRgVLaNNLo+kwRuMPV5ZiYyf4iqkBb0+VyJBMVnqbS8NUmv7dlozAsUytyq+1EMkcr
jhfikQhUkbdDpgdt3ZdQQVXjDKcmSPugPZIZrqFjcOZoFJFj1N+1MtwYSmXPoh7y67BnKffhJYck
LkY/eHInLWrC2I+AaqTpS1nXb6TELS2jR0XOG4tJkGMJTPf28V3xEwoaxLRFcldDFpKzkZ4GcdrN
UWH7urzp6Wc6Dd6MWGtiIvL85W+6TIPCEP8g8VYCHo6gGUcgtcYrM0xcoa7kM3cevzPMHLduJSof
XNsLfDHaZJBy1/XrfmcWlSB5Rq3aTur2FSkFKASQ2MlpKRI7WzEXICxS73D8cIJ8+yw4b0JoOyGa
QyZgT40YxPNB5fpN+N3vh18zpAkx02OTIn9QkBG6vYGiz8qdirQtfPTK47OGTWXpA8K4+3jYaOQ9
0g23kT50TXBjr1oMmJ41E6Ik1zFQp6sdG5uksBUN3VTh40gmR/atXhfErWunAW2f/4uDUsLlGayh
olf6GhYG9hFkrt9Vc7b92JbYR2a+G5KIx/86EFEAxUwc/OUu45lHdIwhh0ENZ1lpBwIyDBr8fWFO
WYRbETuiCrCEVZcLGqsUiYYO/qs0iIw5Z8wZJm1mWpVe5oJTvbYY5I7BwPTlTfhiOCpqqZQSHY3P
QWkx9iAMqb6iau40MxNFraW5FCMafKDT1XKS1D581cia3Cp9dtAz1m6kKT6FsnTKGpXtfTLcKZK0
N4x6J5HitarmY0mCwJFy+JomfEANSUUs2+8LAjVlCRFZINN+c/uAfM0BXv1UqCovZVdEQ3wL51D3
aKJLwgKqp9qmVLKtHKIDVpOdsjftaAwxf+Xb8vgzmJkTK4Ft9n/dU7yUCihkaZArQ8KMLxs0pY8K
5ARZuULZB71uBfUTUUS64tfubgExFTSoIJmv8yWzLM2qrJwCOAI4Ib+RPY3gaZlvb3/Nr6I49zXB
QUwYWqdwZ1xpzDWpOsfExLEcN2wj3X+OTvYDfJJgZakay5t+1u9PS9N7frhLTrWVvj1LL+G+/K47
wibT61gbC8bbGS8/HSMmfFjfxVWu0AQLLsbEzbtXfVrGoNpxO4Ocrq47Z/LrJ6WsDYsJ9S1XPzZe
nQs6YjhexB1hd0UjBmw1Nn9MY2uPpXJIQ1Gb88o5xhL/wPARb15DVrsDTFSg0pRq920Yfbu9oSv3
x1KcRDICg2sMuraXXsmoyjnJJOynVj+p/n2ff1A0OY5PRvOhqtvOF8SKK9kI5QJvcftnQXw7QQt5
iuICGjpOUd8nE6SK7FFxhnmvSt9NarXDq9QLrHYlIQrUJQHCloYqk5/oSvrSrEBNDlX6rdR6xqPs
Fjb5hveQ5qhOtuu95Oev2991zULOEbl1UsRUWYk2QxRn5NNEi/0YsFMkffw9Cgp3aNBFrzOSdNzt
r1XmQkWXFWBpnNy6nXZV3TgYIhPcxWs+FAai4Nij5xis0stqz3fNHJIR6tTYtVN4N276HfgzbOV7
caf+xKi8oPQpROPMXlZkH1lyoLUbzHRuNQ9yXgfwnt+nFh7SIn2CtUNGTXRSy4i80QbAfcMhNsIK
8TwOGSjkafMP3q63N+m6Xwz+/xyBXH49XS9ZJ2dAAM1vums/CBjNZJRWLU1xkjsID9o/kD/++3od
Olpw4xA00+K1dJX3izFM3WsNfJT8orA9Je6QiuxisWL+NkBTA0b8ZDxoEfpersxnNfHrcSjsfBef
jOOL9ovszPt5Lz8njm2gUwxzcSDic25/0LWzheZCDe4X3YVwXRxqMoUFGgDgs7LayWvNCigyHKK0
0TXjHrbtHGYxnDOjn/JAD+uyh9M4FZPVO4gIC9t4QX9t4unH4q5+07bVwdzNAtfxReV3/VX/rI87
bazEKE2ZYX3E+z4CeD7ldwO81oY+I//3T3lXofevh/A4mm1ROX+X9m7X2emPyZksthO2wq9dEeff
gTuOmhRrgazh57SNy7b6M4hKDppTuuS5LJxmM7qmo26ru+iUvNsg5bu916vgaAJDYRNWhhfk5SYE
mlGYSHnidGqHLvWyBuPew2MSOrn/Tz04mUiod8Wi0W2GgSk8HCGMyEcVaV/Xqpm0pU0jGZ2P4KUe
oJnxEBmRlcYRRh8EF+KKLesYyUGLB3hMMZazrP/MyKSpZxWyQYWd5OAIao2ffYBQlZK/noXEzYdk
LnrQlmcB0vGXOPn/kHZdO3brSvaLBCiHV4WdendOdr8I7ratnEWlr59F3xlbm80RYV8cA+ehgV0q
slgsVlhLU+owTmT6/G6l0zKqPUrShghP+TN0BMSgpwN1BiwgIm7maKaxFZkFAIo989l+s869b6Gr
MrxzEhcdspNH/OUE2ijp2t6BjW3bUnhu9kI2c16btJ0b0kC26nU/i5f2nN9pV0Xj2jBSpwaEjga4
7Gf5dVss/VXmsF5IZQ6rnTUwmBxSu+JqGl6qv6Z4oCuKvAmsH4RVMtujqAKEu0I7TuVJbVDLKBBl
aCd5UrozePrUaD+LhhN5sdKFQOa2qgGI09c1FXhl7vuzcraulisnkH50/uxjAk6+6g7bS8g548jU
0AwUEl8UP+HSNtFTaIy9DNu0qulEnGmP6p9rOj816x3vTDdUrD0AlATMadx9A/SyhYq0jDcZs2/j
UDZjhmcpQvj+YEXjTSHp/rZeXIuEWgrwNbB/Ovvw04kWVwb+AwkDOtL1lzw5JvJ1jywG8drhWQXE
0HKn4kGYfMvJfkBwJYp8eVquv4DZzMwAbWdT6jgT4SKdNIuot3pjfGzr+dlnquj9g4MGbQIqRhr9
iJUPKyQjjKauqzHk8iiXKEafesA46beSfNL1H9uyqC1cHrdLWcy2oWVBqgrqn2fyzdL3wNBMp7OS
XDupYPPoD10KQpfGau8YT9ZqmQLrwN4Bwi2Q8P9u6I9WIrrf6OXJiqG9IBiTRPckwqjLtZsdQIFO
DvXLeEX2te0poGRQktumqnbbK8dTaCXpVxZztUtGuyRJXCgV0N2XQ6EDf8FJg2U0H7bF8BQCQBJa
BlBPR8GNWbc8U5qUoNwEJoTi1nKi96lNrmWkXjDyJ7g7eREahWA2UD20MG/CLh6a7ItciyBLTesr
QqK7ZTb3FpAQkb7YZVl/kLU7BdPpeaO6znSjKo/gmTxHnQF85vc2ywSq8x636+9hl7hvkOXuCL5n
McLXalACvVVOIKw+pVl816GQkKMh30K6Ar0IsTuVf30OEUVgcAiveBVROetHx0Gds7FHl3zZOW4B
0i3FA34T0BW9QsKj/uv2RnPsCTweSGmjsVnB2B4TUSxm1M5FDZqvcpnAXrKf82/LIHDSIhmM+zLC
KsudMK5BhVC6S7gv58hvhBBJHJO90IQx2aipJ1npoIkOrt3+q4QJ79yP02B7vURSGC8Z1w7pdQJd
zNkrI3TNHZF/VO2nbSn8FcMbXQNMD+oRjD+xlSW1YIY12KgBqqEfHAzQzo7AlfBV+S3EYHLz8URG
eWnp1kvXpX5bWId09iYiaEL4fK3AnJHAxgg5cHjQU3vpGpvSCtPJwoJJHWAPx/5Ya82Z6HXuDrnq
jUq4V0dR1YG3fLQCgOk4hMmYJLuUmadW1jpFWaOPHQxks3MG29Xe6ZXn7V2ie814fRthHWYYbdoD
zbavg+EhBVleA1sw1et5wRRv+L4t4fM9SdNciKgAWgfMH7aYCIR6orYa3hWWnRT+OMRAjY/HIlC6
8m2cUwK/GBUC//d5wy7vZmo2qxuGFk2JXuFu7oEuYN+k4bMTYsz/oSrPkypoxecU3dCTBmQhFGgd
pNV1+jErYY6MEf8MoxVenNjHKn6VNcNLi9kzLWDmlXBH04cc5Y+hI4rqPq+sCroJ5NrQ8ICOP7Z6
vyDc6R0d8XGf+IPzVdeCkJxG/Y3I3t9uIQQhzU6HKOHW2dstCRWNdBUi1Jp8mcyvYXuMyEurnhYR
CNVna7wQxF5bII2zjHxEZKC0X4Cd4E7TfluTzwG+iuQaWqaQYDPx2qWnbrVXnT4sVd+biKWmq6W/
M8u9FL+20aEZr2r1KuoECUTeDq3FMXZYAaaWtATi8nr2Zvm4zO0+TN6k6dCnol5brixAPaDpH53D
aIC5VG1YwGMDf4IrX37p7fSgG8t9pbWB1BIX7SqCiOeze6LYkLQv3gYXJMC1LqUZUp9GFb0Px7Fw
LWs32s9hHWxv1mfnTmVg+spBXQ9Uu8wNUqWDPVdjhmi++mHMD016jme0QgpShzybw0AUnn1ohUan
BbNuitIUpWZRKcq9GSZI+99vq8F1Rrg68LL75f+YpSJyU5d1k9ZeVfpm/ayGH5F+q6XHApD7mSjX
yrMCnNHfwhhnhNxuTEiOC9EGQXCSHQ3r3jBq15KPneh9zjMBDC/gcYJ2eKRcme3pR3ssjRgL1zRA
x2j3DjClDbA9b68eVwp4dYDigkgSd9WlocVtZaBKm9eeI93PTu2qzoNkibgWeJaGQOW3EGbV7GaU
4GkhZMHhrI5d8rEoJxmMKtu6cDcHJX1ExUgZf8JULeu6s7IEYuzMuCqA0HJAVqFz9Wh6s0ArqUZh
IThCXIkGqpJwdzLGFpg9io24NOQQd1NYfKeBRGd5jXSUxtrvq/22ctw1/C0K7SeXGzXoZd+lVQVz
mA9ddmyAc+kYCF4FYrj2sBLDHFczNBpCRogJ88AcvpL4oU5etjXhLhrqJBYKWpb1qQ3bSWO9RRN9
7anq/ZDueuMkOyF6NT1T1PDNVQbOR8aEEbwDO48bA8tp1AooM3bJrp41L0Xv/qTPgvubuzUrMfTv
q1svL0bbTKmYjAA5PAX5VjArpttX/+BK6XDp/6lDF3YlB3h9uapkkNMa8VEj9ku5RP+y/SsRzElF
8jgqUXABpXP0YICVzrldJkFAx9/+P1owZ6bTHdIY1JA7JdvF4BfK9k0EsEq9cgdh4oCa62X8jUj1
jz7sAwbQomPX6BBGyhjgdSMd0Vv2kvFmEtvvrSIYFh38AyQF2vNwyBbnv1tPNmowLcxQNxHkw70S
9WnQ92EnyvgLrNxQL81CzYFDZdeQkbeOb8XgGHRcS9STK7BxduKmMasRrOMQokS+0weDvTPUkyVK
XXFtA/O+6LFDrsc26d9XFq7JcxwrE6SM9UdYus0cDPk9yAE8CwDO216Ik7OFaaxkMaYeK2MyWQNk
qXtlR07JTXVTPaPKdbAWF0AzCB7uyMH661c7FYrhKCwWLigW8DbWrQ6PnBruVX7SAJBZ/LBEHpx+
9yeTX4mgAdlqDdMo7zU7hF5m+WKX75PyLXO8wX60R9VFb7BgFbkHbCWNGudKWhj3uZI3UKgGPBVo
7r+WV61rXUv7xHf22vdtaXzz+LN6jKO1BrDxjTpe0y24gbWE+PE0AWTDHY33ynjZlvUZXg5Pv/VW
MbaY9VNndDGEyfOhCGQvedE9MJXdDKf2kB2dZ8l1giHoT9Je27cPiQ/igu0vEG0kY6BdFA1yU2Fp
49Y4oKlgmF7Bj7FXtK9qfT2o//DiWKvLuGW0/2VtpEOaWurvIFlMXDQ/7eZWOW5rxcmdXqzrr8az
lcVgEKpGQyHWtY+CNnwySt9CJ9KSHibiV+ahSnCHxodQtgTLSRXYOBds4+eiTLFRA53DC9vsZXDS
ozM9GSGViXF7JwUaWeo17b88Tv4cD43xzVW4dHGUQSgZ210BMLVm9IBfoHZfxwJkPqMgMcy9Clbi
mAQn5rCaTKbupSQYVALQRdvXD7lkCbQSLSXjYlSpN5ahgBi5+jBSr+5PFgmRfTzEozeD9lb0fhCp
xTiZKK9jadIgL5yvrf6mqp7U5nHbLOknb1kH41qGJq8bh4pYxsdpftdmQdTDTWOtztenrmA7jMx0
gAB76l+WWXpQnNStlfge+JnBbBpXSXlb55hFLEzRifvcQHl54hhH0tpqI6cJRIO39UUryDnNoytQ
fp9yPTm1juwtoMGpFDMwJllwP/B9GKJ8C88jCnN2eT2UwO4gWo/LKJV0L5c/5DTex8WyU5bQL9r0
GnAigpwQ11YQQGBUCY9mQIZcStQwijjlKT1xxhiYzRiUig70M1E7PvcqWolhDrZO7NZJZ6xpnwy7
wra9dkxuh0T1C+1H7IhgcjgFMGzhqvLKaGXi5ZfoBTKu4ZsUu5S2wjw21+0hAlrOETfQKZ1c5Wt6
FFXsufu3ksuoaba9NgBxAmFfD+b6IvMcsu9BNyAvrlq9ZoPAR/NX9U+BmfFfupEunSqhwBxWLxL6
ee3XrvKXbqeJ7lZeOEsz8kABMC1AUDCXu2F2BlnQfOWBXuI4Sc4VDv992prXQxyLTIXnLdeymOMH
1oSykkucgUnN9nHkj9U9WQ7I6gSO5ILFFhjA9j+s41ok/aTVHasXUd3kCdTr8p+FfSWRn1P/DLBc
Lwbd2rbj5FkIfVyDBASdqagQXopqydBPOfC1vCXbWSEwL95U+xzO1U5VfTsSQvLxfNlaHGOQRWVp
NekgrkFEZOnHPFZdyb630WW0OGe7CuriBzFNgZJcc1kpydplnPdWrdEtREfTtB8qvA7QsGKKICF5
zmutHXOxahVmuHvksbxqfMtkT47vMhGEN++io/l5cPChbPiJ+x1FIhKZDfxjZVc3Qx0+IF4QXDgi
EcxdWlZSbVd9i/CgDs+o7ARNJ3oocheKTqIC/JliyDAGjqRSk5Q2HIWGsWUl/trJk5uKUFe5B/e3
kE+TSUiEJXY3wflZ8/y29E+JEx8TJHyn9056TBPl3gZ45/Zp4i4dGkJR1LUcjLIwkU6Jlgo77LA7
2fzWOnf636NYoJi2+n1maya5nAeJBoiJaR5sJ7mNM3QMRJUUhPO/5D6AumujRwG9iJrG7JEZD8kI
HBTsEaAs3MiSCjch/amJRfUzvjH8FqQzqVFiTbmaGRAk13hS1K//mRcWuFSuC/ijDRtXyIibrAQv
XXTgAxEgd23g7pDnJBY8wziNldghgGJjm9BYAziHS3+KirdqD2hH9uZ74H2E9/70UZ0AtR/uimP5
Gu2nU7mf/ewYuvlJ1AHM9eUr2YxzLaWun20NOs50mibKYy8uEgyWTYm3OGCTyvLDiNfStslz7nyg
GWI6GhD/aMv/1EdUGmmM+TZ0XOfgovf1AdBdblv5kvOyLYj38kQHOwCA0H5LMTKYw5UBCcwsTAed
gAYJ9LnYS/myCzMMsrfLodd/oCngxkACLZ3Nc2qIuhx4eqJdCr3GFFYC/7/cWHORx3JM0TOkkwYM
4LlaBsqYOS7Jqt7DISp9OQZk5LbOHH+CgTRMB6ADAdOIbPOjWpJyDhUUx/IQnDzO8j7OgF7YlsFp
JAXphEaz0r/Ijdg0+7AYnVkQVKrMWb8rBrRlQVp/ZSt2eZLmGc/rSbpDXsq6UhB/eOqSfgO6Bhq4
zCFzkwjkWenfA/jRT0IzO9CBAI7AFqLrWZWLSYPeg/FhNI9ZlPkgesKqz25oOgKnzfE/F8IYp0pQ
BpZrE8KmaELrkmTMnmq2hivF8/v2UnNuJEhCJRUvGzw+2LNSNkhWOB3iunYeMjAwIvzPk0TylVk6
NnNi7NrcUVwAxv3op+ppWzZPS2A5gXAB1TXEDoxjKuPQ7tGyDgdoxccyAjZQiQQcEc3nisSozDFR
ynmpLKiIbt1WLVydRO4oGtTkOPOLdaTHZhUf9+VMgOmISqG0mB5mgS3Vr3st0Ktge814Z369X1TZ
lZw5RaKyA2W0F83djYWosQH7Vd16EnDNRxHHLc84DEACU7g2TDex7i3ul1bNJyhFum7wGk0FCKhs
Ti9Vifk3WS+/JzkYQKp2SJ/llhSCdzdvSdHNaGP8DkPVQOe+VLWfAGdOJgntoEvduunS9ndG3zV+
YpSdtywTEcjjLS0AFAwKAQYSARbQANgFQ6Rn0LYBGMVAXpzuRMKDEl0nveB481I3mED9LYpFNFiq
QjcSHf5Nn4zQVYzBm6v4i9GbXqaGrxlpj2h7/Zhr9TjLoofqrwI8k5hS1seOeXosmbNEEX16GLfF
TX7b7xw3Ce7KHSBJF3Au0jJF9z5cA0DLEKHLcsKBC9HMKSkHszETWjwz5jtF9dThvu8e1OxcICEu
IggWyWLMJx8aZZk6yIqm8VwS023BPq0PXTCk8V06OOBgHQT7yhO53lbWoXUGEuzILaKbLL0bFCCm
GMqtVLVeNmD+cLEsdzCku22HwDsllOYKaGAKclTsa9lOG7seabsFwT9T9qTwWUkyfxbRDnN1W8lh
vCiq+N2QapBjh6N/XfpViXn35k7KdrYq8HFcUbgV0AUOxFw00l8efEsiGdEMOOwKwNcR6DkBwNr0
ft8qB0O/skWjiFxxNC7GGuImZJvlQqMujF8lQiJHyaFZTAUoeej2motqvnEKR/HzJLyu8/HvYR0w
BY+hB+AQ4836qVNGazABmcwIjuviliI6gqBPbvbb5sFVbiWD/n11X6RZqYXyCBlTar33Q3YVJomH
F+EjAugjhhRdTRIB8fNEWuBdA/4ucLg/YRQNxdjYC+1WHpUnSfKc6Ku1HLvxqUC5UJgs4l1Ra2GM
R6mIGsYWUtGo56ZePHzXU3CI/eKP/pYjrxmOV4nx153loI5GlgDdJsgrYmDtcknrOBnklIqUlGU3
Kf1p6ZMdGc3d9s5xZpkhR6WDfTIWElDzl3IWDKR1DQ0C1ZG4pvYYJSi6Ap0O4xC+Gn2gxIXMlAQa
zEI0i8dbVJAA0MZRHAeDnc1N5RRDJzXOuoxqqGQnQZE8y9YLMU+R9VBqCVprBKEgz4v9gsXD4B+l
16FftDJTIBVEaSdhTZVYfSQAuyCFGsQYMmxLEVYS9/JdyWI7OOwpRutThnXVs+8xOBwKcOF4aNB7
bqMkSMrqqPZT48q1c2vL0cv2pvJiDAqUjRZJwLl/qtajiDZ0RMbF7+TAuggfHIRUaJZzHSnyylrQ
3SMSxpyNZcGUZqpA2KB9ONFe7XM/T1+bJpgwzritF/0pNqZY68Vctu3SAdSF9mQOyouafwOG0T/8
Psr06ATGoBhmgy7tI5L7yK4d/H7nFI9KPLyrheT/iwgHbUQgYQMINyOillvNqVC0Awa9nwNxW65j
QXjAgb7BiQbPzP+KYAEny1ou5DxD8G7dVolXn6djtp/vmi/6znw03W/1T7CFB1XQBfZeGl3tuK0g
3YNPe4SWYkqubQF9h/UnYT+MKXLBniX3nlG6cwfmCtHUIM/5077l/xPChAnAMdfslpZBNOe5sY5F
7quLjaFkzSum2+JjWyOu1a2EMZEsoDTnxighTJ0kVwGmny4KIrlrBhBptEwD4+nT7DMKLYmltshu
zhH67wD3A+a2/FlJO4F98+UAcAFOAXDS7N6AXBGHlXbJ2XY87mW8cIIMgxe+onSi7Bh3hxwQLsDR
ImhknzmSnGZgp4P7c+Q26M1TCt6r/odRZ65cPmnhw99vEYX7wrgDGj4+YQs5CygqSgsmX8+vPZKc
kigJxlu5PwIwBnnpGeZmsYvchgBz/GZBicY6xaIrQySDOTkxqtxdmULGbO6c9F4zbhBob68T7wJc
q8Gcm1omMqpQEDEO5zgF8O2xJr6QgE2kCHNgDLAIqUSDlFbrdkWT7WZ09hV9G2wrw7t4Vi9M9uVu
SarTj9QJUA50242d5wzNxZn5UTo/tyVxFfqTQrLosq7ihtQhM0JrSKrBJmSCCaIw93knCPi46ci1
PlTflZQGw5FzPWLZhmS5N2zJHRtc27Him3r2PCi9Hzs9Nm5G7ReoQEs/uGWV7PI8vWmbSfQxosVl
IvpczrtSp893cpJuncf5HhzOYLF1Fct19vIxPMx+GaTP9quI254bOK2XgbkhZ93o1DnFYk+28zJi
RjdZql0OwFOrik+TrrtwXnvgQ/hx8Q8tiBeJA+aUx3jjEp02i0bJ9TS9NwBMHAMAsM2AOFEet23q
/9HTRt4L+LegkGL0bJu+mhva74gJrvCYz1qxQ87wi1VEx7SZEKzlxPAyI32sHOckN3O92/4AjofG
4wmvJ9zRmFFjH6SDHcZahT4rL6pinM6PsbJhXZ4x7vXhlIqcG09diNNNtC0gpY9axqV1582YOmaK
9IEdSze6grjY6JHzSrwe7GYZYCjn2AxmuXPlOT9sa8o5vheimeOb623ftTk0LZTrtA7y5qUMBSI4
xwUi0B2r0QwzhpIutSvNOkwm2gCSNvcp8SU9SJ1dOFz1mqAfi6sLWHsxW4NsJWiELwUNc6YYiYVl
HMyDOp/i6iUdn7aXi6vLSgSNh1Z+KJfMKAsTiCiTICXXDSBBgZe7TAdHRLhAF56JFTHY90cZZtWW
dnSmrMbGAHi9SE5z/TZFGK1439aHHqRPUjBiRUfBQd3KvqTzQho6NVtw6eWuMriOV37TAnJWQZi7
LYj3lgYGGV7twOTFcO4v3KTVymUoTudVTG37ej5FD/NNAsBB6RgdC0gjooorJy5dS/vUkAoeeDmW
ZNTIzvE+PdfneJdc22d5F+2XvbFvhfSiXIEY23cojyW6jxiPZWVlGy8W1HPAoDqg/tiPgmPEs25s
0P9K+NS5kKmJMykEEmTpbgAvdncsQv9fNmklgwmzbLCLjOEAGfP94s83OfBAvrfBvAtf4zdp9w/v
PRW4dwBQgvOjiEOXhwlof+qw0NJ0VMgTmiSBzY8wvHC3leIdpJUUNtNv1UST6xEPCKJ/6XWvUK/K
9LVf9ttSeDfGWgqzcnpYEClOoEvqAEMdLFXTVZ7upPTV0W7K5X5bGM8UKEoHMt2UyoA9SzYBTAag
i9BFPrcqcm5m545LHQcWBloFq8cTZcOcFUpTDCQ8xuHVmrKAeAxuqMoOKO/O6RsRdR7zNsh26NQY
puk1DNxemkE9jYPelQP6V+Lvrebb5S7pMGMsAmvhtQoALui3HNYQIswPqyPa2oAVGCi7KADLEpJq
d0YY5IF0rkVtP9yVW4ljLKLOksJoAV7pyR1a4WuArtI2ccGJFQlhHi1O7wxq0tL7aHxsxkPePaTR
8e+Nbb1szK0qVXlkJ+hy9hQDCoB7TY0xpy8wM577RKiH1i8YNPqKmcWSCB72iPpouX30u6W/mmVR
6xLvhKLIjvSVBRR6+NFLMzPseChUIIl7Mch26nDyqrnaq8jcppVzr8fvtlYIVo4XLAAyms49AY0C
RA6XEns89MaIphSaCUj3Q+Oq0oORR64xS25iCAA3RMIYS2g0tLblCn3xlUEFRMF5OnVLupsV0O7s
ti2CrhQbNKz1YiyCtgLaGZ2QHaYbGXDb4P11wzQoCr8Le0y23El4cm6L5Nr5aikZN9SO2TAPPd5/
6Ls9ZaXzpQf2hqbHor4XnpHARlCEAlsZWtsZIxkWPMUjCZfFhN5oNXtprBcHrebWUUkOYSx4SPLX
8bcwNhlZ9cVcWSqE1VF8GPMSs/rkAG7eY6KXrmQtP1RzIq4tyaLpQq7H/aMli2ASy+lopnSCpTJs
lzTPU6S6S3IN2hjBtn2mmwew7Wo9VcYqSQinO1AVR7X+Fit668qdgbtkPlv1FBSy5qdyfDvZX2Uz
9Cv7GSHbPu1UtzfHW7V+iiYdJdXElUGJ+w8GRUkNgCqMPNynpkxNyrXawtmczOjQdYgLkv5ns7SC
sIB7KlFn+EXnQgl+L12A0qHRXpNwU5vyUxc+9tptW+6X79H8+g/qqAh5FQrr/wmRYXSaQWoW+M8s
1b0Z6Q/HwuS6qFWJq80qGGC0afKuiBsdUmQzu8e3eBlYcENgnhV5deoVUezBv7FX8hjrWaplgSvD
7YYkjuq28vclfqumwpOJvkPV83pR5qdQfra61jNzEbsR95CshDNeLpukIc8i3HuqnF/ZxmMhh49Z
vOwsrOzfbx4oXPD2x1GRgQ5yaSRRkZFQqyCpas5gK2ubcyziLOOmGNCQCUukkNMANL6UkdQoe1iT
jNvP/iDzUxRbLljMMKF9Q2AwU+qq6aMNvM1tzXjX+loqNajVow8P3NkBQSM8HGi3etkzMR2xLYGz
S1AIKSK0h4M7nW2QatC+gE3CAdMn9TnT8PhKtOidTAbalXpRHxvH/tFwqSsoRih4t7AX+jibi9l3
sH9J+Q4cBN+cs6NUzr5tdK6WfmxrxrnyLoQxxm9NkaLGI4QV+YlMLS4hdxwF9Unu6q0UYmwcpI6L
pgxIzSxo8lrUZzV/yDDLHkvft3Xh3HQXujDX99hJclfjn5eo0zOgAnZWj34jp/Fb27meifYMQqXA
TEXmJ1pC+veV+ZmL6gwjnbCSUOQ10VBSVIBzP27rxrHxC92Yk2XbJFLqFrpFgEEp7MYde1FfnEgP
5hgRNGxNeQQ90km7wmwOposcKJIL/BAn+LnQhP59tVwx+DcrUI/DGqy92Z/tfje1Kj1PrtEXXiWw
Cf66Aa0W8NCIj9lnX18oheF0cO6Aq/W17qpJRDmnX5P3TKAKhX6LYF98eS2BVVmCCGOnHTDGGuje
5JZX0vONfDt+jc7oW35C/811vQ+DrHWz9+JnJvoI3iV28RHMpWl0rU1HQJAZil0yuo5yngwPmFMW
qFeASEAUD6VZUySW76r+qM54j9gZpF6pIDVvDLfT7oviaz2dh3hyo0ngRAQbaTFORJuSrGto2tUE
4dY4721J9HTnu48/ytAvWBlmJQHSoXOoBLw07NGdomBM90VGCdFA+7IfRUwpotVjHEeCMua0FBAI
ogtMtS7LXTJmHkn8UXvb9h78o/1HNcZ7jKVTtIUMSSB9mQmyeopbKqJsKK3NbJ0Dxn80etn1JEGA
Ic/ojvbN5LUt33rM0A7yW5n6s+oOItQ4kVEwvgRjmphg0KGXpryQ8E2YqhStGxMzKc0AXqMJv987
8TdpHg/Aenzta2O3vT28uGl9em2m7NWDMG5YqHHXkY6hxB1Q4roIKLwA846vzdIv1ZMhgvTjVTsv
hDIuI2nNqSAmHDEM3T4mgVy7yqG8So7wH7rqNbfSE3xI2fvbynKjAUCVAz3fQLP35xw2Ip9QhVh7
jPykkI8aEhWW9GFhaGhbEtc6fkv6lMtulUQuCIGkucXEZVu5dfcv52olgVnCyrIIkeld1gJz3Ro+
QLoaidDcuPflSgbrY+2mS1sNtmHkX03ncYlu0Jow5cDN19BBLlgyrkuihEUWphwMh60RKtJoNRh9
xxlW7zUF1Rrbn7ozSW5rab+9OdyjtZLEuCTZSQnJdOotugfZ8A05cGqRR+IbwB9tGI+kRWpSLSO0
GSUETEMgaX1QqoFS926jeFU7grkRzCBot3zJiq/V4I1EcLJFX8A4KAC4IrbuoWVXfTe1D8y9bK8i
985arSLjoJbcWcJiohqWL9H44Cgg9LsLCQ6uX3Rgj6tFIw0CA3EYT2UsZaiX4Ej3IgBZWrIXLt4Y
ATcx9gZRKUokijlc5tiqC1GoLSJxJNH9+pLMX4bsZIhwqkWSmCOmYY5utDoqaZTQKH2VSLGndK45
fUyi5gqu9wPcP/qlgSCMBOBlkNEsMyDAaXlAtl+lHnR25ntv3HWidnDu6VqJYU+XmuRdRDM1i/UN
U2vDeDZDQV6Ra9orEczh6u1BIRZ9OY72Y9z/nPXjtmmLVGCOjpE2JoDbsVJqCQKpLPJlstfCn/+d
EOb8zHpjjwNdJ3UwQfxZAJRjr0Vf/ish7O1etG3aI0+AdynuoVQNFslwrUSEYSlYLzZt0A5aqnc0
jaVYz7H+lkT7XATA9yuR+inE+7PnNnNQwFnZ5BnVxFJc5wCAWeP2Tb0Dr9OdctP46SvATP28d3W/
Oz9HPQie3eZKErhU7mFdfQPzEGhsdCDbNOYD+IZnDC/J0Hhtdc6Ss4JJ4+2d47rXlSx6BlZPAilR
48xqICuqv4VgMV2a/EVONZ+MctA7jt80xc4wi6/bUoXLzDiJOKxKBdcjws6dclYwaOwuO3Bz/Sy8
dPTN47KvzuFVG5Qv8u4+eu9OL9vyuRHHSmvGefS9YuYLfTNH45teP0sggxhac5crCgpMpu2WWZYI
Fpr+5JZhMc6kiodwtGmQ09cgUIpdJwyATehKoskt0SFhnIpllq0yUdXU+WiDmHJ8FVK6iEQwLqVv
F13GnQ/7dHbW9FDm78LRhl8gMxvLxd7CM4AAK2eBGum586q98pC4aJO7QxDaLn50bexLxatf1V34
kL6ar7I7HtQb4jn+s7Yv/EKUBRBozJYfmtKWZhL92rynnNw53YOeCC4bvghMjNAyJ94OjH30uTY2
Mj0R80LcOD1k4TMmfLfNnu9Y/shgbIOYajgpNmQk+fycFL2bTPoum0K3rquvpS7qS+GeMjSkAM4R
MP/IT136lqYFM16hIeiwMMYElEzXIbuhTfymPsXpURbV8PkZIhS+dbRnY+iLHTMqzLIrpmJGpveh
e0GHNkwkOWOwz3CLO/2mExXluCd6JY65KtoQ86ezBfUS+as+n+zmGFdeYR+394wHbwUesT9aMbcB
8DBKe6yglXSw7+dAvk5OWuXnr/Vb6yrHdJ+esjvDC4NtsVxzXEll7gUjy9FlUkJqr53RzyhPr7Ek
0Iy6iU9HHFODCgoAAI9nX2Jjm6tmEaGokWM8WT4oWdABI1id/C7a69bkLtnrP+i0Esh4/ZaoUqZJ
0Cm3Z/VsIiT2QmKgGUeeRWBd3OVbiWJO82LXWTot6AckTna/lLGXRNZVPgnmvLkWuJLCnGcVR7eL
CKSY+d7WwL9wV8g3hmgQhocGiwbePxvF+nsTDDSTQ5sbl8jHxHout64Z3zR1MFUvoIa0kyuM1SXh
1dA9zClgh3bOP72lLTqDCUwyio196UpGHcDYo0kLYKhMadPZmN9MkXfk2uNKBrOaGloVdAM1CPpe
jzW/KN6t/lu/BEr4vdGDRgRJwN28lThmVTsp6uU2hEq6/sWYPxT1yXSuhIk37hsG3HxAH9NRcmNR
g+05N6qS7l03T97QvMehwAa5lr4SwKzaqMd6UlsQ0Pb7rDgB4k9Iasi7R5AeAuYxvbpQmb/cfKAP
SLEdwdFqc1U+1HF/cgz04ywkNU49xuhuIhmkRareFYdth8HbImCl2OgRBLaH8QkhZionwyknOAzz
wbLu0YU4qVeZKIPCW0EN3CAa4FjQz8v2yoCFUqqbWKPHS/VDYO5FxgJ6eG2/rQzHEtDniOFsFHKQ
9mLLCx2YAaTENnJPxvQ74NNC2QWu5z8Qw1xIYe6NwWmsiZiQAqSXu7oGdnmT70C/89ihVGOiVrOt
FGftQCqoAQ6KoraBDuLSNICwnOv2ZOWeReKgarsPrZ88U5IFpRmuGA2Jdo2iu3xiYbJAcgDMHDv3
hrT+Ug4Ym1HaO0eIb8XbIjA/YqgRxgabo5+xeoxZiVkYeizlXmiXRmA3Wfogm/GXJYvSINHIuQjr
myw1Xys0+7rDYl6HUaG5cr807hQ2zjHrDBHOG3WszCVNh3s1fJNlmJgdvvykwqiVZGniApO3sTuC
YiNbbozeU7JT4Txt7yXntAEJDQ0IFClRBunFpagSg+hxl6WFhwkZDFGQKPTCEne0MmchbupO6kX1
MN56oxv3P7QYoIpjXLASFlKrKV3hkWEaXDk1u31fV51gnIIHU2IaGJTG0QOSADb2UjF56cK2mlH6
reO9Kp+GNoid61LyimYf5T4SDvtWPpl163b6R2gHsf41bo8huUtEWME8ALWLL2GWOEujJEonUnjZ
S0cfUu174zcghf1B9hkykMf4bNzFgR2Qg3kjAlfkWdL/kPZly5LiSpBfhBk76FVAbifPvla9YH1q
EavYEfD14xybuZWpxBKrGrvWL7e6K1IiFApFeLjrFhBiwHBCKE/mZ+p7HbwbsyfNyH5Biony1tao
g/eqB+3TiM7bf92jFk3OXI5g/cHJ/XownJynaHBYxbU894ZhQ7oDlLrxz/fR0r1ybaxrqcFlf/FG
/l9b0mvAjO0+sU3YGkHJn0c73ie0iT11umsn3zAeRzAc1UpwfYH60pk5tSrFPztkSdEMGRiT8nTm
3huc5FbXiuZ7GLrjrdvGxr0W2tavUAxuuWFt13Ca2Wq4Z6rWP4ox42jK6hq0tJVB3ROtr3uvqRug
L0qj07iXKUT7ETXMDkTMcEW1mLAaaKYb5S5MY/YacXPM/EppMRcS9tZK82lpdfCYmSHZsTA/Jj0g
rQqoGsuFuyrJDJveQWo7Zm9kWjEze70c46A9DR45C0wR4Gc6P59EZNWogVsdUurath60jdtEwRga
Kx9r0UUgXIVJOB2aOHgQn9thlt03osadKEaQJgS5iKzfSl93KR1DPQk3JO7CAAyX7VOGEOh4Pccc
C2VpHq11KL/gXPKSDRW3JvDUIP6QQSPTmPSW0UFaxNiAfDrcaz649+gQ/NB8BlB/98gC4+CMVMmo
7tLkkOyhsR7kO3Cq7YebMeDbjnbBs36snrn3D3PdmB3/34+T4SaGVghFmXVPJgti48ZzR/b4kZG5
Fc4t71fw3ksf/9SY5GOCIWAp806AQETXqVBq9ZcG3penTomzb9eP68V9A1wiknDEQEhWYVBMcjQN
ggVxzgo4gGq8O2Pz2CBz+XsTuqUBBqmCdgiFkHMfUwfRDSQdkXeVne2BmKf1FNasZF1LjfWzLyQF
uzKfHDufv5D9WEeBdqMHrt8D10Ex1rDhd2Gg+r+vr2vtM0mBboyVtKjS2WHZU2vuS20bpitbt0Rq
cbYq6Z42rcIuGwEbzvNHHEz73k+/Yyzo/qh5D9PuIaR5RM1jvDECtrm+utUNlUKDNZG6qXSY7n47
L9NHf/8JzvItWL4PD/l28NJy5Qsub+c894RBOwRWyev10sB4dIfLOLN+D/xB725WRZ0XTaBsoGL4
GLxGX1nRyeXbkSKJRY1kVrXGbSpUCrQE2rVr8OKlgUgwFxECTpV5OtaVPEPPulTvvjwjLug4mp+M
/8i77Kg3CFFj9rPWHE8zE8/K090E3VSWxg8rX282cRFNT5Jk6eulmdpqtTE7J5TpAqinvqtEERuL
YNa5yhJlG1rms1q7GVXV+GawYuWbk2RPudbZAegplRVHXro2we+JLcGtZuNlJMUAl4vUmBPpxPjV
aoEA8LCadvYakmLNjBQEwi6phFbCTFrchYlfhrddgi+wRlK1/IGhDA4gko00Tr6eO5GlcVOlucdS
J9n0ENNJSHJMxvGFdO8Rz27rrPMqNX7vbGXDs2lv6R8rH3ihAmEbJz9h/vMTX9a0JGK5iZ/gMD96
cUuaRDT7PQZVcK8r9F347FkbabMn+17QZOWGWspiZ9HQmUTOcTHad268Z03emxYyy9aEkN4bnI0O
xbaOf+ZrMObFZZ5YkgKgoUMLrpxz2Lq1fJJ+RFFH00GlEYpfcSf2ZShWuh4XNyJo8fHkgxwqlNsw
sCatTWFjXxtz/orKyEDzdBj9ujP/oX2D0gpiHfD6YIa9OBBjbLaqyrGDaOGmrwN6A+rkr/jIAjgQ
SqHqPKLvgu1AnoTB1IhjVgqyO5WBv/QwjG+du6mnowv6dQj4aY7vrFHSLI0Fndmcj+iJX7I4hEQl
gU0dirVF6msINeV/vXFnhJtK9yf7Pqq8EZFI+ah0LwP7WqH6bb63iz0p1moxi/cnqHhm/l2848HR
fv5rCG/m6u2c3xY3jFDL/BUOj5B+UkIq9Gc7BClnoEGItL630hv0MEIQqlSHrgtK8S2LgyJZuVWX
ApSJYRCbQN6QgBNY+j1DgTpKhueDpf6amo/SdkDe7YJaaXXqctESZntNjEMa9gX/r0NCFtU2LDVB
5hc7c4v0YQO2xWMPSOjO2nwIqm2c+5iSO4U22w60KrTwvkUByKQ8lw43WpDu+Z0L/Qu6az9GJBn9
27QN6WPph7dR8HbdV5euZgueahITXbmLJLFLm2awTIH0DW8+eM4UP7hrNEDLNsBxphl4F+PFc775
TewWHea4c4+P1s6xqlun0HaK1qwEx4WivY0YMhdWUENFMDk3I9KsYBlBbUU0nMR0Epp634NL/FCr
Ve4bdas+9p3eHfKxVW1vzCP+fn0vl191joM1YugITiZ5GS5apUaZDI/UHQRoOjp8DrZv1RvM+XNq
rKQaS7sKwWAIBoHNGBoV0p2rJW3nhGmPp5HYEOM7z6mqrE3nLN0CpzakLU2Boq6iaT42zJ8cmuo7
PQMNebEBP469NvWxhARBa+LPiqQ7B41jHiUMK4prvDBhrqIgl/32UWxzykCbUGwdCMdmHirKx8k7
WD/H3Zrs2tIl5IC2FFSQoFhClfPchzoQz6NGiJ9QTzgMnZ7QpEtW3GTxw53YmCPIaaTOlQGXOGyE
LoYjIXmu7fUm+nTyZq3odWHJnWlB4JAquj44d9KGRqpi2n3cc28KnW2sMU93cj9tps11v78wg1MH
hhg4PEB+Bv53viAIV8eT3eHgKdWe9d/UcJuvhdUlRzw1IWVdVWmMKJLDRIWHlxIeJzuIAf7oVczv
uJBBCP5hRSdlWiliGVVqNG49m+t1z8zJbTRYwRhPT9fNLK7qxIx0hLsK8OO2wvEC1T8UnJy6plx5
t5sXouzL1XnF+W+TnyantWfpMOss1idTwBoqDW32MTGHRvkrcueofG/doChU6v5Sqz30Hej1dc4O
IFs+PVWSg6Bn7CiM45LJXprizm7vh+lWTe7j5+tmlrbz1IzkJLkrKozEYYFh+swak2aF15g+9K0n
c4useWVRS9cNyA+MmefHArmrdIzNfuA66zE6W3/kaHxHEPVMDuHTyOg/ADBADqqi+KkjrwB/7fn5
qq3WhnwoLKnWjZtsM/3R/gem/1MTXzfbSUzSR6OuRDV/IfE+iZ9642u1l6+Nbi9G1z8LuSg1xHpq
dAILadXC07uGgunsugsshSLMwYD/xp7FSy4Ey9ISvQVLQ6phHC1QROQYzVnrni59+K/mqYpiNGqm
0jkiAwJtA7wK+uhoIGwnUCjkeB3pJaNDuW156idiJR4tZhanNqVIbvNUs1E0RohlkN3lx5bVoL+4
UfONGL2G3UH6AQD/63u5cGrn+wMzwIYK3Xa55K60LKkxwIgXBUbE+pnPN/+VjADj1J/GGqHZV0dP
ChEwhjc9rhALhGaSj0NzgXVxHaJn4ple/yxMmud0xCDDW3zT7o1Nfpg8/kQyCqq66oHsybbjlPg2
TQKz8dbe2UtFuNOfY0vIf7sIwT6lYO386G5tj7+wIL0Nd1S5jW6MQ/ysPl3f61WD0o3DBCjTiwTr
j22K+STq+uyx3TkwNbyFXrYvtz9XLM5uemXHbf08qkwiD40+hUUBHDhVaOoNh2TzMKHazyH2nK6c
zKUn4dmWSscm6oTANDzsgfT+aByn3iM0pQXl96an/lfcMfpu1/4dPjEG6RuE05UsZXWLpTPEo7qw
m+LrBzS3jb6Bj9mbH+zwjrZG6KB3TiHBszKVs+DXYGdDrQpM/AQhSX4SWCzruNODF6SzgA4EI4ft
9nRMg96xN6310wWzu7A+SpSMCIvwHt2gYE9T8ttIptscVcyu2ZnDkTjPrbq33SfW8UCpM98B0+na
7NXleZ9/KnFB0uIg+ZVjpxqTsZxy/NSsCWLxpOXfUL7oVbzSh1/XfW/e6TPXgzCPDfU2ZNgqGBrl
IkxDoCfTRHbmdUWBt8RktjTNpnIlaF7cBbMVYs3NI9ycF/ELHF+lzWMgNUDtNR2aonkdiA5Ve26/
/v1yHN3WIbNnAEwjl517ow0hP4KmoRqx/3JUdCededdNXKQ2WMvMoIzGNQA7mgwJ5q1iZKj7oTVV
fhuN53aCFBbaAoxRHr9Z9j/sHIr+KJdgkFx3ZDI0g5djOlk1Okdx/WZp7OhG9Rtha1Tuc4Z07gZ4
p8+tVkCqYEpmFEybQZlSJ2+9Idskis/Dh7TxBVk5gmtWpMjqWoMZDRlvUTPeWePvljwk3GdkWrkt
18xI4dQtHT5qWtZ6UGBp92oT/1B6Xr2Dk/+XBsDMyhdasyYF0zxrXYLY3SLV/W2PAYlf7OaQrfWi
Ls8pPhDyNaQAgKrgUXx+RVhO45JoTFovYxFkn0qb+eYYr3nb4lpOrMx/fpJ7xgPBiF2WtiCRc/28
c7f6LF+gzF2azd+eonk9SDFsuDakIKR3SJHlMbg5YAmlSZSZPaXzwvy/Fq5B7kE1uHLjXZ7Zc2vS
c2QyuwiE5fCIoW5vjLBvaFU2MS17rd0ApjJSW4CHKSdkrWqzvKF/linlUpg0dQzCsMx6fC5zDXKS
hPIJ7wZjJSpdZMLQ0wA8i+DpD91KEPOdfznT6buWxzha3A2p3Tp4Q8Z01JUgxX0GrJOfu8QTxhrB
7tLGAjkxy9Z9RUXJ+avYZKlWw/nbAVI2YEd7Ztqe5Z9ROUIPyVlZ5GXu/bXKP+akvAG6YHqv9jAH
2p0gte4cjOgV6i40HizxGsebvPOQ8/+9p54uUTp5fYnuRZbBJmu/9Ht5jcwXDO0sUJ1Hd+1ddjku
8bVEAPuArNVsROTzDzkMYLN1LQgskvjVUtG73DbKPuWMJsZR03HrABDi+g6um+vLvEShSYblsy+q
0FZKGO5DflTr74n7X1G+VkrjQXQSeDicD0PZjy1IPexyS5AgFla37XNj20QYIsEUSVgmvsqNjQ1c
yPUfNy9avp4AL//fpkje3VYN44YC7wZxMNXDJ25/JMOKjYuca16/ps1AMQslR7lPUte1HdYjbICc
s6YjwfRUE4me9nbWBWPH7/D8XGvtXbaKJKNSYOpzZ1IHhmnp0Slek0FsnajzSy5oHEOPGrjRHm23
pPpWokOdWL+NdLo1tddMxbiw0/vcGn3TmI51yLfXN3zZDU92Qwpcqs26AQln6xkgZ2qUd73b9f02
G39AWI5yEbDy1skPfbe/bnfxQwPzCVUuYKDQtjr3fg7+8yjBnDxIu/jOctqd7oLAjpdry7toC37t
O+APiO6QWbKkuIUZthztTxzqvh69sM8AauqDFjVtC4IFmqm/mFHh9076OE7Riu2lm3ym5vt/pqUY
Zgqg6ckcwzq7P8RVtTestctgeRf/mJBiCBd62pUpPh5pB7AcmQghEHMytX8KGSdLkUKGsLmqJyOW
UqEE4qc79NB+xztAaI/1ju+46z3ozy4lguJ5sRuf/sVV/ixScpWSt0xkgCJ7cYrhJJIEmd0EYsxX
ctbFi/VkjdIJdcKmc5r5YnXjvTVt3OKJ4OpJj+B6r9Vdlz7+/61KPnctMYBKxpZmmt+IW9s+2sPP
6yZWHFAuqCRJKEg5p8dK8TIY96tJ5OLfj+ckepkAZyCWnp9hozGRrIJq1Mv4fVs/V2R3/fcv5hwm
UCcov4IaT0517LwvnKxBjGjV9ChSmxpa8myVL7ZZ7mo7u+mH5vO6xdmVLq6fE4uSD1S5rVZEh0V7
RJPeG5WHStlZxc+wXXG2xYN7Ykj6+oKoLMVQIWhm3fsOVKJmh2HQNZzg4mrw3gchMRrNF8idVExK
YhoVApDA9ZZnwx7CCwWN1A91rLx2Ule+11IODADYDHtC8wsc+ef+YHZFGBZ5PS9q15jvLmRNyKZd
UxRY9AoQQCL1hQqQJtNMKqgmMdfG1jE78+sWgJ+swt3deBrbod5ElWLzD07xx6A8Cx21BWCjAgar
YuvqdzXEjopfqvui2St34uL3OjEkvZqZ4lZsqOaVgU3Gbv0RXG7pp655ZFrB/XxpSMiOjrov0Afo
UqJ+Ivlf7oyMjVGLlI/TyMP4w8H2ho090ngX056me+tWbO6Sw7eH0Cde9/Hc3HR+dmNtqw2n2HIP
9feVI3HZisZVffKbTKn+W6qirg27gSTv/YcSsIOxa2+Kx+wdxHY3013yHu+n4DFVqfVQ3TDokiI5
X8kML8uV80+Yx2wgkghtPVlHIq1LUHSQrvFG1AUPxnbwIx+CQ73XBhi9eTCovo1WEBSXNVrJpn5+
asYsBPeBC5ufbPLAqveuPowP6kflf4Mejj96UJz3o4N5g13fWSsedzndLBmX0iNBjIQQ3mPBhxk3
UwTh6KVbxRMb8WBt8Yw9ZndgC1vb59m9LtzvZJ+l1IjheRuWKcyiT+hXgUXBhp1CtqP5caxezHuX
Kr596/iqr2+rlSD1Ne5zzbYUpdqxEupoYL8xm7GZ6JtzP2w+n2zabWxfO6gP6j3xjK3pjzR9f+42
yNDXiHIXHwOnbialUz1va2GH+Akg/9bgYm3wNNFho3hfR49v8o9y6xyMYHVEf3HfHdA5oYWKIS85
GwYGYmxYj313KPjyAJcC3oL2H8YGZF8bCAneJCOgUUnl5ZsQLa6VNHIpXzBOrMtfvckwnujCeqib
1OwDnYz/YMEE4YGB1hmkt+Uhp1LJYrjzgBnpLPGANvaS1Y7G0haaAFUB4AF5ngvGbY1nIolVmGgw
/+9XOwTp9hOec/ODv5X0F9uzl5FG+87L3ty1DVy6YE9tS35jNpoxaSFsk7QHd4rHuB+hdACJx+s3
3mKJADg8DZc4GE0vJIjsvq7TCqLXntHR6QehzSzx/R9Dv8p6zKhVe1CQ9YpvKJAIOm5Xo9JSdnRq
XnIUiKLFuT3MezxS68fwkd4m4DcFXQymBKnrpf8ZeGjk9z9XVr30VnQwhwvpGwOoeXk+JGn7JKyE
ge3V3pyMuukv2zn26UuqvyWWH6WH3lzZ6MU779SklHA6sSEizAM3Xh3T9LHfYSDvHmyMN+U+3QmL
2tByvrNSXEAghEZXMgkw3R29ondzfekLTm3hbYzxGNRo8V6VMo+wbvJoqNBUH+zXovBIfl+aW9QU
ocMGYv17dy0zXfjAqGzP8+QAfUEXTbKn66PLba2qPaAE++1AAHAzw6THQwhqM9eXthB0IMA2j4+j
0GZZMlAqi8u4N1VQq6PpvnHL8T+w56xkU4urOTEhfUQe90i1QZALSreKtsXkt+K+H7fX17Fw9qEp
MrfUZrFoTHCepwl21SVGXMLIZKAUytKgw3KgqRV+u25nqfQ6q/FgRgpvBg2lp3NDTMuNRunaGqrb
hwHpIfh+exPEaJQpoHTZu9ltGT1ft7n0jVwQxpsGkAgAJEhrY0ZSJmnf1V7j5hselvvMqVfcYKnO
hWX9saGfL2uyIptnKWykJVA2IIM0aq/gJW2NTd3600jZ5EftJmIr48dLzjFrz8PJgV0hF1cS4WVM
XGBFjPEuDH/Fw3PR/b6+fYuuAd59SLTgUAEcdb40dShGPvZ9DW6rl4pgZNEA12mCG/btup3lpfyx
I4XliMdoh7awA72J1Lgzuzttjf3xctoE38gFthEVYEz0QDP8fC2KE2dDqM7elxePUxLOg67FWz0Z
HWDkJtuNbJowr13yY6FF+5oY3wjGaH0+sfzp+mq/8OlSooifAmIDHW0W3PTStmomFO+1dKi9PhtY
RhviNG+iiNiDkw3lj9Hkgw66tNLJKTTpUr9vuHsXpRHG/jolrTwENL7DX15sOSQLgKBBXnIc3EY4
tCY2K2gMPmZGMB0YK+WwjYu2OpYRa18tW7VrmokSQ1sqs+IHPpjWT+am5L0ddfQ5h9F5iwmGf3yQ
f3SPcZhqcOCaDvoAKYRWT+6Lbi5ZheXoUr3q4w2USorfIlLwaHJdXQ0YcPQPGq/wcq60Tj/oXeeu
Ma59Qcyl/SOYDzYxjwEtOZCjn39KobTT6NZj7XFbAVP4K7Y4gOzFZiLTrnE1aozgzEniT2b9Vqv2
GaRANNKTd1wYfm4BkQLUKa+/pzqjZiMwfKyhm9b/LbMEtMbndpqO8vA8QSa5WwYAiVpZ+MZ6G98I
oFOKYjgMzvt1V1q4Xs+szAf4tNs6ubyzVFghTSnuQNlSRzRygXelqh1Pe5U36VMKpSjmACkDIbGH
6+YXzy3kVECdAfDcRTaHQYSCqS7OLYAhx0wD/lnhx5Cxf7gG8akxKDZLq2Oc6HyV1sByu0ym2os6
575Uex9j1hHGUFZ5OhbyNIJ5LNQtVEAZ8Ew/NzRVmuidfI53ZLQD0mXoTo02qBQA+nmuGZLGiRW6
p2eaoLbb8EDvOHu5vqcLMXdWk5tvFNxZkKw5/w1VPybQ+ZrjFPKlvvtdg1/AtIJhjT90zY50bdUF
z0sDIGVP07MNsaujaoVvSeYeBBSxvetrWqg/YTG4811I78z59/maonAos2R207pAudB4TqCCDY3T
XkBZadxct7W0rlNb0rrMMMJbdIQthRxIvbWi9lZlx8xZYzlbtIP+EhJ6lAsBSjpfU9Ijwk9QVoEq
nw7+Nh2ps6U02m9idxi8sS3+en1dC6kMRNnQXEQcRaCWSQb4kMYT5uhw1HPMoRniKRdrhbKF43xm
Yl7ySTTpW7MiI0FcFVWBGVNtQ7TRb/vmH0IjhuUx9oisBeOs0s6x2NWKcT7OZv1Z59wbwudE+XV9
t7T5qF7cESdGJDfIWWQ1wLfWXuV89V3UlA7pB1f3mvZqZFvLHYDd8ER715EtAPrXrS9UkrGRePOo
YC7SMT12vpETqH44MHBIqe2GOuYOop3gmr5LUQyN/KZfE2VbugU05NVAx82IGJnuJu/B0zHWs8uX
Yh8m5lYbhu/AVNwUrD+aJgdZibm3DPF2fZVLHjlzNGEEE6g/hMvzVZYhU1K7wSqTAfw6enGHSdu/
j/zzoNn/TEiJYdYnuWHPrmKp8WOv5k9JNANc12Y8lxwfXwuEYyhemZasrojaVQoNA45YWBMfqlob
vZz2JB/96xvmLPkFXkDIBmb1PIxyn+9Y5aAiq5tF7XWRVhU0I/hgtAZJjq/maW1t+siyN25fDc8g
8+zvyixL/UyvQvxLCn4kjdW4HamjRo1Ok6GtHNoOdeGrVq2MXh0lIIyEbNutggJokE16uZ1pD0oa
qupwDHtnOpgAJb8Pk55gcpyE1XsbkjxwIw2UoRhLiI+iqadHYorypUnIdOiBdfP7tpxcirqJg1HU
qcV/apRlAjpA28gtylDc+GFAtbEPCr0odgrXiM+GKHxwhV7hrtQdscnMgXtWafZboxoItLQwj4OW
SvQA6ud4o2pVCJmocJ8Wir53FAs095Ox4aUzbiZREsDUyHhPdHXC4IdiHq0Kry0aZV2RBwZP1Udj
sDkYOgfT2I1TM72Nta3lVDhJ+WBM6I/TbIjakEIYPgtcK+pfhmzQtl2Vp98UFmve2MU2MEdKCODT
9S++9OYFngpJBQIdRlXlB6hOoLCTOXgYqo7pHOOwKu86Ubd7iECbb4C2hQmteTf4pTK4d6BwTTgd
krFfOUZLdxUYFlGHQWoBoiopGIJAMFG5gl/RJiotxt4zxbPhBmOzkg8u3fOndiT/xgYa45Cj+uLW
DGK7m4KkoCHyK/Hc9+7K1q6tSQoN0MPN+jZF/qLmMe1AXhQB65wHVbPSPVq0A0k46O7aeAjKsbxj
pDX0Bmsy2sgvuF9bt6XpUkfbXXeVpWh66inSN8rQUyuFhW+E/Os4pM5TyrvtdRNL98Q8T4OKEjiy
QS91Hn4EnnGNiQosEH6aN3UgfSsw5hKBQErJis8CYzxh4u5Le619u+QW4CNBpQyuh9nF+c9P8gpC
hNIb8xZy7ajHXqEwqqPcmGQ7tOb+wS1ObUkls7xLhtzpsY0l2M8pJF/zjWKrL21W1U+Aqhv/crJO
snXJ41lejU3moHhmkfDTxuuXMkC/mjpzqSicp+vfb9kV/zwNJJcfwZZSgWhqTm0hKclobadBqb+E
0domXn4wDDzPuAu0cOd+jpS/1DGEP6HZm3tahrK4eDEAXmHWk2IaKBKu8IxeLgoID6xJR1EQFXLZ
OeIw78mYmUiQXFAJ/FY0P58euuHtb7cOPCPaTIEBrlkTgwTnLjhaAhQYhTWTOAyPifEJwbjbkrt+
Za9Bxxcyz1m8aWalmGuqF4/IymR2zh2YAvOPP3SH3kClaUdwNZo3muUNU2CDMiER3xLnBvfu368T
RUG8HS3wf+HCOV8n6dB/Lnsk1SpuxMjZOu4eE/YoBK1pNlyGKzxEgMYA4t80cbYlF3GNOCvJCEOg
NffGpLsbmPl4fS3LJpArgVQQT3KZA1Qv1DoyLc69amR7ZDLoVPTlj+s2lrxv1jMBDR0q0xegZxZ1
sWuG0DafrE8XpBbOt7qCZodYMXOZYKrzJ1HhefB08N6dfxbWJakA3hW7Zd4UFbnNTceH9u3Kx1+z
IsU+sBIJQ4thBWiD7RTXx8Qyf+Y8X7nlF/cMU/XYN9DWgKHpfDFtbCWk6GGG2R8x/xyykFaNvyqm
u1BYx6b9zw4Gcs7tlHZbWImAnYw3vlJtp+G7URymCNU8O6UWuSswYV152d/jgM7tSq6tVwTZbDjb
NdsAYn0e7wkuKzfoB3SXjSekUt5feyFREQBtjATPIsXSqeVDGLdDmyJHJqbHBlRwgT4KjbdwWHl6
L3y6M0PSDWJDHkgzRhhqjCx/RpNQ34NJsLgZ6/J76kRrg8iX7x0VzQlo1hNU1DAGKq2rU6DcqxkI
Ek2ZvqkVigms6yiU6Cjy0VsDxAKhqf/DXuIxDLYHgJDcC27J1NEUN046Dtix7Yke6OvIJ3ykYfXX
/RfM06LA+8X/iptLWlzci7pyHYQOMPUc3JxH1NbACGTgmfT33nFK/CAZIqNa9iLFikawWMT6S08e
jSyI6zXM79LNdcYwIV2SQxgBgJfDUDhxP00nzxCbxgns0Svtg4YCShl5leI30JXsppvYWHHOhfBF
dOj64dNhys+SyxicFDMvKAguCJSGNCUN9NEMNL1YyaIWkptTM7KmUWh2WqZkMMMiYLHC78Konk21
8Ftd2xXlmpcsWptvyJnmFBxfUrCMh2pQhDthUfhealncqOZnHP9ifeNHGM287ikLNyYK5KjDgzwK
c9dfH/gk0daURgUXL5ZmxPxByY2jU/133cLiNzqxIAWQSh1rlhNYcJLe44BNTFr7ZKbZ5rqZxYVY
FgYKDQKPMKVda2M+5r0qEDhc9qg6w7MRrzzrlp0dw06guMfwKJFr/UWM/zsvLDj7ED6FM2tx8eKA
YcAsqfvMUdrvHx3z1vml4l3J83Z7fYFLgRhdSBRA59wDpfHzu42bTRVa48i9xL1PbLyMxI+4C0J1
WomGSxHYAJ/QvExXx5jCuZ3ayoWmxyD8TQznFuoV/lDYNBwBiSPZtkevLM7X7pgF6B/wUZiORl8I
AjGoOZzbzCbBuZjLjpgUfTfZsLfjvPvuZMZN2Vq3vGtsbzKjF7t2nmIxCGqlkbavTaEewrzaW2Zt
bMq2AkuQZrxe3/XZ8nlRGF0qhJd5MAqETnL9rS4tTcQjWmG1QJew8VCdZdWmzH+FGEkZyUsXrfjx
0meen9tA4uBJgK9wvhWYF7diu2bcA7sIDbtPx0FZa8K8wcpnXlzYiR0p83MrJ1LcQgFZSv/aDg89
36vWgGbnriS3WrkpxT/cfQA9oJo0nx5Uns/XFcN5lVBESM3dBMUkMFkAKtbU2sqylqLNqZl5e0/i
mdm2SaO52D6bPAinoC10Slzyct0plo4IKgb4TLO/Ak9xbsSNmxzI3Jh72nAXRrd5bVLX2QHT0/Ig
Gv9l406MSR8qUuuiybMEUcdUaVXd6PG2ycqVbbskpgc3A9BWeJbNLE6mXM8GdxrYcwzEtqpqqBUZ
VNigR0Dlh4oh2etFuLGECUA7KiRWknoaiFUtfptC9quHik5fCVpZv61qTdpxyUuRTmIEHfgfTOxK
XoMwH4okwoOOt44PQn6c8N9p2WwL7ZVPmCW5LXP/+rddciCUPU3QSaHVhHN//m1LR2nB35jh21Z5
sqvUzAS+JBpuCyOz/8UU9h3ZO1HR3pKingk/CjnB4op6uiUjqBEH9cV2xPP1FS0gyTFYCCsQFgHZ
+OVsDOjBcgDa8WLl1tZJo9e+jW+b/tcY/jSE2LtRi9Z4p3rgAXzW4iGw9Lr0FV2lvdWtjW8tJTen
R0dac9qwBuoNODojaPEcTM5CZi8qjm38qvf/Ekn/HBwZw98DXCcyBlNM+1a6uyF9rPWXqtxf393F
eH1iRbqWbSLSobFghbh7Ur6P5T00QXqxcvkvnYN5ymTGwqmgLZW80mToa8U5XmHMYD7pfqkoisKa
00DnWYk36AF77riWiC4dBYLyAwH0CWUw+SjESaHntYPIgyw+IMDnJKjRu87j9Q38mlmRr9hTM3Nm
dxKyW61KOoXAjIJu5WuXWj2AVk3cJkFvOeOzCaG6cIMJdG5RwB+63C810v+HWCWA6tAYNOXcPlM8
pARa8eTqSvs2dFo8c40CJgVBAsB+NmMEIlJSF85nPk7kqbfrrEQlQHOfkzAhj4ON2fg+D5tvFf4W
kP4BP/eRVe6wbSPgGzdMMfsWDE+Q2KZRC5Kpx1qg0uXj0DaDlyRV4Xq6oaYbEQ0GDwTQO83GaTKb
imky/KZ2yocyrKYcAP4MSOWubB3PGaxyU4FkLmctVCAbs+AY8o66koD4SFR3pG61idr2wH8qnRN/
jGoKop7YAb8xhXQ6XlWDCRYd3lSs88yk1O1D2juGrztMfRZVPyS3nTnaD1qUkyGALrNAh2XQs/tU
jzsfvN/MppEJvTAzAzEolCjV8C0qyeDcRjmIAoEnM5x79ITrfcRqZzMkPbKD0SwTdWty0toeGRPn
VSQVxE+7rs+2Wt0Wm9x0S75JSNuA4is2xQ1Ii4f/QjVKOk8MShlEll5mK5F06RCeupB0TdSTmOo+
wfHIQVXVhHdd+OSg6OOmL9d9daE5h34YyMXJLBEBhjHJUJOoZqTNBcZxuOfFLnKCRN2M1asLNcoy
uQmdvfF/SPuSHrl5WNtfZMDy7K2HKtfU85iN0d1JPMuTPP76dxzc+1KlNkrIdxfJpoGiKVEURR4e
SsF1maun8EwkF9GMaFIwqYSMSAOO9kqpAYGNq/uomt+vy1ldQzB9gGcOFBk485fH0G7ruac55KBA
HAwYsVDW6XOqGg9VNwi2a30Z/8r68/ezIz9OdEjIkgqejYBYn/J0z7TEnawPrfLn2W+z+7QRjZJY
eWQs4Dowf4BqBpGExXlqkJlGDdjDkaSzT1F9Vw6nZvyK4o8JyBV9M+HAJk845w6mD6Lt0ikVL8ne
WP55fZm/e/LLr1AulxnToqyQxfiKPkMHQfjYTJlH5dENl+6u1zhxE1E58rsBQeKCOV9e+Ei/c3pT
HfMHk5hRN0Nrf1VLGy2xdkMoErOSfIUcRGqgujJAucSzBoVDb1T5XOImHIxHze7vkz5uAhbbe0NN
SqdQssGNVTzyWNLskrKufQuYOoFpfY8vCGj/0FIEGCVmuPAkVjOQqVWyZGKTtj0hlo23YWF1Hpsk
5tjzhGysHiv/7hUWzQ0sLkHkjA+43NOQgLacZBBa1ADD/sriyVEb7KT0LhUf/XSDEZPTLKrbrG7r
mVDtUqhchHnUaDCkUZ+DlBhvLO42Jfrur9vrylmFcksJApTGmEfGZz1kDA4JS61FPgDUbEVx09hP
BaKNAp0YgGP5RXsqQhF/+HdftMhckDVYUty9nMkWgGvYXQOTbYtfTZu5KcYKhGgHE2G+VtfwTA53
GENw70yoxcK3tvsy/2SFTwZBeLNsw2V0c6kKZxtNanfgo4QqrLmf5dIZJ9EAD9FicYZgKa2pxxRK
ZCBYx02xyxLr3swPFmZhONeNYdV5na3Xsp5nfruorBQlFihDrVvJ/Cm1hjOPOxVPl5AcBxI6LVME
Ite0w4laCPsBZAQX1aVIW627cbCQYVaY5sXF7ZTcUKDIVdG49zVTOJPDTxoa4lad5BhyYkIPBqE+
Q0v3nEfe9RUUieEte8x7rZMhpsO4bxsjQuKi8apCOGhusVze7OCJTDDQg2QK4cPlsg31UCXAWVO3
SgY0AUVDqG0U1iUTMI1MLU4YlIKcmVVLN0CI9b4KEpof1lD0B6UFnbMzNCD6/HfNwSuIJnkVfhl3
0eUXVb1d2YkMTt7IQAdCU+StG9VD6HcV+fXvks51X9bmzEpNtdHwTIDuVtg/liH52ZqaZ5aCZ/Xa
WTiXwh1sQtu5mkLspDm82qxySInhdfU90A6xPCP0fEPZ/j/oZSHhhEzIEjxxEqMqyapYQYo7Saxw
k9ayvi9B4YnaZq4LNmvNay39d2jHx0WKYPdyCVmbM8DWIarrVDD9lHcJNdzr2qxeLKiG4SmFcBrd
9pw6cZil4H1AnaMeOydampICRQ5Yv1GZT+w7xYgd1v0z+AYduUQFVTnSXQgBOZmSZMtTNSK5jQ4B
ALJAFzJPu0LTfIMywW59TxJCFNL0gNChjA+49+USmpldN3OiUFQUC2eWvLmPHGK8N8qJDnvaPF9f
zTU3eS6NyxKaxcDmooC0GGlji25VmSGv0jplIljBla6opakZ/0B5DRQv30ojzU3e0kWvSZc9S2cb
1S68BGTOrJXc1CTeML1ijp471eMpzM1NmE4Cy1nTFR+ANDIYMRfruVzZogAGbcSQB8yBazdh8dVZ
sVeAuFy2E8Eerp3xhTsUjVf20mKhX0qSgHozbAn03naq9mAqmYfGCQdiolmm1UBVZkztrZ5EA2ht
UJ7EcxAx4n/4BHTTIRJCdXqx3ctPALO+RcEpukBabntr2Cw8zOxOt45quhvGxDHNRnD21wwX5R+M
mUf7+lKVuZRoGdFI2jwp3dH6mAmi2LsCZOotiR1z9KL23zs94EVlvEsWm0L5jttNpS4rTORA+4DS
WfWhnjRrjzEaAKiNWpr4KrIgW8asVoizXW5A/oZEMy7GTQB/ilE13A2pJz0UzUxkX2noqOqAAQmP
te2M9Ic+3SYZuo5vDWM712xz/aQuy/ddLrJpBobdg/iNW15imZ0WgcXKZdKHpCkHiuwIjUS1yjUH
joAdOQoA1FV0QF1uogEqbUUHgbBrKrHTTNuyvBvTe6NATm0bG4HcHhVlMyeaOyCWIu+FLIhzVgoK
fyp5mDC9vLjRzXX5AeVM5MyWZIBtt+2D5Q5+fyAHY0cdLQiPGBAIQg35YO6Uh39d3UUsoCNICALU
xr8chijsi0HV0GNTW69ACgakNE5WrIvUW9bvchcv5XAxBtFLq25yyIkx776tn8GxuTPQ/NkqEy4y
AOalrdJ3j20C1rqhdSqWIEGbP19X9rt7uvwIbpM1syDJIKN5WJ/U2y6M3URr/TTXjpIRYTC65aNm
45UQf13sdwu+FLvY3ll81WcKOHVriM0aFRG/6lTE9AsRA5FIOe6cIGXAot6GlCZ3LagxPgP4r6pv
U/iRZ4dwFL1tvt8ql1pxBiuXRlbHiB3dRvNj8HTHLrVfZRGB3KoUHSPMFg5A9PFyW0bzWIa3Q+MN
BhTI4xZzdYYOxCtv13foT2vXN/M8E8Nt0TRbJh6dEKOd5jezc9RPwPgR6+/Zq7Fj99WDgWDklyQ6
Fd99KtZwebUDorAAc7mYJ4nM1sSIGJw+9ElrAJHum9+m4ZnKbV86Zu6NPbJtwXVdl9/8puqZTC7y
iVirmlMFmWTcZOnvUe+cJQJJb1gsSrl8vxmB0V0gXOgLB9iZBx6XMTOLpsWh161TQ09dfGq0W1a9
qPN9rwnWcs1QzmVxanWKNE9dCVkaGldjw69CTysrRxp215dPpBN3/SZES0oDXcDolM3REo06QPkz
MZRNSpljUNU1Osu/LlGgmc6BNOch6uomWlaxui2jX2b/nMypY4tuoDW7QHiGHhYkr9DFz9liQ3N5
kEzww+hm5lj5jTHswbfpgD4PXU7XNVpziOeiuL0atXwsOwOisnQXlh+yudOjX/83Edw20bJCp6UO
EQMZUVe5k6qvGk+Y60JWd+bvkvE5ELvFXMuQLDaXdBoqG7QB5FgH4ie0jFtih6LBcKu2p6JNBpzD
wNbwuR2DVVaDSS6QNyovc5pGqAeMXjNMBzmnztSqr4b972BPnGFkafF0QVT0LUCwUb+JmiEE70bZ
ALGIiwS8r7GXa4//YS3RwYUIE3jPb5DnqCQNGoFNNN/SYZcjhYkygy1FbiUiY1m7J+HN8TwAQgI9
pNw9mQxa2rYzFrHuP9rqAISHo5bbESMmGg+1SDIKjH31XJ3JW4zo7PYvKhoNygh5yhyUg6MqXsTe
TXKi1Y/rK7jC/LS0RKCYgA4MA891/gQryQDPjiUcTvYNchHkNQuqIDk1+/yZuK3kgODqDmPSf9ld
kH1KG4H4tcvsXDx3qtU2bmV7Ed9vypsOpBnIrn7mB2mbeG0Ql+51cd/PHjIt6HZCxzsARZjod7ms
SiGBHTVJWxfcEkDQDuwUzt6kCLz9qhRwD6OjC8tq8rUgDK7VlWlG6q1Og1E/GtFzM3qS/XJdlz/o
88s7WQXNJ4ZKImcL+A7/Qp8GMo8FGrhA5Sc5ia/g/3ZLDuqNsgcLZ+SU21Z1ZKSwnHhv7hIPI3wO
iVcLHkHfLRVfgSm5eN8BN4nGJG5JNTvFXGX8dg7WwtmTiFNUm7i8qxqBpS4/9E3dM0HLqp8dicGK
YhQcoe6ofoGZqOgxn+VTsKQiGdxhMHrZYlIGZeR7dqxdY2dt1G2PZU1cFnSbaBu7lZ9tqYMYwUt9
fSdvLV87id5XK5GlisQLoPlLZ8rycL7UVZvmcJBBHeNGL80XZlaDlO3W2EaO9Mv0aQDKlBPZTwKY
9wry9lIodxQT3R4TZRHKvoAs90xnDppj4mi7diP9aG6m4Ppir631uY7cZUusTI6lHuLS6Qh+BqP/
KkWIBdE68lFQVylK3c6Q8VLtrJPpFPeSQ2QnPL7aGPrETuR0/39SSufyHaPdZUxZBCrTLtV3qryV
RJHd96voYpt07lE8FaUZhjlEmI/qK8JHr3KSJ7o1BeawRlN6boPfqCNl9JR307I/u6Z0CHjxXLLJ
N9oTzoJf7qZNFzxbPnWibe6EiZAyVPket1zqyb2uIiMKtXYxx8EP3fio3bBN+l74eF0dxoc+YDiD
Js6ivEt2N7/HO+UW85f95DOEoYomrwvXgnNypUxTNUR+DOex81UvPqYbCrL8je2DLvwTo45fpG16
8xifBjfdit5eK1mey5XgPJ+tT7qeLTsx7Q0/3FpITh4mn4A78NcR+JsvtMvfW4EteBst68v7W5SS
ltsFDVDo87v0QZVUTzIjVuOaibzNWXFoolJAhbvmAs5FcB4HNHDyuFBGuWhEDqoqChKclrqjAnDv
2hWFywlN4pa59LFw6QBTzRnqqYhGy0H/yOIC+ZTCBNg01h+GgVkbqiuCi2TtjIJ4w0RNB8zCuJwv
106bQgv0EMt7DwndPLqZbWPb934872KgftGJXGQCx7MWc5xJ5Mc8hbUuT12/vI7Kl6is/bFOfvR0
meHai3LJawcT4wOX1nsLRGn85YQMcpaEy4MCHUOHLGIPRpFhtl1tPI1D+NCBBwop++frfnX1DJwL
5UwFDTR1U8iIE81ovgPKzjMK68tKZ9c2f0yY7pBFyWZqcDTKSbo3yvYGbZJb2XyWc/BZa/2e6uam
yqKH65+1YlnI3qMZUll62r49f0s9aqw5TUAgKgGIc0rB3mlWnoEHvSWqkqwgf5C7R50LKR+Cae/8
EwRz9WS7rBC7xikGh4CktZI80ldOlUybBA97Uy0JOmQnpIXmB6qn/nVVV8/q2a5zJl1T4KjDAhtA
2LwJu+ZmHCq3jGvBRq8aFzQxUBfF45F/jgCuDWa6ES6hGH8YDEiiKXLl1DXku3kMWlNyrmu1soHg
AlreqUs7M+ibLg8qk5tZTi1olRfvTKUbi9T3xfyb9miK0UUs2Ku6nQnjbu4aJIBm3UNY2ILdhWZB
1qKc5hrxoWU7gvradd1Wd+xMHOf2GgDx9KbBUs4hUO/94KegDh4TSfAAEGnF3dMdaBykPoQ7GDFg
RVI/MOJLkj9I+tpbB1P6eV2nVTd3ptOi89kjoB/txk5aLGGZKw7CVa9mP6OR7nL0Jf3fJHGXbivR
JpGXF79Bf5cgX5UUJ2ufKPiprstZ3yU0IYLSAfVPvkAPygDNTImNzIKqOYD93TAAN+I2C66LWb3N
4av/Vwy3SzVOm25WuAMrlsleWCYkmIZI9a9LWbeFv1K47aEJiHetDsoY7REkXBvVfOuHXcW2IISs
rffrwtZtAR1jFuC0yPRzZxeTh2c7lGDfzJIwZQ7vQfSNqSBfiqkiCFRW9UKBGNVaoKPwqL80u9oY
iRpiiBSSgiAGMh7U+tUcJWcuwQZDXCICm615JaSlgfMEJwGKp/wyqqhH6zFcPW10J2tuGlDXldX9
1L812j/TfCwk0MjRAW6NPjgekEw1hPjgX0JGJCJ60DcR4mglTba00u9ykEg9Xd+zNTMErQiK/Au2
5ttQ0p6WpVawCDzjTeoXSnQzRePmuggk/rAbXOQKYiCMJcXkOrDu81SNaWkVk55lrWshubXX0zR+
NyOMgyVsAGgoV7LsiYbS4MtqVO6kRC2+WGkZbq+G5WNfWfFTCCTrfTTR1s+ohDmCaaIjkWNJx0Ft
+puOkYE6KE5imSo1q79Gq2jfsnxUXb0l1Rt45K3YHUkluaFVjp+yJOkPLXrSb5rcDgFfLeKA9NH4
K+mMQr0ZQy3eReYSp+WzbPw2Rla2nprHyq6aR8kfojnfzXJsFh6zMz08aFmcHvUK9QSnGAsd8zF6
pkzeNE4GJihIGmaMZUZpK5jkpqBrNpwLLfYxekulTiubLZ4RQzz4uWz0Pl6S/e++G+0W84BT4KLt
tLNVNxxmupuIOh5SIhXHNi+GJyubq5dWqp/BqnoHUX0wlhQ99ZM8z73DTBtMX7FSAHQWKuoGXfj5
j85kljuTKn/oUB8NotYmwJ8r4NmjIyrGoIhNmsrXjGzo3amQDdCI5apvpHK6IzlV/JwsXe7qaO5h
SZJP+6bdSU1f73XQVu0m9Mz3qDmMMdouwF/9lYUdifZaPucuvrqy9g0zktKvtcYE72w8Km4xY8kd
hGwh/AWVMfUgb7KFEXqqHrUmSRG8Zri90G//UlTN5DDJtjdjH4LqszaNzrG0Vv4xoiEDDEZ5ORme
Zkcj5tCgvWUDfEBauXXVR4/d3DLrMc/HbnJ7nSqvdGBFUGljRVwDZJGbgZDpp2xGYAtqSFX5BZjh
nicbe+YRGholABEaZCqNHr9qoBa29lpU20+IvItgYl2rhA6GPKunGY1otgN+X8MKKOnYcVQwIXXf
oryAcRYL7y+tZYzwK20r1B2wBU29U1LbnJ0uqZDhUYey33SUai9JEWUYAJFTupcKWQ6qMGuCsQYv
jtXMQLyik0fDsylTTOpkUfik95hj0Y8yO3UqJpHF8GT7NqZ1EErMPqpDniiQHWWpZ8osChhmKDwA
kz/v1AEFVeBZE+KXIUu22jiDMKmye/Bx6/oQeVVu9ru+yQDGGZMRAxfAPfBbTfooddo+QXjRKyPm
YEZjeFQlKX+UzXL4halviT/ZM6a6DSULLIDSfsXSCBa/MbXmQ0bTEMRMunpft0RykwJ5cEeFzhu9
7jFgZpai5gf65xPFMYsqelfSFLWsKqms4S6ktNg3YQ6mHktm+b02tPYjU+rorlDp9D5M7WRu5Ey1
t/OghDSYTak9xiQ3cQECteQXLDPuQYomd95gSTk5MjmvHnSJ0YMiGenvUkfwhA4mG2VADbzHPvpq
MUrUyKx+eGQDxUgLEM/ujdmcPLBxpxiOScxJcG+vtG3gYYyGfrCWI+GITobLC26wzUK3Wky7xjhE
2ZNm4JJGjIk3bc82TB+33rNe/9LyBn2E8J6dk+0/p6j0aHkCzfHndQe+An67/BguVmlluWqjbLmT
clBB90+gyvFS88c4qt7cRb/L+quO9GMcIhxjzEmEYKnVp9b5anD3b06k3KLjksAf0n1KO6+rMaOh
Vdym0NDxRgINDDRGDkAcyrlox34VLMASufAXGDYD2Qp7gdd8Q/9JdQrafFxgRvOZxUBkt/FGpe2P
Ln8tZXTmN30J5HQZeXkVO3Y1Ci7plcAKLawLyADt8Wi+5tTH/HJ1zM0a4ll9q6M9Hkdl39M9RcVa
oOlShv6m6Zmo5VPO4vlS6maTdQ3mAlW1l9i+nNY+8ptOI7tT/2Ik2zHed4ogFl6J5pZR5XhdAtuo
Iei+FJqh3ThEOQ/hFe5BfR5e0BIZzLOMgYbUdKsme5Cmj+uKrkR0aPgG9wd4YPGy1bhYNY4kac47
iEzaxB202omUGM35uzAH9+P2uqyVGAvUrBZy6wRRPeboXarX07jVKnVCokD9AibdMZl3XcCafZwL
WNb3bNPgBoEntCCgY3WC2WVacUOH8C1PswmvpbwWiFvMjbcRdFaBBBZ5D9TsuO3S9BRXuD5ju/rH
ZniJ09fIEGQIV5fsrwh+cGI8SVMlDRAxqqNnjGDNEk3/FShhcAZAw1kbDAUSuubT6oPOfP4PNWqw
R6ICBug6nAd6iS+3RZ0lfcoygtg6iQvH6nDXg2ZAIuSNKtWxj9n9HMdOVQ8iRMPaeQLOG/VOUAai
94/boEzNQYUkK63bt8QJi0+58BGzSTF6DPOnURbkG1avB9xToPheEm8Gf3ylYpwk9KnAPf2gHlph
8tvmldwgitqVP2vmTAJ5a9aODinw3Zhoq8CJulxW2tVdqy5XY0ae6hL8vZ+SeRhFnnBNCpoNgJoH
nz7cPieli/Hgk1XYR0pv28adwtGpVYQQ/w7AU4Fw/iuHO7t6ZbMhyWRog2kLcmkG7ZwfSwSqOZUF
Bdu1QwVOF4zUABsdknmcWYxSM+hpDLNAuHHMrfk4ZSJPvnaqwEoFr7A8l/GgvNybqZc1hAowBfRu
R05vULSij0kIWheU3q87vbXpFsCh42whDQ3qcJtbOTw3akkvbEQl/viGhw9gvge2rX3NnQ8VZqkZ
j+HG9M1n1N+dqXSaPRUkIVaVPfsAbj0Hu8ny3Fw+IAfl9Lin9FcmYtxey7OfaYnOkcsVtcFPMmYz
hEgBwv7aPxU++8QAt22+MXblV/jU3g2vGCEuAGasFZ8hF7QZ6FtCjorP++qm1jVUQo2rbZwfc4AZ
K8mPmLjR7rGWHSUoMlcIPVmMg79XzkVyG6pisMyQhVBVdvsdCaLOM+56NLD6xJXejUB7SPfKjXQn
B6IK7mq0vVA+ILdno2uFL0gpejXFKgvR2rkdj8ozUkipl2zDALiCLRjEa4z+arbD4eW6Ba+exzOp
y9/Pru2J5F1tp8vU9/Euk3UnVARdK4sBfl/Qv2otBnwmYLZ6vI0jCGiOYN3rD+lv+pJsbHRt/byu
yeoVcL6Aizc9k0Sp0WaJhgUsMDH1hr3RY+JLAFZu9K29Z9vs9bq89ZP3VzHOzURxlPQMLBSYv9d4
BtEdDVQ8+fB0XcoKhYyKM/BXDGeQeB9XJukhhnnFje7Ibu2/oa1J3oWP8uajDRKBWivNYZcCOY+i
GWPS95iD7apfAPQWp1l2lcHp3tonzMZSReqtxfpIMOJdof2ZQsu9MTW9JKlZwzyA4Gdv7VZ5B5zl
ZN3qe11kH2u3KWj9sJpLgI9HzKV9tGlb2zMYP1xk1h7Ux94D0pEd0zdrFz+gD607WBv2kW5F86tX
D/a5XM4u0b+nZhFKoi75yvz4hXrJCGZIZ3wAPlt3lRvtRyo5MkbKikaErNqOCf5wDUxZgLzzN6GR
JHVcYuyD26VyHbQ0Q7JaZ9PkSXEq7eJygPpzjUJQpeoF/KqlpY9zLbfP5YBusrAgY1CqMz1VTSWX
/nXD1lb8wvm3cXbNZquh4E2AX6C9q4B4rpSGzXURq6aMZC+mTuFltyAaL3e8llNMVrRMxDWzhhyg
+kjq90GJg6zo3YoCXVD8qir5vtdjQbZiXbn/L5gfFg1zt9pkwsKHKdkMZryhJN8KlFs157/K8ZNZ
YgOZv6WF3h321RGdtki/4JqUnzGsMfp1lE7zR/5bdlRRcXTNn5+tqb3k2c+8LJvLmFSGjvnMVH5h
lRJEYbudTWDgTA2jQevItWrjrq209+v6rrnbc7mco8jVBsgfGUtaYBx7/llLe7N6vi5idUU1tMIR
jBchIAK8VI3W02iZIVa0AKIA+Uv91gCeXH67LmXVNs6kcIbfJZKGoe/LviU/rWrXiSDxq1HT0laH
xwl6Cb/17dMUo42TCFGTipnGIIGtHfNGvqs946ve2LsuGEWVqVWN8MREXL/0nP3JnJ2ZxGxQhOEl
boxeeZGGYyYLzvHq1oMSE81lS1cvXw1t0EsA9iQo1DUlwMcjSJru+/nfCbnxmAMyF32QeNMhlXa5
+8MQwxOCnMWd2ody8OvprskEr8ZVRQDSwLsEmQuZN7CIWKxnAy67evrzFr8J0RuUDu1/seMzMZyF
WXOB311u8DoFQ2fmFGGgGS9yIXh6rB6XMzHcgtm5jNT8cp9OU1BUx8zcdZKXiR4By8fy8eMCbPmf
NdO4t8dgJxRcEJCimO6cHuXmR256NiaQjj4RDY5evzDxbATrFkhmVb4BV8r1XhvqmLndh9X5de+P
e4s66jbfJx4oxVPH6j2wG6gC37Z+ZM/kLkt9doIIbUAj0yxy98PWvJUe8J47lZ3LTsxnLnvvgus+
aHXrlpmM6KZCHzdPdKzJnTGqIHpzU3JMZt0FseQubX5mUiWoJK8G5QsNxv9I4rdPR3nHwj2M7Zvc
rtpYxkGvXsn0GtNdRkskG3YsvS8qp41ESJf1uOtMNJddUxsymHIHJW2M6XTs1/iRPIB+I3JoMIIa
wM0kNz7JB4xkMp3ry7tqs2eSuTsSIx1wLGjGwIwHeOFDwY5qB2q8myI9jrWo22oNz4yRsvBdMqCF
wAAsXufMeOQ0xpyRGnq2pteeQMyLItl+9qc7c1sFKDme1MopbpWH6zqu1kNM0BOi1gMkKIg0L8Wq
Ja0zfYbNMq9/he93wsdo9x6f7GC+E4haXc+/ongjSgfLjsIZGlZvnW9s6xv9M/tVnqbbsXGmjbbR
77KN/CN6jx1hPmAJK765nzPRvBFNg1p2i5a9RxzbKbb5wbyhwftz6IIeXGQ46zZ7Jo6zHNKDALX5
s6gb2yHBXe8mp94xXfUhdyLXPOan4lMEZF7Cmmsq8pHVQrBF0WGJrtvbRjpk8l0zOJIBPJB/fR9X
r78lk4lGVBCc8HNd8D5OixTTE9zERru2RpzB/uzj3XUhq8HImRDOlWZGwzo7hcOR9NAh4wOqlNcF
rC3XgvrBwC95aZ3jLAIUlEVhRTjcM6o1bIrdOcpP5Wi7EdhxqdkIqhBrrvpcHGcREVPRqldBXJeG
Tq5Fm645SdWmELVHryb5zgVxZqA0YxolChZu3Ki7tHTqQHdGbzyAfbs5AFyn/+gOUjA49H4UnW/R
ki57eubBKox+R0YdorWt/gWMQOnMXubbvnbbVK59r23ybbSb/dCnoteMSDLvO62GqV2B1bWtjyLe
5+bTlAP8EHSiAfRrtn++upxZ2t2gD4xBkA54Yk2dMt4qGJJz3TRXrwKbWOidW/Ad37vA26Kz2BLD
1tSPpBJAmEOUvzbaDmNfuvQgxxgLhckQYCs4psoTWDvDWJDuW1vQ8y9YXPnZVsogGjeHJYvJitt8
egSCwAGWBUVXx05Fs6XX1hR4HriTpfBj8RlTU86K2RoRGibTrSL9rIuNKiqbikRwlik1ba9Ii4ip
JPc0RQLMCDcgdHUFG7c4Dd4Hn6vC2WHWY8AvxhPjMsWE0/yjk/xG8aPyt6qfgED24skt7NuxF4SB
K/cqzASkjeCMRAjBNybN45Aj7oZU0tQOIZ89uISKwtHI4xgCMt5trmu54souxHGurC+TPAd2DA/T
qLmrKfU0lm56NMvicSdY0JVb4EIU58xmvBatwVheWn3hNyzbR63h/9+04Uyj6SVTnRhE9MXtTF4n
8mjNj/Q/PBmhiGGomKmNjma+aaQewAVVLgHBODwChKMnOyqixVlLk53L4NtEiMRCyircy5OVe+iU
9uyocNBb+s5A469Etb8McZ2TMaiT6f76Iq69uC5kc7fppCijrQ+QLWtvaeUP2T6vgjJ5mWu/jZ8j
PWDq41TvhsrT5HvVEDjMFW91IZ2zSNDLa1qNeaMggtbcWP7Z2LGTxZj+UMovZdULLEYkjTdKDELP
s+XV1dl3RP2l9alrUVDRFgcgOgXrunw551CQ80TopqHJX0Na49IPqyCl7q0QmukTwuVaOsoo7Q4s
uqvTGGXe8L2kAJwy8oBq162lJQtt3vVPWFzWtS/gboKysCSbZNA2HYFMsqyBAODWENcktYgTaHVh
z5TlniKGCnZwmULZLtEPsRRtKk3fq3bvZEoOmqCf/0UxgE9ww2IsDJ+OkqM5zimBYnq900aMIAZo
cXtdxLpCf0VwviVP+jqURoggwIWOplNhvtNMj1m/TbOX66LWTyDo7f9XnWUfz25sosQgFSAIvqY9
CmfhiWzak/UTlZg7kKLrey3I70W3qrLqnhcstoFZ1AAYcqfeJmNG+gQy2VPnpx6GhQSAwUqRk7go
8/rqtvBGv9hUTrw3bvCHI2z3oN61IpDKCtEBbr+zD+EcQJ3BLIccH6Lf5u5LdgDjS2G4CvOsI5qo
3Cn4yLyqdqQn+qzuYkFov3r9ngnn/IEMxG/S6NjlKQ+awZXVAwtdTfET+lAZtcDVrcWGF6pyNlWO
TWYP5bLmm8oDwcH2DQT6fZB69gN5YD445qZtKLiG143LAmuPAmz/Mgrj0riwuvWgyDmuL8NwWrQb
lcaCh54dzE0+5ToGnqArTzEi30giNycKuL8zr9O/0FkneBeuHqmzL+F2Oo7J2M798o5CD9lw0myQ
lGrolG68QTRIaN2qzmRxG5tYVVaRCVpre3o8oSrT36V3LDCe8JDKHMNR3WTT/ZS8+xS9u9ePs0hN
bpdlZcB8gBiiJROoBQN9KCzzGlC6p/2veNBERrVSvgVx4N/95ZxHldLE0iuIm6TXMdadrt41ZlCE
4LjSnmzjDrQaTlILdFyNIy2MhQLDHsoNfNOjNCtGVzYQGoJmeUK63jKqe7BLkFLEhr18/rc77EzS
8iVnvlHXa3BOaZAUofCUgMICE0ZkU+AG1oWAaQUjtix0pnC3V2K1LNPlgrkDQyiMAc9pa21iufWu
W8Z3MSAFQQ8lwFdoi1L/NMic6RJWYRqFOQC8JiZQAaA5W36DkV5O3OuCwsBKahCi0GawDEJEVtvg
7L8gg5SYaoNCGjNOSfTTzru9IndbOc78NPtt6qkrYfqyqXS7UhZNBP1+t/whPwF7EegX0de9nJAz
PS2SglKyhvBqSjdJqj9k/fzPdZxLEVxoo6RjKpczgLudkW1MQL/lPPfKuBLY+UpgfimHswyVYpf+
AITT/KjGzwOQmqNx3ypeVu+NOHVz+U2KRFRr30/XInSptRngGcF4pMv1o7UNPFvLgKTsgF8rwg1N
u61ZKo5kiZIFIlGcT+50Y5oiDaJiy/DHccKtsODY7Vug0AU5pu937aIVGucsAw7r2zh1NGLZfaRj
y6TcLdIXRje0b53QfG6KT90SxRXriv2VxvmNJspaDVEF6v/kZFgNBpTs7DhxMl3gOr57+0utOFtH
RkE28wlaTVEBVPzgJNVvW273Y/zaS6IBbyKlOKsv47JW8hJKScxPMMkjMz9ZONy2IrNfrPrS6V4q
xVm9QhO2zMnBw3pKbK+Owgz4YXbPzOEtUoabbhqAL5+0+ZAbKSAH173kqnAw/qLiuESnPK68R7pJ
JgWE65jUI2EE4/gltTu7SJyyfcyr35EoMbgSl0HdvxJ5ZznrBPWibgBI5QNk2HvF18Ae+lD504Y+
1IiA4aG38kH0ZFqpNFyK5QKFCDUV3aoWsS/AL8eeFIQgLRpetF/FlgYTWKQ7t/mN61sXnMTVewiu
ZaEsIKgbcf4FYOqkRKF9acQ82YRh1q83mY3gslupO0K9MymcawEWPFFJCylps9VBFR0hg2a6QPN7
Mlj/o9KPpm2d2g68qN0/Xbeh1YNyJpu7/mhh/j/SvrQ3chzL9q806rt6tFASNZga4EmK1eEtvaX9
RXDZTu0StS+//h26uisjaE1wsgboQiPhTF+RvLy86zl9jMkBdAa25GLKIEStDiAL29SxtT0vatEA
HIkSTjFHg3bCQogqlGGj5PNGn9Cgm1OvtDIXOv5wXpzs7PjPj97WkQWsywqI05xnpt2W4CaVDg7I
dk+wnWbmTHU08d2rwbnFbvN2G9p7Oksu+uJSQKoCOGhMQn5JkAA8t42ANgXTWVxkil+zt0g2Rr38
fvPpB507d19wKyokinOqwxUx2yeNorY/MIQb8/OsNJemo6/6mX0vNOThZQwJi6/dkWDBVMdo9StK
/trFxrpxKq+cYUhaAD7AMbeQZkssU4IMtaiIRxIFo41BQfS7Uf6+qgx1I91eJ/R5DPpbrVK8nKiS
vgKu11/eiJ/ivszmFGoU9fyBTVrFY10Irp9ZRlslkyEYqqLGZHaOkTCP4NTgzgauOqmylpNFbT9a
iGCnECSapONjZ13H/LhXTS/Q6Wq2NfgMoLU4f30X+kxgFdEkYFMOg4y+yNP7WzWVNukTtg2TEOW8
icubJHgOmgMJ71uDgGv4STd3XXLDol0TPUuE8/36emY/hQsXG6hKZRF3EE4yzKteEP0ytJ7MZAu+
kyy7i6qDZqK/RvLaLL7nfD6CoMoBd0hY8VwxMDXGEAp6HkSo2gZz+/6g6ytmAlkfLDrMTjw1l/YN
LC72SK6w2LGJ6GhxZ2mOD/MUI+oH7nNAp9VYPtpN7mnTYxF1XkkfTUBv/J2dPhIuuIVdkxn2zF34
FkxnCrksiyvbfJsSDBTY+87eVIEf1tvAvj0vd1GXj8QKVkcJ59CJeohV9FWT0NsKc/VmUK01+/G8
oEXbfSRIMDaY+RlqYEwjbrCj3YQIiCrFmqSO5ImQrOfTvB+9dklrJiMzuZjRCdxqGJ8iY8aoL2pl
nawJYzlm/rmmz58fCYtSErK0grBE/6Gx1QjAhXAXYMC9UhyAM6zVbj02bo87cn4vlx1BPmSj8hYi
kP2e2oQyR6+SHcLjbdH2EfaBl46hTxJlQ40cZGrlVs8wht/XO6ImK4KNVmb7LgMIfOY8TsYHy7ud
5IuW787PLxJsIqtzIHDXPQIApHUAyNpf95lXVNHeBIOXbWyUBgTJ7coJJc7UZ6Hri4U62grBcQO5
MzELiq2Yq+c6NDathTb90bq2JuKVub1iyFBryW2bT/uejoCgUndmlAPQ8Q7IHID9D+4r64+BPvOp
cLXToSbRvrfTxEXT+aYttY8mq1dhCOCIUgPHb1MkLkikvKGyv53fwsXX+GghgluI+cgU+IBYSNZj
emkXJm+VrrlE9cNxkpzWsoH9eViCga0D0EsFPGCq9ItWv2uCcaOyW629JogpFNvV7fvza1u+/D8F
CpY1rNXMIgO0g5HAxaXfNioQNMZxdV7M/3Ahf8oRjWhBQPGEijjvZKD2qqJeWILnXvWGepemXt51
fj+7KB9sJIK5lp1qIZiGAQfDW15tjrJ4eiGZAwooXYUDzOJDE2AEjOwtaDzCly75I0UuZky8vjiM
uV9jnDcYJMZ1ISCFfD4nA+SzBZxZxQJ8sMEjw7BCCrlBUmadqhcEuFpBRcFTP3l2eYNZ/BpU3XOD
op7hZ9G1OhXr8xvxVYlPv0N4TkAnDIijCt8RtTNbIyMwuMkYqT4p6usAODtuoduTROZX5YJMUG8h
wQRYb1SmTvd+mHWM6nA84c65ysg2rO5TGXIn/+wvx8ubQ03M+XFmx1MR/dxoFFA5yA2hFDL14Qa9
86uOApRHi3TfCQ5NhO7w81u5tCwgXGPwH/DTwA8WVEpB/4c6ECxrnK4s4HXk0xpQQ+dlfHWX8YIc
yRDu5Wg5oR7ysVu0xFEFapNk/8dVCDsXT1UWjPxw8sjrkVierqrs+/lF8I8UD+d4EYLOdcgMOIoC
EXYBmsXOzYKVFR7aRtIlJRMjODAD78fh18wbq0tjfC+HpyC/pYYkD798Ig4gJsDxhsddkJJP1hBO
GU6k0we3DddpKzny5WX8JUBkLQjiiYIaGwLYdFfXm9x+jII7vZcRRn19YqBZuoUha8zlANdNuJSh
HYNQgO9W0IdG6YJjDoZ3ZoH5biVd8RSaSvo+E9bez0GCGlSTpYEkilgoWOMTAPGvIldA7C8z5XNi
6XSa0SlVA5G+2gS78MUM3cb08t0qezS9wrOuLuZ34872h+/URSYb864AgzuvnQvlVP4ZhIK5gb8P
Ioi8UQEEDmSEKCxmvr4f/fjFeu7WIG1380NausXKuVd+fbrnVKZ+aq+o0pOoctBcgefI6u91GS3E
om06WpNwunWrJMDKwu+PjEPNtpbz4CT++X2TieAX5ci3zmNnUAiFCIteKeYupKlLZCTMi3cBbIpg
3zF4wke4bD2NgdOWQEZe1RgJfkV4OZaAp6Lr82tZkgMQF4wpgdqLX4rTtahpN0LLeR27B4E8ndP+
LgtoNHgd7fQ/xjQqS4nWLb3DSNWCNQmMkcB9FnYP6YTUaGs0ujkZIL+7H6GFoaUSWm/3rknGp/Pr
WzJaRP8T4960MF5wuj4UcarB4NQBZCw3ObUQ9ciquosL0vEEA9sQiieOhdpAdzVyCy+wpo9+Ya2A
C+jWoCgw3kh7d341n8cuPigWBvEA0gs0lK/H1bAky5qWDx072/a7fmn4I6iIvw9XKZpvXf0NhODr
+cpyH4pL63q6ma6fAfSxdba2C0xowEqc/56l3T3+HOEyVwNoPyOGz+GHOAYYwJkez0tYgMQA8ubR
ioX7HJe5oQctRBhr8yq4LDfqTevbW/sq33fPit/v2aXlZhug+23zA8h+g+35D1i6IMfyBXVt9aZC
DQfyOVpelh1ofBWUil8i0Pp1QQDihLLiWgCQU9DUIiGDWvIJZj2MPDQ+5KrboL0jJ7vzchatlwkB
xOFNArZw40e7yqdmtpFFjl5oD3TDIHMn6/a8kKU7gWL5X0IExbAiW6laLoTAqMQ383CX9Y+IRNwO
PcHnRS3p4LEoQUHKMNCymUAUDQ6Wk62KLpecDN958dIdSxBUIABJDlN6SBjI9zzejvE1fEWNPTQA
8Ei+l4OkHWDJo4dB5mNucLN0kfGxHZu6TExghmTlfWGkrqIbbh29R+yN2C9xIVGHxe07kiYuLnCy
ATkh1OenLQahFSbJ5C9uHmh6YRxRHMFo7akBTgFWMIQ9zL3ZP7XhwVCvUoZ8i/Nso0N38qrh7bw6
LKr3kWvFf370OBe9OuWUu1ZJT1YVEt8wmSvAKEreTZkYbjaOxNR27uQDg5jM3AGhE7yj8BRlcdbS
2Rw/zsItmisjVMIcPXbF8NSzveo8nN+rJdt2/PuFqzOnGst7PqOjNVvW/xjAF+5Mmz6XlT6WrAHG
m/BsIQ/AselON2vStEQFgjdQcEZfGyLX1Le9uqNDg4BIYq6XzuVYlKDOSlQAeK/CuTAD6c059Y3o
qaKxf37jZFL4z49OX+mtFrjFkELVfa6B/z19sjAf83eEAG0NyFbA7RZ5p+dOd6zW4UvR34PKs4nu
tZFsxmdRBTA9928hQoRah+isAvYMhl7azJ2N2Ld0NJakmht19+eXsyjJ5hwZvERqOYIh0Bmy3YkG
T9NGnyQJrpNxG6grjD+fF7NQJeXYYxjfQXxn2XA0T89mTKdYj1Gv8HqbeJVpPybEdokx1+hfbNwZ
WaYpNzcoXa6tRvl+XvjShT2WLWgfnVqjHAJUgfVi9jqzvpkdTRKFL9lT4FdhJosgx26L3mYYzVEB
feE9OiFMTlf0PmlC3QeoMtrgStPetXWQ+jqtnwoydJJC6ZLiI1qEwhjwqRGbnG5ub+uBPcd4LewE
nkNYegOjh4C2kgB5SVc4mhvBMBaAw0XwhC5TAFo6wqW2gpWeYVa1L/0WlHtOtT5/YIvr+SmIqqfr
qaZyiBj33Q210QZXq4P2DrNTg4okR44bcV7asm4eiRN8L6ToS86thHUBtCeNVTdLAP014pEHFqqb
xOCSdiLfHq87Nsv8pCW3AolIzkGhIVVoC0dnFFqgjegO9QLkYYnzjTEAvnbVIUp1n2jvLdAAz692
yeofB3qCQNvpRtIW3OqbA5Bk2ij0QjMutnql3yQ9qqeV5PYtdOnwWAGg/zZHtMWTe3qaSYb+w2bo
Mf1joJURNz2dCkBtkn1sAVwuh7vWtYmrx+qqyj7QE+KrZSfrd1w8Y4DO4xuQJUNeRbBzWaDNFfkE
Q0i7fYAJq9yiblJ3606f3BFow/10k0S5r0Xv5/d7SZePBQumHMX4CikeZHPGsAD49rZQKrcdJe7i
0s0EFqKpgQwTIzJf0AEYEAItCy6DYm/mYKMmG2r9Yc6yk+S6Ibrc6CoAPS84byzMEp6eZNoNhHQc
50ELbyxMq5ST6sVptu21Zoeu+21sTncWe041MI+EIJSstL1eyAYqFteKpnbMdFAV/avcFB+/8oqu
c0hd3kkN5mprlZShm9crYBaeP7ilmwlM7H/LEfOeY6E2YGop4LIWyTcjTlaVxl7mQPV7PQSW6vsU
y9r1lh4RtNmDrgqzmujKFVZG5jzrtZGh5T02Eh+PY76tS8SByRjcGEZ5OQ5gCtBLJfAApFj+cpcp
esYx7ITsp4qwSjRE05g3ST2ViOjNP5Lhps8/5sEbmzVAp399X6kBBFcM9PJGS2GVsTYqYaojdLfo
E2t2SfLcxG8pe+7Ut+DbeVEL5T0sihAd5KbAIcX/n+pKMhTdBDOHHUVKuevXE2paw1qLrjUThD9r
iuF+pj/pstB0MYV7LFfwOMY0NRS1b/jA4/p99G6VbVOv6cs35ZHWq7hZ1Y8SK7Nk1alpY/iG83Gi
oHe6UGvOUI3RO7i+2exR80AACqa9qslDNEr0ZOn6HUsS7FlmDiWNuST4ea6ju0x9HVKPBBKHaqGL
CUd3tCJBTcLRNkbK5RQtOmW1be9mbrE3bltk5P3qpgo88/68tkhW9vmEHBmWYEj+tYcxMiJtcF2X
TyUoApxcppWLh4WQSzNNqgPJWPA35sYue1KOHAnB8kDmd78uPWK49Fp7Ce9mL9lUNwzBpTs/n1/g
0lOE7ORfcvVTJWkzUDSUdIBWNn+EoFoIL0NnfV6Ezn+H+EQcyxBuXK9mRpkqkNGvwdOkP1b7wB93
dNf4wV15rw0+gJU8EJf44WvmXaBp3vs7Ye3xFwh3L0tsxVAy7O6s6zfprK5ZPnsWGjpmetNX9e5z
wf/xNv5n+FHe/Lm05r//C39+K9lUxyFajk7/+N/X7KP4x032+vbR/Bf/h3/9ReHvbT7Kq9f86186
+Tf45f8S7r+2ryd/WBVt3E633Uc9fftouqz9/P34TP43/7c//MfH52+5n9jH77+9lV3R8t8WxmXx
279+tHv//TfuxP3H8a//18/49//+2//rmrZ+zeJX8Z98vDYt/rHp/BM0PMgq8GgBIR9+2fDx+RNN
/yfan3RODY7GbZjI3/5RlGjj+v03Bf+G6PinAFuBP4yuCFybBp4e/xkx/mkTnho1EWEheARl6L8/
7uSIfh7ZP5BQvCnjom1+/0142fkMMWRjQIoAyx4c5YKGhPD14dAP+sG+LgoXgLUxoKK+l8wv0tXR
tvxL8rEkbqSObsMXSYLDNIPINLXNXj+kFDTv6iqM92jZhuOkXdXVhUJkfV6CCfsij//8yISN2hzi
AkJea1+7Fd31mR+MMsdoSQjw+QCexxFdMfJ5KoQRkpigCNUOqkb8JHvR87daSzZRabjnd0+wV5+r
MVFtQ3sODt0yhdWAcjAe0TuhH4qG7qqYeRTsSinzf1kKkIoIcFSAcYWOEOHpzHrVMMu8JIdw7Id7
gP0yjFzFtg8aEmN7XhRXLEEdIAoDsuCmQu+PmGyxxzopwqwmB8zLUs+2s9kfSSR7OhfOBzi7OsCL
QBuJ8RZBvftSZ5wKlRyKoYp9ozfvu3CIVjOj7HLq0WR0flGfrUriqgAMCYI5g+hwtoQN7GmoVKjC
kYMFyDndU3I7B7YsIH9B0zeGMXbTADsnGAl7ABAMvbpP07B+7ep8TP2mdBpzFQ5mADQqMtcZ8kPM
fu0SZHHXmtkqkTtHSXKP13JGn7ua/Iiqeoj9uND7Z2TJ9O6mnwZnm7A0NVfpiB9Klif6kFwL0TKJ
t9qhmGKHVTtV964ZVBLOHTkYsQrCKa26Imkc+pFCyVadbW8MlOucdC8saOd91qAppqqpIcnXi/Er
/wowY8Ke8q4tC6d7+hUWCyqr7bHJuqFovj6qSBa0lwmdYrfBCKSiViuTtS5AOndRPcuu/NImOBTR
MwhbwB32hTiFlLYatMYMxzJlJaBd2HRbaN+auplXpG2zQ5wQH+FFBdKgZJcqtXENNE8ZV8fCVyDi
ow7o0WF5oGyCT9hSPcnbuDMPupZW362uCLbIxT33fZJuY10fVlOmppcdpgQ2KHSxlRaA7LAZM+XP
R//kzT8261/uMd40PGGYKoHSI+7G+3ZsZpnhNIAcLpULK52szeTY491sDoHEMH09c4hBMhGmCbio
vDR/KgaJDNBP6J0C/mXfDub9aLN3J1VmFxU+cMFGDI2JFL3DdXwZ3p2/1EsrRMUTjyTMiINWuVPR
Y6mlQx3OygXV9rWWuYP1cl7AFyPF1/ZTABEeEbTZ1GqqD8qFrt/yTtsazXg7VTakLHjaaO/jCSeg
JVJiIPkjIhOUma11TuM4F21vYEo+Nu+IUq/jWk/8JAnSbUizSPLkLyzsRKSgGw2t67xJbefCvs6q
Z01/oOlDYzyc370vL6OwLkEzBsDX9H1pOReh+jKgDUXbDZmkVrywDjhvGKZAiyQ2T0x/qAaA9hUS
RwckW7wkpJ6jd8hh3fZGvz6/mAVdO5EkhENDkxSaDoKaQ6cF69Kkmy6W9Zss6AH3RC288yCrQdLo
VJ0rCuq4HKA4h4F10aafqx1Nw2ZVhKCxDth02UTI+v76qvDYA6tTQ+LhS0G/zyZwJLEWIsN6U03D
c23Zknz80sYdixBUDZSdU1VWEFFjmM417Bp5KVPmUn5xYZEL4uyxsEFITyNgPd06bQbjMwu66ICL
GoT9niobIEi5LdSgcC5odddSQ2L4llQPJWmEB2iBQi+rYHw6dcIMsgGRoX6phjrXOmW4jaXAMIv7
91OOqOIacxK7N4foYKX1hgxa76IpV5Zv/xJs8P2DXwkwaORNVZGQACzkIGPuIUS7topVSdxuyq77
ZNrQHMzpMmds8bSOpAmKnqcpCkHlFB1yzIrrXb7XavU9jyYQQRo+cOrdumGeOdgSoyd2QHFDe7JK
wQfUJqtX0gBy6+ibWrWbxun8sNojKRvp+ve+mvwUdTFNq12wfHt5ehFlH2G0zZvAi5WXob7M47eh
Jy5aBC7DoXeHEuOL6Tp30k1jmJuxbP0CA/yasg1rGTzZorod7ZmQ0WpVu6J5pkYHBpAYsHBusYX+
qBiumSMA/itKXggHl8zQsS4Iij2YrdWZ4GA9RN1trbKrao7ew/opjCMAL2AI4bw0MRfz56EAmgPT
gJaKTg/hUHqnUwZ7NqJDb8buTLdN+cNpXjTUXOepezZ6eh8iIB2r70qCjn83AAYUA81jPfnlbPtd
sU/6WwvdIAZo+ai9Dk1Z5W3hGfvEDvn3Bwo7HyRdpNbUgeUvM2etwsG86kY18sg8yZ7lpbsO2k0U
fhB6IaYULkasjpbGOi06ZGVWA3yIWG5HSL47v+VLqnQsRdjxqbeioDVHXIP4tQGG66C8tBPZ5/ov
9qB8Hi3GO6FMYL0A2YmgSUnWmCmC4wg4/PcRK1GTmCXv19LZ/JSA+OPU7sdqMg91j6W0SuamTu3S
+vbv+DGoJwGsA+wlKHoYwql0ZTvNdTxHh0AD67KxLdXKUwwmCbsXl4IKANp20VANNLfTpZQxKwzW
BjDBUH2lf2Tzy8AkafFFGaBvQ04EHbsA/j+VoVulasWJFR2S4jKYDS9tNokp40P8GgDBzKJR5y8p
wn4ZxowVVlEMut9CdfOW6H5jhdFuDkK2ihP90jLYdxYPXhOaz2bT5qvQqEfJ87xkxY4/QlDy0QyN
AE0I0WEeG8WtMuKAgTo23HgaMdurhCu1BJLj+Yu1KBPt0OgcQaoBIyin24shBLVKOxzhLgeTcV+O
Lp0JYNSuZQjJizf4SJDg7pij1dW9zU1S37mKgQ7vQ4hHap4GyYpkggQXPuFRSz/S6FCCVLhn7kg7
zzT2FEC657duUTNtYqifsSpCw9Otw9vmGAMSKYdCeQgTe1VPDwBukghZXA1IQWyUnnBAIgNlp1fG
UCtJDMThH3Y4u2ly5QBnlLSR5FETS2t/Wj5UnxEZIwuAXPLpcsauUOy6ieNDD6DQagKIX76phssC
dLlIf3DUfzVxZ8dXC4AixK4iObaF3aTIqoFpGfVEpGQE8SlwBGPM5mGhzkNrPESIv2SmZCnuP5Eh
qIZeq20xmpBhEWUDL9jeW1O8YusWEIJT1WyU7F2huuQECfbtJIsHXDLNhC3WkGJB1kEwLZ2tD3BU
w/hAg+E2AXonoCSjX39TkE2AZqNqT0yksk7PLrA7QOkWeXwIOnON0Fgx0lWNJrrzCr+4kiMpgq3o
LCVpR6OIwRONzmZ08DjI0v26CGShNExn4D+8XacLKas+GlWnxdQ/veyKeh32lkTCwoVCoIrsOnpV
wGkltnQ5fZSBXaKJD7X6GOuXw1h+izBXoGaSxOKSPsM0gNmBgnr7C61PbARNlFUm9Nn6IPk3ZXho
0dl1frcWghIUW37KEO5M2aD6kWQkPpBo7vZhalReVxK2QUp/nzP7KXGa9Fal1e2QpLLwS7Y+4S61
s1opXQ/ZDb1x+sfEfG6dH+eXJ5aquUk6WZ+gDTONtXFsrPigXDSatTG31uTOGNrFXL/xkU+gZtI2
BIOtCL3sXLa5S4pyvLl8A45KPq1uDF2EHuFD2mFioFhV5lOMIQUnfTu/ykU5cJ8xTANiaaRVT+UQ
1gFIJzLhRH23xtehX5HqXlW//Q0hKPSYHMINYoSdLEcCtC/+KBr2lqSb2NPsi0ymEosrORIi7JhV
aAqaXm08iJMDFvAm/mbVaAJr6hSQnSORoZQvi3Pgu+DtBQK7IM5OiZJXOgyrHWVgwGG+1e4zsMrH
ukwVFpwkVAgcw0EjKk86CeZ1BMx1V9t4N2otcuFR68mAlsbOJ2BQyTvJPMTSQ3wiTTCz2hQEVZdA
2gzgnKdcqd06u9VmFwWmqLnoEsNl48NQwvzaKzAjAsOTSGzkol1BFU1FK5iBrjTBrhQjSwPNho0c
Q+QL0BlnecCNo6CQ74lfa4DzyDBL6ddTOmzKgDUSZV00LUfiBdPiAG2h1fh2K86Ezj7bDZQHaRpW
7J78NC4goeblahsjh6ZwqHMeUUXtam6gW1dRrqs+hpZeJvn3GM+bUz/ZD1q5g1fko54mCWr4nRZ9
AlBHGUAIAJQboCZO73ynWkiKRV18eJzKxo3i0s3QgVamF/ZorA37b8RpnKnqL3H8Jh2ZsjJJwjyr
IU4dAUpt32b1x5w8nrcwS4d2LEMIXkKijLY+Qgbr92X5Gne30y/iNf55YkfLECwlVaKoqnouwgf8
UaGvKmVLp49GCvTEj/7r8aAVGxke9NMRYb+CQOsNOkH/G4AMwSV2y/BbyFQ0nSvvXcQOajGDELvf
tWkqaThfdFGR1Uao63AvSBTNhszQSv6k5yw0dtYM6ERn6DCrrDG6sdWsd8OgwrB4E2gHo26GjQUE
Gol2Lr67iGtQCcR4pw5erFN9SZQsrjDNivXrt6U1leu0q/y5N97zuL40cACGMu942tBg6ipTNv2w
iwtV0qi2qFBHHyFkYtS2xrQGGeNDpV06NTqqm1tpsWzxHhJ03FKMn6GOJdgAajZpn7UlHKhaS70i
cKydaYXFqstmc5eyjrj1NF2oJiOSR3/pRQHpClrTkfmHxy68x9ZA8rLPILhlmbrXerJJNA0NhoXV
+3ZoUj+upFgzy8dqouCuAsnCAKDX6bF2bOoTEFbDrJvKZVc9pP1WN1Zl2641xXeQj+zoY5CSVaxl
K2SVVv3zeRPBF/XlWgG3AyBm3L1Hr9GJGRpaGnRWz6OUJLi0W+KjPCV5uRaV5kiEoDSAJ7OsekCI
opaPM6u8Wb00pGDwi1rzU4iY9qqjCG3GEYQoOfsO7zRJ70agXeRNfNvHb1km0ZUlPwfKCcQCi4eS
ovcxBwGpJwf4AWq+n6cJU7l7ZJsjWffkokpacKYwm8YnJgSj12ugGgwsqORIJxdtXJ5tvmRm4Wux
/N4tLomjdFiofCFvKGiilqEjOhshKxmpF8eY9Cp/MH1amYPMlC0qBHCAVMz+Invy6WwdPX3OkLGW
NTDlZdZgZPs9mtZ6t6bmxZwF3s6h6Ad1LuK2cInlBfCwrKJfD9P7ecWXfQT/+dFHFK2Nx0TDxUuS
16iOvTbez/Ef52UsKiWyRDwJgAa8T1yiIxk5ZZGKFo744MA9M+l2TDQvqm7CaG2zdTBLpC2v6Kc0
QVmAKjybVY043YzQJlH7eQPIxej2/JIW7cXRkkSXoiBZGmc4u1avMBr1EjIZrYNs0wSLZIPoJS0b
bFoBtlDrW5gHqyia11k/es5jPYcS6ySCQ/3pwRytSDBP3WgnNWA9kWNLMGswXqcpxqCa6zLe8VJQ
F+/ZiLF7U/2WmPnGNDo/KltMg62HVNbyI9lb0aikljYkcY6VR1niJfZtAJzo86e3qCIUBXoCkiXU
mvkXHCnkPCtOBHhtWMm4+9F09rybLfN7MRqlxGdaNCZHgoTbVQ2VOWYWNnVMX7U89bICLjWIuIJe
NlMmkyRovRbUBD1ykFTM5rbCpAhKN2hz8Ivy9fzeLZ7O0ZIEzadF0TGjHWAw5hCw5NZHGoNj7LwM
2fkIuj+RfCjrDjJm+yGPjFXR/KGl+er/JkRQeKR3bCMCjeyB4lDS4Ac6DqRO3PKpYM5PBW034jnh
/NWENDkZoWg5aOKHAhiT+Y9JHQ9tLFG05R37KUg4fiMsIoeE2DG7si5y44NOdKXUVHIui+8wCJQJ
WmeBI/DpxR3dG9YOdjnpcL7H0LTRxWXYmAbRSjfRzFWdxdoFDTUZTfTyyn7KFO5qmVVoHzUhs+tf
VW1aQeMYiA7P68KisUWXI1qcP8HxBCFMDSNE9jOiivJHmhmu1W9J/NEDCg8wNYW6Oy9taUkmxml5
6zvGr0WtKNqkS5zRQa4/KtRNVSrEB4fHsGnSMpOIEsk/P806CogE6HeouqJB/9TUNV1adwQ9kWhJ
mreNo7kUj1aagYOt3JRs47RrHkQOabNK+8m351vT7u7ajuwbFSzHipq6czttzq9/6VaYBN3k6MpC
K7kpXG+d9rNTpvimOB59uHJa8aNoFXfsVuflLJkqwKqgrQjFU/QzCpdiSCbWjjRLDln4bQp/oAh2
/vcvac3x7xdMYRIFyDwp4H4uC3T2gP1HS900fGIcYB8PZJH65+UtRuDo7UZ7pqapqBQIAqPUJBV4
hLEgZ6jWdZWS9ZxaBoYFS3sbMj0FRJoTepUFxFwWjvn3yUGP7vmPWFJe3t+G1jCkHUGnfqpQhp22
pWlh0Vr4qHPQTLZXrMfzMpYODnzXYKDGJAnMDP/5kZ1Ji7lrZ71MDkWWPzSI9oFmBMaE80KWjBlM
Mqde1MGJIoK7VHE1TeVUJIeqKYjXqVHvqegG8nvG3hrW47F2rPFv2BmUZDnUHDLqjlhwQ164ntRy
Sg6Tehk2D72ZeWn5rAW5l+eXkyPDreBnIUa1Nu/cBmeOSTAieLqP4PJAjSLqkgNN7EdmuHr3nOjb
sdjGmC7V2A3iT4l2LEoEcpJOwDsH74prz9HJlYYaZwroOw59s4LPU9ICccsEuCsSImVqu2E1fq9M
GXSa9vUmEiA14U5Q2FQkE0UrZ7KcRWOIQsWbvQaEXpVfaJnX/RF8IEMzap4zHqoJ7X4eJhH6dD8D
ZiBCe0soTcd/1Vx8CGI6jGSiBwu91KfrH9BMmLGwig7OdOhUX5NiauhfjhQCMB5jUSyWtzifCpjA
OGHYOvok0wEhRxv781apgxsLVJqq+TCMH1PBvKGuPEMJrqZOxqu5uNGoTGqag/KhIY4kVMy2pmhu
ogPeGjdMa3dARb7H7He7agkA56NfvqQYAYMfAfutIR0tMgFnNitqTH1FhwpQDXH/0jBQ2w1vmbWO
chl54VeDALIWjBzZvBqOp1m4LRlT8qgE0PnB6NlKz+/me8We0QoN4K9fzh8SDniJrjEV24gO5dND
dDrAm6clHACF/EgTOFHZHoSaElvz9SoS1N3RlgR0fJga0b7lWqvEc45UUBujPJI/VEAXdl4n61Up
PvQnZ5BExAuaAXFANea91ryufLqmOtdHs8Es5aEcMlRFFN8Inkiw1tMdLR04VO/nrfdCjYQv76c8
flGOLI2CjpS4aBDma1a2ZoEGTHFzl0X2hmr9o4G+4XD8Mbcvyi6LW1eW0VjIV55KF65hDRKAgU5I
myiRsrXp6JZzsA5stm/ifZIGl05nrhpGt8HQrnW19FkPRFHMVEg24Ws1AJ/BC0SYVVIJTvl0EzCg
Q0vwGcGTdMad3uoeUV+m5HHK4k2TAUrFeJ46wFwYsrfzqxOASwlyI44Iwf1KQW6Qq1rolBnMnJW6
FHysKOGgzi1T4YWkBAoOaHbkAwnIL4o6jHQt4CUydLvP07u6AUQ0A2F2SiIvIpoLMOUHc2dt5h4A
G2BxkhQ7F8wBzCyS7zZ6uKHQginnBqKawhhZK/sNFJMAiLmv6w8nuUmSt18/xhNRgk9F7Y5QZYCo
anhNpo/SvIrz0rXCb/a8IdY+oOuyfJLIXHhIjmWKWRYCJhKGYgrua9q4zVVkbuPyIgk24x9t/S0C
yCn+Byo/FHQkghd0Fh1HcO140hNBtrCvYVBju0dcnSg7kP5DrV7Tj0Y1vDDtPNreExquc0UW7H8N
OdCdiNFfDmOCWqOIdBGUWt1NI+LjsV7xxG5AHQzkzkCHkpjBhRL5qSTBd6VpM+shz6Plc+dhilFp
ngpQviPkMhzMzHoleOom9SJi0Y2u55vI+RZM4y83+OAbeJ8SJlFwTz/jiCPbODbBnKh8tb0Csrha
GRgI8dAgYhlJKXllFq8oYhKgx6K9AholWMIpaOYo16YYo7Qc0aDdZuwaLOOmva0IARwvfdQIpmvt
wLdJvuJVQj1LD1Eyr2o9kARkC08e1v3zW4S9t/Q+MboSdbkCKUNWOG7gvKZ2DYoW25273E0i0BDL
3oIlW3gsVHB5HYxl8XAeNlhLHxxG/aGw13T4OH9tFpfmoFRODLTRIWo5tfQNs0wMkTi4rrO2renG
6Jz/T9qVNbeNM9tfxCqSILi8cpFkWbLjLJ5MXlhOJkMSXMAVBPnr74Hv/WYkiles5KvKU1ylJoAG
0Og+fU7Y93boWu1P5oazRQI26If7RleiWTyN3pm58WRB2ufaKK/EYOupgdxLgTYJUVtQfCJki7xh
bW9eWllcJiC3SVzw12YnUyv2fWoehuaFjEg8bOEAVg0ZOLjRmYzqub4YTimpGOJBg3sgkRYBzlfv
wdL2t4UNuDO6xN2I8lZnD1kHS70FbOR7rmevn6k7NtxCF9UEhMz8MvEhvL8+qwNSnYcIjykaKhau
lw8dkJQazvCy8cDhczZ0HmnJcTO7uJJ4QIv3haHFzA2TVs1SGTJSenLKNGpSU8m/Qy+jCY1O2H42
y53usR9IO/z53w1y4R6S0KTt1T1szwc275riQw36bSPZEuxaXS68q5CSQh34RtPNrdErGFN0ziCe
CtCsQ8o5uj+SlRAZ3RvoRFSPJ/uGS48U7VigVQSdD2YVokgaI1K2ja9Fn+1qlJsduXHVquW/fv5j
1UC8CAdRVEjLxzgpmhz/jc4B1kcTiHvmQ//rlZRrEwvHmDQiGNo4s9PUf2RChl1S+Eqp8P7Erfr5
xUAWLkBopZsaRyfA+DfHEBznBe0cc/1234r6lXvTtQhMagS7YBzAWKTZ+nnRRI18zOWTZEMA4tr7
trZGtIj4Sq9CQRiw8tNQd2eXTUee/pTNHyZrP/6GIfCoIMsKzJC+hM4PuSaMXsfuafQptJpXYyLn
Tg9l0m4EAqvOdmFocUEBxtXSRD03O6NGbG6oF6BHv8VVQzdupdV1Qn8qKJlBpHRTvWvL2vCqHOsE
XoBgIsccVcLPPUNZzeLp3/enb3XLXthSo76IpAwAR+XMgAtxrG5+HqtY35eT+9w7xs+2c7J9VU7f
bX3mGzt31T3AegMddASsaDlYmO3M0koHgBAcveeRk6BXhFfxp8qiaP1PmdzYX6tHn4d0hAM6URx9
i1F2sz5ZDYW5wkGulfIclz16DDd8fs1DkLl2FdUcbuHlg2qGopRT18X/Qv2wh3vysn2KbxlZbKws
d0vhKpRNbhx72qIH9mzzLX6QtflSjRPI9CGFg8DoenniugE230Ouo3NI88kQTeNTjfGNB+hK7cYC
qPdfM4tlYclg9VMlcet6Hj9UrCHA2hXfipaVu6KAmIbdGxME/+Yhkt5gR7EJxUERaym0D2wbIqR5
6Y+FTQ5GmnkIfufkCOqYzdYVFccsz83Lz1w4q0xM+39BQK0JdVpoOXV9JBMQVRB6cK3jED8SLw/w
2us3c1zrqw3QFrHAvwvHul4Io4lBNJqhotVFaLR2oaz85f7+XztrkKn7x8BibISCyCabkWVCwPMI
iKEbtVYVOVSUSO+kz9acbez81VBLxaeu0qRRmd7rIY0TSnbJhGiY1rUX1YPGwxJyBL5WjXmUmy00
5gbwbFYuHnV1z+s/W8q3ssyr04qTABGf9X4qXH9DwUZ7SGMTt5PxDb2THmv9NP9+f2bXTlZk69Ge
CZAxBEsXe6gCH+RoxjmKgE6om8eGdKGGl3/1DYiFpNsoj680UWIrXVhbzKrhcVuvCM6ezNR3Thzo
04RIeXpBESgSfb3T2m8lmRCUDZFrdg/3h7p6XFBwuSAbC24DdzFUz8jqtLJwJlVi37qB/J3jG2v1
z+8vBheLCXtDw+/LGGS2JvfnbCs4VsfmzR6/MLHYB5qctckZcUNYzbiDiPvONB67aTgw/TMnr1T6
m8Hr6s67sKj+fnHz9nRkGpkxKGb9KKTm+l6ah2B8Crsp/cmM3f0lWvX4C2uL2K/UNdMdZ3gjA3h5
btpndWkMSfsbiRnc6ZYNZggQ4SxFa2PDFTp7717I3xr2nbHj73SEwNWRFIZ0FjokwKdxPXG4GPKh
nXBkzWmIEtznyg2b7rPcYp1Y3VJ4KQEQrtLACByu7QzQsypSHYmugg2PPecBKz/PNgC7PVRgHMt3
yQg6hRQpimzYQwliKzm8tmRI5KF6C/kiVDcXS2bYjZXxEa95av5dAOmEIsoA0/f9YuWUwq9jqRC1
oK62PI0JKTO94jDSCpTUSOfXw75gJETSIuQp98ctEZCVjQaDeKsBjYIbYBkkATYyObGBqjQgcAGL
2bOl40Y1QSM4ea+UZsdBP/bOVtlWbd/F9gbSFV35ANSboKpbnFCtZrfNYDfs1HrI3dm29rnL8nOv
QU+40p3i158KOKwAaQcgFBwcdJEY4VYuC0vm77iMAiXK2jiP7sv9hVs5Pq5smNfeSVmFJoCYsVOP
AuVkxcfcmfxUnsfhtc3c8L6xVS9RdQqwpaEYsqxSxiNiOJIIdgKds6rjl73fUCvdmbFe7Lg+vmkN
CPpBjvbzvt2VLQA87b92F8vWW24xu1rNThp4ZZOz7r51W4QiayYwLBtHCRIXNy8RjjeWDl0advJG
95zE/SMy5kJuQKHVdy7dDwShaDhAUQUdc4txdLYYdC+BEccESucnd7Y6yNf8G80FaHiFWIOHoP3a
G6TRUTRIOuykokRQNGQ7GwjMaot7es3pLs0sbsmOVDEebkA/ZAXoa4qd6T6Yh6wtobr89f7Kr3nc
paXF7Yi0W0PaCQOCUKomIPxZ6PpXSRsU+wy/cqOC/HpLowX2tn+nUH3RxX1cWagigMWcnYj3Rp2z
nUWiSSE88RsH7qWZxfvNc6a+Q7TITonxYI1gTtL4SSV78te8af2i/j8u3/+X1m/Vv/8d1rJUwgSh
vRMT+PeMKq0Td0GnOB6H8u/7C7Z2XWL+UEhE4xLScUsg3pxTL6+0GMiYCggtp/zTJOaDPrZPjPc/
GrET+s/2J02REpy5vkXssuouQDYAgwo6NIAOrhevjUUbd0QDUs0FyK+rocVgVGjDh5Jr7aBZbQaH
04/7A94yucgHgWgrnscSJkfDeC4GxCIVyBkZmDy67sEq6ihN+G+c+Qq/8Z9RLo4R8HVWtTDz/JTb
LKhTO9m1JTjg+WhokO0qDuUo8g2Tq+6DaE491MFls6wr1jMIY1sFIjaLaECZnSE92dkbhYRVI+jB
Vs1R6PFdcqNJravRqIIyjDW8AbOZDl82y5arq4Vnp+p/AmGSvdjdRZ0ykOLixZeNJrQ60Fymf49r
vDoBazQPZrwRAazvhgt7i22eazytqgb26oy9JA14z+ujO5+NbCfMLtJjE6KND3nxZ731vl6dy38N
L9vqPK3RQeRAkLA2HqDKs7dtN0Lx/8N951+3AmihujKx3xbT6fZl3GXSBvYG+XCHH9uiBfXU/r6R
tVsTVI1QcAKfneLOu97UoO9zsr6EEUaNU94Wj8KK3+6bWBuHAtQh2QraEzBoX5uwzXRE1gUmcmDk
p+rN8r6Ale83bIBACT0F+OKbYnVFSz7QLEPE2x81dPqVU+szZN/vW1mLAIA3/seKcT0SNxHgqrET
nPPtS0XmSEJTwCiPFKqx9w29twoug5lLS4uz1pZFDLbxHhdlmrQPWkFLXwJIduiHVEZtVrdhQnrn
RdfAqNhYpf2BmcVLN45/OqOT+loyyz03ksyvLZeH6ZQ1vj4Psw+BdNAqt+4frp2gzZ6js74jiffQ
sAz9fVmR7h3ZD6ce0H1Qd+IhJJJui2Vl1R0Q3yqYPOr9S8xIXBNQ0SD/fJoZC5yijxC5Q+BrIwR4
Rw/dzCDaa/F+VZIhS6IzEs94jyWAOdNiB7jz0SNT4Fql6gOBpqvJvpjFJ9NSqGegvNqX1GavBmsC
YX8g1feBpeE88odufAIvcum+AFS/080viWYGFKqkxZMGnjMfTr27v/Br6VqigliQFKNUjpji2sVK
BoYJPUU0btePbCxfMgF078wfaMpCfZpPE0vPfQmMeNWkni9S0CjzYd90nc+dLDQdcoReWhQ3ENi5
/2Wry3bxYYtdnBOb1R0FZNseZCBZ7WfHzvpFuT9cGwD0XxhRH3ERH3qSeQQ6EOzUFVmgvTbyZ+Vu
ZE9WDzx0JgOtreiKlg2TTTM18JcWsaH8yKCxpusbx93qIXFhYDGGtGu6SctgYIQKN/rLE980P+XJ
6/3lWHslmBdW1FdczBRnglcdw2Nbug+VOI7yCE6H4on1Gw65dqdf2lm8EVrD9eBMOIhM+uRooQT6
GoSgreahbvAXPPD+qNYS18ADgxgAsCNsgOXqDLML2YMGXoZQiJhzMDron5UlAE8fuy5krfGIR77Q
th4MawmTS7OLNeOxZvB5RMKkTSMXNJYWAlq/nmVgpI7fES+wpeEPRrOFrV9dxYvhLlYxGzO3yFUS
g8TPOpBPGJiBhjjqRS0i6vtzu2oLHdaqiUfRPy4ur6lDp8lEsZLCORZ9Hvu5ga78Qhy6OEPCd4v+
V03Zzfl7YW5xgzGHZsJq4aBe8oa6EogGvvBy49ZfjQDRCAFqQ2A7ofWwiAC9trQol+hNMGMJRZw6
Pc5uYMxvMTquS7C4JP2+LrVXkOZWLfvyO/P5j+3lPVbNTSnkCNtj8SGeukMPrWcggfza/ellv5Pt
uhjou6z2xXZPhdby2kHPh4ZXEJ4lBd8PgM2+VPlc/gYuFxod4FJSHU+otC6uIMtIectHJKIea9oE
Zg3GYV1u1FJWnfHCxuI2mQewC5ajgYNeH/y+dyHi+Wa3LBxBS49y3/2VWnXFC2Pq7xeTh+0wcRBp
s1Pp1H8YWhbF1PlL9+zwvpn1wwvdz+BUUbqo7mI32wOEatMWLWk1af2JFs91TB/r8ig4f9Dy+amu
jrUXlN83zKqNe7PTXEX4pihEAWe4Hp4c9MopZ5ht4i7kzAnK+gs4tnrxWdaFTwT3CUqA+7nZwtyt
XqWoEiDBjHcl2smuDWsIYNgMlQ2oKpRO4GRSPii11P398W1ZWQwvNtDn3JrKCvhqoVNYT2Gc4/i6
b2XVR4AEUTSp0C5YVhKB+hwK2eLiccBZO0SeIpueN2rxav1vFurCxsIPrQbdDaXEI4Ww1FS5eRrM
hY5LbkoDiZ6k/3JIC3fskWeDFCqGROKjO74ZYZ5vtbyujwhEWqg0I7trq21+sbPyQdKUTDChQ86E
/E1BVNZ/ZlX5Gy6gEvHA06Gm7bgLR5tsy8nGEXdJ0c+AKjxMqRX9+vJfWlg4mZkwkptmh9eC84ND
+HuMn5tmM7pZc2UgRoGiAkbmVqdRy6RWaCOu+7Y7ohNZJqHL8hClXWg2+vUUyOJslAdNb3dV8rGs
nqq43fCJtXMXLW4oDoGGFEQ56gsvFmzKZwGVFyyYBQcHgz34xwYrGmwaVpkdzjT/8hvzemFv6fKF
13t9CXta6T6gdz0gQ33W+HS4b2atlQate8RClzI4h1Dzuh5XkxRZUUo8HAZRh61z9sYJUptHJNXA
BChApJi6fon3G6lCTYKe/POwpT2gRrLc3JdfsPDRjOm1qCZ8gVu9Di3dzaUXuGyLk3fVgy7GufBT
nme5dHpYsekOxHGuvnEvb41icfeTem4BM1Dz2D6h+x935KhVGz64PgZg0kCbQZHkWPigMIVG8x5P
XDcm39PEdoO0NubwvkesD+RfIwvHY2BlqGLVmIuEUNaYR5f+6ONqw+22jCxO2Jx2FRlnFeNm9SFO
3LCWxmETcb5q5R0lBnpG8CEs84CiYdzVEftxuwHrxwAKvU6A3HLWtHJ3f9ZWjwc01SvhDsDXl/rZ
tQElw4TBVGrYkfNVm3Jf8gMdk8j6rbkD4ArOrOT5lpS+Rcop0lqzqlHrQZV8U7DzrtxIeq/dTwrV
9R8ji01JrJ7i8kLk55mZ7RvzCLW5cXJ2xCohXE3IFiJ3df6okilE+kZ1CFwfQ5njtpAD0+HatmYg
AdmzAB006U4z8jasPAslk2zcFI1Vv3pz9FxYXbyCrLSs575F+Wnu2qPZQbTS0PeTAWorXkWz8B6c
SYTmmyW8ncy8v9Ad8uTQ5GSzD3POjkR7UWglxShz35lW/RY9sKg3AH9qLPPXgAI05uy5CLuRfcud
fWslgYuK6X9nZTF4WnTdRBsPN5qOtx4qpd4Xe9rKkq/6EXAG79qUaINdGBmTSi8R6eYnbroh2B9j
HdRr3hTMYsNh1+fsP4YgWnbtQDFHk9Ckaew9V54L66g7vQ+Rwd85Hf8ZD2Ap12bwiNRZJzCe2pOh
mXgH28rDYpNieNUxL8wsbiurY5oCvoAdITZ3KMh+QNu8x7Jg6M+qYRA9H79xfYFWEnwPYCtAK+vi
+irjnOlajv2e6k/yo1FiTL/hbpcWFpdXPY5pM+s4ttLxUzr/nMR5yLZy12tOgO4RJZiHdhyUe69X
x+R17oLsGsFoxQ4ptw7os2Y03fCBtcUBNhPdzwjcFbnDtRVNc7pkyFl+yrrJBw91lAMBgGqGoVWB
1sw+YxuLs3Y4UqViqXpxHWqpYV/EngTdvmSO+xz9P0PmQ2A7/iuZMydwG+EGtQdpATM2fudEBq4L
iieqHQdc5ddGY1l4rhjL/GRZX+tq54pmr73SNMjaen//IFqdzwtLC8+gY9XKKmnzUyzGnepBTeNd
6wrQV+DM85oxOehkyxvXbeL5hU40NOgvSXBEM5qczGN+GhpgplGY5fu6J8XD7OXQpMqlHuHxHmU5
szey6Ku5DtDW/GN5cSJOPJZ1BXrR09ROaPE1EiCKp/MwGJAWDIAOS30TSk4t+w5kd3B/ote2B4IT
lcMEMRQa16+XtCrQGmtymkPlIP9DVtP0YE3512yyk43DeHWQ6LvzQLQCSWJgIa8tTU3q8iJDpErG
OuIxQu40EDnf0e8dsR9F/VqOXti5f90f39o+ubC6pJAwp9gVpYXQlRvntH+sag1I408yOQKouTGV
a/fapanFPVCOJsgwVRWhBGSkA6Stac9dlqAo+OX+mN7FTpcxyqWlxVWgYUx6rtBZLferrIiaDAAj
Wf4EwC2PkaFyxC7XC9+aUIeMx69DuWfyyMe3mYuncWurqq148zHA0YD2APwqgD1cr+vgJKWTcqRu
7bYOoW8ly3p3f7xrPgqlkX8sLCY2Q2kMZDKwAM7RcMidCBO7+TBY90/0AaJMiFjzpolJjx3ElJlE
DJ3SfYGOdK6jmQgxZxyH4yx8TqTp98PwqBVbLdurTnpherEJ3dbIeDzjpdAWOwPndyKhd9+CPL4P
RnuTmkctyO2C/TvQxV3lOiVFKI+4OvW+AL8a2Em267sc2oWmvu+s/ShBaOnpzz3TNu77VVdBsyUq
pwRyDTcA4Zg5ZkIVtCt5c+O/k2RjY6zuwIvfXxwxdQZVmrwFIg76N3XbPjvVnqY8Ajv0xkDWDSkp
S6A9UXlfXIRsyj1ZTMi4WyaPZDFDsM7Yz9VOAx7/vu+vugYiMDBGKba4Jd6DWgyRpULf9aUeqEIu
1LejrHOjhtCw3WoBWd1pF9YWjpiSLkeBEhOoeefYBfIDXPr2t/sjUotw6X4GMNuggAOPPUAsSBMu
Di8r7dKuhRr9qSh2tDl8m/J9fOhIMIJLeqvSs1wnZcsDyE9HFRpR0rKNjvK5l1MMEEaua35heIFX
oWaws5Jp4+xfejYMQUgHNzgUvVE8IwuHiGVn2swwgfYYxGviTuXO8zSyYeT9ZbSYOhz72D8mZg7i
4oudO5hTzZOhm0/oMNJEYJOpSMBgKqzvRQzq4pAyrSJPaM0QxSNjbPjokdT19rmwC+fMY25BGawl
7owYg6ZD2FnS/ov0Na1VESf7BjczPvNYN6AWIb0eCJdusJ7IOOZD2GhG87FsK3DQ9jX3XrlMyd8c
paAftDfn54K5+ecKzVAvRT9pUZHEODkBzKg/CVMK4g+EF0BzzsP4kU1D+TyWbO595njaEAkyNj/M
iuffyynOPrM4LSqfVjV/AXGwVQT1TO0zqfUmjSbRpiSA1HL6Nc1NvQFt66g7PkceYmfOnfD2eMcU
dFcKJPc+W7xCQwApvOkMLlbN2qWZqR0lOK2+2zHTex+EuUQ/g2u5eBGlNiNHnGlGCR7wKemjtIkt
3S/KUfuc6Fn+dXYE/zY6nfPAQEPzFej9vPB1NlRQ4q5a961iBTBSHajajVCLEepEhRiGT0ljCn0n
XcIMyDsaDQv6vuKZX6Q9UuPNYNpfupmAabGrGI8hzul5b9B4oPlhkBPzgniYtRf0qCBbNWRNz0Ov
S40+yhsG6uZZ0PHPrEr4/IAXALIyVIykf5hkUm7pHFjLk0h5HbCIEJwCZAtkWYt9m5ks7cxRjmDV
MCoU8ycBNQoL7YXpTp9BnQ1hU0f/OLScpX4JXoxPPe+dDBNCwDgnBtWbYTSeAAfSZJRvcV1Iz3dy
Zp7MhmHSqYGqMmYFKKfQrG1XRAUgJ3lQ21np+Ebu9GfAGfQSAnfQdwliBDkNyJVM/YwmijJq67n5
McRzC/FzY+5/anUCtsdKuFkCuXtwcUVGbqaPI0Cwn5ysLLWDMRTlsHM60cp974GMJiRFISsf6uvO
R9mNuh5qE02KSMh5AvCEdslc+wPI3rKgalt32njRrZxVKJeh+Q6duDhIlnwiwOEiWWxP42m066AH
DpKg57f5qRVVeP8AvsnvYyXBVYfHCtJIivVQrfTF29HVKoE6ZyJBQpgYH2fNRrjhdfZuYlBoqErw
OmaD7NHXXLl64Gg4KYbY0XbcgYiSTr0kGq2G9RtX6soJirZOVFFQLYdK9A2klsjc7q1SnoBoU2Kn
IOUpbPvv+0O/9WEkSDG90OZxcCssaevlMHR8yKz5hOcQnq88SJ3+OHR26fPppxdvNTmsmUMyFnlm
kMo65pLtcZ5tYfE50ZFsdunzEFsM/Opw3rKdxAdeQhCNZHhW3h/jrR/hCkIPCjDDoHx0lpdE4XbO
2EltPuGt5UV0GMoD7tvhSDuLh5zSX62MGoAWKaU6D886B4DRxdUnOsmxqKkOBiHkH5LEqs+e0ERI
J6FtYA+WL/R3U0ikg6QWDCs3xQ5nBDoRqvH6SafxBPGN6s3s3XGPPCwum3ienyobIXNhaM3u/pyu
bBloo6JLABhI5FpucJaqlzPhJplPUjYBNIci3RWHcfBeBvA3IWAKTflZ9Hkwk4eMdxLkK17qg0L4
5f53vC/edQQAFk/gwZGFwQsaUfj11sX7q/NEXxknFO/0QHCEV74z2gLQy6qJUvQNRUPd2gGOShmg
Z7kOPCa6XZkNSNpQmfhA3P9sMgf0qkZfPZaDrp11fZ6/9GM37sy0bAGz84oHpF+8A1CR9adqanoA
jad4h8dQ8+QmvP90f1C3Ox9jwuWCxUNQgzrW9Zj0OjPrzhz0E5HTU202f/Q12eqNXAa28Bwbboon
KtZOv2nBrKesHRDRyBOkrfuzaco4hD9n30Hc6R3uD+fWFPhALYq6KRQrFLXZ9XBKIjKektoEjVtj
+R7tp0NXzmVgyX6rS2vNFHLYaE1UXZeQars2pVc2ZxLRw8mjkQ252Xg/biXFbqN1JXsFxl/wp+Jm
WibrHctLMa0egQJi1jyafTdFuqD2x6ok3SMiAtu3B7sPqLSTwJsnkW5cCzeskqj/4AMopD/wT6nB
XI+x9YqWkpiQkyF3NEclOgbNwph/1ywr9Kaoc+u9NaMLVB93Ai191fRwfznXP8B77xPyMNwlQ7Bb
usQrbTUDVhkOMokA1AgKvTk61vxq6F8ao3moHHJimvusj50vsm7jRF9ZZoX0x/5AJRGlMLWBLu7r
ZoD9SRg49ngpvrSGxY/MKVwrSCE+tfW0XVlwFR0YMIPtckOyOBKH9czq9VOpE6SXmDPPvissa+fk
3fiK7t446kyR7yqHlQEBbfjGYG+vL3TuqPQAWFLhdEuhXDeVWgxv0sFXbHiPdMpEBC/vENPaxbeq
0vjG6XN7p8AeGGbRUoyOZUjYXU9ubGj63KBB8ZRVzD44RlUdk9gtdm5iig9FHpdPWjxazy53mo3D
/CbjBNcGyIGCUBOpV4Au1VRcrKtZxO7oCgy1MNMg5t7LxKZXDgk/NowBZd5LytPPHQOwydrSc1gZ
NUwjh42ELBZ6CRvIEiuVroZRN3qlgoIgFn8CqGCBPBSUMEG2hTv7f8b6r0Hl4xdjJVkMhuoBBpG8
97Xmz9zNdx0pn91a8y3WHbM0O1ZNU/kjZDrv7+CV7QMgC8q0GCdCh6V+0JwXJLW1xjzZpVuGZp4Y
QV6KEl5N8w1Tt1cZ8PYWKNjRAQSHIouzf8qydCBNZZ52s78FD3vHwF7f/Vc/voTlZPVgS7z4zZPk
HI9wv5LDERpg5zku/tKz7gnMNKGWNw91k30c5zQyv4+jULKuUaJrUZzrfoo2xpn9bYJiIxntD/en
eWXjqp4nRGUq6MQVeL3C7mQ7NZO9eQJjGzo/eJA131g1Bjnk2O5bug2rMREXlha+NMyQ3qlGWHLS
qNZC0DVrH9Li8ct9K1vjWexOnWe23tDRPOW5CHVx7sGkENOH2nPC3zDkQXgCpwHCy2XAYNeN18m4
NU9V5z2N7TcG9hN3pD41fhEyqRq6cYGimdchqB0uARWUSWm4SH6DH6IAIRE6F+0DIWOk5b+qzPxu
CdRjuLagmIm66LUveLHjCGol5ERZXx0Sp/yCOEJsBForNzNVhLkKE4GqK0i1r60YuWYbSZFD27CL
k2B0h/GhKwzonre2Ofg8o3Nk27IDOadTP0z1MKBVyXTAbOD1X1CmEhvTe7v530vlhmLswr25jGP7
VLOAB8z1U9eZsy+6udubjdiSnLg9zdDxDQ1SvO7AD+Es6SjyHAy+BAt5KgWDSFJ87vvhIdlSfLq9
HxDA4qgEQQ4IFIBev57afio16AzP6GJE82df8l1TU2Tx5kdo5bzFjflCtqgRb7cbBX4N8waJXoTe
9mJTl5Y3esIy8LKpqvnFqDsR5lVsH117mE/auCn8sLJaQAOA8A54JjR2O4ujWkPCx+Vzi7CuN6vH
lNvdSdgA62+cVbdmQJ6g6GERYCCIXj7YWOtwK9OldeLorgh7K+/2I09+fb+hOIAwHS2n0M2AX1wv
V6G1uUg7WEmtkoa5REaHD+VWgfPW9WAF1FDIcIPn3aGL/TY7ZRXLnlgnV8YNxBQ04zv2vvfSdB2J
7p+Jt0f8OxG16ioDiTFuk+sBdSWkf1jB6Emre7aHmARuLL3SD2Vhkv3ExPSaasPW7b02PhBSoO0V
kSAUVdRaXsQoMnbisuI9PWWtJcoQFUc2+ToyzODd7niy1dRz6xpQEgVwGWe+khWmCw/k1TTUM/TI
TnPZUIC55mE3dL22uz+Ta4NCehPcNfA+D8Sj14Py6lzMDTi/Tk5SgRP/2cuTg8HM8L6VtfVSCrB4
ZYNADJiUayulVffUROvzKXOzLhDCKh7sgowHN+bpAaBlFjSuSDacZGVoHuYNsTsqSiAtWwyNgx1U
eINFwS5Qi9BNU/mIF2INqkuv3zC1Er+iFwW90HiA4XmC7pDrAZKJorAYe/TUuE6x5+WkPRZVbh9s
ox1Og9MmD1WRDodJs0lgjSZ7LOVkbPWIrNx4CvCjlDdUPx889forMikSXcSVffL0Cq8CeewthSb9
0y7Ao2L43IAAoI3KhU/KT87mo2FtvnGfqy4tpFOgenRtvW49PUEnMD2luZOBVDCVoZVOKTp3jS1o
9qopvLVRv0M/DN4o16YS9Gdrw+DawH6mrv5ISSfHD2zKCtP3NCHJRpX1diuiMwsJcdVTj/6H9/Tf
xc4viyJtLMBQTuC0jT+3hdNB0gzMovc3ye2glBXF4odaIWKWRUTZzbaG01W3T2brtm+m8MiuICh3
+VnebRFRr44IcR6UoVGmRlb3egK5o9ECuj/OyevTEXrIpBv5buSevSX/vmrIRguGyv0aoKu6NmQ0
Lq06gZXCZV29FmC1P+iaXm+gh9578q4fP+p2Q10AvVkQM1p2rXQMBR9uZ/GJQubiq1eXnu+yTntu
x1Ych5Hqj4mcjWMltSliII/cAbxY7ruyHD42RvFgMVYEeh4XkcOaeO9qwvqm93n/B6un+tlJRzsU
bZ//5aC0uBEBrKw6cRF4W1gK9IrcKIKMLZ7+WReDpTuJA54gnWqX9BMtpo0zeOWMwuaEd703XSGv
sLg0B0eiAkvN+NTj+jJ8Q0/Trzbu6iJC3iT70QDyDiDd0IiQ2CIFfi8f+avIKfBl9x39RoLAAMud
EiBGlUUJhi2LObwwbQBMUvcUu4yFNaQPPrda6vUhoJi7hjnxQRhaHOYlwrp21Nqon2IobHjt85iO
+bnI3VerZeSxwMG/8UxdWQ6EL4jHQJAHh11iGHVjEF4/JO7JHezps52gLMnLpH6ZkWwJ7k/D7aWI
1xyQRIDagIFMdxandT+oLFdV5+fRKwO7/EHAcNEOuc9r6CBswbBux6UwmQZ2IJ7gIDlRH3NxhE0k
6QbKnfLM3ScbSlrG7NvOBnRjxQbCFWQHFXm+joFd28BQUF3Lzfw8V6jMltL4yzIEEPIJclb3p+7m
NYCWT9QngYjEvoH69+KoJLlXgayDF+cYl+kzlH1V6jV1giKm7IitIzaiJPXlV8eLAqJQCIRhBhEt
LZlbUt0B5wmq6+eq1K1PE9IsobAGaFSk40/AbCnQKeiWM1LifTR1WW1YV2fk0joCdyS6cT6gOrEY
7dDEPWl7wc8iT6wzq+Y5qk0p913a/8y1NHvmqd5CHy03Pt2f5hsPxbDBe4DUsircoQRzvaBkKEmC
3ip+lo3wZh+UebUF8EKcgC/cRL1oV6IX4ier5fSruxCGFT0FZtyyUfdZGM40IOYrI63PwwwNVomI
MoI7Zb5bjP3GrXt7LCpbIKdAww9O4BsWEAbgt1mQsj7TZgR7Ylt7p14iTDO4YXyYUz392xXMOsa9
BPmWk2TmB8ODIt/9mX5/ly/XGJc7EiJoFgQfw2J/jm6SAspQ1+fZaO1PlgbYik6lQi84BBMwzGc2
TtVO1/nwqaQDhZJvkU+QqOjBP+ZB0rnXqLPrY++7mQBphoaJnbRbLYjR/fV2/1tvtrmaMNAaqMIL
Em3L07vOBIWCfFuf85hZUWG6TxWi7H1dueT7fUs3wQMsKaJSRayMbmu6KGei7JMbtkb5eVZ9m40t
Ch8Jhq2eHrV9rqcesR1avUCLSk1VBrz28szt4iazG4IKKBDzYSMqE9nf1i5f+k5nY2BXPZUP90d2
O4eAOIN+RQWwKq2xOPvxFp+gLIGIsrHmZP5UNblM/Qr4ouYZst1sin7VnIWyMGih0JyFXsAlnSId
0DrXD4ULEcIBQCsHVVv3jEZjnfqZnibdL6M1FPwMOwq/ANkWcOJfT2lttV2jTa5zSsycZH6su0zs
KhvSOxuR+e08WhgSbPwPaV/aGzcObPuLBGhfvmpp9SK7badjO/ki2Fm076JE6dffQ+e9pJut24Ln
ziAZYAy4RLJYrOXUKXQ5yHD/OEMBlZnbrEzMgALi52gmhmfYgIplX8YwBnb19i5eq+OlMPbzszcU
GbxYKwf4BgT4HhsRFUZ+0XQNgHtt7RG6AcSHlBDQN1fcIWZXxXMxCEaQNIPsK3M7wNhq0mAnapza
42jAWdB6tbJbRc9WQEbXBh9uKDJeKMTAWYBLfbnCLkyndtRiK5hN6tZDeEhoAnRAd5oHyW+E06f3
E/hYzHJCZ4EpXuUqo36qxhQeIjoq8smwJ03MBac32TDc24KutERl9E5AoAMbgtYnPnmomg3an8y6
CkQ92yYG3muZSIJnyWt1szVB3EutN6YSllpVBZgh78rl72p8NOpk5a24UkOsBhEiWFh0FWUBngoi
BAFKnIS0AmyoTzdpVZ1K0F+uYGkWhXzArZA4txChXGpCG6N7PjSNCk3eCYCMWkSSezEqyzXm+kU5
6L7C2QBWL19ZJgvjDqCSFSaUJ+FuLKzEQV15jRSX12u86tBpuDFs/AMKuZy5jfvCbAlCo4M+ObWU
OYSkdpiC+GfyafRJ0w5ZgOmxsUFIxOBicjs36pOh1RrYSHLxweyp07hG37u3FfrKXfgQAmY4IA6Q
AAGM5PJ4pnximQpLP4ipLgDDGqfPs2qUzwNCon0zWdFrj1h1PwOj50fKDFy40qkvItGjR522uU8E
s7TRJNrtyzpvHVqoP6rKUjpbT9VIX3EYeIvGPhatuAjOgQ3F88P5NojvwtScS/0QPRu1t9F8zPK6
G77d3pIP23T+jEMK48NGfgbVAfhR3JbUyjy1ZpGbB4D7CidUy2onxZYAVLzU+qgIUrec2sbraWO6
qZlk93rXUV/o9TJCSpCEe/SbNl5oVPG90XXhnSEk1akVq/4pL8zaHadR8NGXGqZu20Wi2/eSRWx9
IlrnqQbw3XYsAdG7Yrl43wSLQh8dSL4NYD6RN+UMCsDVxUxn3Tyo+YTA0JfQPSyQ7xnyG7e3b00Q
f0boee9TEPkehvkAaIOjjApICo/Z8Pwf5OAZRYYQWW0UNS8Vd5bLvk9UyDG0yRZm3bPK5HutNh6d
jc1tUQuXHuHhP1HcYzbppBKL2DQPvUUewkJ/NppNP931mgiWuHHFXq4J4w4KjSWEyBXWlWFZkXsn
tE/bXvkPh2ThQQT9FiIFpKkuN0/OSaIMQH0f8mEunVEpyl1XtebWnMi9akzSylnxtpkpH+AfGK+M
o4J3xYkTByUOpQrixtaidqaXaDKUkzWKCvlKDGoPDDiOURtM0Xn8UoacV2oZGME9ykndOIkWhTWG
/fXDSxcNRumkxii/dWPHbOmUx2BExCAL4ohU7jFbtrLIiZhiGbttNEaRjby6Ar7NqcpUxVYwmOV9
0Iv8US9FCXyUmQpqXF2LFOmHWLcKEPoTaUfTRdEH4WwiR81aVezK+KE1zcDjxkwSQ4ZyF6tQVDpr
qSYcAOFvvg6GrW9FyRFSP1zrzr+KZOELwMNFhxrr/zCQrrhUj7rT09I0SRSYrd1vmvvGLt+n1t0X
x3rt/Vk4MwOFSwyrBnoZaHSWMDlzhaWJJKEh0SiwUmByBvMRiP6t2mqxLWK0by99H5rIrZQUlbHi
Zcb/SnHdVTJ4k7CG3by6ecAVn32Kwa26QLpGqpIxCnphX4gpXLvGz2XfGE3bEEr/kzblQ5iB54xN
fLiCbI99NWlxP0UgjH9JFMEbpt9DfMorcPnS19uieF8Sp8k4OnGYOE3W1HO5xUKfKYCjz1EAqlRX
DvcUfQ5TfLwthJmli0cT3I/IeuB5QfzLXMpLIZZWDbIINtOgLcw7Ej6HUuaPMQazkZXI4gqehOWw
5l44LEgkwQ/gDORgWWEYF+ifVCXhoBnV6CmIM/pGqb6MjTL5Ga2ol0tatNEjKXugsdltptjM7DE2
Bx/9OPKjOAK2XklwrRt4Lg8h3PojKZWnarCMJwCUxzWqyqtOWnw0ppXA/0XTFjsCTs3VEL0jII5E
LyRab9SdFAVU26HeWzxYGADvam/dT7R/bsLH8he++fbRsN/NHQ1kI4KG/cXh8NlUvQzjTkJhIiAF
cm5OVwXzYyXZVurT0W5WwClXpcM/K/3/0sAidakIUwIIe6NAWpP+jKNml4D6TZ5VH2ZmY1joRJoO
Q2a65QtsaW7MK2tdFI/iMDoBUA1EpZgT36D9p51E9DFKxWCrTQVQWojypTbYaFWyG5HiWdAeNO1b
1L6QTnXjFAi92/u9YEes80/grkIlZZmWaZgFQaa3KH3GXAM7FNyhFx1lDWm18CYgpGLAadT5WJh/
udkxNdQacXYahNN2bH7TcLaj4XuBLkc5+qphrPbtlV1fckzcwc6yCgA8h4/WrTNjPZZKn7cyiQMw
0g+m7rRmAoIczdNW6RHZMV3qLCTJCH8A7QJUnw9LzDCJ5BQedDBsNFt2mjswZjsxBsa4a8Per60j
smaALSAXDxAI6ieXWzgKtWhWKoa/ZuC/R8eFjV7UYk3IRyjNr4dZYZaLQZKOL8mmUjejghglwejR
INzrzpOuepEruK2brrwsS4d0Loqp59khpXmJ3tAcoprqlyA40WNpHfp2JRK7alSBBwK2axV8v5h9
gHwg96jo6dQlIDPG+AO/eVJeRQ/deHZrbB6bd7BcCQ9r4/iWjulcHndMWTNpckogr5I6J6/dPEbp
CaPcbiv4tam8XBV3nzJtAvtNBynJ7CXeBhgnyWsfrV/qSrbxI3bn9YGFmbDIBhK4vAMuGJFihLqW
oBflxVCKBzGqfAy/eTLbbFPPlpOUndOqr1ZUU9vs2+M8Cb8xv8AWyPb2ihcMJiIoBIYIrQFLwPIv
1aWBG10bjOzPOEpH/dn8qbs/Klfctk6Ef28LW1LNc1nskM9Uc6YTGGMAtwo6kKrKaGgy3lsQnI70
s8OJmXbiPsNDQMCBYJfZzTNBedLETW6CuEIXUqccE5tgUF2Urvg8V+XnP2IwDxXuCOLqDz/6TAyD
A0RlB14hFJwf0wd9D0xo8VQ8DScpaJzQrbLSnrZk5Yld2kWAJTFPEJB+GSnPy8XFaiXEs4rm+Ugk
tgBfBe3ONnI0g7riai1aLYb3Y9ML0d/OgwoNxPES1DQJXrWNPtnzYXxAt6TX7RAArVitRT08l8W9
mvWcUikXIGt0LNuyv3f2C7wEGwGI89khruzYzkVxtqtrRRnsxRDVeZr3n345gFOoKDMyOX72uygN
chyF6HHo0v6hkgow/MAxcz9/kYDJ/SuEWwGiQ0mfKejqYy2y9bo/1ph2k1mPUWuu6ABTJt5QIdUG
AijERsi8ccomqw21MFYQVBdGkdqtkB5FYVyr8iwEnDgRMDUgE43KGVDHlypNm6puWzZrbJIH6rex
hGfSmkE8AYAwyhPmD4wbF1Ez1XKvL6nlhaOVftprg48MiB+oInCVEcNcfgLCeYrJF2ArMRKwdgmW
eWjRhu7FovJ76mrNpSpii9unuPSmWbAe6BCWUf/k5yiGs9rSMGMXObV8JGvmLYLfzEnTZFhZ3ILJ
gHcDmAPwfOjF5svgei2SZsTg1UDSflfYP7gEStY6rJH200u6EMQdZBQTUqspyOM0zAIARn2PCXkB
CDE+/06zWBPtLxLL8/AmMEKX/lAkmPeUjFbj1WEZjfY0W+96WnQOipGxnZqhZPeYlRuhy39chUAt
HN3FB/AvGWZFILipMsw8F19lQfSJqB3zSdiGIji9qKnep7ry0kTNdiIdhkkgHPXUtMmdImUDsfJC
tME7+Vk6Wxg2lGcBzEI4AAACX4AuK2DxwO6QBXGrYS5r6uXzk1FrKxnKJWVCuQ1VZ6T1kCTiYtkG
NK0EGDa29u6uad5i5SjJydZCoubzyqQgRYKDBjYTvT6XVzJBHoqNIMRylNaTVLQHG+9d8+mSDjbt
XAr38IhEMcawA9kc8XRgIOLyq9T9qtBj/fX2apjqc5aUtRswWC3a8NCHd7maURmsdGznPBBkq3Ta
ATO2omJcuRhLenkuhFvMpPW1GlViHsS5o3hyaf+H+42RUPCuACBCeYpzw4uoVbpOA7la2r3K+XMq
b9v09+19WlIvVKIQY4J0GzQKXPwiNUUIQgnQm6XRfRE+0WxHQlcvdrelLJ0GQLB4bAAqAHkPt1EN
CbWWarCISjXXv9C81jmahj7nFcO7FCcBGPtPDvdSt11dCaPESDtfc3iDQgy2rRJ0MqEtRr3TNqIf
gmk1rxt7noLciO9LaW2SwtLrevEN3KFVXU5qQ8Q3IAlW/kTVSv9lfqsPremCtCp+vL2x7Hh4Nbfg
nmLcIfDyyM9dqjmiwqTDBGewrgrBlBRHmveO3m3HLPbieq01a0HdkUBFqgDlQDyiPDKftIkaGamU
BQWd7V7/HXWYh2loK5dqQSPRwgP0LGr+yKB9jH86c/MHoYnHsJ1whua7mPcoy2zAQ4NDXMOzLi4H
yWB0hwGxBuLay71LI5M0HZXxTJPWlqvImef9VK5hHhdUnxVRWfcT625UuAs2NmXSpYYBs2rq0MbI
Ebv2P+wYjh41a2B3MC6M0/p87DCIrNOzoGl/JPPjMCR4nhs7a7/cVralk0FjHtqmoWpw3LgN09MQ
MxMxXvPDD1bGGDxBkaPkPqi6Vi7y0tHAUDDsJoqKoHm4PBoUeloMWYvyAEPrbKK+WGDqMdLPR3bM
VDAcLyM64THu2dAMYTF0EKIndgQm9+goxXdNvoYuYdvC3VGUkhiSixWTgLDlFoOuEtoVkAMaNjtJ
Mq9tk12mN26P5rQq2sfE3KMRYsXdXQrxIA+dLVALvOhX3WMFaad5lPA4BfIjOgaIDebDowl2FZf8
HDJA8lYO7To9yvAT/wRy6lGLKRqsMibwJHu5K3ydvdJTdrd1cEkIQ6cBDYcgCW2Fl5uZabNYFMOU
B7P0kFHbcOQaeL/NT7V+uS1oyY5reBWRPwTOH/le7lalqVkBuqjkaFaxC88sn7JNntnG8/wrypxp
rWaxdLfOpXEaX4p1IyBvCmUcIqDK39WI2IPYOevJUfabeHU8l8QM1pl9natIijVBxQ6Sw2zkW/od
T2M5er3uVBm4Ww9JuulqlzT7bHN7Sxceq4sdZbf+THIN3sWCWjK6mu7qOKBe97Mjtvn+fxPC3bYh
muckMnBstPO/p2/Zt7ly1uZPL5kncGwhdIbzD8gKL0NsY2JNeRF0ffqzQvNNN6ObSe/c20tZE8M9
HUIn0ngSiiLAVMFtWca7OZ++G2q65jYtyYELyOC0IJhCdvLyXAB1C5VyzgqMENbRDoz2mk02RqzQ
oK1l05ZeQ7wfADkxXkW45peigBoBAEoqi8BSUkwjC9GoqxtrJaGFuwTIPSIy4EiRGOI9CBq1ljXO
sBHILTuxBiKBTnZQGgUmbsXkLWWW0QkMowf2U0Av+Y5Ww2zMnJg0D1KyJ11sa/29nL80GD1WA3nx
Qxwwa/K9iN5Qem4kzZk+zVmKIBSTAFElQjKH8ehwnnUatmCwHaHulbg1ELTVyWYMEydac5YWaqoQ
hJoK3D8A19AzeXlyMaYkzfhTBOBe3KjO7L4Xe2r/shXkrUtPczKUV26r//LmnonklGXOoilTx6RA
1WPYiPvRE73Ejnv7Qdo3O+qXjrYiceEiYI3oHrcQDAHzwbT3zEBJUqVZgwjTGOaFX4EPDNUpIX64
vawFKwh+FpWRx7Hz4pmHiF6j76MP8yBTVLTu+nMuOa3y2IfPQreSMl94LOHWgrlDRf8JeJ7Yes/W
0zfA52gZblsJ8ht7KKIUlIBp4ReTSnc1QTxZoAfzLkEH5n/YSfRigVkNaVkkFDiTgmSNLBf4JzDU
YBh+kSAdPg8gQbsZ8Oqo8UMvrzh0lSGs6jiK44D07zVg+KKGVkiyL9C6aqEQffvQFjQDGVkAR4B/
Y+1l3PMMDrNOF+YpCea4dspm30UY3T2tBHMLdgveIVxoAHgRjvN5WZB8FnKmqaiHqY/FTFxR+61b
qGl8Hj3C+rz+yeHUIjFiOIYqymGG9qSHhkuEt7R6Aqh7xTouaDpsPJL/zDRCBzmH0JQ02oK2NglA
eYrh32PsJpqE0jxG805F9n0eamnlmBZ38K9EYIYvFV7tJKVG3wHGCxq5oyL8l9OnEhyrOnjT/4NC
nEnizWFep6VUYqIgWEoApRpFLFB/o8RYCVIWFe9MDmcDLdJQRhmYBEWDCp6SuhomxYNA4/ZqmGHj
fEI4MkjPqIAOIkHHGT70r4WZZoJPn7Qa9S0p2w7KuBamLgsBMhHNOkAl8oeTjZ2GOUNsVAB9mfXo
t5FNP28vY8HeYRn/JHCHMkRRRnIJEjKx83L1DQy+TisaW0G6A2+Bi9DOuS1waUmIhFGV/wjxeYIE
gkktXahDIEq9Rwy62opT+3xbxLUCKOy1BZCJQTSweZcqDc6fkEoFbLhQg7w+zuy+f6drtZHrjWNC
QA3H2ICBTeeEDJ2RzQR58qCqw01uafep8jXR1UNM6TEuetC1GNvby7q+qYD244FALRfGCDb1cllt
KKgWMNwFhsRghDoeIvoQmadhbbbJmhju+qjEynuBVEWADgLwKxvkfq7v9TWU3JoU7nVI6hBDTcsa
76zu5bmW2EmHDGPR5HZr/bq9b9c2Ffv2MToLJhVlYm5BsiXkZiqOBRBBxzCpn3tw29S0w7KAoY3X
5rUu6QWoBpBAhyONAiinF6FIBHiF8KRjDKIvEyTHBPrcqL3TtP1v9DutJ2Wu1J3dXpTM4M2yJkWe
PU+IjJ6Kc00CNU9btwNEEzM5h2qrEMwvuL2VC6LgO4C5AbgFOPB8mGAAW1VNsTQEWRKqdwXNX2ka
yZvZ0Ih/W9KVmcCTDlgEo/hgrUx8prENdVlommEIUFJ1MZ7VjfOVtAh7Si8M+KUEHhtRhLnetTXW
gtsq2ISIxIPEdjOXWb8FeC91MDJT3qhaZ7k0o9LX2wu8TjYx+XjiUTcF8FXjmT0wBEYq4YQOwfBD
lR9VZydhCvquBMYTzJlO63Qr671SzA95SGMg5kJxh+9zMotKzxoT66WYKP0rBhoKPPTEnddmW1xd
N04O06EzD3powhgtnzLk0E2kYUimfIrcVrmXV4vyi9po/FsRd9UUoqZyaGFF0PjmGcSyu+SX5fV2
6yXO19+im21WzmxtaeznZ0uLoiRuBgAogrv5x0PsSvtP44/Y3oH9G5lPVI3xhF0KgMcedWODvZt/
VIkzO5XserfV7sruchI4Y1jVyDgWTAs6/ZCD1jTsNFCbgiH5x20515EoJ4gz8OjeJnKjKbheyVPa
uUn7oKp2v8UcKxvzozEb4oUqfqb9XKN5WhXMLMvZIdVaE815BMHaUbZqW3TGTdw4L+NGEbfa/lv7
Vtsre7qoh2enxn5+JnHum0yKJZxaLz5nyp0aPefKCu3LmghO1aswEackVbGbysNA30fzrlK+r5wY
8/SvDOLZMjjtBm5xLgqmfFlcuKD9smIH0806O3P7J6v0Q9m+LXDJxIMREQ3p8J8Rk3JrAkt6qoB7
dQjEhNpiiMdY+ezQeVhVNozurwhuSV2Mduo0SsZApva40w+J+39bArO5ZyePYQwlZGAJffpd7o/p
8HT79y8q8/kCuHgwViSha9R4DEJkH+odGgea+F55G0/DnXkvHr4mx9TJH28LXdK1M5kf/Q1ni8r7
CNBZIxqDvGzcSmqcCvjEUl/BbS1KAd8GiA5ZtsXkLg1GFMlFXuJoQurINoAA7YqvsvTegWTqrwBO
vUCiM+Zdn41B+RPYDSfVTl3hD4PXJr66VopYPid4YaB9QrEP/HKXihCXeSiDSWgMJum7yGjIN8hQ
2bH9O3dMR/2OQ1pZ3ZL3gpjwj0DWI80JHDLatwYT6NSKIyaO8d6DpWXEaBlkyFbUfHkr/wm7epZI
NpppNSKROf22bJv+fvu8NoAICTEu+jHgHvM+ukmMEc1s0Lm6fSzTUx7fTenptlovLOJCBPcgVVVd
GxnITgNZ+lblP3Fdm+rYof//QapWru3CI3shilm+sxskkxpdxxjxghm1HRIdb4r5jWKCiLQWgy7L
QbEXpdiPGReXcphxGwcFdwgqYI2mU5pI5GEyjGqtacCC54MV/ZPEGTrGgCFNBi4TpoQ7Geb1qKXg
ZYojhNTWV3aP7Q73DoE02kRKBQ3UFrA8l6uKxEmezDofgXEndqnO9ojs121dWNw4zO75CKPBZ8gZ
H01S5j6rodCjuC+aaAPKRFvVtyottrcFLe0bEtaoKKMLBnV5ThPMhmqjmhOKpn9iJ3SX1y9m+Y3l
1yTyef8e6XGU59n8CIYDudy2vErHJFEqCpz8cOoEu5S8unGAN8k+DU0Ckd65JG5RclpFo6h2NMDE
AzBRKWnskLZcC6Svq8lMDKAG+IPKIRzjywWB7ikytGSgQa84dSB6YeWLwpbq9pz7za5a685dsg/n
4ji1G83CqASKo4qV7KD/FOTITaYXOfIkyQfKeKXBYuH5u1gcd1oT8pIWzbA4bUjdohIxn/Jx+CT3
IUBqKOjhkQBeGEAatHNc7mBqCbRMu5megOyKT4pWqjsz0tcKF9zGXUnh3r4yi/NEySV60l7T0QeV
yiiBZvEpU9+E8fX2deIbGnhZfPecnrZKIXSQlQmBUHwzC5CSfde/y2WQoKrWs/G02/S+ol/k6R6R
7Vq1i0fL/ZGPYqwEfCmYZPlLFidmo4DzjZ7QHw5mObcYPBscc9ouvUPXr7l5vr3eDxzSmS28ksdd
tVIvjQSHTE+qn/dftNkdttO0qf3fJWp5pT9up3f82SabCX8Lu9x3de/2J3yMIbz1CZytHFjOqdMw
1scUv+XmsUeTT1UOXpVuO7SspgcDjRejlBxJ1rtt9U3v3yaA9uZyh4KhY1aHLP5VNZ6OYYP00NeY
Oz4/zaWfddq9KWDeoTk6tfDQ9c2u16X9qI7OtFIPWFYaIJZMZP2BP+CtfdjrOiGxQU+YLiE6oc/+
bXfKhv03dmi7obIf793b+8ZZ/j8nB0jeB0stSjqc9aonCz2WskBPFDA31a2rBgWdaFITewSTsxsa
0wzONzSt3xa7rDFncjkzRpuoxwRjnZ46GdH94CbluNHgH6jhAwo8mZptRuFFqv0IM8at3RiBAMyy
E9nWR82N9dciA+pXG50kvBPKw9qEeL5h58+uGKjkghVTR9DHua25ieFb84CjaNXU1pOfeX2P/F5u
ouq0A0eRMQp2uw9Xiw48a+ofuYx5h6USAdnlAsFcUNGEGuE0tHjYpDrYX8A0ooeTXZulG1qTHUU5
xt55QnhokTOQ7ur6hKyFBA6IGWPFi1k5GBF4vR6mal+DWfn2oS1tC6IggM6QVgVTCO/yDPpY6mFt
klNL7wuMLqqTJ+gqVRMnG0rMCTxFtT1OgbbiMizoKFq0FPABsun2YKS4fB9yoykxJU0YTrP43EmV
P+t+VzUbWhaeMn4uYGEnAFkgLgNPCUo7PFDAsgq0OqjmcFLpsVZjexifM2Gjy8jKH9Aroz6tbCmX
zfgjj+FHAWcB7xxPbzqoQqnNkjKcpoxUXygGhns15KLFW3VEtAl5Cpb/mOAwv8jRaOzzEvMrb3/D
wsMIkl4AgMCkicBG5Yx3rea53CbWcHoyYxkZZtUW0UQp/Mzn1snXumo/Co6cnQYEGJgk2DgRVJKc
tHy2iFAW+njK9Km8n1VNeMqNXsD0wizSQaHSV3tKoPFK3U5u1INtuUTdv5ws4iXTLAfCbGLIoq5M
zhSCZAvucb0hRmo6pG/IgSTmV8yNVFxDnnRnNsD4PYR16TQWjBmG3PaegtGfrdTVvkBiaSOMmPup
Tr1qE9BhbVRxQiq4IwrsjaY084qJX1Jk2DxQgaAGAkAvp8g0FpsoKTKkRfLyBfzrj6rwboyPQ3Pf
KV9vHyqft/9QLACGgThAfRGjxjjPLTf7Edws1XhSQ89Sd5hVurMkzNuKa7sefw8gHQQa7GXqRqcw
BKCK18roPKzo/30A3GKM10UxkEdZ1gOJZkNoxlOjbkJq+qSJN2wEbF25ID88tPOuTPYFKvm6+kMk
XyoCguNGB13Ma5lGD7d3Y0nFdfA5Y1YlpjogDLy0IFo5a4Oq1eNJCL835MdkHbPabnXbqO5XHXQu
5fFn3Sg8oRYO4DYQ1ZeyQDZWjHFJxpPcp++AYdqZocMHS476j0GoHUwAJvIKGmj5sM9kcq9p1FK5
ruRhPCmh8EMx/TT0qxpPaLSv8s4HvMWdCNh0JGqH5ezK/Spajm3g1a1GH4vFSs0iWKQvFz3XPdgs
pX48FepBTXcNCbT8LiNHTOvtvYQ6Fbp02vogpTChs1vezWtMTIsnfPYB3NVqSdGoE9M2JRY8LS9s
qpWb8EEFeTgBtZhRqis+/tqK2QedJU/whOtpquOY00m6p1K3awor0Mha/nHxzcUF/ruzXNgijBih
ZqXY2UnotlLWuCKi8lrfJQK1McYO2Ro27y3epJpdaP7ta/O/6NVf4XyONaSyMU4qFtnnmztdd2oP
2Xbz1Zu/fum2Ky7h8gliMiKeejaygdNhIWyRZO8gyyi+NeK2z76UwHdOT0r4bK2IWt5URjyoMGmI
Oy8PL4kjKidiO57G8teY3Olgqg4RvZcu2teQC6vCze+q//1fNhOdWOCrBrEies4vhQ5VX4r9gEtK
8HaZoNvZaAiXasxadgTLHrStSfod6bfxr9uCP6iKry7nmWDuKcC8KjOvtBGXcwYD3xOoKr/OIuAm
NWwg7GDM5hdXqS0mGGYXYUzGbhzv6t7cWnDuxj51MJZ0l6qnuHloxC9ySEB/7CPXRZFUI/JgZ+rW
HFYiSmYvbn0y5yV0zdhTUmGvwC2U70xk2KJx2wtrPYtLW4O0GlguGacm3D3ObsV0rMiMYRWn1LrT
NrFXEkfpart4DjVfjzDe2s3BCwDm4fy9+2q1J6FE48Mc2pUVPsjCHSJ4vboDkdm+Bfbkgc7+qGwp
4vvbJ7hwNYDfEdEEBI51RCPcV6ITOZZqge2GX8x7Gj5qyg5D0N1JPTbaGsPhsjAMJgDdMF5Lvg8j
TGaaCYWGe1iCAHkbKSMmE9h69kNED345pCve58JJY23/xHH2DZBxCVTu6niy7DYI/Y0x/afN+yuA
B1CkVNMwa1wcT3XeOY2oe1P5Fu0jX5vR4zauEdMzxeQU93w5H5bn7FlohHpUuwnLOWj2sLJVH7iV
W7+csyBqrfRZOeCXy+mXEEA42eiQb1F3ZdS4rdq7XX8UetvodyZuSkhFEDWpQPK0xzZs93LS32XT
WoqaT38ydwcLRp8d0HnoReLbccG/LEfoX4NuitWDZYT1fTzlbIJ8LxuOOU7Zt0HSfsG5N/Za2rWl
rZHyk8DrP9+APkl8ANCvmAXFWVa1JlasQGXr5jGWn1BLx2hwPYocVV4JRZdeREbu8lcU52ekDa2s
VtFxOxrj2JTb/rVBPnRKukAU9smPVnPTuxA8LOHaFPhFxULk8JEdQCWNs4hKFoZtKwkQTCrTFqwR
s4pp2q+p2IJbw8Lev2LYz8/0t6NlnU5mOJ7EaWsm02boDpVD69Ym3yLit+RIDuZsg5oon0A+Wb5J
Kxv80bx2peNnH8CdZV9LaZtrMZLBO7oZThi/kdiZR/zO6R+O2kbZfBfs2b1LRXty74d82zvU7x1E
EdX28bbVXb5uqopuczAhA7bGeQlROBUE1SQk5PJ7ijnlwKCIIBNt3bx9TVMf/p/dqU/Na9/1tjI7
4XxvkafeIeG32x/CE3L+0e+zD+FCiiarqrlIKqSFjkNlv2L/paeu2PYGhhP4BSaL5jiRJyN1BsSt
8hjM2ZPUbvrZ6TLi9s0GDCDZMUaHavlJOqk/X4bsPQI8lmjmibw7uMCWmST0pAzVa2I1P6f+EBdv
t9fP7tSVSqAfi1HKgzGaDy5MpZ80KcU5lFQSkNUFeXIoJq7ell4V9mC8XMMPLt41VkgEbhoPLn/X
SlQ8xoKk9ASyj3SvdHP2NsVpuQLNXrxqZ1K4q0YtJcwNqcHeZUQNMLQ4OtRKHG8qrbe+3N7Bj1FC
V1uI0gqcHQsjznmKFJOIZZv02EL4U8Om30x72Zd9NM1/FTaxX79CWzb0h5vuxH3nTdOx8qPgJdtN
G+s72US72iMbyR835e/4TTOcjuzw9+B9STa5s+YQLDnnFgL1v9/KWQDwswJRUMMCpHJsV5NNJWQF
wjvM/Mlk2TabbRg99Xf/JRN3IZaz7CH4OBK9hyoL9V0ifq/CL4OyM8ujBhhY8VBLsDK3D2Xx/M/W
yUWQVWZKWWzm9GQMybSvKG29igztTjeTta7rpWQMFocUFpvOiHvKLa4Fy3MRJS09Vd647zeyXz5I
rvBD/8JOF7T4gb4p/W57e4GL9/ZMKLfAQaCsLaGE/RTG8ICJYIlTt5UatF2s2XGlRDYAwMaKu7f8
Qp9J5RzKAmx6ZhljqfJYeXSr9TOgzcd2i3lqbXkH5iM5RFbXE4o1q7F8nn/3mA8qJQJPM0Rl+yRq
/VFG3IACkymMK8bwf7ke/8Twj0GOSXGkr1HospDmf8gs0xnEfRLasvEz+jaUsW1IX4Q133OpNIG0
v8y4JNE6rfGA8SKUM4mARu+UiNuosBwDOdM+wcTcxIUx3ml0dvpwA3iy35aRC0CQq0oPXfnN6t4a
Yye8RcJvmR7Auebo6lrIslQ6u/g4Tr2lVhjKTMFVKkIvSv2OPPbpyVTdadwVaA1wMLy8crXskBLT
7kFxZH0+sXshn9N0IbEw31rA0ddl5CReUQWZ4fV16xj1Wv1/MV7Cu6tgRB0YmPihcYJSDoPa4tUI
1Vd52urkmy6Abce/fXX/l+P+J4ZzN0M9KmcGnjilwkYFTQNKIar5pS+OaPXxGjQrweWRARUx3Ry6
pkEhTMDVKvgfhbEVqyMVajtPDlI2OHIirdzxtT3gXs5EUBtTHnp6Akeco2axU4YbTageySoB4rLh
PNtu7jGiYWUMkkjwKmTVJk2CzLpvmvRbbT1Y6baM6sMsflPmp0Lcp/02JMQF7+VeMIPGWgOsLy0a
dAV4MNgoyqtpvokZ91SrJpgXo6FvajIwOSp1aa1LwVAU2touM6XlfYZzgQoXCvSWmsYNQATRfac/
KGJvgwiXJJuk2hfyWrlg6a1AaVEEqTNjSeQZSMypV2RahbjBb1H13sU7EXThpDH88f22Zi8JQo0d
yR7ZQksw33UVCtpoMiazE20ad65hxATytW7H7VwlR1Nds9YL9T2gnJDUxPg9Nl+KswxThvg8HFAa
nSvDz8jXkRYY0jY4Jtkr1sGq/4ez79ptHOm6fSICzOG2GJRtyRadbgh3202yijmTT/8ves75RqII
ET1oYLqBAbRZeYe11xK2UvjHSP6yq/XHL780O3kEfaGSmBJo/TkEQ0i5DfM3tsT5MLc9LkxMa+SD
0vVpwkGTsSnf2uaxKDro7TlhJBOdnQu29LrOrRuypgJQCEBkgAPgejdyoZdLXMr15ypAGoch7NNO
Yr3W23odoFL4t5sEjfegfsP9h2I3lPaujfl60dEggAqmDMBK4TTip/SRikRjC+/G7Zm+tjM9Yjqj
UejDDmdsK+1j0N4y9II+3R/MbTRzbWRylVdNBAFGCmQMkA65Kcoev+XSnnfuW5kJ3GEG4mlj9QfZ
1Gl6G2KHPd8AKn9WOsHs9F/wfjoRnLT2wFl+CWmRZpO+ieEX17/Eyk7rv3pkELKAsxSgBnKZroPq
dxB+y4A29NtEz9aivBFTy8dL09YtlCYWpuV2/15/72TugRYPFa0F6ixOj/1wqtal1agErSyqv4Aa
XrI0WYAYQBW0y8BSoW0CfcOU3Gb+K/ryTJ7yQGssYPZmsDUYGR4IpMPQX4ou7evdi0FxAesMjIxF
B6kJ1mVmF81zJ3Ukb+vnBGxButOWPGnZQAAqoTJvosGWhN6q4jd1YwrJJ03AR9iipLQRl5rUb/1k
8FoADQZyRWgPoa3s+vPaBjSpXSn2qIMInq0XeU9YBn7hhtHvhT05c77GJ0UDEg7c0De8VlIq6CVg
PuJZLvBEd6aAXq/U1vpnQ3mC1E2WPzZqQBj3XPgKuiCJkp4y7lQBZhT+ocqOBvR3rH9p6HuDZnf9
BhFKrvadtFrYIAufOdUJ8YUMV5gni+dGZqIDSlq70vJwi4QrOwZ9tdQO8sNpcP2y4/0DwGWkMh2L
bZMQAhRsUcyAZT3vUoJ0Wk4eVfPXr1+y+eu4f319fX9/f3j43LpIsZE/LYnMr79eFthHHgf9fSPP
zrQVNAtUtQVNq3IO9sBZEHXVOYoDRqSDvwpX1U5aeY70FK+GtboR7PRRtfmVRkm0pe4ibfft+zyq
kGkj/zpkN25a10PD19UImmdnBcAE4lQQnPJBbsW9l+sliOJMqhxlTbwnYCAZocJT5RkhoFpY1Jp6
5rfBu+EMa5C6PCS2Co7w+xMsjM/7dIHR9A82F7Rujqip6yPW8xKV+tpQzyl57E0wg5tvjz75lklu
Hffv24C05OW+yR/syo1J9DCBQ2b036akZBpaIzJwkatna3cojudH58M5WJHZm0ZIfjmbR7ROk7ND
cK08lcf1em2ut7a9IhSDt067hXd1JiDEVF98zcT/CQaUzfk0U88aCe20sUoXQL7wTNemme+7bYRs
0nYJ2rRkVJrki7GjIUTbYQoQcL6YH/2vPLKlV2k/PEDRrHmpoCT97D8vzPv4TN2Z9ymAkw8pQvAg
x7xbB+vj8Og8PiaW8xiYHPnIya9x0p0YanMk3RQPFub9mRLzUyTp4/qkHGuyXtgIU10ZuJ7j1IMY
BlGKMXLjXe+9IolUv+9K9ewd6qeDU+yj0Nm/io5hr9D3YwrfJ+A7//RbbQmeOLvpLwyPt+xF6QIq
QEgPizA8CJZopgfjuWhWOUP871TS2/1pn8kyYZQgiPrpi5bREnRtrAN9RxryFU5YTIZ9Y7jtAPKO
Y+cfvFctNOlTAOGxham9dYEBDYbEExih0GYAHaJrmyAi5tqw8/VzhhVVbDdbpeuFYd2+zdcmRlfm
Yg6TEErKredpZ34lbwG4takT2pzZkNdXVNPW8noRirFkcXJSAUSopcjntHNnNVZr+mvuodgxV3gS
rdTBBl0nB2/hevy5/iZnBkSuAHoakBgG58Jki6pC3ot+VGKU4MhvdoFp2Ln5K7DAV25GBOV/J3US
8pSv8m2+Kg9AQzjjHMQrn/DOU2SFa2p15KisCkJtegJLNmFk/Poa/8pWoRURznwFfNFsd8omOnCb
yvQdzww2OXjynzlHXxjR7M64GNBkN6pxEYecVmhnK3P8k5s+LvXx/RQIJlMGRLoOekYQhI6KtNcb
Q0OZvoobTTtXlmxKO+/IPWUOdTBj9rBmH4E1rP1tuRJeS6cg+i51gl1AqlW1YlhE70nEPIDce+09
tMvv6swViFoNohdgK2foHqjehIkehfoZKnN2bX8UG80Z9qJN/HMUmt7r/TMykxoDNuLC3OSMwFwc
DQnVz7WN/nRA8x3NRh6IGPZnaoUOXQU2fGqiWfftTps3x4v1yu7kpPheGciFhGGqK31bbdKHkHSk
AY3Aa75pVs2DZ983OHOf/qCtDYhWgAZn2rs5FBDiplGnn70VtaR1tcPCOvw6X7hzlsxMnFEJomHI
msIM3MB1t/FPxoquM1N7vz+amWoutFkAHv//w5mEHREknrW8bfXzW7JBA47DTkDEPvkHdT+saihk
aHgikdR8F5YMjz88PTpgnoNuOlqpwNc6GaAKVz6NlF4/V/t8q36q28gqbNnSVv0z+60c7w9z3HxT
Y5BeQPZCBuZXm7Lv8NTLhbYJjLOU26FMcEOhiOajPWBJn2POm0X2+V9Lk/n0KymAGB41zkZgt6YS
ANe6LyWL1c+q3QqmuODSjVfY7cBUqFuAXQjX9riNLl6mEq0r1RAnxjnZ02f1WbSWJM/mZ+5/BqbV
fggJCr03GlAP3BrI8Cd/zzvywmafnzUEGtDKUsASOE3fA5RiaI2aG2f5wH/mW/Gr+AMiM1t8Ehdi
yllL8BJGcA6aVJHEup6wOvbkWqta4wz6jPyJ/tYgn+agmAl25+FTW9h2s5fTpbVJjqNiahMqXm0g
PTfCxdAkk578k3AodtoDz8ziA9KTYkyWIvyZh290hf43yMlLTtHA7IkCzBqP4DV4lr+E73qJ/Xju
grq0MXlcjTTThJA1BhzaoCHtJzrCHos/qVMtkGfM1Bp0vOHo/UE0isajKexACD2oMMWJd7ZYSaJj
627EY2+ZilnuBXsbPkbu/btiJlEEgwBwCcjFoMl4yiIZ8U3C6RUM8luN5KsAIamyq/F+BqgKg2ee
iE4MDIBkQrDUrHftr0UWlNm5vfiCydxCe9iHmBW+oLDQ0HUimh040q9ypW5eH0QL5B7vkUtXS+KK
t3cJcBBj8QyYEjA3yZNArdeLWAAZlHfW+MHxxE1eCNvhD1e1zv0JnrMDtXTMLZgSR4mE6yNYqHlZ
1lnJnXkj28IP/Z0PvrYG5VtjZ2LHLzgI469d3ZAykgsCshiIEMBGNW0e6yUGmY+MieeIwyXM2iKx
Uqgz2KJUSwv+pnyzbkjDg7IO5SioZ40I2uuRiQHgMf0gKWdueBDyLZ/tdLrJDKKhE83jXj3vK4SS
CT3wgJn4z0N3VFKiiC68NFOTVt0X73/Wa817ziJzcAVUsPH3d/GZpmtDf24Lk0fPk7/rOyiOeY7n
W3VpVWheUCGdBP6/mNSvLCJVY6s5HPMYNTC3YzvJX0Do3DwJGCWeUPiVo7DhzZsjQ54lTsaIMgl0
z87LHkKnGtKIFMQJdhTSfB2ImW/nde8t7Jw5y7o8Mv9DgwZkx+POunjtZKUDOyBXqGe149DX3YFf
3pfEbFN2mORQMeKVVrLkpBj9UqF/bmnHDiUkZuEqodgyeTdarsh9KCiogN8AJyEQzoPGBtsqiSsJ
JDvEgVOnWxClq/Qw+FuqPyYGM3PhwLcmL6wDzhxAlvzL6HfD4JQF8dWjUAONmX2I/prptgSq5tLh
0pfoT5gf4spDD+eqjt792GwUUjNT34lvyVaRT7w+OCElXusU+l7Cv+4fzls//mcHg9VMQeoPzYWT
gaoyOEurAek4SNkeET8VwB6DS7LOM3+dlVVvFU0kWqyQmk2ulKcqUsHV1efPvhrXlih4uqkYntXG
yZ94HCH0YlKzkmItJKIUSyQHHx5pEq3b3P/uWwDIiLUzgEyDP4shTP1JKRBbdfD1yJVKPdqA4i9+
EDl1E0TQNwgBYG86KOZJXucYGc4aXOLMUWL6t+LWuK40RYFMMYLBMZM8vdyaFEB5WgzeOaOQcqiE
9ERxZOWiJaAwITlWkqnVMdBeQmHh9rlNvsC0jsgdVOMQxeCnvqDsqVLOF7zvxunKa01p3QpOw6/a
ygrdttoCjql43/Jil9W4Ia4vWJjFmCGbgzhYmUqyqCyVeFYmvktrQ7d5DuWi1uM9u0+bYFWGAkR5
m7JcD4Enb8WAaxz0lZCaDpmlQ7jdNtq8WnInb2ILGYwqoqFA2xX6IPD6J/dEU4F3nZa+WzAZmTZa
mirPFHMUy3YKKe2dGpBCi1W5vjJ8foAmWpk4VUjpRu/FJYTCbZIAXwOyeZTVIVyDq2Py3vmUDzNQ
bPiu8KwHZswO/R8exFyDiYZSijhLttrWTkJb8h4F2S59B9CcVM4JHz9G6W9xL6L/O1vH0NuKCEV1
7KtvVgrdpoqtCTtFsgzjRXN92dS4pXkc3dPJ0o7JSvTm4J0GsfX43l3ct7ECcYY0brGjXjyVBD7i
XWkfn2rtIZcNUlZvafvd7+iwitVh4R76ydDe2Eb0iQoV/gsmkWvbvdSK0DbIfFfUH3B5eJb/1HOA
xpEg29a6KTZrJh8rxeE9S7SKz+jEP7Uvst13lkJ3gqnZskiko3KOdav1rIazDfDvL106tw8+lvbi
I6cPUp0rWpCnvgu6ROORK1edZEva1j8oqBtWj4It76Ar/yb5a+3E4dYvLMHklYVl+ikMTaYKzAg4
hSOIdcRvXE+VhM7QtlZ03y1bZqenPn9JcrvzV15qqt53xe2bbJXX78lAiSTvg/53wVuqsNKAC+oU
IiQr5BgaG/qIUNYmfGZHjSVzq6FHa8JDFNnUO0IoQy5sjq1rgwiRrZykL1RIvWfjqaKbAlQSFZK7
3LesngJQENTCod4O1btmkA4yr+EmfGY95FiSbaUsYTh/JCLvDX6SR5C5uJFjCDW56qFUHTQ7krJ7
Cv2D0ZhsG9LXPCfJOmavaGnCo43m/PfkSNM1U6wh2PuVoyqvYmf1X6q/8bknGcjwdKv1Vo0b2ygf
VS8iUvGE24YknYs29H7sHjHD9qipDvjstQ9P3miNG7FNnjwCZRiMGuR7VXPk4ZBkuwi40pA03MbX
zQyF4/QlKaxMs/NuV6xC7ZS9oUnl/ks484Kj0KQCoA8XDbkVZZIQ77Wy8nlO9d2KOWpuAhuf+xsw
4TcWwFoREcOVXpn9Ia3Qrmaj/a00E/RzbVXdVPuDvCTqMfcsXX3O6NRdXCJRAjGjtvR8tz/EMtp+
nZJZLYroAU/S4KXqTVm2ZZ5ZurhEpzFzOq8sT66vOhK7IZY53+USEscReI4y0yg1oqgOmJWKJCbo
OF+Y/duQH74xvH9c9iOHMOiproeL9m5JLgo/cCv+gcPLQ4fuEPg6KTPgKZKRJtFmZU/AnLQV4DQ3
Oo5j0G8MfZHW7ibOwpdI/zQijfm1act1TDMxl2spcFNdaUHSFxoPSi12q7zRBLPty2RfapF+ToX2
6Fd8tUsMv7PSuAcpWCCIb6laG2bPR8wScyH9yjhvCep9G9rjCyFMCpUBESR4oN+7niv0I2lhXAah
W3vSugipZWiFCSh7qa2y0gnqxi65TUIbKMk9Ue4lKvZG4TANcOVf98/MbZESxW4wb8EtxMLpmjq5
yNVMlno1TpmrrhggTcKr5vQHXFZMNkVvIyrrgojv7BFUQe59y7cAodEy1HwlvLCAMCoTX6UBFkMs
jSBy1fwhMZzCByfPOmVHzXMl9TfVDnFJPLRb8A+Vapd6aSUe/5aJ5w6MAUEySmmkAJq+tTyQ1ZFn
6lm4hSloAVampHwFOrhigoUA8Ca9NPnk0W24ONGCHMkc/C7mimosuR2uIYe2ZQkUTwQJkYImptyl
wcJbO7ObUYSDJwJ9DSRxp9kJLgHGN+SLyC0AidiXS+Q241abPCNXPz95RkKxLYBTx88L/YPWv7Rf
mrTNHhrdXErs/9SEri0hC4F+HYCRkPtGjul69rQi9lIpYJHbR8PWpwe53wqFdvDqfe7mg2y36XvW
rxsTvoXFyd75/n67TYAivQOEC7hcIDooQJn92nwscnLtBV7gFsJIg0Vbwnp0fDpNdEgKSuJixS/1
rtzul2uTk8MV9eCKEhojcEcxESbWJJIENGC9D4PyzSHJdH+E4wAm84vkroaaF8iCQKk3OVBdnHZg
qtRCVwrayArqoSR8yptcqzHzvqXboj7mErKQQPYZEm6NqWef5qXfCRqlbprsevXkNwNof9BrJn4j
o6N8gq80SuzcEShp96r+aFTOcAA/D6lLkog7tlTBvQW44HvAG4kUOtinR+HC67XVqoxSkYuoW3GH
dqSXEM2Ye1JOnsMNJEs28aOOkmRPyqPkGuqx6NZ+hjQfZOWSham5rSuNnyIjfQC46EiQPjlPGd/F
RQquLLeQv7Ls3BSnkjtKMSShAtsPieqhqZ+6SmdJqBXLWw9yfXAvxVqEMqV9f5nmtt94YQB/idoP
HpvrWWFp3rUClDjcWpLgDhl1siokWgGXmw5rquWRBSdhKX6ZMwpyJnD6YC3wskyMKqwMhDgImRsF
ur6Wm5LftPW7UDU7oJAGhHjUWIiYZjIgP/wJWHkIjI9cEdfj7HMP4hw9ZnWQf8v9ptcEaDIg3pBL
Ej93cMbL0BZqW1+CBc8dOAW8PWjB58fs2MTNEts6owjCqaupzXAQwHDCYvS6VMWwcHeN78r0ZGsg
oBKQYAGJ37TZRqpbvtf0gCHBAfkjKcTltfDIzF3O4qWJcVkvnjYPdzO6/Clzg1Iggs5IPcBv/5IA
XXjhk/deItCUKtmedqRbKE3N7ZhL0xNnSPUlA+5Qzlw9UzRQs3ScSSMBkKRMQ7irpTpop+J49fdn
Q0OEj94lFYjHqQc2BIEw8EbJ3KqnaJg9e1JuBZJv0i7DeYyXtujtKzuKI8lweBTghPCST6Y3bVgw
pBgj2lUFJ211ESrqXb4dhOEJouejkoPGLB++6lqoMyDDKFp15aAOrYorQIWgD4nNgLF36lL90mgv
gdqKC3fxIC62tI8X1M1mQ7kJiW60d4HB5/pTKxBjZPEgYDniXa0g7YpWPaJLDyX04IYtWlP5csWW
+Hpm9x+mCKTnUDBD5mNyg/Op0ktyrzDXiEsLVN7QPX/mBjNOzsh1S4VTI0Lv9F3JW+j55f0lL2g8
qtNBo4durI0aINWYss1UvCdmg5hFLp824YFLdbRQ61F0pHLgMtDYPyYDFNwU3YvNPmvf/3ovIn+B
uhsQmlCX//HRL86eIvks67IqckFNhG7bnaRYbW7LCShZPu5bum0dxxa8NDW5KsGsCgEoqYxc8YCe
y82bFjmVZ7/Wb6EJAgE7ctCEuc2YqUHqL36k0O9a+4/qYjX61qcF4lfHZQYpylHQenLkIccrDSyM
Yhfp6dJKRQGMYwwS03//AF6ZmVzQuZ5GMW1Z7MYDRZfyFlxTgbgDe0y3lOuciaOuRjR1bsXcD/ha
hynpWVwNKdFe9XfFJzpUYMzKRgosdLqWoPb1vLCi4u3OBVYZIEB4YqOS8sTfAI8/bYowi13AzWwk
3D97tzxQ55s+lsShlg5wSWuVR3UH8dd+h/djyfmaeZyuPmD8wMvd26shYIpJ7BZ8YpBeNSLbZ33i
3B/nTDYFE3wxzolf4cspkPtZGruZpXrHurVAHSdCrRdcmA4nrsuzWGzVZL1gdeZturI6uQxVvSyg
eILBaY9fxe+YoDbFLPmtM5EJ3hSmtDXt/tfpvtGZtwI2QYUNajoEfD+JlosJ5X3RB4dBFbscQ0QJ
atRfeDSgZFE3zAybkFvVrdiZcpIuAUpnUs9jOA5MDYBlyKlOdd9RwfFRKKojNwI73yOtukzAU+zL
telnnAAwlpIP+vOYe3vxedZXpIvSQtlnaVqlZtiz+CXwafPFOKNsvhDvlT1S0U3NgZLD0IsA7SM5
mGQLQc4Ki6eqNhx8ZQCPSFiUmYpiRGv85iAdrDgdS+UUKUVDsYWoC35JXeiHVt3Rgh0g5N0lZpqo
eBFkpUpa6/70zx7lkQQMrzQeQBSVrje0mDaKkmd55CKTUHGNpZdE8EGP4J00w2z3CgrWuslCsEG1
Jvp70dl6/wPEmccIKm3/fsDkSMsyn1CIYiFQputa4QEhrUNIU7Nt6RNJMhkYZ3+DnbJzdMBLURpx
gpIoO64Gw3L1p+DeghfMclQ9VT5mPCRG/JyrB1Rb/sNnAuoMelQwzyODM7nEWzS+9hkdIrCHfYef
/JruuUAGKW/hhLXVtI5akEYnCJLM3K/NQnnjvIcYSOzGNIrI7OCcs43n2ShTMtEs2KbpNkWIF5/k
GuGXdBRuqb3w8skonwPjC7QmIrPrVa2RIOeGTojctF/n6q7OGWGBg/yghF5mKn3XbWhXyO03VCAN
e+vBQO9tQyiwMLT/oICZb3TpxehNtUU322tPn3rAG2KryDnSLhXd524AxFAI5BHPj6Hb9bdyQRG2
PTUiF1X9xvJrNbPyuPeIgSm3UU5VSRTF6boouCV2rJmQZkQKgjdpbMiBws21ZWgreTlTZcySyvvr
spNKAA364UGJ82zhcZ7zAVB4hPQIvG9wlk1c4kzLfaUYQlzokiCDz7rubWqkLyjzbHmWL5VLZt8P
OLVQ8QZGH38mh4qDfxnW4HFx+RhtToLh0JpUoMWqzmrvoB4QvrLB6oOlZ2u8LCaOpXRpdvI6enoQ
ejSvYzdXiZofNeVQ8zvdwQHl2C7rVn2xENjcoriw0UHei8wyiq4AkE2WsFPyUggg2ef2DXIQQBZB
LeuXCLB6SWrxFcUQ/RjAG6I211tNaWoOj5cUoH4DXNbDH6HfevLCJ83dZ8DLgOZWA3QGFerrTcXn
AhfWHAffKDCaLXhoAR2plGeRK5UDRKiDnZDmvslzcWjWQOwuhJdz6QEJV5SBwAulcXBlXZtnmheA
05wlLkSJiErftB7VPXnNaVtJWiVdtYr8U6GXdrgk9TbrbcOoKI86EMg9Tm5IWYiBImpguVVIl59K
PrEMCIN41GZNbBZ8apbqa1Pt0ctP/NhR1BJXI2LBzEab/SCgkBdApBO8Yg9d+KJHFu+ZYOG7f43P
HEPotMIFR2oQOavpMeT6SqFCLCQulKpNTtr4ZQNOjIOxhK+ZqQ8BwYSI2xjTkypAItfLkOe1qmdM
StxoXzxzm5iUJsSzyNOT8PS7IOISl+NcTvDK3mTXtUPSVEUAeyk5BI78Z2zaePoeHo5sr5LXDHrm
bgm1xMXXe+bEX9mdPDRJIpT6QMXEbX4jDmDyLgk+E22lpBkoM6DiVOjEUw7g6OK755LbeficzIqY
3aF1qN6lmZ1GC0jSmfN39UXjFrhwKLlBVj2EnYmLIvnYJZBZDR9j13dECL7LbpEsZNYeoGo8+CnR
1DllF+r7KNTKDPb6Du2TayRbySZdBc8d1hzIepMnZnYYu2TsJjfNdUusr3jnleTl/s7+QUpM7t7R
N/nfd0yOX9yg5TgwsAN2oCEhBpFQECagc8W++67fV6W1TwBpzcjWfW5/nU5L6de5VPCV/ckzXiaN
lAv5OO8EcFZwEBZ7RC0pXXXb1MPwAwSFoXXyf90f91yl49LulHko7GuwTIQYd232CkGTPYJsM/Ig
b7GypM19YzMB0pWt6bMqt2GkBxijru0asMDS6uj1L53/vQiMmUsRXZmaPKWxzuS0lzAs6TFGew0y
MegMbnZli9CWFPID/WgBUTx4Sxnt+Zvr3300Lawovg+nIsCJ7oV1mpM6NfkD/8IPW/YNZM7ALA60
K6mdP4vqQr5m9nK+sDy5w7B92jYaMLu8dFIFQOmo00F4btE5nr2zxlQ2SF4BnJiyaRStysmqD0yn
wu1GzKPixAKaHcCAv+GgO6yNtR3mFJ/iK6/UJq87Bn1AfjJGkdAoltjLxy1ze2z//ZjJdZXUQhR0
AtaZZocmsDvENZwJ1QW0wUfA7exii1vKi83v4n9Njv//4oYcg16Qy2CeJWUvUKcCL6r8BlyxsEgl
MllRBHUynBH0fYMaAwnWqeTeIILcpek0upfpc8VbkvRBQzSy3z+Ukwt4YgRNOdfDQRlWDTJOh1q5
/8kVB6kH7EK1afctgDaZQ9wcIct93+T0kPxjE72AqMOBVx+Vimub1APJWit5UJbvzq1y5KTCMgps
HV13JOCvUEPpSFBocG1SSTODCoFebkPHpNxm8VLeb3aSoR4FRWuEezc9xx5HBVaV+JYwDkk1hIc0
pmYHGAfTl7jGxhN4sVn/GfaFqclmzfq2ZjUz6J7yAH3yBSkhvHV/aieb8x8TiJKQGgfU9EZlsDcy
SKd3AdtL5UEMdEuNAbVSBxOIc8KpL//BGBTA4a6CCAE8GdfLaOh1w1UZjIGV76VTt5VcOBxSNBzb
6Fm91DU2CTf/GRqK1YC2IzRDJebaGrIgTcUMWOPik4cydZFso2GxO2FuiSCngvICmtDh514bKdqs
ZIoWsj0Usz8UqvVHXouXWEzmthyGAx4TgKAA1ZjsgyAIc4VJGdvzwDrR+AAQf0UaP0hJUi9ckHOT
huIMFCcRT409F9fjKY3BQ7m7YHt5K3hm8pG+/v0WuPz9idvUKjHoV9qc7TXB4geESKA916N+m/Fg
i4yoc9/a/GiQbtQBWcaoJqtj5FGjJDXuqo5HjisdCCTmzAZYgftmpk7Rz1YDRv5/diZbLeF7n2OC
TPdRtGdpCRReZWrlKxRYiODFjqAXcIy/SxDg3zc8uzFEA+I2KO2A3nXiBDbI1GRVgLsoabZlW5pB
/hrEENOh1n07cxeR9q+dn/FfPGFFw6WVgsTxPokfi/CxDOz7vz+7TihfCsBX4nr/gbRd/L4Oxm6v
DCnbo7cjY4VtRNvA4BYGMXfVAbr3PyOTrd0EKQvBX8H2DPpW7CswomeBqUhccNu24hfComl88M+W
uLA22ejo7mzbuh/vut5JAJUMFKDTfVN4z9Bxlor7ftAfI/5ZjQbTb09BJZtlmaOtyR4C0Qr9j7g4
xfUGRWpDMMvoiQcAmNeQFM+Vp/tzP/eeAy8IchzoYCA3P5mWMBE8tZQx90lkGtyHqELTpPoCsIdw
3KaUXJ+d7hucXewLg5OZ0dtSDtWa4TYrPKsyMouCrSTpFwBLs6t9YWVyNLRA17qQh5Wq/k58sOyw
NW+cFWpF2VJSf/Z0oOcapHtIjok/FEgXu1cKegik9LieG837bbB1U3a//8uU/Wth/IILC9TrhErP
gZBos9TOihg98l5m0koJFw7i7IWCpgQkloDtQSf+taEgLvWwFCsGousPj0Jrrd22Xm3ShdMxjV7/
OR0XdiYvGp+Gra9weGbiaNs1KHU0uy7c6W2+yorG7iPTi34FolvXidl3O6PNDhr1T1VWrhMgabu0
XJjg2d1y8T2TQ1DkEPOtVExwZ2kBXbeK9pxyJRLz9cqvwiUQ8ewJUDX0s6PBALCNyXPBmsJTuSbF
kTNAAZJviwaJu2zhAIzHaOo8AjeEmGBknsTbdL2UiZQZ7dANbK9o7VseyCcpLJ2U7tUUbWfAlmrh
IvJ4/O6pyVHTdwSUol1KmZzsgaGNCmgltvd1yWy5dRNvvfyNQ+eNku/UNLVkVPtQ8ULjmKq93z8i
czsXbtgIN4U8xE3sk7ZGH3NRAtvcceT/M9LK7qLaTPj679gBfvbuv5ZuAiBV5kqu4LF6wpBvgwQM
K8WpNZQjIpf/8LxfWpq4L3pPK4CqYcmIwFRm9I+RXx24GEFyuMh5ObcnL21N9qQBeFkYcBGDxDT6
9rmPQj92yed/WCMJgEEFufoRjnO9JZEkDtI4ximr2pUsBzu/PABHaEbDUnvEtCD3zxpdWJrkg5WC
43xebHCee4jNh51BUs1GByVXxJYAlJPf9oeoK1ZGHB/BVwlduuSkRSmKF4MN7Na6/CxRqWa0cXxf
6IkAPtX2PWiHdc+XBonkbhNwIPtGSRAhIL/k1k3rSf/v838geZBoFX56ky7u+zbxo7gO8flJO7hU
kUgdror+t4BONx0t+qju1IqMupm+C5CegibQwv08e5hAJAtGNzhkwJpeL1Sd1lkLSUEcpthjK4Hq
6qZJY+lFGoT8oeCypXLd7OZD0xeaTKGPhCTRtT2keTsKLnBsvqgsLZmvVadKYpBxZrm4vr8HZ311
XQe3EBIliNq0ySZsVKT5KAdbqXeESN5q0PTUTKPsGTziW17vXd0vbNVrHCkuj/dtzzkKl6Ynu7IC
q3LW5wJ0vwQjNTWl0cyuEbPVfSuzkwl4AQBfiLGlqUMnDgGFr6fg4s/y8STX1YGXlkKeuR2CjAFK
gaM8zQ218eDx8EdSD+5tUm0GLdkErFizGhhs4CEXSEbnpg2EROhBBs0bqG0m3k8KTFmuJRwCeZE9
a8BHiGm5VEGam7RLG5MdKFZcogbtOB6/NMPuUA2JteiTzk7a6FqNjIxAwEyM6Hksxkpk4FaqOify
PzLkHoOwdihdejlmp+zC0vglFxdIb2ApFE+HJemPniSEb/78/SYzLgxMbogslz0W+JivkF8hHUdY
CCWkJRdmab4m/gQEqqkHDAPeC+4goRlQLw5944j8Ev5rdvFB6gOuWFCioA/neraUNq0qPsNgjOKU
xhEpenegL/cnbHZFLmxM3DHP1xk0UrGJE85tytDEZfAfvAVDQ5P+qLoBmOvEQlNWUaGDhncPDR+7
KEGIJp1AXm376lKUMEUxje8TYh3g75EF5YFpnWwvNMr7eWLUuGLKEE1wkCA1OY61lqA0hgAkgM92
je/xZhAVnCV71ZvUg6ERsKOd0rDQSlGOtzXAY/6PtC/bcRwHlv0iAdqXV0le5bLLtXV1vwi9VGvf
KWr5+husc86MTQsmai7QaKAxGKdIJpNkZkYEZBjNrzvm1adxjmlJ45hOHV75Mm29YdyDSsEdbMET
dnkCoFiH7hIFNKQWF5KkiBb92EvpQVYiP6r0bRq9Qqi70aBLEL61k2uOe8mirh7VXmIivxCkg+zG
qqh8tOC5DJGKfhrQy5i4Klx7bmIpVLYqZBmsVloTwLHR7aRVr/ddV2SEOzGnMrL1lMLIhNRWok2r
BC38xJIFJ/PCbkcJDk0L4H/DscwrFqMukwBDCFVMKbX8vpTcePShhLDSUJC7P6AlS9DQQKEELQN4
h3GrFxZG15oSLOE7Vo0EMsa+XitWYAyimxzzNu5FpAM/jvcQuC8wLC6yRABSEYngPY2MeOKrRN9b
JaDDs9R9R56q8mgCTpf7g1tarUuTXBhwoCBJDAXZiAk6m3U4PeV66kep4t83sziHJqiG0B2sofGG
c4qsVaDaoUxYrUEdXErjftvQbdyfDCPXvfu2FocEwXAZZQroN/LX4XAabPDEID7r0yvZ5saLqKa1
EJzRToALqGlB6wQQwuttpJQ07w0S5Yc8BsizBN25Nzqt6H28MIwrK1xokvO6kZUyQYtKuR57NP8h
bJKxEjxPF61gVUDDxkTF+GKB0bSNosxpfggVpBXnp6Z9sEkjuMkyv+X82mDcT/9nhBuKmsdJYUcF
zprKGlbzkD3LgHr6cUpsN9GrfAWlC9tP51TwglweHHLdNu7ujFD8eqHSuO9n6iDLLitj4stNt6rI
MPhW//UHEMb3rx0uQuSSEyUmxSRConDrlG+xBeKCCp3ZVBD0FgIEDNmMXAb0aIDEXA9oaBt9Tto2
P6CNahsW4F9X9aOaq1sqKQAuZCLA7+IEoueRAfeQKdE5e5rTt7EF3uQDKVCATxBh+79dLqToWxwW
QjnSEzJyorwUSV7Hs5p3GNYwRgjiSuQScF5YmfwQo49j6sHNav8aUus9AikTmfexSdfQp3CzF0dZ
SV39Clmt3f0gshCwDOBB/vkkbuSGExsh8if5AdpnFE+irNyyc4z2ieC5Ihg7L1aiVGAfmNBIfqDh
6xjqWwW696ZVeeW4LnohizKLszc70QBOAI2A7D7Oha5Y7Qimts4P1SSRt77IoYg+KLFHQcTnSUVR
nu3a7p9KLaKrOc0A2lDUn/qgp+eGls77/Tle9C5TBQBbA3n0TYevWSh5lc7wLtVQXyS5wQFkyX6Z
RYLD5/OCyY8apAKM4gDiDmh1uN429qyS2ZEwx+GcA2s9ej0Cj1G2rl6fWzVcy2m3ASflhuqaF4Jf
OvtboAicPWf5eRQpwi4N+uJbeCp2baZZPqpwrLTDqw5tCTH6dapCcOVc8qpLK9xND5xiajWVWGc5
+yZVrg6+L32jGd9FVfOlXgu8s/+ZWl6PphqLGLn5BoVMt2890m4+6s5jWIvcnZ6tGiR5/t9QENaX
9ualTS6s61pXdJqNcCHX2qpAFQAcYl5TvKLAKbj6LaXWmNI0awpA2NX5GzOBiGgkyVgt2kCtyEfN
FAFpNvYKOpQ7P5aeJWuVAZlCn+9vjaW805Vh7sJUg3pJUZIB8zoCOY5W5X41gwZ4XJvksyAIEguX
AjZ93+yic14Ml5tZUGTlUWz3CA+p6ULz3g3DTPweWrQCvjLI8YD9AHiN6+0YdcXU0Rk+k89Q0ekA
zBhepeG/7IBPIkgTTb43Aiu0a0FSmGHP98qPWGs3GV46nTvXEpBCQsgd+2I+wDC6Ulwx0OWJqt71
iADdKSQK4NnB1vsVUZUdumS20bwm5rMj78KBrqJmZTQ/gHj/+oIxWWlbB34RXeUsDlxkbhLc3yMr
6YoD1K0HQFtSaJPlIiNLwYRZQNc8gEg3iGGjVQqzs5zi0FrmHwDAX7qarsdCfakZEjYRXUlvbouI
JujeAnEB6lFouufOqGlEpllKozGwcg8lS0lWQEMzopspiDQd2IFRMIdL9jA0HDIygAqAEV3PoV2Q
PB2HcQjU3ql+l1BC8RDyIj9GbW9NS+Mnylf2tkq72bu/eDwcAL1aeAoBXQe5oU9daW6kcmOGYysP
Q0B6M30sjDh7GjPzW6LPzrbMspOsNX96IqsH0IvRQwwF1R16iFVBkLtZXnwFYptmYHlxKzC4TT+U
3dQTKR6DoteQj/1RloabO83GqQMZhf77Y76J3Xg/o/HJwFMaACjQW15PdkuNrI4yC4s7HjUK9IGO
BnQoeielKXjZ3J76SDyBIB4epOLReZOny8soziYLpsi7vh8eJCCJk9foNXvQH9OjtG9foeb3S6Td
tTA+GEXGFjkWpjfC9TtqAHYVrWWPwYR+v2moPMfOVqqUuQX0xL48lXgE6DrwmWzz8+/cae7svirI
FEAUGnisfQ6C61p5KLO3+3bYklwFN8wjODQ0YClBMIm2v+sls4rKVKa0nwI1/RY176mo92JpGxjY
C0h5IKcq30RPB6W1QstsQILbZC1Zb6lSeuhf89KqPNhgBwPF0kqqLW9W3wfT3nx9dCC/ZxdQZHjw
qL8enSb3c15BXCTAY1/1SFSgHTRvRsEeW3ALsGYjAYhkJ3ISPJiNjErSZpCBAWuAsTKJfG4T+aHq
QPbTInV1f0QL8QxyE8iLwTUYQwf7loszQVXncgYrDqbTrKlPwOnu03po/bJSi1+JlciHCsuxxSVK
Xt23fHOwWzJLiuNhgfY50EWyL7uwHM9WMk2FMQZ1Dh0DBSJSygPwnv/BCGB6iFrIvmBfXxuRobWo
5Go8BTLoGLrG8GBEVb96xWQjATIPr20cRiD1vzYyKUSG9nkyBX3+kWXEVfA4cQbPFkzYQuhFUgxV
N5CqIxjymaRKjfS2b+QpyM3flrQ2UBXL873uQEeeitpImCNz2xhbiz2zwIXK2D+uh2RoEgkTkswB
Cguboo5e6FzsJ+0vOIY9VfWU9rU3R8ElbMkhNANtqCgtoieGR52N0Lpq8CkIweDHDvUzxFB85EoE
Dr80iwi3FsiHQYKr81vYQc9RXCXWFNRokMmkVd1pH/lUH/vaCgawP933v4VwyMqKsm1ADZAd4dfz
WMmgFszaeQ7KpG8/7CLvqYu+PPvpvpmliGGhqZY1PgCDz5MpdGNuVqluTEESd7pfmw5ihmZoJwpl
crdSiCrAdyxFDdCOQB2LgQFQIrgelkb0wQktbQ6UstiCNV2Lpd+0dVsrW3cN+LKNRHD7WfBH3AVY
Vk5mNCs8kXgHqmIr02M5mA2yAgXOqoS2QKO9md2mUFej7qM6JTC5MKcwiTYnaCwB/6dykZH0aScV
KUzGTbwmTrGSRrdsPrRGMJcLDgl5OwDOQMaEi8CNyN1sIYllAl0bdkrthlOq/6gqK17XJrgApVzP
T/IcNpv7DrOwgKwMgrZlhpqGZ14v4GQaSVda6hwk49nu+nWYB5liuE5o4NkIwgMRIcXSZF7a4xym
xhtcN0o4DHD9xWoOV2STio6ypYm8tKFyY5pyuw0rfQ6osbPy80CGlaNuzPwBFDWC6VsIVeiCYPUd
dGZbSI1dmyrBrg0ai2IK0Ee1kTp0FUMLoR1CAQR4YdbwhEI0ZG1vsMbNGhkbUk56PUFBAJR0Sdie
R3mV9jQgtai2uWQKlB2yzDg0cOHmAn6RZW1SFiXOMDD+kexV0gvZNTrVt41IcKtfmrxLU9zGqqwJ
Ug4KTOXGk5IxzrN9OAsC4oIvoF8PZThgo1iDImcDkDFZJuk4BWYP0Lx+0n9DDzZOLLcW5QsXIjxC
OwoGCBQMMc15XYERxEaG0BvWmiuhw1SdP+7v1dv0Dp6MuJyZSDB/Empym1UisaqMuoLBRPW5Sh6B
TbXJSy3vWnA/0AZwTGufyS/3rS6tEkBRiH3wOwRc7qoLn5yLIlZxpBhga5CSeatpIA+Jov7rxz5I
+FGmYFT4YLDi9lIKjc9osDA6uEMUNj4IRKBIkK7uD2d5EiGV8vl4hR3OjG0O7WSCTSGoq9SfpL9Z
+HNYJ6fS63dUOk6iLpmFAIuSC+63jKAWpzJnjkRIyFlSPgfocPAjGc2qBZgTrE2q7ttp2oP+SDDA
hQ0Mg4yTCoB9BX1A1yEplKs5zrt6DvTRQDNuVb0mMRomQvRYrEER9lswneydz10QoSiOflgoz8Ax
eRIVR41iqx+7OWgafdhr1gBqclQNPSsbhm0NyJQ76SmEHNrYDrJkBA+9nJQn08pNUEpNDgmyYhZx
WC5sRZTecQlC27OOdCG3FVVlliaVEFy2+ljGHdWBGHNTt+79oS9sDFhhhKxMl9rhQYpIH5dR1PRz
MOzl8/QnFPz8wk0HTHVIQqL5DZ1cfJKOyHaky9WAq1VobVqAgrUnO/+dW9luCHMZOA+S7bSxEuz2
hXjpMG08vDmxSiZfu5N6hBLTmjB1JvRputKn01NR4ijoZr+ff92fwaU3/KU1vow1tL2qFyWFr+6t
9+YN8jjl2vandxs6CjtVZG1xRpHTwR8EGURSbmeMDXy4w4y2FglqVd4CQbhtQvNl6n/n+ckIX4Fq
etA635r9pg4aeaUyav0Cl77IKwwobsfyNtEywUIvbVikLi30UuLcQPS7/qx4NmcgauFHmvakqw/p
AFqo+ZgWouGz4V3vVDCJA3CB80lGFyyvcRTZ4E5VDUQic3jVnWcLNfsmf6jav4ZC3tJE92znFJp7
Kfz6GxKGUa6DahuosgGUvB5gVMx9ZoF5K9C7X41D3QjXW5t6pvHR/ojB4teJGkdvFxpNHLjA4JRU
wG7KI0wm2RzzrGlxyZTLI2IkCrA9VrA+gKS2aYZdWiuDDwlDwUPhNiAws6yDhF0EUJW+HufgQKXZ
IgiFZv5N0kAZ9jwngnB7e5qw9hTEWogosf44birbPge+LIaJqgTRYuJPg+bqDmidZrRfVuvwy32+
4MJnpVaAG5Hkghjp9ZB6K+8kQ0c4kHNV3VY6Kr94wcQ/lDoRJGhu4TqfpqBEg2Qyo8HlbmpkmvUR
R8kc1L/LptwUUu/3endooZNFmtgfKJ6UUQmAVRyM3XEgzbmYD2B68qo+oij3D56ei5R5lhwJDmtj
vzCap8/4dZGaypjuYVzgLFWK78CcuNCfQU0UZH3RgSDR+OX7MN612KLoQmdtL3zKdI4a2wQf7xyE
1XGQ/gKg2IuaCm9PxmsT3Hqi/NKGma5gkodvdP6lff09BDAQUDmofQLpp2rc5YMUplk27K2MDvS1
oWnYenH/JlnJV4FHcBZUOhE0kbIERF699kvSA5KdRQne5OhuNjc9I3qo2+O4iczz/TPq9kC8tsTu
PxcuMNuQHtIaWFJjcK4r/dpxEh/Yo2CKYj90BCFkaX9fjos7C3RkD5WJwloq7T9UqCxrnjGtamlz
f1BLkQoNZkArI68BjkZur7WTURjEZm5Qpn6Y136N8t84iZg1bwvhbJkAxUHehFVUeOr/sTZa3GGQ
XZAQMszEHTQoSsegphvjxh/iP6XTPitjfRqyaKNJoLkWUmuz5eEPvcsv4Bwee7cMcZ3BUUDStRR3
BxY1ncjZT9maUSDK5C1P6nUCLaJ8lRFvlEUtp4tzDc5azDNaryBsde1AYd/pAyWYA7k+gpHXrYyD
RL6KqGfzrKPRk+VqmaD1tQ1DonlNKDIe5vCznJ+AeRIm0JciB9YR3QzwF1RduH0wyNC2xDmBW4pP
t+3rfX+8vQLh+y9+nHP7Qle7aLbx40TaZ9VTHT/MJvCaq/tWFrcyWtKQYsMdCAmB61lSI5Qr6yTE
3bbdQmEJVDFD5aat14t0MpeODbxfseYMr4uW3GtD4DoPFVLDEOo6D1I8n/Iw+wC2/01Tt2FIX1S8
7l2rEuQPlxwNaQ5sa0QQVi+6tppKOc0GOZODOoN4TfsgqScojggC1OLQLoxwc2jIKfpojFQORuq8
1VG/qka6BjWBV9uqZ2fqqrWsNeRYBAFrKS7iHccql2gHxeiux5ZMHZL1Q4N4376Y1qPZ9KC9PGFm
0xTvhfbbfUdZmknAtlBeQWkPZWcuaKh5PcFZYc0h43snRYE0dodCSnf3zSx5/aUZblClE5OmiWs5
SMqVQb0iDdIS+ey3+1aWVgyNAp8oCpyVfAyOnExDxbmVg2ibK0cIGYMukq5CyS83Uezet7U4cey5
isoo+t75jpap0c1mUHF8GVDpLuJopaTfHBwv960szhsEAlFgZkREPPgMMhBNB2gEaCiT7QSUFtVO
FiptNBNkXZdGA7oakPAgXQSaV+4+34ZalLYdxWUGQUKPS7DoQgw6/fX10Vxa4ZytLbWi6eNBDoZz
330o1rs0bdQv43ZwQOBmjXc9MqEg2ea2bYL2TZpXshxM6n6aNkT2QrAW94IJWwqwcDDUZYDZQxGU
TejFXQkUXE09TZoM5OixxBj0vvOgI+fQaSWuTLJP5k52MO6gvQh/QziDL7aWo4oE1yhR6LLiykzG
LHXTsh2f76/OLccGajKQ9GLHBjwBRODXY8K3y206gaatKYLGeh/KdVgFZX2w1e+S8tY2PiSepg/9
cUg3RRkkoPrIp4P9nEj7eFsBmJSBr1z/pfV+l6/vf9pCJvP607jplqeuc0agSIPqJ93l/tO8mdbf
5YPxXWCHHRy3M/3vFLD9eLGsaeaUoIGFHQKmgvlhgJCGVvmWsyq1HZibne9Ddta1bfwqjCefF5d7
prmTNMPSawOF6bbaJfJOCzdGidSzqyp7o4Oy5jc98ZR3CbqkkCyGtkHyUkmP9RpUNa2Uu87TbCLb
Gh2yLeSZVOeDqJvWPLSg7cb/XIE7MX5Nn+rILQmky6R9Cbb7dnZDkbQcLySKeu/1SnHPItsaKGR3
HXD9Afee7Nv01Q4VVx1eiWK6GSotluWmyDf1kCwfvHj6qB66olpD1jBJNxk6yNNqZ4/vRh3v9MCI
3pXmsSx941NhQQcizs/nzDN6t7RfU+lvN0RuAlYJkRrUZwXy3mqwo+bCEcwYWjTNGA2BXj6iOAge
zlkDK3C0ZeQzs0u96jUGx3y7s0JoNJZuDw7qkwEtS6xCE+TokYm3iXUEGV70bbJ96uwIhZpr+gaV
J1Bak1NyBkf7Xl3pYHhz+hUmzcWytHuleK7W1aME6sDppJ9t51ykr5l0HOVN7Q7P41ujuEl2okcT
yiMqOPYAGDzI4ckpfLDdOLHgErSQt8R6orNJYzRTDG19PRE1dLG6ESmHAIxZaPmbim5lts28K6Ao
6tkjJKJSKDeAedo85VPBlBp78LeNkwho/kn7cr0iUHw3gCpFVZDBO7j9oeS0ASd0MgQz3AU9mJ5i
0BeKfDcyq97cksD+aCzdbdFIUTXKKnfMlSbvnOlHZjgQ4dFWo+FOyLEQV4LwVQ4VUnCMbVmyN48z
t5Gheyx5ZNOb7dZmmX3gZKGqQjpzK4uoIoVj4SZV7Su1qZ0YfY3Sfoo9690AxTE8/6QFEdhlIxs9
uKtx3Dq9nxSg2oqRLUZpstplyik9aZarS9tkldANNE9D1afVn2od75FgtLQzJERxXLjGl29wmH50
n+Gyg2ILDqNrP4jrig6aWQzBD333qD1+Oe5e/zo3IQm4Xx01x6+HZMZatOtC3RAbfeuVx6oZknJ0
KDglp+J7rx0gfYBHUyzK3X4C3288jJFfA10IV+PPPzttU7no0wEdJdNJkqVH8IG51RBDWdbYlwnU
ydQWzcsIYxUKBpPqy40XhvmmUp2n3p6fYzr9Rv7uIW4hdZHT7oE24RZVm6cwKrCoXqJofgTsorR2
RmVbzsOKaGvNDqz+aSjRDm2ZXiQJ9u/tBRITi04wwCbBxn7TRFLLGi1yuxyCNgWtbpNCO5Oi2LEK
UfO4v4Y8mTki/7UpzkNqaEU0bdQOuDuYT21UArSLnpXKPIMVBGSdiZ+XEvq+LV/Wpgc65O80q/3y
icQfeUdcsM1sqS27vfZzaPdaAU1LY9yoxVbwlbd3KXwl6zDAJQeFUYO75IQRtasunkFEC+ZjSPHS
NWOB9ovINP1SIumhgvQBesYR8zN91UtG4xOdpr7UQUSgySFmOXeSjo3X9+sGDSVrHTQUhzgqQT4x
luUqaWwXUbJAnmU28WQk0HFVdfJ0fxifjWE3voq7NLrpEZ5vVK8BfAAjhwM+3Qqkj5YK0seeqWFV
xk6f6aYzdra9GaefOrji44fGSde245bKsLaVaVfjJjNkP9Vm9u9/1e37S0V3DYp4KIIAU8jzk6N/
T2FTOwSDHT6VzoZUZyXSoYNVbNGW2tAgnongZriwnDDJyKtRmsSVVb0OS2MDvLGTyTCZtd6c7kEf
+V8GpbHwhIY2vC3YlfHiJlATa5BIju73EheAON4Q9WipudfRTY6ac7+vJkFfNtsn3NKip/Jfg5yH
AiJZGlUFg8O4gn4chENGYzMZKyrasQtnO9YLOWVG04CqHN+L3TrSOOQjJk+xtmmVbqFi9WAcI/nY
/W7faB6uI0UQJFgcvx3bvxa5F2CYQ5VrjmAxSbedV/1Gv/muF7U7LhrBlQUNtuCvB5LresX6SM9s
E4rBgV2HbjH9cEJpnRRPWkx3ffGDigoBi15/YY5zkFIv5rqKMaZ8NzzIpmefup0Eobp9J3CMhVgO
asp/x8U5xqTqU5NNMETTVxUM9Gb0x5IOIOkS7KmF1xb84sIQ99rqu9wsLBsxUnsvNv1H+L3wtL86
8J1uJyhuLLvghSk25ovdlaszAYYcptLH9lGTXWnVrwvfXLd7HCCWYCuLJpA7oWbkXWtrhLHJK54A
4x9OYJG4HwJ55nN2Cl7NHXeTSTXUFqyWzd0pfqTEJb/ot96P9/K636Ghrf8msMd2zM2OuphA7qGS
xUbbVbhLBGQNcEDzWmy0jXyIXWlnoKNYRPVwmye6Gh1ftyub0al0axpQY9jS/tiN8EVRk8DS2XY5
hXzzQkJ74iQy9m+fuw1UhraQrC9nfw7U0oNfQL8+kDb2WnZ9i67iH4JdtjhE+BxqOWgEBwj42iOl
MSlLKUT4BRphn3eI9KMC1UmBKy77yYUZzhcdyGQmkoTNHAWz5lcfpAIvPQa0hhqTE0fe1CDyxyvw
W3mCK5BogJyHWpKqpCk7MvVsZaeb2NjYkNsVuOXiVkNGGdUwEE0BBH09i3XRRymhKp4L5U7fpAct
qHIXumGnlrhm71a7fCVTVzrrreDCuxxRGGZMZiBuEJJcWyZgV8nAHwIXRTaEqvO2f3eMamWVgZ0N
YH0F6qj+Ds40b9BDwaJ+9pzzm5ER2ADhyNAl/Bs1n0lXk9DA8dbEZz3fQDLGyulGLw+zfDKgadFH
v1rd1VOwYakPSpL4ehT03WZoXyb2cc532VlH+vbrJLGISuAoQOEF+CH0A3FRIkwqCorYHMCT5Kke
/krzj2l4Eyz5kl/9a+OmSSxVk5ig72YM0oNhbsGtt86D+Gi64xZ0U2fz2R122ua+zUWT7LIJ9i+0
ifC8QbJUWlEN1Tk0C//s1ONYbXTrfN/E0mUCTfj/mGCfcHFAWRpVmx4IrCB81b15S1znOO5j0VVs
6Q5xaYVzWgOkUnh8ZCNC3rPlZJA+kjZzjoYXc9PKu45shWRgvObO50GFugWeDsj5Q/qYu4qp9VCU
YJUYA5BlrKpttEJ5AUqJD8be8dot3Y976zH5Na/NTXQSKZEsRYdL21x0sIrSNua5BKZsQ1E9ATpv
b77eX7db4D1zeVT9WQcRxGL5OlqBBJCid7DR+ui33tq7ZEO22cby6o3+JK2LtS0oCbDrF7/5Lw1y
98BCzvSR1DAI1TlXxHy0OGMXo2HGL9yw04rBSkmBGSug1keakzL+iiV6xAoK9tRn99G9cXAeP7bh
FI4U45Ce181T/dKtop/gWNpR197N22Tf+Nne3DW7cZNv1ff0aH0Pj1PQPQquhot7G201oFUBvSnQ
etcjVtNQJ2qGERtg9z7mkuEqtUhQa/EUBr4GDV9Qgkds5E5hG/2ItcbWzFknr+RZ39srEE5vk0N7
7HY9XQt8kv3czdRemOOOXi01s6oqa6Ac/0I1+Zlg52lrCJ4H9XZ4HN7jY/7zGflfwYG/6DsXVrng
n5VznpgOc0zQ9Q8rtEt6RfOS9YIknsDM56viwkULeSz7yoQZam+l9pnOp1k/TqLM/FKaCW0Z/yzZ
5/l/YQZE78D3WBXMNNui8O1NvTMb1y0hn2v6yr571t0ZBIqPxqrxtDPdK3v7/28++bvNFFWgVusb
zKf5Lo8byJO7WTuCxlZwnVjcAZ8UrsDCoOGETfjFSIEWlZ2qI2PQzBs0kaKOPYkAqYsx68IE5/+F
BQLeEAn+YISIXNwdFUylwOdZLL/1eUZE+z+j4Hy+SmqaTjZGUZyHxi2/G6qblw8lfULX3IcpAzWK
jnmB0U8J53tGOZc3rchUcoJxIXsOIdZf82H6aW/aLVjw1taD/BsXXvN3ut1r3/GcgK6ciKJhoR0M
p88/E4su8+u100k/Zk7X4gOmU+ea+84z/+i12w1I5rhAvv/sReye970FGbFri1PXUjmpMc+ghLCl
TZKsOiI44ZbDF1xRsSxsMl5zuIgkU28NhC8biA7zrYiem0dwDbvCGv7iJR67+B9L3PrJYTN0YYct
lr0Ne7DhrtVdvQ23tQeekv8UlHH5soCPZSTG3EETdnMsm32PgKL6J426UALU3ofj/M2JXPNg7Yc/
Zu+FvysfL11oCAu2B7sV3HjqhXVuk0dhXOqSBU9NCw8iLtVfBym/XfSRqS6yjPZz86crhcWcxYcK
yHr+GTO375O2VhuKlh/0qaOy6UQHWfO1bpeeRk327Lx17elcOrso/xabv5w4dp1sHQ67hPzOovJb
BL2vkR7JpG0nEYho8SZ88WVcuGhAvlXpNVuN9puuSuBJWs2Wq/4uk3OUe9l/e6leTgXnalUCTm7o
d8LVwpXW+ApO5cbboQyP4xKVHrfcHurCT16cnWDlFwPjvyPlcylKqKfzHGKkabPLH9spApTum9mu
I/rSKn+a/AdVcOWyz0TYa7B8N74wzcWKXnIAlIJmeCCfwwfzDGXZlePVEJ+33cYf962rCiLH4jlz
YZDNxcVRRhxDTsJBHoPIrhS/kUagEkNJE6RuFm8gF1a4G3iiKvmkpgOGlW5b1VXwtnCyvS586bLp
ubNn+UKhMVVZFvUs1II5YqfS74V86hXdTUNXg+AzyvKVdNImKjjVmOvfM8sFKtx5dHnKMTzwJmWe
cwzX9hbC7s23+465dJAAkw15FBRVTABLrteqCNs4zck8BtWUeOa4oTVujSIamEUjgKsAvAeGK1i6
NjJKSlWmnYaXu7p3IF3fkLNqiMAxIiNclIsr0KkYoYonrvYW9bYrmztSPt2frSXPNi4GwsWrtNZp
1KmwYYfPYfpLgtDbfQNLAfHSALccAwQf5VmBAfRX2ZPXQ3unXpnNDkCRsQJYTXAgLY4HuSsAHFEE
B2jxemHSulN6pYK5eid5ImqIxQW5+HFuQcbYSLOqx49nW5QE3yXBC+QTsc3vEAYW+r+P5xaDZSPH
scHvqw+Fex5PI+SJ3Oac/lTO0Qvx/uIf6/ursxhKL03yy2Pb9kAsBS/IBELsChrzwj2xGq8vDN/u
wBDVfYDurJye66ZFi6AMdtW2d6fou+A72NRxQwcMhQ0cST4HWO/rdWvDSCeppWND5UlhedTQ6p+2
ncT7VJ3yaKXnhjm5ySCjqUzJ5eI5jGsd7BWpooy7rLWcLQVOOfclvZEz0LIV9t4wyvFADKeP0CZW
i/r4l76XYUqxWog1NxgoO7VziQzMrTvAhMu+kH5XTZNv1MiZvDI04sCaNREYZNEoizZQlQLIiS94
juooJ2B8x4uKvqrDT6fbNbWOd8+fWn++vx4Lns5w5HgBgDINbRfsv18ceBTaLPmQw1I2arqvN7G5
TdW28vAwcARevzAocHeBNR2Et3j78isfabXU6zK6aqH9IjcZ8JzzAaJcofQwmcXL/WEtHEFodkUz
CVIlDMbAefvktHrY6SEa76n8DZlXtFo5RwbJ06qjnM4+iDTO9y0unOmAWEEKkLFOaA5PjA1daFBP
4swHksGJ1sWcOb4NcbtdDwq4Dvomm/9gjk0kEsqAzfJv+7i0y2oo0T3sgDJTQ5FEIvomk+2PyGpF
x9PCwgGXxLAsTNP9hnU1sQtoqg25EuhVCPLg1ovH2cuAZDf1+aUlopLT0topINJDwwiaNIHTv3bJ
po4tk6ChHVxK8zqZtqRrHT9JpZUdWfvOKt8bU/n4+mwyghfMJPrKQRB6bZJakSyHhS0H2V+t0P4W
pIHcxG9FNf7+BztYMjSdKMDC87lekrQWFG17JSiz11LPPADVieJ2XSM4HBd2NUIHXr4gBlZYN+T1
eBS1McqMUBAtVvG75dTrYTZ80J8KnHCpAA/0MOC14GzQ8Crllqrqss5EQ5ISqFI9nw2jIH6BV9ha
GZVxZTvUWk0j6T5sJ5VAk0ujHTVsEevjgncyiWBGhgV9qRtyhV7NxihBrTCw0Z5KMrrO7XptR9ED
cdRVnP25v4JLL/4rc1xkUfS40iFfoQRWKns1ipK11fj6+Ash1MmzjYkDyNQjbyzNdQwh0q9fsmAd
PP9ocURvo849iMZJCZsSfKxBpVSuFeLIm8PN4Nhol36o600u639yqRaAYBc2JM5rcN0w3A0EeTij
tq51HWZfCYoyfoGibvkNKvQ7SX6pjHytmV8UzmYFH3SLMXgvA/oY/P63lTIOHYqGXRA7+WWK5vKw
PiRNti66CIKqRihI4C8NDxdXoHyZyJDMs9iq2azKlVmoQRR7s4xKKNoBo+aBRmCObg8pGljuu9CS
wwJni90PWA7Kj5wHkWnqzQo156Cae5cRHzsHI0+2BbqyC1VEzrVwLAGR848xPtltzsNoN1anBj0F
9ocqDQBNeNQWSRI/EirSU+Tijg1CH+CvkVAEupShxjlPmTWSg3q11M6tTrw4PVnIDg3j2/3549br
0whYTXASAS/IFuw6uKFyq1mh3mpne/hpOed56NwoOWThDqRStJL9+9a41fpfa7hEIMCAmOgTI39x
QZK7tqGWOmrnbE4kd0iTldrn3UpPLL9GAX0mVJCC4FbsfwwCP40/kFJEO/v18JxxbCGVrGhntNWl
/blFo36Z7yNQCd4fGPeA+l87iJxIXrLnM5vmi4FpULjLK4T1c5tqvcdKW64WKb3giFgezb9WOGev
k8FIE6pq5xjVU6PbMDLJMWpcaD/fH86S6wGjibcF9ImMm2nLu6JJU0fTzrokewWay5PKcMGdcd/K
8nD+taJeT1qEPk4cchiObhjrITsCQuKaSusKsb2i4XBOLsUAXVY6DMH7ANp4ips32/pxfzBLHgCG
T7ZTwW+AQV0PZp7mxCAaNlKHFmLkdRN6yvRcxNW3tF1xNCNhjYIdMI+cP1dOP7DuOf3cO892dDLk
ij45IOevVfocSRp4iNRx3N0f2dKmBYoe9yyk/3GCcCPTmrpPKdB357JtV/b/I+07eyzFoW1/ERI5
fAVOrAjdVV3TX1B1ApNtgoFf/5brvXvnHBc6qOdN6BmppNrY3t7ecS32O1HiBcUMTI6FoCDa3xa2
phOXwsTHXFwkN5m6Mm8V6IT+0JJ/zPaUsSCxNsA41pbkgtrPQTs4jKtMKaSMAE+yG2JGAMB5tabd
gokS/R7AH8de38KrWpMlZusQojsWvEjpyIySEpBccTPKvpLxu40XMDV+Vf24y9uNvVtRQaieAOxG
URvBrrgGF3unm+lsulNuR2mysBOafDFdUoIJ/PYJraxHWDlEX2gtgqmTbi1jrsYGgFVHaT3owLmx
olFjAWrAAE9DLswi6dttgSsqgZFokOECoBLTSPIwkrWYhV3klRO1uH2hAvq/wKHWHWbOMRM2b8EZ
rEpDpRlVIaDQ6fIT1Re8a5oO0ubeyqoAeT7QPk1WOQ3BpC/uDwBYZsbG67FyqzHnCagKPIqiBVGy
68NAjNlc8Eop9MEAJMaCob76lNfuY5OgeS5lG4qyYg/BzwS4dkSimJaVB4xphemoqrOMKAFOkN28
V9kULNNWUnF1Jy+kSG9ibfQLpQ3sBtrxjBHtlHCweYNS2394ra6WI21frk6FlQM6ItLMBY3EWvNu
c6QAnYRuDsatKb+Do0IWCTYepbTrK0YNnjVDngKzt58O5hIpM3mm6YgxgRIMA4+egQG+xqfgxWHu
eDdbTwYPlTTIsuNSAe2PUmPD/xVru8gACsdDd0AaAVwmtPgB+/n6g2q9YmrSJka0eIjRkj9zqQfk
EZAxSxK1XQVeF54e//4+IqBAVIEUHqZQpHOdaKMXdtVaUQn4GwdEkmPxpZp/ZyhZ3ha0oqYY3RcQ
5HA10M8lra2rZ0ftwVcRzcqji65RYEDaG9HYio5eiZBMZr7MLQoSvR1ly0IObm2fCrUYMfNcWj6s
TbOxohULDbYdFxBtjoUMoYzNmI48y3UXkM96Q9I7b24r36iTZsNCr+3bB7K06HAShBHXOuHO4PXq
x8KK0j6HNw/kAEaAIbwVPq/cBQM1ECgd7gPMpSSms+HEz2CCiDJzlzsYvkTH9gJancF8UUELfVsX
VvQcwuBfI2qG5yMrHUD0BiAEMytCNHto0j7gAHFnP+r5pSuzvQpqneL1P0gENAIaBABOiN6H610E
83s6mg0kzqn+YmRZcR4q46VjvYPmcDBIOyXJTuOsKOECpNfwtvCVF8EAuTLgDPDO2qYq6WU9F2lC
8saKbHNvJe9GqATqcOTDOd+apVq7ARgaQ04eRwnKd2mZFG5Soio9brNi+JX+fRoyv0y6oPCi20ta
VRe0NGFODAEgAB+v99P2+IQUZ2JFGKza9erv3nh3WNwDnIZv1WrXRMFmoApjGA4IDCTD4XUA1oKJ
siP0aD0sqT8FtrdxQHK2ThheQd76vzKkE+pdJy+1orYjd5z3OacvqQ2oAPa7qaug7TMQjE+HLk2e
c7Jl8tdODBVUpMBFShdh9PVGDvXE08Zb7KiywUmyGE6o8ySweu/J1cif24cmV7o+lnkpTFKPPiVs
qfPZjmw9acgBlRRV3YGAub13Rs37qS3cBmQksZ+9YjyPGIp6ULqh+D6PirvPNBdJmQQ6ngZdoXvf
bn/b6j6YFnA8PfwJ9/p6H/KMa8jHlHaU0Obn3H/XUwAEpNX3Ktnk6hW/SnplkYABzC1Q8gQYtqS7
eULp/30mQBDnAz1T0cKkdo59rwSL5mc19Yem+91P1V7X3m+vcu3JAI0pMtyoKgGqUFqlSerZBqiT
HWF2/VDyjadibQ8vf7vkzFuJpWh2id8OzAngphRBuRzKl9srEDdB3jzkO1UNNxEwsrYUfffu0s0u
UHQjt3lMMcA96ef/En1ja3DZEZ7CWn6awbDKvqzVxomS6q7BWsDXfnsRaxsFtCSAjwkkUzyq18pG
5il1NEqdiGUCy2hOjyDY2ASYWdsqvDQu9NnCyJ8jfn4Rwc120hTdPNlIVB0yDHZ92WZdFtZBPo1L
EZIqzyAycKcRIlQlPTguupA8sktcYFbkO52mAZvUE2E8AIbo36d7ANMkwmAQj+ESSf4CLxMkLoTd
apIdy71Q6xwfZL76MG7Y5rXH80KQnKb1ylEpxkGHzcLMcz0CM+Je0ZCQU5ivVprvGRtJxtVTA/41
UsMwD2AsuT61wWCzq7WeHbWt5aN7d5+6CZqDt1CfN8TIdWytXwyeLxCTMcd9qjqNH0HQ9RM83Ru+
1prJAeojmvARVgFSSzI5CrgLKZLPTtQ7qV/1ecDZFrbP2nXC+DH6g5GBAZWMZHfmBROTbElhE5Q2
0HkHFqOo0nO/3+T9WZEEdcOVBbg7DkduX53bKUOtTrEjR33l8LcXdgdoGvBrbrj2Kz7HlRxJCZJ+
WoYqx4pKwMO4Mcb4/MGpQkePZmfYyBesaMK/stBmLHkAHh8SXguFU3vD1zFq5eaBax7/2uIJ0A9E
K8gToBIoLWiZs9FTczwNMBRm2Bh1C2jLhQUamzuf6c5Wz/iK1gFXDbCwQOSFayOn0L1ecxNXR+KF
9j/RwxXU2pfbC1rdtQsB0oLyFEBaiQkBRPunKB87AwOm6em2jFVtA8g/sMWRHkOd79oUFFWfdu1c
O5HVnzTrD5oySBt1aF+4LUZ8qmTEsVf/ipGMuDkamsIGLKW0SbKzGPAIgbcx+nWjkaDr5vehGawT
tRvvS1a2G+ZOrtoKn9BE1AwGF3SEYNZKUj/wH2cJ5rjcyEK7hD7Ox3oEovcLIk4fQHzHLPuiV++D
FY/msHHJ5A77T6Il06RThS7EgWgDMjWjPzO2HLSsCB1YqZ810JLTZNqlhnmsvfKpS8oNN2B97Toa
KTQdgDHolrw+YF6AGIqOBRp0AUg0TOkZvFFnJEEAU3OP2dI73c7u8rYFVpvbxE3xdvvc1+4IHhmB
1YxpGIBhXkunpVmMDV6bSB87gLuWehEQVd1yd1feT5QCPbTCQIWRqRCm7sILWZambCrK3AieoT+x
f4D1tOdmnAOXh5M9H/7cXtRajIHCAjDo4COKAQrpYloYkFKmRHWBGxJO05fCDZsGAI7HVk2OIJoN
e5uFi/tVGaeXlvrMy4CstVVYWTPfCOfAeAm6G7G312tuuwHa2lde9JD2+0Q9jixwlbDcasdZEwM4
KxTkkVJAf4zkCxdoHnPSGSl6hds77o1H9MrshnTX2vYp1TesxJoxwvwNgnpItNHXe70mZ6CgeuWm
HZVTCxCYGvXIsjOsU6W39l4HR9fG7VwzsMghOChNocMPZcNrefOspEpBDASmHoZ7VKs1fOT0gZqW
b9Fyra5MoJcif422NJlXwQXWo+WNWNk89mhpcgARwBvNp+l9RuyNd1AeK/qwOdaFMOnKWz1Iezt4
tBHoCgGvwOfSPrZWA9Q6BTRMIdAZR3+kZhcaKWl22lTtLD3HOEmvf22SRgWKQTPvuZHpAU8c7Rn9
oXQ3ldQ4Iyqqj8qcY1CebGFsrFkKsTWobALUw5YpQjIUbFUGtPKINvMLgGdO2K2Nd2BdBBwrMHrC
UZALQUVG69lFrByR0v7davT7rM5bM11r90V0QQjEX0GbI90XPS26qe8t7L3FgzLRDu4w3E1uEqQa
AyhP9nezBB9HjZy2CFJQQEO4J2lwWVQEwF52tFRce7AMgXE3e/xgglnxRzlNY3Tb9K3pMcJWdJ9C
h9G8Ii3PG+bOHj04pxlghqwZHXpd43cAR/Tq/W1Ja4eF+wKgfywMLp2kxJWCxlXeCDd4dMh+9nAt
bZtuIYWsrgdOvQFUWYQO8svRdpiSsFvhYtX8UOgN8A8B09ciCiu3JmlWF3QhSjxiF4+UaxGiTTbK
kGgoHkMCEkffreyt6Ys1kwZnFIDglm6j5CG5Orpot0hBpxV5Sav7it13fuYsI4C1kq2QaEuUdEKc
lyOqqsKpb+wDr2zXHwim0spp2fCD11KX4ApDmz9qWGjEljkvE8wLFraZI/iqn/Pxj+L0oV0eymlP
nAJ4g8XOI8/pFkzGqmogf496O/xWQ45eZw04dF4OoVbbnKvBfGZu82xmgPu0u/g/6Dq8CQEFIDqF
JdXIaMLnsUSuRjXLRyNDSVD9y+nqD0OB6FgADQhiV7li25epzbxqcqKR9ifusX2epK9tpt6DOuLH
7dWsmcALUbK3XXK3oIsLUYXZnS37NzG+6QPdi/7rTQ6dtUMSZCD4R8CeyVja8BNGJGlcJ+LNLgXM
cQVs41251ZC/JUXS9EVTMZMOxzPSdL9d4nYKkb9um/3tfVuTgsZOMMgiVkaOU/z8wkBgjVqrVbB4
+lDdE3LWU8OfJxoo6M36a0koSsHiIUgWUZ8kKXUXV9FEPNSCjSFA0PUG+pid21eV73p0K/hf0Qd4
kMgPIosHDZSzTYmXGrPBMi+aOnKoFw8eCE4zmJUmmIrhd2Uk5YYHtGJqLQyiQ9sNpMBBNni9kzW6
+egwNV5k2eVvSiqgM03KFjPISkiL9lT4g1gRUP1cSSm6ilkV570XsSHQS2DsQjMAWblQv/3etLvb
J7Ziay38JVALgVIE3+V6RZUGr8Ilgxdp+dL6aq6nfmeTr61pHW4LWjssJNJMxBWiXC6/H4mX0SUz
mBfl2u+uPntM2dsQVjZ64BjfbstaXRTgPoUwYEzJtMlwyVuMasxelA4xmtxq7aHYAkBfuVMiTvtf
EWK5F3eqyDMCTogR++aZAQol+xQoyGpah4RnG5dqbecQDIn4BXlVuNjXovSJVJRTrGZ0foy5cW5e
GCaUFzHftFVQW1M99KmgvqyhjPRpwr1kje2NqGZFIwHDZJDR3WN+dnsAL6OidPuM1vIHQPX/V5YU
k82Fy9KZqdjBMqjOyw90cHoxOZHR3ylA5tqCGFo7sH/FAR//ehd5OjeNAuj8yAG6SXen0/vpm63+
ur2o9f0T6LloQkG9Wr8WgnEGpXNn04s4/96RV818qbyQd4PvpU+6WYTTFnHBqm4AX+x/BEoGabS4
5ab64qEjLPVdG6hi2luxPDfq/Ui7DeO3dqtsMHYJ84eH5ANM5kLlm1HVZpTJPFTio45/HZtnTvvg
9gaunRJcc3FpgcyJCsL1Bi72NHcVoDcjYKcFWh1ZzRQm5p9N/va1tTgYZYE3C5zMT+WlGpNTvdZB
0ZOsL0I0k7axx9Tqodbrw39YEYYOEGqgXIZ62fWKwN3I6sVMoHfGKwa5/IbEyK1k/6HyIgwEagiI
v1FglB6N1uwb7qksiVgSFlYweH7lfL29EhkyS7h6kAFCOtFTKUaNrpdSVb2J2Uk1waiyle+xu93J
1fouYGadB0B+ru+1Mv+m6y7bIZe2BBzQsee6cerDUGnKUz5rY2gu2XKoMkPdGWOB3ixDnR/0DPAx
PWayd7c/WHi3Um74o5EDySywlqOL8fp7KZAap97xkqhf1IeEpc+1cl8nX8pxPFgoTc3eP7flrV1G
0TjyP/Iki5bkWdqMwE+O0GLvAWMaZeoufU+3SFHWopbLdcm+qapgvzQrSaLM0n95iQaGobwKGTIn
aG0BOr6G0CXZ513hM3MrL7B2cdCAJop7yL5+ujjuUhZzgdmtiPB3wA/6Sv/DbbdyHWtWAODOEIOY
AlkVSdEcoDsbpM+TqJodwGIrvDhohfFPT00Aiir2FrjYyrlh7ElMs4DQBPQf4nMuDJvGdS/pMxgd
y4p18ocOo7ilNojL6i1O4pUHAtGY6NGAOmK+XHqFvHZBV3BbKlEB0kOzAfxkNQfaeD+PYhg5MIsk
WJqtV33lzJDzBPqhJ+JAPO3X60tqt5zL1hH3YEZ3mJ8pqb+llGsyMC0vuMmQtsbyrmVQpky5MptK
lHP9MGK4JKn1vVfsbt+wz1JEqyCSxoK1HPRQ0valGsWAewvF0HG/0sz0DZCM6uZfDzBcS/lkSxPN
QydPEtk1DxKzCbMtfrLPCi4koOxrYVQdZDOSxiWqaEvkdRKVgDY03hKehUr/UI3P/2W7/hUjFP9C
sQeuVolBGtyjWmF3xDOXs5bUx6b2tqCFP1+h6wVJppZMnUkGEPBFDtB6ujALrYN3mP5yJhMPECpN
KMMiX2M4aNaWtq0iHRyQUffEiFaVuIGq7h10VOWAbiyMDW9nxT8V89aQpYlWJySHrjePGVNfaW0L
Lej31fCkzmNgmfczrwKl3NvFc6l/TbmyL71moztk5Z0Vkm2BIG+JDk/p2BC5tF1rYTOb7oeWvzDD
rx2wL1T71j7oRrxk+46iw464T8lzzfaqsgN7hjc9qVnxZibuV1ZtTat9Nlv4ImyGaqA/EoN4kgUB
I5BlEOT4MdT1vQYQO7GDsTnj8Zle9CEL0vC23opfd/1wozEGCQRMj2FeBDf9euuRXGQ9POwEkEcw
imxUsjBvWnPD11wxJsJNF2weCOZBXXkthStqCrD+Dts8w1wVO7iEPt2aKlzZOYyh4G2Bb2fBL5N2
rnFIwRUFBn+h097rgnJ8xSCzcATbOZznn5Xz6/berXgHYHdAfhvNukDrR9vu9bLAomT2dc+UyGm6
ie2oogGnQMGoDPBTln76YY8s133Me1RfFRSmhoCifbfHtHjv/X0jg1Bgz8ETDnpzdGBff4rVjVRx
a0uJtMpCcZ7S98kctwYOZRBLYRWAQIIHAaEx6qafIrt5nLy5MbBgt/R1vTqZDhiT4AkZsxt4/b6s
AQX34BrFE0YW9oOCea2/bx7EJ4hOXrR1AXVfDo2s2rFTFHaViOvnnH0D45rbBeDvuH20awp7KUXa
zpbNhZV4jhIp7VvnPhtgV22XDRmffWasRGSC4KCgYiVfikHpmcbSIo2ROiHl4eDwl7wJ5y/N3488
IjkjIFsE+AOS8JKaLoAr4ItWpXGeHtA8HBbtg7fkwVD88/ebdilHejOczh663i7TOMvR+DbTMxWz
e+3Ga7Hy/l2tRjLZZKFdatnYtjxfUBw5N+MxsWy/zgBFs3VEqwrv6B4ut4mmZ1uV9IBOtB00t0vj
pfmnNHYA3sw192go2rNlnrK2DHP2bJXUn6JOp6dholv9dx/wVJKBxqDNv18gHZ4Nwsc27fo0fiW2
j04Ew7d5WEXDHXH8rAhagtRRwJLgPqjoxuu4ttN4lUV+AMDqn1ADqF4KgroxjQXf3rzLu/9HcTjN
Gzdh7bYB/x6hDtKiCH2lwH0B9gMAGYw0LtlT2+7c4ZDxDd1ccQMB2v2vCOmd44qlN8liprFIIioG
823j0Smzw+bY79orBAQZdB07ol1J9mU8AE47GWFZ3D/P5NyR3xO761sakPR9YE+JSraag4QjLivI
hUA5zqkX0EEztc/i2rb9cflNlRwcglhgIsAQ7hst83VAsZd559++7mv2S8zn2kjFI4H+4dVduLyi
7gpmeQguWLsvXAtu0jeOMvJsoqb34A5b8GRrR3gpT9KSpq/wbjpdFnsDEFfmaCkSXyDVbg1yfExb
yjsKlwhZJLzq+B8pKKGAmpi6mmexXhyt+Vvb3WX2T+42PnPu0XIGV7hJH3SQUtaxtnyf6i+dsqfV
eCD0P9yLyw+RVuyQTMUAi57FbLwr0++d/ppNG+qzdvUE1buNXBMeVJldtPTyacl0I4tb6Emf6IEK
IMp+3KpWrekKamIu4DIwP4Jx4Wv3ZBp0I/fslICDK9Sa71NLX7XqmMe9078X7tfbirmmKJfCpLvu
ZiYreO9mcN+BMjmZd4X2nDFf7/rd/58g+XWoNHQedU4WE1KE7fxbK+vA7DQkTvQNSfL+YQIN77eY
MkDCB9xT8tPa4zYbSc4jWu+8XN13WthSoDcZYbbsvGTjif0UkMnipDd20AAYSuaCg1nChH8X6HWo
ZT8W52dqx7qthe78ayZ7i2x0wsgPDnqGDBWYMRjOQdYSZAHXWqK3FrGsxFCjhdF9qYCw0nR5zCal
CgBUdOqJ+uf2Aa4JRLSFHJGo1mK06lpgpTE22kWloXMWlGu1fSzVV6fHa2eRYCRbtH9r0hBsIcmG
ehVGOqRD1HnjUG60WjQVpA6szvmR1Oo+Ye7bMM4RSc2toEB+iwSdphhk1REPoNVGbhhwq7bpWoxA
RItaBM5o3dfG8qoqzRl57SAth2eDJrueuhu5EHFMl/ZTEis3D8wEmNhzAbFwLP54cFI8tXu9fXBb
IiQTnQPzAmFmhvxvoZ+rst+j4Llx5WTLKNof0IiOBDuuEbAApNNibZq1g0PS2Eur/eJ4BzwXR8K+
3V7I5yO6liJ05uIRNW2PjEkJ31ydSjBvNkFteEGlfSnLAjTAqNR5DyhEfrktdGtpwtpcCAVsY6KP
PYQaA2ZaU3SCNjuPahu3WWzQtRpgaegBBQgieiZRyriWMhfm0k4WpJh15xuMBk7HA0yTlvlWW9aW
JEkbEm+ulWKu0xgkp8guTOoO/CzFVll9dddAMWQLbCQkr6X1cKsepq6FFAs0SrUHXBcabr7Hn3IK
UDskKkV3D64tMv+SFKq0qmtO8IX55KCtPlX8zsHwcfnc7esi+5h5LjA9FwIzIrqtFZ/vFCRDieG2
IhsGeL7r86rLGiQmg4fzyvQKzk0O2NfcdPa3pazsIrIU8BrhawB9Qs5e27WZdgles9jT6xMwFPxe
S0+F/XRbyopGXEkRP7/Q8FTJ9AIYZFmsue4uq19a+5z17V6hG6P8nwJEcVyI3xEgIvWEtJNY7oWg
yWhzw6zg2BjJezGA6iVzQ6uO2ukPZY9V931QNX+2TnzCWAbYMqu/BUb5kI+EMLpYsKkYc7uWj2Z6
NMKmNcErqYUZqE/r6WX+gg79Le977dzEBIB4mYFpZUl3TE8rt/MyRBJ5shzqEdQGo3J0zOe/PzcM
Igq2VPT+IPa8Xs6E3kG3zCYSaxYBsosT6MlTp6L/eYvDYE1BUBVA8AI0Acw1Syawt2vmDO5MYss9
gITwBJuRqaAMn5KN1OfarQKeKLLogDtDDVxeUUrTogZfQpwY2XfQ8xa+pqZFeHvbPjlsSNGraJ6D
KmL3oIXS6QCkAGzhdVvE1fBSzdHgAGtf60+luXeLZo/2j2ChuY8QZmso6KOidW3lRR82/rZBgClu
9PWJ6cOsuqlh5LHizL4FKsXFPag2htKfJmU5UoccnDYYyJ3pdHu1pyEr31i+xV/yeZPRQCh4ItC0
g0YuGS2KkSRpFZIUcRPV8RZwzacUDDYXg+/ITqAW/6GW10usTd4quZOWcVphluHkgRw7iadhuCdj
cfTUXYH+O/LoFO3BzQ5gv3nysmPT6hEszoYyfb6EmPhENRhRNw7Z/OAzvLA2zCQA1xnnKp7Ln0b7
C32SlG9YtDUR0CS0+aHL1EL99HqxRAdDgYce9Ji90eFJe/jr7jTsJvB//hUgWcwsK60G+MRVnFiW
r9C71tdmONwPORL1t2/F6lKArIuJODykYJ29XsqcJ301cFrFfJhOPDnaTf1YmsrptpTPlsQVWwV3
Hn0naG6Wnk229KwbTK2Ks9k+m6hv6OUPsIo8V/Ov24JWXANIwh0TmQkE0XLCxSGtms6JjqMpu4AA
mXR462sArRTnZugCDQRItgknMtnqilu7AFeCpeh9SW13VnIItts449QfmxdintvJPJRVGxSjErb4
TxGA4d7AwzPMf+C62kgXevHtLZDDYKE7gE5D8RvQBALN+PpEAUqFJu7FrmI6Dn6ap37Kvzb8ZMP0
mI4Aod7QoFV5H/4/mpPR0istHMjaroOkCO6bNr+YbQ8c87KtGVKtk33ihpYHi1aX+7wxx+PtlQqz
KZlVxB8w6CgvwcWQ28nLZlQmIOkANtAcznaJSMAJXTUkrvltUqYNYWtGHFhgHh5CkfICuNP1vtLS
YiBUX2rclArOCtpOnsy8JeHQJmGu8DaoetLvrcrsQ0zCKYfGdcp7MOewk9ZU2THt5yJ0p7rcGPZZ
234UZ3GvYDEAxSSZCo7Bx3qmLUy6V9+bifVS2eXJKJPT3CaPtH5iOdoXb+/7qq4DtxatRaLAhYr0
9VZY4BWfBmLXsaM9Tm8ZP4wGzPtEDyj80vQw0sxvxmfbOeta54smmeK1PLdbiIQrDxrKeBg+Egh+
6KmSFL2h6MtJk7oBuz0G2haDujsN5FYbz8ma6QKvO/g3UATGmyJ5Db1mVjpipyZ2DygHvZZOqG6c
4JoJvpQgXSDDmpm+qJCQwQUh+q9sicwNER/KKV0VJI4w94NBD3SLW0KLLh7Fjvc6R3qnjhfV81Gd
MZW3ZKfzn+bBBWdJ3YZmctQz1ef1jtnnsnwHRhq/SwBvW/2Zm7f6EfAMy7Tj/YEj4rL0/aCiynJb
rVb2AVus4YIhxYVGK2kfemUAaK+G6Vw7nw9zL2gAgDmasa0866dZZVhIVKMxz4qikSuIL683Y6ms
QavNsUZob1a+07rAXVcDdITvBuus/mjJa4vqeGsFRRIqm80LKwp1JV38/OIovHpZeJ0hL64Cr8p9
XPijop0L8v4fNlNEOx5yoqhJS1k7MAwWMxocYRYSBYFO4ffgIsizrYhHpqd0P/ZSxOGIEMRgsnQ9
1Bp07koGU5Aux64Fe1v6NCL333n+gnYrnj+w9pAvHBFsE3huXJM9ehABgxaATNIn7jl/IeQpnfb9
FGjt4IOj4VC791rCzgrfKNWt2AtERsgOA+4GHqKMLUp6Duwp3anjsgEMlOViJnJoi62moLXjRS8Y
AIk8wdcjNxm03rRMo23WMeXv6aQeCBCbm8XP3D+3D/hzUgw1cQHziSknYKHJc9GqVhZu0ZdNTJ0v
HhpeSffHTYpgRiOa94OXEU/sjfu58txeSZSsfj71ZZ6h9BG7wJOjdUjBm9wWf3RahaNCNoStXlLA
OqG7G43XaISUFFjLQFGwmLyJ5znIG7Axt6+N8+x1XchYH6TEfi2GExtN5CzMiJKN3MhasAiPQoAi
4X1B87xsI0p03CENA1+uaf2aT75KsofEHffUUZ55O3+vm9Q3h/FrNXUgdu+WjWdnTVlxq5AFB5wZ
XBzJYGczScYMbZJxrSbKvutp/W3uFHUjlbAiRSDSokkb8RIeU+n2enZW5iUt2niinbPj7jKdqpxp
G67TiqoiKwLnCZG9GGKT9rJTbOo5o9nGg/lWpo/gVj4kqnbUiLb3WidwODohxr9smoRdQpscuhrR
YIonT0aaY7SxGZiTaFwVvRvYWmME42huwY6uXAkIgHYAKQfJug8GpAtbXi5ZnSpKR2MApHxVyx1J
x6OT8oDYvzc7DVaexytZ0rvRmrlLG2QHYmtG+XEx77JuPlse39D8z4cFpQc5geggQqJAbmq06kol
Ha1ZrJr7YZiMo6lTc8+m/Jzn7aNO2Pe+V/W942Zbo5ufPVlIBuitcLXQ1y+34JS4CDPoyVg8V+cm
R4jkPSITpORFaHixmmxN/HzeTyEOHQhi4Ba5d3E3Ls6OjTo6zxybxZUdduOd0jyiaWbDiq1sJr4Y
zWtISKCaJY9dM8jWvLLuY43TOzTAPbnd94LcAUByjxLf94bsjE335vOd9oTGI1+Hrnw4e5Ll4Izr
oELIe2xZa+1nnuuBMqBB8/bzs7J7mMI3xPAhsixIVVzv3mizutRKe4iZ81Oxotpq/Cp/uy1jbfcw
egMCEIG/jDf7WobHC0qc1hri3NBClShwVIvsPHZlcAZDyp+iTdFstEU5tJKtRl+6Zwo0FyQQ8O+1
VPAN2V1R9H1sVcZT03voVjRO3pj6KP7QzLpfCPGLIn8biiy0ExKO+WNedhuGeSWPIb5CkKCKUi+i
m+uvqEASnSdD08dgRgjtaYeH0h/KXTf/YxqPmqL6TTMGFDMBt7dc5myDP3ctV5zJxa1QCpdyPtE+
Hv5wN3RNv1DiFqA9S2g9Zq9gusl2E6pThu/VgbMVpqy8ulfSZYaiKl0sPLqQrhL1nY2/OD+kqelP
WreDFZ+7I8C0gIETmnh0by/8syUXdSQNaIhoMhSEutfrnpDedPKRQXL9y7JOOj8VLSqag7903e62
qI8M5HUwdi1Lv5YFMNCiQAQADROYTIc2eerN15oDxgAkGECGnqnitz/+MfhT3aXIaNxX3k8UIRnf
TRtqtrVqKYQ2Z9T1u3TsYz0bT5YHNAjQyFvvle7ezybZELYSK4h1IxUOs4T9lINQkDA4ADms+ri1
S/2Xa3D1jHyRN4PjV2V/hmXgLCBz0i+7AuAOg+8muaqBDo/Vzd4c+bBbkrxqn2mPElVaWeaPrs7b
0idT6XxpqlpvAcxQcGu32DqJzJzpXQiI+kI5aGrZVoessQb1NHV2bty5Sp09EYPXW4jxMpfvxwVC
Kga5QDCpICmjXh9uN3jFpFszDtdXd81hOuZPxtE5Jmd1Bw5H0ED4fDjYd1+aH3YKJuHQ2chNr9qv
yw+QNJkwY2JWvfRx/9bme9NPI31XFXfT9HNRjzkdfOfEaFhoGw7r57gHh2voaEvBbAKGBWSlbnle
DBnWPZChDFo7SfxBr6vj5CTjN6dK0njjFomN/HSLLgTKulvUDfMAMxTnEwXTDz3q6MNx9FPhNGGP
rGM1vVbmEoBO/LbglfcVJQ4MHeBPZFhl8CbcU1BvaXofk0o3giItuG+NS7q/LWXlfUWCAoYIuT24
zPL7qlg961WnHGJa3fXkn0T/rRsbnt5KGg8BxoUM6Y1xktRRU3AZxbb1po4xLc8j2/FdQ+85IAu6
OzTCdC+2P9zp3QOj7ykasG8vctXeX36B9NrUOl/SgRcDvPRzlg4PrDPCgv3OCsxE7/o71+jvGB++
9sUWVsPaISL/A3UVM/PASbq+pW3W6Z7C6BAri6t+aXK4L5gMSF5ur29VClIKyMSjSIR86bUUYNSk
tNXZEFtWo55KndGThUnijfbElVAZWT04sACAQEcmyivXYhI25klbGEOM2b29+e4e7KAJQNH+agT9
Y21u6L8uLpZ88S7FSXuXGWM/tEQfYk4wcmuRqQBq7DR8N7mdhUubD/ctU5YnjBJiZN/Q6jvDTpAH
0twhAGAP2S1L2ofIaaiPGN/OUcGu3FM51eNezRa+7xTM4Zp6Ql9p4ZWPjboAXj0lWyNEnx0sNPqL
fnVUD9AZ8AmLf0boY3bEHeNKabNfBi2zoOZMe254qt0vXZtgDtsogWwArgYA8LRLf9aAJvvztoZ8
uub4CoRZH6PSQNqTo63BcMZuzkuO9nHjRIBLwrL01PdbaEmfFFGIgRoiRwdSPfznWkOUbEajlj5w
3HSrfEvd3p6A68Ix63B7OZ8egQ85SC8D71kkpySbbCh1kfKZ8ZiiCh2WRvWnHoEIaJYzWKpIE96W
trp5ALX7H2li1Re+qp67Vp3CYYptr04Czy6V3VIC5Z0hUfK35vhjYSgziSljjMxKG1gXlE0J7XiM
koNP9eRcVmPokGXj8V4/p3/FSI8oRdPP/yHty5bk1pElv4hm3JdXMpkbs1ZJVTp6oUmqEheQBFdw
+frrqDMzXURyEqa+/dDWZmqrSICBQCDCwz03wJv1nLrWV4y2x2edeakk7m9uGwgAQCSs83RfiEqZ
Oox1ljJsW94eKkhY2k17Hl0tvP11Nn3hP2ZEkNbgmcRlGCt97vX3np1HCAmz/EujTxI7kuWIwoYO
WWpLsfBpXEwqO+hm5N3g270uCXs8qq2iHupIOEMoRwLdg+FDIcjWHtEzEk/js5o36T/UicFomrYx
80fVZqEJjPguzvR5B2kxWRVhY4Wgy0J3D1QUgC+JL/qihoqBUxbT86B0gVvgIWi3oYap6dsfbGuF
IFBFpIC6BZjV+M/4dJxSLcOuaXRCMSuszWe9g0J1MWlBm2JpgwuYeCmb3NnwEU6dj0lOwDWQNAub
qtcdOAT1ZQJqxCj9ph0g96nm71lKMZsx9fPx9gpl5oSby20Ng+X2OD2P47j3nKXze/AH+HVcTjsr
diX38sZhxoA7HAbVEczsXsGner2tjFSdnquiPJoqO6C59bfwUTjlZxPCUTYHfQRfnD4928Wr2Y27
Trkj5s84lsnjbHrgf5bycZl+co2qHYDK1o3pmRSvECUJNdJAh2SWBCZhw1BqgSQqaracNxQwfrEB
mOJVSByz0aOqdshetWKwYqT9srvtBNtW0DABCzTvl3Mn+bQWlXTx4JBWj9AUnQ56Zv+xq6yUXIRi
HeXftaAyxi2AnUb07Inky9Dj+0QUelO13/b58lip7fxodnUXplQj+7i0wqR2W/hfRy4KLUY/n/Il
TCewN6dgej/X6mL7kGyegttbIGb+/+fXcZUULtIBfOd6D9xswvSAPupRmi6Y2NF9PfUOxPZOo1bt
yiKKLfBEZ0PUtU+qe6gax0+Wl7Y8uDrqTo7knPBD/imyfvwYYLU49w0kzFHsW/8YRVHzUkHnHfoQ
wdD99Mrcb+khnmffJhJTW9/eBmYAFTVMAl9V1VLUlzqqK1rUKdZwJPC1oCBTLfHjD20vcUWYkwfO
ED6G1ocQSYuqrUs2JHCxstCPdNHN4xin7GhN2N7MrdTnxezzHXWTVxrjO1vpqB5GYziZMfkKGrvh
NLhIOtsZ4k1a3zR7CNxBAGJkRmDiL/t5G2PgvmqVndsXOmq8YLvtYq0IXZcqO89Y7COzIHlQVY22
60flxTJIeUqZFmNb1e/dMJl7AHHT8LZbCRfIx4cExkvDZARgqVckrY1DCRsXU48acM8cB1eNI7Ou
yW8z7f4ZS+YeoSHq7qaiNf78F4bxEoeYIzAOVzJ9KfEM2ieeHi2KvW/j+r5Kq33dtQ+OOh+NZD7T
QsZZv+VJoI8DnSqAvhAxEDJdJRvaKTULI0pRxoWW13nqZll3SXwef2woZs4wmAIYF3oIYjoI4jgU
+g3IGleHuds3h/Sl+8db/Cz2xzf7F5EJA4q1oyuDwqrQ2dEGPYbB3Jj8pAy1Xwrxi5/2F5L5xs/k
MTF2Q+zLCCG3zaKWokExHssVs2uzJo7WQn84GuNHlu6KB3JnX5i5Vwdfuwd1x8vw2PaSa0DEc/27
VuA/EHUcUP2KFL9dZU6Tiim8qBuGIFnu8mxHx9BSX90cJe7cp55v0JdcVfwi/yNFzW2GYHBpQucc
cHEgyoQ64URjSHKPsR4pigsKqtzEnD6oUZfAdJPyVFIQgzPVXsLF1brfbaI0+yZx6JkmJsDzXvOl
UrTEt7UeIIusai9dO325faiEO//f/cE8FEhOUM5DHFuH5cxT0JJRUCvVand5pmU3hLrRWwdqjLI6
0Fbg4KNX/5pCwWttCkiVCnDaxIgWI7SzFBDNk6ejfljQE5KCiy57OIoVE2FtoH9cGxzJbLc6wdoG
sz7PDbubS3U/Ks09yJL2eUuDWo80o9gr9hwAzBm01c/bm7u5YjSp+HsccoWiujeK4wzt18yIzA6A
877pvtequtOd5UdtEzxhluRQZUSS4G/5HNp12Gh0eNGIF0ENthpPSpK7apQZZzK5h9hKAnPW773l
rX9NoO9h7IzpLnHqCOiZ3YIf0jjjYUbvS378NtwL5x2XMHIQSFmLrDJx4sVVuhRa5JTlPrO+xp0S
NSByycKC3c+Al+m1elbrh8Q+tgDVVvFj4v5Q40RydWwkH8g60aPFNwBZ2tWjx0m6wjBHLYrpPb40
wk8czksMHNM78TJZzBEeINzvYM3FXBTa2x4IO9d+B4G4ZqxjXYvcpPUtbdqX1Xxwa/I62paPnpMR
17sMKnyFPviTFTlOsqvK5Glqu8es6kNllhWGtq4YXgOAuAKSYbQrhBcYm+20pIqjRa3avCz6t9TE
wHhRfvEY2PJn0L1OKHh4yXTqjVe9kqHPt3afV78QBlEvgies92Mgtj14E/Ixpij7cj5rHQmrsfAx
r67JcNE8jRSSMtSK/q8tFGTXtoyWpi54aLRI687zS1/5o+l7r/bF7s+ZtIm8kR5wiiJMieG/OI5/
bSzHp3eLmuiRaUAOhc2BB3LZ9O0pb79SdPlGO7mz+zmYAURrMaAQP81QSLkdYrZ+AkgK+XihCmiK
CI/17CEn5uDhgKHet1MqGyUyp5D1KcRq8IdLo9uFsiKKY0hThNitm1OG4ZYMjzYWH7QEGGzrq9F2
gd3S0DHSMwW3A4t3rCcntan8eIqaYdnXdf0nnbWDhwhUjBmYH94oBMGmpTxpdQoEsXqCmK/k+F0H
XZ5EOWClBCwCzwAh6hdmDdVI0ulR3w4jXl1hk3zL+rAzTmq8yxLn/fYH2DCHXBRETqjrYopKnOc3
7FzR2gmPrDphXjDO4DNqrWNr0SBjkCnt2xkX+ChrQG4kU4imIDVGmdfCVxczU81LK4Q6TQcbghdW
9q8yBjTd23lWfjcAJu+85Mvvonkzk1DjRRfSyxCQ/59fwPUfMRsDpVthn0GI4imjMuvRlI05Bh7o
Ka/jy6BCBNn9VWp/UiX/kozWyVG6d9TMcM9XAZvY4fb2X593vg8uHiQA0YGaRYgtU1pUCWesiexv
peWEqQkF6HI/AA4zeNaxIU+AMty2uBFM1yaFEFO1NClZiQeQpQzDLiNGs3eWxXjW+3wM3RmqY2Zu
Vm+diSHItjCKoC8z11eGWqaVzg2tY936hwj3DM1dO0NQ1yNPyZX9VKTN4+wtxd5smfp0e9EbAQC2
wIoBpCKOP774OtTZSt4xCjR31KbmPjeBqLbN7AUyghWzAqV7yEBPbvh0msI6piBhvy8Uf3np7cCO
H8pp706/gbKYNYA8UbYlPuRbZJ/l+tZd/0JhN5IkJeim6nqU0PjNTDMfSkJgagznyY/j6VwXXzDX
ts/U19g9leUF6V+i3Wd4Zw2ymrjYdUK0XP8U4bpdWlAwLtjMaADu8QsEajU1YMZpZMeiCcp61+aS
CqHI3vevRQDqMfSGFAeMeevPA/4lD6Szrh6pRjf64/hgj/4yXtra9XNLO+nuW5PXRw1IBfRAq37f
al9nkLT0KTQgm/2cRAMJ3ETyqz5UOUUHxc9B8ZdXYUClsf5VjV43VKnxfIa8U/FVn7MurBI27dR5
uWtjQ3lYrDzjJLzOc846TPt7lRomvfakxQ5Y1Uz7H2fox50X227Q0LTYZZ7LjqnX/cT/KfLwbH6E
BMV3rXfIuXeK6okSvbwf0OzeTcC0BeZSzic2dNp/EXS4WBVPJYHLFgul/Mq3GVM+SiAj81EfnJ+o
5kGzyqRKQF370fASkFJSVfN8sE24f3/FIa/kk/dcqvSqFWy6Za8b4IqKbGbumhb9V9t36wxKuL4y
2z6kMWRdAxHNxB0McB7ApPEt0U//iA+f6qm2ozgxyJaNqLQH6Pwytf0yMZfuhqxIf4OKbr4YJptz
P+tIdUQfHHxci3FJiNYCsZHNgHMn3s+x7jWAupvi3aNQmqyKJr0oTSzjq9iIBLj6UbXhGnmYGhNu
JjIlRd5ozIjAtXhoTJ35aTPouwH6DIGexbLO/HUKhtYyvBt60KAMQJa99vJqYlo+9MyMlP67bmY+
lZEfbdxxCBigZwSKG7N3nhBOQL/SmkkxmlEM+oicNrsGbRrDfoL4IOcuORbE715vx3v+J4WTC+pe
sK47mPbApK+wJlpS5tR9bkYLWvjH0lDzu2JowW6YulqgDnke1oNd728b3YqbuMrR6kAqBYiRSAtj
I4j1ZpFZUbvQ7yA3PDVG+jXOvOMyDA8Ni5IEot5LdjbjXhKqNrI4vFMBo8UbEQUPsUw0eZXXWMw1
I6/VvVMPwvAQ8u9g1IZU7z4jwLb7mH54b6uklcQSHgOFnebXKtdDQV6Kp/Lae2LHHlzwK1pRwTyf
0BK++tLOkut7w0X5CA8Yp5AQYzpdyJKAZEIhCn2MiLTgREvAS+N7SiMb7draRKAr0XLhmhug2Vkv
ZSoVALpny4rUnkWjaQRO+nOKT2mShvUco1QrlVLimyNuHt6UqKvhbQkEsbAuBvXsoa9dK5qSXfLM
myyIO6oPzfl+RiMzaH/8KWXl042jgQwIY5iugSEjBJr1KnErdENNSzvysm9VuVfJIQOfxZyUQUUm
SY9hyxZKlyDRxuSGZ4iy1/rUJAOaSHbkDPohs9GSazQMWCkHoyp9L/3+9+fvI7+DRhSK0dCSWC9t
0LpG6U3NiXrlDrTNVh9W2YFSKLXq5IkN7sUzdyWVaT9euw14VLGjmIDh01QfJdxPV0vbuFlqzbET
lfEYJpXGAmbhveDZEDGcxp1tlHngtZNMZvP6THzweeNUwHUwxCUcPFB4LBTvVTfSWzLvay0/tiSX
CdJudAjXVoRa+6yALYWalRsNTfrdSIi/aGAoUfJd7NK90cU7SKo+jq8GQO5eGnWx4rP0jeVZWMuI
XK99Cb8EMR2Zg6phGoJ/hk/b7ChNrqhD4kZ1o4ZldoeSdz0Pvu6laENKqhLXN/DaltDsi72uYTbu
iqhK80eoZ+EZbodG8VAXiyzobFwa3BbKq0iIMOppC+sqptFsrLZ1I41vqcKynxlUC8HeV5PdkLQk
AIJUPyelDXwDAB93dkPG19sHZ8uVPggPYB+dVrE6MhE6x2zs3EhJwReo9v3oG7VpHm5b2VwpMBQA
tMFdATgUfKkbE1NdqsGNkvzLVNd+Wlp+YTyUoFqd1PKQxw0in7vLs9+3DW99TRR9UExDvQFSXtyz
PnmO7rBpqBPsMG3K5rSM0/RkJeqdk07qnWGP6unvzYG6xcVtCK4xXChrc0SB/CIji/txIyrKw9j+
yFI8XjRZEWXrs302JEQAbzLo3DSzGzFwN+DJjNEr//ZSZBaELwaRxHkYS1hQzUj3XuZU4hJboZOr
kaH+iJvoiiJ9ApbeVHrVjcAw48dv7Gl4MJYD6J0sWVXtOgflc/HgO8IoFa52sZdSlcQqp0FxI4/+
E1c+Mukh2RVzGFSTP1p/N8OLxwaSMIxjIv80VTSahfCRuS02rbDdqCQYTjdp3AYQOLUkQeo684JY
Epr3IJZAdxcjTms/Y709TG3bOVGlfKOTGswuDYpZshSZEcGZawKlSjXrnSjXU79jql9rd/9rI6Ij
G0PlxqDoi6oiCfT6HiNqOxDP3vbljZUg1cILkBOrY95SyO48DU93fU7VaM6SI6gUo6whQWO2u9tm
NlwaryiEGhRwVXCk8iP1Kdi0+jhaGebxIzvLdl5CH+rkQkyQJZmvSwHK526SoDE3opuBnBXsErgT
eSV3bXCulnJBxFaj2jnY1lcnoEbre7IKzdbuQQcF043IGoHH57/i07IqNZmGuVzUCLkzO7pZsSNK
5ezTSdbr2TIE2IvLHzOgzLi65hNFVXsd+we0+4/WboIq9R5ZO0oiz6YZtFSBfkHgvaq7ouFpg0Ya
ZgyMqabOXZp/Gaxvf+8KuHc+6lnwBTG7T2ui1qbXqVHZ9P7c7ivGQla/s+oV6nCy7jS/xNZPCYiu
c2lekFJwZTO+4M8fCI8iF31QNUru+/iub+iusW0U686D5Km5cSdgegbdQR52UE8RPAFih4uaO70a
KfYvM/4Dnujbuyb7+8Jt3Wk6MdMRf3+Z713687/7+8izeEEIaftHlvJpo4xJywu7YZAndZsOQROs
E8Rrj7cXseVeqG9BGg9c5ehvCLG5scq0rXNNjQh9L4wmAMcYlNkkec3mJ/9kRIjNsaUpgPPoWAnL
QB3MHuDHiZX+NNQfmA+QpAJbYebzioQYrXdJQlivqlHPuoOh/6ymwSc22VkyedetAIoQDU0kPocP
EuG1IxszsKIMny4CVz314+5lWp4xP2vY+1JWu9h0NUQZ3Aoo7oLCYW0q7hM8XDsPsZqzMi1gkpeB
GbZ2zQIiGlomfFJXhH2b1qgteOKrESYKf+q9+axCTMHI/SIh+9set2kJERp3D8BJiAHrtaSKtTgp
Gp+RbexL07caPEfBbySbQN36Ojw6ox0PDn40ptZmXMLGtETmE1mD5w/3vRYqqBFrzIGuUIpmtSSX
3jpH6IYD+4m3Nah7hahWZySlBkoIkRNDCw+davx/QiqTu9hA2nwAenHbIDUEvkC4tMscMCLLyXiH
v7mrkinKiDX7eeXue+tse4PfZ4mvYUSqp8llUotdLJM+39pXcNGCnAbk4MgZhYAR64mXtRrRornv
fXN4oe6jR2BqPrT2jhZPt51FZk1wlsWubYwOlUCYlqnfmnXYJeoI8VLfTfaLModNb1BJtroVrFCS
gZQCr8wAyrZ2HLUiRatBoCiq44MJajl3ZAfde8/bImDm9Ovv1wc0Ox7U8AdgiISDrTY5YRjsUCNw
oACu7EUDajBuMu/yxgcG07eyQhIeN5cHmUeQFGL0Ae/M9fLsPDG0icJRdQCDdTBCsAoKH+URVWck
mTLUxNaxAGQXERIXMbJZ4fu5dr6gVdhpUQ09CPusx3dWLiHj2mgTI534ZEM46eWSUc8i6FNBtsAH
3gvHzwx69+uoabvZhBhSdUQ/jGW/exnnxdZe8twP+YyFsVLxhsaNOugdptx4GW8BeQBNfo+2EkCs
BOmmJGxu7SSYKKBpipSdPwzX301LmTHMCWzZIFCPifVSNXXQd6XE+7fNWCgOgiyZUx+uzeAKAh+K
NqDpR5+MAdN6xB8LGafo1hUAZ0CnEqhmFAT5vn7KbFCHbBT0YbRoTJoA8o+JMvut+7hMkjfhxrVp
4rtANRXFeAMv3bWdyq47xeRvgakgiz+hXXfUaScTSthYDQ8TvFiEipEpVm0WU5snWk1q5A7lFCaG
2YXGovksmXaJWyuSiLjxgfC2QXERZFhc1FLwdjpSy0hH5FJm/iV37pbuWaoStW2CU2UgCKLNIBza
GA+mIR5wQ4OQxIPstX1XzR2D6E8n+T4yQ8JaJrcjdYPFRnb9B3y9dfo0W5IkfdMEOjGcJZUP9AoX
JuahND3ja5mXynfnM+4vv5JpNm36GditOEsqDojoZ6WSKVk6plpkaDGEHmfPPKFr+nr7qth0MzzT
0TFAGADN1NqZR8y3WESrtagwx35XxxYJFNOKj/2Sdm+ZB2jtbXtbcZVnm6CsBonQ9fzB0nmjRYdK
i9SlGU7QuVt2ptXkAUo9KmpFSho6WWlBu7WBo7McYxWaXoO7bJQhoLZWzuvNKipjkIwRXb73MuQ8
So6Ug+Z+ot91XvzCqp2tDM+SJfPkRXib4ungAtaBR5cLhvP1HusYPpxB/6lFy77F1PK5N45p4R/I
V6SMvcQzNy4PcNFzRBmv9iGmr21hes1jzghbQH75Vn2MZyQYUPd16npvmt9ur2wjj+KIAqAXQbWP
wUthYTXGiCe1w7ekZVRWkeICkmv/WIZ65xovgyuJUdvW0NxCdNeBDeT//im+a2hZN2mLpbW4gcsQ
5I9dYL417U6TkehtuQYuqf9nSYjwfZ8j+JewxCBW7Pyqyx+jNQZ2JflWW1Hkkxkx6S1GLwMnLZKm
zn0FV1Ogpj8h8337E/GfKvreZxtC1E0mcM9CUhH+4LsHWh8GJ7zvl2B4GwvJarY8DyknyPhA1olD
JXyexXMbRuiEVMKo9Z3bLVVoOll7Qoo6BFVZJw+Q2JLdklfLA0YS2Saws8DSoI0suHsHTlAnBwYi
0pfF1+PkNCbsez/sJ887MbP2s+VtJOnL7T29+m4oM/GwjBwDkDmA9NeOqLaZyVqmK5FS0gelOeVq
+exZnSwDvQob3AywsBw5wh+c4pMBdDiKZ8ZKVJTNTvO+2m/Q1WkwJ4XRu2Q/ZM1pqiTF1I2V4SpA
IxcDSxirEd/rFVkw1GCq6YUAgsRl8tjie6PEJWVGhCtnRvBnDdHTS6ae0iyEhoDhfv/rL7Rah7B1
MQR/jdKCidTuoB/3Z8QJlgkvXF3P/KH8aa8E11MaD4+6cU4v9rnat399Z+CvA1SC04SSM5/WW/sY
ywr8eQdfYqzuUdP3rVfP+aeY9sl07umfBArgLvt7t+Z1e67phEYzClBrk41t1pCmW1LoFQP97LVg
HHaCiUnCxFVs5QtDXYnPleCHq0JsHZMUraDeTi/IsQNFJcB8dL5Wnmf257YPXMWjtSHxGaVWrq10
EIS7gHgFj9/XMrvE9gGDh4EqQ3hdezQqQZwECIUnrOnq0o0VA0yWVnnJcGwadPCKxM/++rbAH/5s
RPg8rDNRIFlgREnBU+XBgtLty/KvDyesYBqWp7XuNTNuPFs5Y7lZXhb3Jwjcgqo4V6nky1yjKvhS
PhkRltKzlKBcaJQXJwFgqhxDVjq7tibfZ5fdeTlorMe49fXBDNMZKESjxYhh3VyAUwymtsYwkqx8
sfUBbf7+NTk5D8b91q6fpj2dWJVlFy+91JaDNtWhkY20S2yIqkTmMpt5qqXZZfJ+tKoX8DPcDLI6
tcyKcN+bJPVo12Ilrf3N6mofClyD3vq3j5bMiBDBx6qb64wbgcZSBrEZbe53VpZI3nEfLGyr3IVL
wAAqAYwPDhdqg+uv0ulZRqFLXl46VvjETY9znPjEBK1x4A7kTh3qkIKMAswAF42+gs7VKNo960rg
tUlAinc4z1HtzJOe1f7Sjrvbm3AdyPA+R9sZvxD1c0P8np6ajjVwXPRSmx2gw45C9oNml0EGec9w
NobscNve9X2ztid8WaiyJBpxUnqBLurOXDrQffwvLQiflRRDuvQjoZeJJIFtv2ey98J1trZegnAt
MzWeU8vCEtDPZEPrtznsKO+a/dRSe4eyaGhPkotUtmvCLQ2SUDwp64JeDGrtNOuOOapk1zYOw8oP
+L9/epZ4I23pEOf0MmiHafGixTpbREZ1vWnEwfMRjL+oPTnCp5mtLE2KqaZgfMRLBI3b76xGDImr
9v3vvYzf/3ii48Chq75eDclUigHXhl7KFDSfmJnPzHtMh8nAUBuHB+0gJDeoBEF0TJxb1jrguBWM
Dl9K6I05gft97DBrKSOT37KCJAM0B1y9zxWf+F1feEOGrOZClLCs1SdQM/8BGxow6zIwyoab4ctg
bA7sP+hhiIOy1YhBZGZX9OItFY1iO9X3Xta93P42G07A250aaghIjgB8WX8biKy4tVma9JKrSXea
oLn+S5nG3O9RvpOF+K2t+2xLcLjRJTpKw7CVLd/Upj1Z1j8T7mSzklFSXsPi8GhExZaXYZAVXnFx
9mxG5YTZOKGOsi+QEQQLGQ512waGUeyYCsnUJnkoUvvU9Y+3N3QjHq1MCxuKolLJmSFwqtAV9+H7
+q5AKprSsC/evLz1HaW4DNks63Ztbi54mTGojmQR8g/rD6mRuNNIS+ml8yf3qVD9ND067HR7cZve
8h8j4isVBBHgEmE4ySo4guP625BDRLhymKyzteX6KJWgrI/RYNT3hU0EThRaJsMMr+xT82xQOu3m
opn826u5zuZ5CQ3kIXw0BDKw/N8/RVndbS1ixkmN7Al9QaWMJme4RyXsd4axVt8zdcnre3P3MAwC
f4QmHBiC1vYMOpgVKP/pxc1oFZJ5oaFStO6eqqmMtGxrA8FvyJswnNdLjIUdGSy7NUh98Zr40Okd
xl5jawBG5vYObq0IsCIED0BQMSMhOt2glfgFtL507uNsQ/ETL6GuZOFtKxuLQfGAQ7+Ak0J8F75T
nxUuRH76+mKqB/A4w8J/kXehMIKUEIzwoHQRr8K0z5UibVlzIVn96NIiounyburpu1UZf321g+4C
QzR4GYD0BN3btRMMRUkqzcvKS57/VOgrXgWm83R7v66/ytqEkONyXbeB0by8oNk3sczHkIVWfbtt
4zrMwQbmHVCoBdAULrBexpJCpqK1YaNgzSm2QZD+rRnv3OTZKA4q+GlUiafxbVnn7Wt7wraBVRht
Mx32PNQr1Ls5INW30T2pMsnGrb1DNgRVPNTUUYrh//45JhD8BxX88lJDyaZK7KjI7kyQM9zevWsr
SIdAfId6GJhgYGhtxc1pYivVVF6myQyn+ZmZ1U5aTLr+RDDiGmhmG8iKkEWsjTQNgmdj43E/NktA
J8c3R8wasD9ZOgUYtqSHjhaSdV1fQmuTQtzuZ713BoaXfm4pgTa+OEDpwSFGWdl+c//ANIpSKco9
gCOslwZgUWZPqg47oxmWmJDywDQgxdBurAbIA85o+kFTIdKWzzUuIWI75UWvi8CJNbzKShQN1C/S
T3Ud4RClP1kS4ui8lGrdW7DkDa/ZdOeNMq2+awNAZEFNAMkB+nGAYq43THcVDQWlOY6a8liRbj9n
Mnje9WbxcSQO/kTuBfCncLmB197Q6o56kTK0IVFeknLBcHd15uzstw/PNZsNx2IBvATuFgwk4fm3
Xsy8aDUIHZsYMIq3qt956gsaHuDsj3199pVFPzLljGFnxZ1/1agk1P0laU9Gn4WWbIDm2g9RzwK9
M2BbHJouTurVuTcsBltAdza746V2WBEuI9oEraeWR8mq+QauIyCI5ThPFhrEgFp6QsxI2xzYV9LH
6IX0h9p979M8NHp6nBT9PJXFo12pqOR3Pit+gbT4G9VzyeTZxmKx6bxH4QGkesVsOIJqrcMrR4lq
g+1045Il36pEVmu6jvN4IGJAHOkR7nx0AdffdqLgDx57VFgbM9579uQjOiazt5/TH4Px8/aWbiwI
jopGCMcP2Hgyrm25VtsYNUuyCzgbfxXOj0p7IpX1ctvIxslDAMFViTsSo5wiyWHTlT1pLJJcsqkZ
dgvIzsB5YspwKhvbBj5f3MfoYsI1xFivF0OzzChOA213B1aWe6O7z80nrWQQXf11e0E8e1j7IV69
6HBDUk3D1KMhZBd6Ca7/NFZQqHPZrky7E4rTsdHtoRAcFPWfxpYU96+/EuxhqJ5/JZwwURBlSJEy
L6mXQeNyPprpcrFqJfJApHF7WeIO8uo0yhOY2ubkXPifa2fIzGlxMjKgyJmVLGo6pUELqaz2KlWQ
O4M3NMixG395pDB6h8ILJgyA+8F/i5KtZZ4UJl6h+aWrzor2jbeU+j+31yX6H0xgFparl3KGxqvG
YhdnTqWTjFxSB+M5dEq+JFYpG9O+3jwLjw1wDcHRdTQw+Tf8lDVlo5tDdrAnlxgQNhfYitjRw5mN
vykYC3NIpN5ek+gSfE0AFIE+DGApB8sSzEF1VLXA43ZxOpRowSSfY7bln9s2xOzpwwZEAz3UlLh6
oOAPzuBmeetN5ALl8GCuAcmhP+3pEVwG/jR8LVuftT/+3iIme3GXIO3E402oZC6lnpW1Swqw6Gu/
2yFbHiGdOz64COy7pmvzUxrb82Fqxu5Amk7GyCUea75e3CpgdEL5AowhwnrVCSS1rZoXF9MDf0Xe
u8d6sL737rgbxulgLGdp0rO1w8AI2nyPMejrCBfa1PZmBsGU4uIuEGzBxK8RxGO/N9XG8QuF5IFV
GDQsWzWGwhTrJOf9KovAgvEOBzYZYQy1PBE9qwzK4E5WUV2WwUWymjXtwdIKFpiQi9k53Vgf1L5u
QqLXw1GrQfPtJ1PunappGgy/sqs5hBo1e6Z9XERZ2dLnAgJqkmLSxuHFfD5E0ZDickyYEGtZYkH4
xtCKC5RuSFgoZvujsJRWUpe44m362AouKAkCE2ApxUkk0IhVrta4UC3+Rus/+QPwjvRgfwURY3xH
9KCGZsC7oRxvu/tGzOCweoAekc7giAmH2DMgnbdo+Py19qdl7+m9rpzLL/m321Y23HplRUhLzcGh
Jfo9xYVUUYLkiEBR3fkKPqzGKnxVRvNjC3fjvxv5nzUJR9gyeiepc6O49KU1BaPeJuCusdQwLowl
TLo+2d1e3UYgBFYE9B84uiB9EZMLlhDC+X+Ky0zB1oj7/lyakut36zNhWWB64rwp+GvrWGsVZOhw
gooLHWqIp6q5d4dHUXqutMJ5pHqx+HUryzS3PhpAKgiGSKs59/3aJipIWU9K+OMQP84hFGV9bfmd
Nn/y99vbtxGBwK+Pug9eLCbqV4Kd2U0b1WnxDO+YgqFSKI49Q8yvu6vjqgnnUbFOKLem9zNVfgE1
K2uNbVrnTLD8zQyGEcFZFILpdNDilJdmIvu0GMFH3/zjNMBntyFT2i9Ll/6oiMRjtjwUyTXqjx5K
ZRgBWW/taI4NcKw2Kg8x8Xnvc0qf4vaLG97e2S3HxA2NXgySedBs8n//lBBUmdU7IxTsLkV/7kBG
YyR3tazlv+WZGJ38aORi4lDkeRsNaxhnldvIfOcI8AIkC5zWH2XylB+jKp8zXn6qIRsNKBh/lwA9
vV4MxHzM0Svr6jLXjxlEAKtEDUDBnXdPhuqrFfj26L4cgCn40ca9r9QP1NvFihe2duKP0LNMYwMg
697BYHT20I3ftfQIjddzvchexlu7/vmH8h37tOtDjZ/P8q66GCDRRcMa2uj7hZSSb3vtQnjMgPeJ
y1ui/icO46tDM48zAU5MZ9/Is4E396IVR1CTy66l6+WgOM9JLIFxBduJGAb6ZgCasVary1RSXwNn
k6L9aobcVxcacE4QawSeqE+/aeSLqyp45xOgUxefDdY+Vd5uO/RGugDdFABccUmiQnz1WKxGDIPN
dgw8TrsfqjC+L7xDv7xl5RkJwj7tx2O56ODMhsTc9FZb2VNjtMFs/xmz/e1fcgVhwLFd/RIhai12
Uys6xJMutrMz5xCIp4chZHu2L07po3tmJ+OZMp8wvyv2Nb1fiI/5i9u/4arBJv4G4VqtDeBBwE2N
EvPu+ximAQn94Xt/Lzt6HyCZ9dFbr1WIkVnbK0rZe4iR4RBqe3bpT2aoffX29Iy77kyesvMSsag/
OuEj2GP3ygGswQecrUPy8OdYfml9jEUd2YHuqhBsw3tHEk6vbyr8Prx3cBb4+80W4lwztXkDItTq
0hDS7omx4Py7ThtoxTAcVCs3wi6147Cqetkn2DiFsMxrJPr/kPZdu5EjTbNPRIDe3NK0l2vKjHRD
jBzJIoveP/2J0u63013Nv4ndgwVmBAxWyXJZWZmREXgzGPyTS5lSosuEZIdkEuymWJetU6V23Wyv
r/ScGbA3AVTP+r6Q8Dx3KVRAWCAOZXYQtTTFyweqEWp+U0E0K15Kx8zNpY7XB2Sx8GCFmOC5KQu+
3LQKeK+hAlmfBrBo2x2UYA8mNeBxylctWXIw7OP53cWiJ8aVi14FvhtiMtMREKooO6TQZxPLldB/
GRgYeQvQxB5IaChPwRIbHjRp0y+0fF/0LLATdGKbz9igGTJogIrNDtX0YUXrWkICO3xNywZqQnaZ
P7TDR96twnbhRbFol/MeAXTaEpLDrmXqK6O3XFrf59FW2lnYRxDLnlrwP45vObRBru+kOW8OQRyU
JFklD2ni8+Ulcj5l3VjhqAgVcaIkIyjEI2ck1flSjW1uJ6E8y2hQEFpBzf3cVKSOPRom1ewQa6D5
taJIWLdgybGNoJ9WudUQj+hGCzrCrFw4Lj8hI7+lTkxbXE6xp+WUAseeHUJdc5REfbL0t6ZfSRZZ
dWqzlRrIKqreBJ5N3xpdvC/7YRfLL0OV3gR6tR6beyTqN/K9XuKVeX0BLlpy2ZY7/TZu6Q01Vgzw
jmDprZ1suLW0CSO0qTAur1U43lvegDcLri9r4bb4KZpdTgrrbAMNBQRdOMO93pRWmWFS6BGJlO0d
ONCDZz13vipbcpBZsRsn9WS7sF9eoXbiJC7aTJzCiVfhiv2cuIinvGAhjGGb4OKjkDtCNp2BojXO
szVVo1tC0sOBZus2zp18vJvoKk+zdWSXxLKraYkm7vIEoFOQLQKQqkj58dVyaLkMcgv2tgNJJ802
qnAfWGJoC1G5ub7Sl0771BBS9uf7n1RKLatJA1hfZ+6DxHgJQedVqaZTiQuTqF5MIrPEYMqM4BYN
cOeWIFHUI4sCoIbVRu/ILrVOl9Jo4ZKd2bjnVrj9U7d6GzV6B2SXYSEIbBy5+LLK0sGLzhnzyY40
yKK1EDcQPMgq1HahqQu5udmlQ9abcbujs+vnC08ia03tJ2FgM2pYT0jUVtKNKD9dX7RLp4VBovcY
/kpBBoG/aePSrLNA7PND/2A0u9IpNHuKnOBXEi34gct307khtqYnYzHlMiMG8PiHxkJbvCsU605f
aY9itXDsZ+38nHeW4caIzu2MiaKWpBUxZ42G0/QiEd+qWyeudiaIcK9P3uyOP7HF1u9kTFHQlGYR
wlYDdiDFG6XICUtvMRly6TMwdSdm2GecmCFtJaiBOQDcZTihbqN1Gvin0OvdsPEGeXV9TEvzx73m
zNCsKB2l/KDH32ZEkJg8psj/Cfoi0c3SsLireWwTmhWpDFhXm6ObK7shxlDZsjzYMtDOXbYKRulu
VMKFzqClAbLPOpnNuodeVqpjgNWk3qSBuoEQu6v1G+QobENZQH7PjxFO1zBYjp2nr62lIQR+WoOx
4TuIPzW5sTVqYzNKNHaM+0HqF7bk/Oj+GOSWL5sA+xhLTKqkvZPArs3SqbeBeqcfr2+Tee8IetX/
jYxbPb1DaBWBuO5A4kP7rAnm49h4PXkbq2499RsLcbuVtFu809EitbBHf9pQzm9RdiL+GOfWEPy8
qYQ3eHEAdD2z46JObEFLkMmvALu0Q338ZUgjihXAYBoeSSyQWSpl/BLoOnF1SrKd2Qig+BTA5L0w
LezqufgyHcyLeCUhi6ByZ5WGVicEPdB29Dbel45g2MJTct/6MrWn+/9ii/VsM0kpABI4V6cptLbi
EddDZK5j9ZeS20owOLpf904jvsomYpxi/Z9sWkjjITvF2iPPT4+V4hapNfiiZjWKmhdYv7rSl6EB
rRyF/imcvoZy4YZio+BnFCxvAFcjdYj2Me4aLiSpDjoKJzsV2X1kWTeNNHrXRzV3SlH/AraD5Zwv
uCN6MQWBYWZiLxubBm6gp/uo7Z1evKdBakfNW6n+uxIsIw6Ati9etgxojdwed3qslphG3RgQPw0b
R2k+pfopmBaOKLt9TibuwgZ3SIo2GvosF4YjtOJATpA44M12uuD5+txxDucvK6CMBiqG4TR4odpM
KJI0qKLxGDST6EfInLhIL5NNWUjUE6pYvtWDsV8IjLio5W+jKPqC3A0cghp38ZZW07ZInA7HqFJ1
xssvUOjFRuU4rqZYrT5AAaS+AL9brPpICOrt9SHzeagf8wCAwTLoq/Di4w55KUyTQAXMbE+KW3Pa
CMpBA/Y577Yd2kx7mRxbbWP1/y6y+dsqkqCg1EJgwyfRda3KJtKT8ai2R1VIvTZyhfat13d99Hh9
gOz7+Z0DE5BhAzcItJq46Y0TIKAiKxqOhoWUixlUqyBPdBtFLdFRAnXpiTi3mniho1kNEHJQbnJ3
lkGTsc+AEzuOoVIfrbofYlsjld6trGicUtS8TegDjuEIJp5Az8PpP0wsgmyW00L7v65xHkZNp0TK
Onk6TkUF2GLsmtTaDA39SoXhVVG6JXnbiyMDHRgUYEBtAEocZLm46UX+oaRd2bXHCLHOqEEmAwXg
qnsXoo9sSfntYimZLVS58XzQkCjk01uSMlVpLZjtUY/7VVbIIHoEDrMLt7K8MIuXpwKmGCcwXDQa
yoH9PL8a8qTvjFqpOlSzWk/vb7Bd12owrNrgMzUKO2wLu43ix1YXFmIezn2b4FyW4U5xHbEpRVn9
3LBBobSc9CbU0ovQGeJ3M9rFEWBB0I9+7QJtvairMjOpYFQAAhRXBXpldOXcYIqH+pRnsXisgM6E
jlQQFQ/yQPCM7xbu+HlLKGgB/QbcCT80M4qrKsmJeJTjl0IG0m5NQqQshCUA3MwUohEHOh4QEWGp
K24KQykehmiyxGNSGbeF3HiIkg5oaS2Nym4IORQDec/pQpF3bnCnRuXzaZTCSItbYBCOYR07dbQV
w0+c/1F5/5feDJQwgFfhvsX4ACTk7lqCQLEtR4wt+hQh8SmTZ10unVFZuBUuvNhP6ySjKmGkA7iZ
zkdTNGHdS0ktHYsoepVHFc1MLlWlWzXqDoAztJHuXR8Xn1TFvkeOnOEWkUVmcQQ3sLCTQlEZVPWI
07iaoO+GzsC1mVpOJqc2gSrLYIJ+vC38UkwgjvWxYP5y+ZCRAO4Ks8ogbDLbUycPqa4KhFzTJ/PY
1C0EfG6zPFlnFerm1MtF34q/i+GVTA/ZulQ2JE48XX8T0OawMAvMq5zdVcikIX3xQ3zD8vjcWbTG
TMmCVA+OqVBFDCEj7HvEkpgLaQk3d+m3gZ4H7g+lZVxVaAo5H3BsjqmU6nLkU1G1lYMl3JU1rqXC
CZKnhbllX82NCqV5xBcAWqA9jscI9HiaUGNsY1+pU20XhuWvvo+l22TM5JWWCfTFSmVwx4gQ9apT
cdqWkn5XJ329S7Jmr+iCvBBwXcyyhglGezASROiPQkrtfOhaocRGIeF7OvOu7h77rPcSQ1ktjPri
CMEK9FZYXYtBS/hRJ+jrkaKfUYcu/TbuOvd92JDv2Olfc6jkFo5pp57hWsQe7heJGy/vrx/rcOvA
Z6F1gYf3F7IUQHO+i/3BTOx2ejSoH7UPjRkDjfWdF5Unoxg8LmkEcc8bhq5GmyVQNGi9Rb2L37+i
DJldAGljPylDTxvBzKdl7sK8Mu99tps4G+wbTk4qRoUaSMRW7xdCK9khruXFud19F3bxZCzkV+bn
8WRE3F4R4jSTO7GJ/dbre48Iju62buhIrWsQdwnysTR93JlUNQFt0S2MCQOxA+UzjqyF6ILnePh7
hUChCOAByvA/lfGT2VMCi7Zhj32BFO822YcPltftAAjoPNGtbvqN8AjOgCVQxYWvYUumIGhD2QaC
yD+a7ydG47wx9ETGuAhuYgeMUW5kpLiPG/NYx8kblZfSYhfenDPIrVqaRshfhdgjYRba1Ap3RH6v
9F960S3sjzlXgjiN8Q7hoIPF/3wz1nGVJrI2xH4sqSjG6VAaSRExOr0pLlG0LZni9r0RpTKIjWBq
TP1RgCCGFdh4bSxtkNnjhacDWjKQ4buIP3UaJsMkBzhe4leYS2s9ah5qqtzEwy5Ni63yu5fLrZAK
t4mxxOLLgyj/2pwntrkYKg2UCt1PVuyrhjOlTmy6xQosVVXwXgo3pWwbyTbsIO5r41lz3avMbBiw
YoPQF29R1jLLrWNYabEudTgWopFvk3I8Wupg2SnaGZS2IQtzPLOSgOYxSl881IBJ5YyleYOiWYyV
rCDc7eC1eBQAol13prIwqplzx6ryEBM1QOuH2+h8d2a9meJDsJbSndb6perFCtK1Hv2XHCps3Vh2
EOh4xCxoMOBit1QDx3MGWkQfEflGsJ6S9JaY0kKW6SKqZ0bQXw83AlEBwOTPB4OqXxW1VUp8MHBP
5BA3lStIRyKtoXppD0XjKsJCEMxnZv8a14lJzo0kSiTjnQ4S/vwbAPwot39lrvn6JX9KhqPbsmXr
m3qpzYzPRf9tFIkDNBygP4tviJKyCSFiRIk/KQ79zm/pm+r162mrO0WypZ1jLsAo5uf1jz1uN9ZE
K4Gfhr2u3VkvRfoQiWBJctQS4Oz1EgZsyRi3iFk1Cg1RCrCZRhY0TfH6C03HGFxD8Km17QcTT4sl
2aTLp8XPzvkzQm4ZO60ibUowwjDoAR14LEV7SNxC6Z1UGbwk+Ar7VYVcjdYv3A6La8ld6KmeKuIw
Ys9KH3lLtp1kboSnMhx90hw6qKt1kNM0u8ixyG1bLzENsLnkAiUcmD/DZt7h5NZV0VYsUvD9+6Mq
ZF5adBPipDLzrnvOuQgJDzY4T41p0aNKeW6mosWYdyQjfnaAj7BlY53m21i268irBLuf9ktVodk9
dGKQ82oUUASw42M5dWfakMiGMK6NlpLx5fP6yHggyl8n8cQQdx2VATQcZQmG4ufxu/CNvflFf4Ma
qvfSO4naH6mt7F4Pcm5Pg5MdJUd6uv4B89vn5AP4oymqAxkbbJ98tMMjJHeVm34lrnq3fGzWxtZd
MMfOwcWGOTHHH07gM6dugLnBheLzm/x1r94VnhI5w/pg3bvkS1uwuLSS3MEsokaj4B8mfhXcdCqg
8X6PVIPEMDTRMX8kZAn4OXfNQ4uSEbBCaQN1rfO9Kkhdjg4QrGhf3A6AFGXf6VuVr67P4/w0/jHC
HfpSCckY5jXxg1KGaPakv0dyJTnxOCwJYc0FTAw6YrCsIcD+fJYyS0hWQ6aN+I1G0JSxG1fBVjm0
9ZOm70LyUVab8RH6eyCbF53rg/w/Dscf09wojVoGsQPETH1zuAvSr1rfK41TQ4i5DO1R3NeyW5Uf
+mP7m7SOWj+HamQHHymI7+vyQbNeVHNFAGS6/lHzy/vnmziPR2lfgj8Y0xESIXC1MmlXFKJbLvg6
fWHqvevWFqeAC3uQI6ZxbuS4zOpoVf1QA6SdnVrvodbdNw1q4sNOT52i2A3fEZG2vbkZpBVJILwK
VHHsyBMu2gdF2bbpEt5n/mT9mQn27ye+H6SEYGZhqyPSvbzTnYFuO9t6Cu/FJVYJ5hQuncY/lni+
NQ11P03P2SRolWSPYxW7tZotMdX/H67wjxnO6eeqFZlFjwFZ1pNseMmhq+xEsalrvpBd9HV9ZXld
5r88PzhsWR4eGAOeCUiIWqEJmw5XDPVE6xZszeu8e2QSVqO8Kq2ndEuqp7529sWnWe/HdpUKW1To
pdfr3zG/w/58B3+36lYytKIKV5Lpm3xyNMDm1+p0k+ojTvsd1W8BAWiK2pY1d4BCx5DXrBwCgt9D
Uj8IwaYVfuvUVo8LnzWT2kKzyD/Tw78rSDcVSgrQhN910atgrrJ6M0ZQYb/DY61O8we1LR2oeeyq
YpNYHzJ5pZ0dS0ck/EeFeFmrop9jU4yrrHRTLd6m8k1Ic3eqjL3S26k5Qkhzqawy7ypPvpm7zHt0
CScZ6hq++pS/pX7yUN7Q9eD1j+pL9JD4wlIdcPYWOLHH3d0pUwyC1DnxyyCcVmMNuU61hOQemnoW
5VDnTju8PxR9LNwD0D44P+0pheyGZOBwZAog3znIDmm4FbujYrmFuGmiCYnzR2Va6Y0zmZ0d0McR
wjGjrVKnRrBvNDYNF7bubFh4+k2cLy7QlyoUTYn5hrBuPb2qAj6LxG4uTCul+UhS0y66N9QwVtc3
5+xCnxrmvHKvyJNaNjgzUbjPM18BL7MS3xkllADu8niF6mSARly3MA4Q+r5ue+69fWqa87pFXyoG
mWC6EAWIz6KpOjzQQrKjX6a81IU253dPbP3M/4mH14vKIg3+86tcslUxtoelIzN3m55a4FyuqhKp
RrGJ+FQeN+kob2lZb6ZcdkQjWkCWzT7RADYHxTUICiCAx9kKY30sZBGjqTMPt6In/DacYl04w013
My5ECfNb88QY5wqmyWiqsuthTIR8rtO3bmcU+8ILwMiatBth+jXqS7rIs7mE0xFy/kDQUbyuFfhM
uaP2WDhas6lkp3q07iBUkYexjUyG2TpoWzCEZ5ClXt+Zc97o1Dof2g91asg1vF9Qmvk6RE7ItQYV
91aP8P66qdmr+tQW+5aTnRkVWZXl4Frxw3yvTw4VbySxAp/wjdnawnDo+tgJq7t8ZS6FIrNu8GRd
OTcoDcYwJSMMR8ZmUL5LpDAsZ7BB+LKOjU/j8fo45y7B02FyDi4RLK0q8PL14+y2EjOPAGSF/sWg
Q6YonBANu9ftzY+OscShUs+KwOfT2oGkRgibEU5+qzG9YDRDOEW/po1r+kq1mItlJ46P6wAG+scc
t19DJQFHnInhWWgvL7zwRjoaDuTHEE9ArxxZ6KW32axDQwYRJULwmyKXfj6+qspaWgUmDEaCZSt9
PNmThiTC9VmcK4BIjAHvf2a460GOM6ABY9zLJL2LFHRFr4zyDs3sOKC2ylR3v8CaAxS8ntn5GNmK
7Bj6Ulpo1rOefAN3TwyFhe4Fgm/ooRm+VvaSZItfeeYU9Uv1qdwXrp7cptKjWexqIUPpfSnHyLfj
/sS3fyYBvWLncx1GXSykrYTLWUSRdRc+dZmtmU9tArTQuoQkSbJpkmPSH8yH/CUp1pawi1O0AY7E
6WSypgYY8eT7uHztzSOh4/r/a40grH7+eRk6/5B8wedRcZ2i66e9jZp127xPySqDyoK5moIHITk0
YrcVIVRDps42yyUG1Nnz/c8iXVBNTsGgdr2sI322tiKXQq/lwV8S55i99yDSAt1x7EimtH4+0lSW
21IM5di39glBxUMePTX+pMYha95I1dptIbmV6Wnd68IUM2/BH+9Tw9wxmPoEpK/9GPtB8txG3/Tx
FqD4ndjY4fgpELt9f7hucG7Lg94GHD0oRzAatfOBFs0YQVG9ht/QCFq07kT6VIfoUCJLcfecGzk1
xA0sTqdGVMwStcaht4u4dzTz+fpQ5jbGqQXu9AZdqRlNjaEkWuHI0Oye+kOS3vXkvcxWWrckPTxr
DqhoELYhYwWtgfOZo1KsChpbqUYqnbLI3CBJbVqPIAjSiANCVMlVSLW6Pka+V/vHQ7A+eBgGqw2q
VedWiSQYBTQ0YdVtPgQf7LFa4N7T2O42pZt8Kp4jd87m36LAebN8M1QyFJM4lTDbIjdvV3fhm3IU
V9Ob+CL8l/D2ZIQ8A5IU06zXexTHSBo4erdXDLcJH3RrIUyYjTahWYhMMQOb4NF3PpNAvqjdqLB0
ddKKeIEIgxvLcf6E7u+DrGfVQzUmo03L0jqApqa5VxONbK+vJtsi/GE//QR2OE8iMqs2FYG2hPiG
5KpVY0fttstGOzP3groQXM8dPyAYf2Av6GjjM5Kt2IAFqUQ6KDRLc0eLSrOR+hLc6wOaTdAYeC1g
a6LbGb1R5yMy6i7HRY63iTH6Xbjry2ecO2X6Lr8yQDZB29Ymdvw5aSvyHohub22CwgMP1Pv1z5gb
7OlXcIckH6VWqGu898JQ1Nd6XgCVKkJk5LqV2YAaOFRAtRhtILrkzwc7tXoX1ATBexp5YOOG+Ivs
gUNQyO/RSIV72ynNG/HQNZ/DYnbv55zzW+fUNrd1mmnojcpCGKgPd1Di2AWNsGtzuqXDkyzuOpFV
JYkz1K9y8RF3qTNKq6Q7jALqzNuufh81tyMbTdrW+Qr73w2D30JBtolENmpMIbYhbMmQeHG3/k9z
hscA0LvAfPNzputojGpGRMs9BX/Qey7eTJO2EWwVFJfTc5RsY+RDq2JlLFwObC0u5wtN2ipaVCUg
687XqpksSKsjRvLrSAXEJrVAZqFE5XoUIBV9fYyzuw+0i/8zxa74k1Otp/2Udv2Ecg06CLyoKaYN
+kserxthW/jaeLhnQGcGwGw2Ip6thbRJdlE1OnqY2FEY+EH4O+hNzwiXYFCzURFoxf8ZGRv5yci6
MgBwiWLxTCnchlAF0DLiGAqeq23shkruRkBH6tNhqG2RjO71Ec+tIKiMGE4JeGiQCp0bRzdd1vVg
4/NV0JR5cq5lKyGJBDchevYf/DKjehUREYGUk+cwFiD3hVZ6i6WqqN2g/h53LriqPLHTvTBbiMBm
xwUGSMazAXkU3mUiw1rqI4kSXwkiqG9FgNjGfR27bTYtPR6XTHF+Uc1GAFooTfyySfV1guewlyRh
vBKpuZTMmXVQjH7072Hp3FNGbBMhkIme+mJRpYrXmFWT2qFVG+2qirupvAkmqafjTtCQy3LEXoH8
XB/3AViEJknzEpQKY6/Q5VjZKCRIpC2djLDdN5Y8yK4cE/wcKplSOm1vCPTBCPO4+pbEqEQeUZeH
9RhoJLe1rNLHvdnLoLwO9aEuN5VYQH+m68S6sUGQkZsOjhGatpYuhxkvwIQ6GHQJWQEQiZ9vV2uk
aVzKSoKIqfTeJ7t0v2ontj/QrW4T8ABcPxxzFy+iQjzJAD4HXJsXuyinBE2JZpP6lfkp6dXOwJ0U
qEEERIXoC/lXXYCsSUDqOZ0O7Zjd9LGnJo9ZH6x65WsQ/ED7hALH5/WvmgmRFaRi0FYHpCsYzzin
m1l92gxFSH01qmxZEO1MzFZ6Ct6zYgVCBbvoX68bnPNQsPjTL8HqrrxAMwLHoh6FmPrNqpHsDEKo
jv2l/J6eWh/a5f/BGHhvmfIfmC0B6DpfYtJSIweNE6h4tp1P121pd8/pzqF3ZFcugIFmTi4wHH9M
sd124nnzCLbkjo0rxfUcmcZXVES/NYkuub7ZjXRqiX3JiSWtDwKIkcHSuOuTDZqmUYkIxicIVYD4
a5MLN5kHyXcVXZloMX42xRd0NaO3mRRPC7M7t3ngDS0w8TKWV/7Gpib09ApaUn+obgbZSwYnFQfP
AunUk/yrOpallz2EGdNop+Jop/Exk+1oWGv58fqHzATpDD7zz3dw905llBMphZz6lDY2iE2kEuqZ
DFoSLlFCzbmMU0vcftKLTO/R1Uv9bBU/5EtF+J8uLC5kOBsIt4eMMB7HLMCExqNj5C6p1iR5JKCW
2mdf5Xse2d3XBEiCI76Mm+zJvO2x8Esx81zllHUcoLMQ9HlM2fB8ezWpGkG9psH2Cu6rrW7eFq0z
uGJtW61dvVadI/UfzTNkG7PKrhUIlt2XnS2tjQqPzWwRsz57rADog2QkY9SxuLWl2dSlcomvaXcD
BNan4LUT9tREIWosNo2wByYg0l5V/W5omxXtapC3xjst+pdkTex1rWCHgbAbIEoQF3J+spmSQZCU
jvrPkvobiki2aUJMp/NSDfSwrtxtAslXhddE/d0rSxfV7IpA/R1RFQRVWDPm+YoMZVBWpjlgfx/R
8ult1e30Xq7jNd0aD533BCo4R3y3XBEMaPW+XfBrc1v+j/GLhKcYdVVWqBP1wQ4MpEK9p+IitJ4t
Ir/v2VsUbLzAMEMU7HyAWjrWoL8WseWmnV44qbqqUeyA1qmjPVdPFkSlDa9aUrj6yYhcs8qlhzQ0
KYJ0mI3M7dzey9wYDHqr5k51gtEe7NZN7oWd4r1umzvtMDyus2N3O9xGG+07d1EBPsbv193YTz7j
2gdxT/MIzf21meODNFve1b+L1Xvk1A75vCnRcdC5raf51gZiaV/l5iHfW/jGai8cP2rX8MK19WS6
wApsm014k9qviOfWEv6/yTbW7SOxU+f6x/JEgD8n4nTNuE3Z5GUTyh0+FgSY6DOjD7HupH7jCK78
4klHzWs3wa340m4bZ3Pd9OW1AyQzgn+GzEbRk89xy3VpEFUdKz8VIPABokkrWqFk3MI9IcsWIOl7
3R4byfmyoOUJuxOIYgYW48srhZJkXVkVjW8+YaDd9gMQzeqZukv515l8F6MTZbo2IHqFkDvnZLRe
NSk65GAo3kYAGLRHSz70vWobQ+EKybZs0Sa8gA1nR4sfnAFiLpatBBW1yN1otdWFZZ7nja8SbS8R
dOxa0WfVKatOLr6vz+OlJ4GemwgBKgnW0NXFbe9goGpsAlrlh7V4AK0EXlJLkpKXkcC5CW5TmqTP
Cn0sG9/oh1VaF6jxbcrSjU0JGJmFO2FhOHw/UDYmeqvFsDU06jFMk5USLKGgl0xwG0IsdJJLLRvO
CDHBULNJ+HJ9TS7PEhYfT3Ww5eLPC2mWqA7ystNSrEkxQsEEzVl1ZLpTnLtamnuk7L8tsVro912y
yV3pwNuoYhDQxqcBcRS93I5maGf0Hv7EbjtgbdTN9UHOTSPIEkBkwASuQcBzfr0QhRiZmmEatWnU
vdEgYITSxV/XjczkGtlU/rHCXSd9WKlpKWF7l3b9BFowNzm8BK097RwtdoeFhvD5OfxjjP37yRsg
brJ80qys8UdnHO34t/XWjKCte74+psvg63xI3HGiVgX2/ABWhlX0GD0v3cBzp/XPjIFD43wQUo9V
CBv4Hq1WPWHyNatDgOejU6NVF66rOTd3aoo7SX1SAHA2MR9efxQg4QE77ZPwb2lRcSey+TKAe4Qc
Ctwc50wltYzqOIaVaRBcWqxjSVlVCnlvWtO+vjLz4/ljiW35k/W3rIgMudw0fp5ZmR3IkC2Wsj1w
R89CmS9EgLO7AE3mCH4B/Ub377ktrWmGhGgj9loZulkENJ70PiEouz6i+fODyBqc6EBkX+gA9MDQ
F9IEM1F1E9YAZcuVJ1jZtjDBsB15shHegsvayUPlF4iWvSEcXq9/wew4WXiNZmtQ2PCKjHFIQdKR
iY2fJq+5hWGmhzBaghcvGeEOrt5CV51GEkZpCauoj/ap0N9TIV7wsTNPSWg1IZ4GDwFjl5U4bxSE
ltAaaoANQr8CZJZEE4ygqQPGR1pBYDWhdjp9yT24mhXIig0e6ajX5qhH5OROS3JHxhO0jB+LKdpc
n+WZwPH8y7gZAFqljNvKwJWDR6QrVG5wrAB0/w4mj94am14CKtg1noxbrVvpn6ZvBrWtqf7Su+bS
+eAzUFPHG1cGDz7f0NA2amYGQ4fmvsRyIvl+kKV9SncjtTV9sejGrrTzKItlqvGaBiiaFTS5MQuC
oI21WrQMjTzF9ki3VfI7tzztLSx/441rA+kp0C+wCS2c3curDzAkcOqA8gVxl8WTDJvFAJIQAy2M
kfGm6fsqeb++mjMxKwwwfgIV5Ty0KbORnziiqlWnPFVJ5zd13+m2VSSidNMlqPQfaGta8Ro/W++S
YLaKq1JzghR9UhobWQBOy73+LZdHCw30qPWxNwG6Q/kKuJhMYWIG0eAjSS3FLlg4xA0ZdbFwoeO3
xDdx6YBhTIZeCXsUMNaZ83G3ApVCcFkOvpCmW5WOtVNI8BkDGfB2zJZC59mhKVADAoeJglomf5qH
KW/Nuhh8wFzEHZjg9dsBhLdb2RDJQmQxawroNRNeAyJHPIA/iHUxydQOAxtBXYXe1HQja7kCSmo0
G15fsNk5ZLIveOywxwf7lNO9Y8ZdGQXy4JM8ru1Q3kQJeEfHcfBabZy868ZmYKSMVwpZSkBBWDcE
N4eovPeIpovRFwfBurdCve7sXAvBbAVCIWtyQmMsknuc49RJwrBaGbQxql1cGul70XZ48xl5kA4Q
HJa6x6anKX2+/oGXRxXfxxhY0QbM1Nq4EKVqW3BUoyXQDwAe3lNDzVhnl7wwDZdz/qPxJGLzmowO
h7vMjSk0hFIRRr9EQ9ceXfjjTheEaNvkdfwoqn25gNibGRVWF5w4wOCgjZp7JV2focutybgz//wu
boaQIJIDPVRHX39Q3pOt/nL918+UJs5/P+fLQOkSQloOv1+GpsBbso/8rVXbaAIrnmjK/l6wd3kF
ndvj1kKjRGnBUzsCtwmpkn1ar6UXor8N1XoAVtRUj4PgSY0tbgsSOSjS2f3wUEWfpbrUwz+D/D//
Es6bTYWuhcWgoLs29JR2r//WixsZ6bjyN1mVmSNmGmhfrfbu98IMsAj//F48t8t5AEtWhQm1m9Fv
rV9F6VbJpp5WNFihVv0SfqTr6+bm9j46Fxl+VWIJCO45o3SQpaF1NvlxIqP6nscjsNXBnRWXgd3J
+RIF8ex+UnDpIvpiHN88xUVcN4ziP5/8VpFdPf5KwK3/GGxfJ2nTdiZYx2NzdX2Ec6dNB48MqM4B
ocAj5NyjjpZUx0ovTngW6PWKiKRYjUazlKhiv4VftVMr3DyWqRUFQ99NvlnlTiUF67xYtzfo+beD
vWmRhVB27pRAwweUnHi6437nTmXapBmBBNrkW2ZIb0W8E+y0McqtJNTKulZzvyMk3/6HeTyxyZ3M
Tqr6Hk4aNsWOACRUDGta5ubmv1hBCR4JMSBZL3rUEGs3RhOj+iurzQ10xn/1wCotGJnb9Ixc0GKS
hToC3vMtMSSQnm9FlJjlZghvQslYyYFyTA0zc8dYUxcmbs5Fw0MDb4UXnIb+2nNrSF8KeVBQ0Z9w
xdm92TYfmObsVsvacuEmmwk9QWiGTCKjMwSDosltjLBTJ7UOzMkH7FHZDkMGiZCkzh3oP4xOlojh
c9eg7mj00KEpKwg0G72lL0RLs7OL2rmC6AV/8dESa0z5f6Rd127kurL9oSNAObxSoYPlPPbY8yJM
8FA5Ufnr75L3vdvdtG4TM2cnYGOALpEsFsmqVWsp1ojcxYK86THNIHKfaP3sZcicuPFi//oLj7GB
wl1vCbDGLeaSqcVkRaBVs4aJBUuhyMRua8n9cyvoI7CAUlh5TXmRVaOQ1MYYY/mxssb7Mssa0jv9
w39ng48hTi9ZSQ7fzwpJIcnQUXdwRLXMjVI5MGy45RiIiMhw8/y6VmaVtlZMsIIM/hHdtuzKsmfn
EE1z99DLSMxlNoNWFgW1f663wJfS2SRKRGe/AdDbNxLJCUY2QiqimRevl8zkC6313I3zORF0cm1t
HXDAoKaBdkToEHNnIUrpTekUqgz8ZxR5GY6nx6ED4VOf5tnj5cnfNgXpQwCaQHTK8+ZKqVpSljny
I5P62VXzeHiqmK0TYwYS5LKprRMJVUuQE66iypDfOA8Ik2EkSc40+JLc05slTRdfVzv5b7zpxAoX
Crq2gLgIIjYoqHs9iPu6Oph5rwvuD5vTBnlocP7iSY1M0flYbDWfhsykyiOYLcDAOQA7WC9qeoOU
lCnYghvNNvDcD1s8wXatA4STSrb8WCCjgAqQ3ZZDqEDsYtxTbZH7cJgTDYLjbBlaT3OaYt5riSMz
Anl6hpJ9bvRIkeW6SeTEYJR0rYHW50pP0ahweYW3Z8UC9apsIWvHv02hsdBLnRLJaJDL6qPSWcbL
LI/sPuorR1ByWSeYv3hAixRAPrxfgJDmtgggcVbdOZkCdKP6NC3Gj7ZRH2LjkSpoAMHtecWWdIIr
1dbwQDa1njGQgYMQ1fmit7G+NBODzbGtY9DLQ+qqluI4AHiCCkxt3XRABg59Naw96Cy1c1MzrgOD
UtXKY5yCzf6qM70p8qE9246CO8HWpjw1tP75ycM7iqJMTe1qdeTyrogTN6eFIPG0cTDieAJwA/ku
0Mny5Majvj61V6+gjB7Lju1SsHsQYywAbHm67IBb92xUaFfpduwFC95xPpx5aGNnGjAcGVznrkoH
z+xiPUimdrqx9VZyu6Qaw67VUdk37Guzt+evhaTVglnd6PxAugQ1ANxV4SsKn0Cuc/ROQ6ZXAUzC
JLTKrycdvfnqc2tDBEFV3OaodyD4oao31njhz+YNy3u/z4fboqoOUkknwdbc2C9nH2SfT0zdVo40
qut+iV1TTwI1r64izEI/jySD5Gczh7oIBLzhW7AJQjgL4QBvLG6/2FMNYbGEwSYtPD29k0tRr/j2
qD4scNtkwpPL6VpY0Ns4CnJU9JzpsR+Tp3ZokcxI7uspChtnFLxDthJIZyPj3GxBWrfO2055nMtf
ZvZVuoHIA6mW+Usq67sqTUjVefWcuI7W+OiovckqkjgCAtaNKgkmF7rVKjDPwGjxJOnlUuJOLSFG
AJWlAadSS6ObWYZbjgrAmmWB5GN0TM0uiJTJJGWqhdokEhpe3YYLw2ffwLmVxXCiODPOwXbM+u+y
JOPlVw5D/3UacFNaQPYdjtmgektRioSzN8PKyfC5I9gc7VJJ1uFb6EaQ7J+4vbq69WPJRcnk7aDy
YYk/gJu2SSkgy4iRjzlk5KHzfoPkdfrcfBlv9R8i3pSNUwZTClYslJ80XJa4XdNGSRIPaas8ml2o
a48SC/RZkInbOF3OTHDbZhjUPJ/HBtHJ/IkRgWVQLb7T0cZxdrgckLcX6WMw3EbpitEYTRMbpVhc
IIT2hl2Qyqxu80lwIdu635+NibsQ4M45Q3gJoaBHfrbJDm0RmEx3Nf1NRZ1SikdPUVwp1e4gRBtM
9q4esHiJ1+pzMA/mV73Q3oxE/nV5+Jvx6WQt1+k5OV0VvM2UwsBE28prnHhyVBMdCvbJNybdlsqt
Fj9etrf1EEbdGSlWE7zM6DnkDJZ9mqTIUeDeMJAWvqqBJeG7+atQiQ2kUv3ARDDY7Sh0YnH1tZMh
FtUiz9M67yyO/LqBYtLi7GoIos50p0vfqywce3VXV3JF2PBsdIJQvHnGnJjnAlBfNDOETfsVculA
cNVWUsJok/qCed3clJC+QDYD9JlglDwfpVVNIMwrYca0XfXpoGP3L6DoClWCbA3INVzRM2Zzi54Y
5NwZYkQJKmXYODr0Q+a8Jb2t+pLyWtSx1y0vl4cnGh3nNbTv6mRxsIZ1VX9jfV66dqoopMjzzL1s
aXNDnAyL85bRmq1xnmBpMTq/MO4z22+1PTNDZ3brenGRjBJY3IxAJxY5B3GKsUhHCxatodzZ0X4e
XliBprkhuDwyfiMAMIfewhPJIG5o2tLoalpE0EHqX9DA6SotID+WUl+pSAetOilqwjzdqUiZPNjs
IZ6j1rv8CetQTg7jT1/AD5U2SYc+5yrEwxfSfVlmxCQzUbawiitoh3uLtLtskPOb/zUIkCLSFKCt
5NHIutwBSRZhyHqONHbkxsU+skUqItwCvhsBGxPwluC8BuCaO6ympSztaUircDJ+adNVVFHQYhFq
CMbCn/L/2FkHgu5iZGF5xI480BjEJ9DOcmju2eqL4+ZK5SoGUVxH3ak/huqxixPBtZx/KLxbhT2g
nYEqR/MEd4uRZ71uUfioQvosScc0BBVu+kU2gwL4eW03KxNpfkVJ0DS7ZnYn3WNCqqfVL3mv0Q3g
MJGVWfNi3H1DXvQ60iQLeo/H24Y4ZP1XCxzyUpFABT7kWH9PXpqvlz1ny1V1CyAiYLzxkubPKa2f
tFGxINeW48LY5bcJ6MzyunKLZKdq1zUVdbht2cMtBNLRaHGDM3FOVIzMGCSq1aE9dU9V+6RXyXWZ
v5R4x1sSpH1Yd395gFtbA8cSNOmQCkZWn5tVpTbqyqniJlRbe7gZ1bk/5KN1zNtZ2V+29C4ywS8g
kvmrhCwyIsBvnp9NCrSZzNZKmnBdN7rvDnRP9+1hhE45ZSTaATd1sI/0qjtkezx79218TfNQ9sDb
Fsai1nX+BvLu0Kdfw8200i5ZaedpE2rVayWlbmS/pNF1Glk7ZkpB3RhHyK9AAfDp8ixsbqRTu9wJ
zXR7iUCL0YTTNAV64Q2F7YICJ5qesMZK5tqN5Dn0heaB8jCg/7a6bSG01ou208ZuQgMUytvv+mcK
L4sxmGlU1iM+I3NGL7Wu03YiytQTzaCuXgnyxO/pd27pFVTvAQOBwrQGnYzzpXeo1emSWTfhlbXu
3GcQIntAtAbV3sD/f/uhkBV9Sv04+OfvzH0DrtJFX5QfEeoaruwp7uTPEDeWiSYoiGydiBpSpJCA
AwxnPYLPvy6bB4BhJsyF3i8EkqsQgkleF2O6Y9ZykFMJLQnXQAMdxmz2ZyPfd40lmKCN1dCQPVsZ
wNHG9Kkmk+l5WdhjwcJ+hAgPxB9JOx9i5TbF6/iy/20EGOxzxBd0IwAkwjc8J3osLyOajsLRvunA
TqHl10zu3HI5thPIA//sWbVuMlhDKRTnlIGUGrfJUmtUawjLsZDlRN0teF6TQqQ38Xknw4fBd29D
uNKCi1ncrdBgVZwx3DfDnH5T88HL9jb6b/Pey1WLJI031PVNJKJr5i6IkEqAUWA+ATA1kEc2uPMw
kbLSMboxDlGnzPxlUMtQQuOvbw1tdl0WauUy9Om6vcagbrMkglTlJ38BA/8qTa6sKLk1yXvusXEe
mUs1LXE451C7GlHpczO9iHwHqldHOkJqN5v7QnBtWyPT2SZGy+2quLxWZdFU9d4LdPKCSpEms/NS
i8NKld0mUl4nBl7WP3TP1Qbg9CtqDE7Kn7eRzvpJtWAjjv3S8NEpYzlBFOj5NyrKfW7M4Zmp9c9P
hqNltr3YtRmHcJXHRGuIOd8Zw4PU6HdK+XB5WCJb3HpVal/0mqHHYTkQWj+qL/RXNEDKVTB7W1th
FV8BEmtthYRu3vmYhl6ebaNU4Bfp17Y3IYF8YzW7/IpmXn5VdMt+qt8uj4zH4awb4cwkd56hoUrS
CmP1inp6AKDqKsdxlUyGZ86da1PoVycdhPSme3miBAz4i/5WZNnu8ldszu/JuLnzZWBdaxkSxl1Z
XsWCbF9cWxJa4S5bWX/l0wZYM11g+kD7EZ+0H1i61LMKj2ExeoORKUqs+yVbRIuoCsxwg5mzrixR
IoZjsh0gPrtkqYijSTsluU+8a/S7lNVDuxBh6/mnB8y6kifD4+JopRaj5ESwG6tvsb34y6S7YwLw
dSeIXp8P3HdLFuRAAWxCiZUbobOgh6JckiTMbJ36Sa0DX6xMSEMv1aOSKolbZOUrijE/qw6N6aDN
qN05Lr9oQKILzv6tMQMGgcS/jtMJZdLzDZO18VTODcacqfXRSHzbHtANvhBJYGcrdkIlC80WqPbg
2sXNbe80ickqOw6NrGa7vlK/WqPeCAL0p7Md03pqhItoaVEpqTYbGEybvZmjW/2s9cylCrqvE9AM
1n3qXt4Qm7MH4qe1ngsFS/5G37NMSyYVo3Lku2x+dawa/Ilupz5eNvP5yYuBqSpuZyAzwS1J5g5b
26CmnaJJP6wGiEntlM500xR8RGguBJIGNN2udAciA8FG3JpOFYhiB8BiPOt5L6V6UpZGO8FL5X08
BUnlWj/ayEWCcKxE5P5b/nFqi/OPsY+jLClgC8VUdyzwby0IXiILnHPQaFLnaYYFUC2Cq7glef9n
Kc73kwCockvTgTNH/zWHm7Bx2VNztiQhOlo9UYJ+K/ae/vgaNE9O63yYU6Bg4AJy07qT+c0AHV/J
vgkcbd3ufIQ/tcKdn7ZixKU5rENAUehr4g/7n3aQ+ybZXzYkGs26WCejkdXWkGQJixHTJ/Cn7xq5
IbYmKnptL/nHgnBhNo+cvJz1OQmXzCBJf1/o/+WKc14b6WZlpxWmC91cbhnfMyUX7EHREDiv1doO
WMoZQ+jB6T1DPrFLBACNrRim4iqPIwBnOq7V50shKUoMaC2WooHOUwNKzjK1fYd9a2r/8ppvhpM1
eyavZFPAqp0bGoyBQT25xBa39YORJs+Odsu0B5xNeN2vDSizwMk2j1n1xOL6RSdetqh6Y9QUFuM7
CVkVPSf1Y341e4ZFFBeUt0MlOA823frEIDeXo4xGVRMpq1CxnmhW+A1EBk2REZ5b4j3OIIcAkBwa
slcw2PmwsrZkbcPkJFTvTSDfruSc6E/UN3e9n10V34x7PcjJ+CX9bh1TSg5NGpgCn+GhTv98gqqD
g3/NZ6Bb6fwTWCMVk8rMJMznYLxffhae2Vw50XGp741cD2ftmSGLdSv9pHFNrD9UevtknZsAFud0
nIEeC2X2XQMqO+lkV26u7fGtmP/mYELaHG9NdBc6gISfj9SJq9goI33d4qZDVhUUD8wnotL11jbH
7Qs5VhkS3EAJnFsxopXuCUqtISAfe8dJjzNahC9vv619DswrWr+Awlqz9OcmgOfpAYOxEdrBm6hX
AX0x5+dpEqRTVw/nDxADFFGrKLwBqgfuABltLVE7GsEKWtJLgutl0Om92wEADlKEZR5cLRbxWmy+
+k6NckPLNGxz3YTRYv6Gus0YyaTdGV9N5c2kc2D28SEani/P5tY4IfsKglrUGZGV547jDtxpZpQ6
SYhbl4RkLvWX0L5riuCvBgc6TKSncfFb89Tn65YZkV1VLE5Da5rwFNqh6GfNCTGRj5fi+3jSSJpA
pUuUH+Xr9O+bzMTdD5myd/kTLlxXjDUmpEyTUMOpk+gMwroF6MEN0L9Rt6E381dJuQXNzVGN7qF9
q/6A6E4TtG+p+cXSDIHz8h2o/3zNe/0KNKgmlOrPZ0GynZyhBywJZ3961J/Le/vHEvQP9H58MA+o
ou0xMejeH+5b8O3/QIHi8nKr63ryfg3IOMpO/9jnjpLERrVc0mA/r0h0bXjGz+kO0GMy3nfA/X1T
dsuV40t+MZIhuqEu2J8O+d58uvwVm0538hHc8aIy8DDLDfxcHZ8aE41Gmk3axW2LvWoFMWoIOcgq
L5vcOrRXEiOEJlDN4RFwPu81TTPQx0NGPl+0owktdKu/HkqviZ2A3hU/LhtbF/HzJH8Y465TTjI6
Mc1gbD4m+/SxV7G1RGFw8y1lAg4MXNg6lfw1JFH6XqqgkBgOK7ixAF+R2f2mEfShde1YZ83dei3V
nOyaRq8JULiXh7i9rVBABF4UVWj853xCq5q2EYNKWTi7iI/ZfZV65WP6snRk3I13LQ2SW9l1XqtH
6VV6HR1PYH59g3yaYnDxAOQJciokpc/NW2qvLBRdbKF5Px2SzIues4w0L9FdRJry5ZfA2uauwd5d
iwug/+H7I2NWZ9IEYoCw7aa9PN6P1/bPpCdqZRNpfOpa1/CeRE3im5sEjgrZCNQtQQzAjRBp57oE
h2/Yf7f2/VPmAsSUuGgiEEzl5s44scO99tD5VNZDOqahYTw7C6p1tlc6oa5/lw5DOwniz+YRt77B
/29U60yfXGVNFU6blLDWeb+RlvoSeX243KBgKUyhrh7wyUOsFYMK71i95NxSsXROlEmYvwoqAFMc
NOgxcJt4n9i+eRieJ22XZ6R6Zta1ijJpJEqAb11TgKT+1zwX6Eso10V1hoEG0w8NLGlUEGO23ePj
97lAnllOtBgJfl+91mfirAIf5bVlfcGLBx2VpBGY+38W7sMeF7PTyUZTO2ARYcm0tzS1dmVdHDr7
LqpMIJvR1XJDNZBxiR5bglXkS3qDMsmqWcCsFmTh0fQvb+zt4/BjlXjaq6pM0og1mMUhmP3oexfo
aLc5sGfpxfHsHT3GOcllMv+MXq1vukLk6zkA7Z7a7C5/h2iU3K5Qh6FeBobPoOjTlKVvw3DbNqKc
yHp7/LQhcG1GyUlB9pKfSimNETLXrbd49Phq7WfXuOq+Jm501d4nj42fCga1GVhO7HGBRdYr2Qar
ZBpm1a7Q75eVLY09aOO1Md9W6HS/PIXb5+GJOW4ODakdUF+DOcDeSTqAFU7fLbXXhFbmGvVdK8Rk
r0+AS/O5/vlJKKt7B+Brivkc3cKf73GROLLwF5r5yeSzwx8iz/+5OJ4Mb13dE2uVZg44I96t1aHq
6pBIGn4b7u/Ls7gZtU6srI56YkXrLTrb7ZSGxd6+mz39SgjfFFlY//zEAshQyjLWYKH/Pl3hLn49
XRV+7acAH2UB9GI8kDM/QBj48rjedSEuLRYXjgEHx7M4hnfoO2VAh70O+l/mAaoGXEJ2dHxWoz96
9mLvq7ST99pr7Da7ai9fIRWxNzx0F7tz8IdQ0k9LyoXwZWzMMrexpJFewI5hAXRZ9CKgwNa2x50F
qIj3exJf4GZ1DORTLEF7HXQTcVQjwyDY6JuTC1SVo6KEsCrFcANBigf1icTB0y4YIB6904/jsdkN
v/JdHk6P9KoMHWRymNvuWVjvut/VC9sVX0AT6feH3qtv6M96J0ztrPudX/HTj+IOLC1SE5pP+Cjp
tg1Uv/aYiwZZH7zIbu3qwWX/2qyenljjCWBmNalZjpc0DhLdTUDl3ZCfJSncEuQFaJUT3Nm0rdhz
ao6LrYuK8qVZYHA9uEPH/fTySwliOHR8O37XbmUfqktfW784GjtlH93WOLbSa1x3VIIWvl33ZJNp
L+0KwHYuT8M79cyFSecLSeiq7bVIxnd58rV0Kx2Ahz9ovQsKixaC218SiBHMz9q+/I5H39G8Aj7G
uo99qAa+mTVheIZ+oT81V76Tw5REN7HAUfk2mvcddzptXMhmS2FIVYZV0oBWem7Wfyz3dSGKe3wT
kq4LHJCn6bFpnTd6CmPy0SEJ0XbBCzQfSep/F70Ft64Pp8PiorZhUMAw1v2X6299fqfVvwtRqvIz
3A2Ju1MbXNzuJTnVQXEEB0fUjG8lMhBwxgdzQL0JhPXI3uyef1/2ps035qlNLmhDuVcyHAab1J6D
uq/dpATULMp3HZ33dbQcpZ7tk7G7n7L+1nbimwGM9XUOZq9l3mlK41PFflr6W0lUzRDOBhfxprlP
HTbjy5zHDAC42df2PUThcsjaS+7gS978Uh5rwa7fvIOfzgcX0vpxbOJxwTrLu+Rh2QOSca97RdB4
neCuuPW4ODHEV9PB8BGZco/hjb4RLlc6cXapP5L4/vICb/otSJFQT18pC/lyMMuYPEsFzcIsab1W
gUJd5aaiRp330+dTTPqw8j6rJzcOHTI8RiXFWai0hyT9rUzx3rL3Dl5N0zzcTUlNYtOBMFbtpmXv
Dtq4jxW3iGa3A8QtX4ovo2SRsu92WlQF4HFEkU/fZ43k07T1O0u7XWlKoyZ/dDJwuTAR18S6sbjP
B/IOPd/Ip6PixOcBamUEqrfo4lBHu0LdtUSH+KdKn8pRsBpb7gW5MuR0kB0Etp4vERTdBPGUzAIU
rmv2lZ3fsjZIMt+Rd2r2BA41NlA07IvyDxtOgKuDBXlM8E8BcM85NUOvCV54LAkpwG/tAD5lE7fn
SiRSJjDD56tmqmesLzokPrsj2t28WYndTs4FW3TLCiCMKy0dWEEAmTy/3WIhoc+oI/HG4D9+L78J
S7Ub7gCE5IeF9QtOvLmRnKrTGQqp+VJejZVxLOwpaNv5eenl4PL2XIMY53k29iXEDVDqBDpx/ZQT
U1G7NMusoiqs5n42JJ49K5qfT+CiSP3JZPluiG0BomiN6J9NGpoKAhAgEy0u6ZWMQ4rHK+ZvnHzo
fpM2GyHRapLcKffAO7iXB7i5WpAg+T9r3C1KsdhkKRWwCProdeb3LPoRiW5EogFxr1JgOW3WS2oS
dtYy7SKQfXhSAa5Zo5jeeiNGV6eui5L8mzbRybn2OqAF3uCcUIlbJkk5Sn0KyPnj66C3ds0C2XbB
m2rjkEBd7MMM54ms1muVVqidNq36UI6gJaCRK3XSfloUv6mlZMX2SJNIL3hzA+hIYDjqe+M9t2i5
Cr1ZgxkAQ6Tjz8lYdo4ae2OWV26GNpbLDrK5A5DhBloJ0RcCDOc7AJwt6th0GGKiHBpXA1pWc0Fr
3wRRvfvvLHGjknRz1liJugxaqBT61FKiamHqz91VKbC06R0nY+I8Em0JXdUrqJ+uzVqlz5KjXbpR
9jRGfxMLTwxxl20Qt7W6na2GUnmXVkcIWfhFI0BDbWEjbKgH/btEnLOPzeBI2YIlivV+B/n6oPoe
DzvTDhXtW17sSgvlNDMmlM0uawVTuf72p2hlgpwDDKfv5I6ce+ipZBoNihDa8rbQ+0nUYyL6fc4p
LC1i3YB2wpAmvw35m/As2fp9cBmAitaC8IVqrq5yEuAHm1nO3BU4rWpQwcbacpxUR9SnuLVfT41w
V+XOKPLKqNP3PQS8V4YOoFS/s/vflzfQVixHS+AKLkQC4lM5TJ+7MTGVLAlb5zrL3lpVpDy6tW+Q
QAQ5FerlpqFz45gNm0HiGJOF3JXZzjuZSgTRgSjFUYJOzuXRbL1UcRv6sMbdiuLM6iM7AwInjccx
Ay0UCB7mmKKNJu8c6N2rg1/IWfelStn9YkEZB/t6vOn70gD5bMG8sRyf7GzJBQFx02M+PotnJrCX
trLiccU+JVRyR13Wg6yVRTq2m2uJhBWoWwDoQlLp3C9b1szdYDYAbGqTi1AoXsytswvtef9a4HbW
0JdT1/WwAMzyYwUBBWmKSKKOxITIqq6TWtWP3R8qRKzZB3DFaaj6a+8UhpxRpYuVtTSPk8sEL8yQ
XTFW3/W97Crd2isU0/1lJ9qYxjN7XKS37GJqmgb24EcEWjpoR7qem784j8+scGE+jnM8UBRYqZ1r
fbrO+995ct2bghfp5lgQZdFSCYpJwMXOXQLkFVomg300BHP2PofWLhrI/pDB8p/1AS+ZYamguUN/
6pmNy3O/lRB0QNX1749xk98D+GZmOs4llvZpUNLkwKSY3rGu8uc0Ae1cVlZBZVW/syHLwtRsgDvT
6Ne51ZYDm3pRq/Y7sIQ7q/A91qqzYa1Ub+eD+49JjUQvcpzG1MmvSrM5yvR7nUVfkyQLnNgkZo0E
vIbWzYWkUPtCxoXYeVBl6s7KsqtcH1/l1PxxeZI2Qire5atONfDuoKLkFlWjTlfkGuZIkrxk8Y2r
ZviCzFUsSsWJ7HDBNI2aGmyMuFzFdXWEptdeXgbSxMZBqZSrNq12l4e1ceKdDot/scu5WRhjD8QR
dH4BsxsiL4qODRM8XkRWuAVlFvTv5hgLWhA5unvJrOdIEwSQbRM6FBPRGLfiXc82xH+U1OiiqcW8
qWAYGqfj6OXaizbc/810fVhZV+/kFtLEVpwNOawkFpmgghk6mS+MUhsHF9YEb8qVHwtvWd4I0/W0
X4A+a2y7J+lkWO6cTSJ41+qwnzbZiRXOoYGTsUtdldZLyNGyR1cHTWy03DE5JQYEcTsRb+O2Y3+M
inNszWIp8gEJivJGd5Wa9VOWf6vzO9lkQHGLOIUvDg4ceNypXCgtKE9XCFWqqaD6g1R3nhP5pa9u
M5BWC9NRmxHfQPv82iCJ1kxuLpEsspAawtjG2sU5yV7H9Omy4+nrFvm0XOixww0Y+jxAa5x73qDb
UwWuJWRxO5r4aWE1HrXjyp2bTCLzUKZf+lI2iN5nud+kTRZAHv1l0thIHHB1E6Vm0KA3sbh61/wG
ywglEO3Q3CUZChd7x3Ghw/3dyFlPOqV8juM586wijcADqtiExRqlaO8EkZazJPOz09eROyg0vl1G
qnhVha7TusltUjZD6yMpAnbZyZxCJQZlhC6Xlq/QUSKl3pqgatC04PLkbE//x9xw0x/bTbbUKU3D
GkxGdTx4EhU83TajCxrHAG5CJ94n6jxEHbtHWhbZbONeoaE273N5IIbo1rWV1sT58mFnHelJfDH7
3EorGXbMY+H4oJ+SDDfScVc+Jj+lg1YJJm4z0pyY44JmtaSoRFhwqviO9AIeLdGUcQ4LmupOjRT8
dgXEqH7bHpfXy6suMsCtujl0rVnNmCuaRiDKeWpHy6UQKEmf/zs7XOAqc02ruwZ2ovzYtTsbiGB2
LauCDS4YjcNFrL7qZaXQMF3RU39j3yVfJkHfzGZI/Fhr7sb4H0uCkEEDpCfKsEpCmIw+2X38Y+x8
RzRhm5H+xBJ3nQR2QVOXApaUPEAbaQ8aI0rQbimLuqm39/2/u4WneVapNqN0DkPQPbKmhAzxNTYP
ubz8m6NBKcN4Z7eCOsz5ltTZ2GP11+VvHxwArCSzx660ifVmiigrNsezPtfxF/Ic/B2GSbSsyqkE
8EPe4fpLtKkgjQhHtjkeCwy0a84fsuZrTDgJMTnYDKTEaNLQHj0NjX8ls0hhxQTNf40puC5t+hyS
n8hag1saD4xzW04D/bqqQlKIFX6a+NMQAIFXFWis9WsRxmkzlp3YWjfYybiQjh9TqYctKM4CmRYL
TgDRz3PhTF2GItJHQJj7HlkhlumW19NIEAQ2HeBkDFxIg+JI0VoyxlBON53xZlTHOokFd/HN9Qfh
CDRU8DwFvPx8nihKDHi1IjGEjHu8oOUwV0ibx6SSwzEXrP/meaZC9MjUAQyGBhC3KLTupX7BtSVU
USzx52G5scZG3lFWKh6d+8RFc9q1bs+6N/dTTSZbqQXRe2tK15ItGoYB9wH77flwocS7khZUmNLl
V0q/TH/RIwq9qo/f504H047rMmsBt25o55WZSazyR6MJ/GKr9wsKIFgtDYl99CVzi6Y14GqJNVQE
6/Eql5vGRbY67Lq7qYekrNpAbScBYTAQLFjQrLhPezsYjY5Mxp2ViPRYtmYUN0W0Xr3Lz8ncjEL9
zIymGN+iQDrHQ06ocas8vx2Y6Cm8aWglWQFkH4TFPC8Vq5xItUEgHw6L+rZEpeNridR7CfadfznG
r4vEX65BVK6poI6BIgNf102qboprq0fDWZU9DXUf1vNtKR/iRXUZe6nQyrgUgm24FRoxgyD+hQ4X
IiQ3i8bUZ1PLJrwkMxoU+xbyhHHqzlSFqjIlkYj+YOt6cWqOc9O46Cq1VRTk1xLroDjFl7wuADJQ
GtLKyeEvZvNjaDwiAxIxYAQYMDS7eka7PonHlpTOQqYHTb3X4sWTRf0HW4BakI/gcYTqF6hpeJ8s
uyZJlwTtmeUUGEp2VYEtKX+wIdhnO5DwS734ykxum2QUXA62TgUL7a4GmIaNlSXgPLqUimoOpo7E
Rtwk9Dfy8RB2HivlL2LYqRXuCiKnzoLTDaMzhnRfa3jipMHS1cHlZdtykVMr3LWtyJ1Z7nNYsdT5
m8oILnFH0JK5iS6CuWxtbHTjgPgK9w+k+bizlME5Yl3GczlCumAPxskfaFSW3SSe/qIGAH4rPNvQ
34mLDa/rNzV2MUTrG8FcbHBqLlns5awRCf1sesGHFR4JoM4QC9N0JGwk7U3Hmxy0MAI/20yJAnkC
4hLgXWxwCJ07Wlei+VHrUJkyGt8B2r8LqidZumkogeac073102H+hW54Y35Jaenmi1tUB5XdXXaR
rbuDjZ5I9JqiZRYo3fOv0Bap76ymRhNwdkhGGsTVoUluBnMOtFjUnrvljqsQBoShNOBT+KWTrLbt
6haIjiEqdgNzX4ucugm0Ey8PaSsOn5jh1y5W7KK25BVX8dRnxByJ/Ut+jdLbTNTks3XGnBriNvE0
aEYz9DjNst/tK0xlE3lYJN+MPFF7wdb2QpkZUcmUURl4byQ5uQnbYJXHVQix/rZ9BIHcn8NenNNf
52ooLTAGeWTg1wtgXBY5hI5F1qJeY7y20f7y2mwNBOR9BtLuuKyi6ffc3QqpAMva2qFdTu2D2RgP
cdXtDentL6yg0oCWOcPQwbd5bmWO8asdCIDCoktBnUr08dGaB4GbbdZYUPMF2go0yaAy5c77fsxk
NuUA10yt36BooTW9ZzhfMnAmFyVUdea9U+zMeAeWE1JqR0m2gsvD3NpPjm2a+EcDAoHnnMjkNlWH
GZNptWmPJnEnqIHN8rKibAmVaPzH6R+kXdGN/t7Dj642blaXXoqK2sFTppsad+hA9NiM+zVxYtSC
68bngcESDi44pa1CSmv1ohN3X3rHok2Ltis8ABMwzIBmRk5aH6oWSJ3tLk/iZ488t8V55MKUntUp
bBXPZk4WLKMqsLA9Glyv1/ZzcKRygb6wpbpkBp5n2Qi0Z6po6b6sCkYGM3GIbWX2f2mP284LiNIN
NvTAhUjocHF+a+Vv7DAh48n2xCE5DjIqPActzv27tqHVoM94nUv1d2BX70qW30g0F/EnbWBs3oWx
8dmAZ6JOtx5hJ94QlXZhlxTjUfKSqDR2rUImJt4mDU1xje+I6aT7nKG1hH3v60NXW/5lF9laQHSt
/fsB3Eil4n9Iu7LduHVl+0UCNA+v1NST3ba7bcd5EeLE0SxR8/D1d8nn3nO62UIT+1wk2Eh2AJdI
Fsli1aq15EGfZzwIE+tV0h5S4UFxBx5UbyXgxTDxKkL9Fz3FkES4HqZYNKrQ4FF9yGK3rSlBCTQa
EiescpwsaAFSI7vXCqJWrsbD3q4t5YVpNuaFihOkppdesgK9eJkP8IbES7asvHdR1pYRtS2kvdBH
YXYBFPNykY4tJrETXK3emB8UffCodIAYxImm3+PkVFpvg7dbwYp2KcjGIOeRy+/313IF1X/9Hczu
0DM6VHWD70jfvhpb39WOdvgMPiKPvlm7yhN2+lN+Ms6hw7G7nI7XD9Jru8x7v6omadIKOBHEvwu3
UO0F50EXiVN5J7Yues4KXp5zJVcDm8gHgfRiIYUVGZuilZdDAJGEQ1i06MJX7QY6zWPqLlg4Pdh1
fUWU7hDNnIfwSn/Ctd3F3y52rF63EL+QMMclEUpy7HU/ctSn6hVoTER77UtlEj0kUUqG9+mTM8+L
H93MM6gkkQ/TwdDC9r3QOAUTh4DTVhU0Ita/rS5yo2j0ZWv0uqh8SNriKYMgkNRj4NlPrZh4YeFy
Ht18ATQtEdwv2F6WaqSmfVAlkYj80TQ8ijXav6zmEzHWe9UID02vfnBGvOpZSMYChgiRUGifXs92
N+fVbKUz6AHE0gHSfRcLA8QaqPmivZqJ3Yjv9bjVwOlKUpEz22snI3xLX3gQcA+wbDi1UaGo3cko
YR7hy8VRKdyMU+RYnc0LE4wvGYhjgsCQcPpHjpmnpKjBP6UTIe7sigcWvH31wW8vbDGxQK7PSjgZ
KpLbnfm7tVQCUYqX+6u1LMaNc0DySgHiBOvF5uqnou6R7IJzQCaUKK3govhU9uBVk75i4cEUOlLy
bpa1013BCumQcAM5EpuxVfR5EqNZRzSlYfvrP8HxJMkd53xbXaYLI8u/X2z5pC4pmPUNPJhzq3QT
Sw/d3hLJ3Cwi0kYbkbrKI47NVe9Dp8g3LwaSbsy9XCcm7o9cSw6j/FaIETHTN2P8WQKEeH/N1sYG
gmY8sSA0s7A5XI8tBnEclWtssBEjcYCb7A9ToPWOOvexLQ/pH7A9SBybq2f3UpgGD9oSe9zEwEHU
T7mFO3nQ99X7OD3p0PWp49BWCsses51ZPecGZ6+tTagKDCBI9eEm8M7rgaZF0veKie0cgY5JsIME
KWjhCYJ2nAtidUIv7DDOMqf6qGU67PRj/SmWpyaNfOsd5JXeJAQWub966sqOA8ku0JZLOhgByPWg
qpmWqdDG6cF4l0CvwOMNX5yM3dCXP55xDoXK8lgMeXqo5p9DGBAKBnwqnDphJ7eRPY1f90eztpkv
zTFLRBE9AfxaoJ1s0Eg5PJugauOSfK4dUpdGmPVprDaqsnoBBvYWeKqegiFzpPFZGx3LdNMQkC8u
kH5Jq96bRmYvF0I7jjUUdw9h6Rf1JgnfQKpLeuSYhfodIoqS9iOZ1ef7k7nq7xeuwdycFNSWY95m
KRIf4OOSXtCRQyTpOCOXc9/QakSExI1hqJA2xVOdySp3jZwG7Qx1qFj0ax28Y21GwsGC+EgXHSch
9mNNd8cBouLpthcDT8pntzxpoAqbxXIvBh1nB665ESghIfC0NFihlnu9KUYpazVBq9PDJD4Y6iue
iNz2gbXJ/U4popQGRU92yBCoUuMx09IDchJE6v8uTNdhoxNZ4s3umruilIYEGNRs8LZgdrgoF5ZQ
zXp6KEHhGG3DXtq3RbjPlr7vYqfM6bmvOYDgtUMF9QHkJpDABd0184roDWUSG0VND7UykgRvUi4A
bQWDv9DfLqECQGg4jpmDpa6tYIgrFAXN8IhuezsRHpYu0cEZ8p/zXqLorlJQmsCLVHSbwev0f1we
h33EDd/qAEvT37WLVJEw0nx5FKadWXgRFV4LK/jnic1rI8wOVCPopoEfD6/CoPCUOiW1Mdp8/tc1
d78Yy/dlexGdhE1ltaaCh1DWyNtwfEZucsP3w1UrAFkuhOToaGFjO0qtwVwQP4dkRqNGIQGAWxXS
L8HqePROa5cOUklolgVJ8tJod7021OpQ+DQR+VAhs4fM8iEDC6090A4TnEJ+14QiBAKi4/1TbHVH
g2kdNJ5wR01krIaxhhKVuIQH9XYSjH2F5o8Oy1X9V8NbxBtARymCMUi+Hp6C5aqLZXgA3W8SxdiA
Q0tL8LiJFS8vJ+gR8MKt1aW7sMjsZxFts1GpIUau0mmrVH43QbJF44RXq6tm4IGBZnOIbrAsHVpd
KUHbwz9S/Qd6ZxpPC7bS8FZRXD41p66zekAtlSUFGWoTx+L1FLZRBmVw00JKxxjapzCXhWOZV517
3yNWR2QCOo9nJ5yRTQlDVt4ASguxVYcs41L/gLzuY9eAQ+e+ndXlubDDOITYGGk8mWiil90PkXDu
wlW3RhPJQkOKa4qF0fVa2JVVZCKvLaPLUp7tdoTsuPBU5pxwQ1m7qMD1C6lwCD8sjDjXiyJi187Q
aceR3gzmRyukmjMFo2UDOxPtgqVZNZlDpA3C+ZBUiWyDWCMiqtrpe9oLLnLvuiNmubqpRuk1EiSI
IBVy5lErybbSpKBXPqCz09RJ8x63o+aBp0IkZowMaTlnL31eD8RIO6RiIpke+wTfEY6dBMESGm/G
bIjtUgfkTiz1yQX6J/X7Mo/2IX4yURKAo6B4xBN7X04MNupbtKPw7AZFHuKi6wkByXNlltqcHkYh
PU2tekIqQ3/OUiVzKhpGH5FQa5zVXr1XgXAGTAOPK0gXMVdOHepUj5URcclEaqikEtW23qWz8Z5+
ib/zP5LhJLUNBN19D14f6b+tskXJOJdSUUlglTql1exG4yOsvwQl3A7a631LazsfJO8WWipRRAGh
wvWcphr6vZsSc6pWABzWYnqug4o3iWvhOsrG31QAIIZg40fkuGqpE6YUDVHyZmzfU6t+EgFPska/
sjZ5MRAxq0gXn++PbaXmhnvtwi6zeDF+qtBbiLuiUqBkENPXWYqrI9UCcZ+PYfEcFmGCtpdhcgZT
E7aBLP0oQklxximnW0AGIs66rr7TL76I5bUzgYKrBLSHQUOJ0IPxGUqe/Lv/JZKudMyGY23tqEL9
DbqbqAHjjc4MX2gaqe0iGAsTtOzV2yxH828OIXVed/26ISB+kARAKYKtWcWROqUWTt0DpHZEVB+k
tiXGL5728+qmAGYRdB+Qv4Ic5LWrNlMD9s8a55BBPkEoZ+8yn+Mvq5vhwgJzcUxd3fUFgFmo7inQ
oHluN2Ax2Sjun4hMjuCY4A/6f1pkzvhMM9KkH3qQKBu/axdJvkztPoSi3UjRBtBppC4n80HrS6JA
H8DISF/wlH/WLuUFCfp/s7rMyUWwm4WdNo3LrIK8wgGd6jb143PE85DvtPLN2X1hZrmzL8xMQpUH
SQMzI05RokF5EdpXfkzCn0jxE685oGErdt6RB3RRBnCqbXjs3dev2eVB/dbGi6QbCtIIaNC2wYy3
V3oQlsgBbtVqthOw5tRgE6fV26S6eaPjZVZyduFaNIIQGEkyMMHj1cnEVkgTxqqUJxnakKGIYYnx
HzRYPuYpL022akdDnABsN9rj2dtxqgEjAMAEdprnke5Ucwt61fvuumJioRXGrOlLOoDNMhrNnGVV
OUAf09Xes33EY9xd2eESIngNirZoisdtdO0kKHl1NC7HbMl7qEANbKoeGpG2HPzzJbmywyxJo/ZG
oVt9dsjpX2CsQYfARaOvHImAk6AnHgNBJzArmBvGaWoK+pQdaGZAQ/1haVttxC8uwnp1SXRrATej
2q2zTe5RaAli1unZYZB8rXkYEhdAnP9i1S9MMOduaGbmWCcwAeRKU+xgAhz4902sVe0XjBdgMfJC
H8U2WSDH2wpZBwxO4Gv7wEs8XNektafNn1de/mctKriyxZzySKP3StTAVpK8GsNOGcAKDpCopZRE
jJxCd0BdXZfukL0o2W9eCkNZdYyLkTInfhx2hVAtIxUiYv02MzLtw8f+IL7OHlK0drb/lDatM+5b
N/Y6pzsldrapnPK186F5vJ88dVO7KCTEC3HrCUxz3JN6JVi7mh7mgCz0mir5Mj1vkiO6I5m3MqwZ
tk5qO3DeyycRNC9vFonc+z6w6skXE8NsfojuzAlFfHbIhsCvNXcQZd+cvftGVk+YCyPMzh876Ffr
FEY0ekZ4nQsv4vgu2ZPFcehvNBVz313N4vIhF/fdGJulqi2jkZyOVI/dTvLMrW4reD+UdmQnW2mT
PlJvdoy97lS29Piz2dXbCIx8vuKAOt0RHdUDhZvdnaD9JXvZswRt2mgzER0zr5DUiT0+J+aytuxX
L6XGJfWM+5HNIlIrmCp5AbJCR7zeTLNzf/bXUCuA8uHSRZpRAwUws/WiQOyMTICYAkVDv0Lm3AtS
dB63b03mhhWhGTH0/JgbnHtrbc9dmmX2nKwLTabFGJaRGF47otklHeWDpHe/9D7iKZauBBgYI9S0
l+z9Quh+vfI63DhUNIwxlfVt0vjIsklF6GUbS/MagxOyrvkz3qZI6iHCgFgEczarcRBodOlLbera
TsRij9y225TPsTiCx/qfZ6SWfoV/G2NWL8+g3BD0gG0r0fSoGc1D2H3oRu/EdUVEKfUGlScmtrpw
FnSr0HULjzSZM8EMkfOjBZqukgbQvolWIF3W0a9U1KpEEvSGbO476Lo9JGQ1iFUA0M/sWisBFZnV
o10plLY/t0mCeG2kvNfw4m3sJkMKA8UU1GmRSGLOIDEeQ7lZOpKo9CZS6vVI28jxSa5+ROp26Lah
HJEMrb9G+lWpm7x+vz/GtXP20jwzxqmIpzkLKDQUAh2w3RLZq2A+hVX9ct/O8rq8HSYq4EvaGdke
ZtNRcB+FQNai9Uv5UEVtryTtps5Psvmrkp6yJHf7lkczsT60/5hktl4ItDAAIEBNoV+icUCx9qW2
wPjlesUZ29q2Qyni32Nj/DJUcmGWcizhlNR+q1sOnfrn1qSRregVEaAxcH8u187lS3uMy8yxEKAp
bPFLMBnF6ktn/rlvgDdzjFOIQ2dJwWKAnrUusml5UjXOIczzh+XcvLgRqwQtGn0Fvys6yJNloIPt
cMuJTyDeU9IMukp/FWC87g9rdZ0ktJhgK4tQC2XWaUJ2U5AVgJDp04goJrTTYZMqpKW/7ttZnT4k
CJEOxsvohsUwqMQ0mBcIW9IYn1PQp3YgBQ/jyKPsXPUDBe+JhcRt6Um+nkOtyjSzaBe42viqdxtB
O/0X4wC9hKia0FyA7Pb1z4+jrkRKDHijAVRTuQbkCnClYs+jHVgrcKMz6j92Fl+58IVAnFJBH1Db
ECSYCrw8BdMkmvf/Ig3nD4YM2Eyl2lltfqC7qiVF86SlQHXL4yHHYobojr0/7rVzX8ZhjKyyvKCu
mXErwlhN6bBUyJAr1LZI588pMXlCQOtWEH1CwAw0fKwOkABNYUGbMWoggxv62eJJqA5PasqJPVed
EdRy/2eGOSzyUB9a0CqhcATGRAgcpyP6gTIebnGZkovjHY9/C6PAuf7dFo8/Xy+hWssSnLGVTmqd
k+g0JL7YqiRUQRMSV46Ud5ytzIyKtcdmToNRTdJWa6TTqG8bA8zCQUFmkdPbwjPChFMAdsTBFGNQ
8mC5nWqnQJQE4ut9Z2MfuzdDka+nThag7TDUsCI+N7+g6+W/BH/qze/kscK5wbmpGJ9bbKGHDskn
YHohD8h24OeDpYCcT5ROZV1rBysIpJeg1MTPCE96B5gSjVNJXLcHXMXSXm4pbJJWTRQTcCDY6w1/
0vZjKRFBLoDUMjacWWTeqf87sv9YYmZxsMSyHnANn8LS1bNtZSEsLB4SR60+muyI0G0YZI4PMlfY
v0wiaFvAwvgLW0hXUakbS2WSTrSYh61YU9TJ6qLwLIBt3bYT5xctqbOJ5Ko6bsJRVbacMS/+x2w6
FFFk6CWglxGdRIv/XpybaGdI2qUEfsrfkj9VQ8az9jj8yCFB0D4WI2e0K5vhyhhzjgh91uolrJ2a
mO5zsXazNrWnqXU5g+LZYWKP3DJKqpSwM/S6o0XhsatMcBvNuwracK1kpx3UsCCGQPSsONLB2ppp
uhOj1E9D2ZGm3r//PauLfDHHzF2ANnvwGg0ahh3O51DdSeX8EKeVPUnKPs6Aii9EV0gaziys7psL
q8xxCsW/AlrtsDpkndfqoRcEsZMWstf2E8cUZ75ZeMsolIllDHCiFjwwgzr/MJrHWTV4iSQ2z/av
3fKfIX0nAy6ctYdQG+AoGJKY/82NH32d7TrJJLNUunEpkyoTNhGuDFGfvVJQCToTbD3laXJxVvP7
LL74CK0p+zLs4VwCUv3xoO2Qy3xUE32vtb2jVd02y0CMr/DmeO2Mx+ZZaNxApIaKwrIIF3bDKlUF
IxZwVHyMLQpipCezvev94pmikYH0H/edls2s/O9k/8ces1mrBBykyKxiUSNzQyFkS2PFLfPeHila
nVQkj1BOysEkN4IZurFij2N/1alAhGEs/X4ASTKnsWWlWlv1pnQqOuAGpuRhmBJAzvrHGUWV3hp8
bUIua9L3zQyIH8r3CZRp440uzKRTOMij1TW/+Bbm5VmPUjuCD1A6KZk3iOhpAP2ZY0wuSr0z8qbp
f3PlgfcNswvUPBIk10sNbt0qQ5+8dJrGD3BuD7MnQbGJJ3T/3fJ0c/ZfmGFGhZ7ephiMUj4VGbQO
gBkDWyOtgZVXxQRKRh1F66edDI1FmiYJ7FwDxqtp6eAqZmk5jTmnO7kZAz/qhNHt5ekjNsZqb0Cz
ZAchJ9WdZUA/jLScHfT+9I9hTpPtfSdhXi/fPgpKQ+TERMgvSWw9eggtRPNqKJ/SoDq2dXkKO5PX
KL/mh6hDgyB6KbxAKPh6MWIz6Xr0f2CW9GnaxEpobM1GQkt+AP3L+8NZPeDwjEGUA9lLVFCZm6Ic
JhV5ciqfjFT5mSa6p2f+ID/KChgUobUSy04m/oqq2M7SxtVG5FSL0nLvfwTzwsUzDTgaUKPgeYvf
2H7X4zVGOgex0TRn9NXipZbZSAk6gfKX6qETyi/3jd3E/JBYQKctIiC81TUAC66NCbEwqZLQN+c+
pSehkp/jEZrWtO0IFeetMFP4vTiInAuZbQZcxohDZWECWFKq6Im9NhuCLXrOlbE5N/PkmW3v0+xQ
p8/YaEIze+30o0aZTTyHrdtLvT802xmyXlrr3B88q2P1/Rkof4JfBE8rCYjG689IG9BbT6bVnOf4
dT4Wig34U9b7RkcCNI27kx8KrlEA3FYu/VT7WPdyye2eKXUjbddO0GIl1SGS/FghqIMHJdi4nW7c
SxnphGNz4uU+2JL7v75XVsAniC4UxIzMuRQZldKkVdCc6db4zL9it7crqP/Nm8Bp9+JT7Sq4j5pN
7bXesOkOkOA6DfvWmY/i47RJOH4q3RzKizzHxdcwx5dQqqlgxpg92e9c5Kjtzg2JYCNex8UYkN9f
k5OQv6HDeSas7A8ZfL1gAAEBFZRcl3+/uIfzbq5CqxDbsxQ7o17anfy+yGlLJU5MnJ33XeT2RIDI
BFSOkdoADS2clnGRqpmGoG3hqUlPN0ZRn4v0w6qpn0YtdKDCQ5lKzixBzEAf/rbCV2e+DxkPnHob
eiwfoS7gMWTM8YvZpUnQyr1A9eacQruj1GsgVJPn8FkrnUSV7al1SiEkldW7QTUsXX7SD84srBwT
yIWBpARYAVCvmsycB3ERi2YRt2c1eQ8gljuUX0kob5W8IJ0hEoMeaRptx7em3g70gWbhpo5au1Ec
LfwRS2ASlVVORMDC+Ja9oEjIeqvIi6CzzWCuBWGQta7KlfasNGA7Uw5lbQuhPyIaHRNSWpozdn/j
0deTp0ocCShB3FSROcmFZd6vLnB8A/qlkPcHwR/+w3yDPhR1EeB+OodlheqFBaSkOcg8DMVtJLiY
0dCVtWgjKcaNUEIdTWAW7rszWsCb0M5TNzXfYuXRqLxsOAelg77PrvvDWfPlMLke3CLCtGDZQV+I
w5FZ894CQFRMIu1kzhuU9abHabTVERSp2t6aCCIC1C3HcTNzXzO3ew7gB5A/mHiOI6cGXNj1DhfA
jywblWyeHGHjbT9jFx3LRLJtfc85Sm4vAMYSs7EyWWs1qYalyaeHels4I/kqiOnMKOqqNjQPbE+C
zFy76VGo7d3YNx0dgnOSGzvRLvfEfejNT7x2w+8W5auZZ75qiYguTrhSUzpNwzlw6uzJHp3kj7kr
tgW0HSH3QJS9tMm8zCntL8CsgN9w0BGC2rLuCb7sGb5MJog+ph71M05DyM15z3wW8yCZM0Vsli67
02CDINg23IJQALt4ilxshz7kuK6Xn3E8CSxxZZl82ynfoOKOQRfOOSS/33/VJCDNISAi4Xj7Nyv6
zZwj049kMfCOwPhcz7klCkOuFZp5mr0Bc65stM28iW1plzxOTu6gFGsvqoPODvPq399py3gY04sg
A2IQYH7ArMiYLuSqlce4t05ReTblhwp6gUn9EdOHDBXS+6ZWlhApXjR4yrg7l7TX9SgHpdejOkF7
YjyRsrIBOA/RkEURtyAf44g8ycDly5mRXZpjlTRmKZrhypVwMlAArZLPvPnHU7dUr6GjAeIxBQ81
Zuq0alSkGnC/s9JSomgNMakHZgAbAYQthbymuduFWlDVoHFd1JiQKWc2gCqETYIECKwBRhwoIOr6
kN/VZj/xRHNXDX0L4WGXwzOWf784ADJ16suiVeKzbFaAVLj5mSJ/Vm2qmHOL3voD5gwocRDTiBaO
W+YC65D71AwhTs7GKdMBQ1EztwxaUgl2VpJYlF0w/dz3wNtHL3of9IXYRwKIWbtZMmT6SpqkYXJu
oXnePXyqu8n+K5DkmNtoifRT6Fd+iE7rU/yKXF7BhoVr43CBeTA0oi8GdLw4aK6n1lRbsR2VLDnr
r5U9OxDs3DSe3b1zRnnzaGXMMFfYIFVJnUR5cs6Bi9WAjp3cikT250zkbe2Gvkqix86pAZDNgCD6
eKV26PDuEXnxx+vtdz1WZndkCFiMJsZH0B/hRiAQDLJ70uHoniEIqzqj+zRDIxj86oT6JsHhii6r
o0gKzpKvefPllDPXmZ7kUqiLmHKDTNJRMWwV0q10n9an+5N+E6RizhftFGTLDURj7GHQqJOuF2mb
nDUkBs0iguSzKsrEkJ6HLdSH7xv7fhuyk3tpjRlV1XUxyFWa5Nz8St3M7j2LwJ1s05Vt2TY8gCFI
51FXIqMzO58vAJ77OiDusV8eIDQJOFhLmg+ddFuR1D40Lv3O/luTZCM4iQ2pemd0WkfYmpy1YMGK
3/5vLDx/Ijr4cNcxnx0lSV+nspqce09x+v12JuHGIN3zDJFqGUDtyRZ3rUO3lZ944fNL5w2eTsqt
6CkZ7t5fuVPsxpGcYkd44ukjr64fbiecDoYKoC2zNcehxW0RL5/WWYACbdpudtpK2uiIMxKF5OLL
/SVc2x7oXdFFEN+iF0tl7MlmauVCX6XoxNO3xZzZZbDVBeMg8BJ9twE8PPPSEnMa1F2FR90IS+JE
FC+svKrzAmOfVb7qCMgt/BDL7f9vbMzWj2qLKkJBMbYOijrRUzc+9vFIWg5+jC37w53Qi7JcvqBh
RlWS1dCN87SQQK+QnGXDqbt9np1DBKPzFj0qRAEMv1MRj877XtgMfnqSwAXy1fDO9Nt1xDdAU2Vh
3EEcxUIcxXmINEmI07M+bWrjGMT7oHqQpc/7M7o6VIjQfDeqAK1hMbHTKI94eYtpeh4966h8VG7+
lz4ljrxNXcMHEMqFHElJKk4qmmP2JgExoIUthCZCem4Pna8+l8+N03mWO+86T/ToznBw8hxlzmBv
j2wEiNiFS54O+V0W655l4ZCl8pieI8ELHtTHJt1MAVIMEgelwaojL/6DyAO7T9dBGnvTMi3GePfS
UMzO86F5/mGQiiDQhxiKB25h8uI/HQ7v/tfT11fwYzimR4GSnsd9vTJU5JYhAoD8NQibvns2L2Kt
HDL2INCqinPws/CEX5ILRW2H4zq3YRbqu2jEBbxHAT0BG3ZPVKqCvh6L87RT37qf0TH8CXyFr22E
l+lP6w6n4B0H60MqkpI6CW+PLqfL9U0F6ws/ExrGQGjMJtDrQWnzKlKKM3XGA6oC+9AHQBrKLrjp
swce4PI7d3vPHHOsShPklFJNh7ltvsmfR6hZ2+LWeqz3+hZqmBvFqV61x8aDTIXf+vGpeLXOgStu
uncjIeaj8JG9cheANwXMASxacSJQa/kmAOCpp9uVH3kApDuyU3rBI0/kdHW9L2acOX0p7eM6Lo3i
LAgtmc1nJXvQpqPa2Vb9qgw2yKvvO9httHm9wsylToXeGMGDWpzF4FHuM0ep9rH6DymRl62KDm90
/WsoLiIbyqxrrIeTYtRidG7A2SO9U16aa2UQIE1A2AZJUzyCFWYQfWGBTlKWorNm/BnbJ6Hw44AH
OVrZ7Ij6Uc0EPwPiRJayddRya1T1MjkfFUd1X2TScB5Ut2lJvC0uLTC3BNKShRBQWJDCF/Q9ETN5
krIHcfJL7Y8pe+VZDffqQftlQaQJNdz7frCSOrm0fnNZoCKVy/IE6+rPsLKHt/RL8+Z99jk44QNR
NlPiqtuYbumrQnSenPXKNYxZlUHHBScBhIzJlKtFoXRKXeHJk5MBj51N/azzIGrLxrk8WxBiIBcP
I6DI1CA+wuzjZh7iRi/D8hxOAkm1RxMZUc4UsnuXNcHs3aILjDbMYaI4DH+F3xjOW/Um/8p30SnG
W0nbpQGZ/2aP+dNwFjn5yJtE/7+Mo98PM4kxshmGvh7q0pwSGD8re/oe2dFJP2Su8ITNEBHezcDu
ONbaslsurr60HCs6LtZAD+CM7SGLkNbo3+5PKBvVL0YQ+0rQwEK+6QYiCQapuepUscTRa+pe9Zrm
9jijRYpHYn3zsmcNLf55MZpqaPOcVnN5Vkgw2eG+fM320o4+mhveFcc1xUycPovUlEHMdBb2wQPd
ZsfQDw/RS0J45IdrK3Q5ecvkXo7JSnHs6jBkaHixB38q9J+k/v0FWnU6lHZUVIERAEHU5dqIpAtK
GkhSeR52KqgySf9J361XUOq+Gk9aQnJO0eTmNYSFQrITgndIRCJxpzILVeOmoUtIclaOckaGl+bZ
PCLS3Ct/4yPvUFrxvitbzEq1oLcPIyGrzuk+3rUk2FRe984jWFx+CHMqXRlhVinSzRE8/zASbbMn
ZSMe5QPP5VbHAXQgpDDxlkTR63qNYgDQ5ZRW1Xn+PfxSHqNPpSbye/Drvit8N2UyI8EVj6Iu9PDQ
E8wWxGUtzQBTL6tz9iOyx/2L73njniBSfAzIu/28SUi3uW9yZe5g0ZREnHZLPZe59cFwmHah2FTn
/CWsiHxsfbgdh7h8ZRctKhh4ycDZlj6468kLCyGtSkGoz6L0kGQWEQFMD0POxbFmBOU5oKeB3hCh
D3ltBJQludTTqDnH0jYBOgyUhiaABPdn6/b+w3Npyd6jGIgXE4vm1zKrrmhVABtiUBQcM2h5lF2W
uf8/K8xQxE5Azzz4qFFvPAlyScpx4ozjBgCCacJALJwBKH3gQcRc5FppxkkTwEQn7Wb1lyhYni7b
uo501BOdyOS1dl/aVrgTFHBobYuC4xKrE6lChQC+h2cRW3ORUj3VlDBvzmMPQXNIb+Z2V08Sb5jr
ZoCpB7QYtVQW56JFXTBNIeA1NTpvNVB62+VsF70NLRZAJOUfYvqzn3+iawYKlxKP6YYNyJY5Bspm
OdjRgg0g4bVHzkIOaF8AfAad6o0mvgd64k7yGxShOcO8df1rQ0zIJAHCBvi70ZzBumfn6OPrKbo7
/PtOeVMVZYezfMXFXShoUqlHJUAQGgFdiNc8jJ/hVwEK722xAUoJNcHYof7GGMjo1c6zTHYR6Yjm
LNn3EIn2U4e/3v+mteWFthSoWBZq/5tCdTSXWp6Die/cGHH0Ilmi5cxz1HCOyJuSyffIgejHJQK2
QYs9lY15miPTFFoUE8ydtM9fHE+0C0/aG8g8AYOabfQ9ar6yY1tbzmX9DQC7vhGwthe2mbOzq3oR
cFjYBofH+wOK0TZ16q2+64+Nh4ywV25/lV7uvIngUsnc05/7E/zdzHDPvHy96FlPFakLw+4MCKZn
+vSoIUUk+nQbZAQ5dk/zx41hDx6KGC/yYXwsdryq9w1GgJ19dhsN+TiICmYgNO2y/TTex2YXGD/a
yDPeE9WWIjzyGi+tSCP5hTD7eQtVM0cs/kwKqFnLA8hEdaOEKJjglE0CHgJbF5zcwv+dX7rQL8cv
DdokA8jwy40levcncCVURWoAkG1cSmAwRt3zegK1IdGjuAN2JKR2TA9N6OrCXtg078WDdeBd5mv7
ATcf6KCQ7lrOnmtjtJPEuhLE7ix2v3o1JdIQO/fHs3amISxB4QK4G7TmMbFjnMSqMSZpd0ZPaLYb
27LYgimwtsXOsggg8BXH3kqwCugX8DdAf6HXRmIhd82Uor09yzs8XzTykJy0h80JkLa/94f1XWtg
/fzSDOtkRmYUQgIzk4/22p120n5Le897kBz9qd4EB1/7SXxCXnrysrXc5JcrbJ+fRRL9fO6A9zhR
eyJ/OUNXlr1175uW1b44cMW6mTWrwzfpE0nNfWIAWvYiRp6FKgaqicgkPuevqGrR86x53Q/IF4De
CIhsw6k2E1jmGrd9VZK99LeVto38aTmyRupDMDkRL/91U+lc9ujl9DF3Q503bdE2WXeW033TPyjU
Bq3C39ArbMuxBzLs8TfIaZDETdzat+UX5zmTOFvtG81wb74Y35THXhTkoOzOQ+5PqQ9geil+Aq8V
1ra1EaznRttZ+XM+HCs6E2XYZ3Qbi59Uz+zMIKiX5LmtCD9m004fjNqxdGeyXnrg3VNXxYNZ3Q2y
lw9gfP1Lt/UABgIiCX6dHsvUHU0bqvVS9xjRxzF4ShpQQjdQHQTBx0AyKM18pbnfHUzqzrqnbOPf
SRjvzRCYZhKOXCqe2wyKbIBWGL9RVFuK7Nd+01hND7r5rjn/+Hn8BGhGIP9D2nv2Ro4zXcO/SACV
pa8K3W27HeQwnpkvwkQlKpFK1K9/jrzX3tvN1tvCzLsDLAbrhUtMxWLVqXO6G+hZPined6gUo/S8
lJ+R3VdARZKAomr5U/v4O/6jAlDRw8NteEu822/08KaH4ETE1f4CEQeArgRS1v/8GQ+VjzNw/Riu
nXZIk6Dj10BYClZCyVv2jJXlZAuEhfYNJeRHZvX3xnv+zVYOlrurWPfq9J/ynG1tncuThrKAtnQ0
g0MD76HzGdPrjMbI2nWvoznMHp/br0bufiZ5cu9mM9k412tXAkhIwSqP0hHSuXIJWM9ZVvXWgtvV
6V0pXrnJg4YYgY3MtPU51x/LwePtVm5yLZI4Mysdj1ZvCdMWuLD7CK6Z5sloPfpS3CZvVjACt6aH
qq95yg0JVKTZlBsOTpr2kP5pMQSeAuWcJcG84Gsu5EFGO2sMBdyXrxq5zTzX2Wl5EnRv4gUkd5MO
gEKIB+Kj0WxEr4uvlHwDqmkaxG+AH4LYq7TCpchLgxHEMYp5X2uJx7UtzNAFavJjZCcmpPlV0hY5
qSnuXlt132ApwVIyaOl+SHaFctv4dYPwd/w+7JPx0/VTs5I1wJyeWJaSE1aTa26ZYnB4xOzYDeio
cZJ/Dd6PH8A3YDlVn+GSSgIXf7ZwGBf1UXnYUsyhGUk192kKcOy9cTugjxM+JblN4VOAh9c+ozcL
lJQ7scXneQEYlO1Kj+TRjlniKJhuHjJANVLf8lVABoujCRS8XuJBEnv1roqKwAXwRdsonF7UGSTz
8pvALeNkqEEnjBRkc1Qe7Af3eXq3H+z7ad9/d5/S+6203f/HKiOFC7g1GkVkFDJLtMFKJpycePLK
T8Vz85Lu5oPr1z9SDD71SmhGfNFfX3hIEq8M4gcnvL7PVhKVyz777wukpSY6EAWlgaVu9NCmfryH
4Fh5KMD8mXux5sWPpA3J+HPD6tp1hiYV1E6Xbjuwsp07Z0chcaVzhEHqj+nGQj8rlO+/ktDQd1ly
g/Zu8qSKo4PH5YtBX3sORKzmd8XGei/+4dJ//PcRUiw2cpOS1MLkO7Qfw1SFrx4zvfYHq3m/Pt5V
T7WoM+Ot4ICjWrLkJpOr1Y2J9or5l1bfE9b51w0sq3QxlBMDkit09aYHaRPpXqej8tk8mHgI3c1v
1saErd5yHyrT/xuH5A7VmVW2Pqrda/Fb/6F8Ln65b87ReGkfq3pjQOv78mREkv+bRdXMmQ5Tc+9p
XyEhWN7T1G8BF74jx+neBe/dl+tzqC6/Up5EMA2hDAb1cGRqJe9jE5DVgH+ze21A8fsFuKUv5a1p
gnFz+gTBHX5nv5bvSQWVvI2Mx+otc2JYloozOFEQVrjoBMEjnB2tvfvZvYOgEJ4Ev8td9rSlGL7m
dpYUFi5NxEXYlNI65hW6UCsNL76uvcejOrXY3szfmPHG2vnQTWGNyhJkNChAq8KbyMEwfFbpHjR7
+/qWlbFfFdWhrnb1FjXR2lScfZm07P3IdDUWeHQY+UFr70x0nwxPqfalKqAM9BAru/ZLdz/f0vz7
9cW/cEgq+uYAQl5oOhCryo3IzEnHrkc4FaEfzQXQ3/JxCT734qmNWaiOMTr6t3Djl/laYCoXwmGs
gAPmLpmrI0u4gcJ5w6NUeUxEFLtKMBmPVQfEDrsV7yl48Kxj3e90ED+7QS72pP91fdSXWTB8AmAB
6Hxb2MMA9jr3w3XjpGnmdjzqbbQdewq4JMlXqnVhWpOdaiq+ZeOt9ZCJG9re2GnQlk+a8nsWAq1b
7aMLVZmfiQLWXb9XNhbkwqMtX4YOpIUCBpeQXJWeza5n6Bvlkc7TYDCOrfK746+j+NxZ7kHHdXl9
Ji7ugsWcBdJtRPAIAz5OzMm7vKtLBewgI4+spIAUwp0LRhiLb+HOlmvtzMNIVjRpuk2npMKaeDSW
v+1u8LoODPBDG3CCDBJ5Lopdrh2quPTb/lDNb1AB2HCr6wt+Ms7lC0/GSfrUNBO0P0d96+dptbeV
LszbCpJU4obPdaBmvlE03owSZfHly9QejeJr172BUiaM0yCubw2be27+hN4zNakOf7EISMZiQxIw
58rxV61VJLPyGQoYgCD0yWGKuU+Hmz83gmQXmr4Alofws/SS7h0nY50d82hwlO+cZ+xQ2DPdo6a+
Re1wmeXEckNQBM/15XABQn0+2VzvUxCrqV00kO6rlcVhMt3PGVDKxl5LuA82iaXzSD9UZcD156F/
1qdbsz9kT+1dHqN7quyOM31JtR0okNKvmZ+HI/phy/hxaG/qYV/b3gjej9Zv2y3Exuo+WUKzBQAK
bQWZQqWeoLg8u3YXFYp6B86nUBkHT6TiOUNzi1Ebfuk8Kfz3IqCacoSm9ne8wz2ePY0ZkMUQCSro
Tvvc433SNQE1SACd4429fBkiYHpdaAvaaPJBJeYjgXWylw0h8rY0xy5qxwDiJQVupCO6yONwYF77
Yv8EhFME1zfPyjVxZlLyl52aJ6bFYBK6seV9D7yRMj3rIhrwUKm+jZv9gstmlB3GggZGfRqlVkOu
dWVwkMg4JX3U/+46NMdbnvtcxs/iaZyYhzj1kJkbDWkrjhDsCRBTQTvJ0oYpvQcmHSjVyhynCNmc
OSibEf0iiVZA8dLekq9dogxpcIt3Rw4drcfoMpCiYlK7LFXFPEXAXAWNBkErN/Hr9tAnG5x6q2M6
MbT8/GSjqIOWsKYjUzR0e5s2Xpff9mKL9egixkcAcToaKaZyOMcdyzGasXhP8u9N/On61rvMo0kG
pL0nYtXK8gQGTNVT7cPQ+6nYoS0CZU9w484Pw6dhI96/XCDwGCwejGiojGNw5/NmaD0t7DidorrO
6n1qNsVdNxIROLOogUzXtnj+L+98lDfQQIOEHXp/oa57bm+OzRyQDDZFSWYfukdqJF4c87AUfTAX
2PBJvtUFfrloADAAm6HBLNJ3cg/2YICmCsW4KaKOi7RphpbvorK3rFy+LMCE8PGwgOw6nJZ8EQgK
tkgnMzGRQ2vfMFo6O+AYNH8kTRH0rGwOk6IUB8rwtuCi+j04vQizyR68BAIcIVicEg8tJsMOEL0k
dIqJ7vWEbSWZl+k9P4/4SsiN6ksmz0Fz/vn0Z4OZuS1IayO3GT3XzXwC1KE6OoEz7nJ3iwVgbepP
rUmLzV2Xm5pA3Du0dZBw82DwagM4ujYgTUPrKRrbF1UBaf9CYdToR6MQkQ6wV/yWmdhG95b+iajP
18+mdhnYwTvjoBjo5kfsIqumFjTOTKPsRZQ29S6lXwnbQcHdyzt/emRPdoL2Buc9dcYAKkM4tl+z
/LlM9rl7B6aDBr3Hww/zS5XZnrNwckwbofSl+wMPx0c13UQmHGWE83UdoRLuinYUUVskx8wEFMRt
hdem1RZr+9qSAg3v4GGJlCyO8Lkhq+5tbVQ6Ec1O95AY7KCV6dv1mV41gf5JTDPqCTB0bsJWQIdq
jBhLqqZ4slQquIdbsim2vQTi8lFYsLC4lJZGWBkaJmpLbZlliqiOISUSwy/sE1vtAmbWnZ/2jng3
Mz4cKiVlfikEDyG+Wt52jHG/7HItuD7otQXE+wwa9nix42BKzwZKx7phuSoik9uPJjYO7ctH0Bvt
r5tZcfeLIK9qgY0LlW0Z0kWpjb1hERFlY/pcgRWjmKuQsW9ii21s7VxaUFPC5bIU0eU4fza5pbV6
MUd8yH+xwg0q/MtDnSjQZve17fhWeeYybMOb/sSgdAK6Tkt0Z0xgsO/2o5r7avPDqF4pAXDb05wf
+hBen8qV2BQWUX0CpwpQ93D65/t0BsFjWQKoFJX5rdrrgabexhYFo1nnJXhWJ8ZP0Rs7MSePNslv
eJVsPKXWzgmaEUGpuGSOECef2x9ztdXBZTlHwFDOPtOTZg+K3y0xgsuEPS42G3gzOD7XxotKOo6C
pUrZZjaSF3ZxUJtgEAHLPK0L4tLy8hfd3qNpGSxc+0Zx903fBvqs3YHZh6M0mxVfR+uQl+0t6/SX
jfm/DJzxYejLAZUn+NBxks/HX2q8Y5WJD5uURwswFk33UyXU2kf1TW92mfl13Mrxrh1STAQARYBm
o/NJeldqBkrlhaHPOD1JqMT6DpiKm4puvUDWDunSkQsSTR38+XLRS4Mu60TJPEfTNFA0l+dgr3Ba
5lkpCJTG9Of1eVyJyBB8g8sJGSpsZFlcr0ubwp26hERq3ZF9nRVvDlVMnyR6dyyrvNyXTLXDwZi2
GldWTiwMg0EUksnIxsqxCODOjiF4CsMv2i17Hffa6M/Vbfdb7b9cH+LKup1ZkuKQkpS62uQYoltW
N60Jyg9QS6bCfrpuZm1AKHYsRGhLP6XsEIySzm5X1SJy7qmPM9J+eq5NX0/9mnjXLa2t2akl6bYQ
FYhv4hqWWLFzrV+AEfqMRAX6t4nzyofddWtr4wJqCJsewPNLZrUkbciYu0xENqGhnSYAYqmB7gTC
gaI1ea4aFEjj1+s210aIR8kCxQQlzkXXFGTjQclbahghOhKMSKClG8xxFQgqd0O+AdbbsiUlzGji
ODF1cfcSnzzUwPGDpkK7qzesrDlStAoAS60RUCmAI+jcXxldbZdOa4hIuAAg9vVjPVaBOeW7OLdu
CnrMlZABgTI+mdm4r+buk4KMQ/zTtR6ICap7n0XC+dnPP65P9IqzOfuq5ecnD+dJUUdFyRAGTQk6
np3hRstBjAN+sALEwddNrc7zyQRIxzB2cAih5SmiRDOoxytUfbQEwpF4iWDn5iOWeEsRdyUMQckV
4vVoj4eTkeMdUSVFTucMHrsjUZzsm5iEbnoz0O/QDb8+ujUnsxAtQswCNwN6Y88nMlbnYmB6PUcA
1/WHMXbETjHwFMz1ub25bmqlrAD4LMa0KK8u7lPasbWw4DfnZo4K+sK0T2Xxi9o/ukcnD7L5oWOf
qPJeNXddGQBTCSa7fH/d/tpQEXgAqYj+WOAypHuQOAofUyowq8ZU7MuK/4BaahLOHOoF1y2tuZ4P
7TBcEQ7uQ2l3aqDuc4WKG3ec/PJZf6nFo343axkIDnZJurVBV8e1KJX9z5q0Qdk0N4lSW3Nktqg9
DgAJO1nY9snGm/USdrdkI3Cxo6UCL0p0cJxvlU4gQE8MZY6MIYC6O0G6vYlc90vFGq/kAHo1YW4e
BoX5Y/6T8SBGdqR4inUvL25bftNquQfuf9r42vxgTq9Z43jFaN9b1cajZO3AIvsKRBpaV9EBIq1z
PLXG5JjxHAGxTTyd6U89qOf9oWCq76bZEHCQYfu10/1Flgg9BsjYIC8K1RQ57dsK3nAb3HmR/Rlq
B4bGAycBRPymbKegfL++xVYWHVEWSt6IJYFFl3sHC3Q6CTz+SJSCSDBU01L1mq7OQtbT5nDd1Ec2
QnpzoswFdW48ipB0s5YJP3G2ee6Oo2WPauTYyatFSRnUMSJnOqmaPwsGMUFwjQcTU9DIP1tgqDRn
ddczUh4SOLJnlk0VRLAz5s29Vdw5iH539jCMOz3LEo9Rt7/PNaMKHKoyCDjUTlixHlJSsxWrn/Vh
6kNkm/UQWIjyiQqSPk9p4kBxdqgDin6vDS+1crOA22J50CLlhMKbtMubvmvztK/0qO6PZcfuS/Hk
cJQMHGdjm665w1NLsj8q06xu54HqUWnvgF8AgHRGJMTCtKoPavZgUzCDQSmuSL3aSHb5VxHf9ZXw
7En5cn2BDayftL4LCy3ehATK3qgHna9vj9ofc118CFGrgBtIsG8B4i5xWzgWpyaW7XyyhTqlnCe3
KvSoMO+s+sFmaDBALDH22t6ejhN/sIEERFKVimNnCV8DO1Ee6kD95M9/M1Y8h3Cj49KTe6rUghe8
s1o9Moly1JXBh9b41hNveUJfzud/NqQtlLOeqF3X6JHwKz2g1r70a+rbe3ZbsLCNA/r5/9eY5I2k
DWivoiXGlCH1bgKZBQj2dQuX+Bpgg9CSgiMBuh60oklD0ifWzE6lGBGfbibrNzfeO88Qv3pIv/xo
tVDZXbd36d1gDi1jKL8sXodIFyjvtJmlIOiLsDN3WfU4lQdC+YaRy20PRVcCdSsLLhKFVyn0gbwd
twqweEZjitZ1UXVg5UZVaeOYLzNzvhlAPQDnudSS8C9LyrcovLSTWrHMqNtZLWjk56PiK1nEzM9v
ar6Fj1yZN7RVogcEHdjIdtpSKECLIeFFlpiR1ZbHFtAxJaj04Y9RtVCrs5E8WoSwccvJ+41NNhl1
m2NIccN2EKlm0M3owAILWaBjNaVZaBmzs2uLUT2MjQ2qt95OH2y9q/etltSH0SzyjbVcBibPMrru
kFDCpY8rUbqi2JyDmWhozIiHjv1ZIV5r/BgBN1P21zfmsvHO7aC/DjvDQg4NVHoXLFLdbIGSnKvR
nAYm0b36hzXtTLHV4nC5jgYQ4nhzLfoD6K2RhpMu9EeitFS8IFu6B50aJCSZ7obIp7HD9RGtPPAW
W8u51lEHBNQGQz5xzS6uUGJyU43U+T3j7rs+5aGG0npBgpGHg535vc09tCx2zgzY1T6ztENheHV9
kykAaL0yIyiAvxl+Xv+uC3YLFL7QxouNvMw0wmjJB7QWaN8z1K6iESRaHZhA+/GpaT/zdv4+dKrf
ImdJB5DVJsTX88e8zlD4e2Tte03G1xZIEavSfuqzs/HwvDzOwEMZmCh4Q2T6ZaehDuPIQHSoRapy
a5e1N4oa8la+w9JdPX+aFK8RG959JU5YTMLasumWa/R8gaYxqdQcP4nKZzGUAOvHQV7T3EtI4Ssd
4gaSO97w0LqeVeiP6RgSM/fjwb5JWL9xzD6SQef7H7RG4Ademr7ATSzvf6eti2EUqRGNLHZDzS7K
XRur02EQLY9qoyFeUysx0GLG4MVObR0UILbRhzoOvze2x+KdL74Ex11d9NoAXJUekwXjpZUomRHZ
6uSZaWgrXzp0YHMn91QwCNOHzid3LYSI7fC65csdgCk4MSxFS6QrbJ0bmILCbcApKWp0vJR4yfql
e6sUTzzdeHetZOzBy4yqh2Yukt1ETmXHjqICBMWsKD3W6WsvRhCA75UoRwpSGb2qqzxz9Lir70iz
AblY8Q0wDXcHwYelo1lGQxd6GSvJ0FuRbmdeVuqea3wdY4BY4BxIChVjCprJHWtCnXvJD7iJmoUN
lFLj5iCM+yy/SRIaus608V2X3n75LDh7MKdA8E3GZ2hO1lW5MVqRYmoHnd80CSixZzWoanMX/zkI
VjV1FXIUaMU3sNVkXtshVY1RN4Ud9WiBbY8MPKlLNjEXuzx/EcD/PrLxvjZu0lzc2epWMHl545g6
YDYEmROs/0V6th8rlEjcwY46PRxBc2nFLwMU6PoXOvyk7bP9aQJddjXl+3npA3sHcktMG+3zy20j
HbWzT5ACJYI+bDZlox1Zja8qO634BOwpkqf3TneXgyP8+vm6vPvOBywdbN1R50pRZjvC89fyxwaS
TXYjgCVx6q0H+yWoF0uLAhHiQESZSNxKwdlYdXPalYYdTSmaKptPKUpv1p06A8tt1N0NshM5gBd2
QOP7on+6Ps7VhT2xLc0qtH1ysNPqduTa+6x5quPnBCrwG87j44RKawdkh45jAtJEdHYvs31yuwPC
YFac6vmzoRDskJbGRhYkdjyAB6HieRu4uYpCctfqwHRkHfh671uuTu9ZkzStl6MTOj5MhGffWgjW
vCuuC1UZFFmqh7ycwOYw1AJaRS7+5ySoCEVfxpClVXzoipw4fjPT2YFYBrC8wZCM9i+0JmeND7be
uvSzSWVvjjmWn41UKN/qeckG4BTM9j7XS9zu5jjb1i0IQ5R+ZxgN0oRqBkygr1TG8kshOO+PRUe/
dTOHNhEYP0BWqseQSaIMQCQrLab3kfTxGFSZNaBNU1dLv8p1dOvUXWtXfmGV9efcnnq8yMxaeSpB
5wWOMBRITV9AR9B5mhhi91+gKNexCcYJGQwgwMV3Vo688qYyNquHGb7uvec9BYk82jaOhUpp6zcs
LgMwj42gF+wdOoEiq1OOM9ETiEchw8YDC3NTBKM5j98tK+Wlz8sBxZde02p3r8ymkXwr3QYeh/Rm
3e6y2gC/pijrQX8T3KBHEQOhtpHrl04e0D+oDuJi/1d4Uno92JMhqrSGvqVOUS7NFCvqs2rwnH7j
7pZu0H/sLNznDoRvAPKX7IBzJp5niMUe6zJ273LhOr5eTmbQFmUGhpOR7ZnLnZtaawNFZX/IKvY/
61A5wBtmqYhKZ74QZREnrZ0fh6P7HdXe66da8pUfvx0SEXgiI1pbEmbn5y1PtSLWyzk/UipCZnc3
mdn5I4pbZfOq8X1t/RmC8MKe5C3dKXFaW4E9G3vUUAp0/tXeZpuQdOFeWJFinrrhaqWoKprVrQkr
5N7P3H20uu52cJtDXmx4xuW3nfisf6zhJWIgew7aYrlEvnAiCchr5EdmzMSvy2Ty9Umdg+srJec0
/jEDthS8GAHrA6z0fKmaui47tP3mx9asdwY5KIAOaj5zxv2MnLSgNEAXesDzreSG5Pgv7C4/P3HJ
TZPqim5hyazywR32Xcl3bvPUN1sDXJ3Gk/FJx8ykharV7SIGPHniZdx4N645CzQe/N/sLQfhZBSK
i8tzWGZP48hTKt9IQoD/2+LUWbUCAOSiGgU5HCIdp7Ex83YyFRxWt9mPGves0kCY82fx5D8rcmJF
PkSumaLHKkE3p/rJihu/0+CmKQlr8Yvrb9e33epRch3Ua5A8AYZ1cY6n80Y43CyYhY9IQpueboJg
UC8yEmgsyffQJAd5fFNsKSesTSMIMBeHC+oEvFzPjSZVrGKbZcVRNX510AdH7hzdFNH1ka0aAfcf
0nZoe77oJYwx3LJxquI4GerDYJKHpDMfJtAaXDezNoHQ6oMMHYDTeIhKizWU5SC0oi2OttgV7Jtt
HKskAHlkUGz1fK0P6D9LktcbBzSEKBokpbHvbkCVh9fk9aGsGgCUb9EVQoQvX0XJqE9908FAS8rQ
mfZEoOsm2djca+4G5aj/MyIdIYuCooX0dXFs0ClThHVya1f7eSspuDoUXKnIPi6PVSKtig7A8lyQ
EYvPQtIiOqz8FLf59flaGwqC9KXxCq8/oFnPt3Ex1zEYps3iyNLQQKtl7Lt4hmvhdSvyq/fDHZya
kY4oQYDFbT2jR8LQYI4k0+izWf2iiho1zzm2YoidlzRAhioNp7hHj1lno+XeUHqPdFBjrEXj67ao
9nijKmHHLBBvZFMSDPo8+OY0QGtO6PPr9a9eW4CTj5ZfqUxtGiA1MTfjcFTbvT6HqrVxL6/FNgsk
3cRexXP4ogA85HkysA5FXOuu799aI3vU+ODhcQq5zF+jzjYWYnVIwCm6eLogRyl3fLQkqeteHfNj
6XZ5MHQmudMZiGdclpv767O3dlcuMnP/mpKWnDEjn/K8z488tMMt/rv1cQAWBwSNA0Yv6cKf6dir
bJk3il551AP8tJl9d9xwv6uHAyWaf61I1z3TRTJTA1a4hlpq0dyagvpu/w3kLC/XJ2t1PNgG6LzA
pYJ77PwYcoD1GwFajWOXfTPtaE6ikf7NYADeWmozaFCQYSkW7VtBO4SA6P4Vo+HZM9qb3WgzfF57
iiyqgv/akdyW4fJC0WbEYmWvh2aDHkMFXWuK8DlYdiDE5rsqqDHTjQlcDT2BEgem2QZO5KLBSKBE
A6lBBE/CbPyUPiKnvAdl1zSM0L/I/DT+oSW273B0vl5futV9jncJ8IsADSCBe750Ta3lkz4iEKB5
7rfxb7fe6p5Y3RwnFpafn8Q3yGIZLOV43E3x2zjdIjnsjf2n66NYdURLARfNmKaly3ySaWZZo5Xj
CedUe5L5MRp91dDluxwCaluoobVw46NY/D9b0ozxcSgAtICtogFeuAbfoPEISJZtsJ1mbgGHVpdn
SWsCj4mKh5yPSq05Q+MJQignIQTMpdVTXdONbJ6s5PlxveFXL110iNZQyjhfIXta+gRZXhxRJ3Qd
7iGXx7Pb3eR8U7Swqz8ZLyC6I/Qd/eU5pP+47oFha5qCZiy8Qqt219dybX4XVlBAz5ZmGPnB3Cvd
LCZaFseBVGFVRhpgHQJ8eU4J9JS7EUCsbU600EMNauluR7LofOh1jBRvRhA70pualF7r3pdQKbk+
oDWXshzsRUkb3L3y61WobhNP0PA49p1ym+cl6GFo2DDiFYPKMCwQ9pedV5vKVqf42uYBiAMoDkBe
0VUjBXqdVXRqS5C+IWP1UmHNxqm4uT621cU6MSG5y6I3rF4Bs+gRyT3LNl5U8z7X2a5qe3+y9Y3F
2jImnbxyaa9VTHNJR+2KEYqNYNph2S4xpuNgOBvG1lzK6eRJbkvpJxWq2zBWNOLRpHNgZYZHxzK0
4wdOq5Bqm2Hm6mbU0QeBUGphiZJijnLpMtUaXhxLjjyHVyG71/scPK4QfE81YCGtioFk3Ckr0J32
KrrAc5VD/VXU2nej7OzWy9IWEFSEof2Pktn8qRRFlofmKLLdknqFxBEbfyUuAyTE5jF5TSc7iz2r
L+KnnqpOjMONpOO9UtBpI1RcH5uLVw3KRqBTlEIe1ZmKoofyG/B+yA+pXtIdwM6ycdJWjaDXCohO
/IMuyfPTHCeo/Qqk845KXHjavEcPo0eMb9e3/OqpQgHoQyQcvlPehQqt8OIo8AgcoTWUgZ41rCeA
8a9bWeZDTnnB32O2HPTFQG3wfCi5M/fMgbbSEQ0T/YgmFYDobjdhPKtjAa7YtgG+JbgAzq2kE6+4
bcP9ga3Q9fvX62NYXY6l1wYlGvCCyrCQ3AF/PXfw2033rcgf7JR5Xfrpuo3VEZzYkBw4MaBDXWV4
MXMIeN7EdaV4bebw4LoVmW/rnysSb9kF7IQiv5wanDslBohxeTPPO0G9z8698IYEwNUDcvS0eDYP
pMx90u/Nt+uW13weYGkoM+LBA9Y6aYUmASYDi1q4oLJShDzpwTNhV9BmH+b6ThnJUTOrLQn6tXU7
tbn8/CRiU3tS5bwzsPeqcQexg3tQgYScTRuTuj40CL2ZSIuj0iC7hIxzNo52cUwNPYCOctDmRqCR
6sntiVeyjVqGjFT4WEIg1Uxch9jsF1Ao6NgPRpMM2OuQlB0eUggR3bIKbCa3vbXvPh/c1+srtzaL
yCSjUrx0nUFI+XwW7alCrbtD0qCtn6ilISUKaoq8Dq9bWZtEqIQCGwdYOeIlyUqT6ZVZDgrWyhQB
eq8FB/ecezeQ8tjU1V/416VjDETCQB6gWHI+JFTk8JScdWjd5+D6a/cd5Mb7rQaE1RGdGJGiFsWy
YmRbNIRL9eTnA4Cf2W7WJz+OnUDvo+vTt7pIBuBhAGgvB1vag7Wo8qFNsQcHwrx6jJaS3rCFTtgy
soz45DzltVuMpIKRAuW7fI736F8HWCzbOE9bZqRXuKtTlDEVHNuu96Z0Xyj3W1KeWxakS2koZ8ET
tqSUAChqBjDaQ9I3szfghItLk68+SDT9uyZy4kok5pToLabLMbk/gFKPzX9RI1sCLCStUEWA9zlf
EHOMzTq2l0OTW57tfs/zIqhAnPYXe8uCwsHSlbiwrZ5bUau2c3UF4zDJ74rdJ1kPmoK/OpInRqQl
aTLaxw51imPGwUpiAp0O1vGtcshaMIK2lX9HYkjVgqLJxjZdPLWj3rbfaHyn0nALerFqwwbX0UKk
v8hInc9WDhiCw8sYwW/6rve/K30/psfW2Fj5LSuSB1OFk6XoPYVTVu+rAJ3qCKefhmHDq6xbQW/c
wry+dNqej4UNeMFqeU6P3KwOWnpbdC4EVPdu/e36DlsW9+KkQGL7XzvSPk6cDNIVDXrugHFwNdcn
DccTRXgOpPQy/TsdiL8ZcG2NTYqx6x6V7q4okQv/mrtv/YMNHhKwn1wfmAxx+7iskdBHUACY2wKs
PZ9BQHBwXWIujtX8NDvaYdJBDsxvaOfrHd4rxOPGr2Z+bWdAz3QjvG59zc2hcRn3NhDaC+XduXFj
rvBKdyfAESCMDPpYdm9nn66bWE34LT3DGlIuIP2QuyitgqjczVH1a4w49TVC90YmHuwBHDL0WReP
PXhGK2A6Tf6H3VDL1GooLSEfsPwFAe356CDtoqNLBs5vrr8owKu2nklvO+KjvP37+iBXtgokL1Xk
5WAKbVfS9pxBfCGmqUVLKJDXSP0ZfbujxaHaysit28FIHEjRGrasANvOSpO3KqNHx1DeJoN/G0b7
phLJbY3n6MbOXNkbGNN/tpZvObnLE1K3EL3t6NHubs0sxKjSYcNHrQRAZyakBdLawhS1jeEMLS7A
MgP7nqbnT4wWEeh0Di7Eaq6v08qFCwA76M6Npe4IrMr5mEpdb3ltYC+S9H0GZNbZKmuu+KkzA9KI
qEO5PnWIG2cFAWPYamKflDfOU1KnO4vx/Z/ybf+zxxeqB+jfoF4gkxU3rDNVCjmr45hYvxTNfIJs
+EZ4v7rpFtUBNNyBTkuOUiZ3tpVJYExd71c/m+4ucQ9JsxHSra4MYHpgfoIgF/BD5yszcRJDUAMO
vkLDy+CYu3T682ALV9R/FpYvONnPM0ncuM0ozk5qeajdoIPjb07MiYXlRJ1YQG5eL8UMC5YWtYDv
UPYTxdS/MIKqEAhnDJSgsI3PjZi5rdYJxX1R2nfN9969iTfuhLWVODUgjcIaG2EUFQzotYcO1rHY
OINrRwR1LXTpoPJEwGN4PgDCyGCgTIwBkKHxDDNBI6V7oJrt2aBzNcZIFeTF1NLD9aO/totPzUon
cxIdHaumosc0vif8l2Ig/422zGSrzLR23+Hd+N/4pDt1QgoqtzSML6dOdowrTfG7bqQBmLyeqPlI
hfooMvdrNRoWiunxFn358uulSOnMvBQmJ+rQG1oD8yx+nOkrmjYgQ9GDLkiYtc/jjVzD+qyioICM
Dco2HxxcJ1s+G3hKGx3WIIKTAmSrQeed3lbmFm3nqh1NXyx86EtLux4vZTU1XKweMBZzf2vWtxW9
hRTI9T2ybO2LuQMZFyA8H4kaaekU28hZMuMah4l4jDCSzVL1lglpeWhqczCPwYRh9Lh/CvsdCO9H
p9pqO12fsP8bikxSWdguOqQdXK1FtUBfoKcytzv3r5wRmvwQ8eAdi3S0dJYbgAhbNtBj57w5iRPA
HY1Nu+EwVh3SkhEEbhYt2B/yPSd7TBUKi5UOU6YrShWULYohSm7+If/Vx0WK2w1RsI0TilTd+VBE
V2m12sAKV60Aiw+6+/b/kfZlu3HkyrZflEDOw2tONWu0ZEsvCcm2MpnzPH39XVTf466ieIpoHzTQ
DewNKIrMYAQZsWItBbzao68qAjfjLQipCD0c8OpSNfZLUwBbl1bRK/nRqSvo31i57KH+vQi2jedp
lNoCdqCB8gWWJK2qMQLKjThEgMLWohfKwpA7sqjrzfM0vF5wLNHrAICbydz12NuVkWvwaOB9Ntnk
2ppHLME7k7sYlIY/uxH0mn25ZblStX2sqjiZuIaMzyAjsztBKONdRsFd9z8mWO6ERcvNpFfxVQqI
6bbpdhlPZrxRZAuSQ6JaJs8DNIq8wDwd5ktkdjkayZrVGItj18QhHl607Hw9lHEtoE6Kb68CF2Yz
z8pclfBmTnAX0aTMlUAvWP4FuA7zoP9aYJ7+RT3Ohvb5PO7euqzYl8OHnD/FVi5I3NyEem6IeVwl
sUXAkYClAOwYxXtMnGr3xhPqzMsY6uA2m/7ihnVuj3HodNCcqaXXOLp1FMfRgqZA8PLhHRpwUmLe
AJRoOKHM57GzYRkyE48rNdI2Umu6WQeRkf41qkSEOlxLoOUA2h/nE0OUlyenKarWGhSEaE1+rpo7
B1UFoqEHVoiEYnhHVAe0Aq8rDVgyFrKWOH0E9pT5873YEW0HZ8iEaY3n1udGmIODKJDVaY+gFpsG
qgZ7EBr8xdcHx7JC+6p48Vh0mWfZJtWHaBxGWJiKDrNBAIgYv2VD8Bbh7tWZESZvarEimWqBvdJJ
4TvDBz2gYBrxr8cAkRXmyjvpY5x1BFbqElOC+Whb3mw30EsDrYkg2dB9Z29OoKJD9HQwlYiiy+Wu
NYtegoET8Xn8YX7kj+WauVsJ+hztd1GziRemQb0NihLAn/AmZb5PLkOSoVzT4ui0oFhey3b61cXg
00kSWbpfyvJtNAcRjTT3DMGnockD3DqGoC5Xp8QTtMvzrEAqjdD6nL0261ytHH1z+n39k/EsGSYq
9QpQprhPMZ+MSInUVGVeHBXj2NWlXyf3IAd2pVYwHMdzDUC7KG0ApDWgiX65onlq69GJy+I4BFHj
vbcihhfR32d2rC5HyW4LrEO2DkN1BOw6Hu+ubxXP5c6XwJwhzGnNZQ1ZWlrLmadD9lZNB2B0vUH7
jdYApif31+3xQg+IAgCYhDoR9OOZfKegJVSC1bHAmV1A0KO7w19g+3AbpKVSIGNwE2GSgtq13RxD
mO+YNRGm/JqgNH+Qlxa0xVblFZlIqI6bWAH8oRAcIP0R8S6doFhx86yLCvai7q4rkvsKLYJYxmRr
akrunL/H5cdEQiVaBZ+O5+XnhpmtbMdIVYoOhrukxcQfZLDJGEbFfS4CBvPcEHyEtLhNGV9Zep+e
GEa5OHBzadhY1T4aNn/T8qSUh39MMJ5eyPU6d5inOn5uFvGWYT/GH9ddT7QMxtXB2ZPGM4i/j5Be
mdIgJydr3vzfTDCBx8yTyGlBj0t3CnMS2Cm9Ehwg/iooOgaVcsqpdelumpGCsKvti6OqxWuIZxjk
8jTrw1iUOLi+GF5owDsR5QJkCrQ+mVtCGpe1Uo6wZM89OCEaZcRDzgCi2GlnGbIqcX8aIrPZrk2v
vK6jKmrsc1f6r30WDlTnUEwxILV+NOVXfK8oe/q772WDTBDHF0GDPbt9LOW0j4kjZNeeXUFtefV0
0WgA95yeGWHOqWRPSMGWXRxJPG3iePan8Z7Y6l09/cV9CNisP6thrvh55MjmUhiIRCAMxQQaKi9W
J7hy8y4O4HkF/ht0IrgMszYyEBU1RlQctUQGr/Wps1u3lCU3ENy6eAU45AjaDpXxLP5SEish0dJJ
2udaJNWF+mfyaH8bk5MwI/FWdG6JSeJGb3alPerIgFB9SMqnqPnQ8zHsu8itR9ErjH5r9oZnUWlA
A8Bz8Lwyp3cC4hsqTTCWfVQgqMOoxUHz7+zBWyI3fzWFKp+8M3Ruj1ncWJCRKClcQluHozWaMwS4
Ks8uTdfsk2DB+AAQxfNmcn6D1yxMJnXfD8YPR529JjMFkYu70ahwUAZIyOWyuldyNIKtDcpMx0He
T4kWDl3kWeWhNx6jSd9dj10cW3gY0HklSnH/BXQJQYrFxuQqOUq1Y942i2y6WgzNB2nCQJbVFRU0
16pcEDBZMQxa/dIoJJ5eA0Arw3L7GIXVE6hXkCOGW7zoGWQi4AqfHbdRb5e6CRyN3CnpKZdGkA++
zhMqysp3pRqCPvnQShHVDifs4MfQQq9sgSacBV+ZkyMNxliTo+r0YRkaHag/QL7UVIKnHt8OrSYh
RSCFM/ef0jASuVQHgnmNtAkxddO5uk7mAPNY0xZjbo0gMlCXZY4QRNNk+g8u+JhWukyAEkhYqXwT
NnnApPqaRaU/zMZ/FCb451OeWWGCNpRFiaWlsKJh8rlsw4SEpZkLvJRzOlHvQ2UR6CVMPbJNHFCb
dYneTuQIRveNpd4VtbSLyN98nzMj9KicPcXrosTz3h7RRMFsaPot0n6DD1ITpAWuE9BNw2sf5Ri2
upyBnrFWLKxkVLV9Jge/1wWUVpmguPj5Ovjy7c/MMOGTLMairtFMjnGWeJmyz8xbokub2li8qdcf
QWjnqvG9Uj4t8s7pTM/pZj9qOl9Xb3o8ptvAmY9W+gbGEcvettoWZ/koZd2umkAtq9waO6Bng6GW
gqg72aKbGy8mAUiKET4NQBGbnX4c1ampEkUjR5CxtdKh2WUv4+/6L1BkOPV/rLAlywJy0WOvwwqu
oLjbeRmo1oZeF1QquGtBnQLoTozCyGyZdy4UdJmplVLzIjR41tWL76Ie7EHf/nsgR7oAiho1YsAv
qOOdea8yW9LQD2gBGoBT3+V2/KvtieqvUSFtjHhBBbtGGrluk3csz20yJ2ZNpCnvBiwOKcMzi7dZ
2ZNBkCt4BwbT9BihQt3SwKjP5bqMfgZXTE7SI5o/oP86ddZ7ZW3i8PpKdF6wxLwSMgDqcCiUMktR
0rxW4wJmmkDfjEdpC66F0o92oAvywLYODjjXchW38nK3CJMwC16evreetn8aA2Mb37Vep7rTztqA
7MZtvWyX+c+lW3rpJt+NvwW/FStmz/b5T2VKrOMyJBGxkvRIStyFuvdE21w3wAOJaecWmAeNNI9d
rkbYDM3MNujHheYMPk35W642wQxuMjvdtwYlp7YscPKJBtxZCtvPlHJm/nNq/MyVoymLS33AAlXw
O4MObVjd7hXwSyhP3I5v0Y/+bb6BrHxyj5Lf9ZXzvQCExICOcdggoVc0ymlegeOlgcpvnpe1n1iK
ITg2LOHiPwsEOt9GKsMgisPkTDMqGyTsFuRiUmikr9FEAstMt/XgZuA2Ii70Vlw0BMvF7+f8QZ+2
6EGakP7ChGcMgqdF2PTgRSlUFf78IOaQOQVkNuMYE80W1O1bzD1AompWLU+PUHuaBcmcv3xKXYGT
BtpZkwlVRpIUMoif4V7d4tVR5q9q4mbRjwQ05cNJO5Xvs1q52hiqYxrOJ+VBXsJYuatQsYHa4vUv
zl352W9hzn2TQk2tAn/UEQrk1vpzksD9VG0r060zUfeaN+uCqUcDkB1Udek18DKU5RB/cIwJU/aR
fF+CSbJPejdTTlKzjxYrjGLiRr1vOdCeDmZK6weViWkUVGK5V+/zH8H6Xk3QDVAwUo4X/HQYEbW8
tTvFLqnc+Fv/4cy+8pq6CwYevnXfRLN/vIRxbpzxswT4F73QMPy/xIU/m69oWXlCDSsanb7ER1TP
KXUuNpm9LDqkXZp5xQrbXY6Lr6ruu3I/Fe+ydhzHN0A7/iJDYQ4FWFPwJ4P9gwaVs3BlrHXpQC4T
h6ffNwSdSaA+SYW6jwiZwKugQoRRg6oRirZ4FmiXluK0jiRA8NJjmY1emTw0iuXRbl4EqjdnxBAH
ojQeiQ/XjwhvwAdU9CCboUztKGwyfltoWWoVCcZd59oJmzX31jyM2l9T6yrHLHVOzvoEZrt9Krgq
s5yB/4RJ3GQAfMY9Dd2Qy+UqclJr+aSmR0f9maozGolVYBjEnapDmcR+m+jAci1uDznafF1dk3Rb
vLEElQje/QNe9OdHMMFqjkqSdgYIBGTrOxB33gSaAox87tL/yHb6uVq4EGBqQIoq+MaXq9XmwrCh
p5lhtb7dh+tbn7vx6JGfNs6i4H3Ay3NoKWAUBLg4x2T7PspsFhIEBPDUIcZvCMtNUMZKLUFopT+Y
PYcWZs0xZIciBubQLhfUZdNaIKfAbYwA8ppJE2hvVXIcQCkoagbzovi5KSauAACHPm0NU5NXPSvH
/LEGatT9i2NwboQ5fXqVrFk2wYil+q/DBIljd/TS1VXBAQw42v11c9zdg8aVDOolFerRjDUrrezU
jmEtsuTdotP2swtV1FkBQwcYfzuBm/Mis+UAJIKmPY46+xqyQGxPMUIImpNGvLKJTk6ef0RtJEr+
vE8FbRNoGaOrivjMeAWUjGMnk8E30mvt1lAgcFIc1n4DLXIlOUCUIG5Kl5g3qvMMfaF2CnPZ3Haj
l6zfYkWEWeIdAxucpAAb4z8Qq7n00Lma5BbsV+A80+psZ1t9GpC4UwSHjZePcMiAoAWTM6YumAhS
Vqu21LOeHtcx2iS5FJQEcP2k8yEw7/blvmvG+9SqBYme90Ex7KOC8QH3Cvzrcm2gwsHwB5ogx2S0
PbA9WJCZFaZa3gaeG2FSn6JUujIBQ39c2/t6fdaTVXDoVJ67nFtgPlG0omBjVNi8xLmtzMGPMKhv
FNVeBqlEaa1uEdNndTFI+6S4TbOThBtrZrhpk1Ht9AkjbrqLV34w5QQwTusmnYI4X0Nd23SKWyrt
tldDi4jm5UW/mvnk2dJKGJ6mnzw7LhU0320IbryS3AOltWCH+N8ZAu3gEwWUXaXed3b7AEmEkVUO
kiSYAIBXIq6EkmKuhNejEfdDAyyPrgluARhouLQCjQh1zCJYSVobQHPigX/7ugXuOs4sMB9a6pR1
nntsWaUAqDqZng0S7lIET+JbsYCBQx2WqkJermOI9bwYOpwKa7b8Ea0fWsOal831tfBiNwQC/lhh
1lKQqElAPgCuo/WkRobvTL/R9BvbHJdRkPfG/02j+/PmAIV4qH0BEYMqPuNt1bTMeuGAK4SUN6jn
FXN2GsCyCaRe/DfOBlgVytcqJgoNZmGkjbKyi+Z/qCgX3Bic6UlVRMyu9PeyFwcMG/yxwqwHS10h
hbfC2YY6yAfoJUI8Ror3ayd67/NCMy0xQl8Cc8rA/F66g2VmbW9F+FC5SRBOKq8xPCP/gVGNWs8C
ZQxQIb3uGtzIcGaRus7ZcSWlFUsJwUHqqtGPVDVcnCZ27THeVn3yvY1ErRauKxpAllExDUw/sV+s
yoomW7HCrGwdTC+3xnY2u11ZQrehyWPiT/AnCEyloscK/cNfPuKZYeYjJmDCnEmJPG/SEfPhpOq/
MWj1N/4IjVsdEDrKU6gyuwnQXLRGYMuNHG0DRGiGKkpnCm5i3E8G5jD0cBH9THYEJo5AGk16xAw0
QN1BS3fzd2cEkbdebZxsEFyaWQ0KepghwoF2DSXEoPPNl0vSy2jseglx0K6JmyjrFnyVDl5aIzri
EHutvOQk7ws3GPJ8Y5mB1Txcd1DO4aPq5dDxRUMMetPMYy+JNUkx8jxDbQrldzDi/2gS0GxXk+VF
cSW4pHCNodiKCSwUrWWbSV7W0M55JoHyZZKXErpm+ehVfaFBbZ5kAS6kIuImrj0b8GRK+oFuOXsa
MtuYjKkHBcKsYcB1VPbF0nkyNK5Vkvy8vpGcAwCkNWQEoOGDvMlWlIvGVmsZhw/tckwPxPmMshKG
4329jlKB04hMMUGlW6o0kUCdc1QiVADI4Cpz6rYQ57i+Il5hFp6JWEIpdcE8y5zpKSb1gvYCZmvN
B6hUeJWffct2shvdVsfaG0NjL3nVTtpdN8s5fxdWmSCNa0EqFTK9SXmJZ7m/rU3mX7dAzxQTq6Ac
haYJpblDh5GxIOVQexkszGm20wj6GRmKSsn0ct0GJ9UgpWE6WHfwznLY13ACbRmrNjA5qTfJDBle
6yDHWbBWEPRQgooUL1RNTPq4bpTnGECG6KB8wMQ8+s6XwWSZ8rSqNBv3UMxlZe1rjjq+JPo+nBSD
5hYm0FClwcAEC8YtzNZKezygjn3ceZmjhnL8YOwTy5OlJyH7Lc8ZgPhFsADzEcQkmOdjsQwm5BVg
rCqfC8cIyauWRu6UFh4AfX+xeZgCAmKe8rB+YXmr61YGvQjWlVaaG0eSvAEIq/DqdhEpenNXdWaK
eaxJK2QR9BoHmAAUIPev0/Sw2Lct6iRNLUrMPGfH4AmCLapaaF4wAX4Y6yEvJizLiR9G6PgWlS7I
yrw6JVIXZfu0Uf7BQPyl26XZlFiThhyCKWI3dhrceRfgaRYvg4oN6dYNKX4ZKH478l/MxFKuRTzl
dRvDvazDa5KZTXGK4eEaAvMvY+PhSX/dK3gpBMo0COhwPsh90CN3doFD7z5JUVEDL9aSf8uHGfJc
1Z6kTkBEbXDe4T23xETbMSHLADUqMLv1LeRgiAkN5GhWPdvIZUEAFJliAiDEu9K5qsBD0iQfdfEx
tq+2LgA18fcNgRxHF8V5kzm4rVk4eWVhNbKeepVUeADIllUckkGQLvhrAWiMvogx8cv6d1Pna1tj
LdMcjNWWaoQICtP8pfxrgVmKrdVxp8PTjvbivQMzFB3+ZroFiKR/TTAX22gdICtM6ZMi9SWp3XZ8
W0VJT7RPTMwBlUqZgMsQ3AH1Tg8NSN5tr58UXlADQR0lKYeQ8Ze2gVkvibMQsH1AVaIdaig6nbJo
N9n3v67b4QW0czvM52i1DKrDJeyMEBIAv6qUFpv/bgGk2CiwOKiOIqxdnnk7MpzKmsGc1So+8DCL
9nz973+CNNkLyLkB5gLn1JOkRhmlVYDuudYFalBVHhp08dZaHyfysZa7FO33Yg2msfbq71AiM1cI
870uheOm+zTe1T74hSURAQjPR0A8jbFR3PcAJmMWvixS33Y2fpdlg5FW+j3H90IwLu/zoZuFBhpI
RpBrmTA3NdpsjZaD3AfJ3RpjB7ohOK+8hjNuXv+aYJYRxWrhVBJEn/oi3cbqaUknz5x9IPVvoxTo
cy2SXQWgx7n51re22zxmlQ8Zsk2lZL6WPBjk0NYiXAvv1kQxLXAroADw2Lr0qUWrx2wc8Jtiqzqp
5mOy/FLS5qCW2k2r6TsItohg6nSVX5wM8Bb67qGzZsxG5/KqjiB0BF9EdacoTVhbvwZakS4OZvF0
3aF5+DNIqdE5QOD24D3MDaCGOFRVq2DPsk/mvjzKW/uk+X1oHMat6hv3mVcE5iM59bfrO2gKfd2F
KJgvAdbTe7pfhNZGdsXSyFxP+/dHsf33WSogq57hR0UqDpGebnHt9kZH3xLZ3mRL5/cgodSH07zo
nk3IfdnNd3ZvfwfSN7y+PzwowPn+sF0QdEb6qNORQqTbYitts5tiH4XK92gL3sljuhl2Iqlk+nHZ
j4+vjoFMTLWDLZkJknqU1epMc9aAadZkctX5+1iDNlxQPeB59bkZJm8V8HRVSrDF8/ioNh6pAiTh
bIv41Ass8brSOpoboJZG3Q73JBq7zi9irT5qqYUe5tDoj47R/nLi/qDnRu+u5JsNqdQsKAFriFrL
V1pTkNt4gRFPezxE8KJTkBUujXeDVKgNOH6PmbaJVstr+iScKxEqnXdiAc0GlAFASJQomd2MtUUz
mhSYPoQK10wbCWhMqJA6GJGoR/1n0kmCVhXXIPq1IO7+VEJlghIqU30/m9jTZGfvDBIWXntfisoI
3L07M8LsnaJOMYiadaAG0asZQUPYOK+qLThhvLOOUcM/K2G8Y01GALBNgxxDV/DpP6kZ2KN0/qeZ
ODrUnZXV9E8vQe4XbnbQNmkNhJru90f5d3df3q0H5YcWpjvdw2vxDmwIG2V+6sneFkFPNPpBrv0W
JrM5covHjoPf4iR+fEh+JZ7xwwiBmkInPA+ivXZUQiS2MpyOSX+YN8AUZXf6oXiZg+o2+lnc9jdZ
mLnzkwOwgX89yHFvNecbRYPF2Qkdk1WOkhjehPAWgBUW8SCIwWoXLMQrUPTe1y9O79pwaG/Zkd0s
3Uy/+oBATnZrCR4FIsdm8pGlLipZqWMXKFHlz8RPd4lgqIgXYf9dLfLs5Wolue4TqFDBrf3hZIbt
SbCd1z0aPbjLv0+MvJINCZ9aDoLYu/6prm8P5gUu/3apR1Nl0C+FW+XPyl892RfNs14/9VDsvjTh
SFmECx5+vmke5GI/mVvFvru+CtEO0f//zN8kcx2mnMKRpXGPM+p2ikg1QrRPX6JKlKCDQ/cpd0cN
vKBQT/iVgb0H9Y3ra+E1vkG4/j8BDLHqcjEK0l482jDlR9WN6n0AaPuS+tmNGnyLD9MTadzf4GhU
w+xOPSx4TW+yH+NTvhVN7Yr2lAkwqRzpegZIyHG1T9WMW1oiupxTv/3fQxguD5cLXRU5bpsB6UAH
3lpzM1957jfoYN5Cctm6LTfX91XkhkwgmKCmprU5End5DOfvg6Cfwe3enH01tvigQWC0jeli+l/L
jeTNj9kmRyVqcVWvfsTjjmzb+maqTovoqsCtzZ9bZsKDmrTVojRYWOXWvoN/HdPRjbfqS7drdtPG
ucEo2wTBOIGf0v268vU+oeRnZ04fE4yGRnDTFdzItluRsDPc0S+XD81+TAaBs4isMUGksWZJAuEz
ObY+pjZ/jNtsF3uKlwT/Jydh0Q5zIukzUWkgkfwmqcNMy4PGFOQL7lqgHoIZIDT6MEZx6fe5NTg1
Cm9YC1J3sgeaTAuS2Su+LwcRbRrfLc9sMc7RJmVixin2TZaARJlV11lVd56tzegALtMuEEn5oVRu
khf3ZLAAhM43pm1sbLMY3T4TAcC5MeXs1zDZxp7VpF9spAKLjKm3ztaDXmtCtDX9K18888wK4yuW
vkyRTD0zOuX+GlpbOdSO9hHXDRKOoWignZsZzqwxucdetNlEtRjZn7gFZj521uTX1t9cas+MMOmn
mjLFmWV6xkslWJqnpZAEni/6NEzWGXSjbwoHFpzytZgOlSxCXPCfbWdrYBIKppASYxpgQdKe00EP
onS3pENYZAGwJGTaK8noV5B8sFExvH6qRQeOSTRVbqZyRx2i+CD7YlMHykF60lH52V2387+ctk+M
I4XXsjGxJXM7O/EANKqagf+3HAxT9ciQDcSr56JUfFuuFgMPumyZXIg/T/epYkNQuFmtFVIzlVZv
B1UpySYqCxPTsD1BOnRKTUSlRhf89YT8+zuZE5KM6PKiSoEIFIX6jPt4W7tBrN7Nk2BHuFdj8JhQ
xRKMC7EtJ1NZVVOj80RtFnmYsIG4dxhNjT9KvwVbzz30Z5aYQCePRLPjJQZau8u91MTYjANh+W/z
Q49JxicdAhUmIhrEtjTl8bpp7hohsm3oeKqDLJXxa6NzcqnUCkg2qoVLUk1xR9sJzEjb4zuL7uvc
L3dmjHFlbZWrcZgxtZKQ9XWZYm1nlTNtryWy14wYlVqgbxbaSysqCHPPEPRyoW2LNjYm8C+TFtRP
WyMpABPuo3cH1VEy3S7qMZ7CNr5NgSYCKOX6tnJXemaQ/qCz+0VuKFKUjDC4dNMGbMfAK93MYMNJ
FHSRDMNP1v11gzSGfjkUNsYsAPbBnBX7HdcGyh+A9uDwfqRauV+U7tlUMA903Qo3XUBXVdPBcUxJ
+S6XVREI69lzlx5DC5p68waaV6nuxiIeQ24nFmAN+sEwaQ+R70s7E/CCi1VhNSUYDVZMLqo/K7JZ
pNxV2jsMprpVAyitCJP6yfLGbiKkZ+AfGHxFC45ZHhmSaoRgCp3gm4/L1twnm+kUv04P1uQO98W9
uUMWflcldz3U2/J+CSuUf4fHZnDbJ5TeN6LXFDckn/8gZh/6KbWzmP6gxbNCJ8gCy6s27SENsyc9
zG61l/R+FaY6Gj+v7QKTTJN80aYoglEZ60/v3iO/DaTN6inHn8Wd6GHD86jzFTLxxwLTjdVKn1te
hr8xXOaWwXWf/RQIvLYe5vCvnW4QMsEEmk03DlSab5zOO6LSelDv2odmW3vDFkEoVPbRS7xr98NO
/n79J/D9+cyx2HBQQDnWHPAT8p3h65ts37utG+HVK3oC8ML52XayD7moVaMic2AIND5tf1/Xe/Bg
QzDs+fqCeNHm3AyTrwAsXKF2hvCGQrnsap4IbqoJ3IK9i4zx2tpmiXVot812CGY0YSKvftH3rnVT
3ei7OFj380Z7NLwpXHyyyUtXD8r3NFxvFn++SY7Td/x3r7rZe7ItPUNwM+DNeAFk+CdSsGMu6Zom
qGHi9y3lcwvg30n36sQlOSSXPHJT+rL1HjkHE8+U6xvPvYeeG2ZC1NzFZgEeLYQob/JkN/Wsg+7a
frFTXVtwcHg57NwUE3zWcmyKoqa+FBi79g5lgYBWPAULErkSE21ivdegtQQrp/nXXbab3c4dgxE+
9RsyGzvnthDUOkSrYgLOqPRLQxLY630zcMLBp+sSqUKIjiETcnS5tokzwsiquNLNus9g4/q+fQJa
r0Q1FqxkgPcHy8A0MsY3UZWuQZfuVXs1MH3jub6Vd8PojafyZn6uEL6HX2+QgLn+C7hrxFAnbcsC
tqQx7uGsRE6tFTnaae8xE+vMr532ZA2CcgM3EIA+BeOFGIsFk8rlTWDBoFMcFT2A54bblIMHebbU
8dfYEypK85MtBgQwQo8bByCVl6YqMEmWhYYpAe3RAvu9HU6YfLHJ86wo4WirHlqw7oDZC2vQwTOE
4bmTUbwVYCC5vq/cJisG9jC9iQE6SLXSx8LZ3TGVC3NOIyxZ6b2p/hWbYVMHI1QlfhD5tQWVkrnO
rpMWQWEcV20vwkXyaBR0UHtTiQbMuqHKc2kfwT23jZmi02vdG7Kf+jK7Orgiy2k7fRRpOEGKdNop
8352fgmWzv3a4B6jg4PAmrKMz7KdGHqdAEWu2qOLuDpXLwSUCZhFkvRtNchhX2zQhKbD/bg2er1+
L/eNuy61S9VRRFpaNCt/OWJAHEAXDAzRoNi43IgSCmpGndNZtKy03byVHofKeSQ99PQcjFQGaZ4m
7gT0Nyi2shfBVtAUes04k2Kzvm5bqcbEBYTI/KRVvunayxgfMX2yW1P9phvAmFbEQfWR/IWKgA6s
Lzq4wJsbINm8XDaqHHHVD5jLgfRLb5+IfZzq21nE1sjbXDrAYlMuXJw4xsvLirRmbzrILu14iEm5
V+sBK2u+NYmK11L/trbKDxDE/by+rzwPOzfLFA+ibsV80Qqz6qbHYEJcF4EUlW5kNad+GQRHmZfb
ANqHJzugqwWa/nInF1OT6n7FTmb1B8QEK8zbCpWjePkMvEegWqVnVmWftp2eJ4mEghc8I/Yq7QW3
Pr0q/SwNlgHsQJUiCPvcij0I2dFrR/0XkwJMmJTVpvpnNKc20Bnt3uIG5P9N55btvbMdcimsE3SZ
MDUtO+ggkG2jonDbr4Fd2291IguaZ9wtxiQNiFegegCkyOUWD5Kc61KC76nprSspT5mGiVxLNH/H
vXaBzcdAIQjEiHhfX5qZlrRWM1vCmQCvi7Yb+syVMwtzkaM/pgFIV/TaI6WH3s91d+UuD3wrlE0X
OPXPXvVZLojW1SiSPoUK3mhTvQVjNv0pErgpd3VgnDAgKQQ/AuL+cnWq0qu5Vg9ApxNSHexS1rxM
65LAieR0169qH6L+qR2WGv9TZb9oU2MeBlTbBbUoHskH0FdA2lLoHnDyzF2wb8fUkVBxPI7LXZz5
LZlcqCa6mrG1rKBaA0PSThCKatbOj8vkRdW3kX6SUISoqJZ1H2//++af/xzG06GNbbQYuAHU1Eq3
A0hf1vmplES+xQuE4MHECDvYGjAzzwR6SAmX09QgyxSdFVjO6zK3h8rCcLAJEscuvrHUxm0qEYsy
41hAmaPIQUeYcJIdUFQxcRDz3l2iFil5UGLzDlidIM7eJGsWJHR6+s6SGLWCahH+PqVfpcyJl44F
rtLGyWInfYBM+3cp6m8wISWqSTH30H9s2Jj9AnE/mADYOfVIU8ZYn6X0AY8Ib0wOxbS3QQfTjt+u
ewPXDrh/HNSWIUvCyndKWtSXgCFmD32a+3OchDY56FGzs4gAzcTdtDNDzGmc57hUIkijP8j9e1Q+
re3T9YUI/j6r3gkwpWmuS5U9OFb27oDb1TFFDU/2DvvPR/l3DTrz4UHYVwFhWWQPQBqcWvAg4B/l
AHU3PFp3M5TFvEbHu/z6wtgyyxerzJ0iaoxc0iSszHydw+V3dKfvgBw8Rt/Xl+uWOKcHPvDHF1iS
5tiURhOZN3uY7S6UcxtjlWQIZ0cWTf4xweH/rwhAOsrGi7kAZh9RHQXicmyzhzT3MEKRglrJbQtX
P5YbceGPv6p/jTHbNyZGicIGjNX2bfE23Uix2zUQw/FLF1rz3nwqUeH0h/8WZb8skYlEMdEXdZKa
7GHQ6+Oyoh4HjCIYtUQUHsxF6dOOYjq4jIE1gwKJL2NR1NRmUkeWfZ9H6t2Kd1xUG8jl5n7p7/vi
hQjnwXnnTAWFBcYocVdCWrs0SFIQ3UFZ07nXpkfF3i9Q1rzuhVwD9H2iOyAm+UJ+ospjZ4IN0rnv
nKNu366x6InP2zJcPtBTQHAF6wATiQawGOatFUX3Va96kXJLSehJV4QAKwF7pzey4LHPXgA+vxGe
3iqgsf/MLVxumVJDTVxtEukewtjF4pq57g/kuZ2e63HZFYBqNP4wPDoVekTPMnErvXAjJzSa2ksr
QZT8ehgA60djCMwEyGFgp7z8KVU1ZlVTz9I95rg9rZ2DArp7TirgQGALiVgxJEoxuoluBwa18Ra6
NJNLjdVEZRo/HN6Xh/SHYe7XjQGU44781COvq4U9ha8RxYRyGxaEFy1WxVYugS8o9cTIyYPZowSO
WNKsm/Iu/0iIEsZlSESlME5QBvs2rjYUwQ3FSvYOYEnyPOMNSx4qzfC6pNjoznfnp5H4huINSr5f
reS0YsDu+tngmQWpGSDjqGNghJQdG0gtrQLxykgeOjwHfdNGF6lwRiuItHZ6SIum3FnOhDpKPSW7
jDTKk4NHfnj9R3z1IbzJbB3Tdnj/UfGIy48rjQWkx7qVPNRksT1of+P49JW0q41IxJrMvGvhR5Dc
oNcsFZgc5wvTvTUu06jIaflgPcadG8779KE7Xl/NV8+5NMGsRhuMKC9HakJxbSnoB9dCUa6079c1
P+TxFsP5wX+3iNAJrkkUXygh1+X+jTEpbCLn5UMLbrHYXR231I6x41eDN+q6a4oagLwVnttj4p1m
lIqWGbCno6Iur25SB6oRrNmeAibzb+rD9eWxFcfPj3ZmjyUtiPJ6JRmBPUnx7P7NbF1jOCQY6+/r
bVF5I1AHZNc3FeKP7iX3PfDHIkE/to5MfwMUyVXkKFzQMfFCffjshVl0uTxmVlQ+mE3vGsd2uRml
tyg+KcO3ojoM9c+ufncK1/6Ylfu+soOyUryO5K42k0NWVW4eF/u1lQUnh5MJ6M/Cp0d8xDAeOyYx
gHSDYK4NP6vwpfho2sfiRXnTvMRy5ff4sSvcdmOcpl0X/j/SvrTHcVzn+hcZ8L58lWxnTy1JLd1f
jOquLu/77l//HBfe93ai+EaYO8Bg5kMNzIgiKYo6PJQxRZgTPBbsAMLRvwDWIJRu2GlgUZMAkqhH
+bPUWihd2C2C/2ookDKg1TQ5GBzHur1ZYK24usx3b2BNvq/nF1uQtXgcrBQhew7U7Bw/yybSoPTF
L+IVx94WgsTcxQ+CH1z9sLQ5obgQVNdVM0Zykj/3zYeq9sTydr0Nv0qdH18A7HyFwJyZ51pDlSMH
3GRXcm4232wBV/dBtFeDDRlzFrGrKDQwP2BsFTHUa1F9Lp1inx+TjfqkP8nbaONvzc30ZP0Mnvuz
tgKux66oteFNHGELHSZOgiv5jLFrJsaPpyh8PmfgROnqU1iGICu0QW2O/zxigh7QTQ/WiDbFjjcw
+Pseem/tsxVcKL8q/GxABFefZZptAM4ElqvZZetmjbaH3bAOV/5Gd9HnB5Zy+Ul5jN3cldfyKlnx
hkjfHo2zFlCPBO8W2N1EtourL0VQYPvQgi4d1OJDlbe4NBFF3GjCSsmfG83tQfHGsT0Zy2OXj9Z9
NLnPHFbolLlefqkXxVCGpfasEfkL/KaYUXrw9xgI9OiR/IGHv7ndaSQayCOR4CDLUTFD8lqcOJp6
3cqC/vyePPg/1Yy2EdEfigOualNki5w07saxgBFDngjSVgBW5qana2kx3opjP4mtZ9ly2m6TgP1d
pSMRFI2nxkVJoCeYJ5ZidawH1V1ZV22eWM/dutt1b9mpPMg/PPTJmOv4IVrVTrDP/qg1RyxPKuM3
8ZjgucqD1DH48p6E/gsTuEizMoKKF/fnL12ZyazJi/UxXpK2lV8PNTRZVOggePMF8JSXOmmfKxEo
cGqNr3LwE69EMNd1iy6mjFffvrnz4KqNwSLfT/toXWNv3F6BV02gYr3nVgPsXdnF1PdXR/3lvjss
LPNKyuwtF8FASrwi7afee06J+/aPyyDMEpiLp9nmgigCRvzcHoHXNB7O/aPXkoKgDL+6v4zb68ss
ykAo18DUheOaWUeZgOBW6BXvWXwSUX//bbnZyfshbmD4UUi9N+uRNxWNfX8AKSvuESD2Be8SePfA
pXKtOm8UfbXVJP8krP1d2NnDzgLx9zZ1T+1a/FUdzGP+ptmazVnp7MKMYeqwBwzMAieNiPr0tVgN
JdopUIPglKoubis1xUgJBfz5CqZOlC5vzO6CFYJwGnV/BMx51i7jcGVlWmWfhcEJ03RWRkp6dGM8
eCkROZ0JN6kHdg5pFu6dAA0icDEZr57HWTiByQqXBrTTfebdCb3zZGx4mN1bQwEPsgkRxvyKMbNY
XauvyjFJzK+D5IRHN3Ol/6lEErwFbwJOg33oBn+0z+GfAT2AAb6WyGzYIHs+UM5+cpJ+ZwXp3jCx
pMZjKul4bzQ3wZERxBik2g+lL/pYWuiTgWjPBga8K+v75ncTLxgZbOIkd0Yi4Yg5dY+Wg0T0/te5
u8OYGwgszTJS8PngnB9rGtnGMdbX7bud2pqATJAAisAROf/iK39iVsQE+g7sBX49QWTv/OpfEpkC
uPLkmM3Wo59PGPd7X9xNRs9Im/fwIt5aYjcZ1bzAEuaXEO8R2H1ke9PBelR57Q5LsixECnByyXhc
YcGrktxapVTL2KucAHwnoMTye2ypuZ47w3gYhVs1Aq4CIWCJAPbXYgfzBIMST70f9ydTCKKHNupr
PMYaPKKdWxNHaMDTCp4hIQvAlGv1BWIjlH2Qqac4tTvN0XAp3DX546Q+3d+mWzOHHFz3cJoga7sZ
uKpqY5JEQquewO8iNXhqFWho/rgv4zY1BNT9Ughj7Gk6qWXZD+rpPf6AOYTPgZu8Za/67+4jfrsv
6/bC8y0LfNFoHcEOsXE8A8QHXHuTemrcIf6p/sw6gou1pfxOvcc43mjFQJJ412MMDWre0tNMfVq9
1tXGQp9FS+p9wiPWXNxJMO7+/x/EuF2vTVI0JpJ6Kl/T0ckxnihSQd8C9jNlw1n7bBTXHg49A0GE
V+W55MiWNpViamsR8wRPu56+W2jq+6k6E0bRBHZIB/qjPn98fI3k1BJeD9XN4Tkr/ULw7KAXzu6X
ehY3gYJ5US+xDnBk9OFvePz6LEoKx8ulEHA9XwsR1WwyjEmGkENxKja/vE28sgDGslZg43bvq/K2
UMQIY05PvACgPIus99RVaxGFoQfjWfHJijRb9PQS/7E76p4t8PS47Cn/UeSN2yf5ZE1iBEXGr8pZ
pioa4aUn4yAcUFB17i/xJhFhVsgcolZRJlKEqHCyy6dN9ypwSiy3WSPzfeYANaShjRsPdi8/pSWN
ZDt4HFO7BVcRMZwaXpnaaHn5PY2Oyr36zrvDOAIOAwsUlGg/QS2LscdCEXq86QbaqdqDCmPn7RvH
e4CdrOodj8J5acsuZbHPFpGVp6WueepJXA37yCa/HzVaOfl+eLy/Xyw50Wz/V4IYk6zRwqMKoYFQ
farOrtKQZif+UB+zXW23tgn8bvUCtEhBhMfa/+fpyrVs5jjqykHBQBZLPVWB4++8x0cyrYSf2mr6
UqgfEK7AhYBytVbGOMGK7cdxBaVqZHJFp1tbqwod3xyN3h7l16tiTDQt8jEtB0E99TTaZI/lwS8J
ei+gUIV2L8G2fas5WeXCYXC1LuYkBLS3ysD5rZ3MVU72g8Px6ZsFge0BV0KMpVJRHZFYxIQaNwPg
tCpIosBqIBVvYI3iqOzmiJklGBIQSzNSFf9cB+HQStL5hmicinfxy3CjCM4s1GR0E6TiTmwHvEz5
xhIw2h7DTnAvQ50Cszfnv18cLVWYa2moSP4ZLEjSGb3rmDsF58ZUGyNyzQpIBw084M+dFfCC8U2A
nCUj1wMyGIVig229CpTQ76Z08M9GvjFx0y2RuvbtJ0ehN7fcbykoDYN2DNdcNp30PD/APBKsTysD
VwmdCn3HTQ3gwUqtp41uxHaykhp/dV/sklbR6oUXSdQSwLXIbKMCYE2DSej+GYAhOukHvJrRAsPr
8mAlRb+VZCL35d3Y/cw3jxYv1D8RjjGa6HoXG0UJKmWUg/O4FR1/628kp+eUum+LrLMMWP/MDQcK
c/btLxWG0Ao7NTgHG3U77Iedvqn3qgtYJseJb482RhKjPU8pRyNWteBcuQJIuUDBvS0P1TqmhYMW
o6dwI20x+I6HDbhNgBixjBJjTN9t+wli+23wGK5Vmj1KTz+iY7kxXS4mfcEur7TJxMYsaCdByPXg
HB/PPqbNnTDH240O5TrnaXPW1tVhzSyLiYmlLPpe7GFZwtpcGS5o9j5x4dlKjrgODgInsVs0xAsj
mZ3+Ipz0qakESYZlhccH6S37yF3eeubc4nY54EKEZwGHxwJXM8VKtFhUgrNIe0ff+uthDeqvB9RB
7rvUbT4AveGlDPCa+eZ7Y+8o+ud6rFfhOXcmV6aTndigzdvpdryZqELhzHbooo1y/coRfGsa8+Qf
PKChOQQP/ux1G5B83fAAlP82f1A44yUl+TJW6o5HV77g0teSmN1SB6nykw6SGrvbTMRzC+dNcepd
zjk3b9Fz6Ke5XNJsNhdmEfR56E3zkhRcm44/u8ffrmlrh9ENnv0feBjjHaM8FTKnWjFGE4DqkDci
UgnUcFr0RaGiyqUYWBQEjilAqHV09LBg9TBJ1RIk/tEZZU08r9vS0XyQHLRkntTn+2bB0p2ZgCsB
FPpXFJN05+FkJIDcROfSqfaJW9LE/tm5KUnXGFO47gsyPsoP5kO50b55u8bn4fcnOkh4s2Z5v0Of
VXKxl1GKU71s8Dv6bbKR4BnN3nzC+5dIRydzfcdfhZvebd/jTfIaHa2VQhv0ohobrlHN1nkdCa4U
wjIZB2ZpIsPEDynsxq7JVFPhuXn7/QOU+4dqFbqe4znRPwZ0zZ1hmKI2o4BlTKFgXCZO5bzTMAvv
3LlANyj7gE67yaOmLT6U++ZjS6On4lC+STzSjNvAei2X8aA0yeZiFuT6H+pW2skS3pNFjondhtZr
GYzXDEUQAmf17TXoCCe/dNs7pS7viJjPG3bb0IYDLnwNoGxks9f2I8hhM9YYMHTOtH0dPY7apzfy
gjdLefftLJdCmOO18KSiakcIEVfq1luJ2/77Tb52QwAs2pW3qlfVWtpOjrHS3dzO3X7NKxfdXhYw
Z2ymW55pMTVZZSxltBpfAY18ctbBpzsoHYljej8kzPvBavJSAmMTSRtFZSRXyblDI99YHFMzo93o
CDFmtj4rTf7PT0QMgAZT/Wz5oHZnX4wi2Ygws0mNz7XyNLS0EQC1c/z+WVDAGSY5GiAIXipu8lZe
VSA/BNsWxgfbObopi70egAord+8rYMmUcIPAkGD8LjzWMaZUyWkLV5ShYq9obdRXJzvFyBQn7qqP
+5JuyxDw+5lQBBczDIeFn1xbbT+ZZq73RXpuv+qjtEvp3t+Uv6WX6CA9ckQtGQ7Qr+idwNMgyMfl
a1FFHDVFE5bpeUqmUaZj7hd/1L4NBdqiMeqP0TS5gXHIzbRHB1X9PsrDqNPE9/qDLjU52qYFK8JF
pxaS37Wmt+WK8/vmpbJmd/n7GFWEejT6ftmk5zjfDdm4t8CcEUxoYRdDW04+c5wJqpZhdG1pKy/B
ACBG/3T/JyxqSAdpMyDCIJ5lhyRqYij06ZSk58LUthYoboUahJr/WAb4kueBfZhohMsjc8wVadr6
qAOnZ1MsAFqNZJ9aeWdxLHgpMwIfjzFDiBC0NI2JEujLQEPLlGbnyu7syZaQzpob3VYBUbe2ePBe
6xxkx+3TGEIvxh9iVBMenTFUg7kPZFKqCmA1ys4gfJ2JQNED/+h8FKu18chLMBf2CaIM9JkBIIUD
c/77RaqgGV1ZNF4ODBh95NVXlzV38XFmHZY3GNlYFdnZq9v+wRIq+V0bo+pJKNqWBvPOEknsdBMU
y0YBmyxqCYOcAYxV6KCjJrBqzFRKaF0kMxY8sOqAs7e3byUaruRACCt4N0OIYpGIjWeMfmEa3Vks
qAl8SYD+L5BLPZX+nwZdx4BDWc99t4nk8ISOP1K2GClen/02oCOmTHm2IjiWApxDua94NGnf5nvt
xPhtqGLhtRxYRLTjXW+NOIllogtVfxbKdelLbuH9akWE6OjZD9AKPq3HrHZirSSp4YZCuPE64LYw
qTEtiYBZJe+D9d4Ie8BW8sTVNSdI10nw1WImsPlggk0M/3dbHUClE3YAmU8FAaOePjYkLxwBFS0R
j3rFu6CCpPBQFrUter8zMXeCY/gn7VZV/EuP3q2e1IDD3/fq2yNTA0n0N14co0BlNrYiiDZRJ2n9
OQUagWR6pztim4iuGoVftVqCJFs2P7tW4HEtf5/2jL5RDFXQeIByEOp6zFkthSA8a0QTYMDhzdOG
zSC6ub/Js+cxfxbDR8UAQ/arNbyGAvLlgBSW5BQPyi99IwvbdC+eIsOOTJNGR9BLFT7VpIegBpJz
o+5U09V0WzqMIQi2hydjdAonfJQtF9OASFGR4ZDrqy6kpfJi/ZEt+75Cb+G2SAeACYePgzEB5Scm
acy0uje8SujPYhwA4AvmIPUBVO61Tg11FUyHtiwwEdo2njSq7zT/pBuHshqIEa3MYxqQIOZhXZU5
ZLKqvvxFjGkPlTrEY+D15y7MiOT2pRuXj7FFa7+hhZWuRh1jz228iuR7faMHH92rF5BKeNREmjbv
Qmdj/qBnrmGMhzFwJsOW00MGThLBlgBc9tZxUsJy6NjsfLsJeKf/zdsK4PWY0YxxHZi0DdwWc+7E
fVwMkzzEZ43Y3uiMA26uzmkk2iOPKPkme2IkMQ8esWyEapH18TnyBG0zYOY4rabBtHsJvF73reTm
ZjGLAq4K7Sco3MAHrqNN6ZldUk4TppQR2xjdjgImA7ZL3h355ryZxWiIZwqOUx1k9NdiarONEiCw
IcYCoh4ZUktls+Gdat814ysDgxiEDmzTPJEK9G/XYiRLLlJDrvNzXQ3COvPVHKyyYujFK6nUc43m
o4FenqRRq9WUtG1FEzUJTdrHY1yRrhSBfRKm0CxohvlQI828EWPiPIxqAvarCOtoFbVt5x9DQQgC
MqBlRyKK4smnslAsmCbGDnU01cc6IUWL6TFUDOIeUbbyLBSkAr3/SCwh8tx2ygKFTpnQ/QxzkNZT
sRoNHlHl7TEMZShApaJOBfwaurqvlSGqVdanlpScB7fZlEfFrleBG+KJLjp+qOtkIC3Hlm4TGEYi
s8t613ZT5yPrb9xifwiVbdrTcIMAN2FqhWB7z1x88U3GOx+V6PadqejAxsGiRdqxigsFgCjcM46N
29cu0MUY5Na6dec02au6qz8DtDIgD77vNrcFOghGKzO6GVQcGyCou1auVJjeKIVpeq4dg6jbQ0D1
TeOMZ04Qnw8fxqCvxDAaTYxgTBtMIzu3NH35cfriAcq462BOv9oChYJfQIC3MnYN2R8VJyL0n0Ma
GXUxZ5FodFNR1PM6nJJECDMmOQYAZFDOtizZw+W2MCeMFk5ebaXYFoBgXCzJdX2ibkziU2MbkX9K
kYWh6LAC3HXw8AfcCQbDX1tBV4lmFSqzOLt3mo38p7ZJ91oR/e3z/sJusiNGEGNuwTBFY1+E6fkd
HDQ7n0RO6nJM7faVZZaBSxuCNArrsOrrxSBHwuPOmEOG+wC1bfbx/vTErcsu7tCFFPlaSmSWJXrK
IAVlB4m40hr9nYCWvLwU9ItzGV1SGrADM3U0aH7wJnEtapDMOJFCPzsLAXnPBzDARz5Zr+/vzMIB
iuoeWlxEPJhaSNuvheSVpZSq0uImRbyfykO26YjYrGjNId1cdNRLObNeL25sLVJfQcgg533yiHUg
/rlJyPZk8trAl5R2KYcx6TxRBsUKIcd7kmlN9Qc8qDgcU7vJA2FplzIYa8Z8z7Yt9CY77zyNoK/r
c+BxPd5WhRgRTFwTagMlgbaGupKNvBKp4Ag/FXriPb3O2mDj8+VKZm1e7Io4NYoWSlhJtNG3brWf
mxQ3RvWsZuQUvPCKp0unwaU0xqAlqZOsscai0I3wEYeEfnE2Zlb8neWw858SFAv1SsfNvdmodrTl
fH0pP7jcd7YbqMgwkhKzAbOzvsUAcc3RybGi68+RKqR8u++WPANgS6JGpftdFZTZeaRIOMk81aS0
072EXhluXXDO/O+pjfFNMI53Xd5V874gEXDliMRu6Ao2x9o4rskWbaJeH4RqgrE19nDCwPdVRUOb
N5PmFgB47TlsbSRPhrEfYyiu/IpcdfPH2m3QlKk58WlcyzsZV6vX+1vFWxaT4/SRoPnFCIF2+Pwn
3W/XvCVx3IYlLM69RPQUEQLeVSqt1d8J5b0o8CQwYaAvSqGdRDimedhN7kBw2eb5PuecYQ+zQPWn
JNaw+T3YOcpV5WxxRSecE3MxB/gbYdBBdx3PRpBqyUbdzZY80m4PmuzP3t2uTSpsPu/vOicY3BD2
VP6kppUCp7EDGllPe+dFFElP1Lc6IBnldblwzs/bm4JS+5IozKHNtTWM4aDFR2on24LyVLiU4Fyq
kAkGvuxLnl98B4N5zodJK3eytXW1A7d6Q2lCOXqc07L/HnzQxXO9ZX5tqnmlzO4Tk5/KLrJ1e/8S
P/Cc6P6ZjbbeazGNV0Z9M0J/KBuqmxozzdechdyPoio7zweTpAc5rGB7uKg2J/Mx2FGHmrzGe64h
zL58cWRnRd30Aug/zuIXIbU7UQrWR8I76u5HBENlIkKXKVI26kijeopnTpMCAfwQ0JCqpPvIcD81
vtq9sMoc3oVuWe6MVUSlCk0ATDCN/WrwUZ1A9HYq+1ATzEznhOvlQPRXAqO/VAt7UcyT7Cyd8meB
NlsFD7U8Fn3eMhj1SaXWVyI4IJBV/0Qp3l0rj/etjSeASaVEfQhRNYGAdCIJyYj5O3q5L+G/GNp/
FMXCMawW7TLjCBGH3rR1Oh0dJXO2dORhlGdd3AaAv3LmAHFh0CD/R16VxRlqBOJrZJsPL4nD8U3O
nuvMJWeeqqRigONszRYR0OE2ONviwBHyX1K2vwthImdUdNpYGRFCjGuuUuCfBRKvajs6Jmuee84/
+J7OmKCZ9FWqpA2uhtF+B85p11RIR39Mh4yueVWx5cD5d1VM4JTKpusjLcSr3vY9JPqJs5Rb1M93
vvb3+4zHZ1YdSlWLvZHqrUEk2ZY0Ih2FI95uSOpWxEmAfnp+jv+E1BiIjOyKExCWDV1B8Xjm4AOS
l4kIstZpRdDOj4kY4jVsJGKsATYCexjlnXWzBdxs24UkJiyg27NNCg1vsvKf0qcVSjoBsezdcCjo
mpNsL5VP5+fY/6yKiRBGmiVp2GFVI9peQAK9/6BOst5+vSrIUmSO7S9evP4KYykLUBvrUQ6GsGAT
nGjp3g9Fi8Hu4utMhDBLK/cQILLz688pIM/p79P97y+GB5RCZ8qFufjObEsJVDAYIJD+2oNtp+vx
JUoJMqv7QuaP3Oz9hRBmP4qirAppQJ5jrnCQrl7Q8/HvJChM8lsJaEEKfKTYwftEMEAFPezimpMe
Lm7031WwU4ZBffr/st7n1RPHYhd3+eLTTJCWxxA4zhoKkl/7lYaBBOqas888Ccr1SVM0hRWjuRWh
DNi6xjl5z/9yCUxY9oByA0YGApLHjva2w71CL8eqCyUx0RgMaf0YGDBVEO08/8rpY2+L+4py1sGx
Vfa5K7EqUE2pkDI+vf+yPpBhfv4rZ2BDbmAJjdTKEBCcp3W82udutbovYfHYulAU49Pj2KS5hiek
c7LxX0RMhOOcW8un/YUAxp/NvBDKZL4nqavXylZ2ZjDHDMyd5Xg1ZyFsaDXUforiEm5RHjFZ95xR
3s18YbMBN9IwogigJxGIwmuvSEsPF4pGyZG24GaOOT0uyXyeRS2p60rKvMyLLK9AS7mFf+Fp01Hc
XxLZYIAFnmpGXnq/4ONXcua/X8iR8jIbxHk1uP9vZoWNPNtd2BAN4CZA6EGco0ssij5WFcxa1LUc
N3FXTgBnHUrOli/VsK5EMMoCSz/YVgSI8H62Tv/6ULj1S+GItvRK48+AcLx94fi7ksaozCpyaWoK
PT+/ewdXLKkKBg3MFKDVn/suyZPDuGQlm32T1LMcYMwxM/tIvSPv4sWTwXglzhBB0ztobqT6yntC
pdEGdr4i5fn+WhbOwUudsZXmuDF6I57lgD2Z5B23mLBQFdEkoHxnYCjgdOzMXKvpJUmYoKvwtXdq
YmJ6NlGQL/Ldf6mQdSWKUZkn9OBvkyFKQxesgUuLG2CqOSwgcEYivvEKPos79Hdl3yfchYPWkdLG
0bwyjViuQDuK+eRfnONlOdpcCGEyRln1h7YdICQm0WY3OtMRdZIXTi7ElcJkLKPWWEYgQkrpqKtD
vCup/yJ9vYxvHEE8lTF5y1BMMWAS3yprP6S1fnKyn1/37fkWbQUSGCCvRTRqgu0cAwuu42beS33V
G+p8RfYO8bHYjNv06K3Onh0ewgOgEPsfw+u4z23gIJz7sr+/zaTGV7KZE8gHXFnEyD8UMwKafFZ2
aNcY42JXwSp1fHXdguW9RCd/1W87G1BwzJHpFCo6IwVnyPAjT2eukHCHNg31K90aTrlV3CQnZkXS
g3mQtzHm7v0pY1JFJP1VKZjQQqL3fp/5tu+tWz+lyiFJMThyLX545gqT89Q3M6bB8AHUYVidm2nV
ZZhgsml00vmcd9GFwxesFhp6K9G2AMwPk7N3WQYC8ErC7Veyi92kkZfQ5mQqPBGML3QGrraK1c81
cZm6+v7jxGu8WMpKr1bBOIIiyPooN2J2zivyXjoyVXySadDjE6+3dylaXYlifKHF5EZTr7Ca2ok2
RULfwYZY0TKh87uLsUk5Z+NCnL8Sx7iFFcjgzE8hbif+ARRK+nHf9JdCyNX3GdNXTTVpJiBGz9MD
XvkNILoCmpH1a76Wn++LWkiMriQxOUUJ5ILiS5A0rmR6qFfm7/W/E8CkEWqsVZGiT/Mjkkh/6Y8V
ZwELUfBqAUz6MEh1nmURXAWl4Y3qVAn5WH9xtpvnK/NvuDicyj6U+zaGIYfouXPH1hmVNa/edH8j
gBq8loEJuZWeG5DRfh3ylWoXrx4HiX9fUyDnvpYQK1NjeiJ2wnvJSXfuLUJzm3LOWN4yGJ/3Sh3T
hUssY9ehUP/S/1NOspk14z+B8aYDJ5HqQSlFvKbk5BCSyH7GTE9eJwZvCYxzg0U/84d6RN1HxKNk
YmNeMaerb+GucLUKxr09IdN7KZnDR7gFTtiVebBzTgDR2VenIQ5r2fMgQdiJ28P8agIqrcF98W1e
7+t939BFxr9F1Oin2sCOlCUxCfWBRCjX3Pg+Wz+TC1xpjPHyIjc0JW6wJ++4W8k45Q1a7o3XLSel
uh/XdZZoBi1ouZKpWMx50xDeJYSjKTbFhVWrVpTg42JnuxNJ/4SHpuQWkzma+raMi1iVp6la9wHi
YU8V9+fcV6mT8DHiXXc5weT7yf1CjKcageblMDCNuK54op+5wwm6ixIw+At0HypGNNzcdXQT/Aid
AicxgKbKJ6I9kf6TkwUtYavRl/FXChPa60yZQt+S4Shrg9h1si5RfXAxRNcGYXZOPDxudysRoOIc
iUV81FfrBq347duX8yE+bHl11MXQ8/fXsCaCXDxUBBFrjkn+s7R/AF/N0eqiEV5IYA6BXM5zv/Qg
oWmIRYXHXQ93vX/iL0a3CxHMEYBmyCKTM4h4xbbpkJJ75L4E3iKYbC/C45CgNrDxpLLdkJj7QCcF
5ZgGx/6+X1IuLDxpg1LuewjRSNCRGjcP68FFW0x+vr8YnhzmMFBbsw7LBuoa6c9qci00RVBHe7kv
hKcxJs2rBjOsdezKeVftXWAT7eq14pSneLbLHARh1w9x3kOE8eB2u2jNi2w8s5qXeLEftW7kVllj
P9BojHHGIBc+3dcRTwATCqxswrs24v95Or1rz63LxVUvhua/jvF92b5YgRoNQZzOFPXg3t9Y5D0+
DgTPmsnWd++vhLMV342CF4LaQUFDrwBB2e+cPMDTw0+Oj39Px705kC/Wwjh5LbSt3krY7dJpbMkV
qYZ3Jczvw0NziJ7SrqLGk1OR0ycPDM+xZHagn6YG7dwDOStRsuuIvG17on3e1x/HJVmOcMxQKsai
hIxo0zvm629pZaymP/8uvny/gF9s0mC2VpEZENJTLQftli3RH9XxXwph/F7xyjEB7Qr8vnxFADum
GzRdUR48Z+lV+fIUZbsNccA2YzcbnD1YK7TDdnTTnMv32FV/7dQ1T9wt28J8C7gwPiYURLXX9V0N
43vv9pLuhPvDGV2Ij/GA7uJhq7xSOgw21inFzhe6R//HysbFD2BCRdT6iQYigNkID/7a36onk5wM
2/xfbmx/xbBPt2o39FkwH9bv4mo3foNU0EmY/7pv7ct1mgsxTE4wBUZWlB52b8DRABzc54dHsxXH
p5ZeLy437TsTu7B3EcFiNALoDFjS3sH4Ig8DOcFkClIe+RCRAtGDxx3DXRmTKIReaKA5Dgq0m4zk
EflAHS101xh+8i9VqF4fTkEflaMaQoW4laYv4ertI6PGI6+ixol97JtcIgqekUraN+R3IP6mc8Tn
f7kQJmCgnXJItQEiDunadaPPrHZp8n5fyOIy0Mg4I2swFZpt4cVk93KochOZAkidf+Qgj9PX4f8S
+C5kMB5axKEuSAlkYPIRhsdTaau+jzteEXXxoPgr5eZELzUND9b6nLtFP5Qn4PBnsK/BWcvybf5C
DOOgugn2CQP529keafBoEQzuJtK2Oa7v78s3ouXmUL+QwxzqmNxg+k0OOXGxwijVnx6ZWccIdcCh
udke6/Mu2giuua2JgRtRAaJedFRzruDLpdyLH8H4bA6uUL0I58XK+c5/wgAh/YQz5C0gwiq1eWfJ
coi4EMd47hR4aHgdYSi7g4xuWVvqZpCMvOItazH5u5DDpPlhmvdpXhvz1Q4vE+S9s/3t9PV1fwc5
nsWOcq3SLgl9EULQhla+7uSe4GaEZpT7UuYYcM9M2Ex/sAIP5M2A5IBoiPQYRfM/5foXyprXeXFW
jFkajGU3G6JOVBvNzZ//bgVMdAjlBu1NPb4/oBfkmHFhDbOj3NEQe3CjCXwcYw0a+n6mdX/5Trih
H5HDY0NY6mwAzcN/QikLvAp6GVUxAQuZcQ0yfZgIUL8Y98bF/3Msiz29u0H3cs/HilIC4mfakuDp
tUWTsPAQPBabSlx1eBVG245xvr9TnAjL9r4LZp/Nz9DzLdw6CQ/dGXwBrh7YHJNeXB7IxmasH0Dm
rB7Rf1YhvloIOu1rs4s3L7HNjeKLEeBCBhNdxz6Mhb6HjJ2+yvbiVrIHMir043+7Z5ro3wVfJaij
WPYD0GbFoY9B5Nir1+QMwuVXn4TgTMHRdH9zFu+ZF4KYmKZ3aVuXYjQLMjDPBd2BPJjxsoFfiGDy
EUxynqRkimcYkoTsdHRq+megOMvtgPCqzIu2diGLiWtDM4yYsQW9dTE9gtUPN4jQtng5w/KJcyGG
CW7WZE6FEUHM+2RP+0f9od0/5Zwy37LeMLUTXfywZowruI6gdTeNGASRzVCHzs0/+g/kpbS2x5yo
rmxzTW7OQG4C3l9xxmz7FwG7jjAuTBCLHJfZyR1fwVJIHifqvUsO54Rb1t6FJCYXKq3M6iINkkRM
xH4IbBVzmVIsiGcMi7Z9IYfxVoxcbQUFoyPPNkYvCDjnBM4b/+JKDCA0MBBkblFnH/nbXu3iPq1g
bmCT1Omcd8zlZj6Sfem8vhTEqCzzvEFPvWZ20/gYYmJWV9nN/tdASlv+DYuo9+W5of/LRl1KZRQo
Co2nTiMUqJDpPcW9sgHJfIeaEE/Q/CHW9i4FMQnjIHXCMKZtfjZQF0x+qLQmzxmZnOpYbDklwkW3
upTFZItJJPpZU2LPGhcZ3OhIs1e5tV0gWvCGViyFo0tZTHTVxhZGqGPbupktd41OjtwGXb99P4ZL
POuY/37hukatWBjsDTEF3jtn1mHwmj5gUgVMvqONgylkPsIglxaOJ5YJtsDISkZj1XOAmtxqA5JD
W/1QHWCXGyc5Dj+lV50/337JqS9VyoTeOAF8OQafITxhykn7OjqGa7jWe/8RUB8PZYZJRc1JH7mt
RlzDYeJx2CmDqVVYbgUto4GNFjtQyIA7tlhxyShmI/zvDnEzWUVJE11O1NlwXHlmTt+70l6nqeaQ
8cSznqWk5q9GQbZ0bT24ZkdCgzYZGGnyKTs++d3b7cbbPXGsdP7OvTUx0aTvi77RE8gBC9Gv1Anc
P42THWUMkeDm1LwlMfHEmuLC73OImlwVz/8YMISH7QyoR25yM3/p3qKYaKIJqiwGJTbKMCOi9Z2r
KH9G9cnC42Mm2hXy6srWu3XfrKz2oyy6f0xbjToqBqaq3zxqIDdmjDIxwrAK6nEGXRp4E1JwmDoF
bvz/R9p1NUdvI9s/dFnFHF7BMJysMIovLOmTxJwzf/09lHdXMxB3UGvbZbtc3p0mgEZ3o8M5mXn9
9Jav3X/kfHvCMxODiFvh/PZbTv3aO4Kdrf5G/yhgM4GQBQB1HQNO1FI4XeaaRBtmPcTs43xm3F55
Y7MYLukhOF811Op5EWNhlAXxe4OrfWDdAq2AN50M2nGjrB5i5+P6ji3ai3M51HoUoR6DToMc4Oj/
AdUuCdejY6wEFJ99i9Xr/30AtCKeSaMPaAhlOfVESAOpMHkftn+mxw0LLem7anJNCGUqJq+vymA2
Sz0o6lIi/cFzzlJHAiwj63g3WQ5erzf+Wpbt4StyN8aaxdayWKY4XyZlRJKQF9OOxxdM3UbJtw/b
W//QEp4c+jXCLp2h9Use7lwaZUe8qY01boI0BagDSGS0z83bdS1ZulfnEij7McjjACWFU/Hf0FvX
Baa2vi7gN+cyLMS5BCoG0cSRb5Qaa6gscQa1mawMfeAaUdYped77t6GZkN65kX1reLCtt01mfrGs
5NLT/PwTqPik5TRj8pU55ALeQIxErki+WNjuLBlUMKKFKbhc5lCrfVwXdmO/+RZrGYt5zfN1UJaj
rLNm1JVvddDAfnpCF7HtWR26TR74rXFz/eBYC6LMR5DwQp7O5kM6OrOYwRxR+LguY/6NK/eZTn43
fu7VYwM/iUSQ+CaTFNRt4FZgRBgMHadr2eI4ieEQQkoPtQO48xSYh69/thDKLGTyUOsch82yQgS7
JDYnM0bHFKuvcNEeAC9SVwFdKCv0k9yICiHPOz4/vUrOtI5vZPf6MoTFrfoRQD/CCw5kzmE5YR1Z
YDvqRjUHgEBERMxJBa9+yCqTSZc2m5hfSnAmkzLqkZT4kVbC7wIR3syJimHtObpVrc7kHbM8/tM1
UmcllnlRxSk2EfG7bHIgRRQfEic21VNnvgU2t+bnAdduxdDCZQ8JcH1RxB2WJFrZu76QALYpIO2w
6qzopTYDnuSnTTQw6x9L4Segbf8jidpRToYxGiVIUkRofOMoZD/k1rRqReY4EUsUtZm9puaDEIiz
h3IiK97vNoDQZ1dh55/5rSM/K6IcIeB8Qz2VcGZ17CJdDO5nmch/BNvsJ4elHyxZlEtEQJsVUYIl
TU4HxPEoAKScZNbH2xAjKqwc0WJN+/ysKPdY90qWAkkToz5AYJLsdGdUSAQ0q/lVgpbBbe6iXGYG
q+sXfdHwnmkI5RGByjrkfAepkr6q68eivdGblfLAJw9866Q8uS5tsfqIdCX4voC5jOQ4taVxofEc
H0t4pRzXDtrt+v1uQPfY36nYnouh9hIUeAWgDeX5bW6QVibCtnhV31n3eL49v3XxZzHU3sUNoOMF
H4tBT19Jgud5GHTnEe0R6IbX9235lH4kUTFFC8rfqTbw6OHt1P5MyG5+QrJiTObhzIHA2dOqMorW
L+fDsZLdPrOAsA9PL9msa7Xsu34WQ8cTniZzagAx2Y3lDFZr1w/lmr8f3noSmZXVMtLX81dfOSW6
fsYloJzIPdzi5ykjxaFAd2fGxJj6ttm/pMjgMAfa6UwzPZvHs70TOICPBiU0bobSE5zn0DIf29CM
XckNHPGEzvx1d5fYHksJFzXjTC5l4dH+IKtFArkVKhqv5cNNeXN7XfcW9+9MAmXYC3QxRkoNCVtv
j+FDE3adcUKsNVA2fQTpPcplkADWldT1D4MHeLhjX7t+/3emd5Ei/zknygApWeWPJQ9ZGOCzhDue
ZKtb1rThbF0udQEg3jJmxAVwXmm/Ju5k2W+S3JDbk7Vmudn586799OVxXz/Y3yHe5WdSB6tM7Rj4
k9QCUaV20n3vmKyCK2sjqIPtAQHd+zI24v3uhtWXyvpt6iDVoUnVVsNvpyaTJ2zhfXW5NbT/8A2u
BZh2e5Ksu9oCXI+98+F87z/uH6+fwcLMwKUkyocUsIRcN29RTNZALe7JFgbjXrWIY97fZavtq4X7
Zls2Rg9tRkfgdyH6mjJRXsXDRGVcdVCAvfPaP4QPup2anwCf3lvd8S6wQPe+Nt3w3jZb6949pJZn
+o6x/ri+A6xzpJwOWGMjvqvwEc4dcqMMv/nb1VzuLuVq2k4f+VHHjw/kk3XLF9Jq5z/+a8pObxWl
9n2lPT3GNndIV8V7QoDhHj1YHItB7fq1p8ft/smGg+/y0lOJgjdVijhv+A3jKFlfSV33kqs9Lyyh
y//4l2fJZ961m1rJ8GZTBexoVmPndQVUadjGkePTsB/x1QohhJEVX8hTXuoIdb2zOG1CY9YRoN/f
1YYt5g+3yV3jIKVs7T52LXBDx+1OemwUU9sH78FAol3EguIX5yP97xf911xdL3ijps93DGTWpkRi
sC46uzmvXZPMLZ3nh5GsXPvrH6oDdbNHTcs6jsfGDsRk/LTEUjXqYg8FGj9jFb+NR1lckvg2X23s
424kd6Z125Kd+2Z+3Ldbc2XN2G4bKbJKVhzL+AQqz339Tv6mW9Iv9OQ7ND9T8DAQMM4xYT3b15ag
wh1Zzt5bV0Qk9idYAK5LA8/edYX4Nm1n4nrRmLQ+gVqWZG0ZZD1Y3HtMPmKUTGuXI+vKwVhhSvKS
yLIVH/ZokFHWnL0OnO16RHpb9In0flQOz01mtuL2NADUH2y5qb1XCO+T0vYL253cdvVcr446b0t/
1FsB7G4rGRS+K2MngU+PBDoJQT45bEogWxB9L9wBFYT4AdpSk3WbkOZG/RLQRbkG/AL+B5MVbgcw
dYL6a5Xsnr6kCCV6/VBZwn2dWdFN54HC4y7bFY2dP2pObjb4XO6P/qZE3x0RUUb6leSAW7Q2852H
5FK6EsD3sb/JZ7y0zz2/bpxV4XwaRMGE6xoVM5PflPa+h9AwdgcralHTRkpDeeftaTscS9LdH3U7
MJHIBhOZagZW4UQ6eV6XBATT8Ga5ORzRw+twDVk7ygqaaqQmnqMmYIMl8rZbucCCuNNWoW1rNjLS
e+PW3xYZyhi3+ia1Ae3ZOwVK58m7Aga9iYzWIJjGp7YV13JDlBQV38NNYOUDWavh3DelbpGgu21A
r9l71oeC6QydlL25e+Pf09XmqdweSkt5PIqd3ZF70KdlVgq8J2nNWbfepnjQTkpBgLgKSGOQBtkc
QuMVAIcF1DXUQ9dbo8vb63bzkL+ntamsAsvUW+DGhI52gO+zG1MrgOSFuTa0aEBHQCYQT8jeeWu7
cO97IgETN/v66C3x6H489E+KREiwsdTNuNbvMHCxQbesS6pPtSerjQrlnzjS7E2SIfIwZZiuP6Bo
OmkScSpQV0SfmmmsowNaXY7Evq9IYpdWbAHpqwPH8VNnduBx2sTWVysABsqtyHoj7c3p9hA6PBHu
qocAFvCEwBfn0R0Oa/yfnZ4UAzYNmasO32L5JnbfVT8OCjqDTB0/ip3gzOfAyt6nlQN09gz/Ktjb
lDjgWnriUOz/8Oz8vQfEdYLmXJn0VljYRmIf3Ccz+ZRXx3x7aE2sFIASGkrCqxD8KKdiZdwIwjYh
rRU/fMLLjdD8nbcDeGyx/8CgKJEL8sG7IqndSXM2q2STkzvjw89I8BVa47PnPGg3oKwuHlrUXDc5
Ro4tXDSeDDby9S6RVps1l1meD60M7NbM9ih4r0zl4y02gR4r3c2wP5vWqmuTuAnB1v5BJpRbH5KG
jMd6m9hVTIi7tkuAxBsWZqZ9W7zhEO/Ex4K4o+lhb75gq4BHSprtw8dzenxMneE22EdvVjY4k8vj
MrTJfqNi/dcN2pKbVQBkJGuyJGPIlzafahBpHBd6HXpwJQdXfyCv4WFuyEisJiX6UXVmGHhjjaPa
hOj7ZrgjpnwqphKmWqoS2egAHymkprANTycnBJ5+66B36CZfF4icpRsDZjTbM14Q32ujnPvF2qmo
S02DiM90yC5H8noygGIQmh5BltK9vskLzT2YQDjb5NkhnjkNnvc1jINz3enZCu09UG+kQ/mMy6KA
zldj17h+Z9cuxVFvMF9vkkmtcKZFQZ5ehMeIbAUHF4C1rIX4D8uSQKkiiZIKiLrLZYlFF4id5/cn
g6Dan/EOLCRG6fMb9LpHwMMqb5gIcgsVgHltPzKprYzLqE19HTKB7J4FcIPgdgmdr56xNlaIcrm0
68fP+i3qkwcpF6OuQIRi3TG+8nf65zL2oQ468GuhAp3bHIAbJLaVgwLg/p7kDDEiSw4ViwOCLOfq
BHKeHQCqEbI/cubr/uTbcHXEBdnS49bmyf2jy8JXXNCws3yQ+l1rO7s4flyXQjq/XlDMYr1eWJEw
PQCl6UPRc/Pz5XHbOU5gnSL0kWTk6YQAxLkjrr1WVpvHgJiAiv8YzY1vsdplvnvAKQt0sT4qGPdk
MSmbAet7tqz93cfx6JbkBaGls81JaqOJ0nGg57m57baeBaop4L/5xJpQHDW/VreDad/bG3l7D9dA
bkLr7gvOer35dD8PPDzUk0T2+wAhmKvb1zX6e5L0ynfTdTjO6GoANiAKFpyjZ+3Xe6vHp746ilvj
2YBhtdSRyA4MhvmRVcFn3Kbv98CZSkSTADLqOe2TmjZL3eTfpbiLC/X9HDz7cbUPsqGcHxPWySf7
9bzTK9N+P6ElJiAI0zKrtayPEG/BETmdOVpTLBOhlUrwdGLkdr9h/K9t8qUN+j+pUBMuFvEx4F2w
1s93T/6tvH5e7a11aeo3DbHdlUnu8U9MzqCtQLVtfKC5cu9BsgmYDJelrYzLSFeguEDT1W4+dCAq
slzxvBZ6rQbS/xLIUjEy8cuVBKOfNilIc/FgqQSEQf2z7mJMlLPqLeuUl6zZuSzKHisB+soAadfB
aoZ25/7xyP18ltevyFJwAarqnxVRtnn0wjQeVAUIT+Y+vntPzeQN0wxMBPgFCAB4wzM5lG02Er3O
DQVyNDz4evtVeq9ACQK02wzA5Rxa8sFySuyHr8q5vkDWLlIp0LaOUOFNvneRt/1XDb7nXusJqymO
JUa/jDGCyBinsMDyrMQjUkq8PymUIsENvL6cxUwPBnXAISoa3yx/l4KUQItzb9ARo+0FDG/BH1Qu
hxdngOagCq+I1PKd3tXWyeeMsFAyLvtSReFcOnXXhUIqxrCcpbd3d/U6sz+uL28x5XougFL6Makr
oZYgQEiddLRyzRY988Vf87VtPI6ehaNjERf9F5nAh9RETQDXOXV2/OTF3GjgUu8NwBOpmwiJ8cae
bDN7+Fur+5FE+VEObK2tFGF1lvcYTVZt4fEaW63L48A4RmZyMQU0z/r9a1m08wOEeFZ1IZZVWArp
wTkpEG/NY1IJEP4aUIkIY3FLTulc3mXl6v9ieZj8VMDikpfJVQ4rU0QhNtj499flLD3FYEl+1kU/
xbyg9uQQzyEkUnJXtqTO4exii1YKcZuCoCvZe4gr8K7fRKihq4dSIyyjshTeX3wDdQ8CsL/UwXyQ
IxJGsd24+k6w78v3f7yp1H3wIo7DdDoOcQSHDuZHQKXjPOiHvzHJP5vnn02l3EAkiqXRjd8LmlHs
UgAt9A7YtVbMFc236bcL/ZFEOYJQ1eUxGbCimS/UAHRWh/F0TM8d5uk5D7FShDxFiIFKpmSWglKu
IOO5yjCE+Z47gK68US1u5UOicHNdQZddwc8CKXMSyUHGBT6efilmRuJVAszlt5DZTSTOKnZtHylb
0kq6AcolnJh82yOjCs5fEwDCKDAWCGwN03NCQI2uOljPTbLn1v6xdln9fIyjpBsvEq5ORU+Gbx3N
+qFtgRmj+oWlBnbnff3Pewp8W1UWRQReALmlji7tx6LKOSy2c55rgIRVmDy4Z/nW5fzHmRTq5NTW
mCYfbOCnR4MEZjyQAYitPqktEU0yiR06/v34zpS6cJAXa6MOUk4TSU5lqGXnfMeUeKsKNnKRzobJ
vLFwYGeifs361J4Y+uV891LCYzZWsUXrntWCK7GEUH5AUNXS9wHyiOEKY5u9ZMiTNa5sl7fG3XSb
6PMIM/rdzAKBSu5+Vbeiu4P1zsjmATlSy8IIqgX0Got3DWaT/VIUerEBtO/I0zHL5hPGXvO6WZoG
ennevd3NZ7F9KtABSFR3JNx69FBFu67CSz5DEdAMasgYngH9OyU7U3g/jiLYhdHELKC3270VzPDw
e8KdsgoXQijHlPZRj35QCCnt9GAc5GP74G/UdblS7PA2xkzv7BMPme1uB6TCv1o0ZH1ltxxS6GTE
oAUrebH0vLj4Hsp/GbEylLWG76mcvWjzMlkNdndo0KDFGi9n7i/lwlJOK1q1hijLm+swMTCQH+6N
F9aLacG8X6yI8l88+m0TJYCY/bu/udGhMj1R7eu6sniFzlSFMndiW/KlPEJGcePtKlt2bvGGZ4Ty
rHVQxi5WhcjnG2Rf99FNaP/hVhWeYH/H517sFmXcMMYjRhWPlZR2bed2a6MJG+49ZRMqL4Xx56Lo
hvbEFwYFjrc/YUaZaFtp66Pkdsid5qHYs9a1lPS4EEYZOWNCL7TMYfeEo/DMw5Ds1xqqn4LlYNjw
Vd6Me3+TWCrsifXSrs3sTXFzkzN3tiQTmDaPmOV6E+wl1KFQBLM957Bxu5frWrSU/rr4SNriBJ1Y
JPOO6AOGFZ5CCcUvzDprvZN3bqCuWonkkhVWK2DGR8IxHMmkmMFkVryZpLYXoXiExvmxsKPAiqZN
VdzW5Yov7hmfOX/GFZulUTYrwk6qTYOyA296G+XJ3w7flc+VzW8BEOxGxMQGvX+UAEQJnUeG8OWr
pmoShixksNdQBzmo6qjkAQ5yNPu3Z9Qqe9KgYJ5Z4abfJzrqe5NZTMQOT/IRnqvFf41JvzWswmJ8
ySzp1zaAA1ZFmKOLv+gyeZGTfA7MkgiMow6JcgFlcFRvP8v1zeCGGGV6Qe3tPiLyFlNwFmuoadlS
/xR/eMpSZ1LlGUGHZ5XUmvEniEfTNS7pPWOVi1bnTAplpP24UIXMx3bzZvXBmfELsvIsXNxlT3Am
hDLRCSChRD2CEEQSjyqGdEK8BvsTT26vH9lCNuS8XkajWbd8yVdyATnAHL4T7yW8AN3rEpaN2tlS
KCs9VameNrN6wql1x8+XxM0tRmzN3C7KRksKRnurDDJGMGcIbrHtNvWHGa1YPAiLV+1nLd/fcZa1
9oMONbNvDYN2D2vuTnU65Kiu79iy0VM0SVaRIJORo8U1O5MSynyYtUXcI20KbBHv0YhNaYteEYTV
upO45sv8HhPRnSUjS6A8VqsPhoovB5lnX0DpuBwkfjNJQX96HjICKEF/020NdC7MY3UR4bfZXj8A
hxLMy9mK+ZpYNKZnwindHw1J5oYYwocWQ9rrjHg7m3S2zTDaS22t6H/WVEUG8alhyNQiwyhopUCp
etwxGZ0KXYgzBZiGOWTgYtuHrrwpiTJZzVMbkfoEFsFtUcJs8RHAItWn+B5/dwtW19iidTn7KGrx
KPVok5p0iJvA2ZTEpnx6AOB//XRdxZYvjC5IGHARZEn45qI5UzFwzWRhAgKR07iZUEl6MR+YhYZ5
+345Ax1ugOdVTBvQVOceSBGGwBvmlWTP6utWvk2O6nq4G1KSgav39ZbVSLuUT1AwEi/hOJEHkjXq
QHPMryucl/Sn8Ct+nHln58xyaO6cpz8HVHF8ou2F2wl9N/fBqogIY0tnH0+vF6CiqEPooqpIEhXx
jjmfDxGf9jClI+YrqlNsA7Nyx4O8dVjdsyaVhdkIXBNHmdUwF4pQj8secDPghigPzgAIfw/dVya3
UlhwaN+1vl/SRPAqKJqG60Jj9/hZ1ZeZDn2prMGJTk1q+pqpQlri2ubu5WVCMJi/8JiI/mBs65Ia
iWeSqeim8SYvD7u6/wsWHx1VuzmzAQrcD9ERSYkMH8MlLt3Ac4FUyOmPkpdzLZYaeGQv7RKiJIR3
GpaRX7JyUFVD0rRZa1RKXbp4mpIKAOLoZtOJBDrAMjNr+TYtwGHMvw26o3KGiVE70wDWU37wkpeU
c0ftLQpE0hWbXEB7Y9Z1RM1dIcAwP8/4wIVZPwUt1j8fSClYLeahVMy3CVdJc+KNT/z9pwfIjBff
5N2kZMN+LgUj5xIpL65GWSfpPnZeAvJduUlqWOVamrsQOe9ZVdeHaW+gIBSYHWJ84FEwUW2X4lcR
NpE3VNVQVI36gCDkJG2M8AEK8Cp3dwaGCgbzwDHzuMuW6keQPud5z8yv3lfj1Mw69ghkdwxFPcdE
tg0nuxeAXb6RoQnW4U3cFmabkWhj3DR7Vo5rqQqH4/3PWulXg9SJXcyX+ITtjGferfvPcl88Zdtp
la7fMEUKenvXjmw3WnkHViJpKYwSZVXFdKWgib8AcafEE5OkGPGkLuesGXr9mP0sC8PhUN8zGdRZ
ynqCHrwcMvbNTRabcy5lg8Bl9YC8JEELDWexUh7LN+ZHJF2u8oSy6Md+6lGIVrYpXmFzs6x9A8D2
YM9Zwrp8Zxb+Fp3OmUjKOnpeXIxeBCdrzbRm9S0Yu4E5hlFjaA0bDGZRmiKBJFVRZUPWqT3lp6QD
S4kMl752Qt7MLMAfqcd+17xGm5GR3Fl8zSFX/m9htMvx2hT4KTWEPWrItaA2LIC+SQQwUcKKBBez
5ueiqF1UwyQGVq3Yn7xV8wEAqeAgaus6d/BnaQcoxw0PympC2rFvGZWWpRIn2HN/Vkl5G6NNRrVP
IbpxNHKMRLtpCPokktsGPRnoCmcFSYuR37nA+YzPTE+alWkMvpI5xxQJSDHCwAFmjXBoXfw7nltR
Z0I/SddElQplY7zJxtRQ5gAQUCZop5rfEIP5R7TcwGb3FSw+NBEoyCLeYPhLobRTilWOAwINrMog
oRFYb7luInwVT0c1BQcy6drcaKwi1QBC2nllWJImqYQKRIh6q9peKzZfEqcJf65vgzSL/RU6YeRW
n1mSDfG75e9sw/kp5nKhj4dTgiebbArt8yhuEokMbU+MIHd0YMokrzwAWAVM1uh30fSnjUkp3SYo
ESXPypuRoKddKd8T4VbMiDg+IXVn19U+l75SsTQTtGWK73FBYh6N4STOTLVajfUaUA2ayqjILxpu
AOQgygYmlEGvJVciXuulaDiBcjBSP7v7LAcs6Vt8Lz1c37Xlw/yRRBfmSk3wK1GEpGhtAP4bkxj+
+zhsYnBh4fRew2AVIavVrxliFwqsCqpz/17g9zji2WHN0ZoPcLIBo44CeuxQp5PMTcPM9C9FOjNt
Mlo1DPCzalRsFQ3SxHOoIZ9CEJlOh/qGlQv7fm3QWncugboMusTlMcZnhpOWo1+V84g62qNdZRgH
CTfTbjBIt86OhWwqz2KwToKVV2CuBeQsIWkHF/BstSlKFi+BWrTf88inRdDWyRyLte6vuA1IIDv1
kOhWW7gG8ym1FBvDJkq8JAvoqFJooyj1fJwWcKSVlX7tO85U1wX4Vmyz+Oz27LBvSavPxVEmccrk
vuLkfrbB88ttf8oACabZT3NdRLe/7pE0ZSY5ljTgXCaV4xk9ZajRqd6DNx15xCPQwHLwu6jrFOAd
u9jKLcR+rsKC5FkMPM/FUk/krGjTcJogNgeWNfAgjoBQgCkico/oXrbmyIh3ezQ0ltt8W1nRPrdR
5WSkl5Ys4px0QQ+YqoE+nNLNXGm9VK/5ub3gPbE0ezLfkhVr3mIxh3Umhc7VZREecX4p9bjKJXk/
cgQlFBNUfQ1p7uNdtNVK1ojFYgB4LpKKI/JGTAARhYWNtvw5nSzn1ep2suXfdCvZjf8ENsNaLcVj
5/KoezJwGY9OTsjbF+BXCgvzczrEIPpGQWZ+n32w0p9Lb3EFSE6CgIvJg5j7MnZouLhIxw4hmdx5
iRVoeKEOYZOY3AT4xutrW9aRH1HU87gfPV4UWh0p75X0XCuk1CwNQ1ocwHxFZ5IZ0hbdjQKIQ1kD
eLSOFprLlfmNGnqBjJVZCG3ru3zjWXAvd+o2YvYHLm/ijyjK9rfdyAl9hLBoBNvmsB5L4lnoLkAJ
LbOt+p5bo2mApShLD9vz5VE3ji+nIUSD8/yw5c324Nt/WmtC60TGLN/Lsw7QjudMFP0Iqsq+ljgJ
opIUetGYghxYiWoK6MOaNnFrFVliJx9Dus/z0Gxbq7H76TnSJ9IDgyzbSPLe6K3eQ4ZwE9Zrxfeh
ymbVOl5rGq+tcUryrafaXfKnCZ7rYm8EHxMATDJ3jJ0AGGO+nePlVXnKrpePfH2IBtdLGHSmi29L
dFpqgmYosgSUoEttQeJY1xOgMJ+et6+8aubo6LTNW8P6KjA+ZzGblL6jDnpPz+VRx+fxUl53kjcA
m3tEF6QB7JFHlPas9d36TjNv7KcXbSSmYibuplkBnwTUyf4Rswgf1+/kd9D16zvQ+4E2O1FSNJn6
jjwG3W2m9+Pp+Rk5iwkAqsD1m1y0KgwYGyE7Yr9F6CboVveFWay+wCyOWuT29vpXUN4aCO+iDCBS
gJfwqqqIGmX00AmdjHGvRLtCQ/zbmTgJc3rUBomk6WSKk2Fel0cp9L/kAY5FAFmCBKmXhz3Wg974
4BjYGfEDgGWdKNroyEG1OmNdlF34S46E3dXB/KorMm2Cwtrz9dGIdpz8FXCIrNDh2ogcwxQsSgH8
uqHqKCzxiny5Gl+O+6ZrsniX18leaT+BZuf40+f1LaOCm7+WciZk/oizKHos07JspyLeyRj3Hcsv
HiPb8s2UWllfMSz3/L1nKvlLFOWSOC4th3rAegAtDArTls8ZAihH9EsAdSxZHYctKB/indpLTwJQ
8ADpYg+VvNbw8Ap4ea17gx1GWkWu7+Gi2p3tIWVjvCE3Bj/Dwvza+2i0mCjh8DGp3HbipZKh4nQC
5K9FKlA6XtPwVKd1vAJCkOaD2XjXNbYc3PKDyas3Wero3THz33QBeYhpr2kBKdS9zz/7KYbTuN4c
EhZn8KJ6nn0IFUEphSH2co8PKcLIFMQHUY1JMa2ub+2izqAmpaka3uSw4pfqacRF3vsd1FPwQeAC
SqcgURlas3h6ZyKo0xunblS5Dlrj18GhUhVLq2on0OSPtFYZh7e4ZWeiKKPslbncd/NqwvqLLwAd
FnwWmn19x5ZlKDLwptFcKtCvcaWQhZ7vm3hX8Zmpc5+Vjul5Vt2bJYQ6+8Ro0qLFfdvp0y3nxYTv
9t2oMXZr0TSh5PvvlVDeo09H8NYZECKmIOotVgV3AkqpOXW5mfsvf2fXUInUUQMVUVO61DOR70a/
qaAEc5aprB4KTSZVzNC0xV3TRQW1TTyVQbdzKaQL074LijbeabXXkwyo6q4+5J7TFDGrZsASNf/3
M7Pe54kgeDn2zssesxbcZOUtWJ8Ydm/xcuqA/NGROkRDPyVkrND74El9vKsr7aGf9E8g9jB0gH6n
/WXukL3ieUXQeIMmWUq1QJXTeox3qea3JA66gyCn2yxNLL9pnTBtbhpcU7GL9hhdMMvOVjM/tOsw
sGLJ3/WqxwgoFzf27HuoMxSFuPMCdZjXPJK8v62VzyJ+vK6MCxZJ4TE+zutoEQPqG2X0qqzDOlvo
Sda27sDr0UoVC2R+E4SOPc96KdJ57XmLL8RRBrAQjbzzBxxjWvROVsFc9O/CxD/ofP+UVQAbTtYx
JoZQ3pPS1M4KdKsJjGNeCBQV0M3wOo8Fo5NGulRXbkBjfzZ2CHWiivB1ShSuRWPgZAcinhpAfRj+
d79yIZA6xlgN+NGopnjXiBKwm0sNaQAv0xlSFizYhRTqgtSgu5AzUOnsxvxLj4DmIiirXvVJEdvX
NYZ+FP91hmcbSNkvxBlt1OQ4w7G9C9TbIgTVhbRHvK/cxLgrMujiq30DToC2YxiB/yJaQn+OBNAy
Q6fOTuYTnY9rCU5NvY/hnf3C0ULCx6tYCG1dGUEh7O114OSo4gERIEP8wn3EFqMELEqShH4OKuTP
0McxZrEY76YuteIGz1bQISV317d3IbBUeElTUAXVVGgn5bf1ItElQW+jXfiVgrTw1pO36MomybQT
Ee2l6ud1cfTQ2V+n+SPveyL7zHqXde5XfNdFuyB1+mwd7GI3uG0Tq+2PKJKQBJg4w2stnkZ05wi5
7cufVf0hKEcvMTPF8mfUGVs4citAwPzDL6Mcv2goQhMr2Ak1IZNIpBdvBVcWusHOuC9OPjLSK/1W
ANi1Qfi53kGUwOb5m8xLTRe9aS/G+voHLbgg9PhB8WVAieCJT33PoEWN0aERYFfIX4P6muuMo1i8
wTL+AAcwevzoxjMuaqF8AR/twFS9DfrHsCMicHyUL3B9HK8v5Xvyk3ofzf2KuqbiFsnwqJdGsBB9
oRFDvJYFFPu4pz61BPlRbADTVNUwvSeQqVmJrO303AcWkZMNx0Bxyqq1OIT/qvo6sAqei1YZr1tM
kMiqICvUB4X40GAw8EEtvzG6lVoAuwsY544vvrbZXZJsSw21Cd3KilUoP4hW0b5OshskEWCpEsY9
XzxoRRd0nIRhGMp8UGdXQuODeAKya7Qb1NxUlBcjZDjdxTt+JoDyglMlCZkxQJO8+rHVx1VfDmtJ
3yjln0rWXwbpMQGA9vUTX7RdZyIpsyJE0IOig8gseZDDjY9G7DCRrOtC6CryX8YExStRM4ARI35H
WGc7B5uZC1GqQ0oR5XbSTKodg53RAb8PfK3RNI4XZhPx+SG2QkwZrDoh7BiOcHFz5xqChJQJes6p
a5qqfdkHAQcDWrxJT9AiG+/WjI/RMzSZunZ7fcmLeot7ZKBgNxfWxEtd6XjJ81MPKx5l5QhrZQ3j
SOreVbpsE98MfMMc0MAP/rq5ZwKpi+LxeVBJA/JBXbP3JzwgBJb6L24gap2Sokuqjjzm5ZLisBCU
WA/jncTFJEre0tYUajN7V2PbywBpoLBi+2WBaKyak2locqX8KnAM8FCScPc1JYAdl3fRMNlylNh+
ypmRYsm8Hci+ef3g6EaSv3QVzyNkarFQYF9fLrNskK+N/CDeBU2fWGUqhKY2FKrVolqzSluUQtHr
PFlcoq0qxYhcURuru9H4f9KubLltWMl+EatIgusrF0mWZcd24ix+YWUzd5AEd379HHhmbiQYJVRy
Kw95cJWaABqNXk6fTnOFvspuJionhu2DHBXPi+AeEuoPeTniO0CJh2crNL9cX6g4vOZtoecC+Aec
XcqUaLOxNDhPZ0+i+nsaz3vja31wd9nPATQ1n5qwAIjlBE68JzskBBSI5X1xA+RA/6H6y2GP775F
8B1dveqrIsO3wKVx9kajxwZ5nex5V7NHNr4YySmrFMZW6jSer1846GWbNJqApPJ0t1ZB+/VuY9GK
qgrI1BDPwSwAR60qqMpeEAN1fITeyCUBOXC55XPiD9aiV8hZlG6Qda+m8+36oYo43//byD8ShEva
MI04Jd/IMcyA8UXBBDOBTiRHT2p+8GNy6JMgX3PFK6IQS3Thqg6rPjKvL5GIm4LCot/NOUYr8Th9
o810swwfzCpIl88pfU6rPth09OI6CoMrP07T8ZF092EyxG44q+vxxCCNcXKG9nc50TZwV2NXFehC
G5YPlVvt0aptZ3mopYc+NY8mNQ+KzedPiGiDDfhpHiE4AVME6a5FtbRoBEZO3sg+06IOnAK2cdPC
2jEPJprMdHMJwNcejoW2W6x/sZfn4gXtqiYdG+DhCbB9YIGTNuzsDsBnI7M4CkZnEXELxcsuNVJn
KxbUzSgKu1ta/qiO32mOnk0k4lJdNT9X9hCAmxzkcqbnWoboPuR0aPTVSIpTuoFDVQdiMYvZ/JWk
L3pzqu1uRyymyLFIXRai454if8knXgvmtyzRyZv1OiyS28NF+DosflQWX/MapV6K2b3sLpm3x3qa
Fe+PzEQQOPqWAzXCwEhBrosWxg48w0gFl07gLfBqVeEqt6WillouePx1UDagRiXc1Wk21r7UYIRa
/44AyFfnn8cFNbn09fp14PbzmhzR4crMIdNSJOcxQSqqhiQPSUXgOJsjnhW8sIgnSlVPtMztOl+b
4HYNW8t0r0UOdSt3Xvd5+eU1L2Nksjmopv4fTgruAXHRvOghbSTsY8owtGcuGExt86ol4Me1X65v
oOxyIe7BPw8BB1htLl8Lf1mY5m5Io28fi/5OW9IoH3qF5X4rsL87JR9FaQ9GU8dKLoWAaDNN/QrJ
iyEfzEOeeGu05s0QYY60FvYaMQ7rnGrxQnOA26ZqBCHRYITM7uzA9Fj7Uk3lY+l7UZMmSZi5M/eW
VhYvDfPCpNfq0K9Soth52cbAKYJPiK8G5EvYmBKNWEWua3CNhiUs+xvPC5zJUeyMVAjQ5ij84I7Y
b4ChM/dIQy1/ysuuOm150NYIdV+s4eH6AcvuOh4s3EFTh08gwgfzMUHxPMurU4WMvzG90kbF0iW7
D4jiYUkAPoCKij5O37dWpmMRyBWFGmKPuk/D3rmDuR5N1MpmhdmUbtqZPEGbLIr41UNK6JSaj6y2
dlMzh8rctGxR8Pzh66AsYyH5f6mymT3Z1HT76lSY6CkqYVKMLbb1JfZ1thub4mD1KqZN2UmdixRs
mT1pfVNMrDq16XfkqSPdaxQ6LfVfzkUISu3rlT2wZK5OYze5ezTbmWGuZ2i87rp0TxHZhawZtn2r
u81Ry1skXwjUpc6A8+0GH22Gf6+b559DLje52iptdG2sOEO0V3poAVchGGSvOsbrGpzVjz/sXJfO
LpjtzVbnNkN1GppHPD9JZBR3zqk5aXaYKOaCyNQSLiGGyPvo1UEDxKWowfGSqp7a6mRPt6b5aIxZ
YGrP1zdM9qy6gDmjdoC2esMXHu4SvaEsMfj5NX44UUx+IjejgbZ51R2T7hseHcBZXBQrROs3MlDS
TdSqTrgi4bZse0t/KeyXjNrHJGsitrpxVqqCf6l64pnQeZ2Gz/gTlgeQD4i5DLc6mRgxrc/2Y0Pn
MK/QCks+zdMWk/VL7ZahW6BOms1R4neq4EnmT2AMFfAuCJ989OBeHiKeoSkxtoSvO9sCXi4KnI0W
4bB4x9WlsQbO/OtHKjE0DgbJGRy8aDqmJ1izzZqbxlxqVGQ1dCxWt24bTdaHdcM8xeolVz33kvU5
WBiuBGZgOs5bn/fZfUjo2GVzhXPNzJNZfqHLT/a9be43VWlPJsflgCiwTKCV943p40xOSUsXZWCn
Os301kpOpWN/WPv+2QYZv2Ma369voSydAsfCAnuohdIpOkIvT630c8+duLTerUH8MRlt1PZg2ChZ
4aO8DYSeX0/HuXKHEAOmnFDPrHlfVkzbX/8QyfUEethyCBiJuJsjnGXXGkw3xro+aawLp/bnNkYe
vNFR1RUouZ3g1kAlgGDYNgpSgpYORlPSZWnrE7OQ5JyHoPduuhvih8YWWNZvCpKt6wuTHucfgWLc
Ozc97TKDC+yivIlRYd++6MPRqOLrcmS1AQdaw6d7u7xEKryBuOvJxBLsYF8cKIYhvIKrx4qGLPSA
H35KkWr4su2XV0xtsMNDBc5mhbckPcEz+cID2RZ5veQ25BcOYgf9o9bmkeFPwVBsii2V3XvMWsSt
t7BilNUudZakxoxBL3Z1apJY04tdWaCTxnay3dz4B1p0IBPzTdVF4Q+q4Ig7eAQ95PoAtwP79KVQ
k3PoeclQn1zgfe+XXv9mJA7AE36S+cFcNW3otWW9SyrPvh/Trd2b3kKfl5JmkV/MW4wJrAi+r5+5
5N10UEUC24EOoCF5u9xnpsKaE2p6SVmfaDrVu62uxjDPYJDcyVTBeWRqDCf1zfgByiGirFjZsgKk
stXJ3X47bD1O+nGOEMztJ00FTJHh1/CGWBiah/50zDcUNLk1SG5MOa1PBmPz/ZS5SZzougHsYZbG
4AzIDw1tvDgHIiBcjRmYD7wS8TKPbVzNrI+NmU6AQujz7bJhDoTed41i46W74cBC+xj+QFA3uVSG
gdBaX1dWo/raNPuyacneppm/Kxunijfbyh+sJKE3109bdsEA9OR4Ohf2Wkw99ENOtgFozNPmAvTt
kod1/cocvQn0RLU+rsyisuMtB5sGsUwLJdvL9RlVnqczhbK37Gg7j1WjusKStbg6ShV8YCGKpmLv
ASUYtrClOOLWfpryJ3Q0zQZm1KiGSkvOCbzEcCl1ZB5daMHlOoY8RSLFWHFOGd5TDy1OW2AvWrCa
w023/Lx+PpJNcwGm0+FiWsBT64LaGrT2UyczcBvph2K4q6lqlq1MACi+EVjDusPS8k09u+5LT8vK
KLCavmm9uCQGZtX0g7u/vgzZ0YCsBp0oPOZFleVSSonGfXtKIOUFSDofbWRFUKk6NGTnci5DWIlD
W877yFcCtBBSXGVco0seOAAVuF9iITnzzn8WI1zUFWq8ViMEjSgZkGULjeUZCcy/NwcXUoQHSe+n
tU4aSNHG/dIeWRpY3s3WhHmjKMSo9k3wXhLT6bTZgqB53W96SF7bl3mNHNXtlCoaoCw28ioO0hL8
72eKNq0dITb1MBDaQqWeIUiMUUUzFbsmUzQbFoA4qNYTlAUupfT1MjYo1zcnvU+++8lDkrm7ufQO
adUqVFqiBYDlIJuKMIG4GHl9KWkgLCcYT4DzaTv3llk9+Pgyqz7kVkriv749QCBABEf9Iy8lxOUd
8xbQ7fr1ydPQ6Ns9t/Ur6dFEwRTJR1nAh2IvJwj3MUQGwKrLNdk1bd2yNesTzzs+adbn0QGD/Qms
nsGs3XrhRsJ5eNCG6Pr6ZIl3tIsQGG/MU8YaBSuXLQn3Lkh90pvhsGZlbE1PPp1vZ1CYOEt619gM
Gaxb19EUkiXqAmAsIiMb5g994eblgtPRT1DCglLyCHewSJA23xaMZzOfr69QKge0OOhURaLfFOOv
VmPO0hk4wbRDy+gSNP1xZHdUhceT6aSJLcT8H7S9vHua0h7Q7HbM6akyX7v5zl9ejExhLeQigHHw
LXAYoRHgcsfGDf6q7tb0tGgv1H3JgAubq8fruyUxFZ7pI4BEtwFHWQlqmNWLlxVO87YMG2XEvv6X
4zgTIFjwptUX5hQdPTH/DgjvbUMDKLtTVkNkp84rWLhTAKFgjPrlXrWp0dKCtPTUGXfA7BI3QoSW
qAyRTApyCBaKVsANAIx2KYXq68TAc0pPxnSLgZKBVf6Y0q958/X6oUjFIM2LHDyyysCKXYrRVlNn
3TjSE9DD+zruwXDamUPodwoLLrbO8XK2Z/8R9GYszh6K1S1LpjUTNGz0A+INMQTuqjJ/hNPYT7c8
7snnLqjsT0UFrswtdU5e7x83EGpOv3X/018vG3CeN/cYOCY4YpfLtjejXYcMlTNKX6zpW+I8ac5D
bv/9Y3IhRXjs03acG4OikF3589GP7RIspa2qYVZmZn2Em+iYB2YVvbnCO4LOMjN3LVSvgLhoVheD
JLGXnQ5G0upog74kx7BCQhWEEBKDAaGexy0fUFEiIURRt0ZXgEnolOv7DPR4hfZgDIqHS6KbnD4O
WQrDxlxYcRoOyrWY0jquaPGy1miaQajaNLsSDVcJep2v6wNXcyGKuRAl3DafAZ7eeRC16ndOMd3m
mCzI9BvkvEKN/s56ekiN+LpIrmLXRPLVn12IhFC9XwZg/73luYtoc+u6TtCDd9BYVROaVasTtD1j
GxhaXYhq7Tj5vHbNQ+Hc0vGFOQ9d+S3xW8VuylKFPhLMqHRCM8CMJzzAuBQJWw0A4rf+sdDNgGkZ
uHi7eLNItGZZYOXB3ISmi4Ch7ry/LxFcCBfuA2LU2jBbnKVJX2fTCAzy6Iy/rh+ezKe6EGJdnp47
ZHbmeXyFyJ8VkfNdM0IXzGx64GWBrwerBrLDfWe7CjvKf1fUmvOdFRQVQXK6zhSLM6YmmtoxSp1O
sX/cKl0TISjmOmxJqifAS/RZOO8BQHTAStbfqAr8qpUISukaDnBiqVGe5uNuUbgz8t/m8xIxOBEp
TuFVQwdl3yQ+dgk5WvOkejxkbxkO/z8/LzJUNb0zGQmvtFc367O1r3/XRz+sPgLB8oHFx0YL19i/
4UTx15VOsSpfcDyKeuzb2UImURtYf9+nSR8nhqYkmOSZjvfn/2d1wuWt/b5iVY3VAScOymg+K7YJ
LQywVU07k5kljt+1DdSikKYQNAAkFoORljYyo3co+Gi3GUiV+wjlf2RfFFunEiW8xCjTEMpGiJox
gpj4c5hmXmQwpJ3Nr/1wU45PdFVlxlQyBSXU9JWxvoPMBrVsNu8AagtYsevX8UD921H/7Ws3/6Ag
fzZUzGGlZqbBKFtYpbEvhz0ada//vizdChg0HA0EIpxAVtjGrG36hCboznFJ6J+e2tvyqMXuj2bf
Bz8JaLWe9IOFabbXpcpcjXOhwj56dNbGyYVQFqXxk4qPU/YMYyovUpcW0Ibog7405GaOyFmzfIAN
zW9Gc6fr+sGpnxH8VMXfVz0QX/2RJGxe4maGkRXAurhd1ORL8KODbbXq3fXdkmrdmRRhtxBgTXga
Ev4wYVj03IaLfbv1t2n5bFJM0WIcZ6FKar03TMhlcv8e8R1iUVtYGTXT3AP9OyqDADzsDGN+nJmu
UgOJU8GlIDerm284G8H8OWsFfreqqlAeW5yg0nbFFHbE3puTEfTpzxW0anTJb6fPia24V+8dUUhG
Gv0tmQoIu7Cn8K+d0aPA3kwGxqyZqJiQIsoUgBuFEJE/xenbHP40kA2WeTdXFQ9de/KcWAoxkh7Y
i8WIxb9qyfVqMwHsqTr90KRfi7FFcFnGJWClbPhids8Gsib+clo/FfV+oi7wD0Z7WLVW0f4l1Rpk
9FCT19Fr9a4PTmPEYTUW7NT3BMVHe3u+fhUUAsTGN1L7rO2qBjgOUD4l9KVQ9X1KQi/sJScH4RBP
Xha/NB6lR8aaudhLMwPPU2/v2v6B6ncTfShWTIOnx2rRg3RV8aTx+3T5QkMsx50j7Y6XUzTDq+1z
D2SB2CpGCMZ+mdpDndfxoHuRErso3UUHCQ9ARvj1E67dUhi0nBYuLHMDV3tAMK3wad8beCyHF1/Q
qIaQ8o277CwSKhLbzLYMEsrMgQeNSRXog2waVQpCJYYv9EwMEmiAeXIxNSBWnDChp3erPf7TYjhy
1QPRGVKQl1IKhv7oMdlQQ6p73tKNdkotVbi3kiZrUORB5Wye3QT0QwhxigplT0svsZR7qw7Q9OD3
CBvvi3FvmS92T8I0GcJsLcFPAs5mVdpTakLOxQs7WQJ4nCc1LpaH6Wmue187H808Dz39Tqsw6G+K
tBZ0KeOLV9jxYHYHF2SRNTjEAkdJ6fH++cZOGMjYI4PlcIKiy+3GZFYvqS3cQGvfsZ9pztBO/rtA
Z7l609/7xZeihFduSStbKzqsumB0n4CAPL1f83LXzGtY51Hj1YExh/Tn39uw8/UJFqZNnGFa17ri
iVnXem4m1dvNf0C0JcBFoMsB3g/ecGFVHdMbXd+ADtR1nKAbd/lTmj6n1sHZL8+aprgdMstFTBP2
Hoya4GERllNtekutFdLydMp2Rgv2jWTVVgjuyxtndCuQtaJB33Wr6Po+KgSL2BqXEWqDYhw3htc7
DukcVcbPxd7b5ccMKNDrwrj+v9vTP6sUTabHzLZwSgib819efZesit+XuQpnuyjCyYsKQNK+5v5I
4wW29ZzaaYDhcIFBFc6k3NCYAOrxVJ8DINTl9XLBXuPqy1SdVmQR5+G1Tof7Nrvrfzba0SQ/NbI3
SRLrYCCcyBGM9Nf3UXpohHt7SB1byBpdSueovXocYbEJelnTGyRTjKc+GsJu/n1dkNSKnAkSljkV
mtWWNhCfbPk9WaFzKmjcYwgJWtD/O0F8xWdvUFGvy7gNWFHxLdtlK+Yo5GhCUYRpsocOYAykTVHI
BGUbV88zIWbnFi1psZqlfkEbe97f0ez1+jqkGoiiJYfU4wESaRq8Jltavzbh8WMqWh0aocrFkZ7I
mQBhDRPAMuViQkB7Y4ACPA3zUFf4n2/tMe+u6ZkM4anWdLdaGgIZzdEJnq2gPAKofXzw4/bwmwVV
mGBkVh+z8BdFdBuGXviV7Lr41Tpoii+RHtjZhwh6rm9FVZAVH0Lsm2K41+ed3n28fmAiKyqUAa/X
mQxBxUF9xYq+gQx2MtG/fNvdlt+zn+S1x6jQGITTuym0WdA+aR+9QxeNCjoCcbjjO/GC4o+ll9XG
BvFj7O6g9+EW1EeQEtRtuN1agRa4YbMDYi4Nis9tzDBFN49YhMFuO2NPv2+fzR/1DyM2bkz85frO
SI0MIDicBgAQBpELYKxLUowagbH+TiIbkMeTcXBu3Pzw34kRNsAp9NQEKy2c3OpYY3re/MpAFUMP
pPsFVO2/WICzNQnP7LYwb0s4sNxe0mBIMOIIqVyiKM9ItRbDQMFhb9ngUxK01kr8SvNGCHGzZ7Tt
BY72uWfT7vq2SRLt0NszKYLeGjXatgsTaHUXZ5OP0ZgciHWa7W+T+4LSazd4IWjxSsBWM1VRSGrk
fN1DwyIA1qAauLSjpEloriU4stwYl326EStYPWZERs06GnQeUQGAJc23WCxK8IiG395bwepZXjrM
OfUQm1tbNGLs+YRBWOBOtcnd3GLgadeEDM6+/VimKN6UQFFYCs2R3oazLxBsogGStFQb8QV6ONtf
WIn7SPfVEeANt1A5g/L9/bNaQYF8J5sRSSQwSRs4SrLfS/lRS8ABUny+rkMyFxdEHxgQhW5eREzi
bXBtYPuGoj7ZXzNMK3Kj3v1C8/XBTj+YwxCbnba7LlDSkI+ZjHgVAR0HrgedbZeas5g2eJKqDAAU
n1nHfiZ1MJChiPNpmkEnVtbgh3K2HUL8/GZcmyxG85528Id+/DCXLQmNBpN+5iHRPjV+8p269Yhy
OTLWdreCpwF9pQEFsUM81SP6i+joHcuMWcAoLf6dZ+T+LWCs6c31NckOi1N3o8QM/v93TJFV2mg9
IKTVSfP6HbKxQTvk4aCXMfP+nskEu2fZyDcgJkGUa17u3oRBkqUDtteTjcfJZHFKu0DTFWckzd1w
ZCTv8iFghBS0gjcFJn0Gw7L8HF/QW9/sUaBc4GGCU7ZXmErp5v2RJfJKNUNhgYYZtwqJedod7eZo
Gze6rUrtySJUQGThkyGeQ9O6sCTd2hw35bj6LTWTcJvXNGq96ZtFtzz0m/l7UY7VzmBVaFk1CCmn
Nb6uI9IU7dkHvFtnOw3oCwHKvI2QxkH/yycz9L9MP9Ip0OZo+peMDqiNPAwdRZ353dw30+usJtWx
3hqzJZtw3dm+akXSLQWGGnwsaKtF0e9SF3PLaftu1mCjWARGt+12qHeVdZeRR+9LiaEK367voMzt
5ZDt/xcnvHbFUuXAc8Mkokj/i1XPRjLtU7ONnbqIhkHhlHF1EP1fdLmhpweMLM47koNlGFrmuzgt
ooUb3Wk/q365L7wb2ys+AKX6ZWlsxaWTLg9tsqi3AdsEb/RyN9fE7aY+m+pTWQ9R2t06I9rL0AKC
6l9WKl4ymXtiAXCEViPQc+hvSayzKIiNpbkaJTDwTcd2ndbGeuMfGwxK+YcTOxMjKAiGNlpeXYxc
DDqEmmw/gecEyKLITLZjvnmDQp70jnHEEm8aBBO3OMFRzxJwfbroEjKbz8twKEBgySg7WCnw6pgo
QZs9ildZ93XoLYVomW9wLlnwDcwqQwnVaerTlEa9XWEOW2Sny37otSPULvTnx+tbKztBcJiZqA7D
ITLfkhNnJ2hUWmF2FlonjP6ROnlI87u8UVEgy1TyXIjgcjmLjlkVCdSkcg9ZYwRF0UQzKOfL/Vir
MH3SBeH5tNCrh04DsVvFcFhjjZkNxK9TW+FkrDTcNNBfurauWpZUlOO8cUNgBSL9m7v1hjtOM9SS
TBhmYGxr1OjejQnAvuJOcwUXrQjaGHgHIiIBFGov73RDVmdb2wQoX68NtHGJxuyzDgqyso3/Xh2g
9FgLdAFWi1wKwvwA0O8TNE2s5bEBoa5+k//LUs4kCLowjHTwVgKgdNbfNWU8sbBObqgqey+7Rufr
4Ed3ptZFqWOYmoF15PZO28ponp50K+ievYTG3jh9ur5r0uM5WxP/+5m0DIzwo8sB7QgFl3jLCRol
RzdcWjfbWS4CquviJIuDHhgm4mm00QBEfynOKWabFhbelD5bgnU7zs4PkFyaw5F293WpMBCStSHp
D/wmsHtIXYskTH4zNu08coPUHdb+hH7wzEnCSTVFQ3KXUMnB6w985Zs1ulxTifaHlAJVdtLRDW17
YTcebU11YSV26EKIsHEoLiw24d0AJY1HFq7THai2aQfKFYUVlwlCnQ1DGDl9HzhJLldDVntb/RL3
FZXDLLVibXlxtCoYnRegjRXaIDsggGwB+EZxD4BpQdVNc621ArNbuN+blHHRHEHwuE0Kv1clRdg6
t7VLo98gpTaONsZW64HZPRYqZ1MCfuF1EjR1YkgYNk+slIxaB64UVtJTbaKoSz55HjJWo4VX321O
fm+dSP+qAXCmo5adWt5rqVt7jNdCSSMzbglVFQFkmRFwyQBvAXIhTrpgXh7kQNeBWmhgRD0qzpYs
8DzASDV2ZzQphqY9WFVI/GicvqY+JmlXxu/rF/2NTkaw+xAPXC5wwOjHtgVjaWnDuqQ9AN20zPdt
cpznm067ZZmGkt/0iFdnl/Yr8jN9yJZRD236POsdpgfcLQ5IFW5t7Xfi7sZyP4/3FJje2ThO5DdF
UkMzb3NzXw83nornR0KRAzoHDjZAZ6QOTLGwZazWtTHbekD33ajKUTtx0kOFMXNo8MlCjE2ygzZd
Y83YQlebAnzVpAdNfl/Od8aCyWibu0e4+mHuVREv36t3e4kJuOAMsGxQRXGremak9cWZEPMCpK2Z
TRovcJL3rdUNirKx5OZ7OvL1aGUnvNGD//1MSrpYLPPbHIC06qiD2Jh8R7zkuw+qErikvxwNBUic
8TiG828LgkYj6S2bgW3B/5jNxyn76dJvFMQ4DSnCSo/YvN0uffrB/16w30P9O8unj6PJArx9rl4e
0JquCAUkBoIXQtCSDPAQ2rqE75mhCi6g5JyPvwyHanwdN3O/Fe7T3KrMuEwUGB7RD4uSGSacCdZ1
SvIt6fgsgzovIy+7MTHKE+PBQ5+qUBNySQhs0LCDI31HWmVtuWe1gP1/Hfz93N23ztdVBXySVQ3A
2PlHiODcoYSr0XnsAPM3vahK/FCrfmgeDe3UvneXX/2+sJFNWKedR4aPWdJHWXIYyLRLkQ/GcQIJ
pp2GvwfSYdI672pFaYu3rQjHWWiew9oNgMCNfTWSXT4fnfbbompfk9zJCynCnaR6aw/oEURLwL49
KBSSf6Fw3z20g8OH5fOmQRNweRNtY+q3IQHEduiPaAStj7Z/y7zb1+smWuK3wMyh+xtBIrpzxfz1
Cnol1PZBQIc6oLe1AbBcQfL0DzLwHPqoLXlAWgtOucOA9Me8GuTIzU/2dqpTdAGr2glkms67S/9f
hvDSrHpVJx2DDCR3AZi0wqLc4a6D/dKPrq9GduZ8shTI+vA4YHzH5bnAUEytkwEMmjf3Vg7+8VTF
viPxjzEP9o8EQasSH/j9uoaEdTvoCwBV/g4sUGgbQGOEbSuWI904tGWDrgVNreijuVwOWRg2bgJM
KH+y83i1kEzFzO3rWyZTZbAM4Pd5thsEv5cygOph5ppAhvHV9X50T+743KXo+FR4rdJ9OxMjpDZd
itDTHTnS7kUD2jNwErDB659096lXeQmStBh8BAw+4rgbYD4FdWtMmnobBW6bVv0H1+o/+ql+Xzmo
v3iF88nQ9D1699HAUi+K+yo5rgvBgresgRmkyltYHDNdot4ykd/vA3DQBpbOFAZItkY+65bPIACU
W8wUp9bmptoEftMNPuNm3Pjzr/YDhkoYz0Tvw8oxd9e1ROYSoGrwH4Fi1IFcylhWA1yCpOmMB9sd
0l1BaHmfLkMd12wsdqwyh2AsDXRPJJgBRYA6Cf2FrWEOIrBgnvJptyJh/6meq9xBg6JNm50Jksgd
ho4tioK8LMl28bnizQH5KvFSELB6NTll/nPW5Q9FAtbd5Db3gx61m6JOo3FZA8/++6DW56YHCg1Q
1rvxECU6E0szw07ZiAQHYw0m44eno7zqaArbbXLjLDxDfHoQXCIPbKzo/r28uwmlnduacFZID4rh
LvaKIVhsLwJZ6oH0t6S+TTGLDjXBsPfovsgCw93R7ifND0PiR3q79zEDcUH6GCTl6xAUfvuVjKqb
L4tzzr7yHTvnsPZplTQj+lHqeOq/IWMWrOuHiYw7DSS5AIJ/yTBJkrKbfronY/lwXXMlhgeYdkwe
BPwIHN4icMzcWq3LSrhZFWcOe3QSGmptaExrkCaYk+wa/6U8QfOqdi61bcaZDPkJPUYBma2b1L9p
BwxARfFP+ydxQOOBIR01/Leg9ywmyLXMW0oXmwuK0kDznjXSB447BxqGfmjmpzHtFW/SG778ndK9
EZ/w9ny865dK18KYUXvFcBl7RtV3KtGSWORBRoYj0xxMCcVMTQz1pM+sYIdq1nd54oZetz3Xa3KT
GE/1dmoJASly8WFodo2/S4n3+fqRy+ww5tzyZxpFCszWuvxCz+lSl+VoozGnCfgMDY39pjvsWnON
nY2sinY7mSnG1vPth6sNDMqltKx1R7PBuIRT2TSxhfnwFDgcBz1lJH3oMAC3783fG3UO19co8Q35
mQOgjMQZryVcSh0GCjYmIIRBnPRJc2mwLQd3+3pdhnQf0bbL+7uAjRcTJo3eoR+/g//pFt+HweEd
DZyqNFdNaJDJQSAASjiOEwFY8HItSZ2y/yWRNYtj668BhpeHdNw5qSqdxX9IVN1zQYK91Mye0NSB
I9pn467u0k+L94gJJpM17BeWxKRP99d3UOJcgdMK4Cn0qnMAvqAbALc00/CG/k2el9S6o9adPoWt
5x5rU0V3J5UFFlZUxEG0BPKyy11s9HlKBwPtGF5ugeN9HuMGdKWtfz+U+QGTu1R8xdI3FkmI/wgU
VJAlQ7XWDvDUef1r03ZVZj0b+g9MbIiaMVzSx62wogTXHGzE/7CrDkqQnI4CQ0yEmIVW/tQvI1qk
LBpVgUXCNYtqVSghg876iL6QzEHPHfhKhbMDFbPdFxagnsz108OkcVh8322Ru40WykuetqdOUt3S
sktvHadb4sKbHjMj9T/mnWnfGeBGUJhe2Z3H7FyejgWkCo0jlyfcu1Pmd9UMrHyPHgv/1WOPS6ry
LKXHinIdT2bhPzS8XUrpBteZRmIAQWTN9zMGEjaLG9lTfTRSB/8PezP3o16zjvb4WA7b7vrZyrcd
bDq8/wLWVGwqpRuh7jK7CBTSCpPfEnOKujWvYr3NEDzO3RTC9A2hVdIkKsbFQ8/TQsPBQeA6ja12
0jeMFr7+TdJ9B4YNOSYHOXAxqtTrpalym+PIxiooCzfY1pdyVLFcy+4vTtYzQDjIh/0J99fzaT82
Mycd7btoA/gj1ovWD5J8LPbdWN/39eP1ZckEIskFPeI0rnjJLw/ad0BWPE3ox+sL566evxk6Wp/v
rI0dnby8uS6Lf7xoec9lCUq1+U6ybLzRqs/4YFgz0eJ0tVzFoyjVXcyFBJYR8T+iZv7SnHlDjeVV
c+rjzhZ+1+5AWFPEWeYlO3DCYZLrOi8HWx/XmCwGjZ1q842A0oSdVq929tcXLHtqeEsU5geg6oTz
vPwS0rDVmdCHfbK2Fjy8EwCHKYixd1NaLmFFsgEjDPxPcz5MCiMhe0zhBoIAC72wLqKQS8E07TKr
SLDTE3llSNj71l0/FpH3D5hn5L98iEFuwnk3CaI1y36xEiwQkCE4OZ5VHlAn6KJhTVUBvXRJyLQ5
gBrqYIkU7P064RHoW7xsNgG8lw13JcHo3/IV4b/C+shuOpKlgCLx8VSw+pebZ7VWMve8YaFmT2jS
D3JM+TLr9R/sCQY3ETD/QjOQa76UgpZyEMVOqLE28NLvEC48DyRzD5ufJsF1LZTtHHxE5LLNN0ie
cMXNJvNT20OBteDmvAvc5n6pftqZItyWbtuZGOF2rxud8soDxSMquGb+ms524Kuq7tKl8CoAij8Y
NCB2HgHoXw5v+EWfPWZJG4F2z8Vcuaz+fn3LpGv5I0eMF1Gso8yjeP7ynvFB1hmGf7SlwjrIzCFC
dpRxOUTSFlnqYJjaEg8JzKFBQJVURwmU7fo65Pv1RwT/+5kpnFeNagMFCLNN9jTxIst8QCOh/g8g
cgQGf8QIuuzB/2Mmw0oqIC2M59G/Ycnv6ytRbZZgShfGxiZFR9nJyLxA67ow1V2F0ZQf+p9VCPc+
ATJFszpOjW244HJkWeSh2Qy88f9iYHw4N3hyHbQ8ijM+gD73UzeBoNEqd8T8Tkr0x3iv1zdMdvQo
D4LfDIyOSHvwDT07+sbJaFrOgEThOvruS29rAdp9ouV/SLuOJceNJPpFjABJ2GsVHH2zybYXxMz0
NLz3+Pp9oLRqshrDitVKOrQuTGRVukrzMqg4YjweC+vVR9QxPH41dEqz5tKXs94ZNAAEyogMo6Pf
/MB8fYpNI97spehcY979zyEL+sCBeo/GOfz3rR8hD9HlobRQzrDDiEf/MKglEVz08i/CVVu8/a/H
iME1zNxcICuRPGLkLuxyAI4k6BcoEyy6/OzTbda+u8DKuk/me6QASGekKkZ84TluizGes2gxDIsC
CaqF5RsQbiMz5jTi6ND3mwIRhPMYg8AOG5FFFhFSJda0Ah0jLfA9ZEFXhdgsmgwOrgfskUzhQbBl
ubfvszYRj41w1UByBCyrguwxo1fSsu3b2EMqHtC1gW9Jy89l6wQEzW10BgicUAxJ56c0HPqt4PzP
Og3aSDxCq3G0mNq+1QI/EpAFilCpgXNdZUvARLcdRkd5OvBd2W7JMHZWTP1KVLPxMZqXJIjNCjl/
ef4oq+b9sxwN6a2u3dJhDK0s5fNkwBD2Vm1jI8zRftvu2mVFu/7cCrw1od/t4Uhs3HYIgUHswERc
83wIglnrIeJKDlF0mJcVUBA4CHTsS08dweekEf1giallbG9ighOprNVUC5z2vBFo7pJ675nYp2u6
FCvFjp31ef/8Lmsxrg7wGzlGzyphEBI5B7mWphi8ITssLY4LWhgY13gWtsbibV8gPVsQulWo8eSb
ny2JzVBf89IXbC3l25cwp5umKTqA+1l73qmK/q7+Do+a2TnkUck29Omz+tFvqYfRxfv8c6kyXkGL
6qqJM1DV3UczJqUtYYpvYXhogv8kaOxYNCSxvJ3CuWa2SPGNW0YPm0gqckHFufdPCNur2UrG0hzs
saFdQ2ThNX3ocuq/Vc/VZ967FDsLfFM7D+JLsJexwJoWwc/7B8GYwm/fwyisFyheWJY4hxiJamIJ
pmpnNKOckPjyXL8nboy+lqjalE0BMo0eDjRZCWulJu7+OSA/GoOcaiIdWtQgHhe0Ww2YnlTefSve
LV73gmm9aT8KUlgOobT5FMxW378J5pIeefVldobm77PACpexRIJsPiOJWMUThongdueQwD5S9L0Z
wORZufR/BSX7RomRPt9p4zTrQWkw9e4cIG8XPlQ0NDnHznqcb3QYaVPETvVRj+jOdUHem1WG2dTS
J+tQt3kbGbiHxwjSsi/rTIrAkrwL9/W+3g17zcpKElk83WX73r5xxQhTIcuxFhTgKtNnqLcoApbu
NKRbrOYKST5PnWdjxCpbxzFFFShXSS6vAp8WWCKN7gSOI2ILQH9/DKoPEtCox8aEW8eqJcgGLBRI
drbdqQNFOf9x7pFw96D0JDU/VZsORrkKNsWutTk+/Q8+44s2E5PJQ41HdY6D6Apd/dHVm+KhEGle
0MqQz+lRMit0RSNleN9kTJPFHiCEEahTIPl6y3IXyssGgNTtOQyxsfSoVKfgI3aX1hKY9g12kAC6
9dcSjVRStuINUTDh4V+nfUWa4VjNEr8Q+9FtaftZTdWAdL2uSZs+w5YuDp/TtOQRahzZI0T2t2xK
LsDPugY3W5n1esCmSJKvYv3j/mHyiDBuX9ScCmsJwdBi7VjaJiJv8+eYw8i0bmI08L+cMM4+rNNU
Hkbru2jP8G0d2gYPYm9V8brvt0r6pLoc9zoq+zdzf0WQsaSDVnjLtAZXuZF9LNdzykOb57Ik3l5O
NWiLArs727NE9PwRsSZsaGd0VsjRbxYd6G+J+zo7xoQ62bJEGROEVEvCuL6BKZc6oW8Lsg4wvv3S
EtVQ6X2ZYAen/6aJRhCsT8J8jcrcV4xZGyT0QbOlSk2dT8yKe2+h8RD9SLJNrEfG6T7BUWG/X9cX
Pea6ek8IncYDvUr6QLn8KXvHJtnmSatyDqE/mI4vSsy1eRheDZPG686vP10UoumDqL9FdmuXNm8r
E48n5t60xA88NdAQ4EkvfopOQYeWnA7kPwjhFzeszxPEVKzGgEH4DJ+8iiRE0OuNq884RmLajyNJ
8l+BYCxuHBSLauhxbP7nK4ysucJin15fkM2/shRoncHqw1HwWBSEXhAAE+Cko2tFN5N9UOhLfA6I
fV/epp3mFRmGn2bpilWggkwtAWGYSpE5I6kln1/Cj8qIX8sZkbeAGyKNNVt/YqQy3/A2L07GvVdf
wDiSZigWbiHhCwI8f2hHSiBzqOSHyzvQ0X5/U60rOsybPwjcrFLzbDxQjwam84Dc4+otOrY2r9WG
wxHrruZqGCydEpRSw9179NGxwxXAxTm2iUeF8VdDGgVBXYDK8uSdZRrouS6Yw+fnfQGZtoBfx8Za
QIyFBtkQgozze3lICZqKf2uGqjvm7BgZ2W7Ng2+eNkxXBBkTmMZZ6coxCDamQg7prrJda7ne90Rb
bear+9zxzpAxgkIotPPaBS3NBmoNhE8ytuIrb2kSjwpjACUfEFjKqMqL3awmGnGJcFJ2Kkk5Ij7+
DivhGFvD8hegG4wZkltP3M6rcin2YX+uhGYJ3E2n0BvfT60mazVOWDH5akfFH+M5qIcDM2zk+SqX
m0hDEwlYvXFWiLtpHrIDwN4DXSSKNTdShzhENj2yUbHw+f1fPXCuaLPT3liqKIpiBNpmdPAOjvfQ
GPWLoOmq4aTGfQGZFP9rWoyWSXLvl1oGWnW6EYf3yCGRr/f1KjJURw+FBxldreGq1BfQPtH6P4kz
0UfloDIN1GwYkk9nt9FlwKa7eJKP8RU6gwztyKE3FSxeM8uoXi8EUSPGoFfoyJK/+saMCivpmGwi
B/moN5d+pg7lgbFNxnXjqAnmTYDXiTfUrSjl6thKEI0u6HFn+tiBSR9l4jd0oZ9On7wVPpORwjU1
JlLwsVIeaUNQw26kfRbS0nKR0FgPPS8kGQ/rmzZescV41iJ1g1CWk+6sLwe9MBZkQWz70zHkPe8Z
znayXqLUa54Yxc8EoIP6JXh6TbYKCffij2Wsq6QxeALC44nR+lD2PVgZENqYHm1elI2/qt5t3aHo
Yaf3hXHKaF7xxILsYuc89lX0IOU+uzkptzNd554bjwaj3H3pRX7UgsZzS1834f59qZue7j9JRpwR
ekIy7Pk+U5fc8R2hEBmNHlxVjuoG5mRzKGlo/PyZk9XOfF96xlnUg96ot4CjO7m6TbsdtROk1lYf
vL3dPIUTGTV30AS+dObjLe4yM3Spu0K/ObVt1/ywGx5o4GTEfH2RjI8t8mJZ1ANY7umrQqKDrMtk
xPVTdF5rHO86GUMiOVEl5DkohUT396LurlTyseR4PnY+9S9lU2RgII5VK5FFblHbLIryYg69Fn9U
h2hh1G/NT4yib/EAfVwS2bD1U3k40XaD5BMg6VqCc+WlEydd/dVHMMal6op5Ctx3SK6+K7bew9w0
6x85aVaPL0i2ubwOv8mgTL6ix1iYMG2KUglAL9OfX9H5RvNfe0qPPL7Gn/mmHhhvRCFaA/Ybe7Zx
35fLLJZwtggsjHblEcorqU9L/xUN5uiyMPD7FFPxZz3+EStGY2uGrG/nT+uabHYpcjKcTvjJjDva
bP9hijk7rdKKTvBBUHh/V8hiHbqmSx4fHweCquo6tg6rs6fngFRa56dP+5j+PNqeQZ+o0X02hkuf
bHo6wvbxBHnk895ZM7Y8ClU0FuQinAYQeTf96r6lm/ZJX1xf/PBVgBh5qaTEGX4eA7iuJZ7Wa/t4
PHIi3kmNvyLCGPC4UeZYdwgiepxTUQeGHYVU3udktE/sOSkCYPoBBA3IFjbSFYo5Zk/kAaLvPS7D
uZ6FC46rmwq7sDEbHeCYdEPszoQkbhpmYtDF/TlpAxO7vaiUY5GIjOZonsdjoUkvxkvBQvcRQgML
Ytl6OxDe6lJGke+8+7mULZ8oFYl/P6IxwtQM8cGyqHESXj6L9/AXLazA+MRSRWxkNz4493YZCf92
qFffwVxcXXlNnTeoEb/qu5Tk5BCuUWATCT5lJlBi0YKcsNoJ/35Gu5Z0jbHhXOv8+6nLGF7Fqj3M
xiP2ZL1gix3hjehU7Rk7pNDVu262QM8LSLbxt5WhIbxGR7GNOSzOZX8X2VuyjDt05KIZWglkJeLg
AtTVFqNGBs8VXnaY3R4wyEAzYLSRpJfYGYk5sASWTt23Z9nCOk5n7SaGRpLToKMcoBHtZ4ANXbpI
s22i6TKwPH+4vxKXFCUR813zHPAWJ02Yg9vvYazNrBoqrIcI8JQJNanRUyXXVvNaaj8zIRMBmT9X
upQU8zw/a32jAqp2qfhEaOuFTxwxxSBJK8YJzwSyC5egDuNXyWinh2qPq+Cg+1dGKlaChQNkA+Ti
SUpmGpB6C0zM7heHUt9/JvSp2Z2CXfpy36B8d3K3RJnwS1gCw8JR5qgBWPlTaTqHE0Ih+z6NKSm7
rM3GSp1R6ZmKibZQ2xlGZEYp643Q8HTJwpo7whOzieBO/ms99990GD2O4sov8wx0alqZ/vNgFi/z
fbzKSEV5iSHxe8xzS4u5rHnYK4GWgla7TrZnrIU+5OiYUHRgiC5XrzAf641LJOAr19g9W+nyehHr
vZE+rizX04MfgyGaAzX8rWYEjq4c221P0HytYzPuTufmKL57jduPZS657kIx6iHfkKxolRu7s6or
xmIlk3VmOZRjTqck6vq2GZtSCIMUoW94vO1XaPjuR0K5DI2nyxqUaxpMcO0E9aDNRJz+eM8AG0VJ
vrIVOtvN1hn933Obt6fHeMRc6XOvbS+nl5JDtXFMA9BwnCB6ygFcc8QEgk4up2hVBJF8N7fQWcDr
YpjWQTQQYRQIfXRso1fktlULnKKxoePg/jZ+fJab53+j5V8UmGOqy27Whx0oKNDyQM9slcS6q3PN
5Cis3+/+iw5zUn0tK8VsbJWRzMNrRF9TYqpvzXNscoPz0V7co8TEyq7jSUUXXTg6+FagxzQheAa3
NvcRPK2gXzwxDqkUhGCpYZX5uTSCc04QjLdEPMkELTeB5er5hoc2MZF5GoX6H4ps2rLP40wKNJzi
c3nM6e+B7uODq3PCi0lHe02FsciBJ4aNJqMSJpHB/OnpwpuznVO0jSl6yHFkXI4Yi+zLiSc4423F
pDZMVGQ/9jO9tv/dyY3LkBCujbiNjDGVhZlbSotLm8m7e4R/zgg6rpF+JbyusInXIS7pihRjStuk
U/JwfiGFbIWZUu8F81zmbO+uaGLFJc05nnrahV5RZAxrKQO/PUtQUQxWnf4z3HXrAW12rnnkBf+T
9uiKEGMtFKdMSjFEdjc3XoEQQkIdSF6r+xZptATf9PeKBmspZk3hB1rYoV7+GkGbojXnuHhMMAZC
StHU72TIqm6i1WA3JFyhMsQD5rtM9t5jgzEO8+Ug1bMaR5W8FmZP373TrqRomEO0ga6atUDnK+xc
1FOSoUdu8SG+KVQmoqmaxptc449S7x/C1Vpatbx+jpG/O1/GPqvrueyleQ5p2YnrAQ/rcdEHb6nl
5Ul7jwhjQ7SuqqtYBJHnJiG7d4dGiFkk7E3YqQ+OqHdUIJ6xXz8SzfAt4awnvyOLq/Scm74YuqvY
vFB8Jwq1iyHTiLDboW6GCT37LV7tn2gKjE75kReZT5AcNw5grHZEnvuO+xh1JdYp1O35dTCR4K7s
Uk9PnKhjysKMNTP8gxXXIwIWbviKLwWgRr4ztrFgr5OJdILZbOAL6MyKDI98OvTjvkayUFvjGwfY
byCGRnvskvs26x0m4qxPIMubUqYxnpw7M0VXJQJSF4AX5pzGemKpj3FFhMf7pC+4s4wc3ZBmWJ0t
El9KRBjT/BNDykh3dVtgwYxf8OrtMv0dDbZkts8J/vB0hbbm4kE8dfRHeOr24obSdLvWVqPkuWZk
KQ+c6Gmihnl7MoxbWUhNAVBznAz6vOkcTwdgBO4low1IbZ7UvbF39tKKV3Ke6LgYqQKEBWODGIi8
VByv7j+RSmx58GHBlqCIrSWo15gRNpCiHUyhKKCuT9g3uZ7pwAzEi40nDRNhzw11xttIMR7ahYMc
uWAtrN3CmNuI4o1unRHlPbHSl5Qn7uMdszIgYzwOC5PRpYfe/VtxD52sqR0R7EqkwMqd2sK7gUjr
2Xr0cbx3w2L0Yd+oAU5lxOaGI5cYw11EddeECkobeHIpG9Ncmou1QoJDsfFpsJ9ZmWHYR7STE4O+
9QT7Rch9kZ/U7hHP5e8PYNlFUJl61VhbqfD2nCNyiC1ss92lLdkDqhaoKwT1v38R82FiD+3SSGZh
lyI7Md0NcuxlSxVp0MUaU8SmicTe/gFVTffXffYmih/yDSVGo0uM1AT+0kGJxe7QCxLBBQ5mjk1N
S5f41D0naJ8e6INvGLP3gLr6wiUxCaitnOcP3Nr8KDrsZV+zzeiv1At9IjZFf9acrlsnQLh6F8Nc
JFneeJsiUHzqqDGGN4S4sMQsE22nRcs750R4H8EEjJhg9xs3x9kvT4G2ijDy3xCs+mrMWtIjyXTe
FGyhI3VEM3STamgvNwGEJMCoNav7XzJp6K+Pg1HterFUorpWUDnJ9dlW7Gi6tJTUFkMq60K33gUe
7fu94q78ahPRhSXQ/qey1DlfMREB3kgIE2UW1QIQBHMNAQokUZd1DBVsHWzaaqi8QQRx5JVXpnz2
NddMxJnEhRiogGaAwqWIiF7eGqsnPKYmoq4bppioM0G+Fq8CMLVcECDpLOYZgMMMf1UqFEsy4zgk
4vAw115q7SNoTNl/9KuzIOh5dYylmrNdYSJ3fquDjI0LMYouRcmo7UNKdjEZavru74PVLlkFq+LD
NRQjU3R/pVi1npA3LDLWDTWmOi+/MdH9jw/BjhOAcgD8Vfo2IehUgiP5bn9+7l7f1d07aufaj8ja
6wTR8BgR+zovCTiVsb2hyeh85gRKIwSgKRwlGJb5aefbooE9OA+eXtktrgfTUg7lpQumQuIbuoya
z9r+b7FWALyqlPZMs5WTkrwDI1UENH1honOyQZOkGYc0jzZqYi5VUiyelvP1LCDL+AUDRF5pai0R
ho2SlSSvdlW4ygrqnu5r4KQCjjAlGGHTRpjcW4dbCjIqK7nfn5emSGdUW+95WRoeBUYbhqxsZl3r
9efYDnSNRnuqfdznYcqNozj1Dw+MiM8BhqEJxcgDWf6kncUTo0mj8c/vo+vo9oycQEgXVQ8O9AGH
lB0q8kadn/d5uARyjHsCLMRYOgTsBzAfGXsc5ajN4CHQn8v1whINCZQeAV1Mf8toj2uO3NBj4lpu
6DGWdxArSVzMQE87jdl4ZMdLdIXKK9dqTc0CxLQpoB3ifJ/LCcsIGC5sbkKLB54a7NBNOAfue9Gj
kFcvjskMQ0baXizmpK7sxEV+PeMsPJq4uBtyjOjlpZtqVQByS6jhTFWImBxrVaXBPCVa/OJoNc38
5/ssTqXUbogy0ujOc9lDy0eP5of0ubbqXYyn4a9yu3zy0XN4n9hoR1ihuTrPi829eh30syrWohAF
Ws8tzmHq6UXv2f8fCeZ1L9b9AjshQSKusfuk+BlEq39BAHshMboH2Yds3GqXpqSlW48yoYYIRJUU
62v0+xRG1fl2SlcUGC+gznzF952+P7toVvf0lqO6vJ8fL+nqEqKlWi+7JRjwgQq7CHUNjtZXeAo7
pa/zKyYY+1DO6sxVxnuQIuDg1AlZOBgHSjSqAQql5EQNE2PGQFK6osZYh2geKf4Qz/vzZrO7lNyR
8z5Hv84pJSvya9sY23BL3jDSSRNjfSp2CU12H8gZk//v5hjv5MwWXRr4+AxhaEi5/NVi8XSV896B
k1p0xSxjJspIwkh1JPRndEujIui2ZicvOEJyWRd3TwgZsxBoPlbs4Q2CNrqd2T76WKnoEm3fkeD0
+Lgs8R7aJmRNTn5C4sPpU3383Gjnj01v3T/RqSz81c1+wzFVZlXYdDGkVTh6D90qfmwOczv+cJEk
52GmTp4rVh2MvW9AlLwcyZViiH5cC4sFbs8pEqIuP7yaG2hNOpQrEoxqS4Hqy3EPEgipUJTfHYbV
OTHP3Qa5P8sytq2eoZO2whP+pK0+Pzi2flLzr6gzmu8BnkQKFNypVrxK+UuSGHHJua9JBnF6SACi
4wfrFG+NS9cHUuc3/nDGFpNfi8DXa62jbld+1LlQGfMQ+yAcrH6/LySTfGHXtYzchDwCcN0SFXM0
eg1+OJyLfOeE+6J6mANc9/+jwTBWp9XcT8toOAfqz7RuiLZYz1ze/mYeI4zSiVrkRIIWwHQVDV0u
V002N3KE//dZmYzdsM4CYC7A+gOy1+L2vAYlG+r5kA6XKtpGtWZkTmbUMRMys1IdKIccglOJq3HV
7QUfDi8pFjcViYleUbtsQMS7a5DGwbrSbXFePP88pEeT5PpWKchb8Rg/FKRfnRJqH+9zPJXZufkA
xj+IUlflcVQO581r5xMXkdxDb+x+ZqYZ00ef5rpR61lOkx/GeqEXqFD5BxRleTmdS1H8m1G9OgdG
UEtxcOUl4CzPz8+7bPtekp99Sl1izaiFoT73Yb/AKFqoe2irDfAs4Kj/pG5eUWdEWB1mM+yUKYZz
kx1F99RiT5KQPTlSZiwaBLXO3OCc+niq99hlxLkTNKcXKrC7QetGb7wfNPNnuevI6rdPLSNADrqg
6el0nOlHnideTqrSF7MsophUh3W80Ebam1fVeg8+3sWnAfHUilhGY7T62/rHad3an2uB0LfGMJ4C
wiuGTPqTC0A0ljYC8JExt5XYul7cJzjvxe909liI5/vny/v98Qiu/JXrt+Isa6DGQfweqk8yD2xw
6vcXAvCmxyUwgExjQukiWJTzrpKHsyKnr0uveNXS7l9YbmBYjchyaOYDauMtC23YDEPuCcPZyX2i
9ataek57/f4xTWVVcP5fREY+r85pELUyCKQBWieZMhUiDGIWp/NLvNDdh8poTXRj1jFRzhyyoxVl
pX8ExEZZX9SAw8Qou6AE8SKt4evboJsFtNXQ/01dV6tSIKqKuUOGuPQdGi9hjDdyr2k7P5grEak6
dG6S2s8iM49SLHm+/12Lie8CUCW2ZY9LuTDizXyXL7dFghaKOaz/bEE9tHCZ+S7enQdUEmZPKLkG
ZK2tAYWytu3afrbvk596b6IJGMvugKWLP1j4sqXqx7EbDPOz/roTqb/GKgVj/Xnk2LqpxoNrMuxK
oVwNC1UawGVuxAQ9PfE7ViK/8TttRhvG3PINHUZJHCny+rgFnZmNeG53+NkBUogOlgHjRk5Hm+dD
ppw3WkXQxjE6NGw6YFRm6bp53+TS/Iy20ZR4h5UFY7oVTGPN0c3v7kKBdGAGEn3h2JUmMGqjYp9F
7tcYuNTNkvRvWzrwwp2J4P6WBGPBHLVPuraIENyvhw0xtuv9qeeI+4Qg3NJgXL+b+8MMcOqYG0Vl
OKcrsu11g3NUE0J9S4TRqYWP8MIDMvd5MyPi2x4tBFRHiwvPq3EPjHHhMwFNiohCkZTeLTGnkjzy
JvN5l864bKev0qwuxksvj/3rSX7kGGPO718YvLLFGna2DUOK3y/xlEwIrawTx76M8n+rkDdXcZGH
Kwr+skFHQAMKEhkn4X3q2bb9wbsJHh+jkb2i4mZDnDcSLiL8of0Aahlv9mOi1HrLxsjmFQEvwJqO
AV3BeH9LdmrhqNaQqp4ceeg+E830t5QYPZeCFPloEZSGw+61pq+v7x61Dyn9ediZGYZ5OkxbHhCl
cWJyns6wGWQhc4tSGpV//vr+0BCyNYyAPHE087t5HpnDFAQAX8eleozCJIFc+U6RYiQEzRgwzHhg
kOHtvshNgK3dEmGUZtDyxaycJxdL+fR4ANBWZz8+uru60h+3x3DQtYy4aF1FVpdDmcOeyKT6vWac
g1+AsretH9Hzsi1z4pm+VdkqjnT+uCUvRrrCeO4T+kyVt093wKyVSpdcfZgol92cwaVb5kpesxlw
nAoBB/2sPj3v4DHMFXlQ6LYwXow95QntHwzhP/fKjpqWaqm5XgJyeY7qBkpxm6P+r0zVFwlGAztR
xmTbmBjXcxKm9AWweAFvrexEWfv22Bjl0yosA26xlPS8003T/L14sB62xjjmFdDnmNOtwr0jxt12
iqcofYZDQ05vMA/mHJdkFXZib1GzydAByscY+v4Mu+WP8b6NEBVthhrKedjUJtXO9+X/D1by644Y
vys1CVbExiU4eg33O0wdn1GaJZ6d7XVuH8r31+wtK4wpCdFbFyxSnJ6+64AGEZgYeqDEOPnoMNN0
ngOYKITfkmOMShqIpSOIkIzNJib6Dte1Wj001Ppd2Y+ILtcYMNYw4MFzbH+Il/45Una4phdKzCLN
wGbsUul9DVFU0ShW2hxhnHagX2SYuDnFzlUJY9rIhKZEWMkH3W55jQ2L8Te+hwJfNBgn3ce9X2je
KO/6q1lSdLMi1yLrxDDoKbMwscl7dPCYYkyG1Htt2Od5f5afJLwyzVVMf4u6hSG4N4y88o6Qe1WM
8VjK80pJJYhIkgKYzN2Vr2tM1x+PnKuaaCW8EUV2u8HcW2auO9KBGMJmoA6AzljLoIatrbAsmZen
4vlTiTEagZIPmhBl8CUxGnQvvuT8m/xCfhxvKmq7uv7BsSPf+5xuOWTsiOaJoi+7oBiSnd7uShM+
5aBziHCcNbshK3CQiq0zSMerjh62M1kh54+RXswOb1SDp8cTOddblhj7UYblop2rYGkDcu+g55mP
5LdjWkaC/kDo9efx40PgrOWaNPeLhYoFZQJ25lwer1dRAIaoSsT3kBSlJukroFTvH+G0Rl/9PuPB
srZPHOxnHVsnnjHB8P5+WCGhJxI0A6k4StvmafSosd9MyBVBRhQ7oAbMkfiHiqH8BZSy8WFPTdVo
3u5zNqrqPTqMAEYS1vI0NQ5OskW9fbn/4xMZMMjCFReM68rkIlawKHM8NgB4YhR6O18v6drWHlrC
DQUnjeAVMUbwaqUvZSxuQvk6QtoARUJeYmLaHn1RYNsI3NqdpUoAdjLkkA4w679Hc4TkASBFeLZv
0jJc0WL8VLPs0QTp4GI0MzhkNqqdHjl+8IILjt5ccnZXelNF/73+5QmA7db965+oftxc/8XeXv26
WwpNHY3B8vPmr47W99A2z7m1spCI3w601Y39PtZj08Yrj8faRL7xljrjpRS1r6qFhhPcoGl5WEVz
TKEXGH43K0rLn4BLtD/s05Ow4Y4EjTpzR6fYEcU4KrC1fHwcBTWNnLeKFFiAuTC9JcfocQT+Yomv
jldLZknoAmf5rBzUlYSsKUcGp+P2KxlkjEMxH2ZhlY4nqKOWgSj3gLdVhUJGq9N1b/PqFjxzcZGn
K4aKBujUgKgeU2YKxhnMv4ysbkh0rf+rLMAVb4y1kLREVBJ1hIfAlIBC59YbXR+PFce8Tr8Xv8iw
44kFNiVk4XiEfkcEiEILxELMwC8Uzot8AkvmRtpZfP1Wy/8Wuo0uGJLtrA/561PzjjEmroefDG+v
eGLC286fp/M4H8UiJs85qbamtEVUoSAdDIAnI3xdc5/d40/eUSk2+dwDChfwobgtZKWIXpJuU5w0
bFccl0vfN1rTL+Mr7hizUeaLOpYCaBVeP+Pj5zfQzBC8GNT+3Bx5iALTSbArakxgIajBsJAcMKaj
VrAzYwOtQ6vHUrfe1sa6Jycbz5PNx30Wp+NcZKUAViKq2GnP+JZF08lVNsfrdQncxEN2Oq/wPlms
iIHrszEW/PnZXjJ+HLLTzuaLLCM3mbecZeriQvb19YBlxNhCYCCop9J+DOrpJ/p4M/SZCzbKMryi
4kT9YlSQL+rMG8lHE3+0KCqUxWi1Dc7vuxXpKOif93seOtcfwsUvWowMBdhe5UoDaG2eN5U+dob5
xHy0KpQaYDsNBN73j/YPQvtFkBGj3BVzoRgfz+OLE2YTMKyybiH/dZT3HFpc6WFC02WslVggM3p1
wXrFTN9uDIYd88Uy9j8MRMOGbnO4G3/xu/Z/ccf4oUZtgqAbo294chJDZNC6Yf0oLC7K/x9ihi9K
TMCaxwJWz81g2p6rXwpZQjtWVmIPiPRfsCdkoKIJ2CgOe39ws19EGVekeOXfydTSqPSNhw4VdUss
zLrWlH5Iq6OrfzzzOsI46oA6O878ytdWlSc22hjLFrr+KtCdYh/QR13qnVVz+PuDW/8vfwq7W3Xh
KXEcj2+Zd+3g6CsiIudOLy9qXqPZcjyqP0uKIjAmpvJbQB144+NTN/XDGKI/xpbpb96R5EQGBvxt
t4Y9p/Rk68BZs339GD3xUmjT2cF/TI3CTtbDpCtxoYwOErpvnn2CfAwZ1sgfcM922hd/nS1jaZqZ
MlsqxSiwQCbAoGVi44Gt7jkeQ+aRYeyLunSXbdGCjBoSzcP02WtPl79iUumRj/8bR18xsFaSVaLi
M1a/LGv7tl7jXXQyDLLyTEf/9esFAyyv6IfVjumWfjh4NK/XBp7P2EHPea5PJ6iuLoAxUTPZKQNn
zG7rgNXLVphyniFsOHLM0vQT7evsGbPkYwqzc8akQ4qRWzp7F0x6tHmgXqPFuSfRjEVS5kmquuMT
eljlukNGrNP7bEwnbK4OizE/jbuoFmUHNkKC5OHxFb0qI3beI6bMSAVV3RvUfwC05Om44aLUTqc5
/jlCtiwbZJKjCeMLcQeqJdUM4RdduxUnpuOYdWzovjV2oVqGAbYwQkuQSUSMhWjVasgWCdmCngAK
wSvhcEw6VsPeEkz7Di/fACm3zXs+jmIjwHp8kIHgtCCfa+xWOAXW/VvkifzlfXBlz+usQzvTpRYo
r52WzI+wA1KL94b+fxJiLE7lCVlfjc/q1HLe4O6x3cA+cQXjfqyosEXaQOhCddlBMJ43GTBQtL3w
5p8ierzEhvc5urzH76jYBdPu6uia2cL1pdkoHc+73RwuH4t1iBXSxEZt+ETt5ZvCExCOn7q4zCuS
oaS2cy3BIW48tPTSUnfPR555uh81YcnLrQy6QLKvwhhs7XTfRurjEL9+5i9YroEnBRf+9rIU594h
MlbEq5ZtMk8g8Z2pv28wN7k7nFeP/u73OTo8ojepX5LfvwmhJVrMgSSmbTen8NTbNu9kOaGwwibp
ghKv02RUvULfvL4fzPMDdvbA6Z+OyiqinGCYp3aXl8DVRfZLf4jyke2ZbWYeceylQUdsWs5lcrwA
m6eT/AD7pMcqN6BwG13cqRkZIl3g6TaPDPNGCmrn74KLaUo2CukafST0xxo1fOgeLwTl6MDlaXx1
dIP7X0Oy2aHS7TwAMO6+YvMCTzYR11TI8pQytKy3dCSUDqvArDa/YPXHQQderzfHYrHZuC7KpEHt
IAn++jdGxT84vPCuhgk2pCxeuvlYQ9fRvj26E7SPW8Z4M6i8PXOIjT92R5nZRJzXRS28JXgBEsH7
GXlTZ7u9lDk28U9eOukPmat/YgAWCrbPNH+ZjbJdx7ogkUT+D2nXtdw4kmy/CBHw5rVgCJIiJYoy
lF4QrVYLlnCE//p7ivfuCqrGsm7M7sTGPEyEklnIOpX2pJ9ofjbcZdZRqWDrlbrKm8cRA2+8VeOc
M2WTc3mXSmInQc1t/yW/1fsvzq1dmG+e5xz+WnrZtnGW5NRtPv/aofs8tVdrb6euPJjiY7hC+Zns
XQwy9eQLDVYc6+cKZ3yQUkDvc32BdoV7Qrni6d1ztupOqpzenko3aA/mvT2+Ogf/65jtkgKwtf0v
0ZFN2zVtok8mOiVo/QekzPCS0e6R4R+Orv8hzfpvG7rO6c2wpM4Vabio9EvGv9BGZtjyCV1rHCk8
c2GCIER1SYEFtuj9KezS10nxNPJ6xjmYqDCByxgZZiymaFtBVB5vjJXPQyle3M8ut5NyK9HCCySc
due9aL+TEjkpEIKvhDUHRDiAyLbAtYratDolEultbL64C0m6elw97OtHVO45oqj/fgOvrmmB2ecP
0zbtezwnT47T62RCDzn5hUxmxHGyOQagMjmTTKjaJp6gEYLJArS2CFZUTk2Hk10DifJPr00RxNLM
RiRJexvENs49NraG5A/iaYIp0n1ybUO4YC0bjyR+OWRRsJHN0jBEZ14NZ3aGcigFRkhh2PJfvNR9
0p0/SNS4qNrTbAm/p3jRPZ3JY25TMAjRJcnxzTSyHXzrOf24bRTLQd9MAHOXGoxGZJgwh6VjCsh7
/0DQh6pjRsjbHrWyw/afWeFMIPNE54qRmm1AT5Cs16vAQ9cUCdzx8bZei9dqJoUa6ew7meU5H4qY
uvWTA544HmQvJjVmf57148Msi6yKXiX9EK8yci0JcICUZ2usj46NEv8XLJy2YOmizfF/EI7f2bXt
H5EZ4um0mGX41ol10vtJMaOeZsejuw98GgN7oLc6uFwsR3q78CpxixA+E8Y8u5po5bL8v8KcXeaJ
v32Hp88i3M1EMG56pqeWFV+znKotPb4iy48AleeeX8Pev0B1JkX9aWht1l3OsYJTy5x3rPP5M4D+
ioCeBy08YeneNmquMAYNqrAfR8WEMOd0qu/OZNvbKjpDPfVNNO+rtX9pPY5E+vNvqcfCQ5XLoNGD
xBRM+cWKIDtMUDDxtTXP2nmfi8EF7PuCK00belFEx6AOWqJWGkrOdyiWICy11j0GX19ua8czQgYk
BDSP5EVDb7FaEyHF7Am35MQ7PwYolNgqO4saYb6Od8PWsgf0D39R5y7B/zkmv5yj+TZG1lVvp0Gv
LAvSXnbI6+MIwSHrPIIAC/+g8kQZFrBWoCUiStK3j3K5RDsTzbzIqZwKyWjBUGrQlFKiUgN50t62
juV9SMaH373XbaaNsgtTuNC+f1v68rTCTDoLJ2lVdGfar7p9P/+5eBos9GC6LzzajOVExkwOgynq
NIZyMeGAFRKA0n5/7rF8Z+MfY14ydjlBM5PE4EosN1afqNQ2d7Q9EEzyKe7CBnU1n8f7styxNZPF
wIp6Vs6aGMEHqJ1T66LMhYe5IVhFgTE5lIA434pz6/7y3osQC2Ap9DtoffwI4bitH1EIQesANs5z
8ZnzUrOevKZrgdCMkNbau4qErrTCghvOvVsuZc0OkAESAwq1Fc2ct5vsDmsPvpStdiYhFvbtsUPn
i+tD8ZRiUGVoA1GMDci7Tk9njvUuPNz+Sjy/kPXip1ShSkGEd392keTqyG+0+Jpkj1TvwVeebovj
2ATrz4NHNjeVgCq0yxxpnxP9kZtB4biE7FBKG/ej3NBDQ5cdefxDRxFcdCu7h5rzaPIEMSBR6NbF
MEoI2mGD7TrmsOnw/joDDGWiyIpJE9ZbHXyml/XtD8FD0usmjJnjnMlWmV9k/PnW7jfOQBee/542
1dre8lx0ein+di10RFKqRRdcM5gda+iQqhLEcOaf1rELB7sceBsXFzN0yrcI5ksEgi4XZg4RnrSV
HzIic+GFpwTzNS4T5n3PAbwWtDzvdu174iggbHgdSb7CJjZ0QyFfxPlCy47St1IMWptm2tfKCJHy
e4Y1wncP7tvG5jyoy7GHiqVQYJMFcS47ZyJNZiR1ZUv9vjMZ7R38MfTLNATzT5gDxDPE8R8WAWAm
j3EfpF45N3TU8Wn6nWFwR9kANznnxhPB2JtSd3HVWR39VOATQBvZPWYl1sg2It+GhzXlVSOWvTHs
91EsxQLZMstFpl1GtZgoPWhrn0l8IZNP6USoV/YeOWa8DX5vjpjRiL18pyTbA6+BbdE0Z+IZ4x/1
IO/aCOLvwwNclK+Q85AvJ2FmAhjbFyLd7KSAMpOS6G4X2fde4rTPa/IofqITcFgdMXyVPfNSMMtZ
zJlYxv5x2EY4TvrwNDgTOT/HK/TZXhp4tRz9Fu1lJkf/Gdnl1iCIZxO7815eDHw10xnvq1eOTS4+
5DMZTNBDWwwbo4IuWycAYxHaX1D21t4+OWLol/gLamdiqKnMQB37WetIpXsHq8cYy1oerz2MKFkd
R55C9BLdkkQPdSYJ5ao+M85QKOnASdZcbOKlf8JVqK15odW1VPSfRclsb5asmVGlTzC/LZpC9T+p
DL5rNV7VIbLnRUSwuYWyfEeeuP90DkaC2eytxjGRZcfv3wcrs01bedxcLqOEg3WcrCQEDX45yR+P
R+66HY7Vy2zPVgkultQKsG5wW3ZbVM7OwA7fWB84lrLoXcwUYkCjT7JeSMEK9pRkXpiH5NJlJAGN
b7dWRSJJm9hR9G3QnJ6F6aFRvN5cc37AbVP9m9dCaaIpT+hX3Yl2+XaJ9xn4R0YDOcLANUpe3Lpc
/ZwpzKDJhIJhLVk4VzVem2JOpNRuV/Lv+qVVbFElcUWG1Ub+HLaTq0UnnRfnLXooM/EMyFi9Eei9
CkLl81eckvhhE/Ke8uVIciaCwZgQe6KNSwIbxVwxaJ7SLZ5ygiU2xuaX4h4d7lAWTyUGbFItD0Uj
o1/Q6X9hxzBNj/fO4NbEtznAJvNkMXDThViaY8aQ9eLQPQ+Fi90vTrHfvbeTbR5Jsb67K93W0++1
GuQFqcNLPHDks51Zca2DZPsC68md5mPv4hm6fR14CrI9We25KnsrpY/Q6RRs1rEL/PbkNQp3NMXh
FP7W3+iebzvcVAe1vBvwyjZnDSC7jgt6MZxd+bkeyFP7JyRe6QeqDWptX3u6rely4PFtpmxrlpkm
6DAarvIK0rsR9mKkd7qXI03GkXT7YZfZGk4Za9jbSjGO+mWjjRW0d6X/OyO043b/q8ACbIfj3S7n
jWbKMShTFHpRqjGueeG+qF/NpszIhjvLddvhk6/Z49nbm1nxpVUnOHyYgBd+q/awOXfYC3379DgP
xBVPZ0KGzpzKhN5u7/Hr9l9ebnGYHRIDHGXbZ1VJ1xnUTms4Y2ynj4a6qgO3q0j5Yu3QFNX6BY8H
j2t4DIaYlVDkXYNjiyI4eWQFuELvFxJ7vKEZzo1i6zmtUg9DSr9P+is5Tr/828fHgSK2fKPkeqyI
Iz7MLlh5hnfmQC3HuNjeKtNIq1ilp4S+vxSF/TeQst1WgGNZ13BjZlnaKEhhWUCBYI3pj8vm9l/n
RGMgQP3pmUpd241GT2/HaddvaDd2c5fH3iWzQSiJVtPD0bbdt/3jqtR4gLMYsX8bNtthhTVEsqU1
FHA2J/OASKnsnU/eLOxyyD6TQs1vdn5q2WH86wwFwbIsee+U4GAFUmWUT7DvxuZ2ENLzuvE+XF+u
mThQh8R9nNLzzJy6IbZMcI7IFqMwyXWzeQfIIIMkhJjDEoAMbU1Op+J8LP3kZQqOES/m4wE122aV
CnpTtxTeau+yC5DsqFd8IorbUR+2e//8UrJUBKFCt6WMWLT0Wu2qjtgHvhjOlWWHHfPhIputjFis
3+x023xI7Q71O8xzjQ5Obqs8cPtbefEQy10rpoqYnVWINHxkjF2CaQbfDr1PXtsW761ge6YsTUyk
C71SveYUWKO7P35qnyio0TrhfxkTsW1TWq+IU9XA+lIUtOKXDlv5OqfDKrERHG81MZuNK3q30erq
g9y4XVcC1dntSuO0CIMMMpUW5CGPGfndgKoJ1EOcV4MDumwxpmgVWRUSLFWyGhIH5MID9f8QX6GL
BJtaTEtlp3yquOty2cLSFLCFOLknPKa7Nxt73zbH2HO4/IvLZQuQev5LHIPyrVGYLTa800ICnSg8
pNsnc63+jrGq0HL8TUL8o3/gPI3/4WN9C2W8u7YUJetMl5JM91tv7Qn29Ihl9l9chKfB999G8S2H
QfjLeO6UTqBnuQU55/06cNAyThmpamxrA48eV+ByNudbIPU5ZlbYgMqyjAIIrNEOSeffMKBJCTSp
p4x3Bc8KxukdjukvOzLfQhmwFzGT1ComTPJlC5Heru+xa/MhOMqOCDp9+1BteZtD/wPqf4tkXMBK
rJqoF/EBQTBzIebDHaW6A8kXR7PlJ/PfYthoMQKj3lTTwOMlu9uN9uQhX1TsxpiuGeaOg3KM5arz
7NtZF0HR5ESgy8E87z1/Un+lKQm8X0XrcvTiXTo2VAxTsclVuqIKc0PhVvM8jJ77a7JBr8Hxed+u
FXgGvPaeZWf6+yyp+jP1hFIKVLOAlZwNJ8D66SjmaMVDLjZMNAKsnjY6CiXYtSqTk7pCZfelN1e6
h3S6w3lleLbBYEhhpWGP4huAeItRv/j1tuld3/ob0MHGhl2ghHmqXSHKOckbbNHGktEPSrk1YOIk
thuMl9+d1+jtyUC/5WQrzH3e/gnc82TApGzUMk4HaFjenfcfuQMMudzdvd7hOfB5bbWLIb5hmNhy
aWLRKevsV1izKpdlgv7QC/jLsEnBA6UJMsC3VVp0sGZSmG+WDb167mVwZAqNnWluVbgaloAl66Tc
nhuOOS42qmu6YtBtR9iyxrL0g4mgivSRTss7wKjuo7BBXwb8t/Z/dOcB7cmh125DT99/hiA8NV3O
51u6b3PxzNuTa5WJOhfEY4dqgc6s6M/ts1ysJs0FMOYhBfEIsnFUALc778P7o68bnzb0orSZwxg/
XwTvtsDFjPpcIPPOSMY51/sz6oHgKdqqbunHD/725baQJQuZy2AelmFoVEuMIeN08pwB/FRJxYma
F9MXMxEslX7a1H2i0A+z3ZXH5LX6jf6M8GJ/cpciL73Lc0E0SJshbtdKnRlTugaMKQSbwHlAg1BG
7qhP6usu5+CoObF4NRdGPZOZMHNoByUeIOziYlzb5b0ei4GKoWgaiP8l1LfZbIkUthJop0Xa5mBg
IltqiAnitRq6HISSYPSCo8+SIczlMfp0Mtq4+xjylJgkrxmJDjl4UW8b2+IVmgth3sRQqvuhkyGk
9k5beGut+56/xa78drFIvG40JP176PblB6KdrCouMcT1FWG/2vwH0Edu9tX6sIl1TZgAEinyK7uP
akUQBkorMrm+L3FalLjfkIHfSy9oKGxAXQhzdw643fUnmrwboSUH/RZdfEOVUVuWdEORTSZkV2RJ
mKqefj8odpL+DwSTPRlfeZhxDf//OsWZLOaijRgwOAcXyHrZGsR7Lx8MP7kfUItzatC1OcfARRPg
0dY98ATiUePmkZcPdvYDGGNNU0zQ9RJ+gHN6D8CDiAjDhzds8HyepUs+P1TGXvXwXCjnEnK24H4p
X8Pj7fuweOdmajDWWKTCEAw1/nyGOElct47r11yO56VczlwHxgjbqChApiHhrNDt9b4m8aqzVefu
Ncc0rd0Sad1zHMXF1MdcIj3V2SWbwqKoggISaTri5HmCe/HI8cidgeJpxjzIQ6z2MjbEUIonzHtb
kGJv1Mfbn2jx9ZorwzzCqjEOUoa8NfVqMLKJhfQqkV85wLjoes6lMM9wX0pTiAYCSCnRnTzBHM52
vl25zxs/9HhQQW/HX9cXPhqapkwTY0KMML3IMWelKRDW0CUaroTCpw9A5JwcNawbYtgkohVYiSpK
KsTQfqbT4Bh7laC7HLW5f3R83xqxicTLkGmBORlUI2+XO6iF1/aDTSK41J/D/6MvfxltZwIZAAoj
OZW1UKbjXRghO30ojupk6Dz94qm22LZuzCQxEHTOxMRKU5wirhKyDdHDBawGE1pItg8iKtfA1/go
biH3U3d5F5ljKGxesTDLixlUOij2neBhWt0dN/6XtjZt3uej78UtS2EgCgz0Vjp1kLPtN5aHkYDX
6SDZBw0ti7dtctkBmZ0mA01xLKeXysJpvqTI06PBzhswz2jZq9Vqj7v2dfBN+7ZIrqkwKFXqTTFU
KUzFqR3t2tg3eIojr/MX2dnwTnIREmf6MWilRHJoRg0ugtNRHgNlX5wEDSjPbfDmXW4GQ9RJr/LE
BMaLSDp0a2GfbS+/9189cpcVd0sO77OpjHPTCVKZnAecYfWuvGLuS1VI45Jnd1XCwW9AheGb6uqA
RDugpuJmiBef6e9DZXu/yyFRY6mG9JeLi5Xi4d7btSvlTLBzajq8ia+HF17n8fKrMxPJ4EsAStBc
xPpg2joG0Hx8A2p+YQ3EC/dDcu64yuBLdsasaHXRcLQupXctGyK46qv/efsWLIVmMxRT1Z8uAVoi
hSLoce8qZRU3KwHzlGvx1Wp2t8Us+mvo18bCMWxy1ETmesMxNs1JNtF5vJr2Pn80dPmwvv8+c5fT
RpT1Tsffr1wH/NF0WUbrjQ7mUG/rsezgzhRh7nEMEoousCAITe62kz6Gm3A3ibbeknp3QOV/rz0N
nLb9/wBU38oxV9ro6iyRFMjUQL5NRBeLnFGE/m2STVSRz08uq8CiTegKzFiUcG4mc5gqFjl3AbW8
Gp7pR35/ftYwV9EgFds8l3YIGmv+yCXV4a+XRrdMEx39yL1dCdJmrqmMsYTGCrBfFGQK4P8WiOZH
ki2vhxoLckaSev4hs2XxH70BM7HMdY7qqbNiOZngqeKOSYn9+mz77dZXuMCs0ft6S0PmPisNdvHI
CUQ5+ntBFC93sHzEe8SQxOsfFFgf3Ne30ZPsgDxvNht0nJ5oaAMXBtWvz09wudn7N8RSBwAN5+1d
tq/ZITAYECLhn5oFftlO8TUg2h4LFEGXIa05d4f+nVsnwHgTrQiaNZF+Y6i2K3ayQsK1XdpfykOx
1V2OsMV3cKYUgzi92umVnEEpeJ4nbD1CMmEv4QAzm5eeXiRFxMq2f9suc1+CKepMfaSiwIJjrk4K
dlKEqRvc+ZTZx/dtkNs2RO8x6I9Rf+oXYrEUxjvaLeJxbn5qEWpnv4ZFKCMKtUzE0tyT8z5tldaz
7OvzHz2rIeFOLF1dzVsflQGnRjAaSVYgjlZpJyfy1o/r6N7MbWTF4sTxAYqBbcp+CVYKmPFxQzdO
HV54HvGiK/CtNZvLFHslktIYtoVP0LvvF2wIC+6UFabrUd+ke7w+/1kYNRNJnecZZE2XxByzEZoH
KfGqjZgQAT7Iyo2xrcPX3lpuNwHnyxoMWIVBhHEbAQK36grOh3RGzWUjbmNsoAJfxScvm7ScLpgp
yCCWmmBT6NRReWiTT47jve+DzJODPhzgNxjwSct4KDQDQlBAPYNCFGVabv6ZA70GAzxI1ctJ24R0
TfHWszxNtF08ZOB95XFi8KDUYFCnFfB2Chdo8wJ/FDtVBhKCh58OvXOO7ZpmvnHv2N3Y597o0N0b
0M6B3k7uDMwlAXWQsZX2Iqi7L+uvA0o5ga27XM+Ug+MGgzBa0F5EocZxpljW4cQH5ZHOXWL8xM4F
8t/BuMHAS6LqIS42lVWT7Wkn57b4WaLEjhWmRHP+WUz4bfJssrbM88bIU/pIv19W6XO4AwHjEfRN
PRHueNmeZTfr38+GyeBHnEfnsi8AWTtglveRI+LNt+A4jY/+9h96yDPNGPDATO6YCmDXoU2M0f2E
kBonyBsc49m/yUDGMFiyWYQUhp30MBioi6BB0kG+gLd9giuJwY22l025rWH/GLG6phnBf3SHYsGW
i/P0ZG7cNJNBDyMNUyVRowkFJfTOgJqKknDDb+H1zPDw1mTAQ87LTEgU2Pr2dNl1JPdLAj4imTvP
vNh1MXNYWAc/UIs8P3c4u3EVFQTOWOwKrmHZwV3ekHJ0ypro5HIHb+lzG8V7q7Nv3+prM9+tI2UQ
RDCsIkhGmAmSPRgR1W1li03KmRO7oFFbB5UdgOzY69EYKsduaJs+XtQQvgSNd/hMSVxbYkCmleRz
qle49ePG8yrbGrEqHtzKwhoVEmxVvK38ckr5+yayG4zTSZoKRYQ9IUG5w8KoNRied4+vJsHuMmv9
yZFGjYY9alPFGgxdMbGH+xrQzryUqpW1bjIyuIOKU+wUDAqu/Pg+tz+T3SfCHI60pbsyl8aY8IQk
XtFZkIapGpI7sf06wjvhRqhLecm5GMbjnrKiQ1fK+eo0CCQFH6Q/fvBqTItmMZfCWGke5XHea1f/
Bw3+MTjcQE6Paha3QL7YgD2XxBjgWCVS2gXQp0Z5sJmw8g1z7TZtdET88IWYxcK6Ud63WoqQZkKv
P2pmGZmWB2Ok0W91cjoR+t1FlCcRAdInzwh5opinTjOnHBQrEEWTuyfHQvqiJ5eTeoa0l8/s9N9Z
ITtxYEjIXtT0wwWr6KhMRD+jrkurDQmPv2OxO2p+iMyDV4MFPTQv0GxcVRgh23qYLDax+QK9jiHR
LKdCF70tbql4Y22gxTi4Jn25/DKL/uD8hzDvYRrJXdTQm+fsnKYhkI415fjfF3IGSMB+vnAc0MUm
GFM1LUR3mo5uOuZ2RGdBi4XyAqcaE9Sw1n8xLXG+Jf3df+PXtxjmaoRW0wpmlwO/MNuFgXvQ5T3T
cg7PG+PIYW+DKk1SY9IriDgkPIRYVxSD7JDg4G4rtPj4zs7t+iFn186I0BAQKlAI765HmZYGfwAP
PLJ59M1BWmDLy/EuznHORVLUnoksNeyxMjOIRGMzqGzed4p33mi7di2iEhfjXXVu67jYFTsXyNwK
pesEs++pjtl9BRpl/zCuOCJ434v+95lO/ahOWduW0Ok03aUVsQ4JvCXaN+p88rYIScuP6L+NkB3D
yVQ9FcUOtv5yAmQ5OjoCQG/kg3mBoxW15hvWfp1cn2mlmWKoy3FF40dHtO8ju6hI7atPxubraLzR
vbD/j82wPO2Y11TQZB08ThA63b9gnwNNMSdOuU3v0ifwqvBaHxc5o+bGwQBH2BRxnknUGk9ed0wC
B24eVnahJvz6+fXFJe5fdkm+vx0DIOIlRAVahTjKR3Jy4Gv6ht0/cQFk0ScxFRmM6Bb8LZExyPFy
HvRaNZFKBntZf9BcbWMnspetuPH3okYzSUxA0sqpGppQCgeovSYYoMLwlLAGTwEHqpaKXRo6YCUV
i14kE6sqf94xOTrnTdCouMbq6qn8sB77t7pC29A2/Lht90t1xB+SGAdhqHVByE0Nkrane+/jqXl9
tNw/vwkifZDYZ3ZPNK5nvHDXMPMmiZJp6bS4wnywQIyKqgit6UlHruZFIIVd9bYJMl23cp6P5a5c
/d8s5ycPvJb8PdTAQA4gG4oqopHw58HG43iWUrUQAchesHmi663J2+jsf2ELCJfb7zrRxIDKD2kM
/IdlXmfj0IrXFG2BlWS44b8s70I+QpJ4j+Cxya47B99+1XvTw8hfaYN/xd8i1Lr9mZdCH12G4jJY
KCRDv5rBDN7iTivbvI9EVM+2O9mtVBTC4VWLkOh/WWu6iIkjkYIJo/sPicxHbsQxHgas7njKHlAY
NgzwrSIdjJ6n8fUAv/qFn2hZ8HV/SGRu59gJSTgFiUhLkTvFCZ4o8xnSLdzlxkuexA9JFNdnp5ln
5wkkvymsqEN+9n6aHPnz1bdb33r6xDsoU4JBG92ivFdKXXgwdFmSLVSHQfEEE/4puC5kBWFeBoPS
yOB1MOLpDnQ6LlbdGwQvZGLT6iiyMpgUqFbmm4mugI/s1VrZyWD3Wx/LbkCJbUcv5aN9vj86HS9t
uNTy/uMXMh+hi859jZVY+IXtBoUJrKrYwd6metW44ArE0djENu/OKtHork3zA4yMHa/vfQk+f/wI
5vtUqZqeIxHHBDprjWB4FzUJzyQJ192i5/2Xkc++B/OAJ0loFbWVQ1tE3d1Rfjs/uc9f1QcvvF+q
dP3QiHm6+2mCaxdBo3bjOL7VgHgc1drgsNtqRCERBhtLL91ZmCqAR7vCCucd9pTAIIQXI/VtbtV4
Kej58XuYt11O8RLrHf3MjvOhvk0fugMeFrBdNqTDyCPNGW0Di5PAWYr55lLZphfhEsiXTKJSt7tx
Hx/kCrSAkfOgrlfh3YA0ATZzRe5IsDgC7XuX7WfojNv2gwdti0Dz/dXZ7pfECKPBMvEzRhQRkQVZ
1X7gDdiyamH1GgdGqcN+w8JYxr0+LDJLzyoR7zOue5A43aOPxAR30G0Z02ZKMZGD3EZqLbRXQR7S
4plCpBBp8cEWMM6BgQ4byoU5d9fY9bBuKchAWgoyJrHoSihYkNFNN4U9+SH5uPeikmhovdlnGSkc
OKnl6rgZVvYenE12G4MOiyIsDepRsjft9PWfFK9+WBsDZeWlmKxIx50Dnp5QvcKMF3br8d8tDohc
QX/2mhhJGoJlAicfHEapJOcgJGbwdXbCxIuKX31AwskREoJ1GtZmVN85Brbg0/7QkoGworTUTgxw
/khGibYQe+qnGqNLdCo83r3hvF4qA2IYOMxyyaCf2qGLQ90Q0/p3NJxr/WjFg0z6u/+yK0XRRcuU
ZM1gG5+EVmgvvYFTzUbPIlm/14Nf4tYw3H9yfjM5zPkZgxTg9CDnxXOChCBLIqJ3mNolR9AiEswE
MafXK0NvRZeanh594NNN671FeA1ui1nqroV7+H1uDLIjY9hoQQAxrd043rhXtgHIHe/I7zVelpz4
ze6auch23GTJoiV+S2ZHbRPVDLuuheQBa9Fe/wRe+JmQabAzABB3DdvipZsJYwKBVgcXhmRRuJPd
ix3j3QoAM1iedORW8xfi0/mJXr2V2f3Oyi7CehXopZDdVkIju+a+1SteAoN3egx+a0agaWoJKcI9
vKs3TEOj3wXtF/Zt+1hKaf3QhsVrqwYDLLV33bAd+U/ggE9bLTGl3K4Fx/+krS7x/eHAkbr45M4+
F4PFppxXWR/TM+zs7N68az351Oyd8vlLcD6jFXd99VIJ4oeajAt5Ns9SXRoQCFICybns2pYcv9oP
YBV37bi0iIsz5RgIuVxy0TxrVBaWUr1XxFuHJAPX25GbH1wiYPyhFgMi4pRgCOEMUaXTeHTLaVzZ
GCy2iG6nrvB4jreTXR++pmf/mK++DNo6xHkFqIQbuHy1r9ltwJahyLKo/dA4tLD13y+8DrSlIH+u
5PW/z0SYYOE4Vw1EtPZ1AzCibWHCaPuXD/5M+5NHdbPsOiHvZCKyFiXJZK7EOdWES49ZlSd9U5ek
3xV/0t35+Xfkb5rUObb3iHm3tKDJOcmlllhdnsllLsVgtIlUNpAb3W1P9RMSUsoGiQz7iCZCzgVc
SNn8EMVcBzEc6vgiQFRKsidpj3L/8ZNzxRcReaYNcwvSIKxL04SI0tndd6+Gi1G5o5+tePnC5RB1
Joi5A2YlZlqrjvAMah+JyTNJv1AVwtwe7SGU3dok0mPttk765LolZtA94dAjzCfPvJ7mpaugSLqI
9WkoICE1g6sys9PYiMRA0yeajCpTW6mIw3OCFvM+iiwjGpPwL5Wl0r+kaXgRG5PeNu8x6NwATb31
yv469GhCwQgw5xsuOV1zcczRKlqRjGMBcSlx3t8ncr8C+3RG9s8+t2NoMQSdy2IcFWEU8IhfqGqI
gXen+ycPdNerwFfBcILkOdf/Wvxa30fJBp8ZEr+mlv3vUer2cIYzhEj7KVwNLihWPw8RL5dyje1Y
qJxpyMaZmRJMiA0M3O+YKB/ptBEkN8au9o253bgrjPf9IXcB2W8IZRnS9c3BQSrvU38ELdqvEOwk
DufrLoHA/PdQF2Rmr7JZC5VET1w8u/Vlu1o9RuDv/f1mj2iF/LIb2ftHQ7z6XCbj1gijkmjZBWew
PZ0iJInJ634j+8Ge4z7xVGMg3FSEc11lEIPb30pYbRUPh0b+FQq2WK8s4+72SfJsl2XsNxQ9DNFh
h5v/FBK6CM21Enu9WhG0gCPUy+3kDzC84vL0LHkaioyGFEmiyWCdOc0OtUjsDQkQrAhgViYnkM5h
2rEYyFDZKM3wDGbJJ52LY0713OF1ulwgDk5UdzckduLbhwBjbOvb57l8Nb/VYh7CwCiK7kIN03g8
okERE6O3//7iSztXhHn+5CCLQbglQBFnkO3oKK3000b9wN57P7znDnct+thzccxTGDaynpgUarAU
N3OcUvVHL7Td0Xur1pvm3eeOjy8xLeKafZ8gA9znpDcxIgEFUajOHaz/wQ4iShm5eqC7A2xaHe+J
6bZEd3lnuxQezUUzOD7KaSibWSQ9vYwrPMdY3pj2ROeZPsdE2Db1ujAvSlHiSJtj74CcAg0GHAhZ
jJxnihhU0Rk8Vpe+HCeseYEDQ6kqQXBu02HKR/MO5BHYzffriFXNn9xvt1Tzn387tjtd6eJxKMwQ
B+i0roAvh6zdiue2LxWPf0hhoCOfZK3ucljIi/OeJQR7msMHkTyLBL0ToUO3Y/HcW/oX/37+/m2T
bJlwMIdSqS2cZ1sTiQTr6Ux7NVBBQM31i/PxFksGCvZmoK6iorOGpepJplqvBu0sPbWj7YjPEq1X
7YsH2/R49H1L3ab6XBQDJl3TyJ1uZRJ90hwxXMcYmnTb+80oudxWs0UEnqnFIIkpZw32Z+SwjZOT
urWv2A54yzjBwaLXNxPCgIfeD718aSHEMSsi/tb94/mVA8D0pfjLFmYiGJDo1HLK0hqfp4ct+KH7
dCGVba6Nd8neNDqX+mXZ2r/lsXBRlaJc9ya+Eeppylbyy4fybJdV6QqWE523w+R2Pak9K3VArC+X
mNxUErdoH26rfXXPb6jNQkqeY2eGgqTp0/biYtS97IAqdGK6DclLsMKMA8k/Hh9RTHYSTwO9lP4U
nzBDtt641VovSLuGl8/tyVkE7NnZMG6gfs7LVhsT6ak0Sdr702Qj1TSSL/3MedZ5N8VgMMeqNFwV
AV8hl53IwlipHx38zfOmKgmXe49a0K2jZnwVLWuNczziqGleZLdbJyA768jq7u5ts+GyNC718M0x
gB2MiYXpjFQupO2GmGDXZWKrp+CVRyG3mJlQNENBbgLcFjq77lxvw0ZpkwLXxg73ilOtgrXymPvD
o0qX7tYIalEvQ/1E+UyJ/nzbeJffw5lw5s7GSacHal5J8GJAb7y71+17eLuPDXJbtTvYtDrvO+rj
P3o2vsWyJBtlJlUNtmFJT1rp5/7eHkJb3aKtgi4X+UcF4NkBXyuWszd/CKRGCSQcMBpZdp1XEKzf
sjoH+f8tl/xs0UJ1FUkm8OOhaYc5T00B+UQw1vTd8GRXtxHwPv4mWCe2OX6BKPX211t+EL+lsccY
y0HZnseLhOQSLcqFm+GDjqimpYM+Ao6sxQdkJovxnKyzVU6aAs12uyR09N5VZTTRVt5z835MsRZm
xXuxlvMiM4kMhiV1kGtTDe0U0nm5bN9tQG/rDq5soXjjfE7H2xpyPp3CAFlSl0ExKb305PWr3Fe9
o8jZrs39XAx8xed0ErIeEmrBGR8a8Mum2KCz3vKmBpcxeXZyTKyVR4mqtDlOzkGaLnZRJMYYJLrl
+eToiy77TBLjJzUXcBdol0FCMunk0Ej1SSJP1XNhr8271S/bTu/9Y+Ye4X3y+myWcXMmmnWbWq1P
5b6Bktv33bv3NFYEmxSJnfkREWmv/sHnwRbvDjBO1JSey0BtoC3OVZNssSLxc76l0//HsSHHZNN+
FB+3rXKx8ABWiH8hCrtdPpKMSCktyBRXiNDRnta78c6qbWFlX8pNZvOTaIv+6LdENonWKn1uRBrM
9AXkPZGNfvlpVa0vHyYvrLxeqb/e85kkBlOS+l/nqRVgpUCFw6Po/NK9oStpl3vWo/b45/EJWyXb
58EXIjQIFWu9R/WKF99SM731QxiokYtGrQeJ2hJYHf6HtetYjhzZtV/ECCY9t0lTjiVbUkvaMFpt
6L3n179Dzb3TVDZvZUzPW2iliAKBRAJImIP6NnVzQPq9fBzqAnGKXg7OqXLuDYtfogd1XaQxbmiL
zn33rT2YtEHa/jQg0nCP2juqdByKmy+1lawZ45PWXWTKY7fcVHKLBdfTRwuacplr7itb5omTsT9S
E5qiMYNW5dTushTiJfcmywA2c0ExREd2AHF7HR3ny04BpBBma7AQF6Uf07ZPPEHzlJkxUKqkaFoY
4Prk3qJj742l3da4sNwX48LTNRVizBFBC3zmm+AZQPbKDrCJQF2Lv5Twkblj/Vt9ZQxR6xOSyzqI
xal1PrnvlWqV5c64sdGVGlvRnyBsaysjpDBhTbFgN2oi1PWE6BDvuoiaFjzk3ke26bqefoS7V+TI
bsgsm0lRi2jxKM92cQxvmxhTX4fDbW5XlqDSdmchSDylVngG4mZ6/s7tiv3YsHHtCxirFGR+rGnd
BDftnk/Y+nK+baz3iCbHwwIK76T7Y0kl9/XpkTt1xglBVMYMBdlo5H0AM3S20Y/bfOE5sC2YlfU5
fvx/FQr7PcHqVtLjHHv3jF412S3d4mkwHdNB5xRebY/De25Z/e6IFtDdt966e7jLdh06Up9CYPgA
oWM378Tbm97BxvPU2j+Pw27kPKg3M6tYw6otryE08rNdQVHT6kI1iYulEvYYYE4Po90kthq5QkqH
g/l8rLFu/XTPyy9t1qTXhJkrPPah2ZLgg7B4r9I8ohj4eDmLE8AXjt2rWJ0xWs9LSW5GhWuqzF2u
gtQkFcCGLsgMvtyes4cksEiGbjqFc7U2w8I1JeYWZ1GrASlpoWSiz12x8tbqIcuj7JCz/nr9Hm/2
ga6IsZ1CwNXulCIBsRNGkILKTd7CW+2ShXZ3sAodPqdy9lgJltk3zo1sHXNnj4ut6ZTn95YCLXub
19/B3GYxxMO7qBem69AWHtKJWuVxQTG6zu/mS3pNh7m7JMirMTNn8IsxstvbynrA1qudbjn0CN+2
zGfHFq90vGUv1jSZJ0vXFn1YzeBt7Kx3N0YxAA3bRy5GOk9FPxpxVmajUpL/qOipfZR3r4AcvDcs
nqdeApBrB8UEDVk8BxoOCwI0b8/nBLPY6NgNzaWt9Tu/ZrkcxzVqTFwQ90WlhT6o+TXFdP3x2O++
lsd7jvZthXnrA2Isihn1bd4GhFyk5CA8oB49h5Yv8Ca+twaEtDUZxoSonSn1ubHo3jNak27RmnR4
oHdfHEArAVHoxAek5p0VY0nmkcRNnC5ndWptWwXwwxP6q28rN1TRf8vNqmzFriv+2CaMcUhTTICD
HFCUTDc/YUQC+2bQHHH9Dm+WEDUNU0+aqkhEZWMPMqshkYFgeCnmvb6kcWNrfh9C++mIEn6M2IOb
wdmKlNcUGevUkkIICyIjajzVaCIW0LCAxyQyYff3AqegvamLK+ZYA1WGc9cNi5JAikpuqRDi83UB
btqjFQnGHtVaL2DbgEQuQkers/oFiDudFWHh7R95shWhRT9XBimfxTSOevAyWHZ6V1h1TZc52hMX
lW0rql+fD2OU2iDUez/C+Zx6nyLKPt5gu3Nye/+4oAdxK0Gber5iizFKgiy08Sgo8FX6t/KVYCFE
RuxEtJE84eIm8jSPMU1h2LeK/qEOJ/ftdqYV1AEVZMAbcF8PPLYY81SJhQmAAwixtIFSNNvFTn8S
jjATvALhclt+M+or+TFmSQRAdGG06pIxPPcX8nCU7KfF817X8s3M00opNKYnrCij2ohykEFCWdm9
nN/ebg8Yw8CqU89BRfLJOoW76yR5lolFgOwTIe/FBJoBBMhzjaes5IS1G9+cypjiMfQvBakxtmIw
6k42RZB7fhGockB3ATo2rrPEMUdsm0uoV2NLYpAIYzr8ENE1YfUSTyO2PSMqxvoyU62rJmORggmL
ZBIg/uJF5e/gGw/u4cddZO3gGAG+ZGEhKT9/thlxrmgyxgkbHJU2DDTcYox/vfXedCMA4p8X+30E
Xb8r+y/WGNM0tqMUVs1CBqObgPWbaeliuTZyVb7Fa65ZjME1WoxhyuqhNzK8Hi4A4ycPPj1yH33b
6vCLG8YcRVKtkrDSF9OHt8nLuXLOYwhQX/msvGS35e7nnh/FbBv3XzQZu4QdRzXw68EV0o0vtUTb
kOpO+jUo6SPy1RzfuG1vfxFjbNMstVrYpmBwIXaODtdv02aaWPtb6TSRsUljN8RxIoMX3X1HK/XD
wyHfL9lw9P0V2O9mcchths8rckzcUhrK4M8qyAmIJl4Gp3xMT/UzsFxsDqEtk66jOLqAIyto3mT0
QhzCPJ3QjYExXtt/vctsJPYxt8ihsuWh1lQYTRgxRZBkHaiglGAiqa9QR3awD4/DzWZP4ZoOowRx
Wg3yVIHOxx4ZgI1cDuiHxbzv169YpM5rBt1sTl2RYx1VIs2A4c9ADtg7thsgnri4tzrt0MNynu7R
rKDT22WUgT40r9NdqdI7Z/JqLE3FSPA+P99XX4B3dF3Um0mW9TcxmpNhJXQVNsuBjvb5ggl7inWw
aBqCRQYY6XfT49w7Zct2rQkyvkwd9URGjV1C9CHtkokqb4gOsp+oMAzO+ZZG54fCSt3L4eEBcPqj
FT8jx6daQGjPTDSyOsRxcnpjoXbGQ+nbsgjrD2N8U6mOglQX+LDnGm0gJh9vcMu+rQkwjmjKu6Ib
y0XU7rmxUpHKu7+QDckrzxttpj/WtBhv1Jtj3ojLPUXTKgYHkQHJ7cMFgLfi67f4i0aLQ4lx++fK
57Wg8aS4/H/1FFDaYVT7Rcdl7Jw3b1Lnur5uZiPXjDEGSMrSsJk+Tun08hZi+fOD7njQ1hib5rlp
iS0vqOumKZnYRgf0AEaKekvEaUTIcqm7I/CcJLddDs1IPEPnBLGbEeWaFCO3XuzaKcdIzOUEjMG3
t9wGqo1j7jIbk8sc88rjihEhoIfDUc1BStw9n9+VS+Jy7Opmq86aGcZ+z2qLsfMUFMrH3sFkwQIo
wdGDbRfx62gY020uAP16ABL2YjewsPWABh1+D+zm42LFCtvVNs6lIsdmv+iz607nS3j7g35bOpww
s/pz2u/jHe94/odJ/ps1toNtBgbQKM4dvNLL2QXmImzh7g4h8jK4x8t4bNZ31vwx5tiXjF4bCfgD
MMaluA9ocExDNNdT1AJ3WLdoPZYV/Qngc+Fu6Wb+ztHFzVzmmj5jdZcpn3iWQH/aoWMBRhHNqngF
8Hzvog5sxLwmw9heXW11f26hLph7aWhwbpd6CUcn/4fR/XVwjLlIDaBNxBV4QRoEW7Np0gFUMqaZ
a5e71jr+xBjd/c8I2wE4d2Er+lszx9iOErF63RWgC3WBjTde+7343rzzyPBkyNiNafyv6T3Zxv2L
Sc/d13avtOhKi3FqQB7eLd0zHN62Xm9r3hhTkpExTKUIvGHpwRnL/goafuUxxpMfY0s0zU/KcnGW
BU3vFFRAPgbXeNqxHfj8rR0sXLNa10lnyFBB6LnqHt6TI6YGZg/hnmnheocPN0erOykn6YQZCY4U
ORyy8M1argqw+DApJ5ecgqNpVW7kngC1yKGz7f1/8chYE5SKpY7MkOQJlcyxpYOwNFHYyGUBQvM9
a1EN5+9j3JzEWOkIC+Q8m6Momh24W1DT0Hv0AVSI3WcYx/h2t/NendD5GMZouA8VzpVgx1jFUp1Q
ml7kOs62e0BrIVA3HoW7pb8fiNXcajzvHBkLkwzzpBcy5IvWDOyPlffYw95Y6PJ/XXY1BC46u7CD
+vqh8vwRC/WcSnqJ7AaYxGwwYCDhay8/doDM8RyM5PNEuknNIKKhygrBi1ZTmADSjDPBTxYWz7OL
FBG6DWhlf1F3R3CItlvK4W5LpGt6v4m0NZR0eQABCe+I5GFDL2gNtyeZqtaN6B4tDCqaaITh5XC2
ojBMP+uSKi/BpUo+8ymlZdhP2OkMpXW7Nx0N6iXv2m9p55oEcxvVuIqI3BBop23fvg/uI8c4bwZH
awKs857NQFJTEEDOa3lkoC0D72fMPzmYOcE+Iw69LQu6JseohlD0VStEEJlR0z5Ar/kPDoHNHtc1
BUYZOjUcMf4BCqgao3L3TrMlAgKI4HWl49JhPDbgyHq/60EHL/sXIGeG1mWn3yP0AX4Bh9TyyWzk
s2aJ8dphNKVIc32wZMMwpi7ZATUPV4mXUdt8mq0pMa66q6sQe2XnxTihW5A0gGhX2sXyh/QIZF+b
j3a/FRysKTKO29D7okZSBcdVUeWCgI7v0TjXlM3ZFG0ZJuoAEt3SoIfYEdE4MtZf0CNx//P5+llx
9JutKuRlJcd6NEKAkxNGrkH4C6G3rd3fVoetJBRC1hSZjzNSW0esn5N4p480FKw6sioCNEk9tSW7
HC/XGeMYIra4UNSTmQ+LEIHWEQOW6ri3eNscNnN5K11g/UaaYxoZ92rJeLy8aJYCmEqYIs+JLjfY
yszV9s1SxpoeYyqULkmMfjFG9gt5EX8WtD7colM12ymDNWO8aH8sCH2qQnr/+J171XjHyNgPtZmV
eZgW4vaA3U0LYiPPbmyFcmv+WLsxVlMqidAUjE40D421rFXL7m72WCWLLmeO5vMMosbYjn7yJykN
Fw15OY+AZnQvhv2wo+Pu6TsnnNlMTqwZY4xGU+bYWivjlgHdXd4339TX79e1fTMeXVFgcwZzj5UJ
2C0NZs7wu/I+ohgOfnxYJk/QtoDOvd3jgGWrJ15ll2Pq2cRBro7zTGIIMdrdc5sheeadnZklcp9U
Yodff7bVb6fwgHw1qpH9RVGtNAXcHdI83Kra/4gG/7ZX7DhbmPqGKgQfPgV5Maw0ARDse+C8ArPl
q2M1B55n5phgdoBWBvT4qMdLRFPfRXePPDxpnpVih9gSotcpGnUWPS8QXyROtm/omUYBlQOq9MCL
7xIEAbzbzJUjYzDKJBllQEIsKokt1/M+tJfF3V+xbHh/j86df3md2YVPYj9m2lziBiC+ObvEvlTY
N6xiU/gBpuo7z1RxfDS748lXB7WKpY/7prrnt/B7cJ/cJZfiAFv1/3ARGANSalKQVeNCzkaQ+HJ+
FncvphsTKyio/4CCWIStk9dNCu/ysckDvfZnQMR+WGNkXtzbh51y2TnH48eAHhfpjeNe2HRBZUTy
lOvgcEBTzcv57KPMXDh7M3buefsvOKGBwbxRqqxtZ0X+ODv/rvCQHuDVdTYr8ytzzKYHeqNAy8Hy
DAJaPB7LQFR/RW3rEeUCnm/ZzKauSTEvlCSryknJcc3Q0wVgMrzNkb4NsAT1zvAo9V6xJwXberCr
Z1kMxIMS4hkXdvkTuonDQCJgFIAQbmrX+93OctAhhRfM0lnBecR8ICdfeVmweYFejXs1mUCus5Co
RmocG6JHihHLux394uVfEXc9Tl8e0/tyQebnTpxtgjishc1EKGmma6Oug35Cc3TgKLYf0Z94BHD4
5AUMBhObAHUmEgR5sZ2orWdOiF57Xnqaq6OMTZk0QceWpUVH8cSY9/LuCZ0jNteJ80ITdp8TQaoz
IhXo1O4Lmkfw7rykqET79sOhpYpNUVy1HGufCBYvGcFTF5NJePTAHJ0TGaRflj4c9/2AJWjwCuN+
2Sy7G+99d6fRETtTPOsGgw+0OQne93SgvIwPY3F0QgBkZgLeS1QUCduRmePM/HQU4yBMPaW4kWYL
+32Er7HgFJk1XRSdXjfcTEj2GzH2XMV6Lg0SpF4Ziw9yZVKjrc7S0HCCWg5P7Cs1q43CUArw5Ku0
mOks0gnbe1IriGldWBjR+1dcsQ/Vqhf8TBTBldalNG3OJbnXdE4Uzbw/PiSHiW3DwJCcpoisU+8w
jzKEc5Z6YrwXvzZvZoeGienHdUZ4RJjjaRus3k1lEMnkHktvH0iWWJqSWJP5BwekKToxAVynA1WU
yZRVYKfs0yL1hqyhWnIYDar2PwaiHnVBdctMstIs49DcYk5TdRU7G9AdiBzj5wwjqTV9nPsy9fQY
LUf+oTQCN+pju9E4C9O3lHxNiDHEsjZIg5Q1qYflUlYiHovou6jJHG42iWiA40MfGFY4sYGCqc6i
ri5EpDCEsH600s4MjtfVYYMGAbSghNU1uowmJ8ZENbLRxWIjZp6uxG5eHScTFYVZ5dyejXMhElEI
KIiAFPswlKsWiXqI0kk1lczLB+FeGwvbaAxLV1/jcXedHeVz6m+5QiCkY2zL1BVFYbst/d7ocqwv
zLy2Gxd2Kr3kUFhOdhUC/EVBwjClYioGdiww98fw2zoeSpJ5pLlPhtIygtpKo3NlBm6jcmC3tw5H
+i+tRXSf1XmctKSPRRxOnprOEDutotjl8M9VGQs/ICzRBC0iLx+xOpsAoFq9X8qZ12h66+VykbpC
3Yue0vSBe/10NvmBF8JCMmT/FRbQLs7FXJD6NPcicde2md2ZhwiN8/+ciIrYZPF0smqyQosM1ZDb
PM69ILpvKwABLevWiGz9ARVFVyA5TdINFqtBCTIthGPLPVto9u8kOfzBz2MExFQUIgJFhzn53hzq
riyK3KtDh6hnPd8pxR/cfJjlv0kwN7/VY2VKYnAwzI4yv+Tp0eh+/gEXGiFoVVcNIouMlUwAFSeW
MkhE5WwJIiyLolmiylHgLeOiasBBBCA5MTU2WI1zggCnB5WGaPYQyVSQ7lX1VY+jPzlzE/ujkK2Q
NOwH+nxTAAZe6k1Acm8qHFNZDqXPv16X2JZ1UX+R+EhqrC6j3jeVkiZS7pnBg6o8NbK6myONipgA
FYTSuU5sS3CL1EwDcSExWauc6kaN5IyZe2OUH2IltnAfSZHb4dxzLv6WWV5TYmxMR4RyDjot9wh9
HTj3ncfF8v+VyCItm5Ww1HNPxZpc5dyETpOdx5ojq42DwY4tqDDWImHQ/ANwYEUlJrlhhqWQenP6
hmVNB5LvZzHaZ6lKY8J5fm1w9IkWc23ESTOEUACt4ahMkd2KVuOlhKfNW1TgW1RMmgH111QZudVS
IxRCn2eeiB2ZtBICrDatvmF2SrJ1MfM58mPTcYvfXFzZ3+QYpuYpDhNdK0DurQkb2iDBntWuEvi0
rXdKdVHH72pN5YlmsWsEnrLTBLsZPFMOLJgRW5z2Ak8Ci9YxrvzTJ7HPoqCIs9iEBML+1OXePNyG
2v76FdtQfJDQEcOh8x0tGdJn5ZzTWjZno8w8aQKCdPBA6qfrBLZ5+EWAibKLtFeHcCGg6w2N5UNe
3w2m++9oLEyudL/Sa3lqhDrzOuOxD54Gw6e4YtdpsOmA/+jHL0YWRldESKf0WMyFMERStc6SSNQ+
Go1p2JoKaK6xqNpbuQwKN9FI6ADlD9kPQSRupLTJoR3NFEU2SbW6vE8ern8Y7wSZaxJkgaEni4AN
4zGfvgv9+7/7feZeRGI7KQA1zzwtnR1TbU5dmHDmLjd1xFg2HxrAyVTZlp1ZaBKtExERje2ufxTI
8f4PWDA0soAlYEhCZY6uHxM9EBL8PgnRzBgex4Z3UzcPYUWBOYRejnLdnyIgqHS1lUUYG+A9HDZl
hGhe/OsZxEbBMtxToAFvzxPir9F4FPO3JufYguUjfzM3KxIMEyjAaflUg0SHkbmstDrJFR8no+H4
wy1ZyaKMTRFYZ2MSFq5JEZs+rjo8UKLuq9i+NfLIIbAlqhUBFp1p8ruBiBEec6ZS7oShO2eaCES2
5Od1reKRYeLTRkuCeNBARul12upngpq9bl+nwZEVuzdrGhRZGGcJrAQdJcZFMr5fJ7B15jIBcA1e
CQZSEsztzvtOFftFVmg+3xNT+qEJN6UezNgizuuu2uRFwgseeQkNN515MpBc0UOUk/GOK5/HHvMO
Km86ePGHrAIDDeVvCsyJCKVqjnoIZvy5+pnrSYJFqoeiai668jIm51kPeRR5PEmfnUKd9XOnSwtP
aULF9CnteG5n+ebfeZJNVVIV08Cq0c8UuiwG9MmgZ14fpL1dk/CHKdX2nDQylbHtBLlY0bDjWX0p
xOkg+oZ7XT+W8/+dPCDqsL5V1vEm/kw+n8p5GhUjQ1hZIn0ZhseqV456/jwPyq4Wx5zzhNkW6C96
jKkO5hLvJw1etlef4vJH33Ncwaa+Y2vqf/lhxNlI3VxoAn7flX4qL6+cX980CRA4shUYpTU+Bq1W
MYLatYqMjFXmjYKrGtg/Jp7Sgqdzm0eyZCfEZfcrFOPzkcgBHlyFHuReNsXvVYrUcjA6WrNPUW7h
ZXxZBOGPqEdWgbuKmXHk5lm0TpJ0wdBGyIgMaR/ufGUKaD8F8342pt4iquBbYqJqjxgpRxeFXMRu
3FT3ZRy/9oaA9Y7lrFh9EAQ2MWNzn/htalhVGUWW2Y28N9ym8DXEsoYEhCaMQ36WS6aVdVe1Cd5Z
vUqbH7HYQTL/PO0hoTcUIxDYWg9XyUTkY1ooep3liCQC3yKzaRWgNcbP1y/dppKuqDDveKyslzNJ
AZUysFsMOSk3c/1kfLtOZFtcf7GCYVg2DRUTk0zYQpl7entsTTcaHtuYQ+IaHwsJxh6LWjwkwSKt
JHfG8pgr57K0uCkJHiPsfUAeVAhCUKm696l86uubrt79O1kxjxg1FmQd++jBiHSPWo5JjvPs/AEJ
w4R2oSyA+TZGVkpeFLER1rnnG/6NPKkR1QUxpMh/2dcJbR6KiccelhCJCmLuz9ck8OVqFnI8Jwel
dglwm/OQUMxbYH8GJ6xf1JT1HcvT3dANDOohf/+Zkhi3kkha2A69zS0hcI3BNvzvwvRtMOJ9mH2d
dJ/D25b3WFNkrmdqTMNcNlnuGSIWmprPflVwYkseT8zVNPoSi4EFUBCGcV/3d4BYp612rAyJNjV6
a50kfr1+Xlvm/sPaqLpJ8IRhpJgGsZgnJu7pKOL9QieM4hp2/qb4l+t0tvQCSXZk2AHpTX5TQHko
Zr2soICzsS/j2/TUzW6ScIhsHZAKpQO4pYIRTtadTFkWZ92swLLpP+QYLePxH1wjJMAMQ4KT10wW
KrzpiBbrJZzjGObZq55WNRDTstCL+27mqALbhPDhGzWsgNdRMlJkU2d0QZex3F6YYRVUbFilxT0W
4LlBHDmi5JUiuZ/Tltbqj8zgPTa3DB6Yw/Qrcu/YvLX8fxVlVHGhl0044F5Vk1PGoWVGP+L5n2ff
ZRTkUXnDyjdDY6N1PYwHoGeMiaerqfZYl8HoyqM8Hsu293kx7kbcjgBXE5Ulb62gxPOZIYDFdENg
TIlXRL5bhdGtHGItuNTac7Ub9aNfjAg1xIG28pM0apZu9vda39H8bJgVbROSUclEu17hd7f/+E58
+rBFnVeS1oa+FROzTzxCzNfQ7GmEyUstivexzrGVLPLgokyfSDGHikljIAp3XeIl3eTmIq3CYzQ/
dYZJZfmWyHu/9LQxtbXIGZMY7iey/4RVU8HTzMQF+oD8XLFaqL2Y+siUwFc3dAp+SomIF9pB4jWX
bSgv+PxFhzHRqBdOZqOpiZcNk3/bDll2UKPp0vRAvb3O0SYlTcIaFBE3VBcZSoY6C+pQzoknB7mt
qm9hWNNi1NzrVFhYkb8ObkWGsQJ9pflpKUmJp82WrJuRhWwDnXPfnUn/nvQKbEDlJG197gPlRiwG
VzfbnSKNWJEszo4RdJY46IfrH7XJOq4uzLgJl8GC0daaNlf6gAsFdD0qHXw/oTGn9LvhlmDygKkH
GFJVRtzy+WrMqVCgz4zgzopGtK/z2k7V8Umrq/tM7J6x9UbkKOgmQUNegqOlUmcyd3H0hyrEyy3x
AuFLWKi2ONPiFXBWdjL+vC69TXO0osRcRVlFbKxVoDRNFwn4LTHwoLHOTDOQ7McaxeFyndxWZllG
Yg9/SIrosLqfRRknZhxWsZB4QyzOgEzPYkctgamXymJgtWPqY69Z0tok9EfML6f9AQi41V4pc3QN
h8m7X7ajHWLr5J/cH1OGIAxZUU02K2sM0tirIj6ryY+oM9NqrqnUPV5nflNTV0RYWU9dF5LZBxGK
aFDxBmJdJ7AR1igIdHUUxhAT/AZYmBtpX8ZET7x4qk1bme67JZMWlPchapbOdVrLQTEBL2gpsORo
8ECAzYRqOXYXi2MJ26bm8ltdt/uwa+6uk2CnMhZzAxo6gkFEUXCazDshLvpe1HMIrJ2rQ25k1O/x
6Nao2SRWLqHXp3oukuc5A5S3lr5KQ2wF42jrKEAMpLDyCWWrlvdNG4f46ZukzwpcSSoKdQYwOMxE
fpmjeZ+iaULJML8k02F8zCQgBZPe7tubum6gzOLXWCreFNjKRIk4wcSGmfj0LYxdan10nYsB+uDQ
TqgctD7VqZhM5VHvSp+ms5C5YzYPu+unsnnwkgL0NCQFABDMHEoeheXQDjiUSo0bqwwbvD6IOP9z
q66gbeRvKoyYsb22NLrAREgW7sz4VmsOuf98nZGtmPYTDUZ8Q9SYqVFCfNnwFCGmkhB7ifVPI/jp
i4ZVT40V6vJeAEjNdcKb11QyiKkuO28kdj4n6aQ679CF5SniTsuOYf+1fRIbDpEtSwvuflFhzqks
gAWMMa3UEyJVQhvG2DppGiX7umxJakc9mU+6ZtZf4iGuD2U3CjfIbmGjtFABcFrwY8uIm44Wse9z
wr9tBfr1YczRpk0R5kMRp17j9HcCx59tXs8V18yZal0z+TCCaNsUc9qolT2NPyIeWg7vABknNiiJ
3NQGFKcLAicIAKE1/WyAdWsaIccv8SgxLkPMWzPMBTTWzqMbSOd538/7Wv7nz59PmrJ8xCocbptk
6OIA+jh2xyoobc0/GGnC0cdNW4UHnExUBaVJgwkdk65Crnvp2W1j31I7F+Yybt7N9JgXX69fr039
+kWJbdeSsnbG4cOXE304zt1DHGl/YpxWFJirpQXI208SjJOdizekvyt4i7gWYfzmXFcEmCsSZH0c
tzGERQYV1vWYYY4z0+9i8bIEJoFSUyyYuS617fNRRU1XgbFP2Ey7VhA/Dif0t8591uzmxg/um8zf
BaZPMxgrRPFd/HSd5OZdxRJtBSUKEwELI8YCZhAKgddEpbwm5qnRYqoKvA5EdlD2ryBiRYWR5awZ
wNAaNXiSIfSU0Spie8hTOioiLaUxp7PSYNd889ghAAXSaUiHpKFJjjdLjzyumTWOrAKbQcVOsnq0
ZbRktaqddz5yLd2jTjD6cV0qGxE5Sh1L+V7GcgaVTY72Y790A+F7ozKkWjPZQ/hNlo+p+NKeNZ33
FN48Aw2xoiojFwHw+893P2pjsNIt8bhRn0W4pV3bSValDCanj4pHaPn/ysj0+ii2WYG4Ca0Dlqrf
6y1eGsHEEd7m3V+xw5iyUEJwlmpgJxH3aKXvOLEPO/PzlzLhUPDQNlB6/ZhvWXEhNOg8i2twUeVH
UuUWyQ9J3llthhLMJY80O2idRz3nvQe32TIVtI2giRb1ts/CK9KsbBB3Jp4k3St6cNZ7k+OUN7UO
Sbb/UmASCKmuj5hFgA/ozIKOsk6lSHyLgpNQVik1Qm9UeIH0crt/s3ErioxDmHI/KqdlNCUNhX2p
hRnte0fvckT2AcXKoL02HGIi2nOYfmkqXgb4ukTV3ypCipSKiQ5+ay0/SG22LyqOV9103X/zp7IF
oTpuEPqN4A8gn7SbgzsjUm5bRaNKzJtN4DHDmLgu7EYzWUQZoV5z5j1beb/OhFSd0IpzOkJU1XHc
7a8bu+0LhXEKLCpG8QQ1ks+a3UdCMcwJPr2oOquO+11faHY4zYd8Ji9RIWMC1G8fa7N7DOvQCzte
V/8mc9ggjJyqgh0zbF7bGARdIMtgTDOlDZUwrvKQV/X4fp3NrYZL5K/RHSEBggRcMtbPlMJMTuM8
9ZD5tGZUy0dAuc8qXo2BZBXlCS107RRT5agMl6idnaQXXT8N920iUzR0uROpDnVM3LGKvCHUvl7/
vC0hrL+OsZplm2dxNOLrxCalQWPQMnm+TmEroMFrXlw2NRsI9BgDJne6nJQVZoGy9BDUjRNHldsP
ExX3iA7wnu/3uRLb12luRTRrmoxJSzQjLwR9kXnwNe4VK0iAoVJefIgzaX5ep7WpxwSzLmiIMCW4
CeaS9EpaxzpB+KTLzxkaCLPKPBTB+Jr0qjXn2lnpHVIHzhiqb1FS8II3dj77wy+tyS8nvPJLRhGH
mRFMqYc5MkU3kh1K9xhXq3Z9JZ7b9iEQQnvU0LhbnypUiPIh7GmN5IHdhXbY1S6aOF0Tsdfsz5aS
83ZNbPl+sgxmGMbSeMwWcUjYDmGmQjhkcovoJrskDSe62HzLYzGGpIM7A50iTKU3STS5Lky8dosK
i8390OqbB6IWVhaID40BaBnfdwxAAgk9J+LYKmagDPuLMmPBSAqs0V4SYXyHmUbNRMPhJm9/jOWP
avwhyzMVc3SYVScBYSXxFafhGZf/wTum+0QdcxCodX8+fFEKjKIHsIPXiaWlV/eFkS8NuVY/zdYs
oWfdzI5Be6qjnmO9N28YMkAKFr6hz43Ni7eZOvR9MEDovuRlKuZiGtnqiprqRrOrIt4Q46Yarcgx
So4GjrQGdiwihuAhGaqdEN6b3LkSHk+MpZ6jWiOF0iFtImOfbWWea/KVZEfsuz2QJHOum41NYpjB
wkgh8s4KC0xkFEOFKTnojlSbVjQ4NVbMxOJbiUTeHHF8EI8WIz2Alxl5veSDotyJG7znmvdJoB1e
P5pSlZxbsRX8kBVjjBTLZIRPWYiFWe8K+hHD1y7afa0Ud+G6CLct74oU47zkqBcDUZCQWNDes7o4
JdLJVwUniAtr0t8RuvYxeuUrryx7ToS3qY8KEGIVdHlKvw24zoJWa2YOo0sM7EUdftZRZQ0lh8im
58TrTEJZWjFRr/x8uY3ULEjbQZIkNHZGcGzizE56GHPfbfsLUom0JSInV7N5eiuaiyqtvImO7jIN
WI+pZ9aHTHrLFUxZy9kOcPwP1w9vkxBEh54CHbXwD8u2IoShN2w4bCu46HScdsXU9wiDytluxMCk
bVdw3hybB2YgO/hX+ZlF4gjboK7aAX4oDTJKpKc+qqnGSw5+xHLsw4ageRUxrYKY9rfJNBHbxNoS
VnEwU7s1mu7g6yjHqiWxss6gjZY+1bFY0Plb3KS7Eu0UPXHDLNnPgV1MBq+0tSljEw5Kwug3ZMwc
Zt2KadeZ0NK6u6mabKb/R9p3NTduNF3/IlQhh9sZgBGURInianWD2iTknPHrvwM97+clhzCndu31
hatso9kznabDaTNviapOjhIhCLh/n0sHLEuYrzElXcTzmBFWX/Py1pNVREHoOAWprnvtuBo/Gyr2
fC+JMAypstjU4aBh+j8o7Crbpejpus/Gkqm8pMBEjlIf9XIT6LjBPKFy+1Pq1thFRxrUeWUM/90n
tnQ/smqKWEqDuiNaaa+VbbTw0vYRvqH5JKdlFu2KYdzWwYPSQhvuk1q8Hk3SFMU00OH8iad5oW4F
WkgQBJiJG+sRrWQ7q9FdxRsB5BFhIuHUaMY00HF4mvWadVgOGzpJmvxHThhnpnpSb4SKAVyLbmcK
EtWzg1DxNGdR0C6Oi7mZLMYwUFHhuMSempsy5fAwS9GNHKPRXce1I27TGB6mNoo0a8JkYaeXJ6RX
aTXFr22r7gZZXNd58cMPLA7JRcFGr7ao4aktosPuWtY6uRNiBW9RNwxLV9PRWqNswwKVQ3Q6I8l5
X9oWj09H+7BkoOgNd3JNrFBUr6ybGMP5YgNfLBr92oyUguOrFsUNCLYGhkEx78TKdJcqWSAMKeYG
YyujkVyqVNVbCf64z9b3GVrUVN3EfDqcFaa1mYzVIESWVokYUbR6dVWo5yrwV0MbEyN6uE9omad/
CLGLBxt0rBpejjG3AntAqm5wrP41bnXO/XDYYdEmyqbGm2kqU1czPNKn5vfKfAqS0kl137nPz5Ik
KOKMeYP8onYzQB+PeVKrup+6fjOh40oHeOUPTCbwBG5JulW4doRkSLWI7LElnaK2rQ7v04/dfhTg
Ygu/+BW00rNaoTKeei/32Vo6QFhsxZpH3dFlzAi42ae+j212qVtWFc3MX5GM7IlQr7L+eJ/QYi33
khJjKlIDYwi9WKduBKAdKo8BOqatWjvWqqmvfNHEqtexaraqH3eYw7B+tbrn01YRBWDvWG4klDqt
U8X/C324/FWMNRFCLF0cBuhDoZwN86ckfkM5L0h5AGpL2mBqCCYQYWM0Q2WYl/ssDdCcCDsSF47e
7GZv0jc8TKElawyICvTpos9r7uG+tlZ6YpoA5cRAoJzXPjFb22/zd6Mpd7UsOFGLnHQocdRiSX6g
E5gW0Ey0Qn3uTL5wx5XmNxnqiCkGKSeFBN2TrJhUarGEYmh5ZpJHS75mDw1ljanN42LotnnLQqdN
IttHQsDzJvu+sC5pIdJ8mMpHw44ssU07iJxyURi11FXkwY00yfWAbiXVzTpJ9FWRxJwemKX3EXrJ
sBkcTdDo6GaMsipVapE2aIIeU0Bp6a3+UA9vSmvtA22voAUI/9fOGnSOhWb3hnwm3NDHJuuYfzIA
O8Lovhok+iAEGLPVAmSVgubohfVjhiRBaiprRUPGdspomkcHsez3+uSRsK//wvxYFjqykVKTRIs1
d/IYhaNsYA7XGstdXxpf0kihRdxtjJJXHVqUHmSu0bSMq0XL17X0QCbjXNIw3ZBNoztY/YOB5sBu
1A4mN/ZeIIVqDPCCTDTn41nP3GfWZEDlH9FobmZnLOSjVTvYZWagX+D1vpwuEsJLEIEQIL4wxXbN
kywVWlYauMFSOmim9pSlH9m4E3Tjzx+dmohJAwCJSBLyHEx2TqvNGGkxTFGogrj10daYijVQrzm2
eMFIXlFhspClOgS12WFyokDaKjKOoQYM6PwvQtYrKowVUaYmwN5gXE7XCY8dejJ14UUWmrlAmDWh
7RkNvX9JS3oGijOsj/XpA5hbKsa+18JinuAx9JYkekKt+Khr51GHRy+cHLvScr8jpfjFB8wcBnS2
93/A0rlCOJDSR94a+s5Ifm5lQtfnIvRcHUiRfuCh8TfgP9olDea5WeuojMgtaKRqQVAaV0yVaCmn
xrPICGr8KrIA8Dlsf0eYJKhFFgCzieQPI0MqojpGFq/ZYkmnZBEAJiZK4yiRM6fVTqXYlXmSu1Oo
5ut21AvipcqvQiwfgahVcTzNIjVJlIBygAoiyF1rcBupg2bFJmZD/GlbyQ3xy/KlVQI7y3ibT+Yf
zrzVNECHwNSiOwYToozgixpAG0PVz93AesVm7indRvre6DdKxAnKl65Jhh9DtgYpJIsdRSlFuSh0
T8hcvcydzGt2yA8f4k55/nOxviTDmIsh0i0UZOPcrSe8lNZY/2H1nHmSWTNvjuyCE+bIZLMegHQe
5W7fJUTqPtqy/KuzAnqZiU4ZvABn+biIn9o6EHOjBRN6eQYB3XoVu4/757QQXcyz4P+QYATaGBpz
CjEJ60oYQCbh2FXEaia0JzhxOOyNQbWFstgLqX6+T3cp4kfOFzNCEkorGlJD17wBJN5vGkMDyEZe
KWurSIt1ESotCb0GOPiiCdOLQGs9DLJ27hUDI8iFQeMsUhwzMtQtSp8RFYsRoJX3f9iSzmEU20DX
NyYd0WzO/K6qD3oLWVtXLse1Zhl4jEyrUTnkEy8vttT9jd00wMCbwzq46FlVLq53kLoaDwKoghRp
29EsV1O8VUrTMXqLmg0VUUrtQ2sDpB/qP1mNtvKM3h7z8Kk3BypXL7rKa5ZaEmkAExiYAAE8ALKp
17+oGoEe4Yd57malVhKzUn0aqF7H8XlLJuCSCqM4Vd/LeadA5oahrmA/K43KAZAgTW8sVvdvc9G9
wr9iiFDBRmxkaq45UvJcDqUpy5EM+jCwgaNHm1kRzkXKXgSC0b6QNoO8x2ZIWljGVi+HvzDh6M0z
Z8gzDJp8juRf3HHhp5GeZlWO0uVulHfpe10UhKPDS+eJd52Bp4iCfU5snmPsM6B8tyVurRbsMFlP
lWcHA+cZwiPCXJo2pICOMMBIjvY2xF8m9u/JPHC9RSJINsAVAbYTb5Dr27JEr1YSYwCR4IicAC2r
Q9b1f3El6IdBEyiqTTgvxvJYfTrlCHkKDOTXOTGSQ9FFv2QNE4nJ34QL6JDSVcywKiYKBtf81BFg
6JqmLNyoqtdRJnwf5R9SGu6hvPflfMF9w0OoCtQKVTTsb70mNEZiCNylJgdKTuMRqxBWQuPvTANP
i6i3tfTLfXIL93RFbrYjF1JtNF6KPFidu2Y7Ei//JsWoM+Xln9sJTOR+FppMBHZs+6w3pKUYeCLk
Gj3BWVOv/U2oxRwvvtTeoJuYYZzvR8XE5MzrBS+eGECih6Jwa8Fc95b6FPivRRsedIyvTnVh5/k3
tNLSLKpI7WH7TCbQOGk42rVgeFFOA4rsJ4ooGjyufwQGKbIkbOvCNfNim1fVLuNB7y5ICAb8kBNH
a+dsjRjVQtWiTdooKdyq1kjpPQTq2vczoqQB8Qaea1tgB8lqhBWokymGyQ6AGLqfmUYyFkiNSMpk
Q/rLdy0I8GS7L4dLTKGqruHuQOSmp7tXW2+aRhn2wmqwGqiUs63eZ9Gqy1SJeAXm/MwpUDliucAc
YnFUmMAdgLNZWP4Udb++A0ibqyWFE08tdqZE8l+MvuPoVFzVPB6psM+yRsJaFmuwCkxgWOa6KYR4
FwaWsFPzoeZowMIhzreky/MwjaGxOLlZJbZI6qJeEuI/WGG7tLJTyzYk+qQrqywLLWLkjcJJGiwd
Iggii2agOAQ81WuBHxqrFVIvK93Eq74Jwdyibnnr+9KxYKXQdI+Bd2TqMPnIwiGGniZWQ6CWblAf
TEBvVBYWJWD848+pIEdmfjZYokuKUd1Y86IsN6LKVYCea0yvKAlXgvPfaDDKG/mDXCtRXLlJrtB1
ifk/Kea0YSxdCDoH8KpFtGTpbAas6Ua5NvuwgleMNuZU/UqjvxniBlQTZsLQJoc7YR+ZSiNpVasU
FSaZ9bVvCLZU+k7bepv7pzXLzvXDDEyIc5ZbxdMCgMbXspXlVT0ByROPdN13K/VdlypSYTdqF/IA
N3mUZtW68B1NVCTw7kGO0YsXI/qaepix0x9j4et9hm7vBgzBDuBq8Fi7uZs6MvRmVDp49+/SSBre
k5z3eSbNUADXyW8REblCbNiaYWexztERHgUm5FJLPfSDFgz0To0dRfdP51bN8VQB3j3CKzgdoOVe
XwIaFsam0PHzK29tWBlpmrMZcGzkIg3kapE1UCBYbBe3WGZIDPsGbqA6muEZ0MWi/HqfjaUzgg35
hwQbYMtV7ZeDDqk1R5J1ZwDQ3SdwK6xAoYLBndUCDpNVC6zNCcZElXI3roeKBLrYupVUoCpfFBEd
hH7i+MnPkOJaD68JMtpRDD3GkgBF41YdNcd1Udj1a1c6lb8SdmF2kDqOIPAYZOTYzzJ1EFGvdPXc
U6iplt52SIWvmYjGVKVKK47FnIX2lj2gQGCG20CIP1/ohfKnnhBkrTKBPUHp7azBqJWKOEDqK0fu
fpZKYw9SLhBv7Dn27dZhz+eKBhcR4ZWG8fFrwp03hYbi4ZWEtp20WKWZb2MngFcHNIyP92Vmice5
fjBjqmOAikU7x+hY1GYyAizLqNwU6HdGvvOwu8FMV7IXkdw0iM4L6m4VAdOFgBSCl4DT1tkVcXmc
KwhyxNpVlF/NDLHNaaVeOL6r7zPHl8mR0ccKvt8PIRIPDx6J/Mc8JLHJObwFeYSjw7EhAkGvGAsF
MUN0Wsok1wjqf/bJA2RBw0xeyk0kLTI0kwG4NuIcdvdJmtaaMQ1e7Qa6tikM4KKcWiGnU9ntEo1T
F5wPhxF6uHAQQqCAtxLbhp6PeD3LYtjAt4YkB6yNGuA18fW+1C0SwR6SOe85Y70wIVWVC5NvqiDi
47zy6Ny1q6Q+36exINmmeUGDCakE7L3PWj9pACgjUjOJdiWaWwesiRhD0QmKX0ofk6GRQ86LZVG4
TQMhL2ItaBYjfFWnevo4pg3QR56z7Nj3vJzxotDhNavg88jksduXEjPHMF1eN65YPiWDhxzNYMMi
DbLs3D/ABU5QHzZQlp0zhcoNJ1kpKmM/tG4ICAdH6ctuWzehxXMis/dmBA59NXizovKNDijWazVC
E3hWq7bumE00sZJzHpiHTpJWfdwQPe2fxzZ9Vqdsp4VrPd5J5lnv3u9zeisqaLtCe8+MRot3H2vo
4R9R2dSVDtgpXuYE6CxYRYKMrLDce6SS48QJfJTmsdpkqw1jur1P/fZCQR2JQw1LLZBLYrW7KRAW
NqXZuRi4o501kURcw72TQuc8yW7NyDUhxp9JnZl5vmd0bhxtsmTVF6seoz3+QdB5dzrr7/WdotIO
x4VqI7CKEaRfO7A69Cqz1rvebfqojAHinZQ7UclMJwNwLg0nIFhaVupRdJ9XpBh8aSWIdb6+f663
RgY/AtM0ePDiNYK64fWPCKVUjxpIsJtOnj34QJCIBiJUKkfhF64PeVl090BRUDRkE9CD52Wj1gOO
0eyd6Kn251FJNygyDplbGZ3f7gAAxdYIPH60+WdcBCM1aieJEVdAFdRKcV8o7XQIBMw6KV3yrTGA
yq2PYr1Rk/EFjegKJyBhFyMiUQuYVkznAGIOTeEGy2QxdZM55IbkagAuGlUsw5pORXJIfvaRHe+t
6XmUIyJ21GtXWrxrnvGh9eiduo9MfYm9raiHlIfBdnvu5jzGDJRFzCUi8z8f2MWBpHKmYaI4kN1w
qAtnrMTKOFpZ1JVUC7Qcg3kFKjock7gwqARwPQD5zAMTuGq2PNy1ctI1yYR1RkZHFIyepRYWURom
AagpUUvLzhPDGafIqfQ/N8co2mJnCEYPkQjDlN41v74UJXmdSJKrpAK24MW65tZhU57uK83CqaIZ
CJ1ceD4A25TNFZVJ1aH/3cepZqG0FTu9EkiOcTzSKnho94Ai4BilWy2FD0M8iCayGXuUzYOV0TSY
BhbdupiulAHZpwNL63tSaVV6iIY8NDmSvPBmQfXL+sQLQ4X/pvyXV6hrRHktuaJupyVVDWxzI4Vi
Az4fC96shxRjOMMfW/hrmkwoIkaeVvVmLn2CYRT9U2vnWkmBQX7/7hZMBFBiIZXoxQNKiSlfS0hc
4lGBTJ/kGqnaVXTSGimlSV5leLckcZlT9Otib4hZNJPtBxNG0FIB0I33f8Stk0Hs/b/hEWBA3OA6
Y3GZKQxChx8hSPIaOSbTHoB5tpKiythqU7jqWzXkqOUSzTkGBygb8ieoxl0zDqD8aQC8nuQOo+mO
enAYUQEkuWJVWPUhur4VcZhcOml0a6DgZ6B9DhB31wQTQanVBliGbpb1P4IAw4pAm5RTtFgCdnKT
RTEV8pqUccWR3gVlgReA+sO7og2G7deVqkCuwgE2D12CgmMOffMtl1OLNlHdjRwnvmAJAOABJ475
H/TIsujoVpoi0MQ2A2A8+c9NhzH2uHRaHVhEiE3uy8xtpAmvhvop0i6YI7gBzY17oag6AMJhE4Aa
fCv1qlvJQiVyDm+ZChLFaOqE3rN9eb6G9c8SLJCLvuqQpGPRbuKi53WKL10RXu/4EMQChcH5WC/c
Ut83eZ8YkeKaSTq5otJ+qIHf0BKdlByrskxpHhVG6y1KI7NWXFAqoGlxFCeK6yXa96HXXkateRA6
79f9y1kkA6+P4AMhOjDTrsmgHI3yaZIqaLSRAeAz+NZ6zpZsilKcOEm42YVdh43YswgcYGC5YI3Y
jXhPgagJta/LwIRPdmiMokr5paxEmnZPiiCs8fcfs4aKHKyGhKklQ2VZKw1DDlo04rvt8DWbEmJh
uE3mwcbcih2q0JA4dGAid2mwO6VFNQk1AITrAFFWMaJejF8jfYg5BmmRCDquUGiZVxmYjEHKwwry
PPggotataJdljrJfbxZm+DeEAA4OJddQTWJHYqw2LvJMK/UZXLOkcpYi7vGnrPn5pzeD60e9FKtO
YNYx93ctdOJUqRGWfOpYiFqnolNbRlduuhEhEGmzUoqe/5wc5E5ELQ6VETysr8m1jVcB0y0w3MSo
WtIZ3YsamBv9z6E60Hfzv+BjnhZVGDJTW/YAoQ4NNxBKd6YCELY/Tt9Y6PVEZg3betCUwML7WEmq
54ngG27XhK94tHio8hk/y8TkTeLduoeZEFBrP5OUMNrXR6ZGKP96ZmygqPhex8Ipx4qjVF2FEi9B
sERIQz0bnkHFtil2Q2rVt6JXBIBw1nOL+j0Qen2MtYtAduZdz31KN6s+e7Roiq2I6wFsliM374pZ
2H0LNEyT51tvAxYEKv/whAWQ14cXNKWFBykoKd5ByqsHYDEVQv0g+SUeqZxs6DJXMApYtQe4bvYt
3pdQ46nE+clRGNDMl4NVVYRPeZpn+8ysOYq7YIjQXIY+C3SZos2H5awFcHubij2ihgCVeSJI/tlA
p/OP+/q6SGWulKF3BBEYO3UdxrLmZXIpA5koKkqSKXK1lhD8/bHrA0z8Z9s2jg+xJSPjZSE1fpEC
IL4xksSOLIztJIKo0FKXBucvOMIICKBXMAeCXvtrichDWcr6ukFkp4YdBUZwB/wPw+RUNBbP7XP5
M8wDDPj87y9CBsDuTqYZdIC6iFLrGROW0UrPAtO+z8uNdAO5F0YbA2yGiAQi22Ep9ADi8wF65Lap
TypPfcbCOLtW4M4N9UXJa87Rsfh4qCLMMgBnjWZLTFixbQCo3MdV0knyKSb24dBtS/J9e9qS0iYF
+fqgUboR7COHRzYTcEN0TmteHKWgSIUl5yAabBvbDnfVx26z/3n/IBnVvaHBXNeA7pQIyRj5ZL9/
4QTDbN/kzbeZsE5qjDD2Enx7dRi2j/42Iju68RwOGTZxdEOGUaFOkL3aQqP96XzQSE4eB7Jd/3hy
CX3YvGxsznl9+umLAPKGGhMSN95UVcZ8KXv7TVq9H/rnx+3zj7UjrB8aCugvyhODT396j+Ic0l6I
wYg8TFzOx2gfpFW1nez3gG63W1JsHJKRzlHoa0RePqwth1U2j3HDKmMwJlUcY7GaCQOq+csEIe83
XO5mP/Tv3N1osqf/f+72wL0i9upEhs02sp+ffnwZV5QKX3/a9yV++QbRxTsvqUc2XGdCJLTct1Ol
C/LprbEPq5o8Pgf28/oHcQoiUY/sjvZZWHFoLnJ5QZNR5Rb9tZ4XefIp24rT+mF0v5rkwcnt+nFH
e/LyIpKXzfk+TbY1/H/Xd0GTUe0w6QfFQqbtZAdb9KfSiag/pV3+E8Ky8e3jkTf+sWyvLggy+u71
LQ59suRTT32VyLa98ejPiJMzmD9yIy8XRBhtj3yln6tW8kml4pP3/F8PjVFvI9ezCI8G+VTYkMZ4
crrT8H2M3E2y3rzS6vWYUB5J5kl6c0+Mfit9KoQNQoPTSPMEmf23H5RmB2N73OzQV7E6cqWRcZ43
BBm9jq0WSZ7QV062/nPzcZY4SQMW24X9PtvNZkxjpYohBG9/EEhNc/xZf5XtXUA2Nk8cPueX7sjD
zbhB7ItaN0GbsduRHlJyeHx8PG2f9e2vpydCnW/fQHbXE/snLxW67Hd+SyLbiRYIQa0IEijv3wb7
ENDVdvtEXJN89SmlPzlSwoIj3hwqY0Gkuq0HTcSlBe7efn+vqU8G8qSf1s1I6Ob40//OPVqO0WKb
KKoKkw+dqIPB/Qp+tXtJ7Hod2CjDSB8j6feb+GUkvh2tuU6Bo+Rsd0pl5kqCtnv51KzOh0PwdIg3
q5VPts+qvXaNtUslKtsV3fw83reZHM1gh6V8IOTlcQpV/H4KiU94HdrcS2SsC9oRqiSbXc/BHuzV
aiLP6yfiOM7u5YMbqSyHXxfyydgVw0xDP+shMfv3+ojFhE+2b284McK/KAGiROSfLEw+MzZ/CiMp
UqRYAUfvq8SeIJTbJ/jSXUQKetwcjwq5f0Xs0Nf/KcJviowDwJD8II0zxX2yfe+2akYReHWHkWyO
PFCFfwkVftNi7qsKW3+QAC96SsnZfpfs0+oZluXHmtDEeX05Hn9yjvOzQ/bWmv0myNyZp0qZX+oR
TLP9vX1+nAArbmPVPS0HMpEtNvcQlwzOt/Btt3nxA/IRkOQ4Pz0201NM4KM4D/tl1/T75zCewuoL
VYpr8G/Hm7En6TZ9sXn7n/5FTv8hws5+N2XmpV0DnvN4U3zRqhXZvO4255b8N2Y+Rfkijjbl1mim
HMxo3+MT9WhLNE5oyc6BsLL5KU8XJAq1wvb1NFBOZ/tRj5ze3u3snmy6nnAEZTk2B3DJ/+kdiyqZ
JlkwFZhkPClEw5+33sEbS+ptm+N3uLejXr8+uixroqAAob3wErx4reORjf9yDEWy55D6F1f+myfG
lhQDYO7DaBb+wxsWppORgq2cvIvOe/qa7P3TsUCwTGny8JW+RJzpmc/ExB3VYzMxfWumnliHs+q9
rd5X29OnLVsT4uDZ+gp/hz88eVn2c785ZuxLZ/j1ZMw0W3rWd7VqP+wQrghP+58bbrjCNMzcyCZj
WvKxLaO4gGzu9yM9rASyWm3XHVk7eEDu8FC+b6Y5loPd69iXfTlGFqjZgUekY3PefPA44ommMnN8
oW1oZAHijDhzhNUDu8PcF34q9hjAy1Se7eDSmmOlS1o56r+DNGv2YaUDg5vC/q6EE+8NxfOnbP5+
bDy90D9v6W2k+vrw/p2cyNOXr197+xse4Jxb4rLFRJXAEAEMXTwLvYQQz8TbkIZ2Qm1OXPVZKLyj
XApjRVorSDLx05G8HYrt+3eB4I2PgI4YzpqY5FtEXgMEDCNByMAx+4sxHZL6GhAQ5gkvhkUN02mK
ouYKHgi1Mx3tPef7sw+8Ye3i+wxrOpZgpsBFR2Bu4QWCVH5DxJ/jlndTi+p7QYYxjipssKfNbJwR
DBuHB2d+XN/X2eWH2wUNJrTqzNCrYwuspKRZwUgcViHp9mZox6foEKwLe+B05nApMgZwiH3Pz9Js
vhx53dhvFsEM90Dxotnw3Mty4HjBHWMAw7YxsFkvVU7VqrLnmxrcKrFfXzbHD15W9XMo955QMIGT
Oflpr6o4yRZ07FVg664D9T3ymOIIH1ulkFVRnVQdPEUYjDi9fPTE/84RCo7gfUYil5avyIy+SEHi
fFBp+dqRBDPV5oprzWc9uXNkn6bqgo4cl9gC7YPOuN6/6ev3dCcMJHvYbEreoS0HT78lge1xscwq
zT0Nt3M4RGiCdRBV9KSEy+Xm/XiHxxiHxBNKwNmCUum82Y+r1UCes/2PhDiIcOn+nG/uX9ay+7jg
jLES2EiEJaMFDlEhKXlDenP7/GzQp4Y8uV83CTUp99rmbOm9a2NsRlxOQ+Ohd+MUnnVhPVBnszla
p/QL2vk4Lz8uc4yxyBPfjzDbPxsLRLwGAXfb9bM6V2EcuoPF4HitT2CFe7wxFqPMvXAUdBDECrr3
/eFxtW3I9FD/oJuP4/EvThLNDiiYoT9lLqOy76DOs9DDpzYIZ2aY45VB1GNQ2p28w0CB+eW+oHwW
+65ZuybGxDM9hgg6KS6h1fs3pK+Q2Nmu19YRNRP8xfGQC5noa2KzDF2otiV0JUDHZ2JIcZLJxf6o
wN4S56Fu55IQj9wscvd4Yzx+WatVN/UghwXsjT1SeVcSoAbbxsHFsM5JG/CGoRz/zKPJKLqvZmMc
hZVyQsdemjk5Zsd78QXdupx7u41mro+SUfAgC9NkkMCb/YaXEUBeQqceV7vMedlsJoEb9t7ar2ty
jHZLkWBJfQu29m8HUSfZN9GFot3n6daHXdNg1DqrutDvMQV3Knt79RZQ9UnEsihK71NZcP/XZBhl
HqshNwE+oqA6sReBAuTkPknp+Ki2tJUQcPCkcJaye1LIhACGGTW6UIOerTweqlMskOmAfBjXSnEk
j30FjRNaZCv584rSX9UrT+DmY7nDBtsmVSDEmPQStxOP5A1CAAVG5PTjrbNVJw2eDQ49jnyz7x/B
suSpmE/tcA6/Bav+KeMZdc69KIx16Py4xsQqGBqPb/vopPa2LqySc4HEwp4j2Qvh7ZXMsc8eQQuN
dDJB63ywBXIg3rajeGK99ISXMl8ovl2TYgyDEciNbno4OHTuRw1pnwLQ4WWDFvKT11QYexCkudrk
JqicD2/t+X10LDIVu9au9Pnh+OJQnXxNCHkQvu4Pe+HxsLdp+Yi6MSo//9VfsmgDepgD3nyYBT/U
Sbv+BeArBFYbfh8GT2IYyxGLidlOIxxzT1ET7KOtQYHplenEpjZH/Dm2UGGMRitFft34HXKUZG8X
HUGv+Y/4hWeaOEqmzlb/wh9PNQAQ+34WS40cbHNtkff3xxNZr7E2OiBnjuGdJe+OBVGZUCOrvCAG
rqFyeht8RyOVa1vEB4qGox274MCve6gceky0Uct5JQcAB0NJ4jEody6qqQa1pSfLbnkJvIUCwZU+
sIN1YinXYjKfJJyK946QOyerxy3KOv423LroDeJ6S54fYyFZjdZr/LIHezbM8eOBpId+S7mhL09E
GHPi16XpNROotLTfpSNB0qtJCRFetTUsJQoNPLPMiTTYpvZ6HC1gk0NKpsezeSxRqmq5qaCFh9/1
dTGhRhXkjdf39RzQv9kTMl6D7a0PceDcF3ne4TEGY8Jyxqa3ZiuZkmmfcb7OM/U3Y2lFUIldBy7S
c64TcxcWtDa3KmapV9ZXi+fDOBfDIihndT0C0f/zzDpbPFsr+WcrE3lTb3gFZ55osyB0kZkAxkgB
KfuA4FayV+KhXpVf4cl4ScGFbP+VJLBIr+1YheimBykdPQNvOhAr8ecRVa6abP2d+FJlzrAuob4f
3OcQz2iwDe5lptfKWMCfKChzHFayg36uEC+i9GA41rrtCJXJK21pYWcHjjHm+Bd2nYacxW2czq4s
aRx1oieBJqatTbzXEPcmGfMheQhJ2wp0xlnRAhvPr2SFnCVCLA5HC6m265tkQhKpnsZUGQoFHTvn
A0ao22ftYXpHss1H6Y2bcFso8V2TY0yI3GHyrJwfYGiKOBTfTTIHc3tulXv+1XecJjuCj+n/NBU1
kOnp+c14XNmy07cOilGT42wajd43WAuZjmuumLijkvMx1ucn81mTEN/vp4KI654CfcTBhBklEdls
DNvkkZ1d/x0uWSBfP1FTYEbNh4ktS4VHqUhi+8Nf8aLjZYMMXDzMf6IOwLYLx/kQVX08IjhuKTYH
CEe1prygapmX3zSYMKezpHbEDsfZeO2HLw5SHOSDV0f5l7TNbyJMbFOaaTVMHoi8zV2gNd2mFE1H
D+g42mXrzV++X36TY95KRtwD42REFLA/vB3SA61t+oI0IufoZmNwKwW/qcwB3UU4quuZok9YAHw6
FyIB/BXPQsyHcu/7jDHqGtmMpQrfj8n5oNjSwwPeYBtuh9ayyv5mgzFEZd4N3jB8CkD9zVpN+8MK
f6HJtPlp0eyhDEnv0nEDb2au6Ef0ylHhZT/9mzxjmEYj9dSqBfnV4wod0A4mgDmhwEIn8mwlfpNg
4powK/VA1WYO3+Cg0Yj8eDqh6c1fO2iCR1vp7sOyPzjCsWxwgXQy42Z8Lvi7lg4hVnuAPE94EgUk
cuOH5Kv4S31st5mDfcDeS7Th9i8unCSGWLBEZYawA9glw+agpZbvdZN4Gr16wl4uxf/qxw0WzUeF
iBrfFMpublrjJrRkLKPDKOgDYqQ/nLJCuR47oTAgr81Dkdh0z2g6+sQkTRBk8VTUxyjxiZI5Zv7l
vswsvJTmFhJAomCIYt5Pen20RuiNYl6X8mmIT7qkkxA4lPcpfI7+MLoHEvNg0P+GxRg2TA0TBnJZ
yQjrY/KWbJG1f/cr+pigxug/PG6l/bNA19nG/aKT3i4IOJVXrVu7D85rt37hCNMiw8A4xia5GfaK
BcOPAeSsZW2B5uEAKQOltLWah9WxFI9oIuBqAGWBLU4ABrk+1CTFvLPf+IjuGvoG3NKAWAbpCxL3
BInaHXroh8jWHzzOSS8YUQC/zdi9imIADp3x4L4p+2pbySCrKiTvNt0AlDxuhD5LBHOdgBEEUDSw
m7BEl207wsxQ4pe5BQvwWL53XzxX2O0+gO+vPdn3BWdJ7a8oMU4h1np/KgJQqlZ7g0Qny4klO7Y3
+5aYtFrdp7b0HMCEiGZhUcK8hoTdcJ4npYoAAZYtJjE5lJnTyWTykRhR0CXz3FEVkxb19CAcBp10
61eUuGyOaC4VSdCxIs4wFTP+FnuBoz8MleoJCJl38sP3YdOEJNwgQDfEdbql4Sqj9vTIg4FbaAAx
QRULXqQZSxPgL9fSGmliM41iqp6UahtZm7bXqQhwPxo9F2tLd9uRtgZgB8j98156iOOsMf0FWcVs
IjuLJvbAhTA8yTohMe50e3lbbgMifznybPlnnxEjsPOY7wwvBUQbzLFf85cKkZ4NpQJC9jhSu/wm
zv0F1Tkhj/rWR1OlQNJvHf5JOUgB/X+kfVdv88iy7S8iwBxeuxlERcuWbNkvhCNzzvz1Z9G4OCPR
POLecwczHzAzgIodqrriWi9gSs51Yc0StJMCl457WHpD5zztmw+amIeA05IqYnjtVBrufheZ/rqk
b+6KIco+ikizD4zUI8elzsTxV+9tw8Q6OK3nSC6m1E+RT7THcAtFelrdP9MZH/tqYUCJvt1prgZw
YgRs6lPf6IkHDPlNtxFtX1ry5mbcrBs5kxur1lpZci7kbAK7NnqNNq2p7UVSnqgRJToG+skatMb3
FzcTN98InTxjQSXGbo0R/xNkDgYAeRpWT533qkMfqXS6L2vhivwBI03cUBLzTB7vLL9u3wW9LUlg
xlSSyX4tUEO+pPpimvb+DZHZib312ogJhhjbqhc2Y3R0n1B3wabPKCPIgTBwD8wsCUjz0ylKpiyZ
KG0d7SToAkkscPl0+mAN1D0zh8puXiSrPAeIPCWiSDs3BGGpGYbURYHOHh6zt4gUFQmjkytZSwgU
f1cPUFMWpDVAPmKx+MmlYqvOjTGd75yGXJdLDOPGdipqYGRBm3AUmcoSmO3f+wR5YJMAescILSVP
YoUuYUFMkofO6cIap5NHUbm4LD3W8nhkt0p/K2Ri+2S0fGpZASHPl8O3aW5UukGuy+R0riHxKrV2
pr7ZYQzhYGOm1V15h4fX9drw9u/7/V5Yxw+Ixo9APyfrtW/S9fqJvi8lb37Lefc+cTyXq9DP9QdX
diR8oo4O+48PDdnzRk/RzrzLycnar9E0NazXHB2MFVoFwCSy9BCNivvnA4BmoQHHAC2C01d38F2J
LwrHQTVwMMElLK2GVfua9SRapQfmdamHZfZI/hE3TXjEABkLh0JzTqKa0UC+SPkCOMOM+4lDv5Iw
ucluLgAdpoGEwkxsvyRvOWGNfJ1TjXp79zUj3XNB+QXb/9scPd1G4JuA1BqwZSw28/Yc/TxTuyRN
xHEqNiU5EenBJ+YjsdB3tMV1OqNjZunyzEzTwIeALzoCkgD75Lf6en15ysgJSr8VTwgqOB0NpWjP
yXXnsH9vSWrUhgJf7un9vnH+LdlOVnojdKK5mGV3OLGC0EKH1pQEY0n+t6Pb5u6y+dL0r690pbfN
Kk+hNuuE0qMM2qiMHP/7Z/B28RPlBp9zw1Q5vkNEIshM15HuH92j82CT/pIY8ov4wZzuL33GRt6s
fKKrPKtKfZDX4inxyVsmENkGCvOSFzyjjzdCJo6KG/BllEoQomuHN/n7EZA5nYUi2vH+Wv46Kze7
N+218spE6Qq+EU+q5R0eH4Q183VfwNLlnE6b9H6mOKwGCcOBfauQCBJ0TBTYFhH1bbduLxGh53bB
ms1MUGBZMpgeABwGaITpxF7Yx4C9jXrsHkbFMcPgGqdydyLMOCy4ebQUalGJPrGbnvgJ+TkK9sKi
Z7f1Sv4k08aIHXizpW5UjhgNiGMVx8zpCc7Lzg7pw8s4Y70/P3lrz0DWfOFMZ5Kjt6ufqCY8tMQP
wEd+ai7+u7yGZnYrNFzCqBsPL9vU3gOowVtqQ5gzfTd7PlFExPr43+OejwOounmQVidbZjAH96gY
BppK1j/9x7jjrq4vVrFmteVqvycqKfSljHQGZKMdw0Up8Dl6sslwNIz44V3cBkhBU+3f9EPc7vNE
R8F82igDaN0QwpiJfoLxs0S0YL4qS/d5JiaGJKTgQHSKjApgsm6fFVnzg8RVOZwo1OeD29hWRLYA
IjBQj/D1nix1H83gfNwKHPMfV09K6rtKxQ0QuNF3bygF4g49qvqjrFtoMeVHn5UiAbFY7Zk1rVfr
HN2Ga7FoV0BzP8Siv2SXmZxoR3t++6WcNsfobRx6WiqIzDleNzs70VRliFNF6yCxphvdDFe51ay6
l5Rqj9/oHrIqVJrez+diF2KXNfsoHRRbNSJD3C8Y/Hn1uVr6RGn5ypM4L8aHhOh42ZmNDbxpDIZY
/na7FdYZWac6OovY/6AOO+cq3ezBRHNzsKpxUgjRufGMfjbMVaRW0cPhZVfHxfmrGY//RthEVUVH
aLqmZMd1Bg9NcqpTKimkYI1QPsjhQrg6kz27vccTFeUZgUmzbJQ20CaBHWSfXtcl2hyPY1VUv2/2
lzZyirUOMFzGBUc2tGaH8EIlDSpsmOgZ53mAGLJg5mfawG/WNgWiUwswHgsFjJ66y9dAeSHEwjQR
htkwdkwTw9eVhWdtpuHiVuLEDKVeGPphBYkSCkhvphXaq4UdnH04/9ECdWJ3yqGK1aiFhEw3pRU4
eveGsV8j3IHns5TsnH8nr4RNrI0vSIUgJTiuRlfXJeGpfvr1Dx5U3WKsaBWbjM7oSxxH887JldiJ
yfG0OOC5EGJjstntMEwCf8i0VZ2QT7JtdYR665Vrfq2WhnGWTIw6MTER6KOiPoXg58sGLolpcrAw
6ZkxiPW5NRBVrp8YPaERDejSXR3P7U+0cLXmiYkJqqhsxRaiU+I9yJQjmFjAY7JFm6TxbtAnpPqO
6r8IAa9NzZRwI+7VALlsCGXHkSqc7Smmj7blmNaeR1fVwtVdWuLE1AReGGliDVOz2cgtLVAgHivR
/2Y84kYJp6wRlVSooQdg/ZP36j3xXzJqqMxrSzbHpYv62/5459Cm0LudxjEyGwq4L95WOoR7zFbv
6udiy+kf9sjvQB4f8T5u9zxG8fcygTu/NRTrFTj+/oj8EX78/+3wNG0WuC031KO+8gZHcJwkpNYW
U7ueIT7eFzXTmnS7yRM7VCUSJ3c1NhkayhD23bQ7QohPcV3PnYUZzePPkor8rbbeipxYowb9XhGb
SIhZMjM6AF+WtdHPsKKMrunt5gm4O66uvTLbcqkI8dspee+cJwYpCFypiCosFsyTOpjSacXojyaS
k7WVOwT9vehbHutB6JKFHm30zdPqib6+vsA1GejrHi1G93d/pl38dismhgo0c4WXsXgF5F1ufDCI
XGzOagyK7ElNvu4LW/IAp5URlc1Kry+x7+EPEE8NJNxMYGHZvsXFhP98HccVlS2SGfqKviMfDEN5
/wPG3b23+xOHSPbCOukDEY/qx2e4RGUwU2C63cqJVSqFVGjdFmcbQG0J8NmM/btxfwELwQIYE269
9m6o/I4dYPkkd2PmJAStxoNHMVbCoGzIkLa2EIRVjwExcm3FkuS8oDrjDv3ZQaAfyiwK7ECo5G7l
s07t+gGIT06bZCt9iJ9AjVqQMOuWXEmYOD5FL1ToCYCE0Dvy8bap9Z6hEkOe7+/kvAN5JWdidoAo
rXjCgLvIUtQfDevh5YWjY/MlfNWlgH3+alwJmxicuAKf8xhunSqNFNlB/WniM+idSZcY5anf1Gio
XUIfHxX33klNLI2m9k1ScthH/+dSgn6GWddLRFHzsfLVsibGo/CC0uFiFZVcchlhsEb8isfzeQRJ
WjiupXs3cWrYrnLlsscGbvxEHzaiPqi6vuilLt29iX1I+DAAG44yuosXzBp1LIk+OgPwGL7+0640
gBk9L/YjzstUkFEBFaCoTlEr2EDDUyR6Ema29OgAQ4iH6KfdIIhZfS0W/Efl+Xsp/lfYdHCrkBom
bcNAQlSh7/QIBB+6SiiwKxYlzT6x4BH4f8uaznDlas/xrutLiC4wiKSR9LKI4zgfcV7JmJiKvgCF
tcQ7vymMt8YjaJ6weLIGOFFkLdy/maYFGPcrWRNzkQ6gtu0dyNJWO11AX5bJ250Rv+7rpVFxYV5z
/9m6ibFASwg4qngGFhCHNJam3g672shsvaTm6fHx0dJoZmyt7Wu93QPFYv3zA4TAxTmT+Qj0asUT
A9Jpjuc6BS6mZibjFLljm7XNb5aaCGc6/G53dmJEQl+s68BxoQCbRgdSNAK0EaUj2SAfhNrRmj4l
9HjUl4C25j2fq/VNTArXNpEj9Fjf82V3Ucx6Nxz35/H60MXoaM56jW0+4MpmReDZT060qZtccNpI
OpVrlENTkBohPcI8+7Z4gaMFZ/Nro99/3sZfnCo6GDxAocAjNypOkQ1cNs+KIhakkyin4FLzSbfU
xjN6M1MJoDlElyDqbwCYn1wPKXGdVGHHNZGMIwWh79z30hs26+5cC5ncjab2IkZtUgnz6UR/K9/D
PUsvm/hndwG9s4BUj95v/wP42zkzeS12cjVEMZWdbBjF7ird88fB/xJTz86pIqVuAQzKqOgal/Lr
/qHNZkmu5U7eHzGtB6bt49FoKljvL1gSMCW3xhm4dktOydylvBY2cVfZVK2qIs6k01BTNd/Hznp4
9yJL05cQKWY17R9Jf5zWqpQaB2Sc2M4LeqGFl3C7bs5AH1xa0Wya7lrQxDtt4lDy6lFQiEoQEIRN
5NOB7ms9YIqBN6VlLKPxB/9vJUAfH/7/VRI9ENVKrMcDCwmQCNHlTX++llEoFjdw8viAALyJSgSs
EFPoF9VSUO5W0MaVbbxHNyC6vrSTv0Of9xY2sVhD4NaSAC6yE3L1l52EVPWFWbE5GTRd/qT66nnE
qu3X+Mc6YtL2fF4bA31JIjRlU8DbLH3P7FN/fbITayMIedf0Ar4HVSczNlKre2yMldAuhgVzJwpO
XOA2oQIEipPJiRbAg6u7uIUgJiE77cIDTtZ0UR94WlL2OcfvWtLkUMWGUbWghqThCe4zE1GFaGYD
S4M2UJjTMZFNcJkWTMyc1l9LnRysxvex0uWddAo00od6bLEVUmfDA+o9IxoWj+zv11K9ZfzN6WUC
z4WKxmQJuO7TTqcGVOlV0UvS6XLhALeUouGRcMQzJU3PVnmhO8SQkIk90noVO8AL7a2FRS99wORQ
QV4KN5EXpRP6MZ13cA/zp2bFetSN30WWor82xSRBn1uCvyB59gG7XvrkkIOiY5guwtKTUs+fUaFl
XzW63dZIPcPVIIr1Qln0RXrHYYkdfTbAvRY9OWkkZF058iA6++SNrjiJvC2j1b120AfX6vyr+qpp
lHU2IbrFo3WKmbKFXZ+74MrYVYxD50CuOFk7qyVY+OApSEQD1Ouwe04f3aMXkfO5ffFQ1/y6L28G
8E1DbPaPvMmC4xjzHLUCeZsgg3/ucVTWG+JgEDB7QTsz8t+9uQUus7aVgFyaGp7VY/RrJfyLyTYN
LYe8KPKgchy9sNtXwW3ZUAJ4n3KKMLfEisRTjq0prauxttKv2o/jURwIGneW9GxGt2/kTtyHuFA8
B9NtCsJx4FIDNOOSY6T19DFA1x5FWzx9JkD+XQ9v62q3YuwfZXFWbOkLJj5FDva4PuHxBe5KesEY
8gdmWo/PF3F92ZTrL9fsVwuHPnfLx8kABZx84G/CzM7tXvcZcDVitImd2vDBP/E6Cjr9JjbHNM6x
3HiW9Hr/lv1idUyM2Y3AyRL7KPHdqGFwy9DbDSZCjx463V+xjcGcY/t9/eTsn9YG8Z5/60toGkDL
QAXA6hAzBAufMj56k08RQdeJmSHMZoImZPIpJRgsO60tmZPqmmEXE1E5qR8FYxX+g4Q5JS5bt8Jr
OihEan/i1AzrY9DqvtYRn81Ixr/n2U4KChLABEZAAl2FwbYFhVxyaFTadDYT1ZRXTwWz9wYjB+zv
d7zULzoXVl8v4bcucuVA9VnaVxnYOE/cU/kjVDaveYD8rbWdwxnZkbFzhzb16f6+zbmJN0InbmI/
yFyrxjlzYli9gO9kBl8MZ0ibAe6MSYl6oNyOPZ1Z9LIcl7ox58LqG+GTtyjyYsWLNKw4qdFs/BRG
rO4+yMJjn+lpDtpg5pFPFtLeM93dUJF/LsoUMiIX1Fzs1Iw5STzNS9NRKceDFu672XwAMlj4zgu7
/nTIpyKRQYRNzANu6TFYuKvixDgPEYPJNx57LvA04On342EsTWZGxxgYIwUfxWrhkMd9vFEOaAXm
klQQhoLF/g+0mVqrLMMWnXNyVWru0n32JBqBqSgkQr1wb9DGQEcPjQ8LSvl7Y+/JnVyuIlMDyeMh
t+Ts6qXYgEgOIPIlFVZIpOinHYuCWmQSqzStU6KblmsFcJ8Dz36KDE1G82ZiRVR4uL8bfxPQv7uB
aRtsBMCZpmZSYtNOlh3eOeXPmk/UMiTNB4pPH3msF9oTw9ZEzhZ8n783fSJzYp7UpnISTxTQaK18
ChvtKNH1eQny6m9J6VbIn4xmCuxQTN45JyTJ4hUePYVcNpneeIb8EFoYtlEfFMeQQJwMWCATLzCK
fD+AkeCH//qGj1+C1nowSksCh3+5fYm0vG8iPpGxXMFBwf/wcRgBpYNSTxxM2Ky9buGm/c2+TwRO
9pfNpcKLG8k5dcWqqtBs3XzVO2U3GMV+H59gsk0f2UF+tSD3r591K3fKtZE0WeJgx53TJvzZXMJ9
SmIDZLHhm2O+hP7YLIcugzF60R6OT9Hx6bhwl2c1+5+NViYapkZpxAml6pxSibAlqVhSGcwxfoBX
A4N9X9jf+ZFxsZhXBY+rJoOEeJKBqt1aq1jRY04b0XKOwUOydYyeBAZ6mqi4Bkw4+kxBiuFaA+aB
XuNmrM9jluvp5/53/PVzJt8x8SnBnaumKcc4gBOwwhzk1Qa/paHu6775ExhVTn42snFf5t9B2onM
yY1WPYYDXbDLnHQQVOpmtzWjz5Pph+Rk70j7JgrkXTZX/GbdvxxXq8hQ3t97/f0ML3fJsx2v8tSo
gvEe7cVg30M8MXk9NDd3S6eHp4PZkWcXScDh1By8S7wXabhWrXbXcmQdGSVCSXGlrau3YF3Qdc4R
fWmqbdaqXX/KJBPRC13BODU+pYxWUvXSsVQSNu2Ty5Ggw7Q9Y98/BG5c2mTpGqA5EbuMa8egw61Z
ydS2Av0QtBx+Sr2HHTU6EF2gJuWhQPR1X9ifiE0DzRBeS0WRQXcIUs9bWTGrxKkm45JJFe2BT5ds
GBWzUHvtdF/O30TnryBMSILaTsCpTgRVflAXuRLAISF6/Fi/NSHSq/JB+nnn9choziuk/JVFMIG/
WaRbsdOmwSZUUqQ8QeuZIWWGvRQDss1N2YTTvkSxNGc4RtpuBGT4g4cDcruXYddqaZBCVjP2dhyb
lSms2nP4dhrtBUEzD6i/jCfxJT2gXoW2mg+oTbup6VJ/8dzTf/Mhwu2HpGqu1GmCD8llIu4DbS07
Bk879VgrnxWNa5K1C7wGf7OH4z5frX2irmHWs90QQuTzZtfp2Zdpvr3tNpvNKgOaXXlIoMUyPfTf
pzIn9dmIT9yYFchf8Twny0naWQ1COU2UBHAiY1LpdgM4Lg1RgJGYU+QadQb8qg3rHrIKpOZmrVlq
ROVu779qHW0bq9TMhas+Gsk/+osnBOlSNE1g/ngiPdNEr65bGFGFOLsEM0o+dQO9NXlg+n6lIyfI
EsT57IJxBDKmkHlO+DUpV0FVEjBhmNYK2Gu5Q4OtZdNkyQf4U97Fz0sakhwIPUHNLE/3NHPcrq9r
78yrezQZ0DiwhfCYMRdZBPhtYjI0NmTAATjucyK8qhthoNjgPltL/EYKjEFzFrzNWX3DPLkiYLIc
kAS/Judq0aCtL1IfPR3ngTl6ld3lR7E9d91LiexeRtWU8vkz31dEKC8NrweDYjQDGZ6D9l1RaIMZ
ZcVNdWEgWfTNtNTXfDqkZivvFEEHS3zhV0v+4ug5TC/GSAoOingRpKLTVhpXyRyQaDfuWTAVB1wI
0UVU4DBWCRlqIqZUFYyksHKX9gjR4ofIXXApfh3S6QcAUEEC1zkPgIhpz6FStXEZ5ZJ3jhPU8B5U
IPDr8OMSu32vRL19H4A8rZfPQ7bj8tcqA1CGDGR55SNNKVpXgjzQJTMGSoGpVrQWxtymaKTM+/CY
n2ONci5h5UdRI77R9AYrGbFigmSWs5ytplLN7EJbfskGOux9u3YIJtA5TU/Xnmw6mFD/cpCIOFU7
h4JyKIiJwJDa1733Ftxfztd9FZ01V5qgiSpamsZbPfGtvLJ2JNaRvTMTUO+Qk+DCU3Xt0Ug3gQhP
oUC6gX7EhDwcRD1ahbqRPa5D8115Xym2pFemtmrdxfTOzCOpoFYGFJMxZgOWycRwx7wnKm4vQseG
HZcRf6DZQ62wRCrcVZ7vmp0fUyYi6ZOa6gmzkpynoiPNYyXTWlzSrr8mBd/Cg4UQbjCy+FM3uEeV
Kxn6wD9XmEzO7J7To3eccP4tBWYfdiQLT4VLeU5npPXoB7WkDBrSo6Tg+gYfmYytSTQJDa55aZkl
7/CvMUKCGX9Bl+C3oBp9a2LjLMjDtI39s2czF89MnYcyWLE/JULvvZOTDEPVKQmZz+E7Dt8CdqcF
GBZgV/x/3QSt4TtEXCGMV4OWTJj4y2nXyUXVFv456h+0J6iPtI3PKDPU/ZGpfaD4mMW3jAz8oLOq
lT8pzcK7OxOZAWgGFRZufObAjDbZCJ+Jh4LzmOCco8GgoeVAU4Wm36XzkhpMv2lzIIpsG1LUe7ir
TPHYpWbuGq1K0g/3EEo7h4HbZ5bBIXisCiotJCFGp+7W3tx+3XjHrix00XnlIIxfV2Fc16OBj4cJ
JnjYaemjw5Km0u/r9UyArOBFQEVAAJPyiOxyKzAvhrqvBi8+B/w2Ax/GO+sYdaDn7CbdOY4JE+Of
2GLFCcQ7pwEdcuIudTD8TXCCaRuU4QDmYVEB46ZuoJMUAdsIYXKurQRsNw/OK1q8YF319qW2ozPr
LjwrM4p6I29yBWIZJNtOAHkJ+6PhuUPn5P1d/evPjAsS4bvDk5JBIH67qV2ccIqrJckZ6JUuCIF/
2o//YDpt9Iomd+VGyuSucA6mKmW3SM6NatfHbiOY1UZbI1ntFqtUFzdMvaA7412YChQ0VQEJAjpa
+GlSAf0eFSMIXnp2ip/KM7vquUm393duJnQEluiVjHHRVwqQ+iM3bg4ZmX2peMIGG/nEWOym6FGV
ui9r7pREBFcw14ooKdpk/xwtdvmqqdIzfIm6N5DtSoA7XhrcM7M4STh3VteyJmqWNXkQSUOZnpXP
toDdIezG87Zh8MxUB/lS1rRszCg17i9wJs8KxxP+rYzJf7xKv0gUV5sZ1LmQaL6SnT1wyg9wIJRL
mNgNY4J22BO2TanHocE+CD95NBDks6vw5NYr5uhqW0Z687mA8BzJ3ZWKdqyWSIHOxzRKVopyqZjn
urSH0lBLu/GRbVn38EwwotfDTwxoWj85S7nSv7cPOUo8XqNawZ2exsNZIjSe37b52fN1SXpLk51Y
LwQif60vRCCHgAyCzCPiHt3Rq/2KktJhHG3Iz0D7Jl33VKDNwH9kW2nV28lRfrx/PH9LDpoKgDdB
BroU/AZkLm7FoRtO6Fm2zM9IhjY1UTja2F5hefVetku9eOQeJQxma2EIf/NLzi1mSdlGO3Sr0PgA
aLOG7B38lSnsRRDEbcz5HdbbodkOkGgu0v/oHG5Js3NKqj3Uq0xceHH+YnqNq74SOklNKl3LonsT
QnfdiT9/mB/BUzTo0YYD4sy6wmCHaVDFAsjJk2TToFnd3/S5I9bGaAJ6D96xqdJnZeMIXFvlZ2nQ
M4e0nWqFHbqKNU1P3v2KSiVL70v8RWL+s8syj0UDAIQDbuDtMUeaUDl53YOjSRc6M0VdMUk4wvGG
+pM/14AqyolmJAx1WD1KDM4365S0Ih0e0WdD/E0v0wSVt/c8QA6X73V4ZhFGjQqQBnm0iOjg0vKh
+04y2qFlpLYzoN/6tB52nbcq4pX8wZe0YVZ5ZmSITRaRs/5yDyCQHEHnsDAFIG3TS8R1vK8OjVSc
PYGwVUSj4iWIqZubRdhToX3zU4t1njXPDF976bETdbF9Er5RZJIkgPbTRAOCmymohhavApR3SjRc
F3aDNipeZxGKohSmrLRO95RNzempZuI/Sshn3z+k3+G7ySHdrGJyK7k8ymRWkoszRtp9TVfQcKTs
BKByDdvyZ/hAtwRKQI6VfIML3H0dVDsITE6xnJ4q6qoMaDisedbq9V7Wg2rVJpY2PETsVmSMNDML
h3qPknBIH5Q3/1HIDF94cVswSqKw3BvuQfysHENJt+BIdF46ZlNYgryWtaOCoO47D6wi1hn/OdSs
MjyEnDkwKyc0eYkW+xQxd7bvg8wIm5yKHhksDEp4+BVvzUgkkKkA8dsyN9jC5Bratw/eR+3pucYj
lYO/H1r0vnrSwnb+ne2cXIrxPbyypH5VCnKhisWZXwf2jrkcaivOSYRcmsXqAO/0iAzXlgzfGSh7
Eb0aiVVYvrlU/pfGY5seq4yhAXiXAELhfqOBq+/IG8YDMJlanIVD+6N8pvt8X9meyQEEwj3FWzMB
18yhp4MZ7l2i7CQr2INBFen5c0ReKNAuQUnEgoMMs4YsfQaX73klWbzpH4KF6HEmBaly1186CYz6
IhXCklGKM6uUNCl/xnFt+Sl5lCycamh6S/L+ej+38ibp5TzrBKFwsTPcoTBL1GtGxtoBsCCq7pmO
7ZjcXjxE4C6uFyzwTJnmRvK0HCkkrBzDZuBuHMNnd9NIj8OruGtVWpZErl+H3obfkepBuE4lXA3+
6b6q8zOv3vVOCxNVb0PZwfXHTmsrnvou7ZB0RjfQxYUmEN9ETU4X7HSTUOnVoeU6NdKNYI/NKfe/
4/+4mzLAZDEMBmC+yQlIqIS2cTx+xyZ/l48l7TaJXgwmLyP63EBd2JHvMbKzhNQ/7Ev20OV6jkTL
vvpiA6p9Kqs4jom0zq20MYKQOIQpiZZTBshGtTnemvDQnhjOaoetQys91pu9y5P6Izg2MCLrUHeU
hTXNuO84W0VATwG6KXjltxR9pW9c20darPjluW91r4Pz+COnGlWTaFXzW5bNaZAz+0L5r6NmSIUP
hZyCqiH5MjlRlW1iyZcc3GXRcCJSP3edR5Q3b+M2T/ISoutMtWmUpiBNrSJoVn5t39Uac5FHSw4T
lGcP2Z3y26t4U652RfqCxiAxWw3Bp9T4pBIsH4wFNU0ifsGjmFXdqw+Y5OICr/ZaNg3LsxjaEZpE
4XbbVWir5aZbsBIzab/btU6skjwkhSeoWCu73jGH4DSY7PsB0EEyjVfVOMqGjF81ju3TlxpQPrGN
WI1ENKGV8Z6R3PyJ7BWYE/BUUddciqpmIoKbg5goECYGhT4Wx48LbS5bxYFI5O7xvpb+BYzCS6Yg
vYiAALMpf7RUTmSkPSv390YH5WsunSJpJR3iEPirylnuN3ltMZmpAEmIQcfELq+QpzWq7rUDLmJv
sf7h/gfNZGzGD1IQ0+FzULEZM33X1091o76RcfoKnvDa23dmC78PXlMFDlBmO4DCR2KpqqGJhzDO
Q0Slr2idLDVwzt1BhJZAZZShd0BWvv0KdCvLWS5VuIPA7K9z0/Geh/TTKdFg4HQLccqcLMzRKooy
0gWL09xlnoVh28pedUY/dvUJR4ZBhhvJQtQfkPle2F5+xmNQx85UNKkocGonMaCnlE2XDnl1FtqN
yl3UHwaYw4oC8B8SupYglVR1jbwM13y4kF6Ziwe5a9ETvebkLM78JKvOxSf3EQoCFXpdlGhaqQCP
8mlJalFPn2TJ6val6NMEXQZpsVGXAu2ZEjA6wq62YKL0adKmIDUuqzOYhe1T8CTBzL0q1pOKZPFB
0fkFFZs1qNfyJnrciJmbsRzkOewaZIMhv8vBMZsFqLgcq9ZWa8qFhOWo0qyUk9YsWNNZz0vjhLHv
/vcBmZy4JgxOylR1da5jFFSyTSYaYk6dbpdVklFoAS05jAHkxJFPC3dt/OWpd3oteXLgfVLLXIkR
o3NQtqRO4BQrMY0Hw2VRCfwOS32o3pP8M+6fynrDa7bbv8QV7V7vf8ZfBJixFAgPWYBNYVnh12G6
sigh53VSpGADejjBD0BBF3U+ofmuD4h2zt5+1P1RQg3HNzl6lux4oxqBUZNyJdn8kgqMK/6zIyiz
icgEj6iVo3ZefYoX+rWQpzDpTfjW75rcQJpRHTMjfQsyzeGdSTehaCse9S/cQW31NFvd34xf7+/P
FwB1FAkCFa+7MjkTfqRd58u4PHOX1JAeWiQEKz4iImuw/gZxClqcSgv9wmVn9htgi1hOhJJ88F0h
2loXBepg/gWEuzvPpVJHFd9C+2DTHu9/5ZxFRE7vfz9yoqGZk/NaIGGbipT0OfXxusabPEOZ1qXw
Gu8L+ztaNd4PjQfzAaDscSwT90riYvCblgWeQAqALJnYA+YFEGjq/SU89bZnIPW3UK+a1YwrkZN7
UCtJCPSqsjxXIbKJCFw9Z58EeqAsBAMzBcTbtY3BwtWFK+ogBff479o0QI1k2xpjcYKOrL2BuQgb
yKVbAUBnkZEAUvr+vs4e4tjR+zvSDmDIW9FREjVKVjflWV1zh9aNaDFASlAfImXhAR0f4z93+krS
5AC5oc20yIOkKgGQfJswkumW+cv95cyUccat/Gc9kzNzhYBrRICpnZFSOzMf8k+QrxL0cAhbOSFs
anu70llIJs54gMCqFzlO5jSJBy/H7RbWre+KSiMBnrryjAC2McxeJWHhjvwGpJPtu5EyMQm106k+
QLLKc7vuqWjU3/mIhZ3p9So3Kj16cDfCR4ekHEdZs6E+/hRoazcGa3eYg+324dNSh/zM1cGtAaDv
WC1TMYN3u26tkJC5DZjyHLUvvgKq7ebYYCzVNwXE0G3T/ZttvhI3uT+t70X5wDjlOU++6xTkKupH
FvoL6jB7liIGgsbjlMGzcrsmeODBUIGa91xrNHR+YgHTFOH/kHZlS44bufaLGMF9eU1uokQtVaVa
XxjVXV3c951ffw/LvmMpxSuG54Y9Ycd0WGBmIgEkcHCwBgheEsKpKjwLyyHBL1FHWXBDy4xR1D77
numLmJjbgOx8ra1sUWEA+0E7F8ovvEr7EKaSRQaRYvtcGYkzGJwh/gnAQTqhLbVCm6SpOqGeOuox
dvBkDB7BMg56Q104AlphihveqMj3/bu5gPwBxB95fhapBlR56TyY1nuqVuZ5+8xlpLTLZ+4X2xq+
qem11SDHpehISqPhWGRB42FI7g6NV4ol6rsOjWEDKXfJmqNf0uDLD6JOW4knrc3ErH1WuMdQ1vNk
x/TbMA4NNSK+6BPA0ZDOsFKV8EK/nd54W8awjRd5XDGNSw4AA4w0tMWhACLfPGQGbqjUrqva512K
Qju4w5zuOG2Ux/E4ohsayfXETEnnGsWW21crbnzBLl/JnrX1wvl4Qql2MYtTGVBUn7h9M+QrvnvW
Z9p0YWTSDHTD9BJFoWzyOIl1kU5t+yykAJoN+6bYee0mqU+iZ62o2GwELkVpMw4HPYyocQDFh3+5
XkzYcarSin7/7PdG8wY4EyBZNoAVGcgf92jkHF0fbDSq3hsbFBbvC7/JO6H+IKJvA8gkoEhVhUat
TkMuTkVSduc8ct4mXLHml3cE2Xfv5ivegFbcH0kyqoQYyoIcED3ls0taL08ivj23CeH7dFv07D6I
MEksaB6i0QFydmVjaSX5SyDICmfYDJr3KJMlhywfNZXanhke+WD0DXZivWLfF0XMuHGU3oHJoUE5
GCWeZLEWduckRaWXD9D88i+N+88i0HwI+JGkoRBOPfFkLWCyNKy6MzfJFqOdSiEmvl+urOOm7DCL
AYQERzP3ObKacK2Drdxy3TSLqQzZrlzVVrfqtn9Rt/6GMzKDMRUzxEyb0uF0zc6d4tA6wYYnPezd
ikLSjmb+EqDlRFZEWQys39SCuUmtJwRL3RmFlnCDF5UKOgKSMhiXtAvYDevyudP+ync1qh//XrSq
IS+DIRZIzOA7qE1gk0ittHg4y6gkhOa4zzEdPjq0j7H4JNVnsXU6fi/zJykzowOY9lbk0yYHK1eB
rUJ6VIATx+wiSrxWBGWUl8M5DAO9ZIB7VJ9RjapFp1ZWXq7CfJ7XNmeWJaCxAzgO4EOp81Z7kel9
v4UshSVwrVr0IHZ7EcU6Bj3NsOeofildakR4wcmKnYqB3jVfXm3KQkXG6jWot3Hx0te7BL3uwi7m
7DwzvYgUjS5zW8Bwn7hmK+cmFwPtWIprvufWZF5/PnVSUuX1TKVgqxrF4dEDyxFU/PzHWPtOYqIJ
JNH05OO/0Q4OoFoRYAooKKWYYSB6cRB0wzlWjabe1KbQ7opdt+VFs3jNuacRPEma08UH6b0FOvC/
kY4pM3hcIxLR6MAVvf6Nwk7NcG6rR3Fo9Qr9x6NHcJ2JB9ijwBG+2GRqhTyMw0Qml+t5/8Kpw8p3
zBt7rTcaeqHhEmElEG2KlI7KQMzgYTmwZ7aIGb3gxRSx5pitGIH59XElBQgOAK3B+M+iTwRVyOub
UOY8Mw5oyT4nakyEZD+OVs+euMi8v6k3vbq4bZCDGvyPHFjxazlQIy8O8cfn4ag95RWpt4NT6ygH
nz1XZUjlk26buu5774y7YBtyK7b9xiP+iFfgeAGkmlOm1+I7pcNkvRziJdcf9mFvFuF7x6GcyM2A
3GlltTflw5/ViohiYV8lEQjOa3FjKw94jUAcV5xLbqOUmzozUwFzmCIS1oreTMUmwBDlOi32Udt+
hmX9iflXejTa5ZqZXzxh4CZlGYqEhzy188IUZzk3f8tQgbx4SOwp2lfMKRZWVz1vIq1LgEcKMo8+
O5h3apMnqRRROA25s1Sb4viQncVMV5nH9JGf6/sB3jDVaPjtcWA4AhCTEcfpSsi+dMxoRAJ2hkeu
AnQC1/suq16h9EXCnZP+e9LsJnngW4hkwT6fnKWSXQl7brKS8zljX1U0hWDOgHzjxvIxiwdPYUE0
CD4U8rLDBJuP49E5Ox2oqd3X1gDYmzwFaKLcPLzcv1JL53opm9rtVKh5zQ/mmzsc2vql2pUA/TeT
fV/KDT7vZ4mqBFgbgru5xnS9pW2Uhn2jZNx5j7WBHVK08c7BeDti5boNsn/bjsEQ7Zw5EpsTAZvd
s2Di78+5634k36sUQjcP178+CDEUWH1w1DQ6qlO8KClljz0bHSiVc/38sf94e9vH+qS3Vm+XRnKo
7N3m6elweADb1uv9/bgpPMziYcMwlVRTMfrwpmu2Bxh5iGvurNRm/ZyCriGRK11A/j3KSow7FAiP
CPKhm95TJdtqpxXxS3dMASIPThFkbTccXOnY+QgtK+4sIKWZAN5dbaogAV7pQes+hj5Fo/LzwEtm
I2FYYWwI/blM50lo9z9jthn0TZ+5Y3lYN0EEMOBaKRS0JcWBOHBnXrbyxCx7VLU/ixc+trr+OUQw
c1/cT0melgcoPowYWihRzaNsWNVKal3EHHeW80PMYQqqPQ0avPEB8+GbHh0Ak7QREmPwLM0z6uI5
ehEx8U6O7UE+CymRfVeW9AHDh6LJZDsd8+HS6hewXYmTD/upzsiYmsXa4L+bmtGsKggucViwSHi/
89e7NA4NmD0qXB3ECsHbtAtRFBM3HBi2nr7BhHh/jxYUQ0ElELjkefrvDYEKcG9xwmAm7Vl4AzId
HNR/7v/+wpFf/T51BJPsl5kQNuBQ/0L6Q0KvrtPtVMne3BdzE5nPNdR/lkHHIxpKK1E3YhkfeIMY
o9Gu3N+VbaKBNaky+mXJ4Pc5wzO0Pfd+//NvCnU486vvp868kcaOlTv8/swPqeB//UHcdg4JQj1f
kbXgAK5EUQ8LTegLpdAgytv/Ck1pHz3cX8vaVs0B6kXmpwg9SRjn3+e/Awu1+tU+mzUB859fCAjH
uG2lWaVign40Mrkq2o2M1kXf/ffMO7DOCreixD+UrRcSJy/IemDXRIwfqjHlTSNHjuAFBnDIb2Dp
zNEaDpvvNRDVQlBydU6zyl8IRYuiUKUplonhFbLOfG7Ux6/7J7XklGBjkF5CehAvJvqNGTNyHQ/z
8Kw9u8+eOD3fdqQ9RRgit+tXql4LF/RKFKUVURgOipiNGOX2Hu8UUwwJv1sjWl2TQSmG1iFbEQiQ
wZZ6rZPg0K5t2OygKIei4nWFBwE6X/Amp+5OkChswyTcrHpA1OkADdigqB3Jmpyb1/PcQnYhh9ot
TILgRQZu9OyjbC1+Or4j2PEJENrDGsvD/Ev3VkTtGRMXXpWFWBHY+L2Vp+jieVysgooB8UCS8jjC
b6c1ATa2d1fzQWv7RN0RMZeqop7nKZ0x1/UR0HHREtBXkD2uXcYFC3B1IPNlvbiMMmDt1RRA0M5/
tH7FumD2xkpwtHDfr0TMn3AhwpfQrRAx4PaXt3t/5xmd2TvsiptcsP2XMmiAVQR2VDkCFeI5fGzt
5EUz1sZyLgpAiA2qIcTYCh3mKpHPewBWIZwgnOED+HzfYq39PPVAxsyiIhdT/Hz9HZ1yexoxGv2+
hKXoC9izf1ZAeWLV4/jGgwGYG/ZzAq16HMifrWY/bZKVA19bDGVMlDHPugGZzrMhIXvS6vl5ZSmL
twMDZlF5RD/ITZImidOgaznw2YPDNSch+VMb/OpctwVvPCe//yOEOpImG8su6SEkMApT+9dpxNkQ
Xvw6dRqsUkrl2OLXc7yUed0C3Y6EIVVrUfBNgR/x15Uc6iz8KOziOgO/u4GpwA8vmSNZ3IbrV8mQ
F+3IxXoow95PQg+jhfXMsUuKifDnwjZWjn3R7F7IoEw6zoPNwwhreXlBWh7ID8QrmOXd+IR3Hx4e
1qCqN9g+eu9mPb8wXJocNt4A734ON85eedSfnzAjafd2MNzn7/tLWzSRFyujzH0+FVUfxhpCy4fE
Eh13Aofb2nLWdo+y9GIQ55HaYDWRU5PQ3X4/3F/DUqh/pWqUnR/Rlowxujie/c4/ZM75/NiA74Gs
iFlWNA3kZ6CG5IHDvz6UKVazqpGkeTJphu7IP2iMec7XWPaWhHASympw8mCVo9F1HVhGIjUPQKyr
q/ZocngZgQWAVCtxxJKhvBRDX5oCHWZji4kIqh1u8Fa3/RXg8ZJeXQqgboxX+wrTTBAAFMx3+cy/
/Y6249q1XLLGl0Koa+LlfTMOLISwCeYx1kR4yB35yG19o97k/4Wfv5RFXZSoBNeRPEAWb3Out8md
tXB++UhQA1RQCwPygrL64D0Cq/OA+R6Thj5SIjrRhJho5aYsqReILyRkEJHB0X7a8y4MSyN3UVx5
goAX0JtgVK/ZDtkYvdCRE4UV22Es6st/IxE5FxXYc6Tf6Xz/xPpjk2Oswjkk+Z7423ywh2130DdA
Hj5IxhdjtfpwXDutmxkYswUFU89/xFKqMeZe5DGRKmAWhSGxJHrK0PoGdjvj+wH8bt/f6DzEX/VG
BTZVAqfZWnT7k42lXwGXH0DpC4uZqJ2S4wOw05MFF/jy0hjxXjHJ6fT4yB2evgMzML83X/f3m5/d
943cGaKCrtm564S62Vnn9SlbRLM7hGT0VqbPMjhzC1Azbw+6yeG4vXOEeh0wxGR11UuvuR+Qyt/S
qWsvdXwYNTykv7xA+s7iYt1zZMe337dok3sC521oZPYawG0x1rgUS502plpwjVxDrAdaMPUr22Jg
6TzB5f7eLl6ei62ljnQIC5H1K0hhZeM4s5AOBM9ILlgJYhdzCJerofylUjctk3SQU2/BiZiTff/Y
7qXEALbq4WvFhopLzvlSGOXV4iZuGCmBMHE/J8r6hAgb76Q9/gLD2EdvRq+egXB97vgesOJul8qn
nJs5mAs9LDDEqSHMKfsDClDfePrePn8+o9Sw4nilOVS80WnUX1EGRoFHkinT2Hi9LMVq/1eI9/aW
OAqSVApR7ZkPdNjMR3F2HPE0coCgs3qcmuT37xhk5RgDXG0KswHcsjYiU4X6bzdf33NCy7cy/buw
v7+/Vm3esvFB8h+QBgmIDhqEI/B+ko8pkkC1yT8U7oBhOOfcDqzgtXKs2q6J73i/M1vQt+ER/IpG
bqBl27mvrDc47B8LePERlBZFQ5rHU4KPEI6JK6CZNXlK9/Gzti8hzbeCXXlao1acbcvNOQGkgJoj
ut3wRLqOkMpeqYSinJDSLbpCn4mhdARSxco1XAz3BE5gEYNhHBXoAK/FFL2ao4mvxOSoNzS/OpPT
i4BnGABXmSuatxiIX4qiDAvfM4KcKrl4BkRtcqTXzAl0rrS1j28lAgiTJ6DZ+VYt35BXqI+W4qdL
wZSt6VQQsgpTIZ4rNzRx+3QZDQNrBu0WCIcJXHBSPMBpGgssFPVGq+ooBPZImc5FXRJpfI2apzGy
S1GyX4cE0GSuImK2VrJaWBrahVD/BgAP/6Shu9kgjlHXdOx5p0lmbXu/QRuUH9cYuhc80ZUUyq4l
YlN0PN5t50j69j+ZVu8w5WWykuFr/GpAV6EEq1WmW9eL2z73ooC1WJJ4hbpxcdolioDn6LnAuBEv
ESxteqkD1NrRbudnetFVTwBb16LuSc8Bb63c99sFX0unFlw0ZTuUHdef2c6Y0P1QNoLl5SEpRKdo
RF1WNlXM70DJtCL31oFAriqBykwAGyMrUgFHn4ytOqo5YEmjlXRbRqnJlE9AbRamGB+C8bvSrMgH
fdiwkyTM7NCUR0B57SbXve6raVf82UIogM8BCeDcUQwc648vuYhwRd/nlVirhrPyuxYfpuqhnDY5
89F9yx1oF57gQ9vNGj3kgpm4FkrtQSgi7uVEQLMYtjFVrjarlnSDWyoYThltxvGNaUAT5Kh5/ys3
xujYc6AlZEIyZZ+juG+y55UzmR3itSG+/h7KQrJl14fQ/uE8lcaY7ZQYjjE35QzNng8+dxoJH+XG
Kk7qJ7a8FQuSGtAnIMVEt15OSZ+XXNcPZ3bL+7oiPir1YPu8ZNfFR6S+C4pVyukhSsDJ/6ShH3HI
90XtxJMjdHsh0dPyNHA9aYKzMNqyeFTDciW0mtd97wOpc+oCtLTVLBCAUS+8FRoT2GEb7JiMn1Zu
400jMJCxUMN/toI6ASUeAwZ0nsPZr15i70kB3zOyoOjDjwuLkc8KmgdHQwDsCVuQbqtS5709Uz9G
3EOVPHG8xfrvKzqxZJ0UwPjQMIFiOBrWrr2mFE6FKvjccNaSUB3MLC1i3Rdj8VMb1cnKpPJPA2z4
sZJKz2S5YcdEQEmijP3ZJ2q6loSkjBUSThJ4DFCRR9cWOJok6iCqAWS+o9AMLl8d0Pcv6wrI1g9s
ug9qwmDwx0qpjG6DvpFHLb73OLnvpXZwc7Ozaj06glvrUILcugFncA+AzFdqBHttc3/PZ5N7oW5/
S9VEtHWghQR9JNdbXnFS59dNNbhjuQu9imQdSC3L96okgvelIt/WrpVvKGM8S1RYOFZUC0BXJLNU
2DCVVZy0WT+4jVHuC/K5XcuwzwdDLelKAOXjQNTSMUw4DG4v7GfCjcr793t2JYByY0KuJqzYYgVy
PJiYrKq3BfF8M5YAcOXB/g/+y8K4f0yUVaA37SdKunAZQ19OcctAJFcKiFoB0NezVF7zk9Qj5kYK
9YgZ/cTTChFeoQI1rfAG/r1frrQd3+aOGk/PX++viX6D/C1OFkQByBdUaal9bCqxScUeGt/rwam3
uzn9TkTARWoLJDFGaPq72q7M3D1MSAC5zA69ukZufd3/DDrCpD4DXR/XVyBCwVctWuhLHDnd6ANj
LetlVZsdOkPjyGB9MJkhz8XKL/cFz3p4q6f/u3ztBveZsFXsd1g+GFHOvelhtGvxuFb7oytbN6ub
be6F5qDHMJpSrR5ctXaT2uBaNHmEQFN2H2X7JoS5yQ4SybVfYiyRsVOJiu6BuDDvL3VZff9ZKmVl
PLTHlRJcjXs+raY8VtQIj4TrFXp5ViHyw4/7vEiYXt2LMW/Iwb7BUiNGrxHbTorhpY9lYAqINzKr
xiQkkDdhElpigO2iK6288xwxLvRpsuFpGu1Qc2sQ7WW7h+oo/C5ehTQ2El0V3dhouMIta9eDkfvb
GuwPQOdzK5u9JogysJWMbomiH3GLrZ4hzrZFX/v94/w/lOqftVAmlhn4ro8DXJnGAJ0Zbi1nAeUJ
quYuwYgCA53jK1HR8iXFMxD5beA4JY2SqHJ+K3oRO7ghGv6GpCBVU5Gk+9Omkq6AARnjVhqrxYDY
+yudH883d/RCLGWiAGQbpTTAXg7skwY+peTVF0FL5K94FDoT8tct/Y8cvFGudThAtxtbiZAjaJ9q
YicnprPH57j+0eDgvfM/aqPoBDI1PP4Z6mvUofM6btaJiBgkPAqYSejWbb6Q/CiRsb1qyLpCyJh9
8S0IEpjZap0PO4sZnhlvTYsW3c2FUMrdJG3fBH0CoRmfPqhMrkuYlxPlW7SPShKojnSVfxGVxGFx
X4PMDKa1pnw6BP5r2+cMPKZ8CwAJU6YDiYWy5ycOpl9Kkexqzq0Qm3h6f3ClJWK6W6uMTgk2Gl8w
grjRs6pAS81TF4AYJ8id2N9V04ei7dvE26b+inugc0g3Hzcb1QvL3VeRz4DoH3ZNlizJS41GO3mt
LQyGV+17bMkjNzqF162o/KJbAmkzUldgEEELxrXYLM1Tb+pnsZ6PdlG7EfQk9dEFoH1Og2SqKrOS
R1pe6IVESg8wj5tHeRQSpSdmc/ZO3HbY8qfS0JxwJeRYNlwXomhvmIZJUKJF1q1Tk7POniEbkn0w
ZdAMJgdM+blvPZat1oU4yu9lZZhFeOoMLsMZ46RzkyG7zDeTGsVDpq8y4C0aqwtplDYHqhaH6Ikc
3CKTnGlqN36pg5EEjORyZAdgKxA5/NGLwOYg4ES7IjppYqeb4I4qwbi/8kWHP9Nfz9MwAQqijlSe
FCYvfB6f0tp8t5f4cyGsqM2tns6NkSBXRgEJz3mVMs15DcI/P+dG9y1Byzcs4lrq8dYmzmky/LoM
NgZV+MGZX9y/aayFcCwgQPGzM1PpIEjx0VIdimaJRtxMfOeL7uv+ti2uCXkYkIZjuPoN9ag3sl0z
+cLoCm89MqoR5gEzp/YILrz7cmjKQNgWLOlCEHU+PNuI7DhCEG43rze/wJcrbMYXweBIuFXMAV2l
tfWnMhWZgD++MrRT/+vpXyaQ//4I5P9FFtsr/eTJLjYY1QF5QHfC6PKy7oNQDQzfxhonye2dwEJR
4kAHNwiBZDrfo3llnckJuuxTFcm8Fl2rJhcZ9bC2o4sndyGHunux0E9TJUqjG6H0RjDDA6SF1WvF
PgB8txIL/cDOr5319Zoox8BwSVg0rDK6g4UBo2ZjNYYINsd+q+rjgUy6ZGrzX3plZiBCiO0C9m2b
EUzHiggC4dUI/PayX3/PfAYX51jGWh5zqYrvwVMpiSxPromytuplIaqKLmiAlwFcpoQMXSL4PYTI
otWAiW/EmJKhWTFbCwZ7Xso/UqjYWZvyspAZSBGj10x57O0stUTEQInw0YNdAmxWwrDGPHcbr4Ps
RZ47heYsE+7B9crEQB073odMJbYi7Xcf2UpzKDQdND4r135BSUEOj8uG9xCPFkvKZI5cKgooowyu
h5nyZ7QFJzvvWK32HS0cFdpuUGDAvQbrOM1d0HDqqMV1PLlFxGLP2mOhuVNYmvdt2ELYgKTVDDSG
j4EQ2gG0RdMM/RRNrpIf88fKLbCqtNgILUbdHkGy1TAdzm3NKyzk6SAWXbagK8TUtBsuFAUBoxJn
WJ26Z8gxcxqLNXNzwiOIMf+0lhDoo8uZa0mt26O7ljr/+cUdk9McnEcSpNYg0ONB5hoRccAUurMf
RXoTblb29jY0vxZHaQoIDwAwayBuisGEuBerhPTVueu33mMMBl2FMUXBZMRxMwZgzOx+/f/E0xrk
xzLTZ006uc1v9RkMT1G+YRRr0+iV7VsNZhnPzJQrl+P2Gl4tWaWuYVNOQZFn2eRmYaGL7Fspv45v
oJjT+/77/vKWJaFvCb1wkngzXlKs2wTegoGatE8R88x6H0H1LXh/8jUScBqmAQ+LNc2obBmVfg4C
r7VG1bo2LMZgcqNWwYDf0IzLkMDhMkgkYkBDCTIcLzE6xh055qH46Jp6LYt+63/nL5hLXSijA/FD
me0pmfhibJLJDZzcbAIjDzYFB8/kPQWP2tbTn9qn7CH4s9Z5eRu7zWIBHkMzKqZd0d6CT9mG1Xzo
74jOPpm0QMRNliiSBnzupbLlH++f6ILfuJZH+Q0+bZu0UmGLRnbPTE/1Z64jf8oacqiSYnKQL1kJ
ArjFjcWGgnxEFDDChDIIhSKkuVLkk9tZnSWb++qIcYrzX46Ilo6vSGeJv+IdF23QhUjKKKitMNR+
X0wuq3M70VC2ElAua5kIGh32l87+I4Vu6qsUP+6CCVJaMzvyOjh5A33aHB9/deTdNzh9BqUkdo4p
qIL+df8YV/b0J/C6MLLKyCZNzMIENBM4CMUSRP4V6JqOwejcF7SQ74G+XCySv76YILZqOCmHJJG1
RR7YjHQyJJC2s+c8AXT3XARg6uxsnvX1ouAcvBT0sXaadsXQzvf/OpK8/gzqfVrVmVoPGpRI895D
7Ve8Rja8aOkulknbn0kAj11QzmeZFo+q95IIR740YnHt7buQyVGQGMRVQJiPBhSZ2tCskrw6qaA1
gxXo4ssEKFixaTaJoVjHjAhbDugU2cq24FSoX1elL7nLS+nUPvZ+W3dMBOnyVsKUy1JP9cAK99UG
9DxAM+IDQLZYGeI+2jOOuEOKnayVD5csHgArcxyJR6tMz7NLM4/L/Rpb3YD8njkOlgoElWTUZjEz
sXCG3OsNSD7RT5FYPckAbViLx5bMA4YoAVjFYVQUHM61TqP8NdZd0E1u/tK0evxYnbMT/6l0Rnbo
X/ldowuYv45Rg7v+2Oj379PPWDxakS9lU4qmSImaiWw7uaVZktHm7cqpToPjfXdu/YC0i2gURLB9
/fO90F/QP2q0+tc80fnZPjw/q5jOqemPCfn09Xf7XBMnJKjxklo3P13Q6ZvuoTrwIE9r7Kfnfic/
rsWUS3bn8uvngPrC7rRTovB5ip0D+73b7FI3Ecn9DaIxJz9WFRz2M0MduL6QTr4WUdRZMib1BNvt
J3spD9AZgnHaG4YF3UXBT8w+7Vug07O603O5MBMlL50UZKIoD/mCdf9jlqwO6GPwAsGwUhTX5+24
WG7DdtxYhvzkhuVvJThmyYp1vbU6WKTGAacO/hbM5qF+P8HcDE8MJNUFpugUu62bbVfp/hZkgJ9/
HjuqgkoTYeD1GkK+FhOlj8BH81y+sGD1zdF8mlgDuDJ5ZzRkAhqsxOxf7+/cgpkD/APIIQCHgJEA
p8O1WClgu6zmK8+1isCcXjFTwel+iWeEVEmt2wUZHfEVA+BYz5gw7/C0hiJacM6QD+Z4MNXMdEMi
tWwm9YW+TRsPhIoYobvlX5hD/JF9DYR3tA9tD/7ic3lq7GgDMmVdOLGHtSG0t0YGTBoaD6InFthx
TM+63gA14Dyv4GXP9dPYABdQOZ4k5oQEGRKaPb9i0n7SlNdm5VoadWu4puA0NG55qFDnhDmGnwwZ
LO3I270pWeFjTRIrtmVjQFd4SM6PMmh2T4dXmbweOD099c5gsgZvdTbQ/WQyQbtu3NeH25s0o42R
w+U1MGxodK5eCyZMt459zw1AJyI2Tjs+3hewEKhcS6AULmSLxGsGRnNFm7Gkt9rGIDtQmXSv2jOG
9TxlNncK1nJpC9H0tVDKmXtpClTggGXVj81usqHp4BHG0DB9DVaxcIuRDsH0TIzPAgUQ7TTVvgjS
QcX7BzOfSFseUhMDjUV0BDT2/X1curgzBQ0uDQhZFEyVutZbL29AjBNwjJuOmAgdnDpH2CVPQFax
aKNhHW8THEZXehZ3/tE7MG65Eh7QC0VFUQB+dm6oAQMLT3NZcqncDWUhMC6DFJ0ffmUFZivkI6mE
Ws/LlcUuCUMQgCwd1opUNqUzHjvycj5F/r6pnewE77JJ/YmoWWkE0wqGljYH87ouRVGa0oxVxRdJ
7O8Fz3PCQW0JUzJWWSNR5/vgt0GWgPXXnih0qEULpQKdYfSLKkuxvup8VCMj3MtODGsLFf11X2to
Llfc6Xl54mzuUaMEe9S11iAVKWRFwEAfElC28nphJUZkVDukdBMELTIZzIrkVnrUTvVmRTaNf6Nl
z6d84aXluhXBNgbZmgBAqn+WJ7vvN/4+dIbi2584UoRf90Uu7ivCdwwPQj0HjHrXEsec95Sawb5y
jc1LRjmwhH2Lcsyx8h5HRwlX7sTy7sJoouINGwq3ci0vj3s+wcR6fz+FyVMy5EbZZYSrwXMvOMJz
kD7xIWiVyaDuyvwYJQ+JUuh1Z3eYaxCgB734w6MJ7v4W3GQXf3b9n2+ie/UTsPeiTx17oIG0FBNq
vG2Ljoixh5WI3dyNDgkoPot9yJJVAOLSXQIaFOW6ebAYcqrX2xE0fdYGceHvJcJV++h38eq9F5hz
pui+O2wnwaox4M0VnkcMdl6bFkZT/v1o+qVw6uy5HgMF1QLCS1CtpOawa47pJ2iU9XgfuhLGcpPP
cQcG8qcDc+oYAu6q+xs/36RLT499F9FjNI/LnIfc09DTXIR5bHvR3/uZnbbHOngYvBPPjf9PMdSF
FrJ+5EqQCu/r726L8ZD3F0GHAz+LkDFYHgOrZtJxyjCxEhdmCJBgeNXu3Qsrx2/jlYQezag2HxRq
FIqI9Ddy+wLd6BSIPId3dhfsI0e1C0vdTka6rffSZs+Y8le9B5w/2WrGtC8eIuIdPWRpNhuUG1Ck
SvYaavr3l7x0Ya6+h7/W2iRTSwwdaVHdrl469QN1QJK3RjP+rt7V8nmsDShP1ZtM9VW7MSDvJQnT
Zwm5nfvfsXB5rj6D2noVU2mZkMe2JB5YW70JbKcPImPE7VaI7UhakXZTv8UpSCiwzPxd3EwUS+lR
lQZK6edDuA/QD6fHOvfagJdsJBO6F0UyYc4a5j2Ix8FEwuF73LFGUJJ8h56Szf1l3xRh/voQpHfF
nwnRP3HPhZfolWQUArkP99rwxEskEw69X2FKyECCTXxE8nMvrT0B6FaGWQUlhFAgGkXlX0PO5/rI
uUET5EEbw31au8DrD+DOsiplG4lW+DBkG0GzxNKQvXMSfvloaw1UF+8hzPJdWfoshjIZV58x38aL
pTNJGve+PIV7wf/suVovgBf16mN68lJU73dtceYLo8hMWWzR1PB6X/qCr5SR1weGGnyvqLFR9nKo
Ah+mWon2sfyqBiCblXSJ80j8kaPrK+Q8MyvWetl/HMDVgoFLgGkBP9VMaAg6yesFcxKPyVVJOfx0
YdZIj8g6BhzqvNmdZH16w//98ev0PhoxFHIirxWJjYBgvI9ZAMcwIVr5w+gdeZ1AvghA8abFXMIe
DyPdQD8k2flGgURZhNTY2ntiTp/cfDeyAZhIjJILBsNff/dUaOAOAwR23xXnkMEkFIy5D1Yuwo3p
nfcGEb4EED3PY9zUtYwEDMS+l3fDvlUK0oMkMI7WskQc3byi4M0/5/bQEMdi4AOKG9dC2obpEy0I
xv2of+x3nbHR3ypj+t2a/gZZT17/NZDXkHyk2ME30QT/R2bYsgNcr348HzXCEeJ8nJ3fHQmM145U
5tPDg0CMrdvp798p2fYW5s2RE1JDeMAm+mYG1Rw4G/9aGd+d/vndmjOBSaL3+rd8FAmPAXgS+eos
Cf+tXllPKpoAVYIZfuSAJJt0RIredgX7tTfeM/LsJsRs9X95DagdoUI4tWKBRB197Ig91WeJMdjf
QwbVxMw+xdGylXzAD288rUkXB0DXJZku71tRgbjd/gPzU9GS/5ITZ//14diPe2N/dCoTf7vmdvtp
u38q+21j3F+vOB/xvS+g3lZpOGDGNYcvkD8ao3Jl3fk4Wn8s62Qa6CEGfazZEVsmNjE35sHVXzau
SciJbIn9aaj6mkrON+fe11DOVx5F0VcmfE1MSvNN0euV5d6G6Nfnq1KmvgvkMNJ6CGgqB22KCZzc
d/uH+S23Zp6SDErvTGa9w2DX8IEpwJ2Q/Q9hX7JdqY5t+0WMgajpAntvl+EybEd0GFFKQhUIISG+
/k2/3j3njns6mY3ItDHF0lpzzeIDWRv/9z3/d4vxj4v4R6Ffm4YTteAizPyYgpwLrnMmusl16NGr
CI/LZLw1JTDj5JaC+4PVsUDC6fxfzd1/3ex/oMSwTRipLnAZ50+nou7+48HA5udWdPctvvDXDh9f
j3fg43x+djj/7y6nx5vL3ct73ve3X5/wBf7+r8f/75MYyfUQ5WLdAGC5wLnwPwvS6H0bZ+7lvcrA
j7lGvNVq9LB85/odvqJmnQaV3lH4KcT7MPYppJUAmR1gsxWp3/I/ntP/9+H7x9vYkk/PVwj70hqL
kP95NXVST6FMDnn/kXR+GNw1Rf5s8kU+7INuuvJqwskEZfnFXjXXuEHu0tBuRLEcLFaliPac7t1X
/V+0///lHmWYKtCnZWArwsLvH/cIeIReiWbrPdfw4mdmofc4jJBVO4/ppc1GZKCXdLkQOMCenD3c
r0IjGU+3Rn0RtZSDjJqddZPxk26juoTVJPcIi6Cng6f/pRb590mJa4XtSvMJrwKt+sebvmfFUZts
Wu9n823L18Grl2n/r+iMf5ewz1+CJwXzU0BE/7RThOKULb7FL6k+UdvXFp6apseevDL/UT1gwv+v
Hu1zv4B3okL23ue24R/nw24ys+Q22V/R1bACCaJFeXTbyLOnYqPkBy389Otgu0z7KkXQwpgk7k+M
TSUvkCaNsOKOSt/ZAGungVtFvlu9kC8xJvyvkaJCZpYJLUbjfN/OckY7HlozPhyA+t6sDjNSf0Ip
ss5bDxalt4mnVzmWKpeQZHS/kO3Qr2zLp7KfKrbn3TJKEG3KVGyXCCNQLPJ3k5BrWXr5Dr1soweZ
WyQBT6Fwv5d9at6sWViOQOUkR6ak83wasloeb+myrqvo60WZON+V87ovtIPhYzr9ZXk9Umj8mrGt
PSimazjOpii1ueZbq+KZw8Uimzq2bdNP2C+VaOaQq+2GqfQHOgkeEYBRUXdE5E2InFvgIKJYO1Kx
Cm7aK5/KL4VpjLpeWw1BHJn5jCTnfNvCUJXyGPt4TGBfCr/m6cnn6Hb6fBGNumRHtfErXAroNwk1
7rejeHvAUi4MIl/HlYBmn4IS19T4wZ2fKvdumnHHR106Xt0WITnutVoJu2ZE78+LFFZ1mynnOyYr
5wc/k/VpVyl9PxCs9tMWKkOMSLDlfTaJ1oHFdDQvS521y2VKU5N0MhYuDCR6mO8Y4SFFnddpvexz
IyhS7YL9s5OyJUNZGyuHpkkXHFA5wrjOkecCjvVbWkLXrrI/S9mOyQWS8gT7Z52IEzfNDkFr/fm4
93yry66RyrF+hUkYvSDmS73CKB56pIyXNOvyidlkcLxeDyC2IhS9a3WqTrAeT+/l2qKOBSvmB62Z
fCmdNBKRUzznZ2Xn0XVHlPbJjJxMtwcrLP6mmbkLD/MI89ckzSIyB1p3G/Y0wnsHUps/ojI8uc7N
qICqWpetZwPlydRFk5a/J2Nr07lgZHvKklzmnd3T/MnmYUTely/H/WqzW711dllTuIMVgv0yqtl+
tbmHIAkpb27ptnKHnMboBqrzlfip26sDz4tSt6U9rTLLgbsdXp3kzDbQ5gvfAqkuhP0qBIKNuwWr
vzgkauXwiGor6pESB4QwQ7pK7GP03HUTS9nfEjJJREjaWF7miRHS50lt8CtTEKEajqdxNgSKh2Hj
8A/o8oNs8SZwuyX3NbSxzf2aQLd2IpobIBjlUWQ9NjH+xx5s+7qPafUUcBufttS1F6nBZe715Pff
nsYVme8cEHlP0gO7OG5c/nYUfPqqEgZYsazY2GV7Cyxr8xR/vxnxinX1vlXvqQo1niiplz/QRmjM
SDY/buBWiE/f4fRD9oaDlgjsfbfKHmGvxnWAr1rZ1as00AztQbyRDb45PbBq+3PX+35NEhV5R1XJ
bnXN2uU0N562/adW7Wo37Y6k9YqagCuIAi9IqhCs3sz1R7Lk2sIqYZMeOOw0HsMxKnZKF/t5wpsy
QaoqAfiAfIbl6zyXarvzTSZxtwRPUNLaTP2WLiy837YNF8qPSja9KxXhfTJziPALk7YRbM1mfAWz
Y8FCZIR4oIPdM2a1ulDl789cmXXQgbX4o6tKgYw4WvK1hnwxDoAgqp+2duj7jhV+Mj1LuXjVXO0/
5rAIBnXuVCNMm30+VNly7CTraV47FZAE/vmSoSC0mbM3yQgVSid0hYKFhFSkCR31keZXE3SaP7d9
bmsIv8a0POVkofwOBNj1JhVxxO4G8yAMe9JckL4oIh6ED22oToRMsRxAJQ2Yk4vDzX06qvyjIs4U
vc0347vWxrQ96Z1mtuN8bZ62SaPHnATdrnXFpjemljq51JtW763OE3vdtCs8UNN9my+qXGB0hGeS
iLM0qm3uGWs5IoNSVI0hWVW2dVjEhNt9o9MnPgQpV2dlJe/XYzEVfPET99IiMeYLIGEhX0KWrNNd
km6GgClY5Bcopyhkdqj6H1hIh9jl5HA/161u3QkQAf+BZOnwEpFv+5lk0JRP21a7pW90bV8PJ7EV
yee9LHuoinPol2qV+gvC6drjJNsNiDKn+6aui2JckVzY0FlfEi4r3010Ma9WYPF+RaotqS5rGceH
neCk6Svh8Ucnhap/7qtexAOiRLzrlYTG4CUtLbYVRT4u8/2+zs39XM0TmPhLbdiQG5mJPjQLLD2y
UNJ4m7jA2MBS4qtujbnWJ01di2X6iKvvCd7Pua/AYMJtnCY5Pm7I73hFpxFIB4eC8rhVbIn4fbZo
IrTfjs49yYAi9wwJrN9AhK6fDQ/sG2a2MOGAJjnvypbv9m4N47JdCZXsTwIkzem88BQ9kCxbg63O
EZNTmm5OnOfPXzZY1mT4xkWDhGLq5tDn2ZS2b5CKHEnX0MzTodR2810DR8PvFAEdezfiRtddmoTi
R+7nJO811P/3zM8qOzMNHLcbSTru1+ViEUGN9SCHm866RfoCGL4Vg9pWFnrP8hR8md1U8oZGQesn
zxGs1s0qrV3v59TDKuqTnT2gnpcgOaU1kkWYxsvdj+06vzW0SuderHsCirSkbrrA9qbQJ9iU0b97
Kfb5pKayfgCh6BM5yesgBhkSpHitVVjwgXKwxYYRYKgdkmAypNTNNTxMeprjt1w2uoDvkCVoaXZr
mbvBs0gfkmqK4+1KNsWuyg3/etnH1lcXT4x7rXmjp96P85p+mn2I5ZZyntwmI51/66mUz7H0cR8c
k6AVVHTe+KmlLjRAFU2xXrdHUag7k8RPdwSq4QoBGwBAnybPPDnTnfgnOPt4+mJysdiHZl4ZfS2d
y74qZ+CMv2J3tt5WLosep3lE5iZUdkvK37TbU6C5xYg1EzoPlBu3LzEMRYIutY/ucCB2uHl7N4Gk
fw8vZ91HKF/CFViwnHZo3FtyHt0i0euhBwWTR+WeYUo2lT9vgvAbV6a6PZl6aWZIj10or2iWLfT5
0G3GhmZeNGY1sRH5Mu4joUMax+krpCYmIBdnlMVd7etjGo51m+nlYNaAAVrgR15joMEQTHbh9Y+E
tjV9GfENqS5JQAsbwtaEFB2WQP+EbqGpQ3wxwvjsi8ZVmcHXe/7u8HZ8z8aKzOfxwH8E5qh6Mhwj
ZteCzvuRk2RnfQ5BzfOa0ONX6dKGncjYqCeFzeGN8Q1mFc+leKFjOS3XdlPpc743WAJ/HrpoK2XW
/AagwL5j0RXjsxpFA5M1RRe0D5st2Tll+ph7thFEMJSzoVPPtYcloEHHcN/SdP9VSN80XeArspeE
44heSyqLZ2hxiOUd4s8K/GtG1W82EgjLldnsXyXN+HWpPVx3FpRG2ee8bFyXN9DrYdtkKT+NqkY+
rD8U1rxRe3VGIUuRdjfV9MsEthEal3TJHnGGVLITTdTfTESbA0Kfx1ARecB3tIsD3tiK4i53DTJu
W8wf0sc/xNXTExHjAbGfU79aVLXxtKwehZFPC+xM0Gq075kuK3QdSaU3SAvyeN/ylWF2SfNDneCX
mF9mx9qnba/V27yT8SJ0ho1O0pYXcaTNO02EuvOJ9k+pTcexl8VIilPuLfneshTIDduWCY/DNcWQ
TmUhrpqcIfg8N1vFLjVNF3diMIjSN9mWzv7EywDnsj094ECCPX9RDGvhbPiCW4T+mzcWsLpsbYJt
0zInN7TEYHwqd7G8jRkcagH7o83vDomg5S5hO/R0q8vgKuN20dYnYQ3DeLcoD/lbORZ8KDeTmgHD
zKHRuh9YFAFQh4pL1mxmPaxm2uVPDDXueb5ShqS3CRnKFz+1q0PZwvFzj/HL2IudSnVdUsvFVZ74
IhuyFHb1TzW4mQofJs4seSlo4qcBem84vdQSvkI63WD44gtAKSn97DSyXKJHS/e8hr7dYpDuDFLj
eIezs/rYtC7fczdh4JiLkC1d0kwL+DHOhy/JZlvVhUqIEjsAUO3A9/e77aOhjewMnY9TiUpN+sxi
4d5VrNSA38OyUgRlIjqPllBcq1Lhr2qLYO6yjasWnRVpbha+7WBKViDadkeTzEcn0hYRrA2vP2jG
c9OtOm4g3u5Rkb4sdPuw56aYO7nQCouprRRVV6wKCUON5NmOnmiLv0Zay7TLfSungbkKAb2TmfWT
ESL5nTZbDYyt9SoO3lmp+61qdIuXUoLB2iKQ8QUKwuJplcE1p2K19dotCd1pZ1VW3yesLXkfCyxK
Ooi2sR9ZHEcnGkBj/2uxuoEPROELhGEl5OhTX8oHaMwwtqtcqD8+C+ILEYzqUzNbfJJTpRveS3RN
CNHlIq8HGHmV0FBMGtdUFj4+pimb7DnNUGhQUZb6FW8ee/GBNcDqUkaTgbTSgBqoM/uw74bakzyg
SB52gxuAn2HCo6IFombpIjhGKN9MN/mRCdmn1axDX4VNf9kqLBcomcqAH4oGFmPs7suO+ZCyDh24
e3e5nJ5rRP8AZ+Joh1ODWN6LwjIx69icLrDXwtfAu7EguFkqm8WfSVmSnouSogwy37Tx1FYH+xW3
9Xh2PBTwghoBceD/Mk23uLOWohtExJIqMbTirtfJS8xk8YOY3KSn1E4VdJZE5NWQgXNAO+Lp8YZq
vatB0Em4q7FmsRoaTHbfGjkW6SlMlXpQ/NirU5tI9i1iWgUstJWu7JYZ7VAnmWweIMzVcCSQEVU3
swlvn0O55eZScIFwK0hh0u0UkBVzKjKU4CuFTSqY9dZIZDEWDf1GisLrGwwThqAl3IBb8ibBuApi
JeKSzSgXc6ojobCgzCtxNYcp1qcQJPu1SK8eDfBoZKwuIl+uFrUu88vcUonDektX0wevQSKRi1L0
1RBt+blhh0NaqoH33rUjyn7swjQ4GdeyfaNKzQdcyFJdd8UBT1zUuxkjC1XFTK5gjbmIixlL2OQR
hn634TuRvYFpzIHDIydlvyaEPFR0QuXedbo+2IwYNNciyfDdw13TdKNJMnZnLLHbbWk3DIyQCGI/
AoJsi14fAP4VZMcM8YKWbJ+VMoNKdmaFRhPrVD53FV5BQO37NOJ2ZcXsh5XtRdNbjjlgADb8hh8H
DzVxAHFitNzej8aYvXeLNRjGEqwqH1SSrkBgHOCort2h7rjJS7JzdFQIAh4IUseh6cKbkPXEFpR0
q4AuoavraTUdxfi8oEKtmb6tJgRNDCYN8kveqnbuMByh2h2pLpBQn9Ni6vOagu8uVmrq02gOAY8V
pRfwM8e4wcKUcoR4kAk2ezoY9JL6U9TSxXxMkB4jK+wQgLBjcd9gPPmTHib5diylI+cK3bXDoSmK
HHGEULd3utpc+zAz2o4A+0X9MFsaWsCEO9HoLgX+DJMzOJIYS7PmSual+t6S5XjLkixC8eGT/W+m
jh2zTL4RMRTF3vTNGMfnFiGzJZoIgfOvzimO8Q2Mgnd4RcOylJQC8FcLyGrBl6zjeW5QojG8b59V
74DO8ox5egY5TBZrdb/B4Gu8bFHWsksyjhq7CTzRk5ySCTv6WG9rHxAc2vTTCP+Pnu2V+5avejcn
NlFbdBivgfawsB0/mrDlv3XMK8A3usxe/BJXGJOt6I36Whf4mA0sK/MuVkbgDG1z9cuLqtV99dnh
Axy0CgV8pfknHcNsuneOQA0gW4k6FjiGp1HFJMHc5WsofDJhHsYA57dTk+4zHeSk8vyB7OPueoFy
8EfOok07X6Tm3lidAxrkZn3PSCnzi0Yo633TLIYPMNqGJJuzNdX3rRAVu6pqv5JzFkOenafEYx/M
hNL4yMiY+zN2PQFeJOWn95vIbEqHBOmf05VHbX9sy0kmQ8YRf9ABSqp5vyDvhj+UMZn4bcgnTbuV
EDio2GDmrBOx4UUfl839ypkj81ACWmlObQZCaD8TxZsTbGKznw2Erng2h1h8z9HtZKcjp6vtvc3C
e4NI0i8qGo9TIJvN1md0sd+TLWnRva5buQ1eS2T4aTbBEjWQufoI5ScEuYMJeW3axITr2aRs6edI
cnNK9FZetUBz4qAgCyCdpgrBoxsGkFPbSsUvOiok1WP106KW0qT5srik3bqFoasy8I1EaRhqKHKg
D404sJMIfGajVj4vSkhAxsEgnXhyOUNMKRqrpvOx2S3gfpNDoAPpkwGoWTRjTxRNAS4rbFbP7WKB
DC+Yy9ggaQtF21ImYgCZUwHTs6y4XYultleUfo4Wi9jxiY04IkB2B6AJvlytrIP37V4vw6az/fuE
t8z0XkqBpnduOHCtls1D8Nl0k2yVSkCWSXKAMLiJ4mYVOAHRZhXzrfECUM4OsPQLLOOD7VtMbVe2
yrN1EGZPA7BvZe4c21JcQrmBUAATCdjzHIb/aliDGkhj+gZQR8SBmJijYdIQfaKVWczUtZBbOtgp
omsDUuSav4S3le0S49f0ks01jtYpguo/wMQj1VdoRJTpCd7RXx6PC11BLFh9qSNw4Y8tt+MPdGSR
9WzaOVPdvMwZwgV2wjmA3VQlNxPRSzgfHv/VYZOEHVyTb0sGdx9gU59+Nw1gobjFGhGQW2PPpV6r
F7EQcROorCAznoulhFk5NLJv1O9ifoL5NyVpF46UZ10ztQI0SQEC9bLvMWJltY230wFUpQe+ksPT
Xhp/DFaM+zzUgIg/It/RIRkzhWdaqfGjZEf5axmnQ38IjTbzccURUr5mOLTj9TEKwh5xlTsbjnQt
cbTBpy67TcsxG78HYw88ML3Md2QOyve6lRQxyy54mJvl9SIGCqeQbxbCKbwMhW5el9BALjCmXqE5
SfdRv8RZBJQ1pVZgrNkaaRN66YyCeUKzVk7if9wU5iEU+2quaeYMgdGVqRb9ImNC8CxmX/EHMU1T
MpRoc/GkreHPUhoOFhamJf9b6sk1AMixLMCYD5KHqu5srssdAusjVedxZEnb49wLcBfZfEm3Gzcl
dYaCrVkyJOhWww3sQchXoOPufqkxwF0Eugh2otZP5X08gv1JZWMjBOG6cF9ymcIlIWdRAcHGtIjR
uzUNtvT4SepaCe+XK1ftuxy2td79jce2CmX6018CnRvZ7tVq4/y2xkpyIA+mgnwXCDyUn+tcXMl9
S9WV8wb85K5sdjdeQOwV5LRMYwMfP5glsJtZHHhcm0/Sb+h14fI/NSKF00ejSuyDCKyIcU0FHleY
U1isKBNweZuq6lsAdut6Qmda+qHRW7V2BbFgdyUZII9eOF/NzxYzkjzxBnV0yKkYl3M5ETpeoA/J
vxY1uhTctoYnA3cyfmfw+kQPuc3j6E8HOGTuQoKX07VDbqG+3UmzVQOb6mkaKuEUfw8HSuL1NKK9
gQU6oBpGOhwTrvyTw2YYrLqDVNeOFq6CdW3efIPKl3yoZJ3jb+5oPf4CUrfXTzhecwwhUX8yE61C
k8TIcnMUxtTYXXGJLlYDqUFrz5KrtSgMgC7LzB2ZRkBb2AqArBh3gGO2aI8rVCqb9kerDWyLvTnU
bVIyFc5srvXDyskCWlxy5OjS7HrAUZDZTPZ8mfXxLNCHvCUTGrw+VhUyjgHsWBiEJCYmNy1vffM+
ywxOSMuBXuKAMZa8jgceTz83qZoHuqamvlQqmPKhDYTDS2QW60/C8wqM3BiQ8T4jFri6ajbpHuqw
TlUXV0dO1VQc92PGdXaaR7R8p9yo43Y3qa06OragRxbaTr8zJtL63ptlS4FFAQhDk1rtVY+Cs7Kb
PPfWPpcm27HnMCqFwHISaHapUAUg6b1RQDhdwzCKZFBVeK2O62xppleGvRn48kkF+ufmpXteNhOf
Pbprfg1KA+AFjbOx6ubZYCJiY5q94WY2j5gw9nvhQvXdt3hYnSmYv9T8GJuurtT67Shbl3eqlGi5
2FLlFG9BvYCkP3MHgDTY6okAx1TAC6oaqo9lgZ0xQIAIn91QJcirRwhrBxbniHKvR5wFAaj/3rVz
rGH1mvICSbCjgRqlxhmNr2jJ4qlGtX4NcdY/LOC7x8k79GFJak1fIHjvmktgT6c5YtLriXC4Jl5I
uwyq8OlfrUiO1KF5IR+SJeYHzUSydbPfFaLrZ1oMG4bu/bRm1j4FuI+MHaxUj/dNarRqc6PL08Hi
svfms8HE/qISb6w6MJSrimHVU2VsfBNyLcF0+ATqHQbv0w7SA0cvu0xhYLvnYfBCVi2+h8K+tNhB
A6NyPIJJCCBF9yub24/IwKy8lmj+vxwQEb5Q7rHDG8mSwLM8+PggEwsImkTmf9CxRrvPuARxgwA5
u1n1JKpzIHq6HtcQsVLDTggeFYAy8RwxyOMdTYr2CiugEg3NhLCICAzgDYdD/gs8H2yGGmzDsWMb
kRKQTDjdMTFt81uOGyk77MWs6BKrkgjInWc/qm1tvqxymbHBIMsi+qRxHkUsz+yba9PxiRTwX2jc
0b7GZhQpVjs+Jh3hFkC/3CQQu50T+wRZW4n4B4HzGhAeLd+3LDB+WeqdXRiS3nhnsYe624M+8PtF
5Df53jpsZ0wxedtX6ACv97ZQBmaXrftNa+xAOoCfyFahBMkyyIaKz7CC0OEE6v/a9sLEFLZ2hK15
X0o00Zgh/IgnzWJ+U8PybeqWnftfLNXQUeJQBlBLyrCEK/SQvgBIj1V2D7W8wtJsLvbpPK9j+riM
S1p3YQfO1cNyHc93K9LgLnY2gCgchyZoD5nCLtnL/avw4/Q3zO2ie6pdjS3S5KpXnWiTw6ItN2/Y
9h+6awNm4F6vsjEX/NXZF8oKfnRr4O1lytExYAcxQvisOH+2y5Gt14tweKkKxMYaDIlwfcNHHs3V
vEwSq404ihe2rIcaCGt3fSo3mET1aR6bX8eUQ3i2qTE8gyAgHuGYvz9stAx4I9bPrQaGYvdhEmfu
AAzQ39GzFaMjurYfbsmPeyUyQDhNrG4U+dSueNeWLzljJRQbWlZ/9X5k7clPW6Vf9hyrNryDcb7e
HF4rmxbZO2aLT8jc1+CYearN7bIxCcP6JlvRD6XZNZNxrE9rXkYw0SrBfrRyd09iBq7QOUzL8Qx8
ch/7PeT7j6TQWp/jZucPsCTQ9TSInKwGtJVJCXrAtt6ELMJSMwTqF8CQfFmuhYphPk9oeV9qlh/L
N1BOtwRisdKs6pIn4ND2qk6Wc7JTu9xua4tNc5XHz7cMIVTHVRUyVlxhX5ExrMtTpa632Ud93qs9
zy/MJUd2NclWvU/41AogtbbMfwKLdeQrRLW5/YbekoJdEeDig/13zs5ZMhnSo3CTbwDgdXVx+8rT
k0S8Fm6g3asEYxR+NcD8GuSybSNwbgAF2pWPKXgBaAf5OC835YFOdsiwEf5WaazGhxE1Kj1pKQpQ
JrDeB5Uc0we/wlw2hr7Zw9iej8PBmakQgKcu7UTkAn1ZXABS1MH8aVosoIC8Te6txlDW4G2vcCM9
iIuixwfhfsmmUQrk8ANypnYLCblZ0Nvbc642gOCdmhb9VVMsaX41+Of6duZpwns75y0OTjAINqwj
qMqHw/IZfvwRq496sAd+4B1qWtHezuM6fZUb8HPUk7F+LGNV/N2WmI4n15CZdDTy+nujCcT/Jt1S
bIOxiT9X5ZSEq4lBJwI6NAZSkJlSWCDHtfACK1PkkcuuYSJZT2XYUWT3BPDkGfLkaj3htQMqgF11
AR7dETUE9T7Bh6pjoh5zIzh/WEsDbLQCegImRAF2zQ361gIGYdyMMGzlBRhEI45c1cuy4LrPbRbR
uS5N+ZKS9vBYGkeMkuW6COztVb0EDHstA5SWI738DBoMVPKxAOUIW89aY1W3NeSryMjnnkPCY+d6
j2FEnGfjK4K63Zaul6zF8LOho2+6pAZEGlrseHvA8c1PfMc7SCPz5rCR3N1KBxh4NPFrhjQy2CKr
4JITqFPzdGN5OuHFPBjWYh40iurkK0ytPQpqvUElRWM+wDed4wbFSZlBqCzfH2hYCTa8Fvu545Rk
K9Llt1lF9rhbWsHVaMUG6rHMQfxjqKe+3h4D0LQw6NIc7MbMXokHW6UsvfhCZuG6tQFwvVqnNHkE
pWpnV7ySbY1xc9f3zWqoQxOetH76CgBPeAw6szXPuY08RV42plz+SsZStIh8qLF02RAIX+IOA2Z+
p2xGgowmChh9e6ThNcd4VnWM2PhpvstWOeyxDfHSjgitH8iUQH1uknn/Da4Y4LA0n2p/Bs2PJxeg
lbk5C3E063mMWLaaIoafPk+27UySUZtBmybufXLYkfWfOZlHF3FdWLBgunv8DDOlVx4GrjifdBj3
WxDvnOrB0QNexEoPOCIFBAXkUgXd9lteV02P/iNAh6Qy6OSUO4DINs7O8zNVDEg9DtpwnIgooZtY
ePtJLEpDFS9iadw3TDn0qd4p9iFZzdesX8FjWIB8wH7r5IT29xZ7fsSlJQulMFFAY/Ex+dpBoff/
OHuP5biVJVz3iRBRBV/T9k2y6UVKnCBk4V0BKBTw9Ofreyd7c69YinNmWibUjUaZzN9l3sXJgZeM
EK6pYH83NRaNcdfNXatQVbirAvpokv5OFRmjJfzYm4t9bpk8yZf0LKIy3bf2a4VUsd9E2h3M28pT
tk9DgjJvPwW1lz2bCfb8axo7pY8ILSHAO5BtRc1tq9o8aGwDl96p8/FduqvpyFsKe3ab4fLdJn1O
eGwqB6Jsu5RsUrVJlq7IX+oahmab+NgLgIEhdwG1sjW5LE3rQxdFUZlt4DFCBhkR+uzfNAMy2z2A
dW4P3aTwgppOWXmgQo3DPSBOg8WAV56clzzVDw4kVntasLMUL5MCzHoTcZe5Nw1XT/ZraqJ4vJUL
tuUN8xwCe1rmMryTbTRmxzSx9bptskWSUhoiRLkktsKjjaqSrKppZXbfLnPilX4bUiH/4ojIG5jY
ELXqflROPH3zO69gdfnp7N6s1DkEvia+1lvNw9a7dZwL6EgEIxO5UMz4Pq1lEsV3pCtF6jhZ+MVT
VY2qBCtlfHCyHQf2zxEmeJg2Xu368kCMZbHsey9IFKtsjBBkBIOf3TTxzKqcEVnZY9+KsPkte7Hm
6LWY8L4ZO6VqOLGhtc6X2C/rYF9MTlIcUWnYcucERnYPnMrVY1dLrsFWRt38WPF46tRoWyVvzeRY
8yzId+erc10ll3JOKG9tbdKf0sGXfSfLiJM5BKN2bmEPGVNQgfcS0tBlsvg129Bl6MPQenqf2taH
PQWHT85MxeUGK4fVwkhxcNtqv9q5kgfB2Ty+OlA645W2ge+j3ozRJAJSJ9l5St30J0jE3DgbRDfe
smv0koQbA4dXnSeYANhkVWv34DTKmQ+BCIhgX9wiTm9Cpx3dY7DK9TVqknw9OUvhZkdj4L83g/aT
n2WYIs+ZcJ1XsCRc24xpHvhZr5IXmg364wmbVeR00w5mHDW+Y8aQ60NxWSNO0+5VSjJE48lpJ0ff
ss0RMsRr7Zc/mop+bLO4vQz2szJuuPPNFAATSbcLiU2zTXEbtpG5VX1BC7iMDrFMo7/69mxswTgY
UftOfnCWEsGIF7S+v3WHAMUvtyTXqugW2gKdUEv3JSzssUV7bDc1RY/eCBOPzq5uGkKvp8TNYLYB
faAxEGjhsFFQn/ui6cPiW9mO4qPxe9ODOWh0eOgulN7oOYq+wRD70TGIW/lCf0TG0dIXPkdfMfT5
PaRJPR9tA9VzLhrvupdHYdn7RW1DaKvQck1rP+y3fal1cOusghFBtsEBfuOkjssiWAPAbTcoi3XT
+df+Sk+ut6BbaWR8bjAALCdnbQso2TqlIHP8wLtWEAO9KPbrQO2aBNkEbWAVE0c0ram/ybth+FO3
7vonDYsi3NdwK09rG4LWqKkR2ICTaH3j5MBp1NOHPnkKMvTYJ4P9MjsZBn/VNsMzgH73oOI+T2iB
huUlJ9BjPuZ9oxmkRXO/oibsvd8NqynYAPNQ2eTSW3wo0zWEXAxnibpIxeOfwBkW/5SGk+Thyfwo
QYeWnNyOKHC+Q6KMOaq7LnweFpi27aQKXW+TZkRRplNhLmRkGNJXqFAYIb0oRVbhuCz9prRj9i5y
5X6jO+vuTY3GezPNSpRbg9pYnjS02y/H9YsO4XhY661YgjLdwbsOeAqjor8QcpxirMoKRD4LxMGX
CCFge4oWNEI/NHD3hDQwYtmiH6/zG2AKvyf5sjZiM9k2RlWWsub3aMYYhUgHwYIrdS9AF4bQ/o5M
tfZ44obOOYypQVVhs0GuR5Rk4s6we8pdo4KZEpZ3AfMUeBSvesjdIwGgCmlAE9fuvvHA1nYTkl3u
Gd9bGNkrWs38cb8cm2PT5mT/sV1xVkfhWADpxJk4r17scG9GXmWIa4iDWyEUOkXdMYiEu4BLC4WB
zdJDOBWxuzUuRQcbbGiYlyhc5Ig2hMClxbrqB0N3sljTWnRLsAqzXJjckbDAE7PQ8FAbCXsa6sLc
ZyjFG6A4KgjCsAqSMDTQ8rynNC5ODlNvuwsUunpV8P/VPvInB538UIfBlpmXq3cukKPaG5gDdoOz
Iqve1/lMLTB7fYOOtQAW2oZ52tcU8ZH9Eof0R1tQTpke57CCwy8HpfO9DmtfbsVqBCxfPfXPuhAU
GkEUN9/mMOiQ1C4mCU/uFPOdtR3uvbGMfwdt4bwgyYkeTaLRGnQDar8bvgz4ly3cqtp24WxQm/cx
WU60AcvPkXnqzVerO9FtomZxh00ZFmnwCFnhZQTp1U7tQrOkvnTPFRwdyw5yWaLCR2u812II1i9Z
DHy7AYHKiaQePVJOS7+bqsMQrsG95O2obRvovL+7amm+A4nXDMta+3zYek2bPieFpqKvWVk3ECWs
fS+gpzw0+TC8ZAzpYerLApl4HMfUAe0cRPKV836ND5Sga7Krkw5oTg/s8G20NqW4NJG3nLx1SNHa
LmNDqZ2PwMs8eel8jaJV03mWOaYZM3t+8jHCBJ2uQyQChBos4eUYiHpA469L++I4/rgwfA/I46MZ
PU2/0vUE8JFj60jS9zmJgTLK5alOlgaNV6iZPxF1+EoOnnS1vak54l7hYeKfOkDdeK7iYfro0VBk
uz7w2V0u+uL5lOuoxiIdDYt5ahlTxGipbBmy98ifs/nAb9twDI6e82aGPgr3Rco5vO2rMbA3c5sm
OkLb4Xt3M24OgxhLe1gc84ABbqAIqzlEZaLCg8nL9grLlOoj6mT8o5lc26ECbrxXp9bDV793BBYt
iKli34TJtGynfI2fhq4suG85afShCgvpYGBPyZhCwNFBzzZx6SX3CDLzYTeamKgyyo6gf4FNCcnY
aylEt9EcEikvug5Ee1xq8TH5JnsshsxjfJa3ADVWFe3avauY6L7r0tyihpmdnnTxZozd3dXp0YNg
WP3mzo3bM/9wSV5nBmN1CGDzPOVK4CDb0xnXt3U0xlxqfgoKTV2FAQM4uXpvRDf+on4u7aUtNZhN
NJsp3jvabbNzzlv4PQZdWX74AjsImBQnz85MM2iFpzVXqOqclfmHQZqN+zAb0vI7LzBDmk2HOu0s
CRak33Ib17vQ88vvHdfjg5iF/UCDWwbbeA3QL/XSBMN2HUT4fbJeHxxGTs6cxjDsnS+yvLrkoJ65
pZs2UcsPDw/DQ9mhNfuhdWGd84AqWuzQ6+X9bUGu4PqyplCZ2zwsQBVgecGD95ho6uoMmpwMvyiD
fHEY49C6N6W1TffgSK051+w6exvjzfAjgdaeROkgk9K7HZdgSHYIBKeQfJzR+M9BZ31iPQoOgdPK
vcDwjXTO0eJ1rsmOeh3m8pD5Q1+dgiGtoxvDFe2cwYghQGXbw8OH0h/ljtsxE4fUDeDHU5oxMI84
HZ/zQdGti8Dv3+asCxnNG8YwvhLN1EuoxlzuuAwrQlNdbO1IKzLo0LGOew73Nezuu8VBSx7CPZkD
EmzJt04WZPFM4bAI7FaPQwMy3DTHXjutf8dyjNK9Henjt6kECN/0OC38I+fgOm1r/LPOSQmJim9E
FcbPW3bTNhWz80GIQ/9S6VFPT2qoPH/fziL5EQ4oTvIqqJLd3CTZr9T6ibdJRy/PLzZaHAAZLFnZ
nUsk8g+QDfXDtBEtcGlFED9XdPuMf29QtJXHEroMiTFM4fSS4H9CipHVA+VnEFj24hol4jDk45Kd
5wD5L+eUyOad0F7P7Mp5iJM7IRKXm2uO3e6R8ShZvpv0cNXvFWE0xB++Q6/AIq2W97kdS3mUUiN4
j5NOyTsTrrA/tlkX75L4CGAOMnJXCg0pXRN1+waTRT+h8KkQuIGCNbbLjkG+BB2ChlZ24AF+EJHu
WKwLn+QgMm5q5TsXKYFlU3avDLAhQ0R3rzWUY3OoAQTWbT8kLmeDqstfOesNPSXcaUT7I8dpXztN
6XDPXYcwFaKYve9R6Q2YgZQ3414LwFbIrxiyFfyZWmyejf7RwYP9VovfYCJ0CTZ8duzSpBljG+MK
GKNb9GtZjEJRhDuu096Ooiw5oqq0e9eY3iCPjGi/rZ01r1osk/esbMooqLabmq+urid/a+pxZrpg
08jwK5MFOpSjOWrejZvZmgW4zj1QYkEx5W5nGyzxwYsJwsCrE63twS6DvXV9TfuDTG3NHmaQKknL
nIPQTKQQtz/9bgU4HuN2rJhFBQFY74c5Xt8WJkA+1piVNPWyW0QXAVxZ3yR+MqZ3xs0K5sEPvJ2L
L3STPlmvWT1N+aTyGiUD5dWCgLK18dOCxNl8gRiX3wYBQ7Qnw8Op9tmI1oVjOou4aMEXmDPdTOSG
NDLIXkmbK83JSFTW0DzW1g9e4l79NnjuZhpAZmXsk8rh1kiqrPgJsS6A9xANTOox1ITFvVQxgZGM
ch24X5BXx9/GoahfywiOBydNXQPL0r/Kw1CqkNWUZKO7RQg73kH90r0OrV/fo3++Wqvt4M4bVy7B
Nx2JtX6E/6R6sgQtp7tIDvUHuJXHLQYXifZnClqcExLg3YSFKjbBmod4JpqrwFnkco7v0CNAtVVT
NKCOogmrtmmZl4p7uYP7TwL+6x/g3zQ9h6BI7SEPkSpRdSC05xQbJYNKHRiiSyKrTO5zKl5EMHFl
EEVWwqvnh5SKMT/PUbFORyEa/VHAXhO9unqLoe+XJt9ERdb/toENPzLRdxwTjSy2hYnLxzaZ468S
K8hH5BQaIWIqMRfKKB6CXTO12EO1bMsPPU+OvM0DiU8CKXtu9m6qmFA6j0G8SdDKBXfeOOfT10IH
U7JhC0fM9IBM1bsozFE4T76D+rdTHon8RVN5cOG9jd8pq1u9CTElkPKUpPjSUPyjh1TJYnlD0ZTY
q2djyTb89NRbphyDfov9exQU6YFedt1Qy/nbNHjAg1Xd2vQU+52PZ1RdnXeQSRT0WwcKKcP/uOAv
cxFxPwXaeBfQinECY63Gn42NI/w2AUgocBM2mvU39ZJ9s5Bt0yHtOsrRQxqhn2029FLzzg2zipQ3
+juab7+00zbOE8ZPDH3buLsk09gsGj+rX1oVZh3SkTrU29EUPbH90jgteo2kecK3yWJTrhE3FOpJ
vBNOn70w4cB3ble3lnpX2ClZ7ocwq6l9daf8nQLkTynBQs4qNgXiDq3l+M4orSHcThGMX0JUjYGh
i+17whjX+X21K2C0dsOcac/6ukzntPR/A9fwHgr8l8lJTFNP7c225i3Z1XO3kIcBb9I3TBXxUWbt
ot53yNqYrwBHsl5LpT71cOoOClYTQX0ubpdcYW1369x/7dO+Z35j7CLECdN0AE9LHWdiINE0vUL8
NmhyKjwI4P95kuwiV8+3jIcpgEX5JR/ozsuHcEywFIFEtfU2aKd52sdrIcxmGq4u6cARULo5dk9/
A63p3oKNTB+mlGbeWFMsl5qmL+cCTBJ7bMxVsgkLLZ6s4Ee5NyOMxRlazXSEBA7NT8TzHW16EDT3
/ICFBaVD2woNknv6IFXZwjMYX2IwQtaIR6Jd9ePgTF21Y6g9Hb+j+BL7wNfxd8+bsBsAhaJCr313
ohRPCZ9lcueK55vtUPeoE67SztmpaR9F3Ajsu4gEt8Ca6j2MVPijEUXLP4Nqv4+VEHe0sfm6bWGd
3tKEknnrz2uLdWBKyqcBE5vcMG2aTO0CcG6DnBx8hUsJzW8HzPyT07dPDyjpsQzySqx3sHli5Sbw
qoX9niqiwKmWpuiSr2J8THNnecxc2YgdFHXdH8Na2T91jyNlUwQj/CHTa6cv8BjdFyxIXFOxV5XB
SQ6o8G81zOXPukxwLaylZ4J9FmblM7Gqhpa/96b7oIOmv8oBuIbt0NcvvtWVuyclDeVkutriJmFO
G468RpDrEnZBRPMvvaRpOILzTl04gx3EXwnTt9ESSCfvPnz0SCTg4PIZiu85ikgEi6yI+kb6Tj/v
dBAojCMp8xaehKAPf/T7JtY3nF3mD6kDfn9HozVlx74OmnfLFLQAfVfRDq9F57fOIW+q+D4Hn+Ru
zQUvlgdBVGcE0AhRAh5ShK7wIfRoU0f/VuKJ7LE7Vdaf93UDkvm21kH6OFuIvTugTvFcirjSt4UK
QbVHr/Py+zkaAn2bNN5VmD0pme0rS/WOEalcf2Ijhj+iz6GwoQ2EeIYoTr/FA7UT/0cS/PEicF3e
btYyFpGPgdodER2e9DrHattUbvJAxlU+7Y1Vw9PsWOmdA9hi+TXRiffqj8XwffXl3KNTmrps41cd
LSuCBTVGCCjq0sk2U6mYQxhFSbictajEeosbpo2f8FcvL15TIoiwRY/t/lqYjTdDF2WW11hh88Pt
AZtmqyJ2dkWnewSU+ewle1fUXBYIqZITVIH5MrqN9w70UjA3aBoLgtWHMI63aZbqjzWOPUTeRixi
g+kj/65XNX5TVHJsQOtjR7GIT3+5VEjQiAM4zhZ5tDXvs1NOUHkTp+IB5sfz7wZp6YvxFI13FeZX
LHIq5TiiiS93ammtv0njGsm0AYhouRNWKMLJ8wWuCdIxw4MvqPOf1Dwr9RjhGkLlF83pswNqaB5s
OCvCGTxamwbU3UFwi6EzIZbKaRDV1JhUx63oW+2dfC9DiVbSU0S7BWJPbXs/HV6bMjD45yZsQjC/
UbI3vif8cz+0HZRNFulvnXaG4WjqCi9rNk3VTuo8DDm9k6ZHnc88Qcot8a0zq4CPbroWwLXw6pME
773a2HS9B5kIBvaPXeutKVz6uMl3s9NccVjc4IdP0LfnpTN/pdqpiV2C7MrvSwQ042/auIYQjSoh
HGgDRlpF3OvZct/hInib3RHxbDNSS2w81537l8VXPnq+FU0pXzcOqjdq0ik/k+1lfpUZBqUNgqWe
86GLvG9B4yz3pVhYhG3eduXB9FP3xRa2fonyagWSmPvlY+Ky/mWQqYRXo9T02GS50+3I6F5c1P0C
VW8U2+AlSBY0hIGOvfcq665HwRIl9RbTXVPxPij10AGirdzk/UiSzugjC9spvme0WTiL3gKyJlBc
6Tx9G5OszF889Fzw/5yr1Uvv2uxLWcd2Qas4To+gw7pjKa6YaaZUxOYEIQQQH6RjHRyExK676QAg
f0cLdeZu8NbiflwSHLo4zgYUL1jjXisy6BI0ui7RLYwaXTDZLHn1MTKoHMPl7CBX5Wr8LtjeeoeI
tPmIwN9Jn8KLaHaYOcgxaGYRbaGo53cS4hYfL2JRPJDXrxi+FwtHHEdKzAvaiOwdNRKK+qBbC+JV
ie54x+Jl9IGI4rQ/JqieUoTiQ9l/X7nHqcFE6b3QZ8bZtvYatP0iH/QT2hOb36BbSvnX4Wybc0i4
THu3VvV06letWSVQSjlr1w8RQkMMvJPczyuIhtHcl2vrf2gX0ekmYvYxIbp6Bup2FIYeBEUhqimg
4eHVp0n/idOjHo91ouUfcjt6d2+Z/cRUIDh6pmaa9Po2JjdHYU+o2TrB8Ik1wCzSdRC8fee23jYq
u4X4dB7AuY/02r4BkEH9pMncvHPoNveWmkBswWljqqUhn/Qm8rP8JyfAJDeYwqy6W0itgDB2C3UD
XuwFJ6SwdfnskwpgeMwWNFBPY0yZqMr5EvmoszjyOlJE856SapOXFQeOqYIh/GLIZcu+Y1tJs2MT
muIO+ZSnwBdJNmLRos3oACztCXCl709DNhGrEBSIKLehWzBTa/FF5G7XLprxBgSN+nVVWF0MLII4
rkM8BxTs/aJvr1jy95zAihKJQuR9KQNXgZ3bOYsfWjkP/TNsFR6zOr5GGzh5KfV95TVjuZ+iJvg6
FulC6DDV2UMC80Qtj/DpaycXTC3GbVZIcydfGkYcL7TIypQGBqBNqwbk6KrdAIVnIbAVeiyOwmjq
/ahf5H0zrOkDyT3F3SRDfNgbDjhdvtTY9tR9GM2NpEobC5zfW+ELR4p7QlhoIw5t0QdJjLR3CoYf
a808Pr0DvUUuu6ljP5rtgXmvxpmekOPLXj7Gy4S/6igzN6/x9OAHrNNntZCw0N/GHspgOkX6LS/d
hzjqgwiDCu7w/Mw0v9hhbnMgK4c6VWf997ALV0EHiOppV+amw5jehFFyyBPG5zS7VrsusaRFTPVN
ApQRzZ9uSHuUmbDW83xxWuWrFzTqa7x323mm8hI5MQpeO0bJZvLk8tsju6W9WRMKDigGv2te5zyp
u5uMkzDYTUyf+FCEN4nHAT7/6tbmkI9/Oaae00c3WhTMTeyWioRKm1fTuXTqaD023sz852ueCMDL
nNbp93UJdX1eujnzTiOYZ3pRM+GfN6T+cWa6w5rVu1kUkX0Z2dMMIm6iMMSbQSLCWz+5xXo7xGWQ
XHAY4bdyaVBxccGJIoaQ7P7R3SDIw5a1adhdAXUrFpI9yId2ngFPsO7YEgL3xiFi024EGTDsnpWM
AnKMKsQ56agW/lqodLOh856vQF/PPMy5bpDEKSkfCfEtUdZPVq5YiRU0AbqL4ktgdPjdxUTDfdHN
6ll2a8NAYxfIc4FgxCxU1QWVDfdOQyOukmBTRsny6CeBbx4gqLjD2JH+l8GLGcGZssfvjWMMgQe8
bnXjBFr9tFmf/ij5AdZ9hjBcADSA7OwnHQ4/62ymfJz9HCA0qmGREm/m78yTdcY557vrt25NneTk
lp2jT5B49s000XxowtAdjuOQWHPfWE30Soyq4MUogD7EEziBTzbpcJ2S/jOzVqKS9FPDCrxfW27Y
2yxCAIR4ktOBwKAi2UN369Nar2O/b8e+fV6W/+++86T90ntQcTvtZnCZGGiacJvxudE2m5W0IOVB
idekn3x7Stoyeyd0JKdrmGp1h52VxJPZr9p95csg2qC3QKuaB4jRNwC4U3vieO84s3xD+s+aZU+A
XVJvaNuB6wZBB3YFrqS3H3BivkDkQ1B7feU8LFkGcKvTGut6YtT0Z57DkfaUDdTtC1QVtOrgxS0g
Ib60+xSLaELwQyunswVDuY3XEem0ZUY7A1TJ8HFvJ6+LEVunAwoKAUHbs6FqW+wzrxt4tDQZ1zs3
AgzFnK4Ts50HsGnSReRKQzIQP/xYac/mx3iIs6tNq+/FnWtwF0AgOOB2nbbG7kRNx7Wl/xUoKJYC
RVbUDhhKUkPQArxcsUkH12t3bpnOvxHQ0/slyE4JycyiyT+2Q5RiJOG+PrZMAVn3pIMFz1lPZsKO
5A7zJOYYontKEhonVHqsswrV25cx6X0oYzUMu8gHcUZAJ/QTATA5eBbGBX0XETT2trSzTe5bps6+
x2LRu9J1J/Nt8SC+QdMXVVD3wtqzv2FrscsSCIrKURu1gdwRzZaYUAJeZAEUuUd5gtLVI2IA2QWt
mcSxqYP37tr27JKAnGC+cdjVZ+WvyRctIlzP0LfBS9SJZYe13Dz0RleHFblripo+HH9h4kfBgz8E
FJ6cPpqNFfBX7OnixQNxM+rqV4Yt3YBAljjWsXDLvYPLiegO1MgoCVFOYC7tVuh2t9bVe1nPVXIb
V5VjUXpXYlcXIXEBSsb8WXUBKWdzMK+Xnqb9Z4vZAKu6MxfP2aoDFysd5pgNOuTJg61EYXwoJDw/
60wNt62QicvkE6Wb585PwVEa0Qx/Gmm6Hy3QMN9ANzFNOojB8sMEtY72sertQw20NW/yJvHU71A4
EEkeDP0xlaVifNMixxdCJMIO53hc0xWNXVOjF+i9G+trmJShCbL03IZDvO4URFS3jyeXuTox2vtb
eQ0a2i9tZh44WE25h25CiyY5DpzjdXKbd9/V0zLf4gfANjGTQCLPfY5DTNFUowYUw/AjjCJl7/CN
qPAR/Fr5uGMxdkRWEShlnIoth9cwc4pTWE9YwXI/yr7jGyjQBQ9qHh+y1IbDxZvsVZ1mZH7x8VBk
D+VU1/5FmMRCm2BoycsDaoaYhTuXGAMlHuCfORjwd4Xz4hH1EJpvCgoTEROkcDzyZ7e9RBgcnDNd
i3FxB49tte/holoSITDSAErkKNU2CbWUs1XMGCsPuqJxYmflcIPbXHuOuwurJE5uOOVI8gw85yol
IlyPNBqzztMjsnyCzFn4XUykSbqi+xu3Qe5P3kM6wBlkG/zE+cylluHQ0FvJYV0/gwGtODQZPRYc
5lGl7UkFJfZEKLfJO6xkc/q3ywz1dkWCXRYv1++O1nTNtnklx1/z1HuPtU+udbVVEyjPZWHQIFFU
TSgSjsx0GftbpDa1/1USKAEVHDjO/ARElek3NJMZhuoILYG/KxC9oIlxIQnBBslVad7yyIQ/Kw4a
NCAeHEW0Gh/WZw4Jf0TYFlW7WSNGRxMO/Xqou3JMztUcmuhIVo8ejmqmYOFCRMmhtqLQZYfiOVQk
alpdTDdtU+NJzoz2LtamIlWg1Jn0fqyNr+/cBnT/a4SsSz6OCBDFVq/LGD8X3dgndwqrJOhF5zjk
pK98zLHHdut8lf5gWub58re9VBF4/0n1GkofD4yLCA+TeOnXOzdJ+6fRGRv3PIEtxEQwue5L4eYp
UfDCpbjuyxl9j3M1RDaQEeKGmjctzjZlx54y3srzqCVdptIjUQN1FGcfNJh2OBKbOT0aN+qHfT6H
k0GsPDrpGWdxKradaRc8XVgRpHMbA94T2pWoLHlKys79WXRO2p+7uO9i9OmKLgSDb/jBkTKSLzRC
2ZHmlMamBGyIvBgKbUAY039tVy7ADhddnZU3WVaI8SMW1NtgA/jg922+9N59QDpddmoL9AgEo5Ee
tQkA8hgQXBVp+U5Qy5xelbqBeG77oWsfmAHMiAnt+cPwOKge0dvKKxNn3EIpNbvrBF7/6k9dCFE9
DYAeZibxbVcPmV8/Aptbe+OFiH8c44X4ASK/TTCzTcanUrTBfCF0ev3lxybIEeeOxY+/hOBeoz//
O1zVJcIQLUkgXK5f91O4amlqGaN/Gi+oh6f8xa3qfY0Sjw9E4iQ2q5O+pmt1mFp5jk/jdsub+kv6
svyndNLYRWQkGA7ClJBPX6EPm6iziq/AVLuFuOt0T5DIDnXIpT4zsGKbHv46XeAazvo/T+25wTXS
28Oy+CkQ1eGxTBWl02Wu+mVvNBNQNEIsWOGZ8YK4CZBWKE610vbTwQmjbw3GtbMwmfuQYlRI/hJx
+z9TKqSr0JQy7z4SRKh+TjIPJtJ0sradLtAfe7Ocivq3Sr8S0/WXl/2/UcPXzyHsnR+b7J/40y+9
znJycShNl/jJjq/tdrHn6BI4+3Ebyde8ueidlx5r4hi2LdMcH+q/TWb5hzf9X5//KTMXACRzyVjA
gfqdjrobmWga7DH1Lb+Cy3xAYH6COcnkIVN/+YHlPz45IKZiOrbLs39+8ihnFJ8YJ+avdNt1ul9J
zaDZScWRBALFRRl0+Ar+0HYCO++7q/B4PC/eH3d2Dl1b/mXJ/+/vAAAnxPV1XydNfx5Iqkdsnobk
sgvszkPaH6DQLkX//O9v+x8/RDI7k/UdhfLzooKj9WyFjeEi/foJRd+tNz0X/sv/w4fQqkIDUJm5
n0ePl03qjaGfmAthtm8qlL/xrj/FmfeXkOzPz8K2oATBFBgpcMUg/rRfQ0cNIg46spTydy2f3ehL
3P/lIz6vED5CCiQmpAkH1IzyOjfpP8Y+yM4oJou7xQNq1G7ca0yl4UlXJzQW//6Tfd7snz/o01Kk
hA7GmKrsoeiexvK5TP646oeeHv79U/7hF/uvx/m01XJmFqyVlsXDoH+4+a9YPax/G9L1t1/sU4h7
kJUVXCW/WOVvh+nB4/Ja9sjAQ/2Xc+Nvz/Lp7XeOTTKbe8VDlH9JgvvE/+W3p3//uf72Uq5f4T/e
PlFs1leGn2tOHoP0npciiudl+L/cLZ9f/afxLpnxsFoJPoUkwW0lCcuIv/rh078/yt9+retr+49H
yXEL+MhAiwcPA0rp/CZEEPvlX5bX9Sf/zwv0/38SCktPCped8+lJ0Ad0TifC4uGaRbaBOLsRI3bc
f3+Sf3wpMWR8wKUYonX77yehkUPVzECUh6x7iEmULYgclfkvPXd/+aD/uR6uj+MGHDBeBJDieZ92
S2QaKbKlrB7y8Q50Ix/u4un/kPZdO25jW5RfRIA5vDKJylKVVMEvRAUXc878+lmUB7elI47OtNsP
baALrs2Tdt5rAc4ZXYRj/j5IyNqhzgWUTHvk967yFgHgW0hUo0dlxkcHpgYwsMdLJ8HUyQ8i3lZf
j+LAuPggf+StGCBogcSj1OuZJZNjsA5kKq+PBc7t9fUOEG8MFBiuXCEptG+1Bf+RAl8yUVHXpO40
ST9HLox4aKNSIGlaePE+Aoppgs5lzNuhOwigb9oCoHoaBjCj3lYwAfF4fZcbSd5YVVBg9QQOzd7k
jW3UiGMxHRLvtZTZY3wSfXUHQOxhHgDwfcxz9KR8IlJsN8lK3iQAbUIanMYzMrfHqqiiJjc5e6JM
7HEo+FIzoINvn5t+Y/kMuFQw3y+ltKVOFuRuqRIn85gzkMDsQ+zxwKkuWg/reF/UT0j56sBMixGk
ce+urhxFG7BaaOiLDcoGk9RFCg/mJrgzMgsHS+ZlQiVEaPEqkWAaDjzgPFjEsRWwIUDQHLZPcnfi
sjUSgyESNo2yUPnPvogP01mgAWYASFjuIOthS21C+ao7G0V8FKEM6yAYegC/DYcG45dDfwoAh6AB
YKxB9oLL7MdbcKcUJ2HwrQXA62g8uDNu9VUODFApcbEDiveEzI9elr//vQAZv3+ihgIMExkpIWWJ
FiMpHw4dqniCAKBu5v2xhIubc3N3sIZrEcQamLaXVITmwwH+kC6rG1/8xpp3YmR1AO9GWXwJIJC2
0Cjn9P+Qi0hMUSQ4YBrxNpDzBQJi2g6HKN21+TtAEU1mGt7T9owKMKTPvgHoJI3d7e5BYrHYRgUM
gSA6gQt7e2AVBloK1PTHAwNI6TrBgATeJDpXtqJPeZNzkkCNzSHaBEUGiENuJamF65adV7AH0QMA
O4Cl3HAJ9HA0Sm0fHyBNELmPWtpHohezhwYYAzug/TJIVwI/Fw83XtaDppp/IU/hkZ+/BDMqYaMH
JBcQEffsga8iPa6fNfhPwMgvkuVjOXcGkZenHIHI80iPKjxPHJXkoTcJfS8sxuCVfS1Fi7o4eUUJ
YCUR5Rn+0Gbs82OJ/L3ugEgFvg2yEgg6SIWWYMK9EruBPSgZ0FVjkfmsXFk9JyNKPQlQv9aSKGSr
CmW7lViN3DeyfYUjIgtqAjG22iUhSlojhylh3fXCZN3X6HUHhpu0Ap6I3tT5rxpzLxjQlmqnBTyF
XqP0YTAds0tUKVwC2dN/x6C5T3lpcxspYBYGsFi48bxE3EQ002QYQ+HZA9c9p+9hBD1ojK1Zl7uc
chVn3jRiWyBFIs8CdciRRKwoxzBZlWt4XsAOj3LOzmXZCsaVoPZGDoydHpM63Qh0p3GwHp/d/dFN
agSc5iqUpALH7va5ZVXEg7ajHw+KzNjAQAAGCGO3ycpH/1ol/Hos7EKGeKszb6URW4phfw6Wrx0P
5Rca0+v38Zt7ZleaHdquKS75ZesBB1HXPpKNd2pO+aqk2J0L3c3dB/AIvxG3SpJ8IZi7cvlFBgA+
aEYdD93Ke0I5YQ2ySGYnPcnmuMhfdsEhAbertqyccIuOrMer5+68DR6rFwVV0jQJ/+EnjXQlPAI4
EjqElfHgVYBwwoTV2pclRwyTNy5B7Rdoz0CIqz/BRbHA5JhZC+Pb33yBhkQr7jUvIElw+wU9L6Eb
Hugjh6pi8LjKF+Rtl25vdqG0xLj6LwxLoxdfViO9gV/7WPjcTYPHA+ptiZuwWQm91ATeGFao+h+E
tDqpq0oxtDR9TsYfNV/8J0mXW3i1zz6q7hhfkS93OtNFTM6jHr9KxnjJdJhzUtOXx/LuLcmUNkJM
gESnBPNInGsqoO1Jizz2gBWuGtm1AQUNZIj8SW0pkmYVBdK/mPqFMYbxJ0Qh6eyPIptAJ+0LOcPg
x1dYncALF2LkjXFzvYhZq8gUmn6aXeGVWOLeAGFQSKISYhmlsst2EdQlBljybRy6J9fl0VNu+V61
9fISSNEmsL4aplsFWmTlyM6XNPrxySsnHzGsDTKUigSINpm4ST2ftRlQWtlD2sXBQmv7H9ANdU4f
ASbg8cnO3VlEQBKrcSAyksiblPCphG5WrFtE/S0aAdPsoHEy784SZpgfi7qkMslVXcsisl1j2eeF
GEfsoZMaTH2BWcZA+dkRmfSMpopdxwuMEYr9ZizKI4pa62QUn5N43ITAtDKAMx1aVYJmaAkg+7qi
AbMr5QSMdLF7D2DR/lgfvYADiiFTjmaGDCIQLlCYcblvX5UWPNobjYJ3Lbnt0JTNVxTFz907/CjV
AvtC1Vge2U+NWJxShAHaT0s4JbwEXGOh3jVR88pKY2gkcZob6J/8BCDyMivEX6gNbgPVX8VlxmOO
WHDQlz1SbPvs9wiwAEiWgkRYI5wxuJ7IgLsNe6jhS+idxIcGemtFipSZ56rCQZDAfiMg3EOu8lbf
5o0Gvq2I4Q6ZDlzXVbfIOivcox84LGxA3z2+QfeP9FYYEcyWmORnBMHjD2qJ+Ymc3yTKbgTFGjq3
WeexqPmFgThARl1IYHmNUAgCoCCFHAM9B8yFdLIdmsovfwc4LgzMn/u/WpgkaDzPwnnWWGJhaIge
gwYZabwMxKPAVPSBn4pGA4ziPF7WvWLBDsKFhSbXUPEiPT5AC8WjPEDQ2FRAbeGLcVGD3WrhZYJH
8dJnRcksCucaYFNkfnI+r2wUww1J3iAAOpSof/9gZCwwvKBLv+RA/nq8qHsdhkVN4QBa/XiNVcmj
Aiy1pHmQlKIhAy0bRtyu0E6RAEkriymlAW5y4G6VGIRpwGrWZJVDIEKo5igWowq0JTyaJnJAAqPr
TjmDXMoRlVOt/ErQRBAEL5iCBOCqE2HOU/Ap9Oz3DxtlcxlRCNS1ihIhcVdSHxOERQeiEHVAKztc
nATV9kT+i4uCKE4R4cpw6N0kpADijENpuuMPcOpZdMaI6CfkU4N/enx0cy/6Wgxh7cUSA/mgbuYP
WQwluGKCI1Bd0Qv2WMqMX4o9m1wYrAj3nqzx5tWYMy4g6Q6h8HtAbyQTnWoAqqaJE8W/0bCkiwnY
1dHjfXwseO4NXMsldnHIkX8XlIE/eCjgiom4VjqHy2v7sRSOn7mT12KIXRTkXOjGhOMPaQZkA9UV
zAxcZFZVIvs/dYWC0aNul4iCyh3AvIMVACiTbaREwWYARAHlayZhxAMBZb0mirA9MAskhbhYpxj7
7zzlMKBzB7kGRL5A2dG9UhEsQBA31uPFT++NEKcpiM01mB+cLCnORRlFjkSAALbhLwGo4siVGV5/
5HPc2BqTPV6z9ouK8gbvhWosBu4lUZWR3kOYgY+60m0YpWkxxhYph6DgHCbVx+dYOHQDt4nCJ1Ve
aTJF3swJA7FC1OAKCghkQdt6K1Bwwx49lZ124LnGKoAAUgXHIloCyB2QdKVetGg7ac6iwBkKZn6h
PCi7PBPXoklZxUjmpPngl05X8GrFGkZo1FAc/GPSfEjaHiOruhguOLTERb3RoL2nBwojthwsB0xy
RP/iOGwVTE0BEKoAeFgjJyCm/Nakwnx8/HM7o6iISjQBRKKIeYm7n2FyGq08nHuIMHKDViq2gv+4
QmN6i8Z4H8yqSAxh2PhNtgMaXfNdt8pkCAAKzk2RNvwpkqy9HYUanbeed+wa/iUvl3lk1I2NBCNQ
8LdK01saAFpLBiBU2rjIkq0UHDjG8YKK8uRmjBIaOODEIziDy4Ig/PZ0MH2DISku8o6YmTQF6YUd
kVUpn7MvHr0bWzTwsplnAGvH7PJ3xaOY3/ss0q1wwtDnqVS3wM7wjlGq2sUAmHOALmjiL4C+Gzm6
/jiXxvo73fbbN4/NBti+APvEAnGceA0ByEwwTiZ4R0A4YfAwQFcb4CQ1B6AptDrNzEufnAs8O3QW
igpZpwF/1zgog+Id5S3AJcVgmfY7pdP0WI6srHhnVMpDo8kjliaG4FIBVZt3zJupGAV0mXTTgKgP
0/wmoEQfP577tKaAxhP0GiFZg3gbXu7tvUEvHy8DByU8jsPOc2JxOXhbMfxpcYBReGpEVNmBi5/b
g+zt4g4pZIPrv0IT2EyMwTMLjVlXAEV2gaNa5IxRdAtMCvpANI/DgBZo3J357acKRDwDSkXg80dN
eMxe/HccuHoofhfn3mqW8QrdaGcXreqU7bnztAiRhJbvQB4L9sIuPFbduwBK7+b34+2/s5TE7yd0
KsDllEp28fvFFqAjamFgULgIPtrm/d/LUXkZWV4Z9lEgXVa1Let0GIfwWHevYlnt1BwqKZGHY+B1
DOWc7nxxrEkV8V7gOMIus8QxpYXU1UzkYk1Kki7YPosBQVogBh7zzKmGpl1i7pPiZd3HagLageBt
QB1AGyNFf3uN2QGBKQDkxm1jgMvE6ha4nUvMPgTUtrW75wlJSK4KU0CNBA3pFicSBhWD1mO3yFib
/ZLZBYZqs05AsWr3N+NWDGHUBk3xk5AB23Wz6s3IQfMqT4tv7y/3JEJDUQNdFZP/dLtnWqAkLCMG
7LZeIjttYnhJr8wv72CsADm1+f63N/BGGFkZQr4SvHkjti1yfFMz+A23fCzg/trdCiCeajz5RwN7
OZfO8g11g/YBypnw9xroVgbxXAtWA0RS57Nb5RlzIQmGWjB/89RvsH2v7j4wXKysM4MDkt677ks7
unq3xAyKrWwayiO7s7iXW/i/s1OF27OrQf1bJF3IbitLQ11BM7RVYCqU9d4HTYSU6QZduXwdpmsq
AI3ihpidBdQ6WzXFL53XkcuirGf+Vf2zHsLoAfgsadoQ68H82To0GUM58g5j0sTM6omrO68SzwoQ
xpg2TnGClYVuHhMJQeiJ9KNd0K4jRzshQiMBFwNYwi0kuUfNaazpEWO+5Bid87W245eCUdj8K7i/
NFOgGC3aSyC8MRDYA0eNh2Te8I18LVgefR9pqyN0x1i0UYF5LnY72pqd9I7wCffbSNeizhmAKzXk
nXYAYKvWmB51ffPXEhlNOGRoZoXXcnstizQUA8mPp2vZWO4qNvllYaKPxAb3E0Wr3AcX0xO4kkWo
FZ53QUQIwobtdIiDFTmK45qp4zuClZmx9ViHzeqXK2GEfkklVRinwant8smhWcjp3954zMRCCI1R
ImlVCGgF2La4iYGV4N53Zm8ZiMvN4PXxOuafmSwr6B5BEgCVsNsTAh5OwjBpwaKHPHKA2GLl6+iQ
b10jpOgNqiRCRYkMEOl9AZKmB1bprgn8r1W6cg3aq6JKIlQUB7BjtpjW1FntstIDC/6gKW7KRUZp
cJ3VhVebR+ioHNw0sTfkk47qTdGYzKWyqv/71pEaKm2GTJWwIKAjLvtlaNY692MA0OvpP94GQiEB
D0TjQgELKm3gOOiVru0igzPALkW5DbSdI7RSA9L71I2wogZWMcbQCHxAoz6ylAXNKr9/DogsrLg5
0wiyhvX05mR8+SWK+AZN88xocXQFwmHnoORQyyZOB636KI9iwBlCfCOEkGGT/MUzvZFBHMwYiiAg
Uy9XGjhDpl7rerZkljSrO7NfN2KIY8k1EGBh0GQ6FjD3GiyMHzgpKGd/X35Do93VhsmEVfCAgRCM
ARi8Cx3j+0a9Ac+oGUJXB4AfxzBJbKg0kcK9Tr0RSRgHkHSJgJvCwoS9fJz0KmOkQJLXG5M1Vz80
vTBn91AO1hDdIOeBrjFiHzlgA4ZZq0x2r1/m7/m6xytSPgITrH2Upd1n+6bd/EcW2W3dgXtUyeuL
rGTXArn5qYM2qpCOAJfYhn9295yRffN6vGLX7hNV2U5qm7BWN+KJnQVFX4nZyIv4Sa3HJtpHL6+5
sMHNYPiI8yhKavqNdxLR7IhOTewvWoPx8ytfl+dkLgZEHzY30DFfvs4tUe8NUL4bwDimaPjZu4po
FX2hSCBKokQY+rpC+r2uIm6bJBiy9lHWl48SQrC3sTtK3qpKjjw6lIQTKHL1DiPfCiPT1jsTYE4B
8/8+YbrbV+vl/CKIgDXLwZzxRmxqu/QTA9bdu+ugrmqoO2bjGtkny1LkXkYIyX2+lksY7LGXGEBi
QG5lMXsgi5dmYKrGuOl2sKsb/iUwEkBog7zOdPf1BzCpzIpWwJsxEyicaTLiXpRC77IhwH7B3qPX
E7G1BG5f0z8FT8HTpGXBuGQnG3C3gXnMf0p3pR6ZNEU1+7SuxJPmg6liJNxAPbr1N9K+NrflRlzV
m8CxbW63ADnvB1jdfkZcvXRBueNzr0rSZBEjnhhuwN/EmUtdxrNDhTM/NpbkVFsfNt91JjXC6/ya
HidccnJ3p30lkVBZrNwOnhDU3BbYeuAptjpDee4Wk0uTOpUxWAgskbABatW6X3aLKZB1ndHQAOj+
BWbFWC9senzEz7jCaHX53zZIhKUImQDDxSO2QXOkvXpEdf/YrEYbLDBwtkBTn35WX6CiX+QGeC0Q
0BcILCgnMePp33wCod86NwiBjYZP6M3YBDeBmW3dA78cjdBJtyCmNpgTzaGYC2VuZBJKB+FaJTPg
x8Yx5LkeOcIl0MbMvIl2le5ZcyhrnLbxwdmTnQZKKUidoJbc9pew9uGX97hkuaGZVEG08yRUSg2u
+CRmsTABzynbVQZjABPWADhKZ4JLe0lZF+UVSUQgUAKMxR2ndXXWFNe7cDKSVYvlJQcX+sL7qyD0
5uSIiABxllIm4XRyeCxTGNpvKkN5Sp3BRG86zYumXhTC9Zz4YUTGxeX0N62Z7EBodDm9zgQW0Sqn
GQTadhJKqa8n1HgFKqKBIWqXGFMDG5tZm8Cqsvil67hQAsxRgoudGwouDzjCkeuinuqsUbhSCoSm
Uj3AGJQyThWMvJe8EFCmjHY/KSvRBPS1UR0mPaCZDDWZJ0y29sFLIV1XGcyF4H7C+apHd1XsoAot
MG3uvNfaRJs0dn2PNN8eLW+OBl5ZvV3FL3Jpjga46ltdWTVmvIt3IHD9yxzg9d2TCU0FmnRVk1pc
hsx6qawKOc7DQjqyOs0sznq36BrWOBnzHnCriUuOKfsobKKO28rb8Uu5aAywFVvgCHGoidw5Z+9a
FnHDS6bp5AroJ5c0IPfc292iXYJNF/o/dbxDrSuLeDeZxRAPGpAx+mMVMl3p+/P+Z6nElQd2eAOm
A4hvVsDBNJA4htELaQ2ttEUSNzqUBTcA1Dv0lAHP3Uj3wXFSi6Ax2P9VJHS1oaRJha7ngDcPWai6
I6/anlyznawnjo/Xxb8L9tBmiZEFtMiiuYy4lbEQI8E0cH9ea7hRt4CNh77A4S1bvAfV9q3HRzbr
tcFllIHHIALTUibOLOkUL0lB7LgFeeJPb/IvQr08FSa3KDbMYAFuycm3me1vMwSazEKi+axzhwnt
BGgIhQcwH7nBzQAYpAR8alsNL0PFDUXfqwGsLBNeOi06mTPc17KIzS0alY1rYE9thwUi9q1m9E+1
nq7+P+Kg6Z2RD+FaEuGSABSwr8QQq1L2AIv/aE+KE8Kgqpv6p/xId4UtogjgGsPT48O8b9uYhvKu
dpMIfqBnAJrbYoUgBz1muxY+qbR2zfJHWXmG8JvVayCNUGTOniD66KauKNB6kkredV0uKqWGh51j
9HafrTwLp7jAnDS7/hsFo13JIk6QA4RMUIw1boszFUOD39USDe0UJ3bOYl4LIQ6vlaSSiwBIeHnz
k+qEW7+Q4OA93jiaGOKspLLqJkaYad8i5N7bFdDgdXRxUx74rP25Xs7kp1wFxOWQ8yhYtzwKu+2+
Ogprz8qQqWoX4mtAmZenLYnwIGu+45URJN6XGjKotSsTfMm47bQToq6JsKkBbJyKcjwPmzr5+541
qeXecHVuW7w+Pqa5/DhmrP6534RNjcCVmXEeFlWaGLbZBZaP8oLvwHn7jxeC0MRZOgJpabrcgOvf
TDmpSe9jUTQ1OJ3CnXK6WhBhP7OMq+SJURJWerJpkSN+DLspSAWYoglkfXPMFtr3f9tFhYhNhdbl
6sqH0KnkyiIxkxjjCgh+hkvRR5cxMGJ5gGphBaSqVdACkD3TSgIE5FgceJQJu13koJlhI5hfNboA
OhOz4R9nPDSreH72zOORtrUzDtCNbOIIKwBrJhiM4Lfrt/zAW9F61IHJbbQGBEsG0GutxI4XtL2d
NMWjFRMHWiuFkPM9VjxuUPYFXi6S96DB2SSHfifDyRROlMOcybFdL5PM9FQAtuOlGMtU9C1neuvc
3i8PVr6rDmfnm7KnMzrlRhah8sMR/c9iiMU1FjhjEbBFm1BvHIny+Ob8oBs5hNbX+j4AHi/W9Abw
8HfWYNAWMC6Xv9Hoq7+/8zbQNkHuh+tKa1UTZ06PuzT5yAo6/ck2zyqIal7rC2ym2OySojxHcbSg
HNiMjeY5dC+JmFbAtJs4fcOVDQjQ98MJQzU9+T9ll2ibr+vdVKWnNlfMr+cfWYQRAMK3AJjlSZZx
ScH6OqCvJ89uSj2hJmtqDDXImruQ6FWdGqU19PuxxPqaYCibhiv5bShXGIG0GPZdSX5khQo6MSeI
Z9Eai65JYYJVu93IJmmihAtFfisuWkTyqGIiubZ8QnesxdvINZosTDjl8OaUyrVMYnFSJIIBJoZM
bu8ek6fmJV2ylmCeQJhklFb6Eu+SU70TrM55LHjuIK/lEgeJUCRjwDTEb4EyCsIGu5J+PxYw565i
Luif3STMOBhjPEWMIIEBFuOEh6yYbr5mXVCzZFba7qp2UeafTcosc+lVLcwSFMC0/vM5/XL9DYR5
B4Aml9aYMNiyhruK1p+R5VnsdrJPAO+EGu1MlDFAu4luE9rLn+uluVk/YS5avgGpXCvwWxDGWtGu
XQobDiPNrd7qsQ4M4cGUbcEqDai7E2XraZeKsBkil/MYIpgs1ef2E8C0+ulpsTigMNAvnjudVoWa
q45cr/Sifa8UUJLhIoFbBqGXIS9G87PQ979icwlMFBhHGZa5nOLpdad//9dNvnzalWi/BjI1N2CT
QeaEOi2jj8v9aXGYsiAf4E9C8vZISxtQ7tQlUX8lUix5pUf5dFK3HUSGNoBFkW2nRRD3gE7AIQXa
xoQBgFEjgUQ6VEomAE+UNN0fMEmEm9be2/tA//27tEoLVE0fnvFDuTeTGSR9jWuRhJkUauCgBx52
E7VatFdkqwJpnnpVPslOblArWrMq6GqBhLoFIVrd+AUW6PvISNvbk3d5Gvwb+yWtGDM3H6+OJm76
+dW58SKjBEkAcVKU6SO7E7OQIuFizR/tH6FUtTYE64T7f2+jaIhWYGUGzmt6AbFTGj/gIaLInH3q
mGLVQLcmYriA0HAMUizADZD5bfrmgZewNfNXtN0WggUK4cf7R0jCaBQapCWJn8r4mMKUCH3G8wCF
1VI+PdsAxT9z0Kh7MMc5j4WQntofKRPKDEraGHwjE6odG+dclIvp+QVtN+HeRw0dCGUgRDBWwNXU
QeDhdM6z0elcSostCD/qTjSxlRqjeF6sCOl5bdrNb98c0S6V2qOutssUKNOG8RNvs88utzw7qgzK
OZIAGHfSie2Vm66L0hoLL78qKw8wSpvozckQXtCVoTVWaR87/TgVahyaZPH21f+RjK43FLgxAC7I
xKsPBMYHTXSQnGPhC2xVPbDn5cLXwzFAn7CqvlQ+0CRjgBsvAWhdThzhNCi+y1Dt1cO5fAJ0HJCF
ZB4lXjLNpIhxBzDxMjn34PNSFxXIqgFaYPHWAIx0Y/idRPYADploMYpLbRFty31ZoNIs2jJI3jfc
7zGxeKeq12HgpNLh8ZUkvMI/34YJTFWVgDejicS16EKvBXkim5w1DkzhTKbymBZKITrMDVAN0mo6
k4642wqMpsOPx1w+S0L2DCUnFrImJeekH0DHEKe6WII5R+UWj5d1AU8lBUFl4ElDFsZLCf9MGKJM
bOU6PcsoUX2C4S5jDhjdAZYO+wKctUJnf1c5MPE70C2tomXp20xpj7AHX32/wFiPEpqxa40JgPVX
XgDGqFX0ym/EJ4z4gpDeReH0x0usMTL97vj408m5scuRXH86cSRgW4lgOpr0rMpm1yeY4AFrph53
Wxbu1JoJl2mhZ063pyWZL0Awd3umTOO4AgY27lBqggisUJ4CHejKhgKOAP0UoXmzNQ8AwTOAuzUs
alDX68V3sKjOE+MOODBrJAe+AItdbQJx2UiUYyT7Av7sxdUnETYHHX++3/b4pNo2B0u0ht/2Uj4s
UtjSr/xHdGC5ExvjTQtMnD09PgdhTnNgou1/20FcIZ+rFb/gxvQcLuVj9PEm/uyDJ2UtL5NNYJRr
L1zU1g8ShcYqeQ5sabnDjOsePSL4/zZv0hKUZOLwshXQXxpm6THGewewxTLZUA9Fkp1FAGEWS9B9
AbAf9JDJW9ty7EsdgK7TFACRjkifD9LnZkzYF+DMJ2+ZoMUexZ7M6Q0kqSQBs+6IQUg/cfDxMzAw
ZOem9kebrbIUxPTJV1Wz0nNbsrRh8enOE1cTeMxA8REFpDMxZo+fX7k3Wq+A9rxSsjMmysWlGnC8
nbMFZyoMuJuEAhyPcRmLlNtHBjnTlgN1HdEyOj5FwLATCRx+4CIub+rszMemLOllaOFJlpkjPJVo
0llww5NoFttSXguco6B/o0RxhOaQk57yn49AfUsEjKsiAMfodunC4A+8lDfZmXFkbsuDnVjUi00B
MMZBx66jsXFZiVYKCqXGBhxo/qUsHz+EuZsHJYppJOBGoqJIgnWJvscrvlRk50+EmIWR/MpONWYl
gk+KnJk7BTkTkKwIot8745CnvDCyPlbqok8EC63GU+GDmR63qYjAhQvSDJDTcRKAXhm9KT1jHC3p
JQLoTCH929HGy7ajE40DmMMEe3S3aFB1xp6Y4uxLu85W59UzY67Eja/DSfl+oWQK53Q+JoQBUsMK
rAy0vkkXXd3vsvWD3pOG7BzpcEzgAqxLkJ6khrQDhWyjK6mdMzrNNSKKin+WCHUC2G9AkGNc+lYo
+BcYrgET6Llj885kikHR+YYTnRx8gTqTpYOutKABi3311GmeuxhbllaC42ceNh4XDhuuh8reIeu3
XBG6ePn4BtdlX/vAY77TXtAEMwX1InASygxY83CguhN4JlHS1TK1UnZuJGngKXXbKDIjjOaCGq+P
PdCdD00TbjDYVkUmO0T8a5oL4iuoUjEPz/pVh/l4JeBgM5SM23hdzGq6xnf+i5vz0kuZVi16DRVG
PAttmtOGiOdsGeY8wY8JLEaMSZOtfjGIUEtXm+hi0dcoW+BzU1qAIkU6GG4Mpvjk3/E5zIoX9OzQ
FSA54gz5s3srbNk1VM4AWJouszUl7iH7XqdLALAEfA8G1OEGkgDxPIgvy8bnvPPEwaOg7y/i0fQo
K4seHGIrDxMpHcjY4t4ahd3j936J3m6VOuY1JWDTo+kTsM4XzXd16YvGE9UI/NJn8+3XYKVLdAzU
S0b/lem/sBH6vsIoWGFkKGOqS9h7XTeezZ/j0VhhiM/cbKAGUTqL9XfDcI744wz683NqPOcGSNXR
mbRarYxnWjxxr6PwYAT0xKBHFd9O2j2gQiaFoLnuiSvewR2nV/Uy8g9+TzE998/iVgyRPfDdTFIb
AEyfkGazvHhXAUIEAEKY2F0LoHJ/fBDkECXuwK00Qvt4WQHDE0Ga15mDkS8VHY03P/lmu93aYKFY
/v4aNL1f9Ya+GX+iA62TYuZl3MonFBHX1mUHvCr3ZMoL9Hpv7c/KAPGQvhQPh1fWznUZDhXYjgxg
/lP8mPuA5FY04eSpfKQq0SQatIVi/sNF+whkqo/3996RvJUxHfbVPQeljZdArbgnPz4XTaEHNeUl
kamZPwcoCROcDlIlQFe5lcCA1awbhYw5JY57+L3oV+1qB0DLb1Sz15I5UO7Lfa4E65HgGUPcxMlA
7BlbyF4rlA1zAnSW3tfLiXptAIlo8VnLr51EqczPnhB002SmFNBg8Ldrc/lSHJmhhTQJUwfVIlFe
BLSDPz6iGR9HYwHxBSWIx83Crb2VMoyo/6spw5wyK7KShbpR9dWPh65fWlJ3ToFgX0T0uQPCAoHW
rSAZzXtK1bvMqfcSu89XYSXoVbUt6n/vMmNFV4KIfRMqMQM1LARpaYfYDS0UIgseWUUP2K84Hmkb
OKexrsURGquqGrFyS405rcEhickU/ohuUR3x9RdnWKllrOQ1JVCee1ZwSQG8A38JAGPETpZCIcSj
iAXGWmvJIMuTELc/vhYzdw8OIDflBlHhBK737WHlcVWDRTfxzrFcvpZBuQFrbaP7QWI9ljPzolBH
BXkKloOQ49L+e6UhVCXswnasvHNaZSsA5+xdKXrT0uBTKAa9SFqb41nKs5rJSmk3MokD68Xe9wU1
885bew+sfYAN4K8eGfilvljqMLbGynF3MWLaZ4q3e5lUIgz/jWhCXXGlJFd1B9Fvb6zxIlsvnQG+
R0fSTdteahY+4RPpck9HvqEE/9taNGUMcBn1AlnCylnnpvlDyczO3N6bL5ouwtUBKIyghVJdeOcg
0Bx5BNe4xG6KnjOTsjaqiqds/qw4KJkpqgKplEzcq5DLVZdPPO8cgVSZt4JGAiaXE9XrPEsoD3PO
uKK+zIkCRpWR/rwY/6ul8W1U1b2oeudmVahG5WFDBT1VdYyX7utDakquUbl6jZFt3cMsqKuL7gnw
tR9dUerZu1tRvodsZZ9s1c33ENYDbL2A12Z474xJce5tG6I1wgZt3k+IriHDpVhGopx1J4wwvWDY
laIWtPbnalwUT+2G5dYfEhJJ0nb4t8BTf2QBbBQzXKghIOt4e4eYvmaTIor98zrRt6POcdbw/b1+
iZGb+u4cgQZPOee1oZDwjzwipx66vtSy6FM/d+GyrdeAPIzWfmsrYFxm9cB1kB8IRmDZx2bsC6Yg
rttgz7Fvibbk6zU6mVg9Z1ZKaoEh2+zTTeQqFL/nEkCS7/z6C4mszeDHo8u2oX/GzDQ4Dm0UPYAU
q8O9/PZWxo77xU8TzrX1+7Tf208bBh3exvPRfNuunWfxM9gHZmo4rvWtmJ3e6Q6tP27+afyzg2QH
byoo+Sj6kX/mpXXI6/VrBQJYzJHLRqisgE2drQaAHPPlkjfj4yBvi1PF6f1H/cSkxqAcc5+SjJ9J
OOFtXH0QoReQGwmCrsKRSqA7cN85hrMkzRHc3Oxq7SxldgbUWAG5J7YEZveqyk3w62q/S3ULpno9
dmlVsZnoEB8EmAIQhiArAbj92zsNEJ++AJClf2YNdSVa1WJ85Q+Bwb51ZmK6LgYxWcqLnTOF1xIJ
szSkvJbUfuafldKRC2OoMDWeDr+QmvdpOcz57UYhQgChxQRWSLygBhneVhqw3YVoC4BfSEzxudz5
mHfUrG4X66mp+PuKRTFgMYI2Wo8xB3d6bPnn1aEkTzxwIL+DS3i7w83EPA4OUBx5vRjlEv0/wir0
PjrPKHjkd9NwmajRgncVsMVXhkQrSc45vqhSA8gQkG0CTBGhtaRWBkV1CvnDQtKLHxDUhzqYoznD
iGyK3SebZi4aEpuNXA/IBgAOSFzvdgQxbpEO/hmztrZXvYAxPHF9s2WPfLAO5Ynv2gjA58m/F7nu
MSarGJLyQtnwOZ/u+iOIKz3m2gRUN/rnRnluVENTHQ7TCr2uZuZwjPzjMFQmlwUAdrOHJY8QXy55
ig28NG6QihH9naCsgPoGnBvxDVE+cvFY4xtQCrWT2ORq/R3Dpbt0dz6fEzsyMbag/0DlHf9m8VMm
GfjJoPMkZ8j7SlJrj5Wh8YzEUgAxxWDQZdFa1odkfGefEiV1PGuj4OT8Tx5x4kGliEUvQV6zQjNr
eUoPkVVvFCfbyqb/UTrCblwxix1YH8CatfL15hOzZAbtyKftJLcbDQRAp0G8KgEc9/aNlV7Z8Elc
BeBwfQbvdXBUSgvkbry3UrRdEm28b2Yl0Ji0Zr3ca6mE9Qt8CbiBLaT6gmH/H9Kua8d1JFl+EQF6
81p08moZttT9QrSl955fv8HeezESxSti92Is5pzpZLmsrMzIiOv71v2qzEItiDHcg1e8zONlp0pA
9oie/iISkXQeimk7awddL5IT69Rd1tXMzpvyrjL626EHgY33wC2oQNhYiSTbtbzUdMtzXq1j9k1C
M2ibkLlZHzz1eNYHp4LcnsRAeGIUU0N6Mu1DjkZ6r9E94qy6rUdkKNTuWCJBJ+6/uTvhWAa9WPRz
gAn2fpGVHABULqA8K6kcXeC/HIlwrJ624DZRjEp8oRPVQ4N78luCo3AT+RoEvFWRV6PcDJW5x/dg
bDR2zC6U8XgZ9cMHIjeUwbLMc1jfUkpTDBcMfWhs0xdmAqyJZwSaxpGJgYGBaHS0w1rO5zjoZftW
Xa4oTi05LdA790Xuv5+7jeHnjEYDuIrEY9MgEkB8ez+1LF/JcilQoRVUqQa0MVhmCV8tvW3OLTzW
IUA5zzy8J+aPQ1GRRysZCCDwNLu36DG16AatEsJP7ctVZ8y2G01szjsDIw+cF35nxxUMJLt+HWvs
T7oG9gPxHnDFyrn5pIznUzg9IGS6EUkBCjIm9cxihAAlD3t8R+riIki7uF/58cdzKxPlFCSmRU6E
bwePwoNKFxNFOVtkfmShMTTJSalJxD+Xm3oDMtYN3tQ9OdYk1V9isMrEsV6+MkiTnxbPv2J4vo+3
y+1HjA6+C4CTU1f4CCjG6zy6qRLn87mFidlEjRDoQRqxKQcPc789GraSmKbIANRqcXH3Sw+MqE12
cGZ24cRAcGnwiFVAwwrBluEzbp7OeWyHaZdgIHkdvUp0KRtMnqf687FMRWB3VkaDARMT7/LQPLdC
ZV/XK25je6EKdZ6Q2XbJlevNooUC41ws9lj8Q+XnZmyjO7HKIaXcp26EyD6QTkL/W/QHP9vFzpkp
8B5a+s1MLDDhRBDh8nAioLgEuGSUYc0TT6njIIisRiBVGRA/OHbtW14aLQvgoHuYe48/7BE4RBgC
KTGSxni5jBavlljoCopJbHmdD4bcMEXZ2IRMkqeGATuzUR4c8cjWaAl5OY9axg9iiykkzYcwn0sb
ESDgHkSOKvrr+YZ52JUwhiB6SEuChgqDu9+VSSx1heQBHwStJMWpP+u8+H5u4fHZN5gYgA/oE0Cu
f1yqTAfeHYapgVMEsMJFTai+XhlQxQmG88Ku19TcZnyIydH3gOMFiAXk6KAmO1orLoVQC0QcUpS/
4bDQ9k2BkswhPyK6vnvQfSAYfj7Cx6f/yOJoxVCHF9uA4lJrnbbrT+hDmDXQwD++UROInamHinwv
1OBLS+ZO+8TqDUk/XGpgFaSBCBytnmd7ge94mYXXjfaurEElZBvEYbWP0lR8bRZE/nDsMFCAKcAQ
j4tUwGPj3p7jJaJst01m8WaCYrfuGtDi6AOS/rQzSc2H2HJkabhyb7ylHylIM0qwVHnfoaidKpqc
um7mpM0NZ5jeGyOCT7FxPRiJCN+pMb8QFWLJtjbzUJozM77CRCpgc5vJrEwfgMc+EtGKHriEeRPO
nmc834yP6I9h5sAVjyKDDIf1d6vfDApxogDxWzHD9hff5XcjeleKXbUEB+qpIWE9twUfYh+Y41Hv
p9H0zEPBYDQ4sXSLMgXu0gLuVSJr7yNLjILXLmJM0FooRrM9To+JlsHiINvMsggk4VjuV422+bQA
r3VuobrWkR6vPWj2QFBnLyFrhSYD/owWw0STbLUOTyV1DH/6uYjyMdEy+obRzqk9KLEVUBCz0E1R
DcThWhqR0lXB0bFatcLMPh3m8C4GGlkbzXEqSbWdKW1u5QY43NdztKRTHvpuRkceky5cmUvEIrcy
b4lzTbStIWeELt7aQFtwL9J5VsNwCLmfjWjkMdEcF7CJU+VWrGwF0ayvFIvd40eHzF4pBWCzZC4V
OLttRjGKL6VCUHLYNlyyZSitjwA/vfB6Ghn+V4qmG7Tsg4Q/YoGWBjCQMFSgcm+AygizR+YhWsJy
Dh16g4IiMqHC6M4tmwAIRCoqLMY5RiCIkmMiMaveVkvQJjaHXp+rsT8i5nELQq35Tz8JZ/8vl3bj
ExDDd5UX2IXV5tcAcDgrvAhISUYDTN3fyUTaxmuIpvUr2eCQKHrukSbiGYhEwR9Bfo4HP/3orNB0
zfmhohRWWl39Sq01sT5FKZH5GTsTVwak0AYogYSIBk0eI7/gVpHMJFFp+f6x5xaS5eRbbKSGuO0M
Wwc3HIjR9oUsDIO6jILqDDRP700hJ5JBHZArLVqvkIP5BM5IMpyVZ523fo4O648Vi+wL2GVANmY6
+1hV9eMp/1mjpxbdc3MNilPxBz4HuSgowYEyZYyh6LNOEexGLK2wUl2ofxpRpscbby21v1jZBQgr
zV5ZB+VS6BesSxrk2ymN38m/4TUPZi6Ex3Qk9trtx4yOttN7ft3kcolLtf5GIyFo/wBzJSCSRhiG
igchAXBpri6RBox067nUzbCbxksjsNgDCDShgkOPloYpUrGm0q6ychGqT7bC9WqUQtD6+Z5mJ649
EUhHvIoHpCECvPsdkDcRZ1dgW7PyPidQCGJfw3w5CDmSItJ90HYuXFA3ScTpdb4xM4CpC+i/+6T+
kJuLK699fl1VauK+Pf+uv6z3/fAZAJrR7z88MfHP0VWBx7xfSRHbWjlDxKMNPWizznXuCzRHC6j1
9Y7p8qRL1Sbb9KzWJDrD7UOfRPRCirUmWAMMXpkdo6XFt61BTppXoMup2/13wPbq82+dmMP7bx3N
YRQGScA4dGsVZItdiQTDO6oGA3JgoAvw9HO8TneCegpVRBLfM8Yfg7J746NtiiyjJydZ3+LJ+h6q
205HzjKA5MPnkDw9bxXyfvHI24dgMqql7i4fM/YfkdiD7NqgzIDH0fD8GiWlKIVvYzkTWoRpUBkI
9H4RAX4Y5FoMQQFHE0iDHntbnTH76LjurY5OR8QppcwLSmuV7a4TEJ+FBZQ0FxEzh0ziHs/hvaVR
lMZCiZL3CozPiIix1947tTUqvUerWAn4ha5ukKX+BCUjiUy0b6NjPCcqvVbhrclcnvqxF2U018O3
3lx/Shy1YsbYrRW9xhvuwoNGvF8cQ5hy4Y8ytcSGc74Vn2gHlA3AijFzM425U8Cgdj8Zo1PZM4Ad
MRU+wMm+mXIdu6TkN0HFEzZ+C/x0AH6CEpzMbPFHHwWrDPIyg/A3aIVHSRLKc0AHylAYNmG+DPf0
8r6kvsqlb4gk/fjgJKBh7b2940ho0g4ZWClnPuDxRsYHQCgV6Uhc+/BI9/MuOJ7C9rLTWTDfhWSL
ntxzsHLI8Yf/No/L8GSiVxCdx5/87nvxCyreuaL8Y+fWMPGAJkFtGL0lgF7dfwFFhT5vR1Fnva6v
+623/oT+zm6PUpVHjunaNM2dfurIavVRLHfWKtRdAtDvYfH6fCKG5R075duvGC0/E5ZsYrMh5gEM
iPlFKgIChriZ5Z46cFhOrPjAbQFc+P1QAT1IpbxIO8vrdbuQ9JBR9OfDmFrOWwujI50XdiK6edZZ
RQTKOSEkHIeDG5gOI2lCgOdmN6uS/Bg7DuX7fwY1Wj+m81twLCedlWqv2y2KBQlZd4frdfvuqvtz
tj3jitdiRj22ZNmTpb10yJlbLyPVJETXrYQhlgtKS8BXXxYnn6z0eIfmWOs3Vr+155Mz5Vm5QZ0N
LZloDx1nCHlqKNBGOGxNNIjxHvz+PUVXcyTPLPOkHUCs8XYAXBb6aPfL7Nt970fDmUqRCx9SnzKC
K1oEgKL8fT6iqV07FNbRQgOgFwQf7y2lNpfWnRJ0Fn5TQwQBDYMi25AaGdD/l6EHGp0GcxcOh1SJ
3mx2XdIWx1yfm5ictX/G8qDd3GQFpGr9DjLUYH52NhEeBkxwcdK5Wt3MpI0BxnUlOApu086q+BYP
rBjnMIYcaRa4y+cjmjruN6ujjA6jUCYd1UkwZDd4Uymo8yflf7Eu0L9EiAvXOXQU3W+ASmb5hA7z
zqqDSmNCgEedneDPpGvHFNJ/d+OtldEl0UjQoM1iWEGqaBMNj5Prdk/re+MlXdTk2K6PR/BG1frb
B8+SD5po6M94PpV/9bKxf779hJHrBHaitvkcGzDVruuESArczNYw9kdcVWa/e+EOMdl8QBDmtACO
IlRnXMfUUv41znDoCwS+YXSkOxadg3/7v2oBEk9iIgfvz0c4tStvLQye/SYAKlJfdPwWAywCYBZc
TXReU2YOofd/rCS6Wf5nHGOHIUSsVISw4vmLiLxukwGdsF8eBWTErWPz8sWTBrFHDZIHEKyow1yi
B2PGP84M9S8Uuxmq1PgQdpXxEeXgH5UfwQod4z+fTRTx8PZDAyXoJEbngqnbrJKcDucC3dtFLBh2
Ji8zZQ4vPvGSRrEQmB6wVSGtgUah+1ULA5/nKrbugXcB7zX2ZLtE87m2DLZEh/yZo+Yr6SNVF3PN
ZRPZzTvD4+oaxNxiEZKfvcWR3DXFDy9YF+/0S1YTG41y/EJ5ST6fT+lUaIEgEYq7uD5R0xttUJrJ
/ZJLit6KAGLqYp0HKMCvjngnvwf+TPZmmLbxaYcd9PKjBZXGI/l+WuMOKj9Fw/aW3MWkCk8Vk2op
R+gr5R8ULl1F2VzPzuRj79bkaCX9Mk6SqOB6PPbWHTi+ARdSncU7yKsMxyJRpcbAPcxhhiZfHci6
gcsWEqpoqx6Oys1RaNg48OVa7q0+MJTQyFqatEGiRdzFo0hDb6pKR7fq8vlKTtQfGIQM/1gdruIb
q06ltLGS2b1VQ+RBJHGtA0Qs8Wpd/TKqEr1AIRcUANHVZhfPLU+u643hkRvNwzqj2RSGWeXFWzHQ
Lgne6OTN5cx8Fc0xoE0FprejHG2iRLIFSYkHY86hgSS88JMmZtge5rAlY+7wv+txQPbR8AISYsjR
PR+gsdaJOKG3tttCXRvIIi3qc2ZRuokuRtUzaM1i1K/O0D8OEVxEtUjNX1+v1oeZS2pywOAm5tHD
jIP699K6WVYmszmvUZTeQqaek41ywbkqNKDnKiuTi3hjZjyvRVLxSgczcbqt911GGjiCGAxvsvJa
QsDk+ZaZTEGJoH0GMggBNdgA7jdrUTGQNU5d2mLIcknpR0c/7z/fBTSN7j+Xy+MS5CqGQ83ikh9v
fAlgNpTMkKNDGXWsn5ZVVVxVJVVbdM9alJCqAjfn5bjHi3CwgbZSsCogUKRHGyfJHTfLK7+xENHg
JhZV5ZNZ4yYm8X75Ey++LhA1B35uVZTktLBs4i4+VgsQ50iac5mZ5cfo+/5TRrMMhEEqhU7QWK8c
4fYg/yCMgQccIESROQjV0Uvz8oYeuV2xPx2yOZzqI44JR/F2JkZ+UKbA+9sFMC9b1+4Xvf/qniHG
YBzxnbj5uvB7cFvudqXaEff9F9X65+OfXu1/VmLkEfuAL8SgxEqk3SUq95k0Uyuf2MX3Axx5vrJp
QsnhMcBUAz+7cTV4tR+6r0qHvOgxyjyblbpYfMv6rDTHsInu79J7y6PjKld0I+VJ2CCwLEA9ReNF
qimOFimBGoLIRSoWSmi6zD4XXsJ4HaWz3cZzHzC6WftSpvsmwNxy5Brs3lGMcbUzt1guCa+ZOm2s
0tUJHnEuypyIze4GPo4BJbdvA2awu64RmoHnKzTOP0f/AkL8lerqC+plgWbZ5/toIrl/b3T0VIoo
yY/YBEYbVagIiOfet5/16RwczslquTQF/RIieR0T2nhDcEgqZijBN2SWH27iUrr/kNGDqROaOPH+
fEumD8e50d/fy7NC6iFBsxXVs68dzXhNos3mLRH0HXw4OQ1tNyD9nbn15073XzxyczGxSpUlSYzN
Ty1er+C7yBBbiaqxBI8zqPSPP5K+0SV0+bOEsVYHRTvMnO7ZDxiO/80HVG3dRZGLVRnIAMFEhugO
9wcmwSMgdjTTxQslqRddX2EGwu3BNWde0I838/1ijNxb18lCVFOw76K90G7WcmoxoDaxY9XPZt6R
j5xz9670r3f8Zqy+rFStMrjSTI9Q0tvy+n4JFZcXnVntVBYXiTa36Wend+TcuCJNqyqFSaASBIPR
lu7JIfUQF+BdeQTcabOJNDjuFTr6L98H7ls8zvX1T6SR76d45OakwKYguTucdpAarAegAtAK9Crf
YKEHcut2HaiS+nK5QJoCFBI61xEdOoExsfcpAUQdS79YzCz7mOAbkeH9R41cXxBHmZPXw0dBqWiP
XCPudqQ/j+YXgePzXuDzwe39zS2fe6G/Z8MTn/+3R272QK+4VBQMdgPCbyOilZutIaHX1taOx/a4
IdQBWwEoO7xLZ47azE7/c8o3lm0w69gBDctcli2RrzK6NFl7paP6QW8kNas/H+kEbOJuhsdwtzwv
EjdKYS/XrtnHltsgHiRmY6BE94IhnhxDm1nUiTfbvclx1Ka4LBWEMJlq9tY2BcNb2Qt+b6+7Ob85
Ex/+ba+byQyj/73Bhl6t7bbe9AnZ72MQ/jrE3pgvSLnFIgGf8gnbaFbBYm4pR06rVNoiUYYTJUZm
WZg2Ou4jSDH2SyqYzaMMp/PZhh3FX4Fsp2muwFZnar5HrriiMmKg/ISBLo8vkvoln94S+DHN+j2A
3mA9s225yQ+QQEgEIZtB3XO0qHIXFr4fI0riQYhfIbWZqcYx2B7ls9eoEKBaBoela5Rr7oiqRYKj
4xlqfBguq4XcD5i9WSDnBGQE++zmk0aXVuZ4cl76+KTuwAcgQtnClZOl1AM/ahtfZIcU3UnFW2Bm
KiaX/cbsaNnRGhhlEYelAD2VJqqp/BZ5qWpnZsSozw/vH4rqYdVvTI1WPZEEJawV3BvgOz7UX8Pj
mEbwz6qfMbpAsfT4i1mfc+yCJU71bsdqKP4mqACiS9fIXzcXDjBeGmRBNfnJS3Jkl5fKePN3wkoH
SZB2QJsAGLs3Yjc3ScPcP/vy0Y3Hhi7b8nzUWJXN7qqAtiiGm6vPT9TEhw0ANC8gTPRQI72PWjI7
zjxFHsImZKSkIWJBNsrG6Zf0fgdEGro6dPSwLGIUz9bO5yKbbR973AsyzdKKKHHIoQ4Nq/df0Gds
UUslCpYVHWp+WS4rm8pV2o52rCyRmJZC7fmWYIYx3U/sncVxoSmLa6bx3bizNIolwY/vQw2bXx8o
DZtxxtSjd703NZreDjxVQe9icI1Km8J+vZbV9RZcWIhZXC2bOVWP72sYQ5EUHmbIf40RdkydlHnd
Yly2q3oZQb+rNnOaJtCTgwkRdSCsFmgMRzlvr0C3X9ejEAt6jaHp/v3dWYCWoCeXbi9XZKce+th4
PocTPgrIeZCIgRkf/YVot7zfIApqdq1fOj3mEMqiAIx97o/9QtQKAzjfZElUy9cb8uvPqiNP3MJA
0/NojABNENoWxn3MdoAXBVUJneVXq67RU0kENdGuKAHpAu+rVH6BsIHE6VxS8fGeuDc7/PrNlVyz
rMt6Gcwic6rjp1MIMje+o1IzIdwjl4Jwb2h09Pwsl2oX3erWK5JssbZHPiRYn8GTh54/ZV2on4W5
9yAGyCDbOGgz75cbnV1DftAC3bBpJYa4qM3VqjYhanQqVfy5SowTTWjSofd2Dsgytb1BcYR02dBl
DPKR+2kRS78PU8HtLaY7xesssxTPCBp3ZotPPDQwKTdmBrd8M/sMX2RK3mC7savqkPHo4vgKianr
u6FQ9XsKdXVRGovT4iPQQvP5Vp9yhcgHwhXzMso98mins1kapREX95ZjO2qp7G0OeDR/TXER2iHl
GWMTD4dBIFhhwdGMkrgkjF7viu2jCpmgLhBvqHUKkjxsAQqPh6OkfqJGd5GxihCl3CJ7kptzWKhh
a4198K3x0WKydpHnVYgErxMuxNdURLAjIcvL/hZwW3mGAKScJZ6Y8vu3NkcrWyuuUjsRBsxsWrTw
pgtJUj0K/Mc5RzpUQy+ZdHi+oFMeBA1IIuT8gNLAU2QU6DBNHNZcyNSWdIHLB6VxYmS8xivb2rKj
Je705/YmZvXO3CjYqXKoczktXVv8ytfQEwfOTSZSqeLFcU27nGHVmNitd8aGX785KHzYC2VYYGy8
KlFGF2tZfs32pTNTp5ucQ0QGA5IXJVs0Jt/bUepShEpA2VgtHYYvohBs5SbJiGt3gl5lObVs/Igh
PBiso8pVTIHv5qTImGFnjHYrDgp4/MGvNiBqR9c4EKqQmeaU2vJajfZNIR2YLKlVdGGPyWf2yTUk
+ny+kuJE5HBncjTqyBOZtLZhkqfNNH+rPinmk/fU1FvTMWEyzQuIxyzd9o3GMreakG6z+JCCxzY2
W2Ub2q9Rty8BpxTAefsTKNA6jVcyZEG7bWIfefzfSqiLiEqweMKhewd1gdgabq9FiVpAxEI2w9is
oBR/6lccqpLltw/W3FVMq1l5ccMvUfiKm6NYqVyzFIpCjeyNmOqttPRWmV+D46RUQewqdnP6NBOX
AKYFzgpNTejtE0Z+o24r1EhylEz4dN2fCkaljIrfB93QUpW4q6oFkbPOyeBmf4nRgn1p57BoE5fz
3QeMnAgSD13IxR7SHo3GdyT67dxflKij2qzEmZ0/0V8AXgWIgQ7NIQi6/vbIzQnj6LRkS1xGFpsZ
Akkh05xCvM3w97WRG7EZLteyq7pGv44s2+hDpBU51TYiPGFP0vufMjZ4MKiZe2MqBrz7qpGTCdOW
goIMvgr0llfBJlvAZgf4LKVfKRD1Fd66ck01tWZ86YS7AacOLYugKxegdzEKViIxFUEnHLZW3IvY
orQaQ+A8Rko5Q9uef31+/CYOPMdI6IZFUW4gCxiFYCjAymHSZK0llZT3WuN1SnixtWd280T5QOYY
GRx9ILwEi8i4V0VQEpe1ZcD0JQjWQMfACG1NaV0NVE1pTXLJ6lFeRZXeRoQbaR4HUESjho2k8t1J
zFdFAe66nFqkrs5wxvMZeOT/BLebBB1coP5wgQHkcu92fdlhuqCXWstHF1Rr5NGGF1JyyNwfFlwY
KFaCURhv6UKzKTXLTIcmzz9g4ml6/wHjox75HhwyoOPRKxi+jPdGv2rOZ0AOvwtUVhbgdc0clX2r
aRJ1a/yXuRzcxEkHC8AAmB6keNHzfT8BbFbjsZXjOZUDu45skd1okNc09j2h9+K+2XgvxdJfLWZG
PXGF31kd7byy6cHnxAK4tC6NEIgJEuwywkHJ6HyMzJ+SbBpj8yWpgLU2y1W7tdSZD5h6Hd99wOic
YS4QnvLD6xj3AGOA0qfW2g/WAUTrpD0f7NQMo/DNgzQA7fQgxbyf4S6hKdHpaESg6D8TUKhoX+P+
3EeLTllK8txhm7hROfTaAUgMJQzs6ZHnFhEqxEXL9JYbqdy1+ggAo0Dy7YWI2tflsqt1tMeCOvHn
lAcY6dy0zlkffv3Gl0sulcmNBOtltgUHJ/wmh8Yfotg96Tg1QygDYpdgIbkqe3az3Zyw9QQeB8xM
wFBDskYCRewY4hAGgRikZQdolWRkW5chsvMLIMDaxUs2tDeOsO/rhQNZQlr/jxf5zvB44Hkjga+p
xXvKX7DMyhEJK28kviYJq7rJzOttIjxAJw20RgBKRWe6MrqblCytKDnHs6LkNvUnr/zm7VmRZkYk
TFxFPDukBWRJAGXI+J2W4YXIlApuB468dpB1FK7+t/jbbhgDbPeqYGTkvTdqjVb7jWw2HwyUukxA
G3o1/cAtnW1qffOGNoeVbm42+ke3ZHQesk3LS69u3lar3zkd1oljxvMSyPhZkDvAlY0cqRTXdOMn
bGeF6QF0lUqmKQE6bUoIziBofr7aE2UhSIncGBudshxNrbTkwdh6uxc/Qg106xaRjuXiyzR1dEWD
QJIC5zp7aWYd9oTrvDM92mm1wlWAYDKdxZoZwiKPfBrr79dtgS6y8FUxVx/UUpjxYFPe8s7maMM1
RRrbpQCbEcleJXL1l1tml776M+5j6rHOA4EtiaAeQYpgvLFDviyovsa0JkiAxVqiinhzgFKaXuIB
WyD+so1Sl6+Rlu2ppfTyLZxBe3Gek/OZKIVhdW8+Y3Qn1rZvd26DzwBhPAMe312JyWVX/VXn95RV
f6LXskXzHjhflycG/YTCzPYads/oIQYIOv4Q0WIBuoHREvN2kWAWcPK65Kfwd4V8fL59/8C0jwbw
uGDRnf2IQO39HsXUtmgtwDneoUCp9Rv+VV4Buy8CThBCtd4xcz1YZrkmmdYJpRFF+x1EAkCuRr3U
aGAsoR4ErUoyd4qnh/7Pl43uZTyBMzpqy9byJLpYB44g7wQ5PD0f/zB/T4b/h+2+uaXKRik5Js1h
xGbfWNapXrMY0SW6luLtc0uTw0G7G6DuoGF/yK06HRoXqgwT7fruKZPRa8/NXfhzJga/eDMYTiiE
2rer1nqtOjWCAASWdJ8af5igTbRE+6HIqW+rE2rUz8c2eVqFm8GN14ptqZ75s3xlV1tjEBRNzKNn
InDXMk1/Y7E/Fr/KMkRVZS6zNrmE/9gep8vFmJPrrKpbqxaFRUO/0sonLfb68xFO3bM3A5RGkRtd
Ui34ibAZneSntDWpvTCe4buR9l+YQcvJQC2CDsIx/XFbgMCn5trWSlNHlctPhzPq9FTg6f3cztRj
B/HCP4ZGWyXqA/CosF1ryUyhRzG6tQU7J9hBCYnRuO0COBx4SKb57C/nS2oK5r26RnnKFngjk9ql
w/KvShvN7ODB6sNpvPmq0TbiBIDhFRpL2aOIeWYLOTDcMAdQsgT+xHWz4NDV/GdOydwMlHAqwBEE
VD3QQ4i+TWE4WTcnJ4I0iC1Q6Iou0vLQsJ6eZYeufxVidk0rcxn3CVg8qjtoNWDxAkZ76DgR3cYU
Xv0Z8rJ2AbCMp4k5iRUgxkkBEb3+my/R2rcKLyWYXEDX0f6KkdpzYD6cyWdO3uVIt6AX4E9RcXxy
BKFWIFwDFHD2GzlXm+G1kNOTeutzHxJv+C1EdKCq0yvXmc03pPXHyzyQmA1FNZlH/e5+tl2XrSHy
7NAAe9BqgjTxltqlJHqxL+5MDmUqlwoaS+TNREgcAIMwClfirq2dmI16S2MuDEhNPs0Kxe6YFJdq
xgdOBGO4QSHEgyKhgDh5ZIkLxD63Y9Qy/GVZqa1WAAEHDefwOPeyAXH04/wBPY2OVwEsDDwS7ffz
VwUFXwYpgn4FiiVbpe1tUS9KJIMN0BszMgmzknXVrLf51ghZifrMWt6+dklbUyYtx61InOFhSAIX
R0JNOFcAjWwtUslPy7llcK5iCBuiR0LmHUI7AL+rkAEP4qMkOgVAR3mGPIQXJmm4kUvJE3Ux5ZVE
TyJkb7+hXm/TBtTkKBkJVjnxVJkX6E7L+ZqO960bCYPkGDqW9aGlNDbiCkhWwkJYmNIViEJwxAm6
ztPaxvHFZdM3yoGL6pDbJ1LShmu+S1hnm7teTmmiS9kcgXZ3Spt9gjrKGsQKrL+P4lLIr1Ii1clL
7Xu5smxLoCXNvAi5FFe76AEj2jchbyhtyDHrJO26fMVGoj3UEFhb3LIMnaE5pbE5xojDwjnDB7rt
Keq8sNi6guBKag7Ob6jZCRkIZ5Pc8/HKU3iQnisi75UvQdSkvtEDMVaZUaLIucb3aYfWjC6C+p1n
UwGYeNiQrnTBZjl3weRy64HWKaMDK+HDOv4ShAhIduL2yJJ9RmzKQssssBPK3aE+wKcHMWoUfiG1
IOY/SFnloqesyzmKsCWbJXpYSGGHqc9br1flJkqi9xiMVaLuIWFQfJUy6+RffFFFDtir+oKKF1XC
K83KoSjBfwWjjevrLrpgw3MS+GyQkbxAJx0UDSJf3NW1JHgW5BcctLGhBoQmeiVoU9R78lpBUt5x
Kgm63oUYM0cnaapeC/HvWUkyocLfUyWOrUCBhq/epE7trIsciZHf0GG8sFkVdSi4O6qqROENPyYF
PCKSmvq95MqyhHxdrJzDPuw60kLMkNWzKgoTzc5AyKyzmGl8keJL7a7MKWhGV53PiqaThJ6/qVjF
hU4Yy9uBsEGChvLWdm7T8ZYKkRAz4UBk/FB0mK+5nq8oEtV10uqdl8QQhE/sIovUIk+EQJUz9AOD
/qqIu/zsQN2Q86GcojTxKU1Tqd/EUgbBkZBtQ0rlKbRHLbg4YCG3LGGSGJIiWdFo+JbSWZbQV43B
1h3HjF5RORets4SOMXluUwpQS0VUw6D1rQzklqBZUqFIXTRRtoyihslewEAQSoD3dlnXLWyPKuiT
ILeAzPSKmMvvTiNJ/mef5KlgOh0lFih8iF6t13aodCrLerVrMKITcFgqruV3vQiWJJyNKlsxbieC
tCKFQL0ZFnkYg7ElY5QvKo4giEA7lSNoPfTefhSkeFwDKpaOu3fz1KV2TB4zgR5GTlbqlOy1icF4
LJ3mpKapsNccNKPIv00cUzroWvpLC2ofB6pHTfszc8lMXOmgS0bFF1xp6AUZcz/xfR3gFk56yyuh
se0r69q3aHopeRZqlEQRtm38XsvnLPgEHodkrvfbtqmm2D9eBJ5X5XfmcybuvH8zX3FgcEPBe3Q9
5FEfA2gylLodgyoJROsYE+lkmTCCJmfmc2vDDxtdsKiqI/mHmhFGP26SjhXGpsC7SluxKEcGR8mv
guwZMV35mk93kfHc2sSzA1ceZKwQtYDRQxjFxlw+BOA1mhg7X8i0uPQcHbiZt+dGpkqSoNNC+QCA
GFC1/IENb0I0rqxkn3bRvhhSaDDHc7xKd0yF6SuRnBfOQo9GjJLg4VXqoQNKDSXXElnWxNn+1NFF
j3QSGPhu9NRHoXNQJY3CZdBT5xgS9aoo4I3ssRr9VX17c8iY0UI+2BoFxLSY5zkby+wWsbi/OTYp
kNXP53UUco8tjGPAonB6XvQwmhRBC55pADd/ywrYGkk6h72bmbjxG0rwnFCQXIndilsvQtDXQzyl
I5yjdgtk258Paxz4/XtcQ9EUGUBkLMcMKP8i7bt2XEeWZb+IAH2Rr0Uj16LUarVbL0S7Re89v/4G
e987WyrxijhzpjEG08BKlsvKyoyMkKAUWWVKKO2T0LVb/0EqTVDn2u6Ywfd+64Gj8bUpgQVvwe6U
W7w4ejd2p9jtYpuqVZfqiQa7KCaMDypq9BChCNCaouFH2FeH7nUJ6Mv2Lf/HJuBpKKqBBO2mRqzw
XZwLkS/tu8FK1p1KoW6rG9UXrixwBwh7/X3J5OxSyhCfwFMJfHAslV8FJJXchJG0R25Viykvm6lC
g+/hHD734dJSTv7jZkrxKgTbK4Je8YarN6i0uIEI6b75C+LAdbvmHMnpX6JzZAOOdn/9Zgf2jy3w
qF0vX9c2o9LpKaZSoYAICGcVAenZ+85M7fO+JeZ++s+iXVhivCbnQSmGdLCkaYbS2iB//JsXCBuW
NiTzWLixI16PKJJLVYwmOxzl98EfLZzEScDa2RrRcViXz9Un2XSEqs/3h7c0kUwOvip5VxulRNq3
iREGqVVIPwmkSUEY4D9wIeKc1/+dPeYF7wPMkrsxhgnGdmQy+NwmJY2O4anccsf/nSnmiPOBHhd9
iP3IPUUn8DpZLpjgzwNPl3iOl+Zwuh0ufInLtbzg1dnvmLQX4RU0x0GAPhPBMwRpYePf3gPQJgAV
9q/qA6IlZuP73RjFIFvW932toa+Ep3GcW2J+iAGs5aBW7xVLG/PWU4KmF0kAsBFML/Pf7MTF6KIi
zDVAeN294kN6uKytwtU2qQB+xKExU5w7AHiisqVcGEHC+NhAy2bg5CX6qNvjcf0VzPHIubDxsjFx
90T8GaJVlqJPdSEaWzLBHAVOBPkON8TuvpFFO4w3eGd18lKv1qwR5K9A/I1YDEwE13tF0PUB8WXr
7iuvom1+rIuHRl9ACNzuR4DR8BeYLmUkIFjnKCsDB8md0Xe0aKu8CYdcsvjwu9IPMTpmqnIhGciE
lXBc19YYBzlkELkDTMh3PMnTjSZJBcpVcmncP8wsugdmNNTHVQgUgFAfqbCbje8nYU6C0KnHdJNk
T4GM8rCRxRTPKjPMX/AMp9DRsPSRluOmkwDEIzkF0/ohbHMrVFvLHZYY5KbFur7xrr+JGXoh5lwd
IQHihLK+LdInqdM3XvzYpku7n62S/44eiqMgNwBrNpA/zLaJm4k8Do3EjhbUZkFe8xRS0QgyPd/U
H3nqO2JA+x9dWXChLGfOZBdCtIAmgKIPyPqbN8MYQN4la2KnAVMnihUWSqapGdreyrMEk7MqUzMB
6KLlKkHlFmDZlQpFp9p+Fr61hTQoizq7+RbGBYx6WIMvpI2dWKStf0Q/WFCjoVhqadrsWuFTiFIj
/ZaUVagRQ4MiwVBTLl4DBChybzWU5v8Eiak1O46zuoIq4WucPiW+KYQh9Q5lYYbFYVBo/EcqNxHS
B/yrvqgce3tWoDGACBBymBBGv2lTCMdoEItSjZ0izr7BBozAqH+6f1BuHcy1CWZP+jnIVuqYxI4H
PGbWbnrVRNbsvo257Xg1DmYpZNJ6oOaEETSPQOlprCkfWn26lvajpStGU1Mxt4aloG9paIyDltpA
GcQBViHiGPG7KrBEceGZxebap00GGaeJpxhgASRtGTfDd56nuFWVOVxZ2BU5CuWTHDVGB2BqOpix
stHBoNxV0cpvFkzfBprXlpmFc7u+kcaszpxEe/ojZaWlxca0fbslRbaZN9e1JWb1Kl1U09xrMieP
bCKYnmYVIdAPtNNW9X6gnb8QQsyODNqvmoYWncmVXN95uZQkoV5nGJn8ztVIMRHkP/N35AhpIC4F
SDM+GWQa/zXGeEq+l5NASHIMrmmNMDxIzQfJViV42xbOwDRLjPOHISB+IdyE0gXrkklYjGXUYL38
rjAqYaP6WwTtBO0BXLgX3KdePQKw5U+HcMETzi+ghiSLCHVZoGeY1IY+po2QcUXmuOOm9DkTcjo8
LTN0qj4T/li6D324cBGwtbDpXADZAE5pVFchNMPmxcAJmnear+ZO8DHa6fGTM7qjDPlCS4PfF3dG
s46fybKCyG24e2122loXwSdfBRqSwyR3huZD/klaQLPcGPGFVXFoCF6rneV+ieFK1vbdYYj051Yz
+v6dQCNb9az7C84Wz2+mgJn1uveQ0Fel3OHWvCHZoR09i+DU7ndQy4iNOoSmymiAqMYqQSfR0QFF
GSiJWtmrvKgrfBvhXU/L9PuLaRmHHPDEHKsRbkYwxgIFghyXka7REPqm74uHcP0XnZHcUbOEzf1Z
mF0QFF8nBm/0s/PMJIRiofEkTXMnyzNjUPA6HTwj6u1QRHIIQpagFvgXBtVJVQ+EAugGYgx2Q+35
SBvnTqW8gVjf4Lt96Hom6htVBqjRErp3xn2A8xpvHaigIy3N9vAXZOTcoRFzJxl8J3LTFecWNMPb
uNGXItrpKmEciCLDIU4yC8jR3DSYSnwiBGVQTLQwrhmtkJyhz95BXAC0zMVwl3bYyNlTJV8YQ9hp
7fhcn0ew/As0PHBWYbaQG+csBHN7VAdM1+6Nj4F6T76lrRMA+aFQ+aRvltQ1ZoIgfI8OZVRF0gjw
C9ebl1fTEM4rKZwyD40sC42uWpjaOQt4+EB4CC5SulGGE/Mm7BUpLZwqSIRdTzTfCgnKrvd3JtsA
+usQgOWcNNkmJSdWW0bP8lYoi7pw8o1oTGDoaM1bsqXsevrgGep6tOJTbjx3EyIrNpZye/OD/K91
5qLLdA5Vf7GBda0qgQ3JhaPoB8OC1/utv7C79HKQzGrJSpeUTYlBitv0zL0FazzveBqaIJ6XHzQ7
gILu+8L7dXZkooj5JdghQPpfb5AybSFgiiKrE41gjEp2qFouOBW2SvGfpbswwYQkiqcUWh31haOv
xW34BSI39101S6t6ECx3p0KZdalxavYGBafjP6Ni1musBDnIKozK3yhf0hsm9CU0y890F2xQm9a3
4UmzfWtSZLy/TeeiBaR/AeFA/ledss/X0xl4YVD5Os6/kmZUqgwki1yThwLXKvX2Al4JWlgsHMD/
j03wTCvoWNUENuRTUmj2REg/OzXk0EXLPsagVN0u0VzNz6mKKB3j03VU0K6HFvfoyZeGrgBJvLqK
1rHNWYiEfNeoHiTImzQ76Xti7P8bLgnSz72AFLjt/2f5dwIubuASlG2JMMKycujNEkRKygmoh8No
fOhmsyMLazhtx6tDKIPVECrG0OVBBIb83/U4lTxr8gqEOg56gzKjJH6zViHmbZV4iZn3twvL1gYF
22tbzIXru4Iepl5UOEl/TsLvn+GPD21uk6t3g+5RTT5UKJXkjy6oWGqq1IfwD/49fJb9tn32NtVg
x564tJ2Wxs+sc1c2nlBo+CZVegMJsUA2vvDE+e/F6Bu8T6NNG61CMAOip3RYjZ1BhAVff/suvJoV
JO+uV0DSpZ6IEr6g7v66a9f9m0CRrTiMUmdWow3l7mx8EYolSvtpXa/Wfcq6oCyKDlOEIkDJM1Zz
vg5atWkcYEOsXH1sha1IUiOGgnHtfd9f+Js5hjoawbUswklAj4ElfQyI1BSFqpZOkcRveeTZaQ79
i6Z5uW9mcnPMkFBWB7kHtHzxGGTr/WmvdEoM8XenGjwrk54CNK12GUpiSy0Xc+O5NMT426jC1CYN
DAErdA6z3NASfT/K2cK0zYwHDR1TcmzitoAk8/USEbnKAQEKMJ7cySFeqvnPJLczfanEPLMVsBEQ
ZyDIRfqY9eJCIINvuRtKZ3iRYyob5bGQrUa376/OzKRdWWEOf652rZbJY+kQPjWq8BhYI3LG923c
niUFexp0pkgn8hCEZzWQwOuTA50QVo6gcmj7bQsJXJ9C2Zp415hZqKhGVLmRkbdRYeiiV9C+4iKr
raOlKvDcnKo4YOiXmf6hMm6FT9qyyxWpcHjS0liRV3zwFcmp4ZIAvfBLSdxbz4px48oArxGanQBA
ZLZKmIadGGte6Yz5++h9ZYWIGrcpiSi0oQYtddmay49x5j/3ua3/6WpvVYM6TnB8fq2IrYFahEoa
YD1BuXTQe9AS3F8Xlj0PuYzp+5CeBHMwikzsVo7KqE35TiucptTXdZoa6pcvTTIaf4RtWBnROSfU
l9Ycv42jwNakTd7vK5+sNNca5H0JJdj45f4nybfOAh0VSJWC+ALkVJp4fbiaZozqXiOIcYfitdAD
o47khWBzZscTEaAs1EokHcpozB5AN5Xfp11RO7kwmmKw7dEIFqkLTmJmo6FXWgN5BsSUpjN8PY6g
qUgxRlXtZNFWGP8Wum6GoW6I/kiJFC9kZ2c80pUx5gzHmSeoqVrWjlJqhtgc/PyrzX8C9c/9tZn+
GMaRY01wLUky6ju4oa7HhApL35Z+1jhq/ckBzabpaL3xICwn7kX+WUEp5r692+cWHgPgIEEaUUJF
Ahvi2qDUebkkq13j+NpKqkPUH7zEVKq3uhappDvVBnixgFjDV3bmd9EmO4OkQI+22KmOuqvk9f3P
ud03MpJvCDyhciIAGztt3YsAME7igYvloHGS9FirP1ryEJJs4UTO2UB6ETpc6B1ELY/Z/r6cxRx4
VxqnBKYzgFBfhjxT+z/NO2MIU74Dizh187MNmHnKq1XY5I0z2jXeByAPBFcj+EiXnsu3++XazjTY
iwlDu7kCPDTsaAOyZ7ylhaswWbUjFGIWjvSt15gs4UzjbQ4Yyu9GurDkS52co1jUOI2k+kYt9AcR
fLALazMzHKSyBR7hMhjKwNB9PZyq8LwRjQOtk5p2ZCDVTOWFNO+0n68PGMQ2Liwwq9+ohR4CxNw6
gLiAkg+ScxvNflzKl7Pt7PD60Gie2AR4cRIKZB1gQPSsbKSwdWI52XdntUMEX2/0Eq2KwXPiP45N
/sb3yWao3G0M8U/wPvayXamyAcV77+wDHoz+/3ifpYZUPGVB9qCOsY2eJs493T9yM+uKLyUIUEVo
/ty0t2pDI+BxUrSOq1Xcpo7bwGqr4ee+Ebbl5v/Ox3+tMAubl2Vf5kPVOsm4bzzILhuxj/tZ/vCP
ctIbysHr0J2qZ8eeT1/yv6pvh6PlifGCf5kZ7K+CEiQ8gBIQfsmWLzZxm6lurqXV4AAaTfW2AYX/
/YGyJA/TQGEBPhURJejEWLxWm0odnyftgIQE+tylt+gUnpuX/qE+gjZlpZoxaESDo+ab/mhVG5F+
q9b9L5hOPLPBFR5BM2C/CAPR5nR9hDg/6iKuEgengr6EmviGkO3iqjbvW7m9DjFMtGXK6BjC1fsb
lV1MpBpnSTb27uAIab9WQRqhgKciTV/FpYTcLUQBEypiLBOsA+LP8rSkF5a6OlX5uipHZzBGs99I
u/zJA/twb3Rmag07dBgfPeNvuBqf7o9wbh4v7U6/v7AbJEGT8lwxOm/mcenlPe12do0u/+xpdi/+
bFkMaxGdJKOjU3n12e5qcNspxmNkL6FOZ6Lj69ljYqShJBzoGGBpMD6TVWhme20jb9L1uKreKvOj
Wg8rzlYdZKWhPVmarpUtnLiZA4GwHA22qDag7QsO5nqsozaStOgy0emHLjKA76cu9xryAZV/FN6C
DAqKlwZxQZN9ysSXsrKz0rejtDsELrjkkaTM1XHdZg/jYIlLumq31w0wWJNOIKoTeGb+vqku1qH0
QbwkegLg/4DnG9mIJrBRVP113OcgZJET1eZUvkEZXlJX93fXvGXEyGAvAB0bm4MgWoYMLZKXTgmM
SQfsRaollO9X3iar3gIoUN83d+v3AHCRIFAHrA9if9YraYQPuTEMZSco1b3C5TaIbhYinplIEiwb
PNJpCMg1RZGYrSYMJEFNUZed2rfyY+iiarsZNaqtkp/YSR5yR+RoJNLuoUxMSbZriAcKR8EOTMFo
FzOJt/7p+mOYXRe60P+MXE12hkcepATqTgD1FaKwwAj6TdWsNcgln8cXyLUN9Vq09WZzf8Jvk6gQ
cQKsClUofuoNYNPtmVZ0AzglZKeQOQA+DUl4RM8NSZ/zUKRqs439vdhsI22rCJSMmqHFdqh8gluq
+7z/JbeVqt8vwdULHRekq9msMacUpFBHNFCSLy0G6pvK9SnyDpwRHJXgkICLhFslxb7YiVt/Kzvh
o3oot/Fp/BFcS6Tiq0DWgF7pa0kzQAM0Llwkt/EYGJcUDUVwHZcyqD+v3UNUVmKWh/i6of5qQH9Z
64+J9PevDP3ogsOz/PX+bNzWKDAbl/aY9w4H5rhOTWCvb1dk2z04OmQCnj+cp++FgUnTRXvt5GEJ
fEKYc0Dwb1BeXhJPYkyR4kgHiP1q6NA49qPtndDqptjoeo1XnUa7/gR8X5lRb1e86IIt7tv38Q9p
95w9ypZY2yN5VNR1yvVGDlnpwuZWgbwkqHF71V1/KRMy1FFZt0RNFIBkWqoW0IQft4q8BHa4vfRg
BdkQQLvhJtD6er3Soi/0Hqk6xXEHIypHqst4RZwCdJP1fklln8oyWliiyF6KiG5bBKY1R4wLfi9h
ajlmLOto7B4SrlWcoPhSdtwkHmqmldmCaHNY18FhACi84U9jsDDk2Xm9sMuELsrgCo1S1Qo830sZ
nFOseP6v1k6benKINgWdTMKgrDtuiLJRcZqgdkYSrVutXklKv/D6m5z3zWa+MMPE7ygW+qre94qj
xMpK6WLVIEP+VSIpG+ttYgVxky9cWTM35HRRIWeOtROR2L7eLkJSuFCz5RUnzt+jEoz/dhUpJ7Sq
044L1n7PWfc9w9wIoc6Els2JkxXyxdf2MjUi0uipitP1KZW9V0XsVqH7lKJtsi+ThcHN3ccT4BYp
OATPEIm9NpYE6E0FXavigGdSpdwI1qIsTcmCC5qJ/gBq/SX7RrkQrzvmSvYbTkE7syg7KsjFUg0s
ztEpiV9kBT05sqVio/SWDoE4qwPvPwE31WeU2oU+9XCjZU6X3kOArWpwTjaJtZhQmA0YVE0A3xwe
yeimYSZBaYKxESNVdtIw3taFRiHabHJYXzRo+KpI0XVsKOCbc103M8YPiBeg73QijZeks6evc+VV
h6r3EyS82+YhDpZSY7dFergNNL5OVOVTfx+LRCiHsZY6DVc4+A+pIhkiNH7Lau2aYMr8cE1Aoxvl
FByhZGsO/HO11MU1uyEvzDPT08tI2GG7Izjt0ZRZ++CkDsKiMCsPDWSYTWAj9EFaOAVzGxPIc4jO
EYBngIu+3pjgoCQdGXBpuWJVrZDgCsF7CR3BhbM2fTvrTqCNhXsfr0jA6hl3QnIJDcGdhFjxjAjf
smR60o2Hk0ftPzq1v1YB3fMGdJ1t4nCmYVkP21frh348fDw/NTtwTX/7YKl/AqPW+3r9uF6/nf8+
PoE30NyZnvO227rG7nEJMjW3HJefzFySuda1dTVgt9ZjbfThMxl2HSnsVjgIgGvcn5/ZKOXSGHNj
uYk3Vtogy44EiH1ebgF4FMmznNrCJ1fYsmwlz9JWewjznQsi9vvG526tS9vMrTXpXVdhirWR4ncZ
ycuuNNHFft/Gr7bnvQ3AeHfP5fO87ons7MC12NsTYw8I1EDDJILolEx6TlZk9VQzobDjoa9/Wz3g
eQzJcXPpiTwXgGoEHGYA4yMjzJ7ySG4kKY5wz3jDn6xft9M97dF6PATVjlfsMk0W5nfuiKEmAl4r
eH8ERMzeL2qt4CbOBKdweaqghcpfqCH8vi3YyUWSFr5LwAsDb5DrQwxEQQoYV6w6NvQNjc15pD+q
KdMvYhHjxzV/joFRmCq1QqA4ntZkE7+9JBSKGafvpUa4uXN++SWMD9OGXhbHdhqrshscV+rwAvsD
IMTCdvpdpHsjZi468DP4Q0ow4oQOW/B3vunQDfisqE7Lh7dP+7zRzJ9fjRtTN45f3RtEmmhOkWAG
K579MdF4RfbjLoOE5ktjLNHGzR0oEF4KEB8BmTQSrdfLMRa+lgZ5A+4IMHY0w7aV1lnSLuyq2Zm+
MMLMAKfUJWSEKtXp4Ss0ICxBhdKAUTT7uH9yZ3fvhR3mgqgIssV1jcE0Xg/xLVKhUaSIhoX4aH7K
0Os+XUToGJi+4iIxw5daqo9trzrgEcJD4aEd1gL4Pe4PZS7C1LEkwF0T5EVk8doIiEFaz09T1Rk0
QCZf0JOQP5MenaJITmSf923NLs+FLcahizy4o8owUR1P341ffGjmRWkI1VLQPOfMQNj6W3LG7f2r
AXExb0LbdKXqF6qTg8w7lDZVxRuDX5h9/4hgqkcxUddP90c2cy9infC8xTWuA3/A7G4NrMxeHkuq
oyvDsNMEv7DqQFiNubqvkCUCE0+wYHFmC0IsFvrYMigRJjzx9brpgwxBDg5ORSrBaxQiw9NW5/uD
mlmuKxNMloAEmQjCCPgTIZKpBFivjLTJaCfJkmbMzEYn6DfAI4Cf/taZjR6PgVdHAgwVxTeQIT66
5Yd+oZdwycb0+4tNMdY88UgJG3X0B2NpyFroF+DQs/OFZKasINGhIHi7NqGrQxvXA7Z3H6sp+D2G
s6riiS9z4PiK0MZxf3XmthyavQDcU8CHgafDtTXRSxPIhneqw4mZb7V+Bs7qUYuoW/lonUoCf9Vk
/sIB/tU/Z64YpIkJAW0ceiWxXNdGm9z1GyHhMUQQRO8JuJpfwtVLaXaQfiwgpFEYB49CeHJ1Oh7f
j5p5ogM04x4EaMYZHRXBANjRpdhldiIuvomZiIQDqBBcD9g9en2ug14zIq2BNAMKMRBUpq2Sy/T+
1M/tpctZEK9nISzBgoJuOBVqUU9SeQrFTRwsVGhnTcCdgAoI5wJrfG2iS/sEjEKC6sjjofOeRrRR
ddrC+Z5zIQCY/WODcVq6ByL1oJbhJ8fuqxfqLy6rrPszpU5TcbNhLmwwZ6KW+LJBJh8tFdth+1JZ
eFMbNfYOXtP4iWj5Bn2oZvsm0dJGEHz+yQxu2ligcqVoXsiM08/mhOOzUdEQFBjQpoHcpOvTHv85
kZKCqgoxzGtrQBqJp2vFfPw320uVkBAB/QTAKOypbit56IeMYLEVT7ZFLwadVJK95YO6ERsxOajo
mTIXZm1m0pAzhfgTgH8gQWMmDXF6JHQkJo5Cnod4gxdQBsUuMYv+5wEG2v3JpK6Ovn6QnF9vsmRo
hq4UAoIwBi0MfCplZtyi+t5VWrdwZOYO6X9NoVh6bSpOlbJQFA77uSqfQrl9kXvxlQRCTUGHrhg+
tGTt+5PIqhqhCD21gABJA4TXb87z2qQXa7AZJMR5qyEYXOJB9YJ0jhkbId5Z6PYy4kNFwadl16Zm
dcabaEEbWy3XKAbc/5K5s4zgCjrryPreNjalilL0sVwSR+e2nPrI8z86Yp/7NmbnF7AUFS3ciORY
qQiORMrQehlxCn8MDdTAjtCTR2pGQU5ZOo7h6r652SFB5Qc170mbiuXXBnBpFAO3Jg7o4KiCfrRM
+6jH5/tGxLkLFVVT5MnRCAMAIePZyeDLXDA0xCmh6uN3uw6sWbi3h799feRj2mq2rqE5kj8WKjJ0
8gqMfbG7S8eKpuuAO/VtRFHnoD3n0cHt9p4P8iSIejVHfgl6fNuVMG02HCLATgH4Q9fY9Wbr+rqs
ynogjusngIpLtl/vOjz0vI1Ym4pgqGjPMCpR/xfrQLAI8tTrhXoj48LLTtLA2iERR+igQE1I/ciB
oW3lItm4UNn8rUywnvzS1LQDLwKoskOfABfCVGO0do8fBcXyAXz+SFegRQkoslO66SEDrSMSOCAM
6GlkeCB+H9G7GNOjt/rxLPoQYBaorxv+9vGxMfR/EeURwD6A6AT2iGevTSTQUyUGg4gTjOoZQdBZ
LUlhuL3IL5y33/DqZjoQ7EOWBehRSAReT4cPYTZQOerw0bip4k1EW1OwB6uiB5Sx1oJ5COhPS79i
+pBtcpC8gSQCVV/Bgq+jGPj9k/L7vrj3NczLSpgoq3MPXxOrA5UbUwfX5zfXrZR65aY7NXFCvzIk
FTk7Hf05EFYC/B7yK9VmyCy5E8Ey29sgWYLKEmDZ3E6XNsAtm7m6G6q1FO60EM/pyKjrCATBb4K/
TfqANtGhauyKAzUwXr+GqlHeCaBqJieV2akQe/A2Sj4Yars0WMzsvbFOYc3FRuRCMIKPPYFXaNFs
CKJetG7en845v4NSMerV05sO+dlrC1UU5TjjnuaQ/liP4OwMzpoEBsRm4Yqay9igaQuk7hN4CAAM
5kyhaOEFfoplK3FuMvoGTiaTIDZCTY7iVgItho7eP9XAZjpBsML6+dLo15dM1V9Fhdoy+K8p/Bmo
Zj1GJjIR1AyNpQLKTIYAWjBQ0ZjUelRJZV6abSHWRPJDzZG8D374SPsKjGYfRfqhK4Ula8nCbXlL
xgFXemmPiUrCoi+kOoc9on3y3t6V7AKCeVXnEB+3dl5QvjCSjsqxqe+CsDP03nbTjY+gUB0eazEC
D01vxIIlDRI2IEThgbpH1jR5qgozFt4HwRihNZhwNC9OcfuitU+RS5UxWkfcUmfF7LUwzdvUxAFM
CAvl7Jsu8wol0Zx4o/XvLjj1fBSbNvK6hXi67PQLtda5lDm5tMd6JRKpul/AXguq1DFLXhX9lW98
Qz0omeHpj7kGTw1yhDGw1OgR9IWuMi5Eeqxgwm/cdfkNrC/yQVQwdSM4vXvgfcNNn0AzTgPozAim
rq/Q/SHKj4hgDInYYwKi094i/AcflKfSh66TS4XFrt1py7AuA3VbUCOhXAQgMnNN1rzPl0GELdVh
/R2pQAYo+8pzQ1W3sbcuwgX/MdOGMtXZUUJF9A4ZRJHZwgUkMrjMyzUHahBSZSlHBdgzx+vfC6NO
KjqC/yPb3PdZc4XES5tsDRxZ9txVvQzTDgQ0KHxs3+jXnAXyHnrU6GsKPwE6NBMClw4asc1koTZ+
27aIY3sxZjYfMahF5VeTfaW360rdtXkP5GULtTxTrVb+UBl1dQBRbpLuZNGssqXG0MlX3q7xP3P+
i0S5uBaa3gtrpYP9Qs+3EvemSQbhN7yE/knfX9jjs/sJkS8kwlAfRHXh+oIIZV8ZNLfEsR4ECvYo
Q6/MGBFpSHacehSlwoiWikXzruTCJnPtgbgaNKsA7jqSZMmrjkCvGpOLQjCQD1StX/Nnwf17f0/N
RfmoveN5CEYh9EUww9SUsABzbKc5gcKbdfrGA42TRef7RmbXDblacBWDvRIgh+u5HMpGkLNSI04Y
JkYgrt0uNolr1XJlcEvCmr8v55tNgj0CxnRk6PDqvTamci3w6hUcAbq/zXATbnjIouNAUo/KqBJ5
9KzjHvbBAoUq3Ghy9BNVsLX6cMweOvN9wki5NNk8PHf0OzZShHIgR0EVRbSfv+/PyuwOw1sOiQdM
zM172edUsUo7OHLFTx3NxQ4eol3UmHiF2NHQ/4nKAhTub/eNzt30kCUByhhwUCAymHCEF7IG9XAY
1SqJphGikYdk1eigXssQkwgLz7vZ3XVhjVmLoi6jsFCwoVW4xFz8lMXvAa+1+0OafUMinkB7I9RM
sY+ZPTzoSZSKnA/Xz70kTUVj9bOtNk139ry3uF7HNW0A7OMD3Eb7MHUSYd0rBOQfGbAgn6G+Hyai
gAY0VENulVL+Wnv1qgxWubbKu/X9b505CYgQwPoDtnFwoPwmXy88WCRLo9+BHt7xqgHM+e+ye0Ln
II26YxkuEV7N9CIAjgc4OcB5KC3p7Esp0smQ6fHkwhDoIy4p1r6/Gsl6KGUaQuo1JXSsIzNCkq6l
/Yj/KYIS+Kx0C8d/1q9N2EBwlglIsrF6wZ4w1kXOtZojeJavWFm2Sk5NaShILPiARgunaul6ntvm
lxaZaIAksheG/uTWArzVvZF799LIytwaPV5fZdS9dQhJ7i/tkknmZDVu1oTxAJNDFFmjjLi+Pvfx
IUOXshd3lswpC516Swan31/spQTDG6u2nwxu3W1SBQ+R+114J4g1mGnQru8Pb85bTRKJcKy4E28q
lUojSlWJDI6TQKiEK3eCtu44qgLFCAJd7a3hFgKs2dweOrAnFrWpae83Dr4YXld2KdATwKmJgMho
2x6vJm+dHyUbzIH0j2wVVN1ONQmBniOQJ7X0XBkjwdPXSuOFpZ12C3OlaEhR6Rg2+ltB2HI904LX
DhAcR34YG9ki3qeYV+uaaDTrlriZ5vzDpSVmTWMuj8G1AUux+6fmSzq9hQStMeMI2TFuYUlnhyVD
pxXde7j82Rn2Wt+DqrFPHBSfEEGFtixCpkXNDIFfyg3/Ap1upvC3RQP4E5Q0p5viYjWjvB29ogjI
hD4Jwg0aAUayUbOv0Wy596i3Ij83o2coMtSfg/AQVIMBHgjAYZqN1J8HdSVGSxXJOa8EPUVA35BL
glNmsVlFpJcplyB5nHTQ2h2fS+Eka5av/sm5ZEOyo+RlL5L0ev8YzS7whVHm9RahtqD2KYy28Llc
/wPkollnPw36RFC/XLgZp7jqZtJxIaLgihsfmePrSec5SU0DKGs4fJCIRhwDQcjFxRLnx+w2urDC
nI5mDGK+HXMk5ITtkKASh2pQiy74DlrewxJgYu7dBV4Y3GuT/CaQnsxl30kgA8TVjTTYW82bnyNU
vF2Q7oQP2sl7iRcQRrNDw9ThjOCFD02A6wkchSKM07BCWj9812o4cfmzql5FbgnUMrdQKiIyAGem
XuibAJkEsdQmA3F67RyMjlYvhJpzu25C2P7Gw1CcZ8ZRktat0R1BHHAxU6V470ECoacvBaR/OuXj
/g6fXBS76dBnM00XWnFuWuILqQvDEG1u6Ai1RrGkmfgUj6jBPFZIXy955rn0GqCj/1hTmaIT6iGx
CPw0cdJK20jZns/ALBW+l9xGSD98kGq5RqnAs/nxLox9My8FcPyM2z4uLQiy0zF67SvoxVcbzX8h
fUJd/eB2j34GARWDA9t9jyR3sIuglsJvpjbgsdqCd2IDrnOtxcE9oUUY7CA05dA5kj6AxLoZKJec
iBdQcTDvz+zMFXw1ViZnCepnNwD5BXEq0T919UpTOQOQeHRS7dDy021qYankNLcvIc2JPk+kLuFH
mNntED1C8gprmZDQCFN+r3H55v6g5o4YhBvQMIdTjUTKNOiLi0F3m2YATSVxokyWaRuLukEkEAHw
CTJKueeRhUtPmhzEzf7UUXiF0gCIPlk0FOH9KGlqlzj7N4WawLoAivkyZfjf/uw/Q/MTqtz0Df/0
KErSxpTXl/GzUmOjfb4/9JmWTwTo6JnCYwyFZ/B6X4/d9zt0m4v4FLm3pIYm/4e079qRHMmW/CIH
6NR8pQiZwUhZWZkvjpLU2im//hrz7s5EeHCD6F5gGo2eAuoEXRw/wo6Z4Wb6MQl3eruXpn03JE7v
8wZM3wcJYLcpRN6yQewOlkS+Rt+xBAK/ShaE32KZkRJQszJ9Uu10Hu1I5elITsbnAuyu1hb1jjz+
yxSnRn71B2Qi41qneqm6dPULhHekogOEukakK2H6WRibpmn3XQS+OG1jaHbXP82zH9OfMk3srNgP
a2iMpSwSk/gm5iNRPsSBFCIUs007UnTcBBk25plredNm04sK3A1PX2LlLLMTFOKD+BfP/mrKa9zv
x18TWNg1dBvjDykanaG0qdLYtQypWASGVP7NP7KXYU2neSmtQ+8LLW+0piQdYMvrU9OqBHpaVWP6
zPqOPDbImNth1NDM65M2Zo6pJrYVHzPuhI+KlTsl242Ti/kZl66t2YJ7sMAxYKBHjPAJjYPrX9IF
NIvKniLxnkBFkh/SNb2HpdceFvA3gwzBAgOwcCrDQClKvYEoLDe3LVRpd4Q/Ue0088lUT6Wu2lVz
jNYYIOadFjzElVHhIPZt1FQsV03fyl816+fc6OLKZuXuL7ghay6GgcgKakpAZV6vHU5JV5oFQSVA
igFSzsA8r2ZqBXRC8ZbDPTldOMSbAaBj9HyHeAeaxvokxa35pBtEt2lp/YvqKpwR4LvYUAMcGELu
0chVnlGO3eTkRKsteyTaMUUJP3u+/+kLAQLqgIA0GqgGgM5IWN6GV7FaJVjeBEUhCXG/nBzbZoeW
RYBoLlyrPizt5qU54bNGWoysgXoVyO9PXP5RRicNdNz/f58kXEmLJGU7jfikuEX1H4Jf5YbWii1X
nvEQ/4t4GwPm2CaqzDxLknByTJmnSasWlp9hnDihr0qLBiH53sprB2JpnvDKkuASVdBbFUmegx1H
Lt9TzACNUDKt1W3DNkbfHAvLNqofTYtUzuVroOVFNwflIQPuGJUcYOSuLwgtlMZqo8ry5a06bZPk
MYV4AGsdRT4n1EJnb6+1z9w6lMorAaNv/KZg0HpN73P2L6IrmB0c6tayBDJRYWPVUVWiRmssv8NM
Pwehx6ShTV4HTmOuVHMWQnQADQD21BA1g9FXsJQXcsTjiVgYSMpdLXgYs9bm8Z5GT2b/7f5pXboR
/zV1w0aYQwlhsLqA+Zl0aBgICjAyDmDAfSMLwQ38moyqI+Y1MRsuguoKFsUjiXF4ovSl0tw8dbT2
O22QEESnoN+nQCJE+z77NAggO5VngRex3QL/xsnOWIGM3O4iShwUURb+hYdELHSkANrxTseNSUvp
o6DVd4BcoEZj9JtUadaS7oW6Aia8Mf+LYuesM/xV2LqIaKWKAnHZU+wk1RywS5X1XHTVEKKbUemM
6Uay1dK7v9q3WwqbGLVBBgl9Y/kLo3lhs09Q6x94zHyOyDDgmxbSsP0KPGj5wy6MCM99w+VRisyQ
+U36N46frU2e2yDM1CFn/IsokptPa3nx7VMBLQWo2oA5Ak0LU1xKDNKPEkMLxQ8VQHDZRxHpfh2o
2y78neYPwKX881Wcdw30T4AT3lCwdGoZgvQhtnwJc5rjdKj2UhWvNVHnnOnapeCbLowITrVRwIJQ
K6Hlq1rrUeWhgEqDYWH0S97m8dNgvevs90jKlTu/EEnBLN4LHQrJKGaKTZIc73GTTLgDfe4Xcnxg
EHWDJoZd79sZJmRs+rDb1kHkrmKQF1KLa9PCg2VlBbdMUlt+jTbmkLw9DdCr2w0uFKFYvM1d87fF
QRzQbYzCI9rr/T39f3w4ysgABuC7RT9kqBABSMN5vWne2nn/Jwai6aTIu3zCazah2OkoQfDWTOrK
aVogRkCVigISqoIZEC+1UHXRtZLXUY7HA/Ixz68gKALW+Zfh6FC9Ic6AjiRE7rzA/pxs/CdK2Nv6
2R2PlgusFdQSAXHf3F+Kpdt0+XuE+xtXmQKdbPwe/U3rQf8ZOLLudSh+UvlDXeXDmb9OPOcqGKvB
UQ9ABuLc6/c7iAA/002Oy2RCZyFCQhRp20r63jNrU9chZIs3TIWzoqZTM/SjoMurnIxhQnqnNQ7E
oaX2t1RvjBS1I9BdNltjjbZgPne3vxCUyJjLhSiFND8bF07TpEoS6OFk+VDCfgxJCGnjOni+v+a3
zzrOgALvC65+QINFhcqCprzpRzwGFqilGzB9xMNzU0CKFrntKtHx4gajszj3aDANaQghEwb+CxMK
NLhojeIkdI+MMACg1jQLu5FzO8Y8t0LOUrKNyGATeXBMfVuUE0amEq8xDVs1XwOILt9fgYXHF1Nn
igVaJAyDAsZ6vcpqWoeqETE8h4C5aUeGwhqF8kXDV67bmh0hrWjlupkqCQEUadVTE+U7jAkeVKRu
8crcxpohIaGI6hD0szUMjYOnWTbPtmHorGFtFs/mxaoJ4WBEi6y0Gry1epf8MMMEGB/os9zfmcUH
/WJrNKG8pyJlAUk+vmRiDgPKTt0GODdvv4zYDdrH0djct7dA04DLYGIIAf9CSCjihzQjllI6ZsxP
bPIiAfgYvg7uDM54BQU6R5XN2OpgCHswDn4Hopr71pduIhjr5qkmFewoX+Cqi9ueqoM64/SYb2ih
nSP2w9Sokr9LDbDK3cqY2FI4dmlL8LSYn6eky3KEY/3WUD+r7KnSVkws3fWZ/85AvAc8gQicjxqW
MnRCmA/JegNUwDG12+HIlD1VDvrazs2nTfSUGFaBJXReINYtnEa9yjEMNTWAlWXSA4ITB5MrLgnJ
Hx2F8NqUH+T+V92vZEQrRkWKWA5J71IfS+a3Yw7UMsqi1rGWkPmBHZtPKSagDWDM5XAt6Fy0C+FD
1IdBZ455oGuHxXAliqSuGQBE6oGXuOD2NDqMus1BW8svFw/KhS3hkWzVvMxiCQsb5H/L5NVUf1fk
3wSc6O/+53sEB5yxJiBqjO/RdMB6D/K+9qC9NIyfcXIC+WQRaCsef6FugLTvwqLgihWFgxZUhkWd
DeeOn1RgWyQzQDflFBTPJWrKoNjV6cPQZ5taDnf3L/pCIXk2DwYw8IDPcBPhtBaZXk5jBvMmOlE2
1b0x+1nSH0rwZJUvNNtZXLElxU6TQzIqbv4vXvwL619O98LPTNOMAik5AxqJ2hVARtpg7IzezaAB
rK+8eUuvBNj28T+QVSDOEo5qXKt5QgOkfWhtQcEg3N5fycWbgBl4TBBCYh6YpeubMMIRaK0GNxYh
mnMM3rhDpBlO0bFt13nDd144kHlaMbpQ+MH2zX81RjywJGLA0PSVZZYZxemJuFOASxT4KLIbJjeF
aJRafefmpgydKPiMMFm2iQunqt5buioZuri2Fz9DOMQSesyJ3uNnJK0CDSe71V+m0gu8caNtBxdM
dwzYE1D9VVgVsnKGlpy7gck2FCtUc47krhe+MaNgKCI49zHe8eQD2lbAGNtlWtsNdQptjalj8cZ8
qRAZcyyMmt+1vTg0wC4vYaMB3XAGPXvr1H1lOSrTnSJ/4DxyJLD01lLilejFSCDWbP/FczYPucsY
vwTpsghtzssxlsgEZ4+hSYfGG6vcYjSFVa4sP5jlysuy5HUvjQlxsil3ba/R2dj0Nk9w1SfIhP0b
J3hpRL5eUzOdxiAjcO0IN1hdu4n8mSog46bvEcsc2ge7DAPGdttPmzJ38yFdu0fzpomPNg4P1lOC
LAu4N69/AGuVJg0zg/kxapep6gCA42IGAqglFNyyI+82bfrTLE95BBmjaGOQb//ce1zYF99vcIli
UjLVGcQwvbRBsjmkz5UzSptS614kJP/R6izG0p0FvAFXB1gtYLaFjR2lOCadbOHe9Po2S3xN/jXV
7zU7SkW6ZWoP12W4kNuj/GcVxB6oOU+6tVq5nq2IC48YF6EDqClQARAeXJlLvATnNYHbxCTI+BK2
e7MC6RhIBwMOasmhsw3wBVRK7BcFfbm/6guzGXNPAIQ4EFsE0Y8uvAmy2VcNfDrx44dZbXHYgEsb
5RZsAPQw/GRr7iOPZJ7cb3Kn2q3lLUs5hYlQAwVsjCMg7xW2IGz7pk5klczHXk8TN4w2mfrcecnZ
wgCdx+THle9dqKfBIMhlMQ1oQXhP8JUDM7I0SWXiN4bk8Ip4gLi0IxTpG9tkW6P8K1m9o6zeroVN
vjIrZIE0o2qJ3SN+kb4M9FFuQWpsmEBG2mC52IDGEnFr49bhGnP88gIDuAb8MAUPiVjMpmEUKlPZ
4s0Hoy6NbMxJZZPHTaDHbX5sVbCurrH4zQdWONCQEILoCuBJs/SI4MoiXLXBrGFyJOAuhzZWCF2P
QDuCfWJ/fzcXHj4TMRvIEEAmr4Ot/dpn8aLt9Zjg0e0Kc2+iSmFGxywzd6YeOVR5N8Aket/g4nWZ
qXHATYKBAUXsepbx0FSjKsNNE7RB0FgC/RwGlAZ9H5kZxsieoLfuQKzBowV48AxQOAPXpqKCg6ja
jeXvefAiB2/KWgSwFEODxHMm1AWyfSaQu16JMNAiWclj4ncplKqIp+X45yFW4LiQ89HcbsZ2GzRb
Oeu9qliDg8yXRtzxS+vCPmg0CNqmDYlvsCmzmwbwIs3XS7vqNBClrUExF3cdDBIq+iVAq4td/iit
ZQjHlLAGKdAwxrHO2t2oRAgzMKGQltBFoqt1+IW3AiNsIA5AZ2EumAmpV85b0mI/CfAeUNCT5dbN
zxbfFOycs9LGmASobFE3C8GgWhzl6pxnx2JYeSIXP1yfyTF1DIBA0ep6k5WkT1sS5cQf9K1Z8Y1R
Ra6BljFuc638hljXymlfCHxAxAFZS1BxQqRHFUKCRgf/94CKD7Sbdcm1SjRwIkJztzOKNQKVRT9F
sbgQK8c9Rpnp+tv4ILEgCRrYQq3CwVnekVAa9h3gV66ZFqfAwsx+khbaoS/C0QmpvvYQL64ueh1I
XdDARYPs+heQMUzHNpSIz3ByrRRVgxAtq2MLxpiYf4Tp+4orWXqJYI1CaQjTrWh7XtubrH4cWIbd
bLIjixO3+avqjsa1MxQfDC2xkX5La93GpYt6aVPY0QT0Ua1CYTOrbX0q7dJrMcuR/mTO/Y9bWktI
Rc8E1mgYq+K39XXXcaJZxK919pFXxaZMQZkJ6qP0E8MbKg9WWrZL9tAMR+cduSceOyH1LBIqt1mC
vWsNJ+bRlpybLW1lR6peh2x3/9uWPMGlLeGcJFEksWI+J/0w2VELxP2aO116QC8tCPe8yrmR83Ik
/reQy57uNBHxCMCi979j3mvRaQMsgdcCBU5U6oQbp9c6p5mF0Euv9NNg7oLh1WT7sgL/PK3wgHjh
032Di58FFNrM/44G2xfU8qLUoalF3MygBT+fIElFLIczCMEo0lZak/9ZclxoqGP0AmUOBQpo11er
amkp5xmCvFL71usPufE9XJuEXHxxL20IV6lKcRprFG59Bv5q5jXfJnNnJA6WMLcNN1L+WH/MtZbc
yncZwjEfTJ6yqYNNS/6btn9N61x2H/c3adERX3yX6AZ1haCQouN4K/BBUnqkIEBWfIntUC+u/wTv
U73GrLp0oTAyC+Aw8GSYKRVCcqvqedSaUnA20l5yJ0Ub7SnP1xgxlvrKiH+BaddQMIBWrPCCZxGT
g7osAc5xKzt00GEEPZnhld7HWwmeS2m3ZnHpvF8anP/84rxXDSsZVQBpqXIL/MxeZ/3sagp2d2vl
Yi1+GvhegAtG1R2YIGEFzTLkphnpaNVarZtgyiqaflQHTD3kPUD05SGpT6G1mfDIjBQVePagxx/Z
9LxycpYel8tfIdw6rQitiYQGIFjZnxY0DQf+vbbekH4A8z7YoEOXoBviDoU/RA6TH/BLSPswJWuI
16Vln0kQofKjywAoChczlcAr3ssD88EiZJcJYKDxqZosu0v4igddKoShCPUfU+KzoweTmaXmBIgL
9EVNUJEBl3DI9XiHMdZzb3UoRz0nOZjETXrS1Oe6XcHYLN0cCETMXD+zbpOYzDZx2Wh5jvynkU4j
CUElseINFrYUF3NGmc0YMzyw10e4043CMKc8ODcW6MaiAA4Bb17yGVZI6ZrVIHBh6yykcRh2BQc8
AnvBXFrSJmiVNDxnf9UDhq3PIMk4ZF5yGp4xTMFeAhDWxpgM3tw/ufOJuHoJIXE662wAOCSBKkvs
AARjGitVZ4Rn0MEPijujDtQGeiC2Fj2UxqbqV6KVFXtfLvjSMYxT3vMC9miUQ8ryM5RTm4xnq/kG
BUS3zg91/Hj/C2/2cRZxRXEP32dpgKsLV7OlPCh6pgbnrkm9Kld3db9Nk6fKUt8Yce/butnE2RZw
Q0BFzWxg4nRSVpX/xxZQWIDKbCvQjnGDbFcxI2uGBIduDlkbxIkZnFv2WPUKeC6hVJzJdrVGSLBo
COkWDuSMQxaJo01UqGpkDMF56BQ3xoyQqT7Gk7Uv5J/3l+7Wocxrhyug4n2CzJ82X/iLk5HGEqh3
+zA8g6Cp7iE7GY8uihyumhWHQYmOaQpsG7gIMMqDMyIVn6vfunQ2L3+BsKgzC0DRDkl4Bv5iYMme
dIdGhxigmrlJA+3BNHNp8Of+Zy+t76w6SZFionshNo4MpWxSxcrCs4TkEqwSag/yKLZf7W0u2zFA
rg/AHu7C/OcXq9s1GLrWhjI8q+lOCv7MxCsgrwj/MfUvNhHp+X/MCF4srjAqq3OY6YLRKyOo6SVg
Rksap6nAw7J2OG8DttncDDcGVAGlbPG+lRU0oZGFwRwfHQof9hFHvc1CPzA7T3sbyfckpit3/BYm
NxuFih5yB6SwNwjSfBwrno7w1GAL25Jd/xQ/hPuw8ZWtvtZam32T6J1N3USJfhYGQYX8eteqkndD
SPsQbMMYUnkIcBFOLHoj8jZcO4jWnPPc2JrPBjhOZkiusHUB0cxu5F14Pn7/NOzGO5+pfbbs35vN
eb/B7Nd5c7afvWdIMNjPz7G7+fMKokMH4aT7+sd7fP189N//gJLQfgCjzsF3PnzvcXL80Pv99+mb
tX86js7OsFv7AP7bj93L02+wzD85L0+Od1jZoCWHP9dR/u+HCA4/LTD4Z8wfEvjqI7frnWpPawWT
eeHvLdbsSi6uU6JMkdIVA2wEMWIfvdUR6AVrQcFXEHVrBk8z4nYAxMURXlAk6nUCOtIz1WJbL350
amSHCdB34y+oQ09q5MjZsO1KD3W5qt/xqXbAIOpIyWutP+cQ4OlJgYEwxQXma3vfcc3O8N5PE44m
RmCAtyI1HNcB0kk/VqAYi+sL7k6kyyo8o1ju08mQRjGdwnMCwr4kxXT/SsS+ZABjqxCVnQM8vNjX
G9j2idr1hYWblWpw7RVcVTjWlXt/kRa87iz5iUgAojuIUYWkVS8SwNuZiaDu2X7UHHklCF86H1d/
v1iPYRHqeXz++zF1OoUZaP6pZ/AzGga2sftTGq8mdfXoG8lSUH3bg+qWo52Ue4n+DdMUUcO/gIqi
Y3b5yfL1wna81SpzxMJ2XaaezVKje4X1K9PmS44fPQh0IvB94AiwBCthl3cRmlx4qpMQw0OgCNxB
PDZWniCQndjIutam6W8hyvN3XVgUSka9oRgpZbA4/QIc2X413def58fESZzG+U4wA4s0z+aH94cP
b3C836ZzsH/slGHl1t3OXgo/Q7h2IDLhSaiw8KwkD5IJrQqMYE4oZM79pirVgQ0/qWPspkZrG615
pEq4HSBlQY/E/M1p4Wjjz1L+CIPXfsCg5raL3VYDVVcYOfAS8EArwffCA3a1asI1i7O+7wKd4IBW
4B6U3BhQwhZsHVb6XqQVZsgL7/6NW3D+VwaFOCfJgkbKVKwPWnyPocXcRjpaLHRJsXIEF4JFGIIe
OTpOYMYQWe2UvpGjsE0gFSd9VB0gmbmrUPDJNW6mQApN+9Cm7/c/7atfKbjcOeLAZA5SXow+Cd5E
1es8ros0Oiv1d2rCs1MOPexQ3soEROHM2oOezLPIsNejN5UQp+WPkwxgUL/GzbTgPDHmRTHoNTeF
ADy6vuNNVEtNEeDbB4OGoJEcQRmZlf+Y4WU+6hdWhLPDc2nMOaStzl38qW5jbduG33jugTL7/rou
7SSoJGANcyygrRHihahFTsLbMT7zCVNefhEcWJeDOLP7mWehbWHe1EHec9/m0r24tCnED0xnEckI
bFqIHzH06qle0J6KUHMgyvDPTQFhi9k8CAJiFHq+MRehil6NETLEIj5T7nSz5rgHpGalPjJ+Iqtl
oUU3qcmoY4BFC11ZXfiwrusoiAo4rGWSRyDh2MVzb7B/JeWWBfQUddBehZKu/kTCTQWMRY3JKCt6
HWIsed/7VfenJ8qv7Kf60DROPfyAwm8VvbdoNA4IfuJmH+o7A7w3fB/Ln7G6Rr+z5D8AEsR6IepG
6iD4j0if2onEVXyOJr5FIwxANj17yCi4Ktc6+Eu3CJQ6FEcOc/RAHl1vDONRkhIrjc9y9BsF5nit
TL90rnW0bIEQ/CqTCX9/U0WjZiXYCguBKemmfTydqvQB2kM2MIk9hwQF/8fak7hFKCdh2B79aQQ8
wrscGw3YvSDvdM51jAwpnR3HBxRGV27P4spdWBHeYhUZEXpCPVZOjy074+ZvVOrXxP4Wl+/CiODk
sGi5Tq02PkvF3yE7aZZL82+SuQv1xDaLj3ht+nopVgT18RecA7D/r/zs4p7SXhkRzmHpaOCGyUMq
xbahgvkoX+OkXTril4aED+OD1kBoEoZk40XSGo8aeP/PkdFsctW973sWTaENhbhpLqGKWEVMCQ8R
mRrcJl67cvdstWj0Eseqv8Xkz31TS2k5+MAA3lNmTXGUv6+vkwQSPyh2IleSA+0xG/OdWUv2rAXE
ktFL2OQqGoiNHZO8RdEajnth72DbQI6GmGCmCL22raZqnxIZtjvluSx3OYQG4NLXFMIXVvPKiuCb
9GAgFir54bk1aWGXQJ7q8YMCweph0p8Tdb+yoPOPFsINENkA1Y9eNobTRJGyUY7UFJX16NzGsnRk
SVq5UmqA5L7MWy+Q0tTT+n7aDrQCmW5psKPRRPEp1A22wWhVjjZnUXwbe2Se3GijlZO1cDshkoTi
P3z0nF8JjgbybpQhFEb4ZQXbBkQXKKv/5mpmDxlGwRXm0oZ/Qk79x/1FWVqTL6omPN4zjFzcAgI9
c3XAY9oP5WuSZC85COEUZS2KXcpvQIQ+M87N0C5FLJNrchPw2EjSM8h5xi2o9Su7nWJojgY+AYhA
5gECvsKG6lGLyLNcU75d+EzIHuIO/S/VlvgKdoqsZFXWpecaXPfJ4OgfEwSr7y/lbRdZn7UV/2tE
eJ+SyTAIt9r03I92NYLmXSU2OEcrO/5RuOAO24TefYsL9wcGMWGLWUvQM4rVlFjKI8YwD3OuazPx
cFikU2NSC5C5PPxu0KZ6DNRsjVtUNIryJNCHM9U2wCd4HAW3FOoSyyLQXpx7uQOOd2sEvgYQWqUb
21hZqZrc1NBnYxhfAWEThulnaOm1H1JIqE9cgbFA+ihbcF9TYsslFO3BbmOeLcPt6EcLgapMsplB
nURfacqJ52a2r0H5QwcpkCqjeHNtf9CZNeQ1S88KS21UswfARBLt3xiZ2VewjSCTF8EbGZofVgLE
+LnWGlvX3oea22RVcHXxUy6sCK9kMEHOQkqi7Dyif9Nj/YqZuwPE3ffP5E1SNy8Z/gH0fE4+sH3C
kql9E/ecpuckoZvGhNhgmL9hwEllO3ow6FbS8j3NzI1KOJRCGjDeQYp67SqK6cjXjwDrIXCFM4Oo
iAantCZda2JJgWA0Xc5csGw53AH63SaHl9+//2bnHsiO+5++dDNmJQWEpzPlhNhBRls1yMwUh6Xg
4TOY5lDoxPlkG5p6hbSG+Fm8GrN6DvJmFO/xnF2vs5HIoaTU8ydOUOoo3Q7hFYp+c5M8RVGiSYZ9
ZA12hZxkgsRCGf7NwHP8L75YRto8M5cAqiX8BoixsKqGJs5ZwhvimD2e1QDhkTcamD1mZcPstBii
3X2jN1NC2FyoaSDxQ1Ufk8VikwRMEBPrTVjVwMZC2Gcx7eSh+Ehlx+rB7QHW/94Fo6di/ZS0zLVH
DtUMtLgVbaVicrPfcxsd4KdZEtJEjjX/+UWAK7UFS0NgVZ9MhUiexCRHh2KoM41TgAKVBiLMImu2
9z9+vqWXMQzInBGSAb2K1xqlmq852wubRAvJkChW9FTwMXSbUKbA1cvTysNye7hmM+Dew3upgPZD
hPGo9UzIpcIMiFt4/4eXlaOMdJPzaKOXoCno3yt+DKMO7Jh+VPk85Ss+8aYS/PWhF79A9LxAtGk9
N6MnPQVTTeqS8dglD5pafqAb1nbURnsxHTLoDf0aMNSAud5DW4LsTLe5fCJsh/EaZe03zWnY1eJ/
lR3w0iI+M4DOFo57OYFgPmux4X1Gi31UxP02SSk9KAwD2lVQK/YUNxSgVsrB663pp6QsuMubSN5I
UEZ9VENzntXlvD9MnE62lbDUISVEMSU83m6Z8W+hpv4kLdThKyuKvTBEMez+ARIj+5mgBr8f/UU4
DU0WdxZisFU66ik/tZS1Xq5KutvhBdrGQwzZCGjI7u/bu7mtXwYBCIMbxigSzs31LdGmMCSEV/wU
on2VZ88mf5YRHXX1c1cPttF91j3dk7zfsvdm34fHVvsJ9zWFxsrD9FUXuty9+YeABwRkHBS9NPiO
6x8SWF1u9kXDT5D22Af0wPt3yP5A+bsKnSCIPLUCpR87Wh20uQn0VbrHIPTYY9r+DLRuUwanXNV3
Rf2B2cMQ/0eAOZ6uOY/fdEK3/Rrh583A/NevhfYnfgwyFXAJXf/aIULNjqcDP6GkcxgK22pVUCcb
9phCZJG/BkkLbd0/OoZOUB4+KPnkNVxzob2R6fu+PGT1TLLuh43m5GCV1awXbRxmTtMV+MtXxiuu
KmYVvgBaCOxFDRyprjkYX9P2lBpZOdl1r5VPOZ1FeeUpbIGhCqRIddNaTy27DYzwKI9pxOxqgKi7
FKHTbWJkFrSFai1Hr1UJGLWtt6p5iCs25F6b1dSPkxYznhWLc6CiiJn9muIA8PUyaONfVaX1AXiy
6/I0IKH4DJNaQvFWruPBVXNuTptcSRQgBKZsjYxNjDHmHVJR78Jrj5kczFBe75CqRqCd0lB1bMBe
WrLI1bq/Of3k4QgykQdzbVJCfG2+zIFLRcWMJuZyv1z2heen09jqgQFzgGuxCifV3djY6/u39eab
wHGOhxDjeUD1wlEIQaJOB1BRhwU5BRE7ZSnD6asPhjYdE3JSE47cidH3+yZvHBJMoqNIEX2CFgJC
WdfLGE6BUqOjS056fECvd9/z04AUMVLf7tsRX0681Qo2ZP4yA0gHUUyPtkHXJTg5fuLY5opvuf0G
1IMwE4Z4DE4VGfz1N7SDVRn6iEyITLWdmvWurg7QhfK6clwJfsQofn6WLy0JDdKs7PO6SfXAn8zJ
kckk2aTnvwk3V/pcN6dNsCO4n7SpugCdIthR2wcEmm6ZB0ctyDAKHP9K67X2wfxyXnkRODgEkTPZ
H6I7sFVdL+BYqokRlFjA8gHBzGlgLrhVtDfkBh3d3D8Ht0f82tT85xf3qFMKpQ1bmApTduiflcpj
7SnJPhHhIXpYOdxrxoSIgdDCUNG2xDLm0cGE2Ai48O0y0zBUDSxYM9kgMb3/eQsbd7mSYoVSD9oJ
ZGywqGYvUYIOicncCfQHGL4Ng7/3bS0c+ytbwmHs9JaoSWkFvgRgRtQ7aveQI9MY9ZXEauHQX9kR
DuMQNUanprAzFR9AB4D5Wt7QcuVc3JRvcLWurAiOCLH0AE4FWOnJe6Sb7x3LvuVMPsqv6VOluiSI
nuUcM3Da1EIBcWUu/dY7XRsXHO9UlJZSU4ZTabxZ/Z8x+4e5ytfHzcBfjPYhcv2ibLw49XrBWJ9N
JPBTC9QNA9Wil1aXeyegdbnpqrLwq3ZYqyIv7RtIBYBqANwSvKWCW+wyMo19xEO/T6XejoFsP2TG
mONJltZMLTkQlE/m4A4VFHS7rm+1rtcRkoIm9LlaxcQDNwWi2aLJgPtFMvWYNllQg1+yKoZtNVWt
x6SgW+MQXLgOc7YEAWcMvqkYvb/+DVkK1xKMUeIHfR99VyILeP2W9R4dOHHGsm5WGqE3RVVsKuR5
LcD3MPWD3oPw0YWRWtNg8cQfOsjuyQzcjyhtQh8xqHsvmZJtzJjT6pEvg3Tt/tVftg1QHaY8ECkA
dXT9sVUzqtqk0cQHv3H6LbYKaTsqFdTfLCVxBqC/wRVBiVdZ5Dunfe9WVRGsvIULzhVhPKqRqJpD
yUTszXGjjGUyKIlfWF2VbYZp0l6argYOyLTCotqEuiqljpJXeeSyKAnXJniW7OOZhIYIfgYmK4X9
5gbLiZ5PsS+NCjTb4irdam3TvUlygCEU5OdHKSR8a+iZvDZms3DUMPyCnu4ccYNQS7hZ1SSNNGnb
DBzxNDgXYHDbWrxmbl6Ym66u1O393V4yh6wXlwvcBiAgFw7aGLdyY9RV7gdTDjYypLNF1joVXDHm
i9b0WW8qiDjWmKGEFin2Zx6nnNf9wlflnWTWfTgVvsxN1whau0/1PYuiXSKfsmByQCvUE9Nuqe5k
lJxV9JqbTDm2xtqTsLDBkM7AdNEscYIcSVjlpAl5qOpV6VeoMJUGSAXCYmsl5qGsh9aJ4/ZZJpF3
f6lv2n74+i8WC7C/zBTvYhUxnisDjdxWfl2Yuy74QaqnKns32NmCrC8QA1rMd9H4EshrLPwL3hp4
eAP1bhk7DRbU62U3xwJj5zSvfKrmf7kReLHWY7I0Tlce2iU7QFLMHQswNQFwc22nT1jSMdMq/SSB
h1TTTLf1byzV9BU7898jxJSoNsycILgiCkZzr+3EaDhDa7ao/LGJvKzGJDnqclofbdT0VdFW4uWF
99tEhQOzztAUBmBgvkEXZzaIWkYwT41SWJAVT5Tk+TYAA+ZKILT0SSj/WfPNx0SkmMMUQLkzw4pq
v1QcMDDvzJFuqzg4dc1bL60hBBfuIU7gLLON53R+xoVvwkElVm9BNg867G1jE4zFH8YWOSA/a9vM
08tPNj3kkH7NjM/YWjuOt9+KbBAkCGgxzVdBHJ+QpL4YdSUu/bTDDHXwKSkBapB7PAauFSn2/Vt3
u33XxoTXrE0KMiZlUvo5h/JLDYj/GvHQzVwfBpJmLlS8mCDhxQ4KJkgd8czozMSHPNymONAjeJb+
aLvGKQC5BPK8s6G8Xa116+Y9ur4Es1X0I1RM0CH3FTx3Yuo9BC1glUqpN4BCKsHQV9ywh8won+6v
4e29vjYlxM8tRC1nJcIE5HlNHLmm8Zyka2imNRtCmEzqmNSgFE0xDJljpr4roxSc/pnp6gXn3+5/
z8IBvFo6YcPQyumzUrISPwsqeyr2VYoDaB4lpXAmc4UDa82WcNX+h7Pz2pEbWbr1ExGgN7ckq6qN
qlotqaWRbgi5obdJ//TnY//AQRebKGI2MNgzGwKUlcnIyDAr1qLcbhSxxWeSn0vzaIxf21+I7XpZ
vjdQuZHlXH+l5Ze8cVQG0IoqyVmJycZy9kb4XJyM+uKkRZ+jqPEr6XOefBhoYodA1AZlL2ja3Cmv
KhBTwJaatvqCTht0Ec0HDHIovCJsviViOMpT5GYhSX/5cvsbvk8LKGfxmmF3lBcYEr3ebWtNsznK
aXbJavQ/z1110lO/Ne6k9ByIZ13+c3u5zdN9u94q37cytZxyg/WgOXXlQ+E/ffpdufMhh3FpZ6kl
uV7f7DdL6avgRJ1F5jQpQ2RteJDLxzz6d2yRc508SK6ZjWaks3UdysPV2O8svfUJKRKCi1s+INNt
14eaNpOtzRoI/GaU/NgN9YttU/Msfqd7s/+bTvPtUqt7EaW1pTclS43zt5mJAAU1XrU/BiXa8Hdl
Op00yw/nAUbjCmae2ouDoylGV6DWfPu436kYLu777S9Z3Zso0OfOMEs8z319GQ69D8Vj6w+H7lPx
BETre3gePrYHeMWR80sr1ytGDxT/7R+xac1vDn5lzcj71CEKvtlFD//h/Zj/geENuqnuS/5bLnYK
EntrrSw5yIjOBrvKLlZ4KqKKYRLgLMe6dvM/cMwa/R6byfs+0XLAy1gQSA9mw9bsYQu1SqBYXXaZ
peN8FMwfSL9ysIL5fKfMn6Tuj/bQz+fYROc39+fmMHVHc68MuZHV4pHIJQFDGUtRelXREgjJT4nJ
Cec1vDWn8TH/hyHUnH7Fn3l0w72a/vZ6uCeUp/BS3Kbrq9RIUppbbZYjT9FoikuyP4ZukSAj4YVJ
ryyFJqtu6ZJ15b85XQ8UuGQZFG/dWPX/8NwxeULYuKTU7wYqRTKOrVxj4IYujnJ+p3Knp+wxL5/G
bNwx5K1n/O1aq8tUywmtDLzdhWZRKF4y6aPk7DSmlruwdo/UGkAHLFEHn/T6ZFPNrLpO4ImddPDR
Hqf84Ec2VGkws43f7WSvALW1HmSpnB8UfNBYrgIts5X1uejr7BLM53CR3fxrmvdh/ziZPwbn7rYf
2HxmkPuwoFbXgKavE9M4iu1ykiUWE1+nxM3R8oa+LOlHaK0VVwZ2FpqeVBsHdf497ZUqt3YKyaJG
zw8+b8ri1ydbak0RR32aXyQZ8vM8OkvhMbeQk+xST7IPKGnf3u3WekuyCOSBsMFYY3maUNPiURkZ
oo7lB0N6BNvjBcGnUPetAt6ZDtae2wtuuT7Yh5Z7wNGiP3K9QT3r5brL9ZxHvDITtw2e/04R//01
FF9CbQ9Ds7U9exHmwHbIH9cjsaPVzfClODl+L3BDCHvMEJqPwjNiKh3F5zIKdlLVd9AKvh31T7Tn
4ahkFHM9xGdlIfgoIRWXeQZeQYGyK7XLVL9o3WOrfemd4Tmzg/OguZWhHZhZ8dQPIc1w0IXV3DP4
bPhz/FuKH7pvt8/9FbK0urPMczB/BAJ24XBY3VknrOYgDLLyYhfJfdwbj01b/9Kc6o8B+BlSyQGD
M5hl14V8qiXVa0hEIzeMCF8VvTwGjenJzfxRSk7UuHd+20bQo1tgrSgEwYHFRb82Cs1sBs0cpfJi
mX/HYHqa1cS10acoZz+UPhXQsTTP5pz6XR+5Y3Cn250nUX2W+vs5QPCD+vftH7Sstz4rlJXomhog
MTmv69+T5I0eSEOYXwI78Ayd0VjdKs7xkKh+FX6+vdbm3t+stXLXTV/IZjDrSyzgS92JRqhXc/Ai
83Nrj9d6b1+ry5eHcWZTzuRp0KKDxiCw+lmS22Mx7GSrW08v5s/AG/BAiqjrwZ6EmpFdOrixZkB+
J9UrgBQlepfw6qSy16WyH2XacWbUzsr35vw33j/WRgEUgCTtgnWnAPaEKcn7OL+EXeOVsXWfTs2L
s8sK9g7Gtdx0W6YrTf3GgUNr5aqVtJcsEYj8ogFkb8R4kOPhQxd+7qxfWej4renOpu4PQXwXiuGn
rr9ku9KCy51d2ynMcfKC/WYs2VolC3XXaPMcFLg3U8881S5RPHTMv7cNdOtBpHG8MEiD7TGBo1zf
BoAyaWQ0bDQu/rWz8D6P8oMxmn+mYnwwwLpaseUZYfHBGIyzLfuiG/3bv2DLbHkQeRSBA+rvqGjV
qjf0Oqtzpu1YrQWrg8BSyMyQCKcd/71lPNgsdA3LsDCtpuu9qoXGxxraBdwjK67dORIcy456UIJp
rxS/udTrK4F+NOWjdTjMdIrJUOiyVHEYQ9RnJyE+xBQNdtzr9kLLF0RSGJbZ1Z7IZOs2tga+n6bD
lPwSD2CT051+2dYiDO0A2GQAHyrMVcasMb2Xlw6BhATn6KG31D9DU8qu2Zp76K0to6ebrFLmBgMN
ev36EwV5WclVQATRSAPFoucyHncObCNGMZZbzSC+jBbaWsrY6HvbGeuyuDRzXwYP+djShwlo3pwq
aWqD+0jSyJWlYHISX6KDeOKhkvPDbaPfOFAq0bQrELpamoCrWweL9dREbV+A0Pqk21Q1O9dBqvj2
IltRAUSQtK0VsHsOpaPrw8zLLLJN2oeXOPe/OYfe/QuJtvfx8vLtwOy/+7VzoZLYeV23at9vF11X
V5zKzvUkZ9FUND58+GiQjOgjTaU4NMl963hjDxfZIdDvqvRrEz9IEBbf3vdGXAgli0oWCrxYldeH
25cZk0xaWlxAtJlHK46CQ8OoDqTPTGLZWnVsTKTbZq3aK7xvvRoApBjiXAaCgFmvLmMej6Ua8T8X
Xq7qZy23w71ZjrqHLsJwH7f2YlFKcqqmeGRMuja9wQFJECtJ/syEoeRlWiGO//0w6LNaWBmejx92
bQMjqo1ZhbLIpZZS+7EpHeUgiIse1KqWH8LaCQ/NUE2+oUfyp9srb9k4Q0PaolxEn1ld/vxNvVSO
ph4W6qK6SMZ8DKr+rki8qZZPt1fZiLDoGi2YKw6c7HHlmmQnmsd2LstLFxzq+qfa330bjH93y6Fb
yzApAIoQR0uRZfVl6dqOopQbjrFK+YpZQug4yvfDrD2V/Wz4FCH2ht43HBU9JKKcJb3BVaxu75xH
Y16kZYUekvagFIxRQ+yVWedSU3wju+tPMpo+tw9z6/K+XXONzCwqrYVoiL5tO3y2w3Ms/+jtT10m
3+dU5TLtSUdEWqgfZ4CpefGlCctTtVdn33gBltbZMjcEfzpPwLXZOEogNcwNV+RVsyeNP0S5F7+q
/A2rwAqREAgFaFATb6zfGBlITVrUA83p9E5JDjKo/Iqk8dD3X4fsqzJ1bph9ydLDnhboRqQDdJxY
gKoVvn89RdlP5hgEGtljl6nikOvtTw2ZFC+1YtnNK7vyb3/MLfuB1WYZOaPSTNRzfZCylJZdPk0l
gVU3164Zy5Ubwtn7rPT0f3rnvk5NdI36pEYQWZJ3Yq0NJ0zQSlwHDh6m8PX8WUlh20piiSakAzhc
RB66SWl2bLS7QSoWV7wzYrBhNkwyEwcxUYLe6BrXoQVT2mtVQx+y+6Z0rZvsKWttbIjqqrJM6TPc
ARDs+jiTDDBKD9rskmh6cxdOEKyXxjh9FFqWXpxSBTUlqSGM5KG10+LacKRLpQohRJtO5Ls5gEEb
B2E3c3WBKo96ldN+6LvpLpn/h1YuvoYpTPAqYM7WAw6g6TtlmFLa/vPoRaHphtrhtkluZRvAJICr
0lJautOr1wgyjbxUHSAaYSE92DiZfm692vLtoHHDvvwUWQLWHqv3h9p2gzY7tvmeUP2WoahkdyiB
KyCP1nO7k6mHSGQD1gjSmDbaF9H9vb3JvQVWOX8v7JkZrKy+iOJxlL+NZbDnpRdTWzkwAN8LxIdz
JMhZJadGJUVaHvChiuxYIEB7D7mN7pfiTj0ytqXUrr3XP9l4/ixCKcIpCmAgp1YrFlGdJ/EU1pd8
IauO5LMFW7t+KDWIbHcClq3jY2xqGdLCUMg6ru9ZPleyXZWivpRWoxxKMctemMU7PZqt/RCbKIAK
dNL7tRGYcqqWotLri141XjervoxQhSkSF4KqZzLinZxjw/OTwgM/11ULuNsa5Q6H5WhPfdkgAk3z
KxwfrE4/aXhoN9rZ2Jav4OxInJYy87s2DEVlmawmbS5pYtcH3amfhrQr74p4x8i3DnBRG1tQO8to
0PLGvgnuZkQCRtHpDcFddhyk6KJUJ2YXafNXn3aJzDdMAtUjUhgQVgALlNWNMqsmShMzE0jjlV9n
Z/SKpN5pemwtQZQFZAdOJWrlq2ArzYdpoEcIdkz00JVYQXLou2yv1bFhBzZhDbugsETksXJ/ToD/
yxSAVWpjP/ZW4kozFE1m7vfx6bYT2liJYBW0DON2r82O6+8j0W/NNGboLlCi+Hr8py2/ytAT7pKJ
vj83sGiLEghQMcpUa6iYKuVVofeAoM1Ztp9Gwx5+hDXlzdu7eR/KsArtTfA4FOXwC9e7kWM1GZSQ
UKaI+g/6UBQwiKAtqYWtcx8kMCCMo12hEiykg91OzuH26u/PEldLTApAGYcBKPt6dYbKq5IXs7yI
oUJCJkuMZz2wMj8oR2pkoxXt7HYDyLj4dsqrID2oaK4DxVGFHD3Sq+qiDSFw4FlqlQ9CTmw3UyTr
wyiK5GkWhAJ2kwNTNkVg/mP2FRJOBTNkx9ubf3/R+bh4fH4RhsRnuN58bOZDZAZkcbEyfYU/8YMm
f0erqRO1Z1l7bnkjgWY1mIogGKaLQZh8vVor0mhA12ZBOKpl7gtR1d/xMMbg6n2mPo9lSW1bKmoo
eAop1v+B5kpXPwzMT0fekDYwXGq9VKMWNlvVzqu7ZQXLxDKwVlw45efrnyacPrfiWq4ukP5M4XOb
PDex1ww7sd7WcSN+BuwMfDbZ7Oq4kyY0kj4PiPWEMO+msAxORhArhyxNDF8K4s8wUqk7a27ujHoo
Vxjovb1O+vpJLhI9IZxom+goS1K+qCU+WHVSebUpft62p/dh9FJ8pWNP/EWgrq2+sJK3RlmoLCbK
yV36IQ4EjUjFTkHqdqlzoOK98/huOQ/CddhTyLxwvKsPVxI+EwPgdEX6WZV/VMohsh60EIZGof9J
zD0f//4FZoNvllt9waETjgzzFVCXpP2IVNLdaH4HVbQnabZlKJBOLdS2NlMT61q2noRVbRXkO/zx
acjCoxin89iTH6gZsPpkx/o3l+O9X6iOmW5c19S6UYq7asL67VQ5xRFY8tnp/s6a/Uuefkfwity2
kk0XSLqFFwDZQq18FXAuhIONrivVpfmQpv92vnpsbD/9LTpUrTzl5eX2clvfjKbu0mahqQvA+vpu
p2kniV7oFVhPBqsF6HiINZxpj8R366JBwAalFq8Yn25l+1EY1I7VTaQeKEsWQq78yQi/j7P+WdLN
r7e3tIEKYriYgXVGHBirYbTnek+KsIJISlUWow6LKtZdNJTHUfUYfIw1bzZI8aqjOn21nM9yqiNV
RvA2PMnWeYqPt3/Klu3gVRjJXgQm3xW7i3Ystay260s9HVTzIuJH0XyxwjtD3llo8/l4u9LKalIj
C8ogsmoqv65ped2hdLPfRuwy/nxfwgaOfKbw5z0WtY2GKEcNnQW1TvIyVBSujzpu57QifKgvM0qw
CkVfGB3vs2a4lwPDzRyFXuj4klTZy1ztVSU2cH4L9zjB5NLAo/qxcjdNDjddlsz1pQfgR3LBxE5T
n9vme27pbpmcM+WTof6UGTBvg8e0hOQ1lz6i8LWTd2x842VajfiMwjfBwupnqHFW0yPi5HNmGJVj
7qkDN1Xzd0KjjYuKEwdJsDAKLhiM65NGh2POokCqL51qXVoAg7H6iF7rl9sGu3yv6/waJ/dmlZU7
mMp6VmPG3i5Jlj2YpgdjqEvt5dAWOwa7uR3KEBwYLW0CnuvtDGEZG0ZcNxe77w6ynUHEod632vjn
9n42l7FM2WTsHo7WddohdWE9BjP7ySTNYVRXBcxeZ+0poraw47g3HtslD/j/Sy128iYvlGR0aqGD
bS5RjwGkZyMJvSiRPsctJLW1k7hpDX9SsNfU294h3UkLKihqZKuDjHsraDQjaS4OQWp2F/8O9gC1
mzYB3pAOCmSgAB+uN2YEJWF3HS0Jb+IyYXEoiX71xDmk5c5V2lqJPi6acWTwOM1lr2+OsKuFmKak
aS4hyIo4M30tfWAI+li3f2+bxZbfQrSA/ILBGGRK1iGtI5DiHsOhuSil0j2n5dQclWqafxWG2p6a
qkRkRtEf+9iaj7OsPrRxuaegsOU2FvjmK8ABeNByFm/2msCx2jDj2FwguPPNHJ3l8UsoHWNJP9bd
/3DZ3q61Mk1TyoMub3su26k3/9pPVv/r9nlufTj6XUjvkaUyX7h63qUS5sMgnZtLkb6EGUovP8Bm
BsrL7VUW57N2Tq+PDGObBNDrIbAwM6pBaEpzgZW2rE6a9v32378RoDMbC2JLhXIGZumVJzcdIZlt
SpAChVz+FLHP77lUPsgJ/6+2Y/uQtZnsop7632fVaVHSHgFfwBwde7u2hbAX0mgODIJl3aFyvhvR
sy12mhJb3untEqur1fRZV0SGTHyQ0fUo4LaS6cYW0yfdaQ+y/DGTD2p9un2eWya+lOLI5SyK+Ovi
VSeouPNn9YUb1Bu93+s/ased+87Tm3CHwmDzRsPDTRBLugMcZHWf5D6Mld42m0tTqT+lWFaOvWWH
XqMbtc9Ek3JUNJgNyjwsfBECeOuywfn53/eL5jEADvJkGs+rn+DkfQghEpXBVjxUsfOBBOZzGMcn
JVSeWnOnbLd8sPVlYPKSeic6QZjO6solNEuaPo5bxH0zBLIM2KyyQNl507bu9dtFVq4/FAXAWTVq
Ly3i60Nymp2P0uBW8//g9xGep/VJdwmEymoZicnOKOgqAnZnlM+qknv5ZD2IxNH9qNQS//Zn2tqU
A3LWXDR6ELpfecOgLZj6QMb5ghnUUJPAW98qzeBnRn0XmG27s9zGh6LrufTlXvEu66q+nFj0srNA
XJq2xfZMu/ZoBaUg6KI95a2tLIAmvcMMNEaB8vY689GC1Imarr1YUVUxePFvkQDsjkNd86dxdi4t
k01He5b0u6yTtaNQ8+JpiKziGOWRDQ626ne+7MbmaTRAcLPw54CKXrmdOrYnYY2J4JUDdhbartZ3
vqntOJqty0+DhunvpbJCJrIqdDjqWHdRE3UX8+TUD4F9iOvH1hI01u7LsjyqVszNv//PZsSacFST
p5N5rRk4hWUlDApn3QXiMZse8yUrf/5306GuKJPGIupImrVyKEWQj7gZ0b+GlJ3xqVI0N+lk779v
5O0qq/sgsrDWmrnpL8PsVtPXrvVL5eNAp/z2MhumYBA/LtBSsnK+0vUjp45JkLVFPFzM8s8QPUSK
p7W/by+xcbNf6XSh3gexZ699IlwopUxvYbjk8zmJXypg1UGqHhyomm8v9HqRVt6XcjjoG0rzS0K2
irrFJI/Qr4vh0iXA76eo+tDU3yiMw6+oDTnTkQzdUKbWnLsyVz41FhQX3/vQ61QEiX4N5o/ZfCqL
xK35oI1OneJjVjyZ/YsZm148gBJr0zszqZ9v/+qt4wH2RxsJEUDEM1Y/Os5hxJgDZbhYceIXjo9E
jSuMl9iMd+x2eyGMFubmpZK7CqSmKasy0+qGi6jyE2w4fa19CuPy4xRm6c5Si9W8+xCkw9BOUsGF
qfvaqsZZHsc01YbLdAqT+8E0TlRRE3Nwm9157/fhIZp83EMDdhIamutwJu6zcZQTOAjMHpwM70X7
mPhx9LtW/q2kf29/Kv3dtiCQQHxh+VR0ntehrobC+kzvhzzcGN0RHz7ukQ+8v47o4IKvsiltUkZd
G0Mz12Yo8qUanTWqTxHNHXTkSxX9v4pdYmtM6CEvBZMj8Ir1c5uI2ST4S6iPZGbrypEAfmyf5Bhe
xDT35ky+DE99mu3EgxsHSFXIWJoWzAYSF17bRTBamZgnklZFr88wCf5QnGLHCWxUaoFzLPKo2nKK
77hcRlnYZhoTcnbQyPjZrFheaeVPZhtlvlPDIItSWeOnDZ0qNbKFP865F0CZsXMFtrb6CqhlDIYn
0Fld667KKruUKaWggn5IpeKgB79uW+PyN1xfMvq2zMRRBMf2QQFeHyaNk6CPBCWuqqrcPNZy+hU9
ha4mOFe60vqhrf8bqGA65XrnbXp/vQnlaYwtG6O4sRbZkXrDoM5nNZc4zO4MCitmdA4X8FoaftD0
z7e3+d5tgb2DswXOUdqdFFSut6nqIKIZle0vE+DG+0pDCUK1o8SP2na6t7RS3vlwG5vjOIE4gnEk
dDFW0RpSCaWS9yXrle0dmLFvVQDpj4SykKtP/YOe6sfbG3zvwdjgmwVXltKkUx5Wat1fCse6U5nZ
imrfAl01Y6FpoJ6YJjvdXnF1pDz2YOBIaEmoobB4l6UoeqgNoy3Kc50o8JCaY3FvDJnt6UoyP2at
sdewXnm11/WoBDMfo/D8M9dx/QmRibSNQC6rs8WEn07zNKbAX1s/bu9qDeZ6XQb2TmY3l5IvWL/r
ZSxd2BmNQ5ZJmE1BhtF4gBkXtvekqrzZGrTf7ZSln/oBbkplmqzHQNFHXy2G4WGKg3wnFVzZ0fJr
AAuBqkRsiKhnXRp2KvqVsaqKs6RP4qjM8UthJV9MA/IVJ8z1eymA2uv2CWycM88tqAA6YpzzumJR
5CJE/FETZw0LZvhYiqDGjQbCnDnaMaE1lv91e7yAVIkREOAdWR22XuYaLM0qSk2RklpH9HwCsLcd
A6xOGksE+bGZwm0qmuZbVKa9fZAUxDncUpPC3wHSq/90opee025qbDfv5gayWCStNZjPs7I5NHB/
MaVdFHLkMmFc7dRd1s2o11+Pdpa2qMHy3r6LSQfeDau2xblRsmpw0zCp70Jrzv2ytFAjFP0g0Z8I
i6PozPKUSqP8E8hjq7pRV0tHqU6gvpOl7iGJkYfWA+iq+ypodj7nOoF6/ZVLH2VhRaNis/6eaTpH
U1RY4mzB6wHxRdI8CykEHDZmsxfaWX2URJd5hhk5tHlMpP4QWdz50K+35s0zw49YkmTqGa9TtKRW
17eqnALYPCmGnecgRbIxVwMj9NVxXgaEA2skzypj8ZX7HXTHCLBhd2zAhrZuMY3hr6EPNABmQ1sT
mSl9/WTnk+E1hpE8QMpShPRL7KkiBx2hAbajyCx+xdPYt14BIT15Qh9qX+DRJdSStWCeD9nYBQK+
sFH+8l+vjgJuCA4+jQrmAk++3mUTz5OZDlN7LlWlPBSNUBhLJnXoDWe3zL0E2usT5V0hPsYD0/1Y
nWhXL0mqLLMWLOR+EGYqigYiQQnQCWy/DIPgZbRKIJRSNN01WsdFUOfvaDEnOwa2LLT+IXgLCFwW
AnFoqK43HZZNXEkG9lVao4NkTvwlMLP0rhhiSj0J2rGJ+G+P66sxUZBm1nWRRkYX+XpFS+hGk+pz
ezbnCiZsi7CrnXVY/WFEPmBnwwkoXHt/+9uuAqX/WxScI8mBCRPEug4R9yGqn4nSnlHmbJ5pG8bQ
GhWlb9XddCAaFKdOifRTNE2RF8xm8b8sT7jNPV7mU9fICBkKpbzr+NxmhQqzbuTDd8QWFCQz9D9p
LvJ7U5eEl/aN6lGb3UObrBuyy+5ppxCr8SIuaPRV2mfItLvtQOrPpiziz5kpkETSZfhq7dE8xTAq
HrQxng5jV3ZeSPR+FG0teYQ5nzSAP15bq7VfFkP4zerbve7cKvR5/W1k6qBQgeyp1GevzUHuRkaz
lKE6hyGVB7tliqPXLY/sRHFrCnfPNo20j1XmaDsR7PuXkjeSgjBjtcy9vWOuo5dU9bQGm3OPuN/o
NqFg2NORzE4+BToXf8cE3gdczANBLEkhjKI2n+J6n7PVRUPCHMm5BADxnOnMfOmmmDzbqJjuSCsj
/nbb5Je/cHWzGbPAM77Ka0Aoer1gHCZRMsdOc5bUZD5Ki+FR+97rlm1uaykeUWuhbrsefqZpMwBD
C8W5GwMz91ql15rUo2xVSR/jIJuJ9KRAG+adLHJjWZrh0LUvxFOwyaxO04xnMIDL5tTph2IAQwP8
nUvw+ITtToq1YZ+EUcZincAN34kkW5XiNGST4lwjEtdmhmeZ7cFExLYDr1VZ5UkUe2wAG1EsQQkV
BpowDKlRPLn+dNXQFGnfdf0Zz+R8C43s22hm5aHKcsOPDATjnFHLvJ6w1U3RMfOoh9EYjXUDGco+
2KNe3DAk9FAYUiaVxl+vpyfHpKwCAQ31mXFe/VM0hvMx68VeNX7DQ1MahJsTxWQQkuuh74oGQx3H
an9O9fypc4Jjasn+JMFONN+XDZRilvZl0KOdCH3DjqgaMakMwpPTXjvmUZmLwhqa/tyEXe9GAHKU
Nv8hi+iu1u9u38eNcJnRiIW3DF0o3to1B2JekoWLwOjPstLGn7VA6sy7XEp6x0vaIHkyk674lAZ2
5biRhp/25UqAG22bOv+jhXp6HOTSclOesaewisePFL+/16lQ7ohxxX2TSsrHXkOi9fav3jogNDop
qSLOs4wnXJtiCD6sG6twOLdMxQyG04M66X9qY115VZOdbi+2cdeodC76GMTkSznverHKHLS8KZZ3
amx6b2pmy82y7E8bqj+ivvVFBShTb/fivq1VoYhiHJU5EoOM/3rVpDM7q6vi4dyYxmeRf5jr3312
SgPikPZgIGpxe5Mbho7PWkpurxN/66TQHpJKGttyOIvevBtDC2rRrwW8rFV6cLTiVPwJUJy7veS6
/bQ8sjQqXt87mrCU/a63aE9M/KRyNpyt2Yb7Jp/s+z4zkT2BLPfU6nJ/goy2vAvjKfVzw/6HOLM9
KNQ63dyJTsZk782Bb5jV8gji5pZ/3qHnFbQvwiQXwxnpp+QRftT2NFGZPqk4hnspm/cmeLbWg9AV
UAf3jzdxsYE3oI65GxWp45k/K/rsl6DkXW7ez1Ar/yEWbf/7nQHdSDRDSW4Bnq0MKm+d1kQOcTx3
YfK9poTjzP9WxvQSmvUOTPqViGr1yFN7A5NKE4qMf03AmPAIJbITd+fJVKcv8Gm+dCL5Ltd95cvJ
PD+Gaub4UaNZX5hTKb1sEM0Tol7pwZLjGPno2Ehyd6qKv2ZnTjUzC071WbCxY0AF142SQHWTMh1P
sKeox4Gqw86NX/drsEzeOJp0y2QBWcg6fhClZNmNSIdzolsJjANSl92TOtifw1A7pn2f3IV52zxn
sR3eRRYEzYoK6nwwCzLdOLeOVaSN0F2amt/SNTk1deIcO8do78q+mNBPU1q06czAlTP7U5Qnkh85
HXkOk2xejhfy0yp7iPse9Gnf7vFgbHwdNMjptdhEX+At1hjekXkup8nb4VynaLoBLIo/J70Iv8T0
3A7D0De5GwnthdHiyWtnbTgW1jQe1KlJ/L4b5kM3AQ8dRd8+QKEdPNg4KK+hwXVyjNA8FZMRuIUc
I0in1fIh6Up9x5Dfv/z8/oW4eyHZwGctIfSbW9PIatoFhjGcg7kKGF+VKliakBS97Z3e301WIYDk
0cctwoJ/vYrNTLmcFvgCvZVav0iV+UOolsMxs+Tet8ZO3dnVe39POR6Ay1IjJJxZzwcpptDEPEfj
2cx71Utta/gAgdXs6pHWH6y0jPy2tUtkDow9GsatlWGboooCjBx82SquS3s4koMKLyTGKjjFaviS
zFC2Dr0BA7SsTh/aVjtVYtyrZ79/cmi4aMuAMLUblYHv6xM2886U7KGZz317IgLzYQganw1TPCjS
aao8sceCthQNrr3Ssh78JK+FSMNe/vyN3Vg0laYiiefzUA0nNY5dTUGyL3yuFd2biz16j83d0QFB
RokQhVfuerWpWw7c6OYz7A6d3zg1OA5H0rjphuMqk3WRAFD6U71UnUxz3rGmDeulkM4g0pJdU0Zc
7XWkNgMYkbMd1OM03ifRuW9+2P/TImRZjHpDMLWG8bWVlpXFBGNmo7Q/hJL7cfZjMP9GqJvdvosb
X47dOFCQQZAPrmEVKDC4ZimDLOYz4z5R8yQnF6N7kdPJgyHs9kobSc6C82QznP6Cz1WvP1s0BpIp
Z850DhtyFw288SGO/CT1BEUI3Wu/tW3mNirASMPfWXq5Zyv7XGS/gYRjNcuc4PXSQVD2rRrO85lO
a+9RpmsHjzfIPmItxqMzRrUrGTHFOSPK/cmCICmq+3gn9Vh3KZenD34kSmEmZ0BsvfJ7md41o7D4
FYXqa9+CL1Q+fNNVfdv1QCjf3vLWd3271iqyDkUX2bXOWl08+3rmzlR1lAcjizzemJ0vu+HlSJMp
E1Hb5D6sKR5nZVTHsdTlM3WXDzQA7IG4zuDfGqR/7T9q1exE1O8rOdRV8G0LxJsjXYOrqL2PZVpP
yjk2snuJrOELwtOxWxXSHljz/TGyEhIziLQC1+DTXRuOWUWVEEOgnAVUtuqzXf/pzQe5pZs1hTun
uLUpnDU1Q6I6WjmriFVttMZyslg9o3PYPhaNHSF+I2nHrmql77eN4/0zj9rM/z2FtBne6TK3tdJY
oTFp56QvqgPdns4bZ3tvQ+8dJTgzausEfMulX0+FjFZR5PIgq+eu1z+raG/IjePGaN432Z7CyfIZ
ru83S+FSmNMiywIOfP2ZyCxMc4ot9QyL2kdN9hX5AyIrx3CSTxAtnBqqNky775Sk3n+wBbJIakdR
EVStvXqG4H0aUqftNSjsAyhNaWZIyFP08GDuWMZGNsdKCxsuDwGh8BpaUzRzmCU526vMVjkbffuj
bxnm6wqzOuZl+FHRUXWtJcibegvlpFSpZxf3E7nzXD/VcfsfCdJwZDQxgN/Q4ySyoRJ4fdyU+vpB
C2TtXKWF2+R/teDrbQPdKGC/tkmWGJojfiejYhthY89C0VBnlJPEVTpNwGoSwBquT/gvWajN17iO
h8InzyCv0YwmA0kMgq71RCx142Ho2lHyItUoIy+TI3ifnK7Ndy7SRrcOalvymUW3inGd9ZyEU49R
lYymdrYqobtZmlmnLm36xzJ0an9ikMMzZqxe0wIEP2v7Vyd1044ZblwzSMYwQdpLS0tn5aIGI7W6
oen0c2L/1LqFTuuucPJjHqg7XnfjksGHhKYplxrygHU5awqQx0o6ocPDPwFt6VFQzSzJdJsqK0+G
XCWHqh6zo5S10akftV127/dei2yBsiw8NEvctWbZCqUqaZR+1M8MLD3qZewmcvJxasXdKMePYQqB
gXavxz9jJaaPAAO3oaDJ+7FH7+22cW7ce2BnhGWEM4z6rMEpVmCMHZUH/Yy7ZkJEyV1EXR4ZJP9y
e52tD7vokC3Jw4LXXMVLjpy2TaJWxtmBANsR/4+z89xxW0va9RURYA5/SYpSB6nbdttu+w/hyJwz
r/487A8H06IEEd4zg70NDODSWlyhVtUb5v2ECcjQB2jUb0S6OqJ3kVbHpxzVZhGYhXZM6how3dco
i+4b8cft4VxepbwnIVzTgaEHQ2Z7fmjUZUkTuR21IwrluK0O4+DgFPoZoR00BToYbpPU1f/hUyHh
AuxZAxx8gXRVc7/hHjG14zhQ3h0mA+iHmape2VZbvkhXvha9FzqNPGwhYa5bbmmo6A3/UI9BWT7r
Fni6UHzU6t8V2tq3J/Iy3VKXHAGBEMrzC2H4fCKnMgqtAufcI6ZL94JxXyqRG4qoyks/lfpPLnu3
w10pahCPohMakPRJCX0eD8hdX3btpB0zbRY7tydzkFny0rSXunmsnbEKrYcAMd5XM8sRMm9pSu4N
IYe6P6kVikCDNGmnSrIi0e51XFydVFMWQyfogKhwaW34W5WzEBy+kQ6FLQSz+DgZRqnbSmxEP2+P
5sorhNGQgTMkcnCKz6vR+JKOB7isHXFckqvINvzJToVkX0KCNkUnljBREZ86QPLTMNqMfOPrXXkF
LGc19UKi84d1sVBVyL6Wws7RCGJHLfyPQwrHrfmqhPGp/WqI91k32G3rpaG8heG7dl1REeU7kjNz
gq+b/2OVALhDGeoojz+iWXPADX5PmmeEeWkVwjpXYkeXxxL6+f72tF+5O3hVUQAGcE4+vUaDZcnC
PdAq/ej3QG38Meh3YdYKh7y3MIiQxWJn1qaE7Uo5op9Ot2t3O/6VE06nZEpquACugbacf/UKFWPy
q55cFEVjNxiL1NUAEDtVpDQbL6+3saySUe4G5CCRmIBMti4Q+OGsKVNIthbP8Q7ZWje2vlWR/5QA
2fQVZwob+JrY4gW9p9cvgbrIjB+m/FBqpzL4k057K4xsCdnxhiIK6qkUUzyjRaNCubs9KdeWw1LF
oE4JjBrFpuXIfle28Q2qR4qeKkdV+uZXkVs11m86ka4pPy41h67svXpUDk2yJQh6BYu1dBjfCMdY
AjBVq8hzIZgxiRMZbXCQlWDv+we+2qtZjo6fAgt7FKv0oCba3lBa1+8OYdQe/Hz0ai08pKH+8fZM
XN5Ny88h0+RW50e9paPvJiKCnZqF6aTDVdgNpiucTvL0tdiyQrgahb1E/YNm12V11UhmLUQO9ogz
c+GUMyL8SVyrOx6vvFVA/VIJMf/5al8UkwFhLpZznOGrR8qkxGbp+xGKnc087P3GL91YljM766f4
cHsSL/f4oltFri4im8YTdpVF1GKp63Wr6mQRllOmCto0jTNkxWkeFc8MOt59OtlF+3w77OXFS1gF
QsCS/bLDV1u7DLUQJJuuH4X8Zaqfw/FXGlBv3bp1r47uXZjVvSELeTqJgakflbjwqPP/kcCrKHn3
FA/QRshEESt0B2GDtbU1uNUOZePmWUcKcOReTQ6jcTTuza2W+JVlyQSiZk/OCs1h3VLqw66uDB1R
16peCjehHjyEY1ndpWmeuaZQtjuzRDvz9le7PJCXr/a/oKuv1oazboQJMpU9bESXNhHl+L54DSq/
3d2OdOWUIxTUDd7N1AAvysV560/akLAuc+tHhPWIYR04mRw5FQ+5/JDU9314CMut9XJ1gO+iyucn
XFX2GiB2onKYAxom1+3tYAsVsxyT51fNMrSFr8yX4wxfzWIp6UIYZJpOZ8OV5sOmZdX1Qfzv718t
er1UQSz1/P088ey0fQmkL7q/JeuzFWS1xuW0bnKhW3bWKLm1odt+rD2W6j8/BZgq8Hj0aCUg8OtK
XmDFOoJ0FoevFQS7huqh02X5b6p/vXd7wV39KGQbJJgsO56s518+6MuxkoXQOMYawEpdiiunBKzx
H6Kgrbh0Gyk+QMI/j2JWYp0sSkLHIZeKO3OQaACb5G+3x3L51kDKloY9mf8CY1RWCyzRZ4DGfmse
czFDOz2rRCe1UhN3L6u5R2pntoei+pkid7ORJl8LDGSULupyIVvrqgbOJNMkiKN59IcZ7zI90z04
hRmGwtG8G2MjPUit3Oy1JC92t4e89oqjurWwy5AiIyUgNVqLFinKAAJdGMyjVr7M4hdchL0sGg5z
hiZj9H0EkZtIB1UTdr123y91HRqk0N3tWJ1sqykOEIzuTQSxIjG6N5oF1LjZZ15u7dW+x8PmLWWj
tooy3vnHD7I0Lo1IYN+3afwHCZfypRNEn8TNr55UQS0cs1ISlzKKui/1mWIoRiGIcYYOkoWCa4ZK
51XSoD3RBxWdOlbNz7E16GBB9crtJOHnmM3Jx0gUho1Ve+UWhROCfiaPH55Ba9PvsitVM504FY1Z
cuJJc8XcLfqvoXg3F7/a6lnSvt3+mlc2IxkJKRDNOsgZaxzwFE1WOfk5ilKa0O2k1Pjut4Dqbge5
AmrgLc5WX7ym2SdrSWGj6gvUYn39mE7VsbB2mfFAIb/Fx8ROZjuwQm+efur+nzwO7Sx8CiAa+e1D
oJ8U2m5SPniROTw0PIdqOxl2tfnSmYdKfiwayKG7JKSh2uv1Rt70ZoS1WkRMCigSoIewAtci54JK
a8PnVDyKs1SwttPa/yTptfUStXqbOWOiiHu5M/oMAzaVDa7KoRWADc6nv50awbys6PPNHnJlEbCG
sCq++bUVBbYh+yJS30aag3IekIMKjURuXTlDMinUsvbXOGszJmdDEimulMzqrxgAR+jKSpSLTkMe
3qBF6vcQ9oq2S3eChjKqW4Zxl4EzjRdrn3yyvmtVY5i2JmTVcfGjTgD0+qgIyKmGdkdbynNKQ3hq
7skZ/Y9YIUqvapj4lCAamfpFoSVSx1nmC4bdpVISO8iiWvvUHNSvwazUg22NWv25DTMxtuu+yb+m
+MK0dtAUAY8WzeoQwgzKxAW7CaDDl4XAEayIy7HJpqZzpwE9vHu9N3hf1jVF2p3WFXq0R9FJL++a
tum+i70gyTsBRRt1r2tT9b2gFv5ND/os95giP3CMLp+HA1ayhmKns6yVO/RU809iR6to47x948y+
Xw0QdqnK0QYGpU87Y41So4umCAIHC7ag8dzaehLUqe03oJUdWY6l0U46KqkKEkqjLQi0aNXQSp8N
AXdiO5yt6aGo4PuKsyl7Sg/kzZZ6afht1WnwJcuKZqOXus5ZIW5gAoPCAjf6whFcJSZRY1jt3AgU
9iKx3BcSGqxSOcauVfT+QzTI7c4PxX9NlP8vKMBYikc4QBurB45YS5FY9JF+nJJD98UsVHcudlLj
tdG/liuWSEgac7lzFcEDWg2vFkMYdUrJm8ZSbD/Uv1hVd0dd6B9fF3TDORp5N8GdXfjUqxwii0q1
FDORcpDAhtVc2UdnbNgryhYF5KLotUTiiOE64S0KE3iVDad56c9932rHKf49Ns2TElf7oX+M8sxu
e+1pNJW9mH9oE+tHMmypVK7vHGIDOQNkuqwVRrqKrVXWLMw+mZ8/LXJjsUen1c5z7d6Ia1uC4ikh
1NdtJE7LFzrfTudBV2tFAa+VpBAFj0r4I0w/C1jfRf/6hloGxupnWtEO5Q+rGKmlNwlgQP3YVbEd
trFbwykJMJnZuN3W2QZxkHkCTkoZhBrCGrjRdaEvybVkHqUiN/dpY0IUBz3uQEuTPLlrZTdI9cBB
+qMBDmPOr43elJ7ZW6+JIXcPUzZIx8knU0prpIEnrVWOgo41o9Am8Z3ao67va7nu+VK4pWK8NkuE
hYkOFh1h1O3QWWDtnSdK0Yw5otrE/jFKA1tJ5twOhexzH4ie6D/65r5SH6zacMRFocQXHoep3uXl
BMiuc8rM1YRPxhDs6kCyazAhsbn1+y6q0ZR/KROiy8hPA7Mkr35fWyeBSD3dP0rSn5CPGFee1HxI
dmoVuLk444tDMUzhbpOax6Le+rLr5GiJDtgPI6ClcKOtIfhyi+GP0qT+MYPyZheRINqhr29kYFfH
iOgmvYNlD144BQhSaJRICpNnDNVfxQBwEMsH/4/gO4pwjPzmRQsGTwskD9FhfHO30N7r5yWDxH5E
wZqMyhRi5KsnTFjINH9IZY+mmtuBmHkiRPIGzsrtXbIVZnVkK7ofBmY/CUc5muxW2wvlbwnbuttB
LmoZy2AW7gIuCLxmSTrP13OT4hyR+JZwrM1kLw+9jdiuPgA/0L7VPcLgaeM7Ztk66ZRu3LgXbIYl
9OKkxEMQWgCc6/PQWdwKEFDi4ORL6PIZrqAaB6Jr+rMvtUgn1/asaD9Tpf8kdO0zDqy/BvSNW5UU
bbyXc50C9nOUOub08facXCTfbz8MWBcFfCaHHvH5DwspkSd6lQWnvtkhP4J7h6MgAlQVXqrdGXDd
oQkF+ccMk3F8Alr0H+Xi42IihAubK2UHCVRuF3+Oi51lfexqT47zXTke4rinDl07UXlvNuqGmd3l
ncRzgUcmtyJzeaFgAhwtVny55DcL3gSem0i0vroIScfYcEyRqStNiFQQpW/P1uW9tARe5HJIK2hf
rycrjFUNBndwsiL5NBiDPSEmgSnjLsnCu38N9dbnRYRNpsQP8Pb8u6SSEUgpVsOnyjdNtzVir1Gl
eRfk3yF6eP8cixEB8YVwuVSCVz3KlMqFlKlzijUWsAT6e4cg9+/p9S3cy40Fd/ntUFF5F2tVUjfk
tKwgNWF1PqULg90f3GKaXAspAi8PzddYUGcvFJPoLhDj5vAfBmqRrIEnpj2zTnwrn+VE5SI9CfGj
GHh68ZjWkWt1W12sKxkbiN6lWCZB2gDVtzrPqGbXmZXF2Ym3mdMF6PjWn0v1L4WH3UynN+3tIdxX
ueBqhbGRll5eSxqeEW90meVNvdb5Vswx9a0Wc1x+WfsJUV/pIdMS5cPtmVxXmHjwoKLPmwemDKLB
axZQhdSGaYw4yGq9H92PdOgc4LUlgKJRjhicqHzOqCPiZF/X/sZyvRZ70Utm/+H/Q0dytTVQx8pH
AcNTH7HAAfsvtUqcUECnBsmqRFY+lEr5+u/DBUxMWYu1sxhInYespE4WrE7BtBZ35WhmzSp7I35l
nr2kaaEif7kd7/KFBmaFjisEHvY/Ivvn8Ux5KnJl1LJT3kN8p+wxhIHglsU45M/1WMTy3krMuT6A
NkrM37djX1tAi9wVVrKsXiqI57HbqUirpplxrc3gEc5TS/dUUXP336MsIFQoRhwIUCbOo8h4m4FJ
EjEab/OMs02UnqxSmjbKkVfSJ7ArAGvhKgI65644DxNkg5glrZ+d6CzahhY67QB1qj+IcAjCcPQE
Ldi1uh1m5ifB746puZXZXEmi4f4A7iVJXXSH16tVNGgxWNqEvSs0DVvU49arjOwkGtkPWet8D9Gl
0E4Kg+NobH0nV+cfRtUe4lqcPB8LiX3epi+Ig2VOwmPMXjCKTtDK3c5QMtWLaL3++80DOoYSPA91
0N5rDmM143GfILFzai3BQxjqaeSGb+rnelOR+dpdgMA92xhKG9DM1RqoRCuxKnWZmtrTpftmH+yi
4T6G1bfDm/b2eltO3PMnpQbDwlz4wejLgGM4XwhwqeROFPvsJHd+8gXnYN/FZXR8HlJLZeVp8sbK
u7aDeS2zh5EOklFXPI9ndIqV6xm7SEz/WFZig/3JuMyH+zzYcip+cwC9GBvwXZ5rvGUv9BJ0lC9B
qwvMI3Z9H5IeARs5kMSDFljZYwhf3+1b6GxiJtQ7KxM4pVHRdcGbxftYrwtPUTLrkUw/dgAcK44x
RL2bBrXwIQsCyPZSYx4mqzXcpgm1h0Crkj3t26egKoWdGuflfoiV4F5UBuD4bdX/Uc1w4nlapA5+
mxUyq0p9N8kND93CMD2qej7UyaTduNuv3QqU4GC3c56Qyq4+cJ+CZ6WkiDejMP8h+X8JRd+WpMRj
DzlqEziTCKb3PywqWr8LjwbFznV9PBNMX67HOj+hFPBQSxNGP49qmB+N9tvtQJeriROM85i3JuRU
1u/5akraNhKwBsJim6QJS/hMSt2WwyOZjaesn19uR7vcl1zqSL3CEaLkg+rPeTR/5k1p6WV+UvRf
vXFYGEJZbdfDXzVIH8Cqf8Qt/XbEN4z5+RImJPphgB/AyGJjcx4yGNtoECXMULQQ9zMgy1Nb2IkQ
Wb9bxJBmu4Bey0NNserCoeYAh2DAie1JCcfiq5gU2mcZcaLJNvpy7myj0JXOLsVEuZvbXP5WdH75
yQq16kcAiqR3xSwLoEFqpfa9wdHTUwFwbgzo2geDGgDq5g2vsr7e+iCvwMUN+Ulo4XCVok09HJza
9JKYg6N18ZYq6bVPxiuOXh9TyH9Wx80YBk3C06sATKHfTXCzj0E+eSn+sqEvHiwlgea55TV7ueM4
NMGFIsWGZwR77vybTb2Ol/gU5CcdybDS8nL9e2UW98ASmjDcWTymby+SK1k1ARfWOdyVBby5yqrN
TI4MENpYsotCSy8CfYDXDID+fTCU/mf4LmbvZEpifgpBm+vkaCnl0LEvkIcLtRHM8+3fc3X8iHmw
QaB+QS84H/88pxZ1/irnSkkSR43pEoZ5j6Fin+S0EK3iQ6Ci7oUdrrUReTnL1ruFmiyvFSwdlzz4
PHJHl0QUEzaoOapurwtOkuyVUPznZzbTTKJPI4qp4145j+JLIw6B/pSfBumAmoKdxh97Wj1DMTuG
OMALSXaUNTYA+ZfZ5xIU5QzkjoBCrQtOspX0qTjNnD0DOiXqE6/jjczz2uQhVbjwH2G2U9s8H1aV
B5YfWIt9PCIRBblfckw3W//X9r+yoLUBGAANXD+pQ8OXFHK2/BTggZzAsaiEj6P/yQeJFMwfb6/D
y9RmUUhAs2ghUfCEX+W4bTBWyjQqTJmS7uZeJcHtHCWfd3LfbCkGLt98vfLAg6HCxfNx2YeryYum
ug0XQ/pEKB784JNYfhZVWw3wcSG1+TGZ3xtrS9Xt2pIAncYihAOIrcYqJrTjBjQkBuF0Mn2vMbTZ
jREH8W7P4pXqIIVBxBDZUsgekLOfD23qoRcqclOcpLDEXYWu8XOYV44/veQHzODd0tTsZCuDuLYY
4XWyhSGfcN2ujrReaRNjluFPq8ZDmb2k2n0tblUjrp1T72Os7gbqOHkf9hjIN/GEcO3dXEKGR1Mc
+TgFQuPGary28t9HW37NOzQoMrm1odQBtmZauusS2cmN0lbKL3HTHjRly2rl2toAXgNYCJV47obV
ZhaHLo6FnvedpgEWiVvyPOTZtzpwV3YY/DjEgy2SFOB0qzGlo1S1c56Up0DP810zG0oF9L2T99OY
RYcceaqNSbwyLMbE6xiCIdyVNSVvtuK0zNOuPGFJEnoBfW8btZ9/tIumv0M/Cvjw8m4wQTGsNtZo
mlE8mfipqKPsP/UdUk1mKRjuxsa6siIWLj0kfpRxiLQKIwBqT3AqWFxVqMoOL+UYPibii1oPPHDL
55TOc6tMd8u/0eDaKaibhNjX4EBhF1nvUcp3/VDdKJO9AcnOTjKqjFRzqPfxo6DCr74p785eaxjz
qTe68Vs6JVHslDFMZ3eY1OLQVkokOh1tgdhVokRw+1jT96oChc6VuqzSbKzgjR8J2Igf7eTjDBJU
rWyzCuvGmeJJ/YCcWA1HobbCnY/dkLFT23AYnaqGxUzyWbUQJBAN/i10shp4AmRy3aHxOfyJO3Mc
vVT3h+5jkevtcKjLOlHsCv2ixjYGS452gdEvlcvcT/hjMOngKUpEdze+3HLkXcwRJTbK3Sz6C7Mu
ObHKwSpDnSy2Uu70rLzzxYyqdzOIdzmoRseYW2OyozBsZLup0SDpLXExFhyiRxNTgQ39lssEkFt7
YSMBuQFYR9nk/GzBvYm3KKibE5+ptYtUuSuy1lWsvZQqyNcG94hXezNkryCJP8yDv5EQXRzWb+Ep
dvG8BBG7FjqO8lQyOyPVT0MTeHmlS7xTIif0i2gj0704sZdAVA0WP086b2tdgaqKu7ifS/1UmDlg
GDRn0poXRGbXLaT79nHwN/boRkBjtUWtylKAeRX6CaaH3aHnaaEJ3JSupKm2kfwRrC8bK2vJSVYr
iwsdBDaQcy7bddspMo2wHUR2H8DwfsdJVTwokfp37uB1QCbAvDEqZvWlqWAs9LlSeOUw6Hthcf65
/UuufVNQ23xUzkLirJYUdttqj28WYLJacjtrr0o7inUb3/N6EKAvfFSS2nVqQYKW6YhK6qcWYGND
h5OeOOf+xnbdirJ6FWQWJZvAz4nS3LcUNY18r2obCeDlQmHpUwinUUi9gz+e70AEXtF2KFTl5EMZ
hQsoSwc/uUPbzFHSL1JkbqzLt47M+Tphp0EvoYuy7IZ14SMUceyptVg9kUJlDjjgGWXqSRN3WfRB
Tp4n9ZsofxEpUYtq7rTUrep+8nCyPgYq9KF068a8Nvx3P2f9JGr1YFSChp+jKI+qj8yn/thaX1rZ
G+OHId/osVxmpMCUSDqAESx2F8z2+WSz9pPY0AQDC3BRfxyT3LCDEjikTzbngTatT3IWcBdwpXzo
tXJyKlzPvdv74yIT4TfgwYTGCV1ABO1WhRlZCROQoYZxSrkf6XS5Sfb67xHoAHAHg0VDAmyZ83cJ
o7lIWVlzY55KUVCdhM3uimm55Q5z5ctRogBeSj0Gjab1kdoUTVdgdsuR2g2eoPwBAPwoREf1DuNL
l2f6Px8rVETooADcAOqmrDV9+gjj1l5ImDZTvNdkSug5fq1qoW850l5uerp8PFz4J8hZMLTns4cR
cynJmBrgGNw/5E0b0Z+PPki+tbETL1JgsP/v46w3vtzQqBCJkwyzbaKEkkRfACPvyi3/7CuX/BIJ
yAnNB/701tJ5tx4ilrjZL0JEOYeCZ3aNYotBkNodWGTXT33hrm9n/4AoMcpm/ih4XZdrHD+5ubu9
MC90FHhOq9jo8b7QlCUJX92KIkKTghH4GN5Ogj1gu5ZlX0J5l2fqiw/dtNobs1uV41Os5Z/KcXyh
P7gAXtOk2vglF9W9hRnGZbmkHhyCa1KEHlQgYhvZOvFGoZ8s5c1dlRrDYVLyZEfi3UM+9SWvagPj
zp9k6e72RFwLDxEc5V++iEKZ4XyNhXpVxlZOeGGwkFQNGrc0SAPz2MBL3rqbERvXc7xrtY1hXzwc
3nBVHIEUNhcE2ur8a+pC1GJUS07djyqxQaD4D6NqZxsVp6ujY07/f5TVtRmx+aNgiSJ+EJ3+ufvc
xw59kj/VVp9m2YqruwyY2P8CLUftu4WN0E+rZjOBlMKmVPgl/XP7M11OF80BnsEUMIDYIu1z/vfH
XMzQPbTupE5PfvSqUZSM5j9mfudrG4+nyylTqc8hbQP0DTGmNfDOn4QEBbF6PM0WcrpCh4/K6Aj+
V0qs1aBS+xQctLM30pvLE4igC3ILvztM4NeklmlQwkEL5PEkaR/Bi5F9oPL/nOvTRrJ2ZRp5Cy+x
8CxCo3H5/999pqYTscUKjfFUwb5E7cfuzByaPtB86ZMUVRsJ1dshcr4qVGpbFDopeNKfXrfbkc/y
E1oV06l3OU2/mZU9mpzhTqXanWonuoMujb3/9vlT97XeC/fpd1D47T7ywtEu/4x/yg/lfe5svfwu
lyo/ioWELAp1vouyShmIXeMP8XSCoPQ4gOgoBYyp8i2p9WtTTe0SPo9Kp+TiPTeacS3QmpxOTQN7
fXgOQ7D7ud2ivf3v0gHLe/99sNUN1pkQMDBumU7GHLI8HbGoXUsMjkqa/c3VH3Xz2AvlY1EeImFj
RV2bTZKORUNjgf+tacSiIKq9n7TTKdTvIkO4yxNbB4H0z7sfLMX/gqx2/5wXcIjFajpRvd0bamSn
w/TQPQbhbha2vtuVrQj6mv9RD1t436uUbYTXaBlJPZ+UGNBr9E1pZEcUfxrKRtJxJQNGN4MsAM8R
0FrARM73Ym2w73K9m09CDT3C2JuvYgufzS3I8ZEX3+XpRt52CRhBUPt9xNVdlwxygkYIEY1u9ky1
+Ng9z4ixOdSj8E4ei8fRLA/5aMv9RuS3R+DqIFjU9cH6I717+UiEi9NFojzMp9fXY2R7xw8Phf39
KbKfLDuzKzuyj6NLim+HTuUEu7tklyx/sEPv58/KbmzJhiu1e/749fGleHVMu9998+3PoT3Zsl3v
eUDvwx11bTtyZfvDge3mGu6nnf1x//h4//fDQ2j//f339op84zfeGtHqZq0tczSagRFpdmE/eQ8P
vSfvph0AYsfysEd5AObyZO38R921vjePqG1qTvTUfnAOg30P9N0+KPbGZX/9+76b5dUlHCf1qOvB
8pue/Dzb1eU+o5TlUdvXkx/1B2B5zfxxK8VY/tLVROBspC6kVnQELvI3VOeHqZKwiItjauKRsEvK
ZONKfttz6xioUcBjBpYHTWQ1MGimYuJrhXiS7ML5iakQ/8XXz0ntr59/hLZon9SPG9/3yjEAM/B/
IZdz791NmUVqPw8WIVXlm+4kh9QVnNbOnJfXZcF+R4fDbrzsVWGKT85f86Tcgdez9V2HbKPooc+h
FzZ3i+x9G7Y0Va9kKGc/bXXYS1OcRIbETxNTZacJJc8+XN+jum3IU6JdM0UnpUE3RRU3juGrcwIs
GacnBdrHGj0l0fWXJqUWT0bfPffFIc/uGvNnonbfbk/+5QDfTBzhgi7HIz4A53MP7LKe6jiQTqj+
Nu2jVfZ2VuL47U5y7+SSsjOa37cjXjmM4TIrCpYwnJHQq1bbOZvVtJUSXTqhzqbOmR03kiPHf4cU
Da/8Qe/uk364Q2b6eSPuMpTzlb1wqOHoUIVeJDJXK1vROpN3syad8kfBPMyqREEe+5XpF+r6MGDb
/FOl5zvJ2N2Oe5mcLGHJfwCM0Zxbt+bitOOs7kzpFDe8PJKHRPje4rEcPUXCRgXksjZxHmmVcfal
3ErxaPAt29jufojBiyx+yavEDe99lDlvD+v6ZwQLRzYEagkG2/nKEXujRceccTXTbn6yyBTQjPE1
rEZjCRVQHyms3wHX7O2w18bIfNGgpnWs8qw+jxpZaK9pai6fTANOp+WF7bOBda7vdNEPQdyY0Gtj
ZInSe18cQdDIWZ1MtRglc2wW8imDgTkMbtTYKqTKytxl3KTVUegTO8VG6/YYL/f+wvdfVIsojCpc
4edjLNtQn+Y4lU+VeARn2iXNLp9egm7YyCevzCVxluGREdE1Xh1ulZ8qUaXX8mksG8csfoR4EsZR
CfqOA9/S7rFduT2wC0szKiBnEVdfL83HftaMhq9XJHaSYv1R2Hn/CrBGUJxqrPa94KqNhT+oYVPp
s4XQgiviFvyxHX81WvXgW/s2s4cK3yaWWRMZ+zzQ96lsOJoCySX0bv/iqysAlCfHxSIsyao7/xZF
nMmd3lXyqRS82Kd6ENdu7gFIlyqUTSvbN6D5b2n5XqldoQJDqkqNhKMSaNR51HCSSlAtPesu1H7j
U+aMVrQTFbfkjSz+5vGKh0BtdwYS9Zl1uD3k5e9eHZNcCax22mMQHNZ8VEmrh7mrO5mk3NSQEGoK
b/bTZGNir9w7WL6RoKKBht6Ntbp3hrqazSz0WQlx/skf51M1K04Rda6g50gjiHxOhWp4s3EYX5vZ
RYGakhwQSD7n6nvqYT3UApXyU9H/Qpp0IMIk4HVvK2TFph3ltvKnEWT39pxeDbvoTb1tMxBD8uqD
9pVcNrVA/wGO9lR7jTC5o57Z5ninS69lUn7WBU+OHpGb3MhUr33O95FXt20BhSIxkkA7FWNVw/8f
yFxaXMhuD/Da5+QaQCkElze8cVfTqqSRksd+qJ1inw58AnG//TtVdwLmCEHf74YPVWzsb4e8tjWB
uyzqgRY5Gqie8zkVZ40uMVv2FDS2uGunTzK6s1W8H4rPYmp4w5zY0kYOcTmZPB5J5pZy/KI3u5rM
CRUEAS+X+ZTKsbLruki/awSjvrs9smtRwKKQGi1ijxc7cArVWSnCcj7JM/n9FGENh2j8vxpMkY9w
jVIyobkAv2Od+dU+9g9JVc0nXZgzz4wQ6zJHJdo4TS7vsvMoq4VfZJYO2IV3Uo9f+KOBP9oOy1ey
e9kU7ixfHTbm7ko87k1KTqBE4EquAbOjNcupnyTSyY8V/XuhWZMn9SbpgeaHtQ2qKN7Y2ksKcH5c
kse+KZv+X0a7OsgWC9CaZxlJFzAZSBZ+G0K4RMdRKKq239hmyzY6D4Ziv4nlNJRqttm6HRTmI0hR
vCtPdSbaxsSrfeRdHn/Ugj+z+aDEG1vscjLPw6129VgJQ2aBDQfiGDtaOjlsOKfRPtf/Dsg4D7Qc
L+9egDKdJ7UNRAP4WvErLdPHMIpnu5Nt2QhtwXgQBG2Rju6eVP/bgAnb7f22ZB0Xs7r0Q5Cy4Km1
FvIxzFK3EvLcUwZ//vcU3OnfyvRPgmjk7TiX+5rK2kL+gn4NF2u9NtMmCisBL9fTXAc/M/gxXHR+
tnHDXa5HgkD1BAvB650K9PlUSjiKjmaRmScrzSIHYC9jotcMNagd/st43oVaZXN6lpt6iRAV7WMz
tw21zHfRiBb1f5i1d1FWi3AI5rgvJgZk+pnXtjO2t1sycdcWwPs5Wy0/ZP6bvA/4MJnh5kKZOxlI
gM54MfUUXab48+0BXdtV76Kt24GLHFCh+0ybpKWNZ3V+5wZz+2mygseknuaN9XClMcCCoGeNTgVl
wQu5WXVu6qhXKvM0Tbkro4/ot82xsaSdGJvu3N9bbbfHA/VOlTtHvE+m1I46aS8V3Xcr9l/Lj0lv
/LES31bmvSLx+KFVGCbSU6bo9uS7BpJnrIL9BBmnUO0+6UlJP96esMvPs6xjmXIUiQU34uoOmesI
vXnQdGhYjjPYWe522W1HV/XvctXcOmOvlPZMgzuRHiV5KQ/21bJWx7S0NEgfJN9fY+sAAz0rsOcS
7LBGHDfqJscf27+K8Bxmst1lwj8LQsAqXsSBSWpINWjonO/gRlgg50KpnHrUZl165IqtxuIWNuxK
+gTjwiQWucOinr/KZYJKEODoRfqpUko7bzA93vHmM77gQ1u/DE95WG8cs5frnj4YanImKibIqb/R
z94d8lYB4yvwayBSPdYQgll9LTOKTmLyTaisfiPtvZRSApbP0wLVCTrvzOLq2FC7BEGtSAdzmMi7
Kp/p7Mv5HuAX71tL/gl4Msby3ERkqU/vMp990bbJXqMX5kd3ilwqCKWk9b0q9dP9VGs/by/pK4Ak
WAOY4ZB5gZ4lnzz/yGYnQarzQ+MUmNLDIOiPdet/QkHBLqwvMs8gPNldvekOfpN66BRn6qOm3DeS
uZP6J3kLPf6Wt57fgMuvWYjCIOAXlND5rxmEcbB8H5iJ/GUksTCRQvhmIZ7uQDXVup/RL2lwrGej
O9yehYuNjXQisCzmm9sViZjVudvpidygJWad5j7fTeEr1vbO/yPtvHbkRpat/UQE6M0tWb4Nq9Vq
jaQbQpbeez79+dgH+E8Xq1CE8M++GGCErahMRkZGRqxYS8jPxvQZ+uv7pq7d/dLWMuqWwDhpx2BL
gVzvi/e3cod8U28CeV+a9tqI0excF/s5G2Nsi3Y/yBNQH5f7yRCFmmZRgzFF39b5KyoYtoDoekJv
Jf+6VkC/OlgLa4srX5E6vyB6W8+Z/rcZa5sJTxgRvs0qwPc38Sq3wBACp4z0znP7+O3lsqRKH4XE
CrznRB/tkmtYDr5b7RoL2q3lzFUvLLBzmLm0ovd+hPZE6D0b8ia2NkDx0+DBLFaSl5sOAToWVNU7
B/YS8l+xvD4xMDOBNniZDk1l+6kT0dLqEsd//fedo6IHwAqEOKiKhaeLUatGhRB5PEsq6HU2UvZT
SVdiyrz7C6djSJ31gLGeR7oW72GZ+Q9dLHzhWdPTetNruWArvZwe76/knaPgyswMDpEhSwLHs/g8
TZSocRskwrP3Vp2lz6pE08tp/0y+PY67k/5J67YMBMNrv2J3/vkLuyB8qfq9o5khGFm4haFVQqaI
wrNYPUZ0+EdNs+v4O/LXXZPZqreRCwB40orLX4co3pAmgZoHNoMUS3Z2dO2EUCsU32XK3e6m31ZT
213705C+IlW2Yus6atB/oeZLwGBz8ZXLFZZRF8VCNgVun/0ZQumz2T6JcbsBjQedo7rp17SR34Gf
l1uKLaph/L8BwjMBeGmwrYK6mhDtclXiU1r/aJ1YdNFcYwgLYpXpsdF+9ZBStu0npqUQpWV6RGge
4Brbh3Ob6CuyS0YBjbnFganooqwR9NzYfGCPFHjmbIz37sLVpnHSPSvsQ9f0HuPCp0Cm7YT6T+F9
RbB0JR5cMc6ScVHhxa+Y7Of4LMffOo0Ws4eMh5t1r1H2zevfpvFxhDDa0+ttL+HRv0vBDnl/MJCe
/coqV4aOU/2vKxSopibRVhChaeb5Cn8NkX19sskG8fuZipcbQ104htgwcTWmSuRKIXDpOqNyngye
tXLCrjQT2AFcHJkbOh1AzJe17mn0KPRCguJqMoe5aTaJGB/nV2QBOZ8vnJu8PLaFuDH+84bcppIi
ByBQwNmmPq275D/moR2B98VYbMdo17yDuQf4lLRNGq6dyzlgLlwX5Pgs3QEzApxTi/wJ1KZnBKMY
u23g1Nmrmle7ctZz0H+2cn/wUuSeVgLfDWcEf8tDlMYT/djlbEOQyVIyGWbsVtYpqD5L7Tn0T039
CCh/JQ5cv0Do+8z/AFZExJZE4vJcwiZeQvLsZW6Qdztg03YYj3bFSntZswu/ciki4IbeJh6/SF72
VA7dPy+WvYX8gBYUqG2mSC5/QRvGRtF7pfYsCJYTjoAtaujM6HrIyd5cQaxcbyy0vXO/izmq+V2w
+JS+PsaVbIbcW5nW7MJUAGwyaPKjl0tMcqm16qrtqkDIbaOwbpIBgKS4kqZOgikNzVh4DgsJORA1
6E0ns3xpOyUg/8Wxrp2GcaYv9y+x6wgPCI5aK9AKjvPVCZNyvZMKeRCoAJnV5GRFqOkOz3ezIsLn
tWfXo2fRPQ3FWtyC90rXVHhvuBZkpsw8UUQEBYyg0OWHpT6VqlI/8Qs8P8jtIYEBBuBv8JjRGnC6
jIPaJWm2EaDztbM0hjdWrw6ksvJea2BDu78f1wmlCQAT6QTwirQhl4+0PgizzDDFxA3EQdpmgjw4
2AQSULRr+cMNUxRNGY8FdEDNeznzlfVUuKvAit16UJRNPGNLh4pRt3IY1wgCr7l6WBOsVgCt0QMg
qM7O9+GlmwuATMM2St0C/ciGmTKzrGGQrZzuQSdXIW7Iwxvn+JEg0o2brDIOTZLui3pnaLldVcNu
TMufNVPD8spZu37pzZo45Baw3pH6Xu24pHRJEDRp6oqehRg2V72078Z04xXMwXyXqtYxtJ2CcmGz
b4yHJBX++YvDemfO46goQBFfFoed6Ko2cm6kriee1EzlzCWbdK01dHW4GTCBLBUOG3NWOX9P/T/s
v6+2nAHEr8hr1FOgyk5bv1jQ0rSaSwd6d9+Hrx8SC2uLJWmq0Lb+6OfuZHZHs+xt0TsWw+Ytgu8U
AhvtWVbWMsXrJHy2CSHU/EDiIxoLm6RjdWcNVe7WsNXYgdTl20jOXpgz/VGpY73jsgofoi6EYb5N
x40y1tEJAggYmUUr3xReJPwIMmGtb31r36miw8IF/x20JYt7y++UsRm7MXfpnOFFocGQeNMZzDxE
34M+KbeTuk6JKXOYLjIBtoLnCCSqFMxI0hdGKzPS677WczfrEWjSalU++iqz4mWf+pSyav9g+j63
lyAIGz1OvQdU7L/lklEe+7Ix/644w5ySXv0ayigzaAtK1+XjVTT7noFHOXe1V+OgPEQFZSW7s4e/
ClzudnjMG5vZyzUg7XV/ed4EFq9TzqM1+V4N++DxhQhRvFGquTtM+aGUdNt/qcZiU3e1bSHFGOun
1kLMbINg3f0F3/zk8/sIvhgRxa3FfWKFI8Qmk1+4Ytu81e0Ybb0SFgxZm9R9lIkGxKhT9vO+zatQ
zmJhX+SEUwg1r+ZnNQHMnDBNuRtSGWYIK0JitGgFp2ICbHvf1FXmPZuiwQwMj9yPR8hlJNensSbX
kgrX8L4r8ptuvd3/+68SgsXfvzjHkhBoehaphSsbG+9L1KBjYVelkyV7HOW+qfkcLDyT6bh5AIhX
Ju22xZdKUEuPvMQo3PhvcSzOcWybm7J12s+B+v9paf5+H5yxl9AHSyylcDXLNcxj3m2a2BnqT+Or
oG2kZiX+3vDAi3XNJ/KDtVCe9D6Z16Umr1q4lbSX4Ieffl4tQNz4VPPgHxkSN/r870s7JUJysWaO
fCpk7eHc7f+WZEyi/woVqRMP5eb+57rheRfm5mV/WJZpCSNJIOYmFGWjz+0alOGWO4DaA0YDbQFJ
mHL591uCaWYhpX83kStbqD/r4yn2/nrlUSodHX3oDi6W+yu6zj0oa/Cc54VJeQ/K9IVJmBq7xo9x
dkaXp+IpRJIHXqVHis2/vc9QieTmMYKBYG3g59ZOop4E4yalPvgwF2ZlipYMHOIgZvYQCP5WRczu
/srWLMx//uFb1YEIYZyJBSYKhW0a+3COjRTx71u55YD/SwQEaoPsbREryJaAtShYgWtS+pyoR6Vm
RvAQjfu2XTlTsy8vYwWtcB3CdvInSlKXC9KjZLTiMC9dX98FUM4nL3Ka2YOxAnK+tW8fzSy+TAfr
XV7XsxkcoclOgXy4v2W3DDB6xWQJHEroWM9b+uHDDI0+Fjx4Stc0a0dKn7L1XH/eisVWcYJAY5i8
IkEbLcJCgtiqRp2qco32hBQKs1b6sd/EpPiKsRPDsyQfutEZtsPBqt/CQN3KdhTbvVO1G03a0VZJ
14aubny8i1+0jBxZVKb1YNDgEJqDGIuzL9pZ8LcT/7kfQJ0M2gWWD7cEc50Lv/eFnERPMmp32EXm
W9I/Fms9wxvB/cLC4iqJ0rZBxgQLSj86YvdXNx9C8lkp8pGuebnvLPPftfiSDKfyLKdFCTfiUnJq
EPWkLNKicVsEVhxqjQHvhig5JBEYin83hVMyxQnZEO3QRVrR6x2ZY1A37tRLjio/SRGFh3F/38gN
P4CKYs7E6fpziBfOj93RnIymcVPIseMUNpw4/mHk46nsi5Us8LqsMFdMrVnGiGoVddRFbIr6mhCL
CoWLUNeDVO9HA+dXXxXj1WD0MFWjXQwNuCeoh1rQ90GyxuV8vVb4BajOMwQIqBOOy8uDrkJNjZhI
Wbv8EPC4fxL5sydsBgTr7+/ptY/wbgaZ+07Jissv/BEVjjBC8bl2JQEpiiyHkFveC/laBfA61IPM
Y0FU/2al9SXZb4NSg5x1U+NmamT30uc8OuqTMyroQ4wZI53H+6u6YY4KGGOj4On5Z9mHHRpFafpY
aUio9S9CuwOk19WO2H6unKkU11qx12caXr7/s3bViR2A+waR1LjlX/8FUn8j2L11SbKWbcyf/PI4
X5pZuKQEATWaIWPj6tmvMWIq1nioym8SYpfeJgxJNTzVbqLf93fyhh8qyGxQy+JfnIl57R8unD6v
B0tI1cZV9zAJfWof18BD12kbq/pgYHGoYey02jjCAKRhju5Itr5R9vkm3N1fxw0/vzAz/4wP6/Di
pEorVJHdEJFctXuYa1FesXKYbjjCjMHmpQwhC1Pgi7VISVoUY+41blJAnwHZTE8B1MtA9794RrES
3W98mVlkBc1JMCiUfxbGmo46rxn2rTtG2e8JvqUIUFw1SRutX3sT30h0IUN7h9WCIJqrE5e714yi
3qu+3LrB0X8ujt0v8YTG9L45xY/NX+9rt7KPNypQl/YWUUlMPWGIRKl1m11zJPP4rB6LLfNqR/ht
/9kvLlY27/IHv5B6MSoaRcSS+mb55c/Jir8P/r/jUagegfOiRk6Bi1rtwkyr6UlOGtO6ffTkRa6m
+K+VthWEk1791Xuoe3xajpZ0iKYUUvn8U+Yf7q/zfbJnET0o3c4U0Nyf6LEtfsEkenBgt3nrWmYC
EbDdi4od+A9yvvO08zRtpiRzKsMeA0iwzw01uMJ6XMOlzi557zcsgoks5944DV3LLUCptnlsleTR
bOpDXZVMx0zfJnFNX+bGsYeJQaeYBiqHi2ARM/NWrnvQ2q0rj4dg/JMVgV3ku5WtvRGYL4wsHhdd
Bn++GQ+tm/QPnQHCUnIGDTIY8ZMy7BP/WOn/ha/3bc5f62onAd3iUwDCrpL0XI5SPYWHFrcNHQV1
TsT9sv88ba29ctMO5MLwSFKNBOp7eTwm3QrSRFdaN4ysHz0SimYg/Eyj/0Z1jUHqZoxBNOP/mVrE
mHYykh7UdOsWO9KCZtOYdlHt8nzX9naQbBgPqprN8G1N+uRGpsfR1JV5ZAegKoouiyV2kTSJBUu0
ovwxjJ+aNtuWEHbQytmAp9n2E+1wfoPUeZCtDW9iVrv3P+a8squP+eEXLPxHqIdKDxFPdZOuOkdy
86YFa9/x5jn4YGLxHdvItPoMSJWL1sK2lgLb6h5VfWUd7wn4vYUsPmHaliOMkFhRDuH3Gob73z8D
yQ63MkTzpZ0CRHroDgnlY6qoX2nJ14fiT/4zGxyd+Qk0LukBD070ZxWHsrbBi+tE8YIw91tca5Sz
TSdtjX5tf297L7SZjLgB6EW34dKLJPgBDUThEG6XbTVmxHwINtXxlzzs2s6OfsRH+dN9p7l5Mj8Y
nP/8w8UVKrAdhfq8plNyHHai0ysrb7rrrt98aX0wsQjXbR+KaCJb85Whfk7Kp9CH8sVBcLBoTpTu
j1qin7LQUZmLYlbqOTa1R1/3bW2oj2JBX1/tbFUYbQ3hR7NfqbTcSBsvftsi+0lK8rneZPnltmhK
yhMv+osUvzE/aQ/6eazklRfFzTAB2peSiwFgRRIXvh3UcVsrgt+5bfNJHAHGWOGTF84ILflpGj5l
FO4naoCpWO8rTTwMQbFG+nHri5M/AGtlroOkZfEk1OF+G3V56l2hr2zF39dybyvVL3VNmeVWrJil
WpGHYeBIW+IIsxoKoNiSerIUyiyU1n9O5biSdt3KBBBzhPkFpqSZx+/SexV0VCrZiAa3nMptJD4a
8nZozsPgbYphuyakfMtXGAtm7JRHGi21RXxNrVbwZD0dXCHunD6I9hrzuUT0sskeusiwS1jixXFz
/3zeegt8NLqIuJVAGz5J44HX2p8g3hkGmKqven7k4Xbf0HufYxF1SSoRKZvRhEA/F57ZdzDq5zqW
jNx3qrB2MrM6tGLzmfH5jRf/VLNvWWOXYe2GjL6iyr3XpW9F+CMXuu96aO4nSNz0KtsOUuIUircr
EdhtX5sSYR0xXcvsbzgxGHGKASBxDOPqJSFpQYCmD98iFQ9tvtG/IhHpD1trTJw0+dls018hM/B/
4KwbvF9BaXcrhZ15M5ab9dH+Ik7DgT3UgM7whUg+lobwag75Wqo9O++VDfhGRMInDaplBdWoQinR
ynJwJy4BFEq/m8qzrjVPae4Gk2nXzHvl7V/g8ltj0tY2eHbmpXFI4eeGNXBtqnGXJytptVZVvH50
k9bqHdkcDyIKqkySK95nIex+igrkVX4j7MNSLreBiB52a0SbYZL6lX24ccY1SJ2Ai1N1p86/uKE6
gVdPk0b8ElX8VuZ/RKs9o0zs9AKTb99Fa21A4kbcAu1Il57eCGWf5esbAmRN7ZtupPVYOJI/HNRi
2xm9MwSJPQUQo/onoH1j8SNV/6tKy61+tL53SqI15rLrUQiWDNwbeYO5K3mlOWJmtZn49TS6TeZG
cMG1gS0rD0a3N43t2Ow6w9oXcFDBQH6cZ3rFcCfCTSv9yTR/xdtv3VoMj4IboYeOcpW4CH2dKRt+
K46jW+cPbUFuVWyszp4AXj7L3dZ4msyvhr/GuHPLBenb0D0gnwcysDhjnjCNkEKmk1sgyzqgHBy0
aOWg9DTRKgBcaVJglO3Yn+wCMXjPsNYKcje+AAMYM08bIq18gWUdXw/zoTI0ZXLL6D94TR/rH2zR
QxlZpVP2MEV5hSOITjHajMtUwsFvoYnyf3dZ9juIf94Pz9cBB9ZB6sewnvIdGJm9PI+mMqJwLouT
2w7AafVyOsIsstYRvI6ql0YWmZoUZ1qA/MPkJs0ph7mpoMO1XSXDvmUFrDrEEXDNcGkvrrSg6zWl
airR1SLfyQ3ZhuDmb9J9/vcNY9SZ7wZGmPt6DisfElszQj9UE0rR1cfxoZeN0FZS8+W+jRsFJsbe
uTV5bzK3ZS3PhVABoWQmUnSD9uQNB0TWQuGpiZ4Tr6aTq2wUy3cCdW0s+JYvoKdHhxog3VwPv1ya
XEQI9XhYRQZztOGkjLcGQPGVvP3WZ4IkFrILpsVmvsZLK0FsaAmRSXRz/v4q9vbA914R9P5RBOH2
/j7eXNAHU4sFTVaWiE2iia6kTttufELOYGUxaxbmP//oDegfK2WpYkEcgRaWuW0pyUpuf31xUEN5
B8rTucLnFol1EIWyUWmpOGNiYsT8xPIpl6aVhdxANM1W/neMmWnIZVYQ5l3aFganJ+ugqrN4E7W2
cpI32al5yr4XK+au942SlEpJA04qED9LnI8R1J3EomTXR5ehqfYJqsT3v/31rvFXk2dQ0QRtAQz1
8stYtSDUUZ0orjiB1Uuqbc+EXwo+676Za28mk+LBNTe8ucGWDYihokSbN5PqjgUMO+KxYbpp0k5h
vIanvWGIWMC80cwfwbNkEUMNIZW7PpZUN2vKXaSH58Iz/yo1syRN+t/9Nd34ODziEISDIpZBlWW3
lPdbliKbYrjclHYgfi8IpPct3PA2AGxgomkf0vtFTODy6zSjqmVTk5uuAU4vfWzK8aX2JKJ2b9l1
1GYMgQg/tLAHcTE8WegHrfyA690EnUIEYtxljkXLDlzIGOQwqaHlBvVT24qoezzpFSW8cAX/u2Jn
2Xsbxs6vgy6wXCGIHC+M7A6sr2wdu+Tn/R29zmbnBaH9yW7STl9ml8MoytXYxZZbWE+jfKJQYHsQ
7rbZD8mXjgykf7pv73red3aP+QHOkAYzYsbiC+a6lsUQ7AiuFjTw3cqHWjqJeX+uTJEh7c6BCAe+
MGbGn6zpZUoCuxZ+F71CIgN7DBDa8N/TussfNH+KD6HYMhvZSERTcOWXMrGFr1pjH73G8T9np+6p
ehJ29zfgxoaD5oKBhy48khjLDVfgF5+b48HZyIXNJPyIW+VQCeU29BBW6YHgrUK5r3wJQ0w0khKQ
OqK/OtcRPizQ1Hrfk/1yFvt4tUYEVASfknNnCH97lNPvr+62rTmm8TTCoeRLW03VVmlg9vpza2rj
KazrN7NGLbAqK2MXaUqysplz8Lp4Fc6ULgwJgJUnL+Y1cGmuKtDEbSoNNvxuU7RICuj7rupeVd37
onfxmrWrgss8KzzPhNCaBM4qLkKpXxRqU8NS89waX3Xjv670H7TKbowSanRKV6rpqO3ahl6vEJvk
VpxQ+mt8x8sVJpWXU46B8qLqJnhwy+ZMbrmvOo/CczJqjmYxZHb/G14f0XmdHIp5wIze0jKO93Em
FW3cmM9lBQU0Ng+5odf73BelA9iOB6X1oscgFpp9nGffckoODjR0ha0Fk/6aWyWykPUZNJLnevqU
bMpulR7s6pJWafVxl83fHV7DJWTG6AUrhH3HfI6EhmlgKMn8NoWmIH1d2QrlysEwBAs5mS3hCjqJ
y+1PBalDBNWHif+J9X6Zmj181R2Kus0bIzF2+Kr8HY/UFNVmreJxdZmyxJl3jQcuk8IwMlxaritL
Dbq2gIQ/SvqdVDG4yNSfuZIjXg8oYIanNOkh7wa2c5HuaJZfeFWiWs+GWOnfR7/lrpEC1fpqyFP9
s2xSgvTY+9bXCYaK0m69MPZtgVhT7Iaxh5mkDQMjOQRT3u3TyuzXdDxubQMCOsh5oxVCOXD+84/B
y6/FtJ2lnarJnx7RvsrtQB77/cp3vmFG5wZkLgHQMI2OxTboOTwUtewxZG40xcNE8m/ZUhWDq0FL
1tYnPd/Hxmhu1bjXniUFqHSmF77T9Gm7FczI2BatnCC2HK9xP17FHICdMxH2XF2c+doWEa4uhyIW
ozh1U1lOXtQwkPa+lzQvni/VThAy68hkEByeZjkylwUzxv2NuTpo7+ZRO511JoEfL7c/gKO6LQLG
kIzU2mSdGG7jyQspapb/DIfUiTYmmaNG81dGGubyS49lmEAFZgZnxGH630lKgt+FUnUY60RkfCZo
f9xf2vVjGYPz5s5jA/OzdfEij/VMa5PQD896/UsdPvdoLEOwuQvfChnBtqDceYIjqGs8ZFc3JJLH
hCycjGkMIuzC0/wAIbcyNsNzpqjVQS5lf1dNjbqN9bqwwzFbU6G4yjcW9hY3co+iXMGznVUaD2X/
CV3SmCEQjRqtkyKqdn9P35/6Fxcy1shqAD0z2wG7wTJqNU2Q1FSiz72DONzB2iabbgOB78bcJBt4
QiExF5xdT1P0m/wrPbeSo2VOvwaLnq0sfsVMjSmSzjKViwj8pSsJEuKTLQPS51SjKJchzxt10KSo
2k+4VH/GgW+u5CE3PiopnTFP9syDhMtjIreqKpRtkpyV8FGakOyezm9jvUY4dMtjL8wsgoFU1ipK
Q2mCcIK/ZyrMyPwHyQ/3ebzNfc9J6H63inkoJHPl2X0VhUjnPq5vkYWgDJYMRizEZxFxeW14iBK3
HGDSO9ODsiHl16Nie9+Tbn3CjxYXjtQLcaNyOJNzNT4LVrVBTNR/Eopdhdb8fUs3vh0VbZTkKekb
PF4Xm2oIqEDKoZye1YqCehfu0/CLkvbPk1xv7lu68f24ZKAWnYmEyLGWJBVmFVnNJMf5ecwNuMs0
h30MBweJryiNUDhyMqaJtIihuBXDs8NfHghQzOC06Fkw7Eb4uTwQfZWHcm9MUPbUzfdycMbJrinb
Wzs52DbpUUpKuxL3Upgc9FU2vev9vbS9+JJW0sAGJkrYHl4DaAKT7JC2vjP+t7LGK7gSEz88YGdH
1egYLnmusyhvzCgu87MgnWsNktra3w/eY2Q9UDGmJgpTwlkTft23+v4Qv97Z/7M6n5wP+ck4hoOR
5Xl+7ghw8Vv1qv2MXyK3e1A3sNQ6+R5U9WO+Ex8Y3XXHx+I52ib76Sx+kj+N+2anHdeO6nW8v9iG
dx/88IPSuXTQtHV+lhphI8DLow2qk1ZHSURoZaocVEa/3d+D6+BwaXFxo1XBEPnixMZ39YsvEuan
p6zeleEm7J/RJ2TUYn/f4FVSQpYGFoVDNBfsoQG53PMmLbKOjCU/ww3kdJKw8U35kGYrSj23rHB5
8D/uNCqB89Pgw0ZadWlaZT4VZ8WzybKE76v4netq1pxu4q+IRFLOAsJ4acLzh4znelCeBQ/2JJoQ
3aZHUNVWlFrZNiX/rR5icZMPSK8mypD+x7xP6tS+URzv7+iNM0pHExILZr3fH1WXPyQbvZCsRSvO
odrzXpvVTk/MkkARv0ZYcWNXqQ7QP4Y4mz65ufh2eUGjlrJccc7b0c7E4VyBQ4sYHLm/oHnnFseS
txNIYe5jSh7LGRFLTWNt6tLybGZJtysDEaLqdlrTEL/h+Qyc0pSFt46a4NJKHUxlXIVjeaZtvdO8
/gRVxUv0IITjN0kwf4zJtC/9ldN23fskyfhodP5RH/wy6P2xzc26PI9CfoyjL2VFVaw6pUJnZ9Vg
G1oLEPw4FE4mCG9+FZ7v7+ytD8iQLS5LTwGM++JYdLIxBGknlWev0Xbt0Dhd124bIV+5K2+amWss
lMZpWi1vLG+ipmUVankOBBq6JTg7oTF3Y6H/vr+cG+ES5PL/2VncTmYQaj14h/KsGUe5rBiG/yxl
ULY/5onLXP4KvGv+25Zuac5Uc/NwKvNui2/nt20aB1pVnYc6a17UPNK/tHlsOXQNkaPK5WIbSdEa
yd2tMANoggfHPCl4TR9lJJRaSzWtzloUHMSGw13amvSL2mqsfIKdi/dVO2V7IVnjrryxufB901YF
oETnU1tsrgREwSxgRTpPWo6Oovm5K818M2Txi8ZAa9iYhmMJdELvf9Lrsz83B2SM8g6hhjK71ocD
EgNCSBOhrs+jUYGYkJLgS63r0ct9KzeSuVkmlYROozpBKXcRybIyFYUwVVlcOsaHOhj1k1Za4UYR
NB8qHrH+lJf98CUSWua39VbYxbx/Dys/Yr5bLx2KH0F9COE6NADojF2uVY/NJk4kqz4rVSnbaJ9T
c6usHxJ0wsdpBNlodDN/iKelTp60+TbxK4tqbPTPA5xzCYnqJK9pejNAti5/R15DVU/RpD63VCK2
gEeawxSl5crFf+vLfrSyyDQ6s6JpFVJchIK23/JmgXRtrJvt/U29PqTzWrh4Z80ziBoWVjymuesw
ZU+ltnxQGi+Cykn/FcnB3vd9zQn0dgXicx3rMAghBiZBbHNeLjdPLsNUESwMauKItnkg/ZIlL2dk
vTJWour1Pc+DWOcNIANcmtEIl5aocBqMMFbNua5+d8MXBaHN9K3yVmLqjQ28sDK/Rj4cwIzK76CU
eXOmdIdCCQyFdoBUMSyHEPFmasxYSGasEdYsfYN0hKYwrSXuYxjllxW8sWLiz2q16gxupneKoqwo
kAfqykP4KpYuzSzWJjdFNg2lCaDdrOGCggwJXez+j4eIqFy/GMGfcayPTLrk/+gjS7uLa3fqiyGh
VFydLf1LH+2b8W2Ivtz3+zlWfIwl7ybmPSQTpdWwDGi+Smc4qf36bMTf5RrxeeCkaLFvGWeBy5vp
GlWz0W1eidbvitJLs0QOwCozxwEl70tvKae0KgpvJFyru8gN3+Rv+ufwqTt5j9lfw/FPORUjVOmd
+pj4p2hYCSlLX5UZzCBs0SGnWDS3dS6tj6gNep5HWyVMbO1X1gfHyNQ3paRtdNVaSZ2ukOdLY4to
XSSBHKS+1JythCLSToQpACm/bGTsrENsy56EeDwNA9HpoGaDoW8FOasDp2krOEI1Q/PCvSdZ3Ty9
XsjJwStrw3SSOGQ6Tg8R7N4UXS1OB1lPwPkohV4nTjl109/7frIMIqwCAChfClQjXZElaxbvSl9v
kqk7K2MX7QXaP/t4DB4YQooO3lhla3fcjU80H2yuWop5IBgWRy4s8l5Jk6Q/MxkoP4VpI7zVY2oc
9bAPtp7Q1YSXYqKwKNado8SFsCkKBR5fPeocnneyk0/yISoKao2CIB8jjJF6pasTN8sCBPsyEzLq
TNmTZRHKL13JF0Z1gLq4P0etZ9m6nD9oVlV/SyapekyUSLEHyoTbUs/DI0M70qlCoGQFGHl9hGf0
19xeB/7FLbuI71mfKUWey/057NX+RNnnWYBK4ataFc02FIbcbUPvzfCVZ6no1vjY31uRlwd5biER
+amm86pdgt8TeUzooyvDOfLl0q0Sb9hpsjLSPgomhxxF3MUKI4GtJHSP1oTYrp52wQGYd7FN/aL/
ESVR9hw3iuxEvQA9Z6L1FDBQfFOG2rDjHvnGJCiJs0VlnBDJK2Ft6uJn6A97p7FUz+ZBBMls7mmO
Lo6f9HCydp3Y+Qeh01+rvOwcBj63Avmh3acNKlRZlq88O29cD3Rjoe+FunnO8ZcAvMyPqyQQw+Ec
WD/bXN74I2KswRdktA5mLJ8HDzSWvCMRfOUX3j+WN47JhenFDUGTGD2aEVXdTNaetdh7rXTp62DF
z3V3igVK7vfNXeW/s7vTep/n3umIw01/6e51AffdICbDWYoiVMnUTQSpLwhZJ5EVOxcaR2nyo1AA
W/HV3Yrt68v+0vbCz9Wsa43KyIZzZ4yoi5UM5kzypkv2rfAj9QxHtrzNmMHfodbxvg93hmg6QKaV
ZA36eGvT3183sNEyWbJM3axInLpyqPjeUWszhSqSB3TM9I31XxAXK8nHrVVzRfFjqQDQlF7suDFa
tVJ3EwcsEug9epp00Cqr+nc/guZxrtEovJ+Ylbn8rqYSpJYZmcNZT7WXLkB5V2VA8LdqQf3ytvId
b2wfTTgVUCfxitg5//mHTDE3/IYmkj6ew6Y8hIFmV+aXcjyqDOaMvWBL1nTSasvN0BAM6Duz1tEK
7Nw41MavDOB3ViX7+z9pmYsTu3moUnSgiUVhbrnH41B5WlGG09n3VF6n7VDDmgv8OBy5iO+buv6c
M16SeQoWz+W9fB1byHkq2ZROZ3Rcezsk+d96uZJt7lu5kXRwFRGO4L4BKE8RYLHHnZYJflhJ59jv
mm2ShM2xENXcLky13/ejIL+MNO4hhfb9nV8qxoaZeGMDu6650bqp20uJZzzGVp7t/CAtn5o8kfaG
2BtOULWoRwZSq7xYEPmuJLw38kIKJYQWjVIvUxZLbo2uSEazMyPlPPrphoqFug02rfVXbW292GnQ
r41OZKMxCA1GuIFgMfs6zeeusou1YuKNUHf5U+Yv+cFN6YsbgpbyU/ST7mS7YHOufqAuuyvXUp05
lbm8QtH6II8GlDFr3i/pURSrj3tJyZQz15+dbsuTtIl2v5ST95A58et9x7jh6djixUcohep2Oc4w
tbno6xK2GvL7rPiCoGplrcGXrnPFd/GSGVKL+wEOutw5KFK7oI5S5VzFb/D37aKx3iY9gpLB2tbN
Yelq60jnNLTD56bAwlKoKKXZ6LlyTr7pwsHYlvsx2mfVjpqacJpypz9okp2ukU3fOMPUQWUGksCE
zeXQy/VFfYiThpN2rjT9NJaj6mhabG3/+UsRh2f1zxmlYy4ZzxW5D9UhrsxzI3XVxoibxB6r6nFq
wjVR+Rs+gd+9K9pAeUQme7kcVe4SefBl8xxpQrjRjLDZqK2abqwcWpv7i7qxc0ycigD2oXpjnGxx
mYlK3aRBZJhnoVR1pExkE7XOYU0Z7eaC5lgOBSUIuqUVQ6iVpvgfzs5rR24kCddPRIDe3JKsqq52
ElvdI3NDaKQRvfd8+vNROGeni8VThAY7wC52gI7KZJrIiN+Mgvkxa5T63JOFRtwiXfy5xdLEuz2i
q1jkvYs3C3gDyii0Ny4nzxCCMi2j1PrYyGLhJX5QKEdBxhPdriHn7UqJXocDLENPV0G+eFkUqxwo
gv5mloYhkOuntoVdjuV/M5QBa9/T0GW2kswfp+qowtPW68oOav/E/3XoBdqSwQ5a+epbsv7Zd9yX
MIJAEa++pTRYWtT0aeBNBbIXGFn9SuZgz2RgIwiq44gS8wKEb7Auy5kVruqCZYbeh8PO2bH3l1er
XhQsiWufv0zG4exdY1cn4AKDefezl3Pr3d1htF2RwWsMvSn6zEly1tQPwpcE/ewGTbl0PirqWUte
y/A5DyZHrp8CWXwYdac2rZ2keeuHQDVgufAyAX28Wp6ilDVNzGHstWp8F0YpJJq6LaHGGrmdRHss
+41o1OH4h4cg7fg1qUrwJSFFmSH2qn622ZiACntXDJFtP9zedZuBsGohC+cCAaN2Ob+cuWXS1X7s
mabwMM/DnZXNf8dm4hjBrhrCMkUXd4zy2+yGvoICioKX7mUsLUtVE5Jt7EVx+HEsv2bzSew/demp
H//WSBRF3Y4lbJ+gcszUzECL0iKwa1zh4390If14e+RX4gycNhRg+Jbc4jTDrdXQ86yTpkbsE28i
+TtFTZwrtmUNpV0O4b0VW/nLOOIyLltUrWOpgHusJeF56LXhgakMnUBrdonQV9cw14YEXnmhJy7a
v8up9X65WyWmyKOaeP6QvmLr+SExu8Mk9rb8WtSKoxSnnLYy2WNviiFa67Od7j2TrtO1RUWPApVI
z4nWr7TKeDElSMMWVzCv0B94wj7HiVclp1A9F8a5kVmGAjgXMbFvf46N85g3IBUq+MnUMn/3bd+N
HCWuwKSqknjkz3a0OAWUv7pwDxe1cVZxQ5Nu0AchGViPrQ8DsdaASnqRZI5OlYs8O3tTcG+P5QoC
ztIyFslypG1xfwb6fPkZy9hQfc0cUs+XM1y+j7VG+T5sz7l2UoQcsaHJSXsUM4rRltrIrc2HPv0J
2tKtAYSpwlPmJzv7/Krv/fsnoXlHbrdUHdXVV9VDrdT8FhBsGqafLN8890X9QxuOWm79qMremXzf
Fqa7SfkHw842mY63p2Rr4kljFyHrpSW9Zp4JwpDrfRFmXj6CA5ZGTJS0AA3e21E2TjP0KRZ4GK6G
FBFXWzqO1XyQsjbzMsytlCo6T/PrnMWfhOw/jQfsCSR2ALBU7i6/cE/vsg9VnenMC2yuz20w7iyi
rQ1BDRK5DZppjGV1rUbSPChyFGVeDXPAaQb9hz926I4L+R5nb2vHA76E48bkcROs89YkBX7UVWXu
TScRIZdBPybT3ah7fvTSyR+F6bUS/3y3I4cHiIXhgUZaixUDfp2zDHi8l/SyhtlkL9iWoJxF+e32
griq6LLLsczmysaGRJLXC6K0imAq1Dj3VOW1RUnYESkoWm8tioX1Sy1XO8PauOEuwq2SSr+OjTmd
8twTtQJ1j0np3a5s/4kmRPHT3qrvFTMQ/nzNE5MiCD0YvHDVVUy9byRfmokZS//MXXrU1NLRZi/6
Yyj0kp3jjMe+IlnAQmp9qPl+Jqhpk3tB5LSxdZSmw/gG3SyniiDyCL795X5rI62yBcLxD841vOfN
1dvQz80Yu5qs8OJ0Dh6VSI0Ofpv0H+UmH11xNpvTEIij2wZ0EetSVo9VLcuOIeg4jQTJeFQpXjuF
hl1aLSjNEesqBaK9ajljXOrnahzFxSUidOVB1+w4jIsHMWukO8sfkLwL8PvK9bY71pxXx8gap0NZ
Tsm5jsv4sakize5hD7yl0mw4PpMC/nPgEA/C/CWppPRUZ/iM9x3NRqFq3UCQw3tK2+W9THn7QzPX
GLIYXXe6PWXLEb6eMYWmO8YvIuUCazmD312htcxtw78svEnNspPiS/mRnH90NIMS85il0rGvjfrN
Sru9dX9duGdtqCItLRJk8ql1dhzOltJkKu+2DtkGVXJ6ST6Z83mIvFE7JXXsVuJy3ZVH6M7n26Pe
OPO5USC3IHvJU+7qrhXM2azauPAG04Q+9VcflZ6xnMk7+2zrKHkfZ3WBylonF7irF55fHZXkLf8g
qoJt+F/MRTK8/7vdUw3fOkvex1ut/xZ+ewD4pvDq6JvZvwwI1Vv3SUrlkdVzewo3rhpKP4ApF9OE
BbJ5uXAKIwlAE1m5V8mReu7NiM6LiZPykLb/3I60OYkoxlJjQkr7yn3O77MizTMGpfaPxag5Jo1y
PQ6R1/tBmfszqLFmrxIqb42OcjwMKHI+ZNJXH06wehLPXuCADF2pPAdRaJv190h9HeTO1tL4EGR3
ppYczcIp/NAdSLhjW7vjVWonwn3QOWTZcuS21uMkpvd6j9ebBrzEfL09NVdanMv5SpmF9J9vQSdw
dZC3oWmFscWBV7oLWdcBQFrUDol2cBDPzRf4LTi/hbUN0ffT7dBbX+V9ZPny+xvdbEa+lhRe3ppO
OevHpkzcmd6PYA7H0q8OYhX+BQ1uZ0dtrXAoaYtyLE0M+K6XYc0qk0IlLgvPhBbR9JkT5r8i64ee
vsbWy+0Rbh2N70Kt08+uLPK6lplbrVZqrgb06aR0eDJ1gJ7KLNcH1DHwCE+zPSXZnTGuyy4jPadc
aArO5DH/NOudPUmPZVW6Y/QlTX7eHuTmZ1Q4+JdX22L+dTmfiZJ3s97XhRf6kV1WHwoY4MkH0YwP
shU9D+mTWO+VZ7ZC6nw7EHwAnPGuvAzJS0su9S4pvRl9fKTTqrtcyzJbUirVScNxerB6LbDp1Aun
cJzHuzYMi2Nl4YIxKDPqpHr0cx6szm0qtb0zpT69y/2yv5O54n0pzNzbE7R1VSDBRBsHkAL3pHL5
a3tL9Ckockv5o9VDwsuys5nCCw4KIUCasd4DOG+dPMtzC40fCJjQYFfxzLlMZyErvfF4Hp0/Zd4v
58X7v77atXOajkrk89cVszlKw6ck+5pqZ99HiAe9yVNXfO/NwC1NmCre7Xn8TchaZxoYnGBnB/Ie
K+3VO6src2tiE5VeO5cHP3lArOlTq1iOGpmHSu4+dclP5HL08X6sX6q0s62Pc/owaanDU5lsf3gI
xZOQ4AY33COJjuT2fRDbmbCneXO16+koA8daiv4gQq44COIc60UYC6WnGxNy/ZUz+k9m/9iI4l1V
xK8U1/Odm3Trmc0YKLfTR6GZstYnCNWxsSxxZGb6oD+F9cijP4WahG3Z7MS1nN6H3Hv2KI/VXatp
07McT9kpUjrLpR0o762RZYVdfSgOAzhTS3V9DapRu0rqEqEsPbUMDpV011S2H5xz4z4XnPlFMSYc
EJ+THzvLY/n8V1GhZch0IBE0UVYrkwrZ1M5mXnpiJB0B1heIVAQ/07C0zUD7py7HzKlG81uSH5N8
tAUzeBqGwRnKmdtf+BIgy6ZWwV0p/GoU7Jt2xWO2Di3I6GAueO0iyrb6eSXOWro4dqU3lMM3MlXL
ERrkI1Qza89yiRSKkpjAw3pBPQhd0exUQn7nG+vZ4UvQu0H4a9H+vjwVWrPLBTOvSpRJZyRDqzGj
5hibQffV4r3zOFS6v7BZZtwp2U93fV8hlmb1SnNu41gu7ckIygdRbYLPZd7R5mdB9Y+jrJbD0j1D
PzxTkq+3v+hmfv8bhM7hCV1jraOgx2JQlarIOpKn+0Ibz3rl23FO2jsEh+yToj+EvjPXqoN81U6W
sFWd4HGBKhcZIHLza+kvCdW8Ihll5utL8pDaJv9R6F3vlST+P2P8N87q+myTMTFiizh69svwn0Jz
cfJ4Scuvc2064BcOlm5LZvNs7WX619cEu2SRYV+kcZje1WlapU2VGxnbJQKOiOaOEf7MdlkMe0FW
d5E5phb1a24L2Qvmwu5fG/8pGEy7r0s3ju+y9E35amiPCfkmQDK3IAkVdrKFJRm4XPi8DoH5gI+B
/3L1ISut8tV2GrgO1fSoZP1rL+6Jdm0sFl6C+B5QAwQDwOa+3FwIiYv9WGeVJ02hk8B7SQvVhkpy
jrLHMEDgz5icSvyr8HfGdp3nXcZd/v27t7cYJgP4SuLq+sNc34/SSbVOseEoe8Cxre9IVXABkSoQ
UtcQuaxQTCEP8sprNIu3U9j5jqApFXzYYBetfX2OMyiueY5DSj7Y6V0Oqh6FDoncuvJyTFyjVn0q
sYU3FjZfwHVVlXdlLDzIPvK1Vv5x58RZcrH1YkGyE5Ej9BEXFNNl7Mqfp2qEHOZZwGVRFiDRMMRQ
B3sY2xaczLGaCrfREeqNmyY95GNUO+Y0NOeiqVEnxsR752q/Sia4y3C71VXaI6Bq1iUOn9NOmwax
8pRc/gQ69kXvc+bf+FFo0zlX8ztj3Dv5lotoPQdLRY+g6PiyeS7nQJN7tCqGovL6Jj4YISYQenme
Bo8yulxN7kBqTSPGSVD0zSesQP15Z8xbiw0K2VKmXThr6uoHKB18EbpPLDa9I7NMdTT3dTIHjAH3
xnqdmyMj8S7U8lPebaC4zYo5kfBE6Yv52zjGpAq/giH9FZTS/WzUTq0Mj5FuOaI62WOSPTS96gSh
Qf4inibtbiz3kF9bY6dRJNELo/NyJcvYJZVVJUZaeUin2GIq2nRi+3IvYdwaNpqwS/UWl27eJJfD
TtQUiwhqPZ7u96emlO1GtP4p1fIOtYLDzpba2M7U6ICwLR9UhZR7GUutRCUaO6v2TF84VGLpiL3p
pW1tjxnVubkXXotCQCi6Sp708Hg7+MbZD/bcEtk+cHRATF3GputQGAhD1mDdXgv9x2TsZCgb80iN
ByKXDBiQK3T59++WTymL+SjOXe3BoBZkEB3zk5w+BXuApY1FcRFmdSKGateVmkSY+oviqh+719uz
tPnnwcCDZKAUR3/6chR1Mynd3M21l0LCEdPDhDQ5Bl//IQipJ9V8OszoGl4GaUQjSktQt96s1k4V
YhFEC374U0rbQoIBXvO/KKvFVnWBKU0dUWpXtXeOpc2P/e/fXnd1xKhv8TjgK8RZfzRSwRGVX5X8
3Qz/y6J6F2edMwViVKUDceb2bPoINwW1bcWnMtk7ZzewCMtsgfLDvoCzfl26F/IuHuJCZmumoB8Q
z1F6+geZHQlAkGwLpWZ0dfMT2Wf41vfm6faK2J7Pf6Ovll0a5clQYZDq4cPjKAolRh0R5B5lAISo
b4daPvvqSoNiwb0OZYiS0frxk49q5BdN2rD4dPGoVEJ6EuQeVW7gJukglWhByuLiW5896QDaDrej
b+0vBS0mEChcp5hyXS598F6FVEAK8qb6Ba7NMe1je56KnSgbRYCFZgmk67etEojAyzCClDedrJeN
V0US9MeqPxaKfMS360GTu6MVCI9ldodE0tnSOzeelaOmCXe3R/r7ZX810Wh94vAIUZr+2eVvkA3k
rCSzbjz0w7+W5pMGrl8UxMNkpTb2kh0FlzIXXG2QbdlocruSqkdhVu7COjj22qsU7hVjNueeBw4p
K0JhAG8uf1Do62YxoqntQRWbtcjuIVCH807BYxnV1ajfBVnNfFBMcEGlvvEEYT5NemWb07NSfzeD
F0lEp2XnQ+8Naclh3106ZhjLQgpmzxPaEnpml9iT7mVysbdptvbn8jb8f1O3TsNSUYjJxRuv9W01
f7XM2W7lL/nuMbTcXtezB7UVayxUYtf5fi+WathBvfZ4JeFuJB+C8Izkk91I6mHSdiZve1D/Blst
0CgrtEwLCJbrvyzra2C+0bVWKB7f3ghbB87SrEafA6ysvl52Y1WQNIxT61W8j8T8R6996YEKDuNJ
TF7l4CEpvtwOeL37F4Al70ywNhSazfVzPlL6WdYwjSVrr5xoyN1Gq+wK4gUAe0u8Sx7jrjppSWRr
IG3+lAyNcvACSFnYfqDH5DVF2ZyCIEoKalup9UZCF9et3fTyn84pdVWE66HZkU4idLn6dEE7aeKs
6xQsupfxHJw7/Wj4J0l4UNLeDfeQq1e7bBVtlUmkidAlk6iV4PQ8ye+cQY3sSt4DVF+335YwvEAW
zgRfz1qdT0Zu+bFvmaVXCdRhjEGvnNSo7sdAFGzeYOrHQYkhUfDQvMvMvDjJgiwczLRTjvXUPnBb
VjYlnsENl2777SW1OQOgyZZXP3i8dcZmIQiahL1feqGjJj/r+VXfU5672vnL4N9FWM3xlMa4vMVE
aCLek2V+VDgvU83GZ/ZJCXaGc11pu4y2zt+6SgvqriFaWkJBRb5bjVsHMzInKcwnsejtmupiG4c2
p0NlSHe3Z/PqKbKKvvrQQjvMaTsbpacJPnKY+uw7kVHuwQWWPXBxlhIF6BbNH44eDWGt1d1AkmP2
PmM0s9Nc3sXaXS/AnDxntP6Mnf24OaFc8xhA6aQdVyRwpZzizhqTytOQ0YB4/tOoP1WDdCgT/D/d
2pAOzTS0S8/tgHiFd3s+r2tuy1CxGeLWQPkWGMblUPMJYbGsZkJDFU+T4hecB7dQ29dQK7wxFp56
Q71Hd+dFn/fkPa/ukN+RF54TnGEKi6t8bi6KTNKSoPLaSjy1yGYJ3+vGOiFId749xq0dCKhGwmEL
KzckXy+HGIc1akQ1hRAxxdE8qEzFCc0amATdxJ3dcb082VuQYVC6W8xK1t2Jvpt61SykykvndHZG
o9LJKto9L+S9KKvUpcgFrW8jvfJG2fUFu6rc2xO2sSQpT/6WIOQJSJ9ytf6FNNW534zKC1+bLraL
0bSH9IT0+xQqju4fx+poZs+p8NftuFdug/ScsL8k515UwdDqWJ1kY6sasdREvGVqGaxMSNqrjSRM
kVgKJ8ReZLrRegztPxncAfkSuLa4IUGMIDvo0zeAu0gyBnX5oqjheKhz8XVGnvpuwiXVGcQhO2ZC
dax8kaxIFV8KNQifkslQEFlKB5Ri1P4Y1SZSnYZQ7yyM5ZdfnijLyNjgNFzRVFvzmOa56k0lDSmh
KPUhrsMD5JZjgRT5R+p/Hc7Wttz1h9vTeX2KvY+pr0mWWEbhwTUHtSd8zt6Sb9ZfnZ3xZtg5v7YW
Iw15S0fQlcbp+q2iQXJIzKyk7IFfotOLqBG0s1jtvA2u1FWXpYGKOwwj8Ca8i5af8S5dF/K6QNio
qD1ZewjC9PM4NQ5o7EUan+LRqS1jVxcs5NQGV8QPOgjm53CGJIk1lRn9UPSMtQIJrnBKqr1J+qEc
UCKgkV1WX27P+vWxtvxQ6K04TpCLr+/HRMlKWvtZ7WXJp3l8CN58eHnSDtn++sonCBnJojSLmOaa
gA5cYZwtk4qc7H+s2vkxjnqnC9V7Ks6uFe4oK1yfnwRbVACRzpF0jDsupz73LXRfkprynAGwKanu
xNgntdrzl9gMQ5sQ+vXS/Fk3R8KWDSo3Yu21yBy5c2FGNHwU8Q5thT1p583p4x1Lbx2sJQW7yxHV
CkJRoyrVXiPfR5aILNddCJMsDT4H7c7kbW18Oj6ohkBepxGzOkqjqKqCGDUur4uEn9ni48DLebDF
GmiHRKVcLD+L1R6YdDMozR9ISCCnYYxdjq+YiwCKAzUhozv5Ppq1fWQj7lY4CjlMZpyS7uftRX/N
WGZ7crP+34j6+t0kzmIhC7nOgjxJ51RwPyuOepyOidvbvls4o4NZwKE+KZ9Mx9855rY+5vvQq+Xp
D3pbZrPAxxR84ZNmVd9DqXXLuspsIxtyBDYUc6fBtRkSGwuqRBxFpIqX81sbVZDHS32mSs7qIeUI
byU4Gacg26U6XtX9mVg0RpF0RvpmWayXofBbkWgbUhSZxm8RybYTq0c50V1JO4emdqzEF6ve8825
UsZfDlt8FxZtU84XUprLoGXQUPGMwsbTJLf4Vr0Vb9Nb/ME/C45xQEH3iyy4xp465tY9AniS1y+J
N54sq5hmKLeKVFSNB+oCsE3rSn8q1vp7VByZKNRQOocgdTmqrA6KXJXGhlT3Jc6/jc1dCjfCCg8w
wQ9hkDtquFdk2rqCkXAExURUMptlIb27tUwhidWpVqibBdq98SUuupP0kqLpjBDNXzwZd7KMvXDL
v38XrgnSzvB9tfHEZrJ9nGP6CqmlJP9eK0+S/FBSx7i97zcD0lql/QdJ4woxlQaFIXSl1NCV0uZj
YCY4fGOcfkryPLuzhrE9FC19MR9nwJ1zdeu2IENcCjX0VnlcXw7VrJUYZUOdmW26JSENm2NgxJlb
BG3q3h7k1spcSFeL7Ait3LUabh9W41T7UeulU1Ed2kHObSPg1rgdZStveB9l+RXvvp0izVIiWnHr
6alvR7F2UMOXIHhTq3rnm20G4pJdsF3I0K67bXrba1brd61Xi5UjC6Gr9G+R9Lm19gJtzBsWttZC
GAMLj8LY5Yii0qqT1gh7T87i+SAmXf5s+EGyA97YWAgkWbzWMQpd0MirA7JP/SEMemwhOOffwAB5
c4j7phaebn+ejTAU5RYSHOI/8OlXb64sza1aKY3W66Pcpq1uM2uKtCcktXGxgAGG2ooJG4thTSHt
RdWfrCjrvFDHMF7o8tgph+ZXD7zymEFCfCwHvdk5NDZHRuGM7G0pT625+0mcyVIlhMSM/m7DD0r2
LEQ7D7uNJcclQm8XWUnUTMzVMYh0bTOaAN68RqQRlg6a7Aol+NEOY0O3AZK2s8Q3Vp4CyIPnPt1Y
JG5XawL4kDXJodZ5eWNVx6nVZ1SSkGG9vSS2PhZ7CPlj+qX0rVdLQvNnw9eToaNKhMiXXz8Ws+Yo
L1JVHs00f7kdbOtNDkmMI42NRGl4fZU0ZS+GQaQNnpVJ43PYZpprCbXswcbU7gTes05YWSiDVoJ8
TMVIvu9lvT/WCUpct3/J1rDpScFwJvlZtJ8ut3WlxvS5jXjwpFbPT6oALr6WRldv81dZTz5MLO+d
FbpRlQdiRy0OqjecMkR1L0NaTdk0lir0nj5H3J0gVN1aiqKjVSYtvc6yeO7aXHTJLYRn7pvyIQss
ShYipBHREPbc1Dey64tfs7p6BIpJYz/ovTe2Yukqhd8eet0SHMSjcndMlOi+KxV4fF3T3Ut9sIcs
2rhzQRWRTIBVXgQ/V+Gtqo2KLMsGL+eiNWrzm9E8tZnuzO2vuZrvQl/cs6nfHPC7iKuDHCKmhck2
EdMQK6z+a/WW+PXdwqRC2M94nMLPt1fYxnFB2RX2NVVBOr3rC7eAcZD7ejF6M3K+uTdYo+1P1H72
DN03Tj6VGh20Zkj715w7xeg1DV+K0YuRR+9wwKMrd59LX26PZiMKrVwV7pIG7Qitz8vFa4K7q1N5
mLxaMx4VAa5xoKYHoW32tHI2Tj1uW+x1wVBCCF4XVMWhDWbU4WYv7nXhHp+Nxq1KudpJvK6jLEAH
i9XHrct/r/ZipQ9Thdhs7wlRAUCzttU9ONn1hBEBPC2PV6gp1DIuJ6wKAyEIfJZbM1UHq4IZYRix
g3/w3rGyvAwvi3JLIHIgYAXkduIqUEJa2ktjO3ji9CQo4WNVIMw4xy9Lo0+2y/lrHv7jDz+6YU+m
+3qB06Va3iEmvmNciKu3jhqlsuqnzeiNPyLr0IN66lxJ2bkEt6ZxYRPplL75YNpq1ypBH0rQakev
niocultIzIXTmr9ur+6N5QAQnyYJlk7oN6+tq5pewI8ca3RPDD6UZWx389+3A1wfdywFmCr8dSxq
eGZcrgap7+NazwPRq41iOJSxqFJD0cePoPvcPFvMDzECO4yDlu3cuFuBTaqavN5A3XHxXAY2Gk1K
kzkSgfqbdj0d9REzNMEZRSfqwSake9rbG9+L/i9fCj4slc41Aywy/WRQ+3D2qrGzxeFOT3p7nE63
Z3PZnaslD5uJmiEHxcI1W+3ehBIVZ0I2e8V0lzV/h4rqJPhy84LSip1QG4t88Z8i7UN7HUHyVV1m
KvNxUKx6hqlhHse0f5kH3R0wCzSE+Xx7VBuLUMUIk/IzE4gW9ioloR5cm5HYi16fpZZjdGLo1nW1
Z8C88YHoz0GTZs/yqF/X8H0jxZjFGkUvyAYnT705qBxjT7VrWc6rDwQCHsVf1jwiZGvn6iSqhdYX
FNGrssM0fxAS08EKCufyk6Kg4pr5B1n8fnv2Nj4UQoPo1yNKhl7R+kOBBfeTRBNErxs17JiaDD3h
eJjtRK/ObWKJOx9rYwnSUkXPDW0y/FDWghW+VKlqpVeSlz3XOKBVhnH0pQcTPNOY7yl9bMVCjEfW
OAKpFaxBMUUnW2Xj65JHJT6KRrcZIydKwg+l/DB8uj2L17oxCH4gdoAZgWrRzF3r4SmT1MV12she
Kagnf3wKhQC9v9rWEeosxb+nxkZDH4EY6ajmxVPa+wcxzA/zUJ67UHoug/4o+tbn2z9q4wx7/5vW
kp6dBnm2GEvZS8roMEfu6B8F/b5VT5n51qnt3oV6XaxcymtU1yga8nXXHM0xNGfauonoCfpdGmS2
r7xGdeqixWZkz4nwRpMXpubx9hg3Nj/XA6Zii3PrtS92VNTq0Bq55LXZFNqD0Y9QZn1l5zTbWEkX
UZZN9K48Y2Rqb8xNLHnLuAoN5pbUYjozO4E82Uq8oyq3FY2COvMo8/KBK3oZLaPkFSZVL3mNhBh9
6cj+E7TgsXWzZmeFbGz+5V2lLM+qRdRlOfTejUvWklL0A1Xyoto4aHGf4FcQ96isA2HN071y9sZ6
pHQic9pYC9h73UqqtCEftMmXPGtoXF8PntHriLVXqf8mCXjcDd7tpbHxcCR/hFOELCE9VzKuy9EN
tZGkeQpqQqagVvWvc/FLyVsnl6azph3GQjiaPmLVyaOVWI+9v6ewv9EWWfJXCrlctmTM6ysjNtpU
N4OK/Zf9nOLg84TUI+YpZ6HV70tDsSdgSEmtnMicjrEkfm/GyQn0/lwVHvKGb9ExfCxfYJzfnpZr
XVyOXeZkUdPCS4jvfzktXYo9VGVQPCja2lVSYqofa9OThmNqfo3j8EDp36RRlfzTWXYAdaIGpp2+
9ShaN+I/CKw/xnDMfGvvh22gUZYfBsgXaKGFQNPqe6UgGwIgY8wXj5cJd6c4mNw4Km3D6A5BZ9qT
isBLOp2aXWe1jWPEIFWhzkuTHlDKKl2RqiFVW3OQva7DALcX+gpkurDX5djabhCyEIVC7GUhkV7O
/DBoUg58SfbU6q9xiF2tmSllKEc/31NL2zhClr8PMBxs2PVZ3MSREppKJnv5rLhJFrigXZD6CewI
8Z3SPNxeUtvRyJJNmZSZx+7luLJgVNA74cNlsWkcK41nTQAV9jgiQGqPlCx+CUOY/3kmgZssQl40
qn4j7y+DRrqehIYxyYAq/tJywwUefeiEp6HtTnq+V/XZwBhyu/AkJX1e3jtrKRK1DrsWB3vZk4T5
UGAj2aEhowfKYRYnFyEFx9fLOz16DqLvVhnfd8PPUrobFCRIpmFnA2+tIgojSBPw/oZ8uprtUR+k
apZn2TOns9V8HvrX2Pg07blPbEZRKVkYkPC5cVanhNRPljG2iGSLcfpR6scnpc6Kk2a2f/uWvgdW
uca8cyYtzCYk9+hLXFG2Jj3OioQTy8saKt/1yUqOIMKPWpPcj2LzKYhe8v5HaR3aTrVnSzzIaeum
mcH/Nlyj2mNqboydHYoaNcRlSgNre7s5H8Y8zlPVK7KTNQ6IBGW2Nr6iY3V731yTR8CJvQ+0muTA
15Q8HRMCqQ/CAEIlSNypw9rdGh+VPPk0mS/omtTSOZcxs5rTv7JG2HFm23jXQNEm0eBe5nWzfnjG
Rj+XyCmo3pz7wSFqi/7Oj2vRKVToBLeHu3HIvg+1BsdgKx6JVTyqXlaIj8KYviaoKN4OsfXlFm4K
eD/gm7w7V4cCAvplFqmqJ+at9tLItHizoRDOI57tR3W/C7AVj09IJYlXIfzSVbwcvzVtYPd4/ZQf
aq11deOt1FQ3aHcaXVtz9z7Q8kPeZWpSJyYx5wFzV6EQk0f2YHq3p25rIbDVwUpywkEiWH7Buwhm
V6f9KDeaRzOowozcADa9A1za2uY0AP6NsZouLKJKQ8xqjQDjYSqdsDlbQvIg+c1xEs+lDJZ4Lp+t
1O3Gj5bW33f1h7J7G8RjDenl9nC3vtz7n7KaUHGRL89AT3BDpodCbpxlUiMsWay9W39zYrmkSORx
VwAndzmxk9ZMvBmZ2DRFCyxHCOpNjnfqslu5LoVssjo61Ys2xSqIpVcVAgCG5vlZm6Z2IjXkmaVG
adOoe7fwleBRlvqXXs2MFLR7dFZ8KClFZ5SPphru0Qw2J5eLGWYsCsVXAr2alStF3vuaN3anvHvo
m0ftbXfB7gVZ3YMo1/lThdyhV8jYZM0Pfvgx9WPnv32/d4NZlQKjDoyd2FuaVyelncXfVBQTe2En
m9lcJO+CrIpYVNKyKMGCAwmLkzxiCfKCw8/tFb91hNCC/d9HWW3wogvyIKwZB3PVqD8G848Z0dxm
fHHczCyERqT1VeJbQGxEq9a90PpRSzNw0K+z0vFq/XV7IBsfnkbK7+Md4cwrSRMfsaw+UnPihEhX
NbgZHfB/rA9FElVPUMf2xrVV3FmqpfSioHqC5FutAKNs2joWI90bxK9yg7mO8WwMD3mTP6dh4OiI
4SaT/jHST7FuZ5pxZ7bn/k1N0Es65Hsiz5uDp760ZCe4765LhJ1azHGO5pvn83rLiheh9l2jfram
Pa7HxnLBvfffQKvt1dWdWQLwYLnogU3nFTnvP089WCgUbcAQUWlft9ATGvji7C/fUR7tMqasDubM
f/kPi+VdkNWq1xY8aRhUulfLj5PxaGQPSKcMf8wuR0wYTA0VW7riIFJWUVBIbk2/7PRl+9Kmt9m/
aJfvXFkbKACiLK8QkY4LkO7lHfbuiu7LNtQmah1elcbT46D5bwL6ZW5fAfYy0lxEQ99CZpDXUnmW
etM8JXOC2DiYrOR4e1Y3jivelTJwFa6aBWh6+UsU0LpT0aeGJ1lvhoZxt36sdhtlm0EW+ztkZwDs
rZOrKRrGoTJag5L7Gb0nRX7wm4+3x7G1myAc/C/EehxdUCZSQQhLocIWSt+78kuXwn2RdiDse4FW
ny6UwhEyTWV4Sv01CU137t+Czuu7vTbwXpx1HiD4umh2HXGa8zxon7Jgei6j6J9e3ElI9z7O6umi
5Wba135hsOKhto52E5qY2/y6/Xl2gqxfDNEwpL5UlIYXi7SaoR/30X3mu7eDLFNy2XSh9kkDmAcQ
LRyW8+VaNrrW19PJ+j+kfddy48iy7RchAt68VsHRiaQoyL0gJHUL3nt8/V3QPXsPCSGIOHNmXjqm
Y5gol5WVuXItpCWhr2rA7/FUjgbBKLNRowG6NvzA821frdfyoT+V3mvLiAVRMcADE/U4JAnnlasY
+rdZX7ujIx3HhriuoUKwh8SXeN/a4ytTWNWzugHad5eoVD5Uh1C0+l5XJDDBgVBgW4NiLTeefTMB
DfK5sf930/LzcUASTBBnBZnC2U7ysp5V4qBlHbeQS9q1qKhlXCSTPPcZwvduTqKxYUnQM4Vx3/Iv
nrXJNPC6qLahEwj509l9q0FdHmzwHev4IeHPo/rYg0ThY/hUtmVkaZwZgETou0ciiwoQCX0Invxg
JVaab7yfLwDCBglBMJKga+d2T4hQRI+iQGGdWIo7HNZkIHzBKTR3W38l8vuFt55swZEi8QgUI1zq
7O5gpaLx+ypjHT0j7wV5f22M9+o1J9vcuj+vvzqs5pZmO71q0BgssAnrJKTVJRKRjEx/agygUmzZ
0gg6qWhBBN0MWrJNyUmymoA0T4O+cq4XV/h6zLP5DWIFHN0SvuQ1+/mIA0c21omMtNL325Cmq2o0
kzuaH7VrgzP/m9deUafC/zdY6wrR25boBZ3G1xoepRQ9ZWvX9dImurY5O0Fh5fGCB7UxZ3cwPz+1
B2vr6ZQlF3vFFf9KI83XdeaLg05pmqld3tm1pj7uclPc0ERvD/pKimBxq6KkCAji1Nskzcn/pTDJ
1Ra1VicjoJJ/90ujfBkfo4zILqED8Rv9T/j3/qade+dpbBNfKdwAatRIR96exDh0Qa5S9axjSgzl
HpmRbs/8GovLmpHZSsl8i1MYw0i80Ui/Bz1bC8YBoq3cNL8eEvPBzBYqhixXj2c46xSimb3Eb+JG
fQZo2T+CZkAx4l2WESWgILauVcNXiPhvNooM5TuQgk39K/OrrssAY06GjnP0hOD5H4mkEMkQm+rr
g0OjtaB4clzzMweuQAVlTIBxURi4XTqkJFQVfZWDw2QcyN12XMKa9zfHL4bwaUKvTcw8WqFAq3Nk
hMEZL25EnqOPd5Mj5qbctWR8BOiJaAew8KTkwbBtgJTInxX70010b4gzP5ZFDDpo0eXhgAOjNBKi
vz8FRmapemBF3VaGZTgXm4FvcQ3pzxr7+9oEz84Gy/VdEqvS4ORx/6DKmd0w1ZqawzSCeyOcHQ0Q
m8k8KqmDw3umX9UGy27UvDArt3i6P5eLhn76GQGCAjZkdjak0pfEUQhHh/MdaEZr9Xc2muJa9/QP
g+18PKg0gP1iamiEAvrtpoRaeJ9kqjs4zwLBPcC9DvS1fNVfjxx56klCOY88dm8BNYycUJ8Mu4tT
neiay166Gq6/YrZyoKdLwjJkBmfqvZcOjLzr1qgnlubz2sRs4eKAS4okxcJB3IFEIM8UuoGUzX7k
1yTPfr1Lp1M4sfJC8UOUJ77D2zmtA4HP+jQYnXAjvSY2twN3SfiZbJKcxJCE+ry/URbD5itzc0Y6
qehUP4oweW1DGro79L7e62aqbzJqKXRvdLrhvLnHly8EbIbxcTmDh2tls/6qVc+GPGeH75LAS8TR
Hx1+OBRKCyH2M6uCjnwkXcMRqfpA7oeJgjWMzcKigq4B1y/cqTZ1y93ONCh+vSji1NFJHuRnINA4
s9kq5S4zw3EDSdqHkDBQ19tHEIT1VsKZX9ThGDIUzqDIA3IsEAHOcatKDGKAsGhYp/U+ev6SxS8g
FsU5JeL4kQS1NXYnH/U6PxIvddBuQsa1CuQYlddGIlVSoxPbLlw9qT8KP9Ml71saR8K+398bP0+D
2fFGmICCFfKPUx/hbCuOoxzzEfqjHfFweOUQUO9wL/RfvYn3SoxYJSv19MGjPKEXTz8/37e+tCuu
rf/8/VWCZvDAxVKlw+j01bZ57BSSKC8sY/YCGtV0nD5mZU1+pf2nNcHlikIXO70i53mYNFPbtuXk
0XF7sEtDK8bTDDdwQT/4APKbVvQhlCBv2aeEN3hhjaDpV1H8xzqHCjwiQihCzUnZQpkNGr9mRqfZ
VsZrb+rZYMWMAYpnetHbjqzRsy2urnBlcOY2xwG96Cqop5y+kEgOOEPd0azNQAyh958NWLXUmJYp
+NHaL88DruaB4Y7MRGeve7LViVYZGFqDbIUGAtKVozmZnm88JL4hpQDKdvSwzyIRGbwcNZPU+DSO
vKtgavuoopV86aIJYHenNVeQeZ2ZKGs31MoWBzAhIDsYbc3pn2Pn/hZeeiPKuHz/a2R2P0bAcdQy
DyPQJNd5mlFkXCw4Vpnq5mjm+3Qj7c1OBvJNx4aqLbiA4uJv2V16CMy1HMTy/kY7HNLvABWiY/HW
3wlc3vKekrOOp4hfYRMYfLUpu8hg4m/RfZI7M2T+NpC55zqSSvr9qVh6ViHVChZ5RCUA0sz78ZQs
7UNhLFin6xnSN68BYRuWQusyirdND3XPuCN+ypkZZGaY/DkOV5KTS88FNEFMpIcA6AKfNNvuTTyC
r8rHWrjhpZFf8/wsW82z6lHfN8Un8SL04L6vWFCcWxVIyqD+1xzRY7LiZCaXOd/Z6HWfFMrgVn9R
M8AJ5HIQy6wDWRuBPRXPpaYHm8rXxVIvh5U86UJgBBgy8k3gG0df77yzV1GrUexij3M4FfUTnCNB
JE218g5aukWvjcwuiaEo+D5sYUSrrF5+DksCZuykfV3ZP3NA7OQer8zML8yoLSpeZBjsn0GhivZW
t89JuPP9syod4t5ou4xwm/s2F6cPYATQ0iOEFuZEwVmvQH529DlH4A3tofVWfv6XtNvPkP75/fmQ
asBS+4bNeEfwPDCNVqwYnIEIznnTY+U4hcLyCIUYgGfGD64rE7BtI/9JvBa053qIp2JPRK3FzSR6
QaCZ3ZDHRii5fUw6De9vI22AxOyFrMINBi4g0EfUDV40kKiB1iCrFtB5zd0aKhNJx0R/IIzWvPuo
eAKhU464EZBSAuMzmtXUj3oYRgV0QEMEvfqq41KLk9qupgBnIMU6MngI0zRPpCPbIjYxEiEWnzMu
VUV9AHC9QhkPUBgrH0Zg4uVRiqEuXTCvZVf2vXl/yRaDhglA8j9rJsx8XNVmiZYABe7oNeAQRLET
K0FWaqQANKfWfWNLD2YkGf8xxt86VLYThoJpQ84p95xuVrTV481oBrb61+RpfRwfeVI/DHvVZHV/
1zyFJF5BKvyCn8630KzS3YAGXJaKaYuyJ5UxGNBzV0dJ2BexkY8njzX63FahlBmXJlu8okdQb+VU
F93z4JtR3RqpetLiNZ7O6TH0y8ddTcv00r4K3HyoDRaZDI8QVwYcDzvS2H3hSWHfn/6lG/x69mc3
+FBBdWfIYcYbSCjsFd9oNUtApimpVk7qYrSOPjNwhSMcBiXRbJo16ElBvgYLLRGppQGyurvgud00
VgKHGpJiz+5FG6RvdrwNz91nTuNiyjivJkGn3ft7Zv/5jtnMRrmfZqybcE7S6vWphn7WTt2nIzGo
Wr7cn93FeHQCHkx93xw4y2e2WD/umyFLOYcdDNnyYpuDjiSna2fvdet+Vcd8pMllZUkXQ5Rro7M1
dcciGQY54xx/g6gMhFTyNMVAL1e6emydMjehOH5/oIv3FxDlaLOYGmm0WYzGez40iuucQ9aL32ag
Iq0M/n9L7vFzTK9szGIPz8urJOdggxEoe5ZTg02dTM8Awh5WwtrFOwtYPdxWeK+hOej27GHNUqlC
O7+jxpYbf0ryjs1WoorpQv+1CUEbxqInDS2R8wmrMyjy9nguOllmoNMXZaXQ2+cyYU8QxAmklbO3
Zm02dYPvNbGQwVrpWr1C+KM7pUGiml7WmtIW/cnVuCa3duW22LGOPL6FJTXWa4TA/qkIjbb9BJbi
/o5b8o9oSJuIc0C0igbjW0N8OXh+jbDJCb4jj5hyHRAufMtYqGDL/+Y+vLY1G1SGzFiXNiXvjEcW
wYQWEIb7EqCcrkHm8Vhu87WsytIGvDY4refVLMpNICmDBoOR2EIayRak1/jv/flb2hJXJuYpK3Xk
2gy8Y7zTUDExxv17u0ufVU73V/Ifi97o2tAsmMi7vh3A0co7UjFuGE+FBOazywND/DFizQrvoRcv
zaXwG9IH8sq+X4xkro3Pggu1z8DFkqW842vb0YWyCcBZ2CAkPac0yFfO9OpQZzecq/UVCJIx1Ap0
8DXN4o2Xn5hqm++D7HFkexrXZtDY1VpvxeI1gyoKVKmntil0nd7uF7ESi4RHr5+TQHtjyu7oqoK2
frvMj/0TZJzTTV97hprrIDmRzXEN/79UhUM3NHBGApicocg6OyB8lTEuzigScTUt60ua00GHVrAh
ZFsutFh5X4mbXtS1kxasPJyWsuc3pmdHheGHsq7xYHWkLzOyJXPc4HiWe4aMemyaDHXR0gkWYupu
lLNoZz6Jt/yOZwmPfxmLscT9CKpCpA3uH6+lC/GfGQFa6HZFQqlKOiSnWQd1A4L061lZyQUsnd8J
qAaddXQqABZwa8Bjirx3u5Jz0NI5WDm0ZnPAhaj3hKTrSoC8mHaAbBL6IZCFQQPZbHmHTKpjT+wR
i+rcp6s/1HSLCtLZpWvKYkuDwuWB6hyoVaCnNztA4LWKI6/jOAfIky4C7l/LdCDAja6Npg5qEtSn
OF+lc5mman4XA10OIiAgKaESPgtecldh2yFX8fi2EwhmALloVCfp2SXJyYguu2y3FtsvlSegWQa6
R0RMGio+M4steqfHIdI4JyK7cn/orFghhUk9XXy8vw0XPQPKkRLUcjA4dB7ebhNIs0S+X7icEwzv
HfOXUTad90euNqmRW2VIeTDSsEZZ0uAt7HYFt3JJL67nlfXZOBmxGjQ3m6zLuyazxI/Ce4nUTekd
JWSF11T3ll4YytRAiNANj3jwK98Otg8q/NUQ8M4AnCHlAefXSDG+CqkBrndSRcgTGeUhjezkqyqM
C2hPMiTMstyWNhzavb3v1APQY3y7vwYL2wuQnQmIjGIIeKBmF2A1QnwtU7nBga45GQvQBEHF9L6J
pRN6Y2N2zzVD0so82kgdMC+ZHZOYIiPu5crpGrsvD6F36Bndh/RgnnVmVhy58v/8BbOjm5YD34wR
6t7ZYARVa5Vgu40r0egRnYHNv3a9XVsIBOxEpOp6U9SSTVGtYKQWZ5rjkYkGoABvkdl2Q1N21Tc9
OziD0L73YGtmwnBlMX8R/+IVoiID+18bs7hTVQD+K0bM9GANVrj3N/6mMt6PHsG/Vk36RySXNuJR
Jm/bCyTB9fsLvVRvgHnoiAG88HOub7d42EhcH/cosL8e3j89klGGJlZtR9RCYd/BvUs6Utm+dV4T
2J7mbuYkrw3P63xDDZwGtIYGpxmtSn5Qmo8ufY3llZfXmpXZWVFBFdu1JXYRxOIgUVc0pypR7TFE
yo1tGPNfTaaGjDZY9OCIZ6cm9/8zmQ2t9cPhmJqVBV4C8kgwm28qaTaFeTn/WWsrXtqmePgBlaTh
+v6lVR72rDRA/w+4AnkbeY+8vNYe8OPo5ot1ZWEe3HNCj4Y5ERYS0g1UPcgWOm7I8QmbMybhs3bQ
Dj2tyVdCe+zbgKQ6b/Qbnz6hrPL3hTDb2pIoR5Fdp4xAurX8/U/S9973zZaZiWvJSwN8H8B2yC8i
6xeboZlZ2cE9uZuEWsaDExqRWVqJCeUyktKOMGZKEXTc3wJLNzFej/9dizn7R6J2GmAP4+gAbyhS
QK7foVd6GB+G8N9stmtLMwcpKyVXFRrqwAmGXE2TjiGrGx+UxADlvHmoUV4QJaKLw4rp/VH+BIP3
5nvakVfvyQjeJNHkH9vvT+CvJwVglv4GjMT4Exa9J6evxsyNltT23/0LlLPIBaleCtU7vdqtooQW
rysUcIBuRuEevTmz7xHFShBcfxwwF+VTFtnZWdW78kEULgnH6YGZorU+GqiyuT8PS89BsJ79Y3cW
DaWy1Kh1DLu8BWH51+qvqxGamPaKl161M7m5q/lug07oPCgyI76rTXarox+BOh35szKcJW8JEgdQ
4aEOiXfXbDitKwQ8CNBYmJG+jsenwtpAXjLUx+csxT1guw8rr63F43JtcTaw0UPNgOtgschPqVQD
rEe7GOnEjaS3e/+gSQ/od1sZ5ULRClQVSFKj6Dk1tc5uXIYVZahWAwp5aHWk/t6DyPKgdkaaiK7R
Biwu3LWt2UsnQF5Y5aMBz7aGHF47FVzhynjQDWmtv/ynhjI/khPxFSgvEBIiWrndIqo/uFrRccBY
syptrELZg1bwxG2TjUUe0d5EzMqk3+lB9UhsnXfC07P48KzpWQVXuLaq03H7/S3IQ0IiAKQk87s9
rMYx5USM+hC+emeFcltaW+CuId84/Cub9ofS656xme/vFDDkeuW0nLvR/Hw33xurs9Stia37+KjR
lsS709Nf48X4KOhLafVOTO3Y0HTvsv7e/EWIMkVzSMCyaIJFq7Q0x0h0vRrFGoNaQN2K6W6IEr3U
Yig2AbVjVEDWbyGy5+va2GdHlvFwWbmDsotSOXsO5JTdSCjNWSE7Kg9tFsT43/LOEkZROVb4B812
nrbiwRbjv0lsE29jKDfjs2+3DTMGfj5CpxZ5Bd21FJaIHXVZPbR13I3a5px9fjO6vZM2DVHpGtpl
OmnzpQMjOvjTpvj3F9i6SHPV7zJk4KvRGLlPgXsaGNMnaOpdOfNrhqYNe+U/1RDkwi6S/U6rOO9i
k4Pi7pxjQnNuxdBiOH89pNl8hrKQYUhIoygp0V93iEcalH6N8g3NQ5KBnIqEroSTuoPaN0P+2M8r
vm3p5E2do1PNBCrc8+VMylbz4gTm89KDRNhBEv6KYUSaIKAi8+1C94VlqNgWqDiSKt9ynhGJ49P9
j1jcU8gPoHkOVWuAZ2dOvU5zN1ajmnNSz4p2I9E+XirTqj1ysgzDe3vYbs/KG7wOFDXvW+YWLjBt
OnsoYINmGntqts4JIyhjCfBgs43IAWmXzhgHzHeJBNNZODVkJdxbWm4NSRekXaZJ/8XO3UdqLEIM
hXN2gg8dIfJSfqfo8cjJA0EpJKWaXuxSKmyebfv+UKeRzI7OxKCNhwbgbWCDmLn7oof/EUqeddLO
1NL3wvuquz2EoBvg64VQb/m1+si0ce8ZnB0hiU8ltUeizQm/uOygcKUuq2tgv4Vjioc2mmKhJCfK
cEi3y5fwLCNnBWwk7WFojZEGo57WaxQNa1Zm21OUsyr3A1gZK+ptj8E5sllDINwXr4G/Tpdt3Il2
0j2zubGyXZby2lMmASk6cBehlXZ2VwWyD8GLFt5WBRWDp140bp8lRhIZAJYUfaOXEOrr/ypQ1WJo
XDnZ5/1NswC3gnPgfiiTpqh1Tj0b5CKXtGPNAzvKn5WvCYoRGRanPLCv4F+zgUKoDNcYT/fNLgAi
bs3O1nUUfSZVM5iFoo88eDqfAlR30Ey1s8uWqOh6zBVT0/EJif8hPbLIc0i6uG+ftUgvypXo5LeP
wMfwE4UEqAyR8pidnNbrqghvWR7h3yYg/m6taDP9/7cH5fb3ZwcFKXShi5sRgwXLjaxsxMCnSC1S
adyl5UWERD1bHbRQL4ZNNh7qdm2P/T6ot/Znk40kBMh8pvGBuC976U+V9ORGups8Ru7H+BHJR6Wj
yp+MDAT41fsLvRDu3tqeHa1cGVqhkDD2OKaoWbVVTpjs1L8UlV0CJ22I1VopYQqgf8026HBA7I8G
Uyir3LqMhq+HSCqQaxeiOgZak23BmaQ0MRoolU4WL5HLs5emClodQl7gr+9SXxJIXEayTCA6D2hh
m0jCAIUNNdiNSZTnZPC7/jMau+EjY5PxT6Z44Cq9P1G/XRDm6eqrZ8+CcQBDsiYDIVRClZCtZFsA
bjvyd1JfQWtyTaVlYUegaWHC7U5Yz19yNxxX52qGZiknkF7EYqOGT0lj3h/Q7+sITfmTdhmwnKAi
mONSmljthHRoJwxMAjRjTIei2jB+pCv5sxDrXZzQLFtLgfwOdpDuAngVPBzSj2zz7dorWqM1DZjJ
nTEqQ8tP4o++9de0MhdiCliBtN3E0Qw5kTmlcNqJiecGPu/IFeD98bYqSSAeGjDKRLFrti24uapy
1NXGDJJXcKE2yTlJCyKFX2vYqoXiCz5FAB8IrhDojsy5or0qasCanPCOe8ifClrokrEJtvmu0g2V
jEYqEmElllsoQcMkdg7uYyj3ouxwO8eMrw4NK6FUN5wzUiE3nFBR5x56+hDp0r+I35CFRkM2KpBo
WMfC3lrDo0lRgi4GiCDGTQQYY/6H/eBpQgOqcsT1SfMq4z8+di9rvMQLLzdUIzGzQBzx6Bucz20w
yJDXQvDh+BlBHWsgge1u6p3yUCN5u6uN7d9iA9i9g6fjyhtswYVdW/65Pa8eJ2jLTGKPzwWHa8FM
nFtsB0YvQDeNMdZdf8XzrI2Tn4UgDD+CLYzBONnvXC8eBH3jbROKblD3WBoi2sNcJBBrK/JJsVZP
WzxKV3P883C4GmmtjmLiRrCdn/qagDhJ93YCeu4o6xsUCrTNDvNLk5d/kfK5Wdx5tFwjgocWCwwr
uR59iDQ+Sv1eouwTAow4XAkwlm5B5JXAXIjUIJrF5sJAaY3kmqr1QKj0u76lrUb+eJKZazqw0Z3/
MVZrkJglB39lcM6Yw4+cNvpti2sXAP6B9DzhEcfu0eIubbv9h/uyjfEGWXu9r1md7SQkuvu66GG1
T/ZsSqvGauR/NTLQRoDSA07+F8Et0/FNHYUC8Db8c82IG8hI6TUXEol3CoGozCZh1Xcu/a5cM+ZN
PrQZ1+7WFIQWLjcJ3MGAmuIWBYfg9PdX2zb2oyxng1RwOtpv4s9m45mYz7XYicevzCKZayvzRcyz
Pkb/IayIh4SI770OLbX34jXboIy/lsBfeLfivsfDdWpzB8vm/Ik+1LhmYvlnSHpiizVCcto/qk9f
3Zf65fBE44i84w/jEQ2/vinkRHxM1157C37v5htmoVtfjVKUSfiGCO034CEJTsIWotfdp78mW7zw
7rod7uxeCWI2VJppuMeRyH8szyIvRNh+Z4ZmV2vFqIVjgQ4SgKamqZ3Ssbe7hSkHN+wnWwfJ+LO6
S5Z/HW84iKICqPgDWbjaiw0ve5kmZIJTmtAjomZiPwZWpbOmkb1hm+j3wzpu4TGDwfxjbvqcK3Nl
pED5Tp3WiJRm9d1ZAFbjOmSPzf7S2O0aZeFSuAGnOeG5gZ8Bxdp0SK7sSSpX5FHaCI6bhKTbtoLB
q4fwMziDwoWIp7Z8ZMd9lWZr41zcixqy1XA0gFaIs73YhEimdVHHO/orvx3xVAnpg096p7sgcXRe
w+ssgMymHBVuAZDygPhJnCLbq2HWatQMfp0DWJIYOatHGnWbQI/ZGD2MkeHFqp66MeZgn+fgwcyh
BC+cOQUBmN8Z7eBw8c4ft3HG0yqza4BA8n3E64p/6TgqllR+F3w8L3W2/ROjjhJbK5tiabImJiEw
WCOJAUr826/3c6CmO6nhnWd95ElrbyLa2iycI154BbpPH/mdXinIF4NQ577phd49TNyV6dlBDrtC
Atcz7pzhDCZd9O/VuntudY1IARFe2NIw3pB7o2JA3t6sh/Zgp6uN7Yt7FA8BkClN2u54GtwOv/fQ
1KXxuN4FEiKLk1GXIzVFP+h5ld996bRfm5rNtOwGwAmPMPWs66/itvBIxBDuwCJAs21xBe3yQ/o7
v4HATAAZNlAPou1kZg3ZN8UrI1yt0mv1wT4ru15vn4SHyHhSqLXnQCEDprVz6VwuguOUhBgvqb0n
yOdezp65ciIXsjQgvv7nW2YLrfSDkAqMCjg2Gk1ByWRKIpZbXMtYLG1lKLGjsx/YOfaX0m0rFUo0
qKPg1NJjqJEktTyjR2iYGkHk3N+7S5G3dG1rdjEMTM+7Q8bCdetojtEuIh0/A4cxBnOffqhku7Vz
+k1XrC7l3m6szjxqi2pHFXa84EwlgIFwe3crb9snIusnY78vCW9+jCP1bYlWf+4PeGnzgs8GWQEZ
VCxA896ek8Ct07GJZLw0VNq2HukuYfd238TSLhF+Wld5QF+knwfzlR8tx4AL+AqDiweAcqHwKTT7
MNn6KxH9Qk/Z9GwBmcakw4Es02w38rWnKgmDoXRoJxuevRe0Dp8qEDK0NiHJ/gsbFE/ir5b8ZYxP
oSL+YHErsykvTef1N8yi0EoSfY8LVMHJpIxBW1NUxZKVCqP2ohV+4dRRNjx50Nz4K4O+vNGzxkW3
uMj4yqH3RvQCakVbJ5B3HVIOHSLFIBApQohB5DxiP/lEBDAna1FUIkXBVBB69Bgfxz10U/TdcmGM
PJUnpV+xLCaxKbuJYpRM8zmi5eRh8Ju8JV05Nm/A4zebkesbSHJpjOQofCU/ZXkan/ishORAUfN5
QdMBXE5USGXBMyogmjz82R/ewkwpkSvl8txmxASBWa1oAJz7oXqIJCG281iB/l8ue394CTVf2ohS
RuO0TjkyJm29VVOe2cR5qgQk5nKlpTkfN9BTSGO2M9ISbZgEVAKATqd++cFCu4Ylctc1LkWjbvSZ
YKoqMolurqmeLt4Y/yzdL/XwLmjR2Amqfyd8KiAQTqWLNoBuLSPMxt+5huaZnr+SkFsMea9tzr2N
KldDipKr4+9l6l+Ooe6dOYsDL0RsxJa0chAXan44Iaggo4Eap/1Xx4DaQUA2TF3sTsPf6615OER2
AWBSRl6lIxjQPrKcioUux5QymaWv3BbLo5WR20RNZaLvmB0OSQzcQe4T0RFbvWXOY3aOnkU0CpWE
3WBPKQIIi6pD0z8Ma9i46ZfnlyaE4f5jed4v7GV8ko9SIDraK5/TiAilxWf7rLWq9nS+7+0WPQBi
C3CXw6dCzOPWoaInFBrffSriwf2qDYemBWhgpXqx7OmubIi3NpJ84AOJhY3SPOxALgLOIF9//Oua
3r6lxNjal29b2Tyrq+/fxcEBMilywFTj7TT9/ZUrZ4SRGThvFJ1dADP3J24KXH6t0dVvzyK2RkaP
oTD99uAYW8cHAPD+7y8f8CsDs8hJkfpQ1nIYUEPbtXwAC1+zFiU9EeU8JSejcM4amWjZvqtXgraf
aPPe2GZXU6Ek2IAFTGfG4fB+NIHWIl0BvA/YBvf7YvPwsOWJflFC4ulr1+JS9DTBXP+zZrNT13th
Hno+K05tB4fh+x3vESIaaBDaPMY7K/9+eUueHrYOECRnGzmEf3Xo/zE/R6UyXM4KXYiht6/c/jg9
AFz9UaHD8VID/WiFK7to0cngwYa4H89TgOxnU92PWcVxAVxqBLTjYaCQKK6N4WkLnp0/7hqf49Lc
XhubzS1EOUJvHCSkEUQj2io0frS5t5VtO90B872DtYNHmcipwXZ4e+bSNvKglB6LSFWY+Y41qX3+
Yzdrb7alHAKe9MhXQDoONO/zCBTnQpUUeMigpO63+VmQFLz85FPbHTdvreE/qqX+QIWIOK0T6Zf7
Y1yKECdpe0gSQSIUX3A7xFhpEqFoedEJ5c9i+Biyp4T5GNakshcAsXhDXJmZjZERoHIiVwK81+vk
NX3ankIgpgry+eQRH+dBJGTPnMHLvac1yHdBXhmYA2F0TQd3V4OKw/1hL+4eYEOATuUmBZ3Z7sl9
vmD5QREd9p05xp0lNxsIZaODQl6p7S8bmvSFNTwbsby386vwBadlqi85ta7KpvDJunaaGm1k59r3
/SEJi/sIdS9Qsk86jnNUIURzmTxJYCozKkMhzGU0R4HGm/eDCcGQC5p2/3pTcgrqD+f420hJ9AQq
zeSEruRAB7Wfc/97lqoZqDeDB2nSGQMSZ/reqxvLTRiN83xsLf3Q0QPk0QnK+rR8iXfJXtr6Mm3o
2onll26ya5uz61mVXJ+poa4LFyQg+wH6rYlQt7+Y2GbE+iJ7oy6oYU8UrGf9eWXASwuApiPAV4B2
Anx25i6qWpyYDuBvmUsea6YQv6r+owCaoD41wHsW9jlVCwvhF4PdvZaEX7xjr63P7lgxaMdMVIdp
6Ae9PGkvCiThwYcV0m+w39krY/0NEoa7QDpwwgkjPz7P0I2q23NMIItOgnaYelNYXklTX9GjsEVf
uKr3oV77X/eNLt7l10ZnMVATDGmVI7xFzP786h4A5SKHY0U2f7vT6fSS7fcCfaC2TZ/X3MXCtgJn
APABiN/BsybPTnFUhG4oV4nk8N8gKemQ5tXBVdMz1v0BLsR4N2ZmJyYTvTiq+xzOQhpzawxVzCkT
hHRwUYG4b2op2wJoNyJZ0AiCXHf+ZPfkKJfGtpAc5CLJxJj6aJ0sWhKfXIBnXTka07G7uUhxucEa
zsVEso4M5a0riEYW8nqS1zngjPd0v8HAms5vjJUx/XK2kxmIdECCbrpO5/1oHTLxUumprdMfowdO
F+zkgLT4X9B1WQGVDi+1IeqVrrXnleH9sND/Gt+V4dnZkwIpTMFo0zme/OCWO+ZSb4RkE/gmUK1t
/aHwf5KB+lTeo+kmMyPf/NQ+YtFI8DzXoCdSESh7PhZ6cCicodlEwQv4KWKexnvfKl1StejOqPQK
YbPhPWXHLKbtXnO48EVNqK8nHinjY59bUkGrAHRgdn6Ri1MJgVJIhw4MCe30owAHSqWZHo93rmjn
aPPdBgCBhvuE0zteT2iEGiVJgfCTVKMTAEfhaxI99FP3/qGQEoLGIBTba+YFbCbIC4iGfxA/w2q1
tX06Svemclrjq1tDcwMUo1WldSQ09D9XBRVq0CHvOZD54WOUs8QYlW+oj/e3zvLOQU2KQyEcUp3z
eyPyh1aZFpAz/aOCXJXrkTUquzUbM+/VZijulzls7EQL3W/5jl870/+PsS/tjdxW1/wrQT4Pz2ij
lsE9Fxip9vJut93dXwS72y1RFEmJokRSv36eyj0zN+0cpAcJghhllySKy7s8y1825T/m/38/xYcD
yLnB52ODZQax+o28NYAqPHNMkXI8169/P2B/xdp8uNaHKW/9KOkSXq5VgixI1SHut/T+pi6HMqzG
nT2H1WMhfkFX/LdDCAgMcmAEb9DM/3lyCJ+Okwk4LmqmeTfX8LnyIXdbZY9aAHHkjHuWbfArxaq/
4kIvD4tmxsWK/uK+8mFghepEJhe8uq77Gqzgq0Vgw9xIFl7wxFNQxlCcdPv0O4uuhvfgVucb2AqU
yfyLYPISlf5lbfzpNj6MOXCTXgays5duv9wRtME1HrneMvRzxluRxbu/f8l/dEv/7oIfFmNH1Zo4
g/FOxp1pS1rAMYB1R51szDdFYbkFAwEFybcqvcvZVhx5dlDfwvfFblqk2NvgewgUoXr5+7v65dv4
ELxPLZtVxvrL1FP9gc8PNKzat2Z4KiqhyuQ4f7bsimNIZDmlG07OzP9iu/hrn+1yvECdAaEejDvQ
XP15IspITLMYqP00pWeWokZ8J++KuDIKW+4XWsvSHags++NI4a0AykhXFg8he3HxzufY2bcO5BeK
Wq6Fd/Q+ttdpcqS/xNn8u630cg5eBCwRhH+s/nt0x5JIprhJuJCfOocXmN7L5JiafeP2PTtx+nUq
7mj8+IsX9O+Oe0ggXJQy4ixA5vPz6MTIKieSGgf3jquQPUyrq1Y4G8cju+viry4NIOlz0tEurLst
ga9UWnzV8y+Qrx9TAZAc4U+Qg6sXIvlCevth7nJSZxOdQbL6nOw/Y4bkXZl/QWK5V3s4NM0VkGr+
AJNRkC7rByCrNum1BJSE/vHP3w/IZXv40zL6y618GA8CSBnQ/GvwKQCsPea25MENwNy1+MUzf8wB
Pl4o/LA/xpBgWDjBhTQUDln43dV3+TjArzzaUk13RlTiHM8GYjlf/Sx/sVt82J3+cvEPQV7D1iVR
UxB8MupJvdbicQ1ObDmwcBOaXUp+UVz7cBT85WqXyf+nOCEMSG6Ix+vlaOakTzAKgm0OrOb0reC/
4nb8clw/LPe6LwKnKGiY8hhsm2k3Bgc5Vw6COx1o3bE8wEz8l/Iaf7ytj9MGeAsIK4QptFL+SPj/
/IhM+ww2v5C+BRY938OeZddBThtuEUBfhm+/Urj5t095kTTCVgHjHcA8fx7SuQsgigoo/qcu2dK+
oubQHYv4MPo7BJFt/2Mq9honblh/+/vl8dEL5o93ieM1QNkQajTA7/584ZWPWVd70M/iua2f09nb
vYvQUVOyicpYtP6rZ4t4JnncHcMg8wdBPGh4vfoiVv2Dh8LupyxR9z2wcLerioBbCujr4Dt1+Ps7
/XcLGY1wMJniKE1gvvzzjToRtKqvcaNs2l1swttwrzZx/ktbqA8b6B8Dcok0gCBJL1ipD+HostST
RTsDgqB6gz5R1d1BpfNO3Kfb7rvdG8jcky3dXmU7dqR7uxHHYDeiVQZx03u+KY4wLUC8znbkVwHm
ZQl/nJF/vq+PM0SFUR3HuK8sek9Ff1h2ZmJbh7JO03zNLNKYWFb0v676P7+5/9W8q7v/+v7pP/8D
P39Tg9fw0jIffvzP/z3DYPG1Z6/yt3LW76/zb+rHb4/m1bDJsG/Tf1y+7P/98X/+/CO+61/X2rya
159+2ErDjL+f37V/eJ/m3vxxF7iry2/+/3742/sf3/Lkh/d//v5NzdJcvq1hSv7+r4+O3//5+yWl
+J9//vp/fXbzKvBnO/0qv71//P3318n88/fiH9DWQVqSorGO6YDs5Pff7PvlE0L/gZWKHB6WgxTC
FvAf/P03qbRp//k7Df8BqBaEBuAUeHG5uCgtTGq+fJSE/4gpajfAa2Klw7ov/f3/3thPb+O/385v
chZ3ikkz/fP3n9cEnP8SQNLhj4UFAats5GY/rwk+0lrXg0RO2I6OH1zYrc8Jp8VJajFdcT4HQfWn
ofnXHfztFcGjwKl+EeSG+NpfDIECQQYzqQnMZalBHmwpkF+rBbe7Uk5DbZNGbL3/+0t+6G3guSis
TVGex6u4/Puxt6hgaa/qgEM0L12FLrvFw/RucjV8SrBFZ5DdH7ItUgdEND3rm89w6SQw1mmSHy7W
/ZsdokVVTRy7l8LENv/F0XvZd/57XV7uDjWcArUVNJhh7PMRUxmje1abJtYlQA7rVC5ySv2mXqf0
loaKsHLtQa2XVPn5VzvCZWv+6crppdUDQn2EmYaqC2b5n49hNqdZ12oCutRCCdQZgzyG7Gq86nJQ
0C0/MhXMIBKnkb6F06IOzyObi7Hqk4mElYYrJy/9OLMeMTw3v0LQfkhSMS4pbgs3B8IkaDBw5/z5
7hKXKGFTpChDrRz05+IwvdMQLSqV5sCm6VGw7EA0yeWGptqn+yhr1Q+FanZQcUGmrzPcQ+/FLDm5
bifWkA1oEMUvaR1Yxz8N4wVmjCAVYeoFZoW09mPtXuQsLRzFYACEQY+sgZctnqY7c94HhyzQ31Xf
rVtADvVz29jkbZRdAz/EPjNINmV/5buGfkkN6JNlKJfpnrgsrjrfcySquR7T47g09HPMyNhuBtaG
fjNBNPR11oWH47Zd+qrgnrf7sSl6eKnkxKx31he9u08KhBprrVJUjaIaKXc5zFryu7WLZAMXAhXH
910h1mgbaxMzCBmrvIvKiLWqGEsD5YFl14fh2t21qWVu32QSyXLd8GTaGGxuDUWFLM3MY6bpEOJF
ufwtI3PQbzQD0OY498TsFk8BPTPL0PGqNiSjAGBng61ohzlHVqP0UQPHFd36Rdb+uMLUsC4DZcgE
Khuaz1WaLURjw7futcnaFLJzssBiAMUsYVee0RWJ2Mr5FhsOvnEdfGDKJViSoawHEd3rCaxMRBdU
VF02setkzRIImzF49pURQsOghJl91FSEp42tGsU5FKR1gqGE8Gw97qFDYyAetQLkA5V51rm9J0Hw
1qQUaUARrfjFhoq56vsBSmHUNuNpqJsw2ZlVtv3TMpnpnE82JqXlbedvZ6j0d2Woxv4ZaeqUb4qm
yL/3EDy3JdWwRBTh7FwlijV7C7xGgSYbwJsrm6R3d2lisE+vdUDPZDFOlD1po4u4+oQtbVB58C3X
cNfZwW2+hhxGnuxSP/imBK40TrYEvp+bSRVrtc4WYtzON/MxWUmDORjBHMEaB23nuptb2DbG+Xem
rCWlR5Ks10mCVQ/FmXtaREaf6o5bg24BLdzTnCwKdUyoAxQ70eZh1RRyvKOAc+hyjIx8IdhZIFAY
t+njQEEGOFKy5KLsRGPvc54whMiu4WEZ6oJRoJkWheR7GPYERPtT3OevQhDhypQoDiHUhETfhrQG
Zjvg3XffUTqWJOXYqiCG5cItneW4ZQLO5X6FM9Ng1u9hPwflOJtpDxWY5RtVsHAPYAr9lBnQIKu4
iKB2uqzOHIzV8Y2pqTg26Ty9UD3HmxiCbOXFkWmjXNLC9t6oHTXQoy+9izxefN4gsWhHAQSrWnYF
bwHwljTB3E0GE+6cMKB3TTlaK9JO4be1yTUrDaujl1BCDLoMYZgZwwql0wdN6QwzUZwTO0TL76lp
uifSJcWPkYyQjjD4+6Kapl4AeQYXnRIa0OwUakcqz6Fjmsh42NJ1Gh67hPi+hG1i98JVwDdM50uz
tWMEBFmI1x2Vg+fQaw+agpZimrB/gRa6njI/08dk7egbc17eahe5Cl5wddnMMjuO0NW/UipNSTkE
VJ0HGmFXUWMaQ6sbETySRVTToeg6J8POjyF5V3mh4bHk1u0M8JurpKrbk018C4qLmvkPNa2sWuuY
o1XSEvCJOMwB7hxaAQXklxXdTEyvDwGHbjB6U8mZNxOMcrqJtNfekLk49yPhVbj04VLOxqXVFAEq
PVg2FZUMcHIFwXrLC5LhVDPGfh7iDJO1Tpv4OppayGnNY3OXy5DtO84DXpLaTNuFmuieNytK+9MU
H7IpT6pkVvR5LAbFKuYZhFNbRdYdhIeXsGRRpHbz2OWHrm0yjgZJwk5+Hv0+GHtqrlTTg98jA6jg
tSoaSkmWqWp7OQPNEfdvecri6y7Uy04IV9f3JlxtuwFCGwzycY3GBwH7IH0g6zzf+zhtYWPC6vRM
AWnk58VICNF7t94ROJ6UNLAMnUNAAOGSgxI8ZvH6NW6mBEZ6KoGgbQEgNBwc0G+857MS5F5gpg9H
Zou1OOBAJvVxwVIQGzu5djdixmJt8+RmyiKOolcKlH4UWPhBgI4a8W7eAFE5nVxP75bcHpM4f1J1
Hl3xxfudJWYf8QiKPeE30a8PQ1C8T+HwEKpim/LozTfNrV7tLlnZHSMGhTQ9jbdJrENoz075DMxr
gz21DR/7Ib02YcB2oDuX1EGb14kR/8fR7hgzOEsktQ23IVbzp9oWbjdGNN3JoegOi58gIp9H8REn
XbYhDevekQa224Q04x5zMNvy1Jq3JRndecElMpw+Kt3qHOOInHd8Vp2GbIwJyKH1q5t2gc5TlM1j
I1EJo372le6L4Tx3IDmWOuiHSqsI0igJn1+7cd2FTgbsOhV8tpuQtMEOPFDdA48Z8bp5JdTNc5XX
OTrPrGl22J/b5sigtoJQKxY9PdR1E+TXNudo7xS0nZ5UgE016oYQI8zF1q7jXD/IMV43SRPXtsQk
HCqItdegP8opQqxr6NUy1usuM8xNe4Qa8BnTDlXMGDbdN9x2qGbmxWz1VewHt4Vx8DpUgJR34B+M
cELZguixHMJc05sRdfyl9HEyZOA9i7StvMt8UAZmXR8AqR2whAkk96ukFfTLOGdtsY1EC7HlMVjD
sgMfdNlBcyT9hDU7XnU+QD1Akou7iF5kuum8GO5WbEC7LiYeeIup6b/njYkvY5RtvYbX+CYePAWa
V7HuKUNsX8BKSkxJ5aG7GO1zS5L7jLAazaeC/xjChnwa5wGebrxnEt43TdNs14TrimfZVBUNB88P
VZzPADyI+TSqYpBVZ1iijjDHQ21oXFDVaAM1HhK5yI1bmmIj2ahvlRCyPeA06W9zUrgvM/BqD0lH
9cmDvHe/4OPrmIYvS95Np4wn0bWK++Y58hZM8jYy4Vd0rOkZQl7Foan78Ec3xRmsxfUE/+p6/oaR
pV9MWAdnvDjMGDxerVEni4ipWE/1SzrC1bmEWl289QTEYi/1m4Od33ZFLgdP0Hk4TBHXvuSDcBus
fUQBPeDQ9jA3ffh14IaVuebFKRwVwHz5gvvkoLvLHdTU0YPkChqvqoU9WezcKRUQK51HyyGgrJZt
bQf20mWI/NYhzU+BaMawygaHNzkX0B1ICJ0RXIXcXi0pDCyaboH/t07LegXtoQ5s9uaDuavyActt
rudjHXfNPskBDdti77I3KozP1vfqYe6phaNKEy9H61yzHcmQ31lqwifeUnkWJhxvfDag2DWIxCBl
ksWOWyW3dQhONdTEj8Qv/CtS07aaCuvuC5wa+zzISb3N4AR428bSlMHQ2XKkMTIi5IzjdxklNXqs
CxwRNZk+oUgfHjqfjCdRmPY6sqq5GwN+brrpNltreTWATh5tkACcmowcZaf557RW9pXWs/o0I9jZ
w4PvPuBsjyDOl6hHTfuEBGOJlml/pWc6VUMggLCHpukuHMP5eiUigyBe1OFA66FG2wu663Vhtl1A
kDCOYniKLXJ0lcf93kuI+EY5kO2M8XAPe56rrB9CQLDNfFPwDMKQqWjPUdbrysDctYT05XQbc14f
bQpZ73i2/uynwZyGxRJgydBe1lSS82LbtYWclx3w3kcNeY8WaBGvk+jZN2O/z+NhPVsp7UbO9K0d
WoE4ZB63thALBGDYsud1/D4mWhU72LyJLauT+jwSqN627VTA+MBHt0QAvxa2k7wWMkjhNNSwbOva
GNE02CUl2BZ2l2etOfshSyuH8vGBZ4RuBjL7s0jk9NSu/Edh8+m7sKA+N4srwC2LmhymvJGFwJit
90PT9fs+MAThfiuLTSrVlWjFdw/h5R1ib3lOUjDzswjm7CYe4688rn3VDEODfWeabjJHCfpWCrS0
IGVVG3dogEhEHvWKTH1JO7xiSO5NCV/voZ4YPWVJ2x3cuMhdb8cWIYgci+sZInIlPBLgl92NmAex
7nYB9t1vBSLD90z3azkvIc6Zuo6OYqrJNfBKfO+nJP9UJDVyJ2N6eyb9MG/bpX/OITVYcopGf91L
Bk52pF9CZTYElnMno4ocBIY4RWoVLjj6+zGAQVFhmyuiF3qJioMtG916VQ9puLOmecQ7cWDlsRgU
/RrF0sI+gykpK+9df3Q+uJuScN3GBId0qKTf9SLbt57JbcyMGMCMwxRZUgWSXhRiexF+2UkLKAyH
olQZ4mx5YozFB4JQ6pgjvkBCJ2OwLwKxE7N9iA1E0nAWFO1LwMhdj+bEjkT5exrQ6IS3HW5zHC2Q
rmf7Ypj9Vo/wPOqdPWMvQOoGRedHxGvrgSemr9oowlnq2FU0U/ASpEiAu6iLbN7CssoD0KWgllvg
eG+wvA8ofdU7BMdfRGbbfZEW8YvosuJ69KCDUtWmJQXvZ5fZGfsIL96mIn+MFiitDXWnK3AHAYsL
e7VLI38gWEAlFDbiKyhpdd9l39sXK3IMgWucO+YWjB6/yru+64WobMazR9TRh91iMjGXqQgQ1NC2
PsBo8zOj7bqbknhGMoa+WIkDTGzHZeirNc6Bf8xd6qBvMM9oYsJlCa9wXKH1kGTImpIRKUKZNwg+
gl6+1QbW1c7l30dvujP+UNxm09ymx3qc6XXSDJ0sW62Tz/A+T07popYb0lP/ykmo72w4uKmsASA4
QD/9NRmCFIjPXA/XS5omgMUEw13aBd1phKb2tQbj+y6ZBHzpFdILG7LgHgklPdU5l/tBzsMpDpNB
lKDjhEep+/kELSV7bZh296rt9c3ICvwoLJTmZhI/GuEIShuJ/aqTJXwT1ohNQMys91RangFow/2h
4JLH5YSK1xH6BRP+g0xgike7HRHWfRqyNfhek2SFl2Tuv0M7b9oDfOR2OlM2BAsVBFRRy6miZB72
0I9GCFJA2AG7AuRYzAbuKkWLU82xsdSTgOxCFNt5WyuKoHM1xYta+5BVmQjo+0Km2VRzPY7309B3
z/GKK226YZnv64z4k9MZCqGc62/16IoDBzr7s1JWnRpJvxPWy1Pii6kCOSt7Qtj+2C+UXY0dMtoy
jdd7Cx+ClzZFKNsObj4EQdC+8STn78MACb42ShFmabNXfTCdFrEWV0ZLxEiGD0/5Mub3QabltsOk
ORRdEGxsB/lxN3RLJWcT7ZVvyENk5b3zcExI6Hw/qyj81k8OlCah7DVf7BeA0/oYB1ZgAkjEkeEN
7ZEl2GNH0pXiqjEbZEkU/Crm6oOYyfDZaTpuLKy3z03acQict+FQzkFzLcIpA4eGQF+GdV16iqWz
cemEQCEHUWyyq3MoL63GzU1VAKJxMB509Ieh95wflrgwZLfC320/RD59hz7Suh1D210PjXoUce3U
t9a4ZOnLJaIyvG9EtkBDCmWN24X3FBYKFAqjldNBeApnPSI6h85VvtXYWJJtA6BK+zyi+mSBqRqC
t7AYUr+rezt/LRB48d2ix2IPvzuCWYjG3xneH8n9wjXKS7kXqJ35JCFFVDZDlKRNmfmOs0OsM5Cj
UMFDdCx8n+ZnOi61rSIN4uahkHVhjnJFweVqiBqU0uAcskRlOFIgwXQIGf7O5MiyQlgu7nHyeVYq
W8x32E4lfx2NZShz85R15WXS0s+2RSp00/KlT3+gAscHjftYjEf+2hlsniXpk7nexQIhd8lTPYS3
SdrXMTaWZep2HaKW70sYi6cICQGwif38AKlEV58zmD4+G6H7Z2RPcGiqA5F8XaFDNe+ZzOl6Eywq
YntGh3ZLqU1u4JfXIz3vIgoyt2uZ2HpkrdeN8m46CtQSPSoX9XSno7qWpwxCGSMaihHbkESKK9kP
BCTTvL2Em6p3ci9z4EpKsjSw466zvsSWAOdAgE0A25Vy6H8UM2quG6impfQTqLmm3yumsae3YdT3
WyjUoHIIuQMzbidrbV1CjyNWN2HgZI/3qVOU4VGY5Id4TNFB0FGE35frivc6iQL9k3Ua3d2yLlje
aZMmy0PLIhPdwuMGvw6MNWgzHKW8p3rA9NyFS+DXcrCT1Vu+mtBUa9MmS5XVGmW8dtEIJqQna7kQ
2KLsVHOpjnQRcddpN2Vr1YTZ/IKGhz0svO3pQ6rgXdbXlABxR+tU49zAsnqE/kR+jai8vW4aNCCq
eHai3SiG1lM1YUIEFUP0mVVdwy2vsjnp1hLGnW1Q9rZDFX0pBNgMa8jXC2TWsKGC2AwUXhWz2f0a
swQ6oHkNI6J4YaDAyCG2dw1tCEZGjqYU6cpllXYmmLCtoNxf4mxxT10LSaoNW9OkKdPF4wBZEubS
4yptDcZ7JLBnODV8bxMdigoM8emL1XV7Bxls+d1k/fwMS/sCNfBhuoV9ajiBbJhBHIaurob/k3BA
+MY1TQ40rcPp2Papy49Ka9RpW50oC2k4Ol1NYx+WLcKqO6jde1rN8Nt7jhG/v/jIrTeFygpRDeNQ
xDhQFf1EAx/AnbhwGc7muc1e19EWO4JKOU5pJ/O0zMHKFDDVljUCejFl7MdSLCjZh20288NkE4T8
qD9LsUMZZiquGpy3+4LqdoBTau3dDncevy5LAanomNTgVyhP2XZ2GWZfzCN70m5ln6NV6ae8ic1N
qHmzR50BUyaAQUy+MYgfm4MBABnKpJ5DtUANDYMuc9yIfsMAYQSrfxUxBL1dgMCKkDC6o2BZxWff
y16XJqVRfyQRA0CCLGOGg7tuXL3JUI0HBjYUxdnJCaX63BNsbAY03ar3hp5mZmJxClJEiVvkapjc
tkO8v4GGePCV0UvYyQJhHxPTyrhq1YxVESBxx5qbBTn6acFWb/sMIYWvMZSKtQVmi2FQFm6hTYbk
w2lxWLXgN1NuiugWGqlBhIJEiNBq8OhnVyRL8Agaq3Kp0oEgDYz+mO9B3rTvjndRuk2Q5t1EeMh4
MyzocuZTqJrKzVp9naiNp3K0KVzH68n0j6jn5q9sNPyrj8bW7bsh7p8jBJ0DFiuPn9cAtYByli5A
cT0THNVFt9yCxJB2SAky9xJ6DoTtVKC4cgygdYDEeiK4Q5DaeLoFFsFQ+NjVnSijuAluEi3pW72g
8CzMiAU6Nwavrg1d0O4zS4e+ZAvCblyxEGQTJzWoztTHw47nCtFrNxJxhR6mHzYFkPA3STHi0eY+
CPbWaIL+Zk3SbQCqYLxh40BazPiwNscgiia7l6GK3T6ga48TQ7forixyuVi+ALUIYbRlsGrb43Es
JJjWPtvOIhpvZVFgz8MhDOSOkK7eIcER8mrurIWH1ZojT8xMtn4Gq1p981lGpw2O8cifKfIjdz+1
skF4CuunERbIq7cbnavxkzXZoKpRKPQ5POny5eGPLpYXoQBUYmVJXEo0wd4UUBY3C2D2fje5CNCa
AGckurbF0DyCyBBFh8vmuU2x2MCnaefimSc+A9CR5+ahYKibHHM41aktK5r3qYhYFasGMZ1iCUAY
C8pF5Wpy80xpvbqNnnW8looLuHGqEUddKcfEXtVjVAy7YZLFnpIcRX6DKr88LFOEk6FNe6hgN1Je
1WEk6zPPC5F+n7Op9XddYeDmplODxUuFW81V4JYRKxCFkug88axbD2oxaCUif477Iy1MvUIvlAwT
XpDQP7QijUH7jPDnIR4Df7aOR/WXaE3XsSgjV/fHeAq1eQ1YwNfnqL5EB3los3xL+VJk2xw1ivEx
qTv41LYh3w6hKeYqBd8p2aACxDYynVD3WeoRZwaaKKw9gksCoYXFDjPcEEWGk+ItWVu2giQDt+D5
DlX5broXI4P537yqbAsPh9jtAjU1FOwZOtPbmRB4NcuGbfIlgDh4GD3MjYR5BUqDL1nP128NdOWv
6apCpL+UnoE4WV/AhWeIsKfpIWtWdQBSmpa0SdHNMWl+4AiXbseIwfB8CIMB8jJrdoVgDleKhmDe
oCubPUKGy3zjImswfQqW7YO2He/Qx+7fw0EvP6a1cQyrytebtV/GBwb2Z3G2s8jP6TCmekO4tawi
kGqobFN7EHQcO0zdsDVRYdiGt2v21SVF/WUCx+gTQei7yQymQsZbeCeThr7DpAUCBMAlRdeL78wx
W2Rw2wJRlR1aYBeik609jKx7NegNU505YDOgB6RVGkKja6feBsgDYAOfLXE7H8QS59DYvkJCHcpg
vUMFAP4c5zRO3IkCvVGlISlOHsqRZeN4dtMWQ7RNvTF55cQK1dTE0YSgEVKHe9G362PLSHoByMkA
rjyAqVxD0c4dQGphr5GZ2irMCn6LFTQQqPH0CCqzdpq/2bjoUTdEKwpN76W7MglEsyuOMsqItjST
Rdkg090txVjwrcpEe7ui3goflWFCa5U24KwnsIlvymi8oA5p3/5ALxubXbggY2tFEHSQCyyGuLqA
xKt2aY0tfcKTLeJaebJmiKfNyBlw8j1cswJM5apbWH30hYV9S57PX9I17DfzOOuraF2bY6h6NMfC
+oXmKG4dPa1JV2WhUnS7dla/eBv+yFnS3Qzz8glQO4+jUPGtR0UL2im5B1uj5a4iiWYPyli6yXQO
JDmqniDI1RM9GQeQRBqT+an1Sf7qe6uuQkAs7lBMxcRf7Sh3AdXBxtERc6NoWFTqGriXCrdWNIiv
ovrYZ0ESV/VC7C5Lh1RtChGM7ZuIJ3JC463KFz1oeDYxvW9XOxngI8i8SXLbpVCrQCzJHX0MXC6u
gCSBGEMQ5BmUl7vkEGHM0K1Gon+XzN7bElBooOLroTgiQe6f0XEQG8PnCEU22aJPX+csrhJbFOdO
zuqrYwtOMetb9ckOeXbD1s5/KYYRluU5mkwdCvQvMiQWFV2DI5UpjYJFzAMwamaLQlapRX+mBCe5
l1D8gvV4pDeWDD9IFi1AXg8GbqiACFX/o7Whx6uuu4vjN+qic2KiLYY98xVlGjFbU6tTx1CUmqIO
WODcyu3fQ4d+xuYA2nHBCiIfACIhokCKX/BTf0JxauyX/4e6M1uuGmnX9K30BbQqlJJSw0kfSFqD
l41tjMHAiQKM0Zia56vfj2DvAi8o3LUPOnZHRRB/1F9GspTK/Ib3fT69rBP23Kxhp0bmKS/XaBgf
J2nQb9OVcwN/hsjyz5d9Lsv6dlmwpDbSLzh2NqbQ55cth3SW69LT0C41x/VVsVhRWFDzZktVLskB
hgb3hWsKfZP7/JADcVVUnDbQJ2AdDH23vDPBTdvZXs9M9oFDyNqqmVml04fS2bx8FER9u0/mabif
o54mriCmRgwBEoCmPxnfmNtrv0sWW/+8FJ0HZVNLdZJXp5vrB2n0UruwNSrmBYWZrJKfaTcTQ9fS
yr6qvFgymt8uKhXoDMQHDI/vHx2vogU0YJgVnMxeqY6S4aSvM8oaWtAUq3k9inp465LlToHqCWtf
V60tkAHpQ90fk0GNw67PpmXZ5VPkNKHoJe25jMSo+ewt1qYg0eCx+TYfHaUy2Pv3XjrQQW2yXrvQ
owUcVT9NcL4ce1wvJEiXu9nMCj4tcoXP0zxx1iWzSw2W0GpvagSXQRNbphVmMTpun/pfBDMAWYod
tgkO8gs31cckXLpyubALnZxtlpLqByIfxhXkdkPfhPz6AcliU4Y1KJwnVbpo7Mt5dpwDHav0g12U
hjyk2ehiiIvE8li4c6oHWguWxs/HudN32TgjDGiS1Q77mko0iWY1swVQHYPPnZlDc1Govs7JZnIK
x57TtpcemGFuZJ2yAgVRi+AldqolD+vaa8nHtBR4lOoQzCGGN9Uus/thpNiQFJQFRI7zzEA2I/2l
GNqTJQrd2zfzsl7U3qLPh28fx7+SlN5X6BvUc6nocxHq/3mVPrZVV33t//hfHZ6qTcT5/4MIVWzq
zH9Wod5+aj89PhX/66IrPpVfup/lqN9+8rseVQjjL2oynsFytiknbuaY73pUyHN/YaBDW4oXEjzZ
JuT+TzmqcP4S6NtMpjJSBAdAwzbZfZejCvkXhDHdxC/ibQpLnBr/Qo565g7SDGb7bP+ce0y1CEVu
Ho0dkUt2nWF7MyJ1ynv9Oq+scJ2di9HU3tPBup7pKBo0ahBexWFqxkcR2QPdjfqRBATAsHn86Rn+
Rq4qNwXsj03xxx2duTFmBCDV5CzdKav1k6s1OF9Jpv2eksilm+Bfq1rXp1yz08ylv3Jl5kJE6fjo
1+FLkxnvGro/wWytJ9qHnywHup2gxR06nSGDVDlqL8ri3vF6Bz/HwlCxFXWcXWV3hhNXdxTFkdkp
/VQM6QfLXE/rWt2vKrvmzt8hEuVzm9vpWBZdfFStRuDCBIJd1nCDg7U+STe6iFUVZmt8i5ThHlPd
faOGa7JUx6cyNPuTzN6bE8F8w3BuWFHvkJzZB1hSbxaJOqba9FxDb9+sa/fCMfPtyPzNA9XPfDSi
r22tB6l78rJC8yk/B4Pgd44TzGcehXcqLVR/k3DAmJdG9dVSM6EcxVGF2tC35jgcu+6Aj8M4FFF1
RLPy1MJFVOPHwRHoaebbPpNayIiieE9PSTG6tc7D3uBo8TJj3LULVttpHYcwt2bKyA3iKJi0946A
sDU64+umcS7+vHbOeEN/r51z95I9Q+rPNW88LdF0WxTJZVtmr+3WhNFkH3vCfn+kEB1spcqHyGT9
Ls70wUoLmE5r3Puyb46Tne1TMtlsgmflGY80E6PD2hlUjuPivVkZo89iL3GTxLdD3Kz+C7f+XBr8
49a3gOingCevPHITTW9ObRQfl3U6KHlKaWp77hxSxjzoVnTntvs8zhLf8YoPo62/s8kGPZLEvJ3C
2tlKQjnLVzQNbHwWra+YBMI418Bzqrt4nt78+VbPUBU/bvUsSEqIy2TuJO1pQD4j0jIsY2+Xj1G4
jAMn3xw/tpLl41b3hZm9WdsODHgS60drtNHn1FeKT8WnA/MCSWezUfxufZ/ZK2zEP4IWbHty6dIN
KVPmSI7a+aUXswVhv/vrt+DtpxdTJp6dxXrL6UpbH8TdVdcTujdEXaEcDUaBOWUfJDptttYSBywB
oFkS6v+Fod5wciO21JObKO4vhw5HIayCgykxqlM4/aAX+RthdMcqc3A5/H0C/Wb3fB4+/3g12+r6
6WYdOlrzUlXtifI5kqQnj3pJTl9Rym1w04vep20v/t0zOQtYJftfqtKhOQk8xAZZjt0onk98GA0M
vKIiM6uvSRp878WhW99Q8r+75plRLipJkOeibE7I5d5Yi3uZ5bTXPYuUtZvsr2S8Udgus/Y2jwd0
gtkxs+V+NrQ11NoeLnza4zZGXugXsf4+a0AOd+342asm9jJ3aQOsIir481s4c1P+eA1nZ5gtF82O
Frc+9dP4oU4XA2U3AvjGGhAIWvigU8Qbduy9pQa4T6ifB66lHlojEbSLZc2UHmQPev+evl0YxfF1
L7AreVE4WTLIE6S1c/pIsecOpQkNSSYshLXA4a/0F6yRZ0Tv//oFmFT8fB2tbtdMVEia05p2mZ9b
jPBBhYyl915fjQc59WFjDAdlweilu7PU9n6gJTFI7ab2uldLQU3PtNHTozAwhrup0i+pyz+y0R4j
lca+GTcvjQEwf79xYoh7fqtlqRW4SrzmhDLVCrTBcK/Wvp78FfnLtTcxIi9eiFCSmWR4nObap6V4
V9m1jssjtknx3NV3Rj0NcoqYnkIjKiNc22WkzB119u5YGNFbbaKHzITwpTI/eoKiw5Qzk6NLP+kd
TWANxUaQznoVCme5dJVDhiOte7P8l/Orf7yPs9MhavLerSjXnIwMIEaZXtp2dFK294Qf4ViVw3Xe
vud1XcrV3Fttf6mXaDCL8iUrm/3cyvbj+mdbfun27WCwMk85Pe2A2aSKCTcEPbboktuakMKzciSW
pRKBpk+fc9N6rLUGqdyAywg/eHvAp0WzZDMELJLPdvgyqxnGkBRkvR01BAvxfRzULYNPkrlRYb32
r+s6t440vR1loztsL1UxXloaBgqL8khYJq6k8tF4DGI1rlzaqgdPi49FZHxaDc0lNMM81Kg8IgAk
mkKN/HZ1t+KsiahpU/dHjX5Xtca0H5P2o9xMSbiybuWSMPGk0q7Hsn+bF85DYuYfRjZxjCNolmLz
WCfgfCe7pexufXhhx/j9jkpk/3wVO3o3ufZoDCd9JqDt4ua+QxZLs4Qe/GDqtT8jWtybSP19beiZ
NTSVFBXZFENO4nzvEooEfW598pKa8Ly21D6J4mQX9f2pnRiL0c4Ewn++V+v3EfovY3nGqo+b0RzG
U2Ql1+34yhmvzbq8tczismtjWCqDPMmJVuPsiF1LXOCKBANuOwZM1gkQlR5mRT6brF+zsr3J5w9r
XLxyNPfQ1NBV3eaIkDGY8D5gTz22q3korJjfNTpFXkuIQ07fICitPkaud6SnJoLFae9y27mszPFg
jwryj9hpxmvmfrP3+pp2pcYvs+HsYwqkafLSIKQzGPKPj+LssI1W9rmEQeAnqXnWocePdY8CxmGU
RJteoNh1Agp4rl/p8xpUthuwMvVQW73DIOT6KdVahjlnK6ILVRa7jn5waDau2gmDaUemlVjHDm35
7s8v7Qyp+uNmz45sbXGFjnapP2Uql0ZQeQslJjtbXoHijYiV3Zu4aKaw2j5A3RycwKISjp+kurJs
Ed91ZUodMJFJCrMiG96gp9KCdcXP442lEbhl1dN8Zgwk32y2s7sX4hn7n3b3s1N/meMq1aRXnTqp
9+FqDSld4dw+5l0qqG3XqOGSut+1ZjaFCz3mcKRwQ30ePRqi2KtsTe+cJrpBrXak4JMEtSRmRhGU
7ObBtoKRVgeDlywPYU3W74rCAUNMwc43DMq5NVoiv8mdOehE+mHw4tu+UnFgxIZ1LDXEL6bRGH6j
jUCHEv6PRiiOdh21G4YHwOJLdicjgr4taoy6ogqTvEMVX3zAKnSbTuJQW4V6xVd00UTxtauhCYqc
lSLjkNS72GT8iWlb3QUFsZzvaIvq9RLdw2g/9GjNggg/xQ6Bcx8gpZh2Dqqk/X9ztZwFMKJBQULy
Wp8ired51SQTXbeNDJhUNAdjn8d4lxukC9XwNFsG7TOtpoo+d/XOK4dpV5mdRPUlHgRl+RxS6ZiZ
V+aaNGQnpryZjfHKKtE1lqZ4Ic39h6zEds9ClmqqS8vJ6uKE2PEhGfuP/cw7wJQRh5WR3Dqe/WAY
zoMykpu56PpDUbXslLbGZM0SPSVtrFtcVp+WLL3780P8xzs6i0xMttxkdmg/Z41Ib7D+6Gw/o9G/
iWAfJJo9vZOG14QGivodljpGimfldEQffUItkTgHNhiGYa3UjF7F0Zoe2iGKX/iu/qHuw2TX5+eN
MS5ODxSoPsU0MfjgaV1Ks4sPzG+RO4Ko+SJHBelo9k0fbyobD5kZWDsd0bYYA8R51k0yVPpem2hX
DEKv2Liz/oUT5ozl8Pdmdc4EFGuZuvUgxlNp5RfGiqSarh7sileOW12g9WUu2rqX0g2USF7yLG+h
zK/5BWPnnj8RgLc6kqRlOkWpOPR5dNAV8rk0dS+TyA0jSz90HoNXJbS+GdlxFr3tuuhgpEtDBSW2
w9Vcb11U0i8snn84ZN2ztJOXLqdGiPnkjONbit92YPabbi6fb5kEQ1bXUUeRefmkNOeyZJcwkwr3
mEKuZK0gNnot24E+fqSrjj6rzT4xWPUlSvB2D797VL8efHo9aPNwQr2abDWc+GNEzPxVLMI74SHs
jgaGBAxU5j5Nx8ucaljRdR/pnl21KdUASu36cXRHjGrjkJ6ILqfXfWzTBhZYmhnPstrZB8chocO4
tUPR9MKw1n86sd2zQzAqNKZB9e6A6WJDpXnurstmYFCa69et+oCZ+uMUc0BYi3WyLBB07M8IB5EX
yCG5Vrb2CjszLYsBaFS8st55CLRGm/QJ3eiLgPdtx/rd4z0785DQrIk2yeFkCNwqnp69EjACglQv
v5jNQPZUxTdEZQne0ObKtehxVhx3sHy4M8XtscPery4HVhM9OC3BGQJkrTb6w7el+f+sHfCMPvE/
Azdh8tH/XWbZaBbPcBP+UMSf2vTTzxX+7Se+F/gN9y9bh8MC3ErokNS3psH3Ar9hQI5wtsk2Bq76
b6X6/yrwW9ZfBp4SQU8Z4JTEeP93gR/ehGFKeCmCKWX0ImFR/osCvzyDbwGJgRCz3RwtAzzz/H3P
9zcLTSpTCcYJFUWc3Yzo2kKpSWsNXKSyBzB+DJWr8wg1m2KMy1NeuKjE8DHhRUn1Lnuw3cYWu5EA
6roFjN8FizVkJXJCJSIkkv36XtC8NANJcwijaz4aXeDyr52tIW5UQU/l3Luoi6i5W00UTKGXxgA6
I7c2NjeKcF8PfJ0MopnpTVPgB7vgl0YRQ8DyYvGlEbycTMn5XZYs0RWiHC47IrCI/LauHf3CkYWz
+Hn0ZAgoZkMek546eZPs0Ro94Afb03y5MUx1k8j+vbZGSGfcVyikr3K2AJrc4TTm+2gcAtloOyOe
dwgiN3n3MSpz3+jEkf8OuUlmjrtilvpF48Yr0jfMiLezp5ufpfGu9Sp2AT0xXqGOClG74E5odzBF
jp1eIwt2riONvNXNLuvGe6sjxVrcTSJA5LkKfnLAiK7F9a5D+0qfN9BnilNdhVOFP3ZNTL8Q5aQ+
jfgX+BFrxSZCxN16RIzme/qG+6VUF21jlWga0YGaoxYyHvE4p8xoKRL50UDs/qFgT95TDbMav+rm
WYZVZSGb0Nz4AXta/B5D2ozH1iy0p8mg/41xZLFejShb8gBntebPuEuwUJjtig8dpW/sEyDWju+N
eg6Ou22vM1erUgh3pnW1JIVzYHi7c1nkJrogfKunKR/x1xp2kt714BfepmTUS5gv00TM3TVUuO2M
wwERAFMWSpWg3Ug7M72LvXqpfdRV6WXBYj5Ett3tcqdXr3XwR3t9MfX9tGidr7fzm4mA2Q0dPZq+
6qmHgdYeI4T+ZUz7AcrZThpW+ZWpvOqSlT8f+3grAcnICxGnjBe9wynWdPScu7JLHpe+tISvyapB
xa7ymzib1l0c1Y+xRbSbzdHwtWwp83mN5ey7aGs/e0It7smZ6QAH7kxLN0inBtKDQ02QyVxVVH3B
NN2/T1CFPBitM5RH1LYxQmCUPa/NIqM101cdL9izRfulpYjybl694kFHpwFhAY3SLco1ixIbVvSP
VaK6B3ot8vNScmk85u2ClCzryitpbtULSkg0MZTeyJsI7ZkMalF6j6aakKd1ieG9XTCNiUApBxdU
VCTd5y5eBzeg0TGlJCYtgKgE0kW6L+wsGYO09qYrK6fRv5tnPX9i5AozEo16bq+Q3EZUibqBX30k
HQKWAMkluaoKSz0xKXV6xB6hJ9dCoVH5nGe5qINk6spDo0Pe541q9XBIXKto9g5uTPdIF09YYbnk
PRK53gIWO3eL+Z7Fw+/I7mT4axPJBioA0Be4KXlJ02QaVXVVqCFLL3LqYd1F1Tu5+4oilQxKlLrw
vId2YAfKIVIEiBtcy0+cbsJy2eeLdjRhg4sreMKpfaCEQvorIhSaQdJ7enS9wiKwQ9XqmrVjZEES
UahlOFFoZEaNsipeDebK0plAbF9MJP9JZ7YG3rNtp1EJs9zRFkxxch0LPuuQR9U4/rRZ3jOTZUcr
v9Y/QIZjeBtC0VTf1ZY3lL5pu3huUgbotQfL1OYJZY8d05KKBtPeM91G1LsEL1C9o1QczQ+4/Kab
VABz31ElXeaQHdYG9GW1unl0V5CQoYA90aAudr1HsfbtyL3UimLXEpn0Ufuy6xm0LChRZ2CFKkKj
0muuGg8x8EWN0EgEXlFmyb6aPee9V3kew3TGBRVjO7lY2OhFjeLC0KkN+EaUNNj8vZKsBgmYpk7Y
sEzvpOlROVFZGyiDRDAkDvGAA/2WLM28Xqql04OlRhixKxqCr6M9Tfrkz8IR2h4DWjbvXBGhsDNG
CrQHGAMdbcxUBxe5An0RoTRtWV/NfZ8+regJu02OUS83jo2D+soZDeq3q1ujFB5ZxuAMlIOwLK5d
a2eOIOP3spw9y8dSOvVYYGX5yWuLEf3pNK6+gRPjpOICdSBHQGbRI6xHQVTbFaSVcz9e1nVlZUHE
0QnxVccDHvStauSF5ukDyukcJApy/Xmhwa3l1kf6ldS6sniE5KLDIPHCogQIYGajfTnMeCV8GA32
1dTJIgt1TIK04IfIYgGIIc/DdZyt2Y+Ndi0wlW4FWMneSgOQc4d/o8yS6byz0897050MimxJ69ah
tZojQFY6hfANCeZ9r46maS/SzOkDN4soaZVWJqxdZC0rPVsbjXg4k28o347sGUxK1TgtAwbX6ovq
mvHzYM6SDvfAcEx260hepd5QP3VNjHRypNmwBGk5Rojm4ibshPGmQeGwEyqxSfKyRH/DXCaK9UlR
qONQoJcIW7NYrtZ4mh4sIlzXN3os1aLLqrBDBfYZsolOnB4hSAprzG4nRlB0lwV962Jnl1FZHFSl
MC26ltReL4Za0/0YV/EH6byLZQ5XRFnDFzW3S3Htjtb8luPJNEMjLhKUu7RpHq2ISRM+Lb/lZlk0
gJDJMBnvMvZl+nyZg/9TK9DE+Txg+41TW+ajWfXgKoxJ9gNJzFQ/uqXbtbuoaSvzoCJZ4MrTI9A0
2wS5Cxhg3RoocCXvF13D3p8uk41AqBc2/DbX/MpkKvOL5cQO3tJmNj8aEyibXQ9YjJlciz3SqM+T
ia1PF5YK8TOJr/FUTxSy6xHbiydlDpJkrbD31kgfet+VTQnPJ6+cu6qzZuGjQ+oe564cbB+TJa+v
b2x86JsUrQnhmHEa6R6BCrTMNGFudsUcraK4M9umUVAYiqjFuu1VTZDgyGY1OV6LoAuz1RAY2AiZ
vF3OeLvaVVinsTYBusqyiu2gcbEX4yx204ADWpvDyaya10kElALwSZZ85Jv1vqzdCotLrlSBfbkg
H8c6g1uH/XAas31tJPNdgS3gNdQA8QmDTcUHia0l3a1r2wsiFnweOPPH5lQVLbHHXCZCCypVz7Mf
QZlgDSsE9X5ndqu1WwEO0AvqVuMzBdz8c8+f1EJxDjIxRbVIXj2P4UzBv8+n/u+0Uzf1U/mmb5+e
+lef6nOV1f/AtEo4lJf+Oa+6rtrp0/JzVvXtB76nVSbiKMaNoAc1HUs3zI3q+D2tsv6yYZoYAEQA
uOkGgtG/dVMOP7Rx84XtAa0CrcAP/aduSjp/wVrwGAVvC8BhdHX/TVq1lcl+pOibAAuGnAGliDkH
HrM7z/piEf2vaoJWFRpzrj/aDA+6tSvptL5GIMSernp1Rcw9fV8qz9iOP7P8nhdetsvalOwkc+td
1/KIaZ7ncqsJ9oNN3g4tXJtva4n4MjHK7uKnt3D7/df4+Srf8HzPfzvwFzwqk8e4Tas4K6lSydWa
MolluEQK21tnaW/obAPfSAsgKxCjjHuznxwK3zqGDbbR3npT9ETwqIw6hUwx4cQ7cNy5oJw629ti
26qCsEEv8VH/9oTsFhsTHrcZ0Ra8IbZFVaYR9m1diVfpUqCyiJe2WncKati8J6hL7vOWfYVuXJ/U
Ac0SEQPQy6sVN9hAQxpxDNM9RzMW0TW+iOGLnqJVCJHADl0Ij1B8ypI1u/eggFhB1WG9vST0nN4k
bTKSZCWp/o7vver9Hos9zUu7ApSgzAkoHIoCRdcLx/ib7/G5iKYs4y3rHiDIxSzUYcWb4RxXsn07
8JJcnNrOya2gwV5Z7NSYm1TJIR1eLE2dVjsm3rbX2gJyY5cVkgkFKu5jK/jf+Cwl/f7WxjjeWLdl
DgrQV81UUUubiaGyPuFJoRBOiQLMNJ3DP7/55zXQb+vLhcvD56FvEsNvnb+fZCTE7JUpUs0MG4ZC
IyfXGNwt2yYks9zqUOlLgi1rKz6crTQ+IBezxbbcrPPvKKHWkDso38NircuetKUqnCsHCh62VbPO
brrYMJpdv1ranTf2WuPHI84Dem4RFJzBtDYXAokoOUK+ZO8heSWfzTVmPBmJ4TQdHVAwX3H29tBd
0Z/tYRfWJOqcjXdj57bbq4odv6TbbxK2Te1FPKo2CiYRFfAqoozjpCs0Os1RVic4BFIPoYazEvqY
XkO4b8KLfNeNXT37WPW8IWwaSG25ajLArnC9mEwFTOHjWlZocf71q4J364K85U8brejzrcBbROUq
qk+hIiDdJbRKD2kxa3tDV/2RHE28JAn53atCk40qH+kpo8jPNgWRO4Ms9FiEcWQ6n1WlZWEiTYCC
Xj1dd21KzFfEWb5zh5SxG5YZUyEuVLNzUcC8w09bhk4u27erpC/tQ4mhpgGKB7VdIYrmvYmFCMK7
orUwufwUutnyhcV9xuffVje1UAdmDHRSB5Pp2SOLS/iJJeCzUJVQF8Mu7tJLWrCUeod59HIfgRcd
0VSN9k6m+lrCGFlLl9m9iu9UgVWY0R7Mqg6zSOQygD2AsLOqBvQjcZ0AbCubbuh8CW3g0o5xhvhj
HQ2IocgAb3Ckk4z3bscMUQR/hb3783rYtv7nXxIi3m0ymYOZ0gFj+3w92J1VCqtlQnfNr/6qj/Ry
l5NTHXEE6y88yLP2zPYgXdwZlkF9AdwAgIHn18q5jXaYVy00NB0PDOYcympr7lRZILuu4cskQ/0i
E7P+2KxpeonRYMItZZa5eOFA/PUcBi7NGewyY9p10Vk/v5NqXN2mJWHfOY1osFJBZlwbbdszXUPh
kbCIZ+viJeL0twPw+cPGucFkFWaDQiAV1lmbtC9jSEBOD9GM4LEIemUtFW79ur42Iw1Zv55NZGUS
9khQUXvoAlzjHs3SXFpXRdNC1huMQcvDzO1IrFZKZeBXvGqkZora5gbOGWKQEkMJIzO0Mo+uGB1g
tID2IisNVW7GDyMjYCmf6lBPzRSELLbwXHE1Sg83g5uPzb7oOLVOpB3pg8T7SrGuWimyODqWkRAm
4cBm6mma7s9Qxt+RjpTVhaVpIDaL1dHT19kypEehImveQTuoLyiKoOBSWaZumOXQy4AddaU3VtJn
sgdvpohSD2v9wrL+5USiPM6oZFwyVBmopZ+94D5ZY9QfaDcMNXpPad9kx2alDjhTednruVX9t64n
Ba+V14sx+fmCmjkWDANz8y7t6pgqlIuz2m48LUBByBSfpWBs0L/8cAVleUxHwjVwAtjnMm2AljFC
i6rY4SPEcJ1DSV8wrF5qKKvu/3ypb6r+Z+t2uxZ+VsZN4IKR5/GjEkVX5cQhO4GZhtpIah5gECwg
bIahf6gp5A4hsov5iuG79Zs1sV2GLSVTomGFHoyvL9zNtk2c3w0cZk59/F624f3ybm3qN21d7PhW
RX9ReMZyPdWABVp8Q1d1DPGhyvL1C44fFGWACt8a0kbf1W8dQ3qcVxXQ2wPu/+KFV3KG2GeD4znR
nOHe8Gaw051tppog725yme/MOY2gS+WVeO3SyM/8dOlhyUY5Ynm865wPAcXdaKWoWqiPq9YiANZq
b7WDCDFSuzOk5mRBM47prZ6kNRVN1P4KYYhW9JfF4mjt9+bcP2YIvxwDQuf10j0ysAVt+dPz9RvN
zZrhM/AY5LLYx9pJm0u+Yf1O15rqXx8DXAs9IwoFdgjCxbNr2X1ng/MF81wYXfdW09vySBVLfVri
VFy7Vh9/TOzVvqgVTXsM2u7nFB7mCzOOfrM/bPkhi4jXRQx5FpVQRoMNiCgSOmZspfuZUuX9YKvs
sEGIEIPGLiC1F9bt9neerVt+aYMQmW3C47t9/owzVBO5VisMgmlSy0OP/jYLKUMwQQfzmHpbmqq/
AS5YAPGAaRR4Xd00wYCx2AsqcBmGP3mjY4fx0FQmRdal2S+DwSlVm6nzNsPJTeJQ69nbsVR2vX/h
7rco5/zuSYQJu6Vtb0j753dfgfjfdhwnrPoomv10rYBhATkcJn8CpTAEa1vTj+J8Yfq1BTO38nXd
BLmquJvHzoo1tXf0yQSt5k2AJf98e8728M5uj+CM7Ym/1NR/Gf1t1fGStvXohJyPa3Sa2nbRwpzC
5M1Enc/wbVbjrbSoJYcj5DEc4/QLiMXMvD0gocwMP5mYAugvidddzRkYHV+OjWpDCSigCEGoaVOQ
9ujUAS0wV3LKy/YJZCIGvFozqxkHywq4WpA5jDvd6xjh0UGnHN6aMayjcBiS5N7WEyRlHOnd+GGK
0zl5BVyFJIHBdvl1ZBfT/dD1xqOlXDg4tQ7epSGOHwhFDJDjlNlNg7FwHv2WrtZoWhaxdG/QUKxv
ImOcn0qTG3sl44S8ZnS0nvWCDnVDSqcNjbLWLNlvzLS9pQsTfVgzZ7zDLcuIUMhFIxZ5GHv+GsXq
A85x+0sOc/BJyDKCPKwnncMcqqH4lHQFqi6MkRxtWPSBUmKtKljM8I1saCiQQA9OlMzv4zS37mxr
GPIXPqPffLlMW3KBom4lHjBAz9dhHJsSrjTedrax7lVKTTSQGmLzHCLhxWIzZu/PK+vXqJXcG+i+
EJ5hcuLqZwu/r8esTBdQHmMk2zfttFghzIl+nyyeAcjKopgaLwg8SEG7R9k7wz4B/PTC0fKbvcNm
wyS22HYOoprnvzXRjJVpdgtIagJYXtT4NNpylBfGTOtELN6XmTLrHeo5eExdkrzwDH4Jl3kE20HL
AcfhhrXw+dXdclVebrgYJiaVBplwqxCqyfrYy+pgiXi5MLV0emGH5sv49ZOm8IyUweQf/sfZfilb
TfPYNbQwiT3ki4Y1OnkVwAxPwHysBSkTqdWAehPiJsjbTEGcV7rV3o8ZXUnfnSPHhrWpawA9Mmwf
fUWIFirbna3dxie5BzaSM0F1nfXPVV5kOu60BQG/xDjOEWC17AFmQi8UokEOaNHSEjrzmHWMIJJe
esfA0jgJjMwr8Tkrt6MEXGxUUKlWXMGNka9AGxPR3QtJwckvi9m9mWL4pFXjWk9IMtXrvmiz2y5P
QdfGbuYZPv2pAp0nXczXRTXWEGW0df0i2T0ZFSSn/NoatOTzUJhLtttQZ2aIOY9IeuoLmqdTRDfR
n4e1eCUmnXPNTfOGgrorXYO2jQZHy/HW1TsBCgXN50hNo8tj6R+jyc30MDXynqJNUk2f9SZCOjsv
rXu3LOXMRI4uo0nU2/Vwt3Yib4KZuvtdlac9EJOmSz/WtlUhrc7qCWOHaaevHAQTiACz3Gx8p07l
TdUB3g5shPVtGM/MHgEkRIPTVwvoJNhQmkYTqLfB5MJWszSA2GZx5QKEGmi0O9r7NEqTLwjqFAZM
S7ev86Ws38txAnYD8rd/oiOnLH+w5/oIBlp+FbkLzcujBXS7JD1AwaHyGEwxNG86zZneLZ6pat/q
o4k57QktYDZssAf+ZODeCFStxQ+LMPCdZ6OGHqCTwEj9glIX5Ur60A+J1todwghhywCgk9aBaC7d
+6y0ZwjtWQ0MVA447sVK1AUoBNUMulgvP9n2ouvHrFLZTe6AdPCZaCwuLLdihIbMt1olnat4+PTn
fezXfRM5kU3nFmiXRHZ0toPQlR4m4ZXgYEfUzJyMtr8M1XItE9qBujdNuz9f79evF7wzW4b4JmHC
vvN8z1BJZaWdBhV3ULXNnoHcUXLcvu6EaF/YHH/91fQt6cISQn3eoyx4dqmxyOHO5GxPeeu+S90i
v3YnJp/E7dgcqM95LxxBv/5qtBcoP7r21k8g0H9+PTH+B2fnsdy2koXhJ0JVIwNbgiBFJVu2ZUve
oJyEnBqx8fTzwSuTVJF1587c2XjKCGx0n/OfP8B3r+3O39aN7wReKavbKoYnUlaOtrv8Ft87fTjn
qBkNxhY+/3N8LYM4lLy2M3+LxRDT25n55kNFdMhhyvBXddPeel6suMv3TK+mO6ra7mnKccq/8sjv
nAAepDTKP4Yk9Jwnh6BZWzb2NSNsF2NW/k0H12YJjVzDbmZI+jEK9X6ozLBsFeyCy6/gvUtbFppV
+Gj4Z55qyzxZ6CWm+tE2UXl5O5XOsOvA/g6rWe/tUuJwmmhzfqUfOqbR/u3kPMsDPwD8s7yzfkiT
3WTXc8GSmg0TS3FmCBx8S4brhN8SpcHMWzofcK7wAx1boStn3zsLmvXMs3ID3MTfk/EfPN2omRRj
yqltY9e1fqWyn2gUe7zn68yZgqHpmtfL75j+g3V0Uj8zmSLCkd6LxJDTssoQeF/msGK2DFnzdKfL
RfyI86GbNtgfS3Uz+mrGMtEu4mrrz16k7/QEguITo++kx8msBrjLVe0GyhjqHwstF7kJ5Lz4O0+s
GzgR25yBuVriMigmw0wRBCzQ7COZ/ayGkT5BApE+FCbH1JbxafySUu3X8FJiic59ml25I+vGeRGu
scwbw5s56SaRdSTwUCQ/lFTpUBmWOv9W+/00bNkBfTPQkj5Tm6nBTmGjiDG5g31s96FjecCsPgQc
qL0mbIoOl3V25ikTeJnpNYovPGuTMAXu+VV1isCpEW/q71PleMzPoqKHC6HbhDfDCEOr5Bv1D9fF
1GPnGAPxI1qH5/smNQeONwJTIB22jdfVWE560/OSKDzZkqRY78CLyB4hFWfAW9fQvhR+Dg8xIR+i
DaDkRQwShkT7wQmCYXCTKJg23bwY1kYq/Cg3jZCOxhAj6f/U02h/kqaevVHIphA/yCiOP6eZ6LPt
lETNG75iEfPorhjUtqjN6bPTp7kGGatRbUBaCfy+MskHjN76hMyPrClTLSB7Wsb3DdblT4gmGzIk
oqG7mcAIgSqACmkHJS5Q+2V0uz+EGLXpRtSz+FYxMgG+tLCx2tRUF7dRaxr+xjTMJie/JcI2At5x
036bURH9YudZyTA5FLAAp5bmYDbULDRWSjIDpNKQ+CjU1m92HRRhyEuxjsQvoSw+mCoZsfZqOrgg
Ud/wt5RpJK175j+LftBxfHcCQmEiY1caNcoFy6/zNhQkJuFV21ueTQQ3XjKYlLXj96ksCEDCEDJv
EBUO7suM0xb0v1TzOfMpwdsNJ2thB7qo8IyF0DhDL9Lmn2kso3nrafr8SySz/Sv2+Zo2DT6ybxRn
tnvr5WZd71NvcNObQgm7vU2BeTQsbbz6zVywzgSIKLN72zCgytlyrfRlFWGCWy2WeoUbO5PgQrDp
Q5KaxhDUiZV9673KgoOFH1SAqSA7UQq5Jmd/wsjpxkhbuycHV8H6JOkJ61iTKHqEiGrUwtaWytzC
i8PSfuwm/OkYd9ZLAO1IswMbZky3xYZztLd4NFdfuBPESIRNYeuLNnI2D9gIW+mdzEDOdw2IzX9v
OHSixBhJ0NJ7gii441NPZT4UEU9zCMOpgEfaXkdB2jBnhc0uVHbo4jrZ53V37bh9bxc04QaAqYLj
WeYJNBVjbDkjOgWaooJiWpdAD3Sh+Oyh5zDZsxkWuK0zP4lyROxh1QD1lzfid0oLogd1SNyGTiXj
ndwAKUd4GmH/Q2qFXd3aY/1Xy2NtUj/5fvlK58cqTR1WMZyptJNYZx2/4r7pu9idLVKtoBfSeIxk
MenpFP/W7AWb7sY2d6OK7SuH+fnzUYXqvqkzAIJy5548X912tSUGnAVg+y0HjgYFdDDXpFiJ/Mqr
PD/CudRaOlk+0YnAmscPqGazEO0IYGXAz3kgM2zeGhVoT9+b+Qe35I1SeDvDS5cVV07Tdx7SpEay
HJskSRf3nuMrY/UW65kUvFpn0h9xVaQfSCzv68ILvdKZn0QmroWKTnMMU99geLeySo6vBfc4FoPV
+1utL2LMA1QqtsPYQ4P3k6L/48rMws+5cp0lkPTJW8qKaAq57x5W1tJoMjCbGOEzKmZEQXlSySt9
xzsvA8zTINdxdUljbR/foFvX7COeixlBnk0PkO0X7HC0fovv6bX52jtL2jINwyMiE87OX/ejf90s
kszus3HBgc2V6bQxNGyx8hrxfdtO2mPVYy7DHyCGvvwhne8ZOlZhggmJRQvCTP34AYl5Qt+uWf6W
5Pg43peeAZ4NexYdhKFZcxBDbj8w7sU82jB68eRKgTXt5Xt47yXT/jBjYjX4ZwUjw4JSnxsRwYds
y7cKMOUVHjW8h5JB4dPla73zlhmEm4Zr+/R3fMjHzyuB/Swnr7G8rVWLHQUmipAv2ayznY5jD0+d
iK92H7VXiuJ3rgu8zF7lWHSV7qnCrYltC6syIoUkxnRh74jsrab1IX7+r4gpnvp92qfLf2/2OIcE
Mpx1PA7R7KSPnVc73pb5KYemrXt7V7FsqbXwo3Upyq6wJd7Zs3hCwDZKVgwNz/wEhat1GBNkK39+
CL1KeHBPYG2GY6yK30oRvGXakwu31Md6PLz8w76ziKA6outma+Ylnw7F3XxMdAgYCQYYXvyZgMuB
vMdJPGj4BF651Du/JW065xwOx3Qbp+PZ3PPIUDVh6+iLqvV7Iqq0MCo8+sgSILkKS5G7oZV10X/+
TgwezwY9hoEgOBuO126LE41nE9UV6p3pvrmirb8JzyPvGnnEzeW3afFXHTdUx5c6WTfmBNd8MpiZ
pvhmIvguSdFEM5v+914RMzaDgF4IBfjB//W/+adXBKYcDJGpPMyqpLpHGtZ9QC1l32vVArkNktk1
ROL8t0OCBrkPI1I0YsYpYwSn3SzDyLcIMU0fIbJkpZ/iVcNB04TuYjWPUSonONoJ4W6EtvVPOajh
N4Zrch8x+Ik3tqZr2a5ijkOmgEkKIdbSUb1tVJEdbD1ifHv5lzix1VnPSOgWnI+08rhQgn4d/+q0
POQRehrpG6NMK+ilcfGcTE3Sf2jB2RjOYhSaBhGKvD6cqCzfBrfsCaCTJSGqI3qFfB8bifsiIPD0
hI1mE7AvMVzfZdEw7zDzLvo8lmbyXRhd+0QyJ0aoMq/KaQdJaHwuF89ycd62vHRjWDaa/zH1Ef8g
sQRIuPys598wEBFkT55YuCyJkwWuu6VJL5SkoTUbWB8Ypfc4e/mPKLKML5ev9E7lAZGHQ4eZIAc8
SsHjt5oNyi1dLY9xVKinHalu+i43R+9j72XmI1j28rEW7fRpoGV6tGpoLLm9ygDLpFGBi7AqTMgA
gPMauQxzLt/bO0sUQaUBoRfaFjDByVtYmpGYvzTlB9dltZdJSfxjQ1wUQRLLBx0t4IEw2uTKMjvR
7f9dZqgvV4oEchwdMuTxC/FSHNnmxte2+qhwryFa3nhAWLJgy1JNs9hgot1agWnlurkrcmW4X+w4
7n5jg0rUFJ6KuN1JfwJCidRkFUQTtO6Lp5tpuS8HVAX7y+/ovGyhuWLrWEFMAWHFOLlbV48JDgLj
6FzQDatX+E/Ldi7QVIxR6t2iAhuJOR7MLrQqPyNNUPf/XL6Fd7ZIbgFcES42//27wv7ZujjivdzT
sZ3hxyh3WOiOf2zTW75dvso5mGa4q4rV8td+ErXt8YO2qoNTsERJWMdL0eKEg/XVkiMEc92h1zZt
TLd/+Yrnn8ZKcSO/Gihtden0TzacUjVG3UoScsWgcCIw0qb4Yi9u+wBDOtppdaKT00wMjY1Q6YAZ
QC5XHy/ByJgIk88T5nf3/UI8Waozx7p8b2c/u8HHiuCY028tWP86eP3zzttsENjXY9rgYTetbQdq
/5elUjIOBdFL+r6eW4+gyN6K32bNmqKtUTrwVy7fxNn3yU1AFTY8sqcwYj8tIVXca2WJkXBYzxUZ
aWW5HKBTQ9bpNUQxo8pvSSDMwssXNd95dJNzgC+TQFaPaerxQkDOOCEzzaJw6KwOHM2ylnZH3UqS
smGOOTK3yskQ6hOk84nAz+QPbMvul5OU08+pixrQNtNr3/DYwfIG8qAfEQfiAXjh6xP9MGrR4O7b
Lg4uVYS+vbkTFHn2+0J6uziLxqdptOQTRWwKVTxTxMZWJczmwGGP3nvpTLxEMZvzT9tBQxN2fax/
LJB1ucGCJclyGK3MNQIrVmsIsUPGm8l9Jh+plEf7tnBxp7xSv7zzGxHOBCeIr3AtSU/KfGWRK9KY
UoYpLiloKUv5oXfMeGdZ4o7+LdnRUfvXFsbZjkAhA/asm/yrr6fL8U+kutlWbd10YUvA4E0Naozr
OZbK05UFeD5WWSsmA/c3S/AfzrDjC6GCJHpLX3g6z9QfBg7VQJttMi0zaYWtV6127x0RZQmmyrE9
zAG4nv718oJ87w1TAIPv8wWwCZ48LBQx/JtcS4aSLFsAn1SF7AdTMKvOJOnWam+gFCfllUc/azH4
8nAmgf/K+zWZHxw/uQ5PCNLm3IUExJiEViFGKYWWHpwkKsIE+cKeAMUfsurEFb/N88ddeWUQNphC
+uhsTo7HRGuNasj1LoT+7b8aTJOCfFCtSRJIViJNxxo+kHqGKd/l13y2//PA64JiQ+Yf/xTokkuG
RDMiCKskh+dx9n1/j5uBOIx9qd9NZTb8vHy9c7bkesHV0AEbevCfU7aEtEimRjPYEViSC7WVuBBs
ozKL2pU04b255BpvnUyWbtDriHcx2uzVYzvNTOdTQ4prJoDnspz1fvAuB9h0YFk46w/zz5Zfay5+
8EnchURx1hVK20iSWAwTeYhRimpZsUkWCYMGmbjth1OSrXxs8hdx/SrbqA1ckKE7IeuxuPVa08Rb
qkP2TMoevC9KapLgNuycerOXxcQ0GwvN5M9SwCe6heydfZioFL9rFlR/SmxDA3sqpNjIGDR3286C
cjjHdGa574Yle9UGmBibKXXHcYseuHvOjUm5m8wS3BQmyw42QkX0hWVjvpjmnGPCS1znV6HlODUW
3YIiPcdQ1A7mWLSHroZiSJZom7yguLAfl6lUaotVQnTjL8Ikj7eFrxkiyTCjrd0W9fw7kmCEIfmr
xd5gNlGlyCB1pn5Z3vrpF+l36R4rVvLMqnRK6psoNVV7oDqO0b92c3kwaQ+eqwmp+ioCWswbVAWQ
g0azb419Pg7uDQNd4cEgKdWb8qVsQ6vFIe3Kol8/pqPuk9/coQVgAwcbhLNz/Js3MdOkKW3qUJKn
ewNpyQ0E5nE3Nmj9lXMVbOD8YiB8APW0nwzExMnB2q6aZTvG/iKnZ+xfRrLfXguv0nWGCytXTps0
9yctaoQ2aE7nV6oj0/hcEbKk8E4uxK/M7nATgTRXk5C7jPJNN/oIj2ihLeoOFyuMFQFU3YNcuYm3
hSZm454YW4T5OBU1NSogd/zi97ImB9dRDr7+YhEclH1efc4KYeLj1sJQ2swzbekWC9L52e+caRXc
4Qz7UTZQ3sPZdswSh4xMyG0rcCjEXwP1zjh0pHCMAgFW4JN1iSC8w+tka6F6te9JBZPtDQ2v/2Gu
8vY3sdVI33NjyMlmg+74RDCGcLd+YcRxMPUW9EPbH7TPNTsB5lhxUt8z58QEkR6ga2/ddin7wCyA
l3Aa12c7iO2y/p5rPSyzoXdqdERlMjiBPTnujU9ez7jLZybR7Dk2UdmwwAmFhGVoBZJ5Kx53BaSQ
rYOPubmLCPNCrLq0LuBwNVU3aenERoDwR/+duklbvljxaNpbXLGBhYGTxcEZnQFSz2xnGIs5DINI
DE+035QzKOhtQuEfxqL3vk09SBV/p56SZ2Xx6wYWLBx8pCxbRU9ED5M8PfW5qwdwHPpX+PfWyAzH
TP+Qed16n3Fl6YlhUlnnQOUhXW6D1QL5UQtzMPu2MafIJweFO9rJpIvyDZFbU/GFpd3lH+SIG1QR
u3oRqgh5w7bP/IUh4dxYuy5Lp3Gr9E6bHnw9zr/OZpyu1otVYxMq4aitO61Jm9SA3USEmjXKgMwv
R9/ohQNu7tsaSXtKqC7b49IxJkHUKNydOv6x99JnFEWybb6grdPLId+WqSXfmDlm3g4ZZkuyZkH4
aprP/gzyrTPijBJzeUQZvHzqyA57kZA4usAa4yyFd+SnL7ZWZ/HWJo7wS67PiIv0fOCmuohZU4Dm
TT1Cb4l/Oqgn0N0PEblcdTfGv2N3zLB1GaFfbWqkVP4GG8a+fsI9UxZP5uBgImxnI1zqXubmNism
9TKkg/3l8tn3zk6wClyQt0CLocY2jrcds5WcBEY3hCCM06fJj5KDiqrfHoK7JzCEaxyjd2qZFcpb
h4SMejhsjy8XI0pXRWIOYRUZRBUx5aCXm7U2B3/IhxBSTbtD71kcKhhrV0zB3ilnAGt8WJHuCmSa
6739c6oqPAUE66YMCfFMALqShQCeor+pWhxG4342XoqMJLL//H7pk0GhuXXKmb+mTf9c1G7pQ8Z2
rkPNK+Hd1Y0d5jAodx5wz9eknez95eu985BcjzocqQXHyWnSzDBY81DFHCNVFS/7xjHpeRw1hGbW
kYsVjQ7gXnmNe/NeAWXazAhXGIuS7ZScr+kCu5EehEjrtd4Nqe2mN2W1iNTcHD8L6HFVfouVNYgO
DPO+eCbssmpv4H05L11uTfL/eOt0Ch7NFBRcmvrjn7oTpVMpJ5Whq/nJ15Yo2o0P+3fbp90Synq+
9hW9c3ivEBI6cYaXjMxOlnXejZWWudYQGg1BE20LIQLyjX8P4ya98gOfGDoCWjGZW8fsDBsou5Fu
Hz8bdh/uZJIEGNK+mjewEopDw/93Sy6nE452iclpm2q7vs9I88YMaWsWOgTKzp4COlLym+uKfN3W
wWFi07q4gzhK4p1l9ASsXl6L7/Rs9sp8hlVE9BHL8bRncwR452CNYYJRx1d0dPEHNHrqi9WkC8mB
Uzy9tkjIw0Qz7c8+Q9CbHMOZay/sHEWwPd7TXxo0M7DTxYCE3yc1Mh1hJhEIvbd6Jy6/YPOM82AB
x3PNOFPt50TvyDYYU9JZUW3n5fNgLvq3mGNzFUmXzeMEYftX1qTidsmsyYXpXwBOESk9foMRHZH3
py9XNud3PmYo7HQCUNkBgE6BsDqNU2yNlj6sCUe9G2Cyhv2I36JoqibM4PSTXpKXV6rDtZ08KUSB
humG6LNthkon344WQ4/0cAMPXS/rtiQ6y6/EsxBC+98XB3uwQZMH1GfS3R+vY3gTGdYOK7WrHky1
y2avepXEcDx63WTBs3WVvCnbpt8VidU2u7VAJ+0xqv6Pd8w0GB4Te6bHOO34NgidGXIbL9Kw9aE2
WJPQ7+SSyC0IZXZfdctvnZP7Sq1/fujS3DFeB9oCPQHdO74mJA3fjwuumVZZcSiGRP1MkSt7Ad1e
EhZJZF4zGV3/xuMflb6WbRfZMCgimbXHV8Rd1BlKsXDMz2mhby3VWvskWephyytNPuqJB+NtyQ0o
enVvk9U5W4n+2II0f9fyQf/zn397BBq03JyIq4r5dGMARSijVo0TUZlJgoyMLcIkcf5GmzwIWh02
AVUlxocsF6u41sdpjrnx6+WbOMmZWDfSVSWyRjJ5jNf8U2aL74+yU5pNmp6O41yIHz3GoEZZ+XfK
d/IJeRQ2uVsPnTMmPpaUT+2icDqrlWc9ubFtKFyK4pGEYCnlKzZJbRFmeoPBzQxu8apIXsLmjpzy
Q54OBXnSMk9zet3EuGbjcT7HYI9lrIdR0joYQFF1/OuOABFpPBLqiOCoZMq/dDckXhQZ9ZXJu1P6
zBYrs0MOahnWWqqbcBfh4m/QS4F1Cuw0mj6tD27XlLdpIppQjGZzc/l9n2/D2GAyOUblw7ZinY4v
yPDFz6Mc5tCmdmfEUyCSr2qobdBmP6EUIPC2GsShhP8YGmMmr3zn714eaFAYLvid/jf44J9CDJws
m6GEqdDBOprw1cwkQUa5gxvdl26teUEnGW3DcS3saVOR4ClX+mmkXSlC/w5bT75EqlAmfYJywdRP
X8NiewVgH8wWTqHGe+iqJUvuU30Y9A+wUZEhxUzHPkaAua9ECSfao21MY03lUvq3ftVX+Y2TmCaW
DPWEhVZueZhC4N6GAUurWmwdR52uduNrFVb6MyNW40Bi9wR9i7K7Rfedaj8qMwPSrkRLRTpXVgnd
NiJ7ItAnDdE1Kb7WpiAMNDTmAZavknZyF0/FYG/yFJU5EXxtfGMsbhftqgnLjcD14+wgMYkDnE1E
5ONhnCzd7dg73Q+vn5uvMhqtT7GT5PnzFGH43NIetBtHURZ7RmE1e+X5FlZtTuUH4NriCnHuvDqD
X4MeidxqH5LEacU0qh4Ea7T40B2V3uN0hhCvxshcGHW1u7zI//ZLJz8vlTCDkpXUw6Gynq7/LDOi
a3yB5zyELd9ocfAVOq3otoGyNWApbRkyTEA3ykddi9dQjRifHUSP8+L+0jvZikPlDF3yhaXIyOLy
rb1z6DAzRJhF2Qh0fQojQ08c2q4z+nBYUu3VTqJqiyqh/TmN3TeMYpbt5cu9U6e6DNWsleIGaI0B
y/GbGNtIDH21YkyxiSZ5g36SBRtNws2grI/FsHMLUZu3JFg05dbnPJB4+9eFvpunbixDH4nIGJTj
CBO2nhyk6c1iIhXLZTd+HKM5+jjC+Lau3Pb5WnFRy3FWMgoEb7dOYDjXT/FlK5acMUPEvCgjjHE3
yGm6a7okcv77xbgUm5KxFvUUIMevqONsiRWp86Gut+6tv6jVS7as72LGalcu9U4tziFHEbxugMB+
zklZ50s6N5RYS1jbyXi/6HrzTQOF3lmFEzdYvZX1zUSZuePQjFG8pskzZEnvyho8L2gB6yFLrSN3
OiVv/fN/vg438g0m4/4S2lTXvyCRuF9mv8bGQyaNG2qwc0fI33btXjl7/n7iR5+lCdIJ1QYWHHJu
FBPHF05wOyJuG1cMOaMsux1iIR5lt+T5AxHhotklsmuyfQIc84r1qflajVX2xdbJ9dyLYvL+MOAl
BienlNvZOYNhznj4mCRGNySLFnieD7ikr4m/VsRGTlwQnh1w7XAMxGm0bzZqKe0oGEhML7BUHOxf
ltZ7L7VU8bBtYN4tt2kp5k+SwFGiopyhgZ/Dnf1xQO4xs4vGYdwATsb5oevc5PnKp7o+/fHbgXSB
yQj9MiIL53TegOhqRiCHIeaY0LTK2DdW76lG6nddlqRRaJaquhEeMjB9shpygQeR3FkQcl4u38jZ
8uBX4gdiDI8g3PVPPz4YmIllxOkSrrBgjuNO2Rxk3+k1ObOD7m76SSOCcCRM+8rXsS7+4xeAsQCM
XJTIvAm+g+PloSo7onO3RDgbU1LdzpEhOdZQzkDqJ2nkuUmIiMMZhJR3KOazuvLcZ5sOzw3FDWYm
81tSDU62yjxGlk5yCI1nUXDgevaMKDHTd4sHEnb5Fb/zpABgfOt8DOj8ziS6VgwxqpJ4G3sgkJtE
MgvfxM5MILicnHtl0ZUoHxWLT7zQ/vK1/5LxT14ztFts9PBkAis6nXGkqaChixs9xDkJYSnikBpw
3ic8pY70ytvOjI+rreZF9k2RjqVGNHYFeIsBTpYQYOxjgk8XI+bDGMVI54Ra1BaA38jCZLaicYPX
nPVZ4/a9rcICDq9eN4t2JQnkYtuL2lChV09GEyx93XxYDGV/T6sEoX6ut/FbE425T8qwF8P/kGV3
7SN750e2LFgmYuXgGgCQx2vMnvTGHCJbD31vmJpboen679kkZfFxwMYWbLis63gX2e7yc6z8BWsn
hPNT4At3bkLZKndfdtKKV0kZht/Up1Egiem7Zjf2zje4UmcFhHLf9WDiHd8mQvkqUuY6LOgSzAJw
H1hWjxzPmx8AZ51pHyOhSzaesUTpla/wvHjis3dsHHJ4P1jQC+P42hNZKuzSJJHrU6UtgVKp9zyO
vXob9IF9MU/BwEnXQ26sOvcRMLdrAnt08lcLFVSA3De98rWcn5rcEURNAGscElmxJxuDZ8Z15glW
rMkw8VNdjeqwcFIYW7fK/Bsax/q2p2LYLlWTP/njYmyXjirvyrF5Tk+C+Iq6BT7kCjLapyxjHZUs
L0OJMIfkq902AtvFAArV2GyZpEe/GhcXksCyoeqPlbTzm6SHgboRCA9xn48SHOwjA0cIs0U7Hkjm
w9aVWzyrLk16O1w3TRNxg3sG7BuDk3pl7eLyi1fnY40kJ+Cz1T8N7VI9F0VT/Ly8l7xzPSwWMd8H
q2IjOUWcEeAPsDpJEvFaK6qC2Oqiu0zT8lc3HhNFijvo1pVHPN86oe0CWK2/gwnjwjhZnbWdJsQR
WKEcSCboOp8kUlHm2NuZCrFGlimGkVm07Dw0Dct/hYzYMPlVIIKs/b1zOkdo86GxvdS2wmZAKtkj
gv/R0UMXVBaFIK8nNRbzyuI/37AQwgMqMDFx0aCfFfCLP5lWG9vhzNDrFihvqLaY62p30kmt/Erj
9M7vCcRpr86QK+3hNNwprw0G83PJxbwBXLqrCTIuivhBpeVvCCHNFdr+6eVcXuaKv3EIequX1Ppb
/1OI+m4860PaxrvMNnGcxAfyFkWI6jBLj+zbBFbbtdVzuq/+vSLWdWgS1iMeV9qjK2KFzO5pCy1k
y8aW3HN6nAja+kng+IIsnfwMLNGvUUZB2vlr/z1y18s6DPgZzGDlCOH8+LKjUUXunMVeiHum8UgV
6ze7Ym7nF32ABLfBKxrbaRFpeFc1NeAMDn/6rc8YuN90UeSvYhhdfMTvAyHf6HSmYKhd54eKmMon
DHln2vjKJNBUdSr+1CZm9dmBH4Atp8iH3xMeiNMuqsmL3oxV0v3oUzF8K2cShDcCr2d3w95JKCQW
G6KAwpgiCKlBIR8J3W7/LGVB5Gg8JO5ugmMibonyITKnal1MKsY0+Z6kEAoYnjbEJomudpvAVxMY
fa1JSgevi7ONR2rZCCHERoHhad34I4bQL9eBeTxu12qDvwra+x9WyRAF5UJxHaQ1o3dVIzoLEquv
/+SJhLWSsYu2GxmpOQvzJOPBpdQiawtPSfvoM/gli1G52b2yR2JDprTqD77gtw6z3PLxXdLM7BcN
Al4ZFQuNcBLfkc8RVV+NZ7iBWaluK33AmluC202DmT9oIkXage43QcRbGIhx066ETdjpMjZw9NG6
5RH3n2wJBqMd6RLICyB/GKjyXvJnTxH5eIhLjVGLg7mq1mqvTFtFg9WaT8sEOWE31s34x+k8irE5
s7qXmnnsn36s6V5oej34bH1cvxilVFigTqq9Q1UZFVu4KhMuLpmevNFU6NU2m52GlLBh9hWU8ggz
OVVaC1b09MxDkEEk+OYOQo9vskqQEGu4E96YOiy2DVVGA4OUsAis5yy8XQO7rvsq4JSfFUGtRXLL
ZCQ2uRojww22Lpr9VTERh+wxMptB60sS8saPfWaLmTH08cEcdPJlJl+TLjSnkahJvHbV70VE6NIn
9OzWpirT4mGAqo2F2EBKZRTZvz1IIkWAhALIDUH9vGVnJNICFDf/ntk5X65eTo4KBppjknLxyPhV
K+xDQ2WM7n1b+9lPXhy6Y1tL2ZcvH3dnEC8mfqCmHpNk9BAcQidQwbAOMLLJL3eI9WeIMsohg2dJ
RrqVdDQaHxQ6ooin923esGqbE44iVf5C8BG7W6ubyo8p4QrJVjW1d9M0KzU18bwFSxHSHbUrd3u+
18FZoxdemyn6/dMhtJ13ZWpGTbNjAKgHdQtHN4US+mMo0m9jYr3wkOLL5Rf0V9V1vNGxjeP3hCMC
mBMNzvFGV3vYFQyNbHbCGfCEMYlfuZnzVtRhk3U06TLRnSowaPXKkIhZnO/Jp5jVtjL6zg46ZbRE
78Ru8QWuSYX72NQ70QenHYkGiWa2R4/JLnxAt/CeUzjC5daZ9bahz3CYIHpQ0T6mMMT7B1MRkKFN
c03mB+Yny6ehTsz0g5GYCoWP5cIWTVIkNiXJYjCFoxz7E3K84yG2v9lQc4g7MfxZ3eZG0fxYGEdh
uxr3IPSu1wPsijFhfuNlcfWYanP/s1zGWNsBLAD0i0zvv0AEt4p9xSv+5BQrXuHreUnEZFe53zjs
p/HWhuCEJwXj19dhGkHQ3GxKH3wLViOfY1m9ySQRAMnYOOOAGyuioVvSPxmTRNq+hDikwQ9bElA8
txjqoCCxDGtw2qeXZtbnaUuc7iAPuiRgEj58gaVD3PrFc7/gkLGfIJG1m16Pyms9/PmicxjjCUAp
NMSr79bxArAVwSUTk9p1Uih2i45VUN0xErd7Iw8k3kp7Mg3lf6yROF55DeusdB0vQzU4vqjVIUsz
8ALcCbNu9l7HZMFTmkIMIObXyyt8XcDHCxyPShBcJoZULrjgHl9KxnFexImAxt1KjYGNZY/3WuO0
VzL/zl+jxVgSl13EditY5x9fxmNYtDhFH+9MWAyk7MZ59AHGg0uAVAF3ZlRt+kHqzjUKyTt1ChJ+
egiaTuj+p20n/jUas5s02fVjXIUiXvQbXKbMR4CY7pFcGfvajnpGsuWnw1rf9WwotswhTzVmrtmq
KrbMCHqr4XY/B9JcXkHfGhn6qZb5dx7hnqQPV/jxSUwfXvDMQRYudBw7gr6NouKr2zkQGkuGN495
hbT0xsbvpA2wwvJtwkU6rQm6XtefdULH+6BjnvgrhXBR76pmhvakoCBgXpUi3N+QhgHgparcvNP4
NMYN/tXqA/CwJTd+ZJjVzlO2uE/yZlxtUQqLZEK0Whq8x7LaUfsv2aYsI1JeCLi1bY5foRMomRXm
86AZdMxIy4dvTk5QOikemqttmSU2DAzF2PeMAePcIPQsJiYsU03zebDVMuxnrMKWHbJ7Mo501eg/
m9qVCY5GBlVSpjIXimFkpiRvW61OYEdWuZQCMZ4tMofLRoJlgld4UxvVY6TH87gVbCP4d1TlkoWM
Pia158D0f0ufychmsZmCBEvs57+UKKqHoiFB5+byN3QmLOQY/WsTwUkKFkOrery63daeI12QA7eY
iWETTzsRFOA5Gr78NrYkhV0YASms7KhJrR+6ZSCca8ijKShqDztYR05i4QWm/Z+qMhXa4mbCjB7c
oexT9dmMLPfO96QCihJ1up3V4m18GZsBblNVIB1rfsQCslLESkWodephd/n5/jJCjjcJTkFmChBr
GHnRJx4/nywX0+tHP9uZmYGpYB4bJh2GsLpN5LSQJ8c1hWopx+KG/dI0Nvrs2M81FNhqbyTObAYt
pP/vfUHIw/1oSqN8nNcjAdYWZT4d2VjbD2hCcxmw8Kh1TIWtMZlvJdJJfq+Rcpqsp/qDP8b9A/EI
iiTXxswU0Td4svNda+6fXhbax9KXzm/TKfGmvPwKzjcSXEVx12GTBC7xTjGkGVmnW1kq39lzXd2q
BWu3LAZBroTj78H14isnwPm2zPX+x9l59caNrGn4FxFgDrfNbrYkS3KQ8w1hj8fMmcX06/cp7QLr
ZhNNeGDMmQvjTHUVK3zhDZLhDmMBksS6rDeMeTsMdZMFeoHHIapGWtk9eXm+nG/Pa52Ns3O5FilR
MxgVoLVetaVFIxr1VhoMqCc9pdimoSzadm/nVp+Pfz0U3WlDIkboFEEWvdxEQFspz1lTHnSAOM+I
K4J472z3HXUYZYdiclUSZlrQLmQhh5o/DfHVcxPqEaRUN0kCTLJF/QZ3ovghovvvPY/DRN/F5k4l
sejB27upsMni8qRG5Ui1ZviZ2MjeebyB+XOYugtESKs33nlZLriFBVC4IzuljR/6vmlRIVC06N60
B+v3oHsCAp8m0ACijiM+NxauU2DLFzo7Mw3p3letrv00V51hQ/Ki8Im9t73rinG9V20OzmtTFrQm
DcDLhW6UCrxt3RcB6vpT6Q+jJ7wXTIiUN0rekoEr7jBaOx/3SvKa4pzsN74q1oAWWQOekiLX1G4c
yyBVMs87dL2ln7u0s94UQlEfoEZbd7j2lQdkxcS/phLNs9+6Set7Rmndeei4HSxUPZ/actEFirtS
OdwrcpDRmop/nd4Z0c6lfR2RQHhFQpXwziE0WMdYMeYf9jK4ecC3c85jbyAZ1ZfHurFoCTtt8aZ3
4n7nIr0+bThmadI8QpN/1hlMWLtZQYjbBvAwsLlCrtD6VDo5iLCaVtjt4ybfnMs7G0IlpCOQYC6X
9lqc0IQziGxQVwXLUnsnIsqTV+UBpH2LaKvwnqtInX2oGOpOQHk1R/rAzAxLBUsjtlpLOsw2t1Y9
jU3Qzu4n6gu4crpmZmJuZzQfbk/xaqMzFN1ey7FRK+eiXZ1yxZ2giU1aHaCklv1rFJ15pphU/KT3
T3XGiZY9vNu6owmsC1k5+kw6ahUeieHlyTK5kt22q+qgR/3zJQ6LTkKRIQTWXTOeC0uTajtxz9/z
YDzQciwDxNPcndvtqn3Az7AIoXHQAGhGAr9qphT5UKNMELdBnCbKP6k2uD6YC/s0WxC8qJGN5huz
ShUDBqGbH4QKHGp2sfD729Wn08e5Afrn0kVYw8Nmmj3qYi0iUHNtfhKttxxZPPcew91R5Vcgzrzz
CF9tabYzSYFUbuBFZHNfLr82wIoJk6QLQmyb7nKdwiZkmfRcRNPyZHkF/ioCbWtadPmO5sz1pka1
iEYqUB9qAKCPL0cehGG2C0pZQWKLDH9Vxn6oLJJrAqA03Jnm1c3ENKU+PGeHL01Z93Iwzqwywx/u
ArczjB/AC7S7rlOrY2Pq49GDkXk/QY3eGXRzhgA5kboDYEOkdzloOxi0yPHGClwKOEdVh43f1J5+
l9dZvxPbbA3F6+TRK6G8CE73cqgSX/ci0r0uMNTYPggx/EB6b/hidk707q+3KFsT9S1kJgne1poo
0FDyoh51gshYcR5m3Fjfw3v/Gaex24PSo/Bxe7zrDQo2ST6C3LgGKqWrCwl+sAKHswfagG/mP06I
RySuhq59cC1avwd9KowWZlqLjvxsuS+3B7++DSHyQnxTCXqkbt0qvorTzutBHBKiarl7jjn2n9Gj
Lx4Ubop3UCL/w3Cceg0qrQR+rbEvJELYbGlFHuCxaD6ZSzcfpobelRU52bcRbYHT7eldnwrKAXxG
QHCvIetq18iIbohrm+l18GxsYU8PainCYyNEfdA6TXlTTsYelEp+sItHFGE8Eh8JHgEIALXocqsW
RB8TsEPeTTHbQYTT5mEeFUizbVP7VOMs8jhapJ1Z5Y92PUQ7c74+KQzPZqI7KFXk1n5qtTN7bm12
OeggPXur1C6aIGywo0cTZec231peREtI8mxydKB1lzONWkcfqdvlwThpw2OZkX+FeYGealy4P1FL
GgFS7gooX7XmAfABBiD8ot9KP3yN3AKE4yzKYuWBHY3V+0hqZp+Xgi4IYCj93loM/BQQLaWBgaLY
U5Kn4lAXnvXTxebIX9Aq/3F7k10fYLBsFHuleBwcAmkN+WcDDzhXVArkPwOvUKt35Qz5VBikBLij
IkbldvHJ6Qzl6FWt+9efWhYRUMmGs8AW91bbO1bK0p2xAgnUOss+Dx0VXUuvxH2SuHuOQVe8KgTJ
+MiAgujlv+6ry1laPR59JJQOllOOd2ch4PNM72h5J4W67/LBMlr8W4UbjKkBScQKoTllWv45L9U9
+MrVncUvYQ94UiKFoGb9oiP/49SFNTigxcHiVPr0kS538n7uMOuFeW7tPONXn9eDwCZ5iUBQiBfX
uIs8LY0xMuwJj7ip+QBC43EeNPNrNmbFHaoE4TuzEu1P4ejK3e19dT1P8MWUUHTyMbq0lvxhfzSG
WWx8ktJFDRpRWcDfSIRM5JzfOln0Iyv1PZTs1nAaCAZCFq4vjtjlcAlyr3qV1lrQoyJ3qGAdn7Hn
oC2FEfVhELXyz+3pXUekVDMhEPMSIIcOBmt1TyZeqc62smiBSgHmnemN6VsR2cm5iomHD3M+NIfQ
s8mT06z4OsfF5HeqGe0Vaa64F9IGygTLAH5DJiDr6zqqFavAl1ENOrwGy08dCtD2s1qn2ldoIUDQ
vNGKxyMZV28ixFy6Ac5Mc/1II7AnTs6N5bPucOhPTWhoy0HBVt7ycY1pAFzPEG4OXdnYvV8izlug
+xxiNVVGULVwWkjRfr+9ptd7lQKxZDKxqGQaa71MNGD63OpGLajAl8+glhzn0wzE622m2OGdoeTp
KUFYC9PmaQ8VIiOFP189nEVgnRNj0w4Am7LmHfYgBgRuVYufjXi5R5VrP6T1UO2AJdYvjhxFisfx
xUAhXX0sjJ90s43VxS81ffkndZLv5WTnz33iKU8Um2nWxu2e9s/Vg/O/g9LthAsFT2ytXz+6JhSE
wVz8iDi+oQ8BKrcK3eY4mZH+UWtRTMtrGJA+oLDkperBKi/eXD6bZdWe22Rodi6GzUUgeCLy5s1F
JerypJqTncV4iKjgJDAcPzivfris1wxOwkVWohiMcwOIZSdQfa0frj4xXTpk3olWyWVfpRz+uJCs
ImyrMuwXX8FX8hAahXdW2sz7WJpV9CttgGykNeIG3aBOZ5i+JQ3AJrrPdfJLRIfmZyBfTeCFIIdN
pyzu0E0EmVX0+dcpwkAjyt1453189ZVa/+JXozeuZZ7ntVtYWnUTKu/g9Vqzdx5tg2Z4hDofWmlK
BMnEbh34F7mnIssQj0FrZvYRO1fn5Oip8hHwJAFNn+4VGq/oCOwnuuavLDiuHS7Ay++nKRVFo0iX
MMF+/K7n3YAHyzx4n8elch+qJFTUI9KrWnSMFUEp0UTZRTkUtSruJ+qetFRI1LFbUhX1rYLA4Ofa
Tox3lAaT4VBawD2C27fKOqKUv5ejTZZH+kzsvrqoB6A+ZT9kMzC6pHuH4nfyIHBHOQrb3gterx6F
17FgZKEEIMkIa6ewMbeJ0nKgIeju9R91xSk/KgrgqygfxM8mUnGZn3BaA6aSnGbF6YJF2HuCuOuX
UP4GEk0JU5Ihxpo4Y0cdF1eP+m5lLL8ULaHh1+KN7Ldgf79ZZabubVNZg1htUxlVUfqSbxCcgMsN
0ZI5Q3nm7jQWQXu/m2NfoaxwR98Tpy5sijBPqDLnniOnnwsAt4dsmubmUBvh+P72t96Yu9Q5k6Q4
wHZXUcDgITVZRc3iFzRemHG/HKPULB9UtZsRtVyMnRTilWS2njtq5YQCGlwI+qCXc1cQEQsZb/F7
RI7u9RFM9bNVTR39foig4uB2ISjDXOkI8EUpUtuPgK7/EBY0woOJqxFyV0baIjQSKvPPIVXQQylF
jLioYyzKeeK6Uc4IgrTfMcA230f5VLBporq/t+zeGneu5q3lAzfI5qWQyd28CqKiufMslIBmkBWl
cuhGO3ueXac7jGDg/SULzb9skbNVQRrQIYfLSAS1jhEbgRUPCuWz3zjZD+GNaoCrpQUQoikQ38u5
JPJmub+9Ra6uA+ovhKM2XUuib7SCLr9Ys0TgwpDpwUvQdN8MSwED0M0iFGX0PSfWq5dODiWLwhZd
GfK9VQjcRMu4hIrLUHqnPOLbMSJHXs4Q1ywbkbXKPi1V1++s6eb8SKak+qL0LpN//8czF2IebRqZ
Vx4BsjQ/aE3Hx65VkceVUue3l/IqaGJ+COVJtCkYdz7j5VBtyvafUMc6OpVdfU3RmfXtBFDc3su9
OQ6Qf3ShOdu0Ly7HqXH2QTwX7mYRhssDxRDqLh4Le8yWJPxohFnpo4JSf7eHYngbazPINezR/NIu
0EcJe8f6p28GM8hQZtlZgasDgwk7fCiQzNQPeKpXsUyrN6MeoitP9dDwXkj6phNUlxmq54zUGkpH
O+X4jY8LkNi1MQQy6SuueT0D5kt2UgEkairHQRFIA4eGB48fLd7ex92aGpv2dXoc0fWtniXpDGiK
c4IfN2D0FMxmF8W131ddfq5nTdlZyq2pkZ9L8Q+o7IDbLz+yHqpZbsFbOAraki9xgWtd6dTNG+G4
e4XfdYmLp8FCZIU5gbGnB7wqqrs06FUTCZUjNCTEUEeE41Edn4yfHBbjscOF5RkVq0EJGsVKT2rW
98fbB2ed6MgfwDS58iARAu5bXQxVr4ZOWGKLbjvN9ASuQ3lbtkVzJ007n5d5Sh5GZN1i2oFTEdwe
+jp8k2MTAssyFMdpLRxELlv1mg1ndUz7qjrZpkiHM3wNzLKJvMO7RiX3eqASQWM3RufJOYdmMWKz
DPzW/J0tZRM4Gqr7T82Sm5+amdLsoVuU+HuE5CI6plBudl6ljWv04hevPldUlErUktsfMZXpXhx7
Hu7hlqWwXk0Ag0hMvwwmofntddoalEYTB42UgU0pj8cf16jt4HdFLlwdBy9Mfs9ti/aWlqG3U3Tj
W/A8IohALJxuD3pFT5Ebg21JW5lLFZrM6j5BzYFSoFJUx7jRvPhb4iHI6qtdH6ZvrBJNULCogLmO
dTuY93ncZd+7xeqTEyT3aXo3opePsGTf4OFnzCU4cxdy2Mvtn7i1dVkPQh2yf07p6mNUeQqqLSa+
GcbCCXDum07ugN6gRvv79yCAxquNWQRune/Z8G5dSAAjpIqjlCKyVq+Aliaqmc95jTOY0aNfqKIy
w4ewPrtUwvGCbX789UylgTrf30VZ5Qon0mDklceAoY9d1ujHzjVT/AOr0Md+Uz0VU/yrUo30K2qM
ew4BGxOlo4HKD2UIqTOyugnR2ElSi2LssYjw2NPMvrgXeSaOuqKY50gz94TTN55Xm5dchgvwcfhz
udVHx2zCKoxYWAI+PRCuVcb36K3saqfIL3QRLEOYJDwnAadFBbB0NVCNPEzojnRlQ0MiXZc5tc+D
CLvHse1GdGsm5dwodeaHMQ3Vw1iK/smeBNz/MirsA5WK+DBqevr+9nfeOOkAImSKyL/Y0qv0JZ09
JPWEhqwh4P9nofeZrwCNvSvbsPsAztd4bNPq0+0xt5acaAAGl2yz8NytlnzJcr3ECwVP26485lFu
PzlK3OzU0642EiBuMlGECuSFQgZ8OUpam9pYIFXqiyhNnzXtmKIVlUpIsj5oYudi2BgM+Rm0/cBD
8olfK/B/XJhJSllQobPDZy0TH1g49rJhBRV1EuqDAJ6084ZujccNJOX+IXRRVbucnFPrna4OjutX
GLWDIx28M31R+0l1y8ZvknEX8Xi1ewFWSWYeGxgsPninywEXGhSOPukMqCvQeZQ8dv4BaDJFpw4z
WayIx7aKj9ZSo96sR8iDxbAwdF+DZ+CdqEdTX6r01jgpGNMCAeYuC6xExGWAq2v8ewLS6eFFFjWn
xkDU+lAndfY4Jkk9nHFH7byDEjn1nsrG1d5nTiRCiIKAudbMdXfAQIS/LOvC9V1LgfymA9lHrgem
4amca/2sIWsZGNautt5VrMewBD9UKGg5cUGubrjcELarCDAc2mx0ICAnG0uzvjSAU+ijt5PwXZ01
ORiSehbxB3jh9fVWzCoC4haDmdK57M5NHTwsunKK9pS1twZCDoQCI5ZivOOrx7tWSN4bpfD8oQTn
avb2+KGqrOLz7atja9/TyZHm0NyjLOPlNhztylDzeQZIrDv9B23Eh60SeeUvCKrd9w3aV7fH2/hW
kCVh+FE95q5a58ttLAbYZwWcrjKj3ijKrnrskT7WDpVetT9vD7axH7k/WLvXPemtdTxGGEBJik0X
epJa96QZ8+/FGNODWWfi3ivz4jFny+6ElxsLKpXQ8QUF1kMit7qLZwTSSG4sz6/cAcLchGF8BtjV
V3Dq/LkM+h60+LogT78TxAL9X9odkhV6+QUnK8OQAwCHv6AgBSmmKLC9IDlvREGAlyGBH+U4tvQt
DYGpdRqYuYt3tsd2uEMKcU8UfXP6BHPy53Bxr1EwCBiFldDjUMI2xLkYKkhzsrBbxM5XYvkkuP2F
r+JHJi9jOAo/JB8Umi4n7+D4kS8xt6hShpb+QJztPGfeODymyGn8XMxFvWs6w8WlRBPGzthbuwuC
pYm5rAx31rGriWBKPzhg8NMQi2QL/eXHJoGFVxZt9yKKdPyAkfC0R+h+bcFdhD1MGcYoOwwQNZ32
1W3X0UHAGS0P/bKNrPkNkjSZ+AZ1CIFtUSlTV/lwZ2d0Alwvf+92wM79cdD6f5Slw3m3MxVnglQI
RfPsOghv+foUuh/CUB9bPyH7Kc9JTHv74PVR3/iYsHjFkbWF49eEU6z/XAo1/pgOfUl5HQjJ4JuD
jdyuiSrQqbYrlIABdHjlm0yZ2vyQLhALg153u+Q9omfDXZmo1Xhou6L4ZIcW6t+z4Yb5TmNs80wQ
YksVP3IKXqPLbTGrYdJV6YRqVTvbaGag1vjbDqvioQHKe+z0pfiOvg2aXsKr77Ul7Q5p7Y0vuUJr
5pBHc71nFrJxLMAMwNcmvEBR5ArrI9w5Fd2k+0lYii9LM9rySUyHNynCxlJiOYp2ajtXVQmqW/8H
YiYUhdl8uQRNWTfV6KW630+d6YvFnnwA49p5LoBaHgalp8qc1g0cTYKQlvpeAq/29uHcmDQpB1Ew
0TnWz2uj9Axp6XaIGt0vWJW72ohmhuxy1TshSS2eRTFDq7k95PXzAjQeMxaOHd1JoBGXs67wX6G5
XBt+lVbL42g2xQH/ixzOqNir/F7PDmA8pWYGwevtyg1Bj3VBZkOjM09H8iq1nANHpD9TN01Oupb+
rQAWFyr0e+46TD9NYtTVNW8ro2ok/OMDG0VdYRric+3m1edZo+D994soY9P/BcfiTXi5iPOgt1FV
27qPiY6XHaYqET+FKG0noE0FifH2aNcblSQRYRMkNHgu6GivRnPmhLwiNggaMyroVZr/tIWHhUOW
aup5SWKvO/aZAkdYy+rqp56Pyt6jdR1qSX4iiuk0ELD/XOdPXms6IjJH4L51q75Z8sV4YdOInYlu
bRhpBgjsGAIHKpeXEx0t3EzrHNJROlXoUtlzaBwzA/5ySdXp0+Jx6d5e2SuYktwzUlDBkH1KODCr
EdW2QS8rKWAP1Z5bBdqki1MvOiypEH9/B3wBymhuZ4XfFEPzJaTRQdpRht+ivNHf3f4tWwcThjQi
KfTqSOdW27eb+6GZRkinvR1jxVgV8V3S2+pZWi7srPPGUBqaTRQEIIGy4KtUbpoNQ3GgpPhhquVv
zdR9IRMPH7to+nh7Tq/+I5dPMXmOrH2SN0IzXYt/4OaGuVLamr4zteUHSm31x5D4pyYimBPki4BC
vwOcYM6nrIm66TAlrYM9eQdt6RDbHRZNsVOKUySayj5YNtw+X2tg6f/9eZbGqkSJFMR1mouXG8/V
FbXLB9DsNFYb/MiBKARoTxQjyhF6ddxZFPm2rheFPUcXg2q4hF5ejpZaaKL0nTD8AkcSAx2IWhML
Bk/aEn9ws9mEM5FG7bcp9+gBoOEz/lu4NCQXk/+fr5pjFe0dA/nB17+IjYCUH5B3SkarX0T/qlWL
NlVxzIvzEwIKxi+ByUaANZLyTw/3soNgUWALARoiweuiVIN56budhZFPz+pXAOjn6iZcB/Kwlm2J
y0VqUEb4cowDRMSJNPIeeaK0OUSeksSEHUP+ja5ssdPB29qlMhICtQdAFOrqKhJIUPZUQqdQ/bDM
xwfV7NM3eaq2n6w+mh+oguKlVUyVHzcLIWCuRPr3QVWru3xKhnPZdvkLSJ/q+1ip+YNVWem/t/fL
xt2LLj67k3IHaeEawOiaCKAWVab6do2JlIEMORokrR3v6LteYymk6icoFXJdCJicvMttObth1cwR
zmJ1o9uo+I0gJdoeVschmuoG/rw5fazJ3HSpL6G+TRcofUjARjuh6cYjQEMKFzCpRSrrwZc/Y7TN
wXGSViUYK+KPepY0X0w9ST4j1mC/mcCr7mz+rV3He4PwE88Oz+zqddWkn3LtYj1iQZZ+W7pOdBJj
Xjzo3ljf90YLbos+5/3tb7q55WCwcejAaqIcJH/VH9W7kdnUCxmTb/Pk/ZB9sId6zOePQLHLc+ku
eYJUQRj+tu25/VrQFzAB9UvzFvJz9dmMJns+9JFagBJw+/djUWGwdPsnbn0HEGxwROjdg1GQ2/KP
X1gttJt4OzA5UtQoEHPtvYMhh+YeAhPNe8dc2p19vjUgm4/OFwhx7sZVSpJknhhxMtX8Qa8i/GSb
OXmfwdgzkKy0k8bXhwENmtuT3DpbIBAlVcQm73ht3v0xSaVz1NpsZs1XZ3N5wWruM56Z47fbg2w8
t4TA/z/I6nrJytitJ/pe/txCoTpCaFvQ0vOiskAZs5/+yzICkMXqjU4r1cbL7xYuLa9+iTkVyrNG
cSIJFOOJ/T+jSdjQXuviPd396xKDrONAW4M9AFdrTSZSFlNTyjohGk704r4WeCpOWWcFAi+ee8yN
flHyqB9K8N13f7+w8DWgL1HgABMhF/6Pr+f16ZI5HUItIIIhgBo4ofZZOzxDoOt2NsrmHDkHPEvS
THKts5kCklBsbn6/86Kp/aYVWjg+TimG0jSWSwMdLGSkgsjAkMrXtSn6WzdpAlXiBdgLQMyAea+r
kGmV5GPskqzqqF0F0Yz+S6su5bsGWYfT7VW9booyFowULNyQ9cIHfXUj1vTKKiyadH+x7Wl6Yw/p
OL1FsW2MfFRgWGQ8ygEzl2rWKk/ZZKJ93nYlSWw+6woIf0P5GZqz1p+dPhafY7U19/QWt64KBIHp
2NJPJ3NfXRWAmBLMk0M8niLoZLWW4BWyxN0jhkW/oLstOwHC1hMhqV3Ii6gyPlodqV4AObEmSliI
XsNzLIzPAy5ud6HI87M7Ns4RCni/s7e3UhNqhLQ9+BDkmd5qjqVjJcagcTWVSyvKL242xQ9m6zXT
CWBqDe4zRTl9HhZFHERSKsbD2GVjeVBiYIoHMuW4+g/7gkQUkCUZPdnvmv0F8ECr2H2qHytTpZzV
yNL6AHhzk30F0Ox4Qds4XX7qa2MZz3GUQIAjqk9ZniE3v6ZaoQ/k5uCjD+qExw+wdy3a27wbFzr3
AK8I/izQfda81V5XCrLlTqWM1+AWkYQ6xtjuHNw+IvJiWUWq/NeRGEXVAHf3tbMtbVUxYOOOkSfJ
xP1ULdbnQoj3atoo578diYuVHSC7/1hArV9hzwvbto9qG92AsTgnkYsEEYXyH2kzlC+3h7re5QxF
T4rPKEdcv4UxAAajMzrbLxwefDdR1IDNhBWDAv1gVrQxmKx52lnJzUFBBso+HwC6tYpCs5gOJElc
5niWegoYNoV4agBu4KFg/ZgU5nTvNeqeLOn1/UHgQh0DJBmvJFfc5cORY09j6I2Dt10C/5Q3GDGo
SbXOKI0VZ6fCEe/20m7E1hBR6fRLgKAmOzuXA6KJM4qM+o7fzvPyKS5qmuyAvfIX+MbdCQRx+KSh
7HdKW914Cidn/thV895zecVdkdhB6uHSkkcWAdd5Tox35IgWnU2EVWtOhoKP1MOJ0mlAlABmd3PQ
9N54iIQzfe+rWH+bL1IzyArhER301G5+q5XtfrfKtO6frGJsvqCcgKBmbE1zdegGZfrVNG7jBV5u
ug+JabXGAxQT5dPt1ZSLdXn6mAYVU5YT0OxVJ1qLZ7M3UPTxHa0Z1bNdaImL/59eUZOP8dsD6T1N
geAKy06ZMJLKr6hRmPe3f8X1TUO5gN4jpQ2EkRFtufykrW53amjAEdTTFuKklSbvO+Q+duKO65tG
5sNw2iV4jvLEapQFi8laWVzTV6dRqz40Q50rR1OaN9cLafTOo7M5GlUwsi6pCmOttinupSKLbM/0
PbxK2wc6R2P6tOjosPmO3aFHeHsJt4ajCIXYAXKtUs7qcglRGpOkLpxDlj5xv9tuWp5EGCdfK33X
Q2Lja6HcLV2YoWpzj65KXj1OctLQwiGJbuN/NATCPtdRshMnbFwrUh6coJuNQZ99da0APnZBVTLI
otaKgftClQUU9WIIPlO72PcFahLfby/h1s1yMaYMXP+MgXWAIO5QOjhywKEC1RCfECeagh6y/Qcq
m9HLMmtuiuPkOJ3TKVbfDN00frn9KzY+5MWPWO0bK2wXc5g5kTOilKcMl1ms1esW2b5oT4p9aygE
7+mfAmcgM10NBXawK6gpuj78lVZHeWYJH5Sl4YJSpmWvNiD/Y6ubBvwz8DsiHpkjrha3pmlYe3kN
bkIZcuNcx7nxzrS6xTh7WtFkRy/RUZC1+2wZ73R7hFALrDYs/rplQ2VOA4ZMXgyewlxtKzWMzJa+
NHs36+xfED2LHyTt03BIDX3cy4i39jAHhPQbzC51kdVgA237EioFg+UIDw6LUT5rI1FvnKmdr7uz
2OHLbn1PHPYYi7SUZ2m1xGaUJOmgpQ7QFEfRjqgauONBS9QkBAI4VD9ub9TXItb6izp0GSlwka+C
Hrk8LoilAc4XHFHSdf7XHEfR+02fCDBaea6/JEsymwfuK6x2YNOU56E1KL2UADDzfojfK+E4HG//
pq0VwPGROBLiAjwv+UX+OMELKmxRjM4vJB5TfCqidvBrmunQsi3tfHuorVsQOSKWmt1semu6lIs4
f5JTA/WTdGy/p1TVH2oU1OKde10u4mqRKfvL9ipZJLja1SKHzoxvZQkyJrYsPLexTFZ/oeiLmGWv
GMahVQr1e4rf985buXFaAeABWyBFkzW11XNiVsZcEAa4/libboloRNwEMXGlGeCGt0SHebZxkdHV
OvrYt1OOiffYO9rOj9gKsrguPBh7cLElEfvyczbLVAlktzy/DlMHce5B0ZZj6wAbPtRiUT7ESlEk
/mQ7EbbNIFMiZO6tZTxaSZ98VMdl+XfO8+obGFsWUNgaXtCmcJzogCOv0fmu2kEwc+a0vleaeAS2
YtTY8aYtEM+/P5oWAauU4JFWmOuuiJIkRjc0UvlnMrwj7X+8HnJ1+WWnjbZTfL4+A3iHMBKQDVqc
xFOXi9aNxlQNYR8f6Qz0j06CCg3SrTlPSVzubM7rC46hXG42yPIOBMXV5tR6J6vnqAU5OIjmnNlS
rNk1ynM2414MUmMPBHN95qiiymCbaimw0DUARyGnwh8pVfzSQ60xwqz+4Ip0D+R0vYDSa1Ma2JIm
IuMhf8Ufl0izJGXe9ZBEFFRdKRVnvPiUqJ6Nuvf+elswFFUAePgyhVoD1LxpcLFBm2iMViBa2loI
QCxSocQ1quD2fbU5KzkQywdWYw3PDwcDA3FvhuYU2mGQF1XjI5annvQaabPbQ11vCxTtXvNeWE/0
QYzLBUwFtMo0zhRf13MU9VLPmk+JEs4glpy3hWr+vj3clSw2aacKUJhgkfo61KLVNaEipIp6GTC/
JeM6OdBWQSm5D/FjxUMAgUo03tVetgVj6L+Q11pPHPreUr+5CEHjbuIYc3/wutZqID+lYnympTDq
Z3TQcMM5LFWD5czOT77uEtIFIPGiMS97hesCfUggKWiIKP4UVvaL3U7TS1Yl06ERGBLy04Zj5DnV
nZ0aDzpirE9RgmDy7d9wfcVLigAaRLxfpLFrRFk8W6NJdQnV09HGmLKSCPW40YO0LSrKYLV+73Dt
npD5TR/zDjLV7eE32jaMT2mJ+RMfgUy+3CVOjJk9MFBE+jNXQsBg5/gpsvi/dEPB8gHN6O5QRGn1
LZ619kNsLklAWXf4hadAC8rdEGcLTdqgyochPKUeRnq3f+D1y8vvA2yDghx541Un87Ukl6qOQg/P
c09mFmbkBVqMOVAszohNzEetK9qdQWWIdvnc0zvTkCTms3CE1h27POlazMKRaCfLsr6EdVXxPrXD
Ua+d/jir9nIvkmT2U2WIdwD3W/eD1K5AXZFGFSHr5edoIAOD18yRi9U0lA1S3Tl6Reg+GFa5VzzZ
GEo2pglU0d2Su+9yKCXWk3I2WVlIzsRqzpgB1ZqqcTqOVVvs7bONo8ZgRGiwMPG08Vb7DIfmhH94
NCLdmd1vSV31R9qU4qiKWU1PuZ5Hv1HN8cJgNNGmghFueYd4Kvckm7ZmLYUIYTMwe277y1l72pLh
bAbPFBu6JPI9bdJwg4xD503nWsX59ubdGozNSysJERuy9NVgVedooRBFdPRy4WDlp+KTcxjwVwWN
h7D1Huphazh5lXGWJT513VIZKl1tqha2RuONQGGUvPpaqEByEanov/z9zLgzCO4puxHjrJIcSrgi
8gC++IpJzpqbTnGXdgkWHBOq7/9hKNp/UutKIoz1yy8WdmONwpUR+tGUelhNLEbkd+lQ/Kuk9t6b
ubWC9F/wqkfoiEWUf/9H0AGpvS8whQ1904wGcSwhlLdnZJWxRSzcov/7RIlKLUhmBNoAobFPLofL
jIYPNiqhr2Oc9hTbY+ZXOZ4HRMZGtLOMW++zDhBV4vUoUcEauhws0RHlEV0S+qlJJeMN72H/ObRs
5cWotfL3EmZNh2JPYz6TqjpUytGYxcBNc2sUbZbpH4FeesgNGE0YOBBMYBJjG9lbgfHFr9sffPOX
Sm6yi9AWt765OjbYqc0xCiTy2BQ1Oga5CxdbCev+lDaO+YEITmiHaInrt3WjxvNxRoXxpAhtOCRh
J56tBGXLBNNnbmhsC094Py53DmWMPUDBxtvNseYPsDlkf9aEpahD5aycLYK5yFFOnZc5j/AfPMQy
RuNE+dM8oiWIv3MzdNYh7yCN3F6ojQgP/i3Caxx4VmpNA4iSYvTMFEBf2RUiaIUygHznWQyn6Rna
yN/qcRHggUblWYLrB7dwnWe01kzd1uPqxKL4QUcryscUnBCpy8ezNv29KIgcTg6ELwDjrh/hYlH1
blRxHkz7Pgla6mcnOA/xvTdhmNIYWV1ivWKJj8uQ118ixyvv426w79thcXbyA3kMV+EAoEpEgSmP
g/i7wlWjHSDQn1Z8Y9CXB+l3i0Kt2d3d/pobu4kkn3ub0JmDutYoIPZRvCjU46PANvEuW+LonZKO
HlKURe0XAAWDnh99mHsUwxJN/K1RDF8XGU4iHvlW0SJfXQ+loQjXmAHdYDioBQXi/1hKayjKtbF5
tBpLPbhIjuyEBRv3Ldwt+t2vMDWmfXkn9dokVX1IXRstdE6gQ7Mj/nTOKRz377+NCAQxAiqfYBQ5
LetSUcsl7nES46O2tEvig/2wP5vNOD20phqfdC+bHs0pWQ7IFFMWGDNoDX2U7Ok9bMyYjN8mdXYJ
LCmBXs446bwGxT47OibLqJ37ioCSwkn+UxCo7d34MsNb7VtTqmoAYaHXr67VrBMsoBw6+jGcuLy6
r+kjf2xtpT+XSZbfDUXXfM2z3pMPa4k1OQTee7OtYYrkVvhDNFCipx66yU7Cs3FpwWWROAf5kyim
XS5AC8jBNFIAFIqX/DY60CVGFLsnuxjSc+V1084dubXe5DdkppRkYYWsAuqlMUFA1joGEFNJ63fE
Con7uYEEE9Ma/Q9zo+QJ8oq6L82Z1WDUVDvE4wWDVZ1K5jp5j16euvdVCb/Wb41+2RlwK32jOgLC
3KLHxd202k7AapTCQtHjOBqxdh56wzk7sFqPoRWeMTl5CwbWlqZC+X1EAHKoMfp827WDduyQZXtI
DbQqh6hGvG80v92+zrYWnjwG0hI9TULS1SOeYlw6u5mRHCu1coN0sb/8D2fntRs3koXhJyLAHG5J
drckS47jcbghdhJzLsan36905WYTTcjYXcwCxri6ihVO+EOHJlvYD1F88InlHLfbHL1iojWcrgCw
y2PwS9BGVVFdHYtLhJr0BzsR5V8CY10KCrV49irN/mQ5sP09Ryk+vnmKNDCogEHz4atvz3Kk2GYU
RVUcKhWyePO8otTfp7DujfE3IkVQ9IBUaM5KcvRmNYEdeYNo2jisx2q9WJizv7MTiEt5Xx2JB+y8
dtSnDI7ma9tvW71fItT4SzkrN9aiFyOJjZe6XpO3p0bodUvJRMovAGM3E4IdlBSttcRhlY4x5jfd
4LWnbMJ+vk/Voy7Bzp3DseTzs4J0CbahrzEKUDopkQuVa+vZK0detKWaUz9tvbELI8UUB7t/b0Ri
BmkQK5nzW8pwXs2lXhlc80tbRxenWdsQOuN/iW3E78ANHdE+9oYj6UNVQzrN4BZ8fQS6WF3H1rHi
sG9bJRStZp64h4SfrIn7Ne/d9De+nswiUD2QZt3mJidbEfOJ+tqMQ3siys0jKjD2gmM91kK/kdSC
wsT0VCUQJGXfbJSqxcNwNKUtUNusYRrVXeCUqfUp4nF6ezTCHnm1suXKgtJ7vYrOKqBcVUaBfLG+
+nE0KA9qjP9DgnXP2+s8lJcYTLrIgLXYDNWmqedUq1mEy9T2Hwy9tJ8wfJ+es1WZDt6InYuYtoBN
UgsdgLdp80SUrVuCrU/zUE8adANygQST2XZV6+fjOB8sofzdm7tYMi6kPS78gxukpTEO7urQGAtz
S23/BNXSvuvjQ30T+Y7ejIJ+FVVthFVueHiAmmhIpV0e9hA8L0vmYpfRImc1rS6GfLDKfafTUGLN
5/JL0jlvNUgjVIb8Jylscu9rW1+2ls/ZeNmUh4udTBdQq5+GKC3/QABUPNZzFh3slVsVT9QHqKqb
DsOR8G0B0DO9iMLQ2izMy47gwhaRSW3YjqZwjrzyRVBPfFBE5ZwGM20/gCGsvvQA8J7jyjTToC5b
43+mNaV/33/9dj411Tx8nQBKUNDbvn5apXudUdZZuKajCiZRgV6S5EdUlp3HnW1EdxsYPSIT25Zd
tBBEDViW8KkX4KFA97Hd00lK0LdYc/syT479zp6IaNzZaY8KwTtnhzoalwGpEdXgbWgBI2QBIpEX
YVEs2b+Vo8TP8dTaT6lbHRTU9uZJyxzUFYUEJEk215w+OGPFhwaBUXX2E3lJ/kgsoJ6o2RunCb3+
58gS2YUgwHy4/x133g7eX/o2GuUWAGhyDX4Jn4Y+URsrY470MdP/hGX1p2kxRjyGrbZ/GMrpCAG2
N1UqzpR3mAFkevnnvwwoktWGdwTCOR/U8Uzfd/T7LIUelxQ4Kmat+yka18bX0br+9BtThaOmEZUC
Z9pi3kl2UpR4WGQTkQgfGevpa+8uPxd1ni9u5TmP94fb2z2UDegCk1tLLsFmoguQHzObkQcYrer7
3FlxQLkZa6xE6P/dH2rvI0q3bkINGeFsVUSbCrnAalWLUJ8qG45Zpf2vEkX5cdTooBp24R2gtG4P
P1U2yjMQqyjo84BdTy3t1q4fcwXr1XTNA5x16vf9uB6pe94u4PUomzADJ7u8qgvUCDq90L6OVUVt
TavEx3miZfDWBeSKAeXGi8KHIl2+npCmdEufFKuEjSbOF5RafyprbT94oNbfFdV4hNe9fcFkt57G
C9kbIOFt6dCcLK3N1bgKXWmUUZOk9n4OSe29Oq8dyi/4FvvWJHO3GTtanrM87Q7igtstw0/wqA3Q
xwdY+YrD++UYNhGWPyqCQCEIN7cP9cps/rDmfniKDE+5FCjUvFmgEYscKZohey9QPrZR6liZ9Flc
RlTppp3yJtUuq5t4NKDMIymEvZ3DYJiz0vgGgiEn/8vkerPpqO+0VYj4jKDPTL/iBeZdN/hFZHkH
WI+9w4DagUxm8NMicboeDCSYcGNvQhDRhPBKP6jysX1Oj8IA+QRcRz1yRjKO4/aibbc5DTlSimj3
oPaVtr1Jbcoe/cIebdrTqx5mxuydl0UvTo0uloubRHT7Iz369/4xub27eQXo4wFgoFB5o7ukOnni
1q5ehmM9er4xkUlVQEEeMaXPgsicl0c2/RKqSzkeFGH3tqtUxCa4IukAwnO9yPjGr07UcBeI3F3e
W9nyX2HpY+kjM2oHGJ9Mp/szlSnTdrXRQZASOzz+gOuux8sKMMqxyniqs/4zaas5+HU1Vc9zIpwA
IebGHxKRHFBF95ZXYlBeze6gLW8GrREnaQuRVqFn0hXqI8IpJBEQXCmt/GUYtPySp176p6YM8dvr
vw6iAVJnGFUoWY69nm+VNoIWEcKwSjMkgaFU/fslwRtIoBQVFpVVB7adLQdp8g4niMeYTjvdELYU
9dDrUZXKbezRQyST4iyKSZWnFGaQFrbxkysiFqcYAEn1qKAcKvzOibASwpG3A488SrHVftKPwE1y
G20+O3AQjNIkQxnA33YZCAKHTEXLb7U6zW9zZ31CVh/tKl1E/93fYbuT90x6fwg1wLzZQritJu4t
E1+TsMjtKWyyMm/8BOGCxieS5UG10vG5npL1G4hzojASxvHTYsXDpTUzLzj4MTu3i+zt8PJ5dB/w
HL3+EksuSspoaFmXToKAoljLH6P8FbMWpQ8uhvZE3W75aKFAEtaenp872zxilexcpDLDAZ5MkUvG
Tde/QRMRkuUKvwG0wIQhwogbc18/vH2m+Ccx0KuHK9J116NwW5ZKlJPmxwR/6kubWNOL6S4eugVd
zjoTJye1bxGIds+KnSZ/RkXWTUivmOSZ93/LThhAq1n6ebDwcCE2iz5nyoJRdJyHq9Y3T8Okuw+5
Vk5PVQ1ETDEi46kWYxGg9DB8neEqH1w3t5sdZCINYRoihACUc65XYklNrW1G5KzWpQQLjSVgMBtK
4o+D0oX3Z3p7nb6SSui84BCF8pz8818f5GJo5hSH2wAknweTV2v+HJt8CaN2Lh8VXFu+mbOtFm/f
1dRzUMCACE3Kzv+9HlbUnTZj2uDhlyL0hx5uT5hDSH+BvDWFeKtyta22/gV+xcMyufU7be7Lg99w
841ZWFu21Xg5AYO8inv9MnOl6PtCGNoULFoKrCxPAYWiB1AX8KVGxfE1d7U+J/WSCgr13VydKL8W
j29cfX4DbWpal6QhJLSbDz0pwCt0sD1IEFjxU76I+uKYbXZKMsX5NA2F53vLoZnqzYv9Oih9WcQP
pMzgJv3ptV7EY9MgZKjUDVonyfAQNeZw6pfymxJH4+X+HG/LJHI8qbQDrRBUxTaEh6E9Gkg7Twhr
lt6fdWE3T52X9E/Nui6hgRrUg/Ds6YmAwfnYDVn0CR9U62EQ3vBcz6rxs43FYh18/JsHXdYTAdbR
opdxyxYUyXWSo7bYSdNyxT1XdaP7SVyJwOyK2be8fApyB1EyfcSG9f5y3JxtOTLyD6/1GYL1zc63
cP30BhACgSi8+NR2bRdCn8+CxemOMIy7k5QFWunJI8e8PmQlHWITc70xcOxOeY/8oupD5tUeujJr
zpPnKedObztfpdt7EBPvjsyQMp8nyt8Kz3j2WilewyRda4S2182t9lKBGvtr0df6Umtu9wkTyy7C
Z101DqL+vQWW3xaMAv1c3pLrWet9Izq7Zmzil7EL6tQw/h6WjO51bXr5Uafv5v4kKeWBwCkM0g7g
xM0JRlphrvoZJoVbNuVlHROAmCnGul+mqZ8utVG2n5xlwCTz/i7aHZbYhMyDNv2NnCYa8obXzfkI
hbZcL5Ex2Q96NWPmmq3pyXs1ainT7mDr7nxVhB3RAQaNAAxre2OCvyaRtBEx7PMuw265G0Jc5A2/
hZYFq2CM/jGcKX4Uazae709355tCI0HP9lWpBV749TelRa6NMAjQsa3U6hHGf/7BNabiX63R9IOt
u3M7UsvlPYS9IjtEm0OTL60hiHbHgBAQbZoR2yVsNpr+uRgM86Wq4+7r/bntfUrkcin8Et9KYOv1
3HQ9Rg+nb0fcMBPzFGdL8VgYHnoaatWd0i5CMXBOq7cyvdi2r2gHSmDcENs7mfvY1YDxjyCxkvkc
ITP3NDV9/A7Gd/Ib345OLCwdNGZp3mwqOCrLaXMQx6BDBvWSZp364k5dGaTuEP24v5Sva3WVJchp
QSezqdTSKt1WpUVvYe7gxGOgZNrwYVDyDNQsb4oVQGr1Eh9hxbQ7L6Y22H6reNEPLx7zz4XpRZOf
xdkAA63NoaFEhr6EiGwWHw1FV6ygmtTEeRJF73ihUkTmd4+Q/CWrivhni+Y/DoCCLoO/UAZ+M5iM
eixBKCcOvicP1eY60/K+UZPR4yodMvN5MER/6b0xP/Wa178DFn7UtX+1qNisoZRUlptCnvQt1tLW
lng1WkLODjSFizUI3vH/UjQrLD8roil+WsWU/3BYyfVhrMqy/JS1SzGFFE8R1RycKP3ojlHp+ZZe
Ie1BCVYs3+ZintGxsJAy9tdhHb8UozYdRM07JxccieRQcn65iTcrRRu2sJNImQMSNjjnONHF/3SD
1eJMmXpJ7KPlkToHicJNZsTXYV9ToydXJGaXv+mXIFLDb6ybeg3LtGZpPsWe95fQa/1gW+8NgpUr
FXmpIECt5XqQsl9TTfQ6IUNSDH5SmTZkmCo/3T88O/cQVU/wbSAZADVtgWZr07ipKhRiUW1cH/ik
46O5CqkeEC8Pa4mGeZ543sGTsnOxGzRwKAdKt17SgeupZeYivHIlDsu7rvpvXNZkPUeKY9BvQAHu
IOjbmyEgOrRt2CdEv5sqjjquvZHFRPxNk2KbVi5m80kgPPetQ/oR3YusO7tdbH+6v647ryb1ZDDt
NJRRDN2ivbJ+0qYaOkkw16oQQVzZ6adsQf5xxJwXibPCyp9VM09fCjEpB990b3lB8QFfhNBLhW+z
PUHrpVrlcXnIruBp6BY1vtDz6FdJCFSmg0dlb5+yQSXLHhz/DT2jUr0ZzFIyB05V2T/45rruq5l9
VHHcm5R0noUZA7wXdvb1nlk9r+0s+vEBbngLZstN/26cG+MJsQ0kHe9/vL2xpOy7Q4+X2ua2ST/z
OqvLAMx5oMYVWslMuNNravec5V3/G2dBqsvzcBHrOFvpjgrJSHCNGBB0GurhEdsjWOj0Pi2qlh2c
hJ0vRTrGpU33VmIvN8dumNYJHVJOgqEiQN43ZvQur7rmYD/sXMgUEHEEgU8nYXfyV/xyORpmJYxy
mdh9bUInY2o0h+6hJUrfGpO6fVoK2z4I/m9rdzj1gQcmQkXBkFr45hGgdNLyJLkjOmtNqpw43eq/
UKbMF3Sclv/w8gNfoWV9A8rCm0s1zNO4vKit0uuw4WrEpt68f2T2C9FE3qwEltdLkJQxQKsq4+qm
jOJn8+KADRjqy4QeysHUd7YqyC1ePpIuCuNbUnI2zXpGnWPE0re2L1Yv7K9DmxlQ5fLiYKidK82i
SmfS2eSwA7m4npVN2W3oBiyJgPCbZ28o/xGaNb1XHH3+YK25+uC2+BagsWt8fPNy0qGWgiFYCko5
j+uBU8EyRgZztKwleR8XjUE4kU5N4aulsRyIbOwtKPmMVJTn0UCZ8HqwwYGWPCxILVROn3/NM8jP
qmJYz8B0s8f789o5KVLXjqCVsgz4tM1QZmvZjYohARxNZXq/9Jp+fkWP9uzw0OimI1zazkvIeI5s
WCEMCxr0emq5p/deo1lo3FbDeI6pkPnK2H61tcR4cApvfqzUQ98tefI2cSXXGt+OcAnTxC3w1FZU
BEzTcQgWy8xLP6ZH2Pvm4tnvYzQ9Gr82xvJbwb9r+3HT1n/obl4f+TbufFKqbUBHOCmQOh25sX+5
kQYv0qDusc6xlZd/J6aSf15Ub3mxXZEeBe57a0zRix4nvVXknzZrbHeWm8ZmQl6HgfnjYMzWCYrU
+JLhyh1KsTkA3cWRXvjeIv866GYjCS3T1tgmAWrsCsew1VkeizWGZZzkDq7lWfpOsat/SpJfqfb2
Gy8YjVD6rXSuEaa5SWVz1eoTOTriPmZYT1pzhm6v4BRb9ef7J2bvS8L6oCtB1szTsvmSnRnH1JJY
3TkZlwetIu8qYKGEIrO1g6FeCTTbnSvVtOhZwxG4CTjw/Kk6gfpg4Ix2f1q7Jnu3Knr2rtOS/Gft
oF3ge1nbfm4HPbCy4WFoSrv1S7NL4TAU1kUG70TQq/0PTghrRs49WP9LBjRV76+J/Ljb3wkVTzKO
JJ/T3rx97rzqNjButO+WSvnHmZNZ93EFbj/3DfRvtEe0L/cH3PkIsCW4svgQLM02jAAzXok84zjB
TMOq0i36l5Ka8tnp4vXbbwwFt0lCk2jJbA0MjIl6XzeqA4rVnfLZqHJwUPlScm+1o3GQSO48bzwu
IPdZRQKkbcpNu6AtK2sZgtZFf1oxaDj2nPM/hipTUMSsmocGMKXfzRj03Z/lTlzGyERlUoWH+uUm
LtOXnoK3NQ9BYdjKA/anduBBIDjYJ7dSToAiqClIuIcnWb/y6vrlGmwbMo3VZEMrpV4+2V3+0XHa
6TS5sXIyYyX6PI1e5s8qfKe4MZF6dKoj76bdrSM9qqS6pqygXv8EbzHMnoXgNVA5tWbsmqHikuKC
G1zC+4u6O5Ss8SOpAYF7a4XVxyo0qcxll3qL+4CbQI6GZ66duVXeDE6QC0ubHhaRFNDeImlcNS6S
laZg4DVOdEpHykUi0eNLnIghEOTPSIvXR1SaW17m66gAoxE3lA6Tm12zJrZaJpUxBCNa6ue1dPIT
soPrexc1ugeax85ybmqzPeduZmCvWBc1YNxofI7UYjobejZdRmVCmc+Jh+RUgOMIK9AFR8KyO++h
DMxlx4l/cLCuv3jbuXEWFxqnqo/HD0O6ZDwTtfcELzD7ghCjF9p0Gh/uf/ud95AuHwkVERznaYsW
MdFJAErFNuuGeXyEb9L9yLN1eVHXNbuMQ5lbvh4N0XPWISOgJIN+5CO+N2tOmUStG9Q5t+/UnAnK
OglRj6HM7qXo3fldF5PjxWY6hK2C18aqK8UBJmfvGpH7AKUCalLsxeulToXe6zXl+WC0avclxq/E
H+LpyC1k71zRc6daJG8S6pPXo8ym3iAczmVltm1/0pqq+rst+3+jrBUHieStmJZEcZFt0PGQCi1b
AMIQsWcg5g1B00euj7ik8qGpxHfbFtV7XYkrepemHqqxsqD1WoHZV+seV/jWfK7yMvlxf0/tzlti
BGWhjP7LJvSoxykZc10+D1YkzoZQ/kJ1dvyDBkh90IvY2Tw8QRZKG1RaASFvjkzV5zqxeSSC3KvV
2O+rQXms9Kw3fTTM1w9pVxufMLk4ApPtTFCi6KkB4nGDGM5mgmvmDWO9tkMwU577qUWt68+WsD/M
5XzIft+bIpryIFapNyNasIlZEmT9I+5hMp9BNc9Nk8xfETOhMKFP9iBJrk7otFUf+ZPoBcZXKB+e
89RpH8GfVxfPrJfZd6ssM0+jOXiPXkoHKoyVWjlNVjv/xpYHXgdtTmLrydzlbH55OJtC65p08jBD
TijCFl6ShkUWZc/22B1xo/Y+gsl9QZXrtUkv//yXoWZlqQelbViYFtJcOjfRX8nQpO9sp3YOttnO
dSFzXBkRsKlv5Le6NFXKmOHomrBiXm+XJy0S+h/3j81OdArUQSoMA2YHvif//JcJtcuEM+aAkbRQ
9QWx36n0ngtg8z+aWbjvMyXv/rs/4N4KknxJhhlBE8zi6wHNxeqmpTY4PejCPZim+ENTFLxu0v5I
im13alQI4fNg70yRZTNSUjRtOzES+moEh5DXgjSO0Csq1PlxyKrk4FXbq3LJ6FDGwVQMcHa4HnBJ
zFh3WtaSDksE4FFNvs0oWD4Z5ohzQwe05oSzg/pdHSzjOR8i5b3C6/sw5u2gvr3CRexPsCrpRaRj
m8/at1M34umItuHUtR+KqDTCFif7xLeH7MjPeO+LumCzic3hZCDIfz1tQPMGKS3r3JRxUgZoD1hP
fY1wom8o+fz5/vbZu5moEVCzB7QC3n1T5JqVrlBWmldBjRDUjzQf8u8toJRPNZwtEU72ulS+Thfu
4HXZO4yehgK8LBvAwNx8WtPp+ZstUwTlHOEjK/LorAy1er4/uZ24SJqyAX1henQHNmfDSAfHTjtG
yTwxhdGUqT50PojIS2kFEEzz50gU6fNU404dWeNRHWZ/eBoTZO+0GbfRvxLPSoS0F3dBCTO6mq0G
0ttinIxViMfVEeuTsAxx8WZPoU9rRgfn5/bTAurk1BCoA7K7ETLpprnNhAmcINfW9cc8Fu4pQq0v
C+vZozJcRs6k+GPtqAdX4O3+Jdvhv5SDicrA817v38q167pKkinAZIcSzVKqH3u7+9BZHNX73/c1
IrquBdAw5FSSYIEkpNJ3PdSiFLOR9dRHsKztrNOEisVHLcVu1U+WLv+hdrZ+iXRH+TmvWfWBNqb+
5KVZ8k7WwL832qg8I33rfqnU6Ehqb2/xaT0gP0o6Jutj178MDEll5E40UCqJYPv0KoZLHXbPNQ5U
fYJBpGv5ab8eIb5utxyHmdKqhNpxg2wNaAXm1o6J51fgeXnZ+vXqLoDUe7v/AeZQswNkFrKLMTbj
z2RFK/OcGytmVPe/yu07wW9AbooCGbflTYNsLfvGgQ03Bkk9tpdeLcb3aSyaP3Ua13/Qp3mzjIcs
cvLvQc8DdwcF/3qpVyepdTelzDuVlJ0wOMrDpMPZDGSLfXCkdrY2MwLfAeqL3bZF6AyoJTtdwd9d
8BwHbTLG4FlcG6mm6oggszsU4mjw7sntqNBfz0rJRGW3JqUg1Uve1650VCo9rXpn68OhHeHuWFxT
4IHQIyZ0uR5LH50irhpSayolWvdutqbGe6hzTO1Vr1r+fPP2gJkrGaWAoOnXbk5GknipOnoM1rR4
IESJ+T4z1igNk8kpQ22Z8iMK8u1bg5oe5SyCTHw6eQyuZ8crkBqYEVPYBMDxHpYjCO+Gm+D+tHYO
vNzwUk+AribgjOtRzC5XLDGTTiyIAs9h4qJ74TdJmz8ss+P9kdqdfsqaqD5q9+/OzgbTQHxCzH5T
7I91e8HImosmUtwp8NI6vYDhUI9glnt7hCuWkh2XGnhH+Tt+CWzVAToOlWMKPEYHirYHxFsi+xGk
lN7C+0u5O5T829D0lPHfZqi8KaJsoisVGI0aB0RJ2lM5jn+bQ+Ue1EB3aoRo1dElIeHmpBGwX89K
QR9CFhG5LNy+DTqzr/+pq9UNi9bMH+tVsZ9NYX6Ox0n7K0vT9RvOSEdkvL0PSJDCmUD1gvt5M1tU
sS3hodQXJLCogthe1zNK3dnBmu48DLT46CA4aK/RmNoccRzRyrorShCcS7LyDEzR42gt5cmo3eFF
tF6PWZ+gDotq96U1vCOHob1PCnKU1jAYdMrbm3jPaDojsUaaNcOaZudZydsQXQBaq/YsTm/fPQA3
Ac3L2IMn6PqT9smsuGVVY0JdZVbQt0sWjhZ2f7PZvplSyN9O9EEfCBo699nm08WCznOrAvpDdb3/
Sx375quXZOVjAjTsYKfuLCC7A9Kbia0LdKXN9VIuwqyUtaHPRhYSmmXSnpTZmfxy6r23v9+orNkE
56iPcqdttsqkRiPyKFQT1ZUXINXFiL621L91qbfFQZNjInP/k+1UviTtB7USBNcANm7xDF1pFaMq
39Uqw9bML4u1tj4OyjRpp7qf279tYaYC8PhQWdD+MudTWzoa9Mo+cj7MObYhp9iutOF/Bz9r52gC
VoWB50lePM2K662UzVas2C63Q1HN7VmZ7Lw9D2LClY1Lo/nXtoCTBBAQE/3PPpnslxxLpiHIiqR6
b2Y4HDzPVuLQHCxK9Ysw5rw5CEd2DrWsmyAKT4+DeGRzqhDKmS01zaieAIYObQpEAbrw5slr8w9p
i8siz5T2MC7tQAHcMA8aLHtbUtdNLJuo/BpAbK9Xp3YsMnKbCTcJ3rPg0JV3aaz9pQ62dlDp3RvJ
kEgX4FZQCrzNOcu8IlZakjT2HnbxdU3ZE9RNEljrPB3ckzvPuEwWWVbJ3QUQcT0pg2grQeiJYDJp
l3dNFy+EsZ0L9CI14kurLzhvt1TR7+80+bdu8hjcd0weVx48coZNTORQVO0huI2okaVTMOlz8cO2
6uoA0LKzXRjFkZhALkYIGtdzw55Iy0YTQIuGQW5YrkJ/l/S58T8vy5yzIszkjGiVHaZerPu12puf
70/yFQO4naXmcbOAxpB1uM2GSUfPLCDVj4EYccB+0CMIOYGxRNEC0U5LoiBqIcacnKFRzFOU1GL2
cZ3o/81g9sK3HdSfbZW0lxoPovMYRcnjhPLr117JU/sU55PZn40p0RU/LZKe+tDENXpK695uzgvV
MHiEVjEVT46lVKfCiL36YH632SghhMS4y3ID5ZRtuSHH7UvYREbYmHl/ps148SJbNnBlOuopHp2p
EpOoZYGOVILE0uRVh17+9zK1P1UC/TtLfLq/5De7We4oVNVeef4EU5tXI7PGPKVlSCkpXqx3AjWo
3FdbV30XU3c6O8KFSk3Ad6SxIT/k1Yd+HZYWGNEMxfWtNGjj4ENW8HAE8eJ55OZefzZ7gK5rtDgA
QvP+4P24uR9eDw5gEsYCJrE9tCVlqwYtcwrWreNdmnacHopoKAPh6vNBmL83FHQ1KSDiEnNvwR8k
txnAdJoV0ro5FJbZkUwMC97T2hHqWt7e21UECkBfjwRQgkCvj+tQ6VafliN0LbeLaqhawvxfmWvR
N0iZfYhXJqqKWTa/H5bVPIg2dodG/VRCXIAibFvnhjXVmWpOfMDVTtC91U3fbbLx4s5T/DxL6eqy
7Qq/n5s3+xHxKSHY8z+qvsx7c0flSo/JSQ+COIM454tCX9EGt6dTVHRH0s57u1QHGQo/EwUhuOfX
65sbnZVZ3iJwvewLn0LiEs4eEpylZRXhOtr6QX9vdzxKujajEYRvO2pUIvnItAECVVXUU5mBbW9N
EyMcF6tNmnxHdP7d8cgIWUs4ItxH1/Mj4srmaU2lxXs+fRZD64WwIuvHzo4BmHTLkRPIbYeeb2c4
oHJA5pDPbBdUV+qWcnhJBCRQ1zirCqY050SB0xQYg2N9KDO7dEPDcwbeHU+JP9SqKaaPajKsrH+W
TJNf9Ubl+m4+uFggVFA1+UP9C/x7680ZifyxiN2/mvqSD29Wh9xz1tCpoG/Cc3/yZjd7H6VkzSS2
xff7t/BtlslYAIdI0FH3JtHcnOR4SqtybRQ6J4qqfOfMNt9zczUfnGHR/hJdBQNWKzu6XlwCn03F
Xf/V1G5wD+K1vf1AUs1uoPyCaM4m140WeAgZsumBWkRrmCfp8mIK3f6mRmn6vXHV4s/7094bD38W
0MnSQwgVrev9h3RjAZmto/w9GMOHOcoFWvfr2ON6E2V5KNLmCIZwE0axzlxYkAUNKq6UOq9HbOO8
0Zyu5cbsa+UPaJDapySJDqKovWmhbArGky8qm9bXg+DXsq6T04hg8hb7qW/LL1kPBM3KFRKAedQf
7q/i3oPz63Dy5/xSd9E08KSqW4sA5f4yTFLdCxJkXcO+z+zT/aF2Z0bBQ6KVDLqXm2jBHcrRKWlA
B4rbLc/UJNVPNeH494Z4rvaVhSvYf/uIVAOkAgUXInCZ68mpkWdH5PEicN12evBc0fvUKGy/ii37
pAMrPDgCt9Q5dgjiikR+YEbIcDdThM9mWbPBm5qMs5GcLNEbn3RqOvaZLnf3RZkakWGd1s7pCVPm
JT0R4cSOb3WV+Ipp3eL46E5oRZDQgLceuT5gzFe6PiZ+XTS24adqoX3Mkh4glFXo+WOG15vpj0aZ
/TOZeAj7I9KV+sF329si1Mm4w9Dzl2Ls16vY82Hs2mIVPWfFNppy7lkYuXrxaDcfJCp7W4SaLaUc
FZVFqhHXQzlu1TiVRUurmvPl1I2l9RcFsjyYbEtBBVg/ynD3piaJPXS2uUfIAK/HS9TVSLVoZTyd
4malDEYgkAm5mGZ0tBf3hkJ4BfAcCnhwnDdDaXFhUnSkxesUUYo+89Q+Z8sCEaav0oN8die8oqhA
LgmpGVDptpM+Woo9mksyBAMG5/9GqNnXfmMuY2CrSvsE9rI8TY1ah5M1tPHBkduZJjk7gHiDbgln
b3NHdr2bp3VTUTPQy8a3W0s85MAkfUeb8vP90707lEQJggunGbX1eHG0pTPaimAjTeP/RlEbZ70Z
RtpRU3Ywkvw2m1AZFjOuNXS+kMXclhebPIGOrfLAxpVSnzLJ/Det5sgUYG8+FvcGZVRes5s0g/vX
g5nNfISFdqmftN30vRX6NJJrNsVfb188njH6tqDOAEdtvtPi9aqFZdwQoHGXBsow9U8F/gjvEffW
vt4fSv5VN6sn2YncIfARtjTpGctEOysor2geNpG6XnsXYx2Hc55PVoD+tEZpenpzlVFKE1NiJB6h
IkEqdX2ykfDt1mZgULAt0fPAM4Dw7aSflwie6Qjw7CBx25skKRu5DHtf5jXX4+kJJBcHmalgsEV7
msxh+owbuPnAdnIqeFRd/Ziiv3uQSO3cl1KdmzuFB042J69HXWeztyjE8d60nXMqqsl99BCeweIZ
RT2AqOPp/qfc26J0TmhC8XxTFtzsmjxL4xpZ6T6oh7U65c6gPtTK9DdA7qOGws56wtim4YqLETXA
LeFddhlE7yg97xyo5iRq9G+5WSD+XqsqVAFH7RQsP4Vu/rw/w527U2rfSv4Qo9Nqu15RLtOo7WSM
N3fGHLqZYvnaXNQvdWmu0jzA8LPaSmjglO1B/nYr8YLaKWmpfIYo8dw4GnSY43jdgMGp3Yn6cw4F
uqXiME4fxEgFGhcUI3AytTxng6hDfe3Ep96bELtHP/rvZlG7U6xk9W/UWriS+FloAsjnZLMejTEb
g1WTMAN/mU6K1eqPsWFEfuWJ5dGOLfVyf/1vUVlyFTz+QxAFSWEbJRqdm1BzpjagKZTpg16pCZBy
vUzdB2Uc1s/aUvXmeci8+In6bK2Fk5KPWWA2S/ff6I7EDvd/0M6W5/dwqlGvlSGC/PNfA+Q2dWNd
5fck80D42FQWzq/6D0oVvxEfS80AWuTSXBbMwfVIBmhuai0ZBQNEK5LL2pJd+otjCCCdVpm8zzyj
OIK971wgdCUpGkCMJz7eNq8drbQaSHJ9AFG2PY8D3kOL1F4ueag+rwXCaPdXc3c83lDZiOHZ3pIe
Ed6048XV+8CZa/unEHMTCKXQaXjE9BTm8s1K/OwmKXJIORpxkBsUriuSdiiE1SPxYka+OfVqYFDr
uehC+Z2huMw9fFgkc2H7zCmrUyRWq/UwkwxaoFmbvsyL94/pTfHnty8i4TGC8Txy1LnlIv+yJfVo
LaYOe3REBuzkweoRbsSN+rti97hKCXKB+8PtnQAuQslJB5gJjuN6uBTdxqUnrwjm2Bp82DVeYNap
8O3psDy3E2jxqSTCgQAIOaDNERg6z4LPnFBQds0eu+dUe0DdvTu4afc2oQRbgugCPcULcz2hZk3x
xNPo+OmVbnxoFexLdABlvtPUqk9XtzqIx3fvNOJHsOBg/CU39XpAL7X6rHA5ZZBZKu4QioJpLbyT
0mlpuObTcF6Eq4RQ3iqpsWL7g172l7hzzINfsjdzSclCso2mMri96x8i3A62hM77rblVHrQr3uR6
43T+TFcqbFvUse9vnb3vif0FR4+FxvVs8z1TGr0iTfmebRFr5zx2rKDzPPvj/VH2Nuj/ObuO5bh1
bftFqGImOCXZSdGSZcv2BOVIMCIwAMTXv0W/iSV1qevcc6a22QQRNtZeYaOjIRQQnhQo+l6+VY27
hU+ndio08s93gMN+SVqpRwmWx4XxO1cdbM1QRIlukYeveaWAFbUJQ9RbCfynixrh9l+Z0eIGcEcP
8Kl211kLMxnUDtXH99/x7Ehi0WPr3Fhbr3uxiW1hLjwBp+FL7z8PopbgckAH8/5Ttu/xqlTHVXiT
+OD+AauNV/XktIDllEhANFATkCN6//XXOhwk7CGN3YVmhCMADJ+OXr94hW/n+kLxdfZDbly7/3/8
a594LU2d9Blesg9lgs63jT/AvEEXkLnVx/ff9OyXTNBqQakOo6q/Bj7/7KF+wEngE8xMjbtDKfzK
O2COwquSNihumAsLdNv0fqLukg7n7BrEO6KO3uKEX19bSVPPDu+PbHBSNSCorV4ZcS8uOCq8YlWQ
4f8Pb7o9DXzCbf9+dTNpYrXpsvA80fPuLuM9O6zLJv2kfWfbHRsj8ti4eXp0PhUXjo6/FIbXEwqF
HAibAOxBg9q++D/DnEwTSAu0AryIVst6MipcfPjVufYzmA9ecMINNIXhWkD4B9PMPME53bW7buEM
VhLIBEqKqVFeBqEDyJA5a7NR5NZaz+SjSgOyW6PRe6bNYjRy2ZcwujB25yZkAgxy4y3CRPy1iIes
QTg2CBgt4N4/71CR+zy3noOxmYQv/n9Wq6BY+fdpr3bLVTT+0ATbnIT91t52rYc2c93XV7VLo0t4
1LlpiOs/nCcQsYhoqVeHoAHvbTQZ0IZgUq7ALaw/evBHLWi3in02Sn5hkz63teCLQhmDwx2H4auZ
ULm+6VeCpi0I0uQ6hEekl0fJunpQc66LLBRc8Ew5+zP/3HQx/WnXCJrW95fCuU0UErsNfQZlHir7
l7OxrTknSasBjHXcu3ZSxx+TpL+kX31LRMB3xDVuI/BCjAXN+8vHBPh6DRspRA+Cu/ZQI//0V6UN
XPAJZj5sfxP21A/ISYL3cteXtd/x3ymjqkazCEGXQAgrtFGMtf0tGUI2lfDPXdbckNDNOdW9+yZn
OfUFDXuZ5s1IGFzFktjyPCB+L+/qMfChJO/U0JWGTuo/M3MwN9BDBdYB6Ag+6a8KwlTJVvebMtLO
fXK/UCYh1fXa/TR5F87bM+sPx/qmE0PTFpKn7YP+s30op5C3I4GqtCqOchhaxEeUWCwPGrCi358b
bw0KNqYn0j/xzYCJvRFTw00UhQzFzT9jTTMUqZRQ7zrYo3yrm4A8oLnapHnVwH71BL3QHH+cpEgw
h+PK9HkdJwg1cGvj31KAYDpvPDnXN3rU5mFcMZR7WSER+sLd9AxIslUEIDlvbTfoFF4OjwMreB0b
AL0ROAP7eo3ljpJgKBIXjL9WwWWdy14k8YVd8Vw9C2cEoHlbD3+jf7x8rky7RNUcV20ddtEdGU1c
or/B+1wAFoFMGKbQUPabpS1oC0n8spIsTzQVOyzxS+EgZ6YILpMBoBoAb1s89MvfAn775FKXqQK2
EOGPmi/BzlcUfNdxWdtLZ+mZAYc6HIQ9nN0QLr6mGFECyMGnC85SpoYb2k5hsYxLtceVDzaXXdB/
Q5b5fOErn3lDPBQYN/YTVICvG6uIeIK3i3ag0BoFe/J5Dk7R7HmI957+h1bPlqAMJADHNcD77dD4
d73B3S0YqR6LMVr6HZVooS6dDXbwRr2Eq5wbym1Vg5IMAsobcquj1MZ9h1veEsAQAryXrhghWjok
EhRhCa/B6zTil2qvc0O5DSFuC7g/Q9L48v2coUkVIJQMPpDKL6KmmfbRlIILUI/ThQLz7KNQ4OE/
nAZv9KCd8ep4qYex4H3AD1U2hIcpk6Yc5uESve8cAQBdVehTIIeBEOE1zbyuPYHOP6CHocZKayET
LtD/4TsbrAix6eArGc8CAdO1tGWWoUPumXa8cHX4a2n5qtQD6gH63V+zMvBFX45tlEpPLjBhLTa/
dbUX+KxPACqqT07LFAb/LcU+KVvSVUc6LtA2Wk9KmffT1FHsWGl1nfoWvT5AfcnJDBpluYbX16f3
t/kzZQ8SyVGI/u3lA2V9+SsXrgRsQQJdUDgpo5/D3S6cw0+j9rsrlsXVBYD+zCyASg6BJkD2UBO8
ppYKbwVpJQH+BHZOh0RvJqCyZNWNlM67dIBtA/zqA2yyOBiBbDJwRMq/fDUUewsLLVAGqSxLduGa
ziWa3CGMvhY1HO2AOPbcZwyB1uFKDg3ykPs8ITHZ/+chhmxuqxGgekDoxquJIIHfpLUFvOItKwKJ
kXBf8qBed3E262sxqOrz+887O8bgy20SHA9tiVeblvRwQbAOl/IwmxNQyhABCJhjuloACfznegR3
mSzEvgXHBuwfr4pmYVc/mJIQIUZVlx0RKoKcL597+15NlwKO377V9ig8ZPMXBFbzaqKOCIdHdHOi
i9kb7D6GOjj3FjbvO3ZRC/Z2TQBqBwkEXUecpKCqvZw4q0rbiIlqwxMdnMyjhZ/QBOc7lwQqR1tA
nd7/YH+h0JczFQO4mYiiaNqaPNu7/3PMwHw1FeiQ4d0A5ofFsNBY7BeCq3i+YI3cN0ME+jXibVsU
MPEUXYs2ypAdENFqhMW8wdUhNEjQyFk69O0OTlHhVdOz5VdD+2DPWD21pbbWv8HYIclQwo/5QwUH
D757/0XObLxAKXF4gVeN1j7u1y9fhAmyJl5LdNFGkfkNAL8/CfjcnYYemrM8JdO0ay3JDgoxvqeM
Mu8ZcLuuLqz8c99vSxXZtM6YKq/V4zU8nVrFW2wyJAl2pErJ3hvn+LCwIECe/cXAhTP1H2wmgOuB
1AjBD4qul6+daR6GZNvVkCMe3w7WAE0Ip4YcZYewyq7Z8yQyNy12vmKqbFpOmLd+fNH+6G0JgZ8B
470AdHO8+2v9RLQiPXWecMSGVWQQLpPOB9vxBWbVIyp3II/HNmouwfxnBhvVJqjYAADRN3ltCyNx
MbLdGOsi0xSqn1SsNyysxzuTte0M6fcCd+H3Z9lbqApmjeBXQkKLJfOmaDGpNwi2JaepjoALoLy1
6EwAW3OFvldNSIycOuOV6RKop/efvNXOr9bp5k2DUBP0TnyUhS+/M+BAK40EALdyGxVyEM0tdZeN
GM4+Bpoq/I9rBUxhXj5GzWPrmM104UUKthIsWcWJjuuaTyxox3yCMRrfEVgb7qoVsGtTk+bJ9LVf
elnLHya6dGKvGed7x0N6Ya8697mhx93gcpBO0d55+dvICJ/KoMbaco0InsII8hdt0nafVmC5lD4D
xle+P+jnZvXm8ARxCByXkK348omKJR5QMjyReNOw63kUFXyi6f2UtfCfIzi+Y6BjFx567jX/feir
K32shOsTj6PdPrcJmhONKjOCyiFKWHC/MPuf3eEwolsZhlbnFj76+mLveaYxVYtkiWTN1hPIZTpX
TJMdQopcPqfW7ABaRgdEP19KAH/zpuhDQH4DFAhYKGrzV28q63RN0OCHFobU6XiMIl3BBGOLwIC5
X+e1h8HZ6lJ8yzaDXywk3EtREOESB5Uk6F+vcHXmeNOt6J4VM9TV/SGYw/Em1sy/HhKfXXKFe7Oc
todBArO5ewB7/Vuo/3O6rmM7yUAI3IArF9z3sw32mRrSp/en6ZtdCU+BGB4GPhuC/ra140HBhIIO
BBuz8IdaokEAqqUEgp26HHUEBJJAMMtRrJckyW+JEng09kEgeLiixjCje7lCNiNJIQggslVT//sc
CP4bVW2ywggV1ACUYuEWOB3WvxDd7T7D86jK8srK7I41Ol53skNYJqjgTD++PyRvVu72u3AiAFwE
bQlj//J3pbT3LZngaaWbKQsLJZm/T81Sl9WCmk2PMgYU4iMl4f3Hnvne8EZGLxMaAlwDX1dT6cZ8
zjaqedKz9nkYKPeBFUYX6c9nXg+4x9Z0BnIKktq2sv6ZV6g+lcZkwHOs1xy6iNM296mtw8KolX4C
boxLHSHz8uP99zsz07aOcAD9DfLMICl8+dwWhoOQqeC5rkKTdhj1tKe1iHLBfbfLnJ8h64pGOTDJ
SxTztyML015c24BSbBX460axsqBA4eyB022Tzrc+I+tHVU/jBXzn7Y6E4hGVPvg1KCjeVMMzb1a8
OG7vY1NlRTMu0RHpeN+dm5Yjt8B53x/Ot58RbDFMFpC44HMNtv7L4URCaDaHEdr5NXTMXYFgnXHf
BlN1bMKYPbLYBFeaNPK/XoQ3jhrQkL9RgJinr87RXi64mcbgczn4se0r0dtS9GFd1K2VF9bD280W
j8KOtHGWcA9+TW2coiVuagoezQyb7x9cWPbLNp1/3wD+ff4fxnJTX/yFIFErvRxL4nODoUbDMoaJ
dvqpD6qK75KqxmVl8FqTgvjX1Qfk8QyXIg3PviQK0K2XAvf51129lYRKA/7FYvQUO8gkaq9p36eH
EODshQnzdv3hYgi+H9Y8GIYo+F++JFzTYkICADtQ9dODjCD6O2TaLYcwVPR3WnmC5usap7fRwJML
HeG3NyzMG4jUtonqoQXwmhSFSgQZ9wRrrtI6aPOeelOLvtGs4PBfSfdcR4np95Vb9FNMB/cnA1kF
BsLdbP2P73/rM5sBQNENNkTtsG21L4eBMN4ay9BHbfuxRywOhKWF3w00vDDc554DPxHI/7ZbxptY
9soHkxS8bMypqNfXVUDUfg3qS9bP5zadf5+y/Yp/NnMg+M0i4ZsDItbcQrGLhFs6MtDBxSSnPTy+
l9/vD99bEf7GfAdz4S+wjK5O+PKJAgAgGWCqWaAFHTwhAzPiJeuC9G5Ak/3rgj34CoCND8tcasIT
bEemmy4L68eeDf1VykOI6N7/RWeHAG4HSG7A1QY74qsfBCOHut3IHKLtxs8JEd3V2qb+V0X7tKSI
jL4EeZ9bs6iBNqgK/CY4j7x8YDxPvZ4cgDHWkvpo0M0umVzb3WardOHacvZRG+gIkgp2pzedoSl1
JqGgiCnowvYuHboTiAZT2fgmPr4/jOe2BzQ7ITsELgYM+tW6SHoyN1NFRwBVaZeWMW3m3xNn8wRX
6Wizi0Vasqdrbw+xRXN4/9lnXvOvkhN7BC5p4Oy+HFG3KSgGeHwUC9wqb+dVeQ+VSaEchXBm//6j
4K17ZmUCt0IpgOIT17PXwGY0IhNDaXDmU0Q26WtiW4qgZIWeLZJgQvGoOcFrVgkP3EH78/wECbwF
ik01mfKIp22990Gl/UjahHxfV8s+Cs1YksOboPfL1WPKlCNVfpYjTXNdD6sfV0tZd2ntHeQcy19K
h5Hcaz1PP5NhsDbXTic8H5d6fFg9iNOKOpHRL6ps+8ufbCOOyAKKulyN0n5ArMwsciBpW5HehN1P
1PT+54FqnaBHIOkXM6bLeFidaL5sOboCbONoTKBcZe1jHYWoW3WAXCrEzI+8ySEX9m7HZsnkEZAr
RFUoOcHCaDynfy2LTrq7LgEQBTYpbueoWpHslSHkmpW2q3VyQC4n3FNCJNXueeZofWQZy3C3p0O6
lPC2HHixinXsduijDK4kwq/tHgYh3TGTnQGsJgkN875fVfWgl0p8AV22+j7oYf6CLM5YgKzRyxGy
T7jvldHi4ltE0SI+E2rf5Q7YkE9KwubZFiQLrH/Nml5GOTaJ5ucQT5zc0pT7j+CTKYRv1Sn76GuJ
QnOGxRIcKXkH8vnoDWnzuCAEptnRBXS+vIuH9RkyAF7nQTDNK/6Iaj4765YQNyI4s8bwHQFStvDx
dnAE6R7OH/Cb5thndlNX1b+zIa0QnQbtflVEtrXjvZwgB4QDGBy09hWMs4A1kjq4I8h+qa/g8Dbc
1WnK8KY8a6+qmPTxvqeY/gUOqOiLWBr+3UAI+wUExAwp5nD299APaNZDjwM13NV+jN5AZxu4yLGo
wi24Gxr0CQbEEd5GXrSaXSVSBXPI2rdDXnGNjFWQatf+MMkQaV1DxZ6X3vkxqAYwxym18Zton84i
6yDMGWR7C1sCH6SHfuFXyvdAXMNb+Ptqinl0RSILiBsEoajNx7DnMqcLbFiO8ZJ6pJzmMUCuKrCg
K8IZ/Q2LJKRcSQ60CAM6ZeYEWUmDUJzKS79HJlPxPmGQ/+QdUpNoHviwxn6c7dCuhzrrLD0Na+w3
JdwqRXwIGcM/Rohdr0xUxwSGEY14oIES98hEllPeeXq8aRgPH42pPfirz735liRo9ReBARP4gDSu
rgUhb0riK58yFoKahCsmoulB49+7kTofIT3xCBZbTfGaXbrY7uQlsFO9Rq09hHmKBJHHmFQEfpFe
NYl9t2oFs5NZsZ9zkq7tMVJs+ilYMDzbGFENYLubCMAY8obFfq1W/w9vkuZm9WyNrSjhaskjm2ro
6dMqSvNB6ezjWBFMV7EqYGkY4/ZoMRchuEzm7oFVEpbWFleCKwvH4PSAxGDcJAcRDH/GBv0N0MGX
Cf4DCJxtczKr8ZSmXRjnGoX3sO8ARwGv4V0/H02XsjIDPT/atZyy4ARugmi3RbH8BEwczrkBXveY
IVqDlovuzamKqfmkFwLW7Rq17GtiMVXKAUmu+rRUlv/GdXv9GkcqUeXShwYn5RpbWPrjS3ulpBnp
i47O2eOULGbYBRVvqxPhzlhYYhL4GAWDVNUupMbzyzCePZeDjxF5xzZEk3s36ZapXAjIoguzwnp7
p/2BIInTeQ7pwUxWtBw9MXi5HngDdrwn5uaO8xle72M9r0u5tkO/HGvWWHadDcLoq9qD2j/nKXIR
i2qyy3ISlHRIh5pGIHqrhWPFkaxWqjzlHrHfeF3Z7gk33OiXTw1HyIjkWtyCwRAASm+d0O5hxM8x
OxquAMTgO2/7G1+FqT0gxbyi1xh8GNQnK5jnpMhU10z3K7Vhfc0cWdhOwShO/ErCJem/VLwbsCeu
qyIVcrATCs+HQxLrLP2R1NVIf1T+OgU1YNdFr3DzhD1u+hy0Maw1cxO7mXxUUdxkv1eUi7Kk7Tpo
cvA4sz7J45WhAZpbPxihsiKStnKFzlab1SuE1ybtARb6I/8Oi2Svy6fQUfeL+MuiYgSbJFIdWRXD
p/ua0Qx7VuHX2eQ9TXb27WfQEhmsw3zhmzv4JtbTr3YOePBMombsrglOlbCAF2PF/ugQifLzXtKN
wXPA/WhtHsCcDcyttXyNFO4FGYjW+dj7RDSlBuIofteZC4YBfuiTmD/C6bwW1601KkVrjzrkd+t+
qr7AtS32JKaPN1d3jVEyQrhfZcVNBcQeBJu5j8fwiQbwuwUQH80LSKQmlM0j6ZKxrXYiaMMG55Wa
GJXwZQD99CPGzQtL0JGC8Z6if1mR3I1wt4RdjYuqaC1wvYzF8tyFED7tGm+gqywsAGlb52tFDTtO
STvxu6nPFvm7r93mEmlCTP27SJk13vtYGyDiePC/heONB8Sm+Y2WyVjpcgkRyX3iuEFXZcCS/m4J
7DQdNeL1BFr10SKvqYDDbJVnPfx6wiJRUrB7WAFKWAz6qVsjmg/SZLDyaXg0o08XiW66jdwqs1ve
pWmVr/08MhB/whWGUTnSSrPkqR9rfBRw04hp23yy2SwPts0ae2z7OQqOgsZjdGqFjaEQ90TW7GUC
elwedVsxK0jYDYXr59mrEDSQVfwXTd1S3UlwHIPcxT0c6Cq1rFHuzTNco0bC0V8MwnW9HzcbjtKx
DoWp7EKBcKjASKRYwKG2389WhFGhDByvFEJMpzorESfYoz/e1r4HhfWAfI8ByU7bKekYLxE9BjP5
2J+7ezDAYdLsZr/5zCcwvwuxTDE5hGA03mdDUoV5IEg2l8sSTM+e86cl76AFRFaHV5kTenSwkx50
atGzqpE8U9ZtEt6vnR2/oJtvXDFHxNc57kLMXg0yS9YSkpYZPI9aBfUOnhewNkrSqQP/jAX4857p
qh99DIuVQmZLNRzX2HU3iBrtmzK0UlxPxPf4LYMGYN25hfH7BfseBg6U2k/xRq3juQvahOLAQv+v
mAbVoRuR4u8WfTOjOEibFCyzhQNTLRoNQz4YACGGIh+8cfS+yXbs0Y6bMi1zlIpU5RlLZbhHkt6S
HSgMMOLcjIOkZToJ7MxaKvhQK38eETzgzev0JPvJqENd9878QOkYRDk6fF3zmxPTgDGCqARzYCPk
YPauMjxs965yxpHcZINRX+jQTV66d4jPDuD1xmK9U2Niup3yq4z88BftfZUa+v0ApvdqPXlGG5on
4F9jXdVNne48JNWTfIWcp0ffhwbT9TDGzdFjcT1cLchto7kPd7T5wfeM56H+jldZVh4b3C7BjU5f
r5Nd7cFaFUwobNO5x1RvpqhETh4CdP0+Azib9NZBROMvBmbJMXUn5DtxV2ZiiP3dUmvUZTlu07q6
w2bst3eBSXj7UE+DP9yvAv5AuyYUWkA/Re1HGPax7gimXnqqVcdlIVkt3SGqAbLdZPiOh6hzMeZG
hKp3BzNR2z6IZA3DHZeKXo0Ncb9TCZqjVVtdOnT1cNfGvX7uEM015qnyUKIoi4YDiLqmT3Ia1iCj
pi7sfmDVTD9iaDC8PFBOJjfSTXLeCa9P/iR0rsZdmBjVX4WtSP8sSzTyssLmeSM0LN7KKmlB2+5R
4PaFH4uuLq3K+o8G28RjNKoJAkdQB3FO9/XA7pBXEOp8nFs4vcADOOAl3E2CRyvrRuQoj8UH1+N0
O408wEkrh8axK5zDGk6GfEAVO+lqcx9LV/wIGnNlbzMEjN22cjOR0posbY4tVYmCEzUg/KLux29U
9u0D9nLq0OQe+s+2bQHqYSXwj0zG+EfnBJLMwoLRi8psIavemaaGRdhSIWZwl0wrHj/CMfkIyYFJ
c7SWobVr22wYSj0SXMfgzZYVo4o7SKEt8x543cQNyiofmXUTHcV1ZRevfwY8N35nTAmwDhdf6ius
yfRAZlCPvia8qzj63X3T5MgOYZ+XpVlUDpKdG8us6rSXo8Crv02JmvZEZYPMgwWM9yeX0N7djJEk
dQEUeJquOjvLH0uYOfxgiAZBeg05Nccpwi7QNyKb9yrVS3eV1Kk7tRpf61Ewym/8BTvjbtWB86+w
NNlwAtoh+jxSyBS5MbNT44FGaCHsWzUg6oFkdaJQOExLuJtSJN1/GQPTDl984yVDDiu2oflsepJk
BXEiavK2GRQsSoYwY6A4qel7RTrwO3Dzaeqo6M0s08JmqO+AXwcocGEmEbj90nSGXnEdtm3RS+7p
LzDVXGlepTX7EmBvhedGVy2fombiX73WmWfqIvVZrelwt/bSfUd7q+lOFFuHzesFM7kM+njpD0zw
4VPKJwYItMbgDfD7mb6TOQ1NHmpQvE2i6GfFk2w5VtOY/aBscuMhrtgSPWa6ieKdWoPoJyO+Tcqs
GWJ6wjaOLTWuUalq13b+TZwKccMTFFU5DgoKlquS3uPS48J+hP2NH95xo6fxaBB/jk0mZWK47UY3
t0cTycb/1LtZ6g+tj3r3Ri61PTS9bSQIAwu5wpe0PyOnFnmIiDDDhx6FaXgTzdH8h4OaqUvdQRKc
R3TzImupGEUxiwYZeFMM4sstrzuIzn3YJfr3LKCkhcNcTH95ns2eOuTKTSeAGXWQm6YbvNsZwVEn
U7eUlTGJ6HJYxpChFJvi7tCHg6mOtfDqD2Tpjb1OhmAyx5H6bM8ByUw3g2niU7L4Ii4qEzjvusfo
IG58c9uD9b0/nNB8TZpTNYThU1ipDsVFOLVg1GsaPvueQ6DaJADc5mQCkripfjpgBGMYtHg6iKg5
VNm4VAgEmn6ZDVMNgmkwRxvpsWCnAl8+gjcaDgXOTHKttNJNadIQoQmRwoNz2Hno30FPGKo2NtUR
+NBdPaO0naKvsbVtfwq0hFcRS3R4BYlHkxYL7r7hBzvOdK+DlLJD7Pqgy7V2zbRbELJo8qXHZCqx
g2JzQ/1nf/oRr4dSqIV4Oa1o/Vs0eq12c5LYq9rAx83mnV+FwI4R2WpvOsGEzqN5AlQU1nWMA0U0
g9h7KygVB1zyJjhPUuK4Ebk/IHEI8TtU3AUxae0RuSlA0jzYvWMzgSxLb9nK3XXgmvh6bfrUyz1g
1f5DI0bl9gC9gni/oLX+HNosWAvVwLZz7wEpqK6CZphcCe4tjEhYUDe/BwZL/ByGgcQ/YFkH/mFB
jdIfbQQn2FNUubW+bla7JdZAjxXl3QSzZNwBCacFxTdSRxXy9DCvIQSU2HV8SCvgnBTvKzZzVYDF
77tbmGsu027IRDB/ngjqxJ3Dz9mhZoV+vQKHQhSLDFsO/A0XHazRrIphZuYBOxnxaJXXJE0/Vj4b
0rzmVc/zSsxAWiivFORG7cBIEcAG/74myLDPW8i19X3E1/TYel2jS+BW/gds4t0XkBx4lAc2Gn5w
EvVXdA5AwiV97bUnaVAnwqwxNknZtC56bKCZ+oZfu6VJtMinPzTAKL7CAiR86rH6lkMXKNXt4IsT
Pw/ZWqs8DI2+nSIcTn/M5EWfYHDtjzsw8Zu7uVqow40kAfYDCG39BqFPhMTQxQa8ME3g1TdEY7By
vghzkiIcBawxA/9hblqPHLlGBNtNjG7AXMLhObkeoD5pSzHUmdyDzxY+0p7oDLzjoNF5khCmcen7
+22dycgvoHRSfnTUl+N9GiHZcqfmqDK7KBppV87aHz/G2CR+uwWVagFTsT4+hd24fPI0XM53Esz3
bEdx3PjY/elyY6FNxMzHOjm0NuvIJzG08w8XpEaUU8dDtfcj021yrcjdT0qO3WmB0nHKcX6Gn3s/
dlVJ+5mzY7hG7MEFwmI5eQQ1siGeKsXCYaIEl1CodPjIoSoIJ1vZfHaTCvFZK3y2mbn0HoxmYIeY
PlOQdwpElnIFvfJoFpjV5IEEXX5nB8/TZdRCtIJqbB7g3tCK9fsCwq0sGtaZNq9TUQM27Cf+CGN6
1sKECwX0EQ7EwHHaeGwfJglR2x5orX7ScQtqGciIky6gY0J/s+aa/sLdxp5SgvtjDixBHvo6APaQ
TZ2Yf0xZoMa9GL1QXg9xpcl3h8zAP5muJ1aMHY9umO7kLwpguN01q4k+zTOrTy5gVbdDyRDXeWw4
cmYpIMQ/YQvwbMdnDfNrrUYDd4qBoRuf4+u386MWgXX7CQKmpXTYKU4RiuluB2Vh9JQxYdGw42T8
nIWDfbQJjp5uBU5UqEr7T2LlS3TVW9k92NUw7zFBUTDviWfQ3FyhFdAHdDzH+w7qhC7H1jrcE4fL
4y5SejhRNAGDwjrUkLex7d3BwAQQ9wTnd/0u4M30HID7PJ5gz9rdyW5kQ55W8bQcfDJ2R2pFUF/1
G4EEl5y4FwC7OoHSCWcElNHM9L9WgOkrIGfdB8UyhSjnDTOQW/WJm1i5BtQ+U4S1dnlL0/ADSWqO
+6Cl3q1CDOW0S4PMfkdt2jWFN+HqVqao8bsClkb2i8xY/AHOhk1/qNo0+qRpBLBuSZLGIfthzQAD
C9p8n5d6+9SBi3cJscPXre3BC+mGJoJacHYPQ9TjCgcPC1jvOo/xJR9dpT5A4orU0t6kMxaC7NM9
NREzd0uisgpUCjftXDMn491MCSqmiqr2FmXNWpdjXQdLadPE+HkG6PxJVAgz+9yqtscwIRZp/Ojh
AvYVxq/UFTJE+vKdXOv5JoIhTIzVAHF5gy1PRmHeIi/jTyfQZjusq5Z3UIwlDt0AxGrch3WCCQew
WeZN0GzFdGWUOFTDOO5QyoFuF4Q9gm8DOHd/nMAoG67jqmbHESfKR+GG4EYEW3xZQGcBhnCfMfdA
Mh5AkoNYp9wCz4TxkEdkcFvNJP4BcDCWJ9zj41unRFIdjVOQWUL9FX4DTb79wbBjAcWGxu1m9bta
5Ci4xs9dWHcEPRxibhMjCJY+gjngNLyqKCyintZjSVnlNVBW9FifWKqZ2aUE7wLg1aY3K63SaOfD
bBzkZuQm3/txDHxizeZOgacwUi8H4hSRPODUPUkdo7JQ6woeASMh+jH/x9F5bDeKRGH4iTgHKOIW
oWTZlnPbveG0OwAFFEUqwtPPp9nO9PRYMlTd+8fBmjPC7b3N2eWO1nkC6sHLw6YFBsrMSehvKKhj
YXyAyDj7ctU2GOrmyhMgtXnljractFqRq+6DYjPlfeAM3DsLc1v3CEK5ynvTxqw/5A67+tw4eSFS
X7rrNZNb81N2IVYZ41OjKiKqEB+9QfK1kU1XWrtKj/X2sDSi+WF8JrCPugnGX7Upff+lFmKgVHD0
J+c+ohH2bl280uxnmmJ4ozJRemCpKvhTV3HuJJBmbfFQaHt+GIcBHmXo4+nTzctQgkASpkcL/BYm
PQaTiw6Aa9OmKZbHNpNmeu3NWEZ7AiR6lXgi1zA31NHc5UtV1O/xGrvT7dcakNc/z+2XCLumOBs2
YWsvSPB/65bF8MRS7xN/ix4wjn4lO/+Y5zr6gRmVH7psyA1MyBRcsnRql6lNg0Vk+tQ1S7hc6qhS
zysP6HontM7eI3ruvDfVNmG3K6Cgl69Ay/6O1EEEMJstGmvX9O4CPmf6mG5JzvyReYmPwolSE8WP
c8SKTxkwsXVSgyWsh7pEg/BwgxJ/BVIECxERAWOJ0YO7pauy+zmdjW/WvWVJ8VNM42AljhWrIckW
05WHboZNSzdP9B9AOrF1Gqu1/3YUdMajFk3/JxhteR1rI3DuIW11d6O7YuysnGXWu7CMu2eIeJxa
YV7E55XkMPet8kvIJEcQqZUSbxHGPxZYtOoEoryY+6gMhte6gTX7HrxpkjvtjC0HfdCsac0WsLL/
sYAnZlsC/+LGvE+n3FD5fV9u2tfAjhgLzysJ3fXbUBR9mTDEdAUEzwacOrDgxbuqMKLkWwxXwOyg
epz92VPP8Ty2/2gP92jFQuDFadrkVn8a4Qn1ibZSPhD3/sBXg4zMPyE/Cddd2/vlabUyr01j0q1u
FFKWXaB8fPaBUsUPROgEJXqzWBKFEHfdP+GxcaRCDbS+BtsUbDcXSvuMEWe5drLul50m8DDjBtW0
XgRQVKDfHKpTmkete7opv8j/1+FUPkG5klcGaZ79ttnYCeloQgt2dwz6bRcFTv9YUtXZJ4VTbr+g
f6EIKQ71s4Q0UiYV9KTMrLcAyksbmFacBl3JH0EUc3I0cst/D02bNXt2bv7wjLCXIFy8eVuiJ9Dz
g2yi7M8WNP1fr+wYtufKKZnTlf/skfbYPXaEpkyHQQtrzzhpFYeu7NT47JtZnxzmuw30sfbbpCjY
mA5g774+8llCF+irWV+FQSn90rF/d0ezzNZHXI8rYUOmi50jWd6dPldkxA9JZRfLUwTrIveju7Uo
rctsnckq2VhZQJNGm4Izh3NwGwZn/RTr0kEmxmphOY1qzAAL1eLLbgsX+2UqlvDX1BWO3G3/Px8K
E0idLgir4cC32anIJ3fjT7vfCgcmY6h/KycjDrq1WqydRWMHRxMNskz5K+Vr3lmd8xorikaS2R3q
4RD3nRgIEwpXEJ5JQCNU9LAFB+gyTwLz2xgjZmRaW+K3mVZ30E+kItIltvSHSJeenVZ5m68PGbGb
102sSHE4nOx/agjr+xqx93SsbUl7XBUswV5ypNygyKar0azwmhcxZqud7mdXkk0mgLD0NEb3lR9p
6yy008o9lUBKP7B65lPCvs8iL5qgSmHzFn0XVxH0s8tqClcduabdGy4BAOTcApgjV+5XL0QF6xup
Ue8L5XZsKpOrm0QZvXyRujBw7y2iPiL7zDeO18YrT3GZy+HOg9/ke3BuD2ytlzwNckavs4/6ttyJ
cAYfG9qMxCJwFFIIyBRTHtlqbtCSiVHES1K1RUyfGhcUShKx8dJbCufPvu4m/dhVJXwk2pIiSlhM
9Bfzs1wTFvU6SJyQkSxV6FFfVEnX7UXOIVuQNfj0ORDBLQ6YcJo+3VQ4y3vf73Szj/MsAkDxl/wS
x1a13luUQN63w4wjqh9dKDxvKXDwD3k3tSeuKfu9dRv7r++uVFQUN4UqSE7b0AReOxXPm5Ut1e7/
fK39kIvhkJlKqa9F1QzxpvLtx2HMG/Tvi8Ju67m9A75qrUOfRPi21ySkTuZMUgjMgjf7tZeg2Sxe
q9KrncM4ZXBZjDfTBSp7Lo6D40HbbU7On84HdDjnBRGvhbjeG3WykQDdw3Cu5iWHjBp2dZNP/IPM
wMWLjSjEtQlleWBmnsnGtem6S9iz5nO8Vn64g2arultmx/ZiKkT9aY4jKDrVBQ6Mc0km1EcHP3k3
b+Pa7lq4+pyRaZrrw6qVZSU1y8St1MLR7w24yofa1o0ItfkmUTBRUI9pVg5EEOEil92dBUH92jE2
ee9sg4N+8sTShX/B3QtkAmEJedMACC1pPRcOGA9aRKbefG6/q6kfND7bAc8afpbsnDWS5Lhhrbzy
LJxlWFN0nJzVsObZ+i+wNv6gYQl6RalRM6+LYRMJ4h+b1aiL40MZFX7Iedqs7qmudfUq8678mU/w
yGS1tDmCBSc2G85OJf/CaTgQDBtcXMlxvkTDYd306KZgBQghmMeRLcJVBeR6xmN8UWtPMV5ICQgK
qcZHU2Rarb/ZFBgFtiisf7fwZiZZSlCovdM4ZrusVSX2K/3uBqOL26U+ond9ZteYhn2d4yxI6SIM
7lzvpj4wBWf5DvnFyg3nFwtMufaVvatbb+uv7Uo4BNgYPXNJqznauhrNwclMLed11AfqCTVP5z3b
Lr+nn4He6u00cZZHyWCbIniVkXZDnGYSCnshraV4hPfgrINZBoRzB8+NsfoStJbkwFy8rUGtgFka
ZwZ5q8UHzBFXfzPKvP8IZo79H7VX1qygtzuf+12suykehzek/lm1v0ViFSlfs/7RzVM4PZTKduUZ
lAXWv/n/o2x2VHv8gpl1nvNSIDZY9CZ/rHotuqRqFjx3sc4lmbtlKQUm7E2fl4WR5ya1rqKd22VE
uwwEr3x6QBk8WYhDmt1C7Yc6OI3HVRXyL391s+/PoOqR/Ra0S/nHXguZJ4hO7O92CIPikvUdPXOQ
d8F4cFat3+Z+bf5Guu63PalOcr7XUzPF9JpFHTmhoiCWd5tIBr5znCH/11hDVOzIjibIETOj/cIO
hP58BO/O+e5ZsowbocSSvjNyfw8c6TtF0cm8JxIu/z0hjXobUdLPfADpBGnkdcCQvedZbtrHKp9/
6nBoX6mqjxEpbUNeH+indtEVFGWQNi3x9KSIdB2hRLbTox/YunikPM/bivJ+qEN3SWRF1lYq8gHw
vgOavN8QAqAsWhf/XxcaYn6JXu/e6XHrCSfpo/W1CbTjJNw9Aua6Ik7xftMciWm4jQElpcDD2UPX
D0D8Q7dY4V6TaDn/nIyyvZ2R/WQ/QL873d5TRLftXSurr9Gg3AWkquYWy4ZpM8/BbAVB2vfr3N3J
xWJk6KveewgyMa17oq7GIt0WGdt7jjdtJ0Xk00XTQdfs20j3WzoWSNxu+Ox6r6LBCQ5mNY6HFarT
615ZMgjg+db6wzLIA4EIJr7zakYB+JyVYcyBPengkjEnvGbCQ/AlYmSrBpwGw0nWBfMhjvvwyhjS
fkF4if4xGip5Gm13mU9tx19NOEZdPTpea8gw67S+WqoK/wVbzZQA4RqpAzy8d+0Zfb8gC1o/wR+D
wIYgcIJCO72EUeIXCCDOmQfCZOVEWv+tRLGtiUQdAjs666VKmTKRvgwbFIhuBq/cd50yNomxpHn5
di4jCA+blSlBd8MMamuk33uKbrmvadIZmURryJq98pscBRh0/kuH2cjfjbMY/mQrx9hFjsgz0syp
HZPq2ybJKisnBussL6/TsDT9W1mh97u3aOB7u4lKtyTy1u0UgCoPX6yzwzdUbSMexzpbmhTVTObv
LSbX+62FR905s7Xdl8OyeAl6iNhPCvD96Z5gqP618H26xHiSOYLW0ef4o5JXP7ZbQFUp+ou1Tsy8
Nj+DZvKrO+4z/3vOpvJxJUDnLR66gLTx1Uftjlyieiff32Q7zwZxRclkR09g/N74UARcPInui5is
vikwf7bSA5InoSffTrVbVA+rLUtUUnD5ABv9gBwi6urojiFdFGnhwICka5A3b7OhEPuAIrq3r7Iw
nDzskv0ftS7y2vSZxSOpOO13Y1ZXB2ekkQUCEST2x6qacUiMRZczevhsfWznbe5/++22XCdXmOjI
cJ85+zEbTYyG0Yp/brryWQjJ+wdVQlXk/A4FWsF9ZUR7vHVl4E9rRMHoN8dxseMomoeLFPkywh4Q
c7czQSmu2vKnX1y780pnjGiXvTs67Y9cbhX6o4F8z5OK7SW/09U0wHh2Tfzo6CnwdmsWQS0TBFa7
pzwe1Tu7dwMlvZT5lUOgC9MCje+3XkP5JUwOGH8Dx354TVe8yawV4S4HM+Izk93Dw1hV0SGL6JnY
h5udv9d20ZIWOSI5Qj1UZzkiuZYDNV+G7gXqI06ymeJglKSDAHwaULUyPkTFZz2V9bCvoli/ZWXG
oYBiwH9CHIuQy+HzPTeDH/scFblskqnvvOFhaqz8C4CV0l27LFuCRWPNMRvk1XAnvG1Zd0tbkupI
YN7yF1QP4yaR/Vu9myQE955INMJjnS6I+9suEtov1VS3LnK1xSkITreaxy2uxOeEv8K9M5Ez37G0
udxp3Crm6Hqb2J4rwK9fMloXa6enkK2CNTMPDuVkwo+NxGj5uJSbm7PB1urLX61w2i8BXwlnbLmx
lZRDa+/DNRwBfopaTic5xS0W2lzkZ7BoqQ7KCeQlECiP4cRrrtR6XUH5t612f1mLF1vHvK5zPk7c
uQ8SkNniKZ17nW5FJPj/rK77uQ6iDo7o+ueTyxJwW/f77imaLbfYD77PkxkhwvoiJQ5YdM6FQjpe
Fy9lH+b5rpsm/3cThCiOGqr53p1GOa9lZRkLlVxAuM8cUy2760JGj4PVjP5XaMb6d1k65oOMDNzn
QcvXy5xmbSBYMjbJ5IfbP4PUZDq6QWextalJ3NdoBj9LVHzdYYbGCVF33GhnSLkJLyPd2RqBN1Nb
qTy97hBn5YzFSteXMQtntesHV757mXDW3UyajHXcmhvlT/ePeW7QRsGdZGH9gYLHa1EjOHxRbhn4
UMbsEU+lP+ZUuZbx/MvYktOGBKfoPrNRWB7mdY7mBKw2/8qqyUZFa/kOaVOibtbEkjDvDI/ESum8
1HIPRtp8NggZkWaNTk3fkNeSODPccnVOAKQDp7wzuKCGMn/OeKwRl5cWQMXQqwhJixcoMq4n4Z6K
ybHVqXP85RpAacjdiNgnTMhOWWRC0Ezf3+JEQpPk/grpYnsAr09hlVkvyKUQZeTDKN+NgaNTiWFr
vSMpoVLoq+YS0TOGblYmRkWII0t7R6KsvTUd+zDu+Atz5HToH9otaRERj0nRZ/oA+N9DGMZr4bFL
mNz8jMmg+i29LPyLHii8iN4HSHZm5np0OmUQp1E8FeM+F4vrHkO+g7cwLl1vjwhuOk+k5YyPNG1V
v+fOKuxHxBi+uRvapZ6uhaOjZ/jOVu206d0nOZNBdmdap/mpEH0jufJsuuMaa54eKTAM5qSaRHmP
yGTsKIBvrA8YwgLdMUL1nasDbgp3burnVlvh90xybvwbsaEYDxLVuQefOcsHBPOAj3ry4j+tiYCV
BMqyfY+llOoPt2rLXWRGzzpVq5Eb+tV1U3f+mC3LsRmcpkl71IXePWRI9jRF8P+HpVcaGF7kmX1Y
Bgm5b3VdRW2BKIGD2FpfbfSv9YHFIjj0a2Evh1sXCQ6RTUcGxdoEsVhBuqn9EiEFeTHdtHzlQ2uu
UxDl+jBlUwdBEPRdhpPQhk2vfM8DCTCW6AkQdP1LPiP9S+whbgn7rzl9PmblVf03se7cc2vTSSvd
kLVVDyJaVffiN+W8JLZmWEC4byonmaplSoOOJfdWgFM6STDCaJP+je7igL02hInRfv2YR7d2T0Rx
9oG2FBcfxDSul1wZjnoSIZCG9W2T/ykxRgcM3cAzF54LsVez4iyEgNUuuuOOK5zw93olddvvvmc3
wnOUtXPv7QIM64A+kZkKbo2u6t6d0QXWYVGFXZxvXgOk5N3YHKmsa6tTRuP1S073bnXfe+WkmKnl
fEHjoj9WQtQva50LB8Cq5FizOyyRUFLrvDipJ+bI2Vs6Dr2HaJptdRydaVYn3Zb2mqqRSRikCSA4
cWhF4sLGPXfqfGTcGIxFhTCrdapvliIPc1HvzMPeKdG+IMUv6FlFaVlc/NqCEyrCQvIkRGJ5aBQ5
bnuEaGpvl0Hbsu5Gmh+lXvovb1jR+2jTtOfY1bDKPBHw4TO/jeF50DlCzL729EOsuS2S3FqLIEE4
2mfXyDglgqFs9eKnIqbmZl9N9BI8hIZdaEd5RyzOY503inEjqE1aLAHbaIV46R66uW2PbLDTsz95
6NNyD8N14mSR2585toaRVa1t/0YhwBai+3HkIN/iSO181EzZwafQCN1JbbfOeQKdoPUh4iQxNIG9
9WVd/QlDeLI9ZWm8vGE3TJ8WMLvgNGThS1Bh5uuhRWpGI52WZFlVjqnf3bKYi0NTCdshZ5HLdW8V
2oeY7szMTaNy2uEDqaOPDeUEA3kcFKAfckHaP6MbYJ9oEeaWyHOBzLIJ/r+I7CpdTdb4u9lfzZWU
B73scaeX/W7bphWCwIyqflCQRzopY1e2abVRC5tsfO8L73W1LinkK1qM0Qqso+FUM4eBopziUGze
TWOwzNmjtxgNOm3pIks6ezY/iLjun+e2H1kbKTotdxrpvQ9liVEm8ZuqXHaimprtPPM0A+Y2a/bp
8798EiIcX5uBrqi94ouAMQwNQuO+Dnt9J0BKHkCyJjJFvVvCgsvVce3nrZKHqNAhMf5ruWDBQf3Y
7/LFtmV68/FDm3JqfoeYBsQ+0ONcEeTsStbxaaEvJ2opnU1Kr0U8G3scCogMu4wV2yCK6tDgTMTN
NPLVMmXYn6fMt++VO0VAaw5OxgHdI9iB34rgYoeYsPA2zPKFzvYBhi1Uw2WpTMhLDUr1XWV2GxwA
oPl3WcWlugOcGF9H5o4sEWNcXgEU/GhfLr6orqGvp9dZCXv5IUWRu+eR6sn4W5lgOdeD6C3I+qyw
/6wwZf2j6onESlG/e0TeO1U9HjN3qY4uYn3516GfKvhna3tpE4QBBKRKd3BoDI86+4lKBIA6vQ3+
69aLpvkIWJN74Niyvz3q2+2R0WsD9G710ZGfUqwnnBDTXS2aPDgFonYR2YZbs3dAxJY9Lt2mhnsi
n/GcY3Na+Dw9bHsGaPeZ54qzxUJZ/0/lnv2HzEHER+TzBtcMDxNQ+5rjYJRATfFxmoG1dxMZNCM0
bT0hI7el9wP0zOn3mjj1BRrW+H/iUWMnQTaJetpBEP01am3/zPo+Dh762mzTj5mL7pNrZItTLyC2
boeaI9eQOk3wjTMGmLaf/b58NGys+V46Xb3uqPy2In4t1XzyNHQRiqiiClLVdeAeatD2a1/AcR75
YVBCsrDoHzWS4CEFzXWHvUsbk9yzCNR/B+yK8p8VZOpPpVBwHOUQijFtKQx+8UvYNtlv7P8C2MQf
oZqL9cPmsaYwuKTCeRfH23aVyHzXO97uTn+US4iIK5lNa34Ck3Tj0YMgX1hQvZEqQow943s95a58
GbVPpv7kB2jrvS1ufmWN59yLfgYiqkIG17SJSIbP8hk02VltZ70gQay3ndzq6WUMFUYP7s75TnlG
Ec5vNUgkYQx5V/vY40QWU83Z009j8FQE9YKU3cqjh0G0Y3R7YEaYHjvYZLXLRR8Xn41cc5kwQtLG
AHvjkC9U8tsgCyq/lEgK+/Nowg4t+xCwEGSRYg6lLKtnTNbNOqeWh0MliSanX5lYBLMFP4T7tMAu
jUdT2ssbL1dvTlKO0j7mXHwnmDKEVGM3ug/EnDrrt4E+yPZ8yQhFPdKp0TpNk76PK4JNUidkHzov
WA09FD/U2iZLu7ioxaSzbb9GjxLCq0vFVXY0sHTevV6a6FBL4zoHl6jUPzNu9QegJsTYCwjQ3pc3
poev14Y0Duf/j2JpCrDmdvo32tH2XvVIWROnn8pXj7yrObXrob9aq7e2RxXUwH/KmhvSeP0cjE5s
vOi0eKMXSOmib5dd5Xi++lbh0IFBOl32D5ClwlzidqY6dAOOkV1V8pAx4VT5Z1HbkGjMrHO8a9QG
3iJDcOdd3iJYuZtXcKKpGUBpF0fa0AwaXJ69UDb1ScJliafemrcrJgvcZfMYrJeaHZ0r2R4Lbu3B
LsZkw2XNtOY1mClL0MTgcTGYPHDbcSBEnWu/IIxY6tThdg4fjO5Vd15psMRa5vFI7tmvliszqawS
WYIbs1jjRgT7JecYDVcsphT9re2lJLeFblqNuXmLJCPznVMVLEpitrKL5r482yKYfughg5MTtI7g
45cNArQx4qQ4ZJZr/5h7RrSkkd306uPKe8IJD36iTFZ/WaPJ3mwgZHC4dazaXdf1+R+wPbapaiSG
5N1mJvhtC9BVoDsmeSjXen3qttXw0FeYY46RrewgrbibnoFdfODtCfvuMYoy/30VUlnvsRQZ43AT
Rj/aVm+fLXMjKoutZOoy/kJoh60IWLaMjbSwd5rhseZBrfdhjgWSvWwOyvs8H1Y4I34mQAkKS+9A
SXz74E2RPb3XfhPmZ7se89vvpymwjBSLYIBlsoMU8QUlzl1YvgJGZuWJVIniC3uMvYDDqR7+0Mey
dOCMUOqqGtt/pDunRD9KVOFbUynrk1+NWnfI5Jr39sbp7lqRh38NNcn/2t5mvJ+EFn46blFf/5nU
KP3bCerOLaSxtt97lxK+O7TNm3qFf/dzTp4xAruRxFP96XkzYeqyoGP8lYXDoFbZ7o44MoMga7Vo
jDdRVV2y0IjlBemtuJt60hoJjkNZcFJKW93JHQDimV6jyTuAIpQoxmcUQ1CpMoaR7r3v0RY19wxp
WUS6FfP4RAASLk+JLf1tKG37txjy9W7InQpQs4Y7RyK4LU9Yf/UzcrW8BdYgX+bZK7zuvWxd62Nq
6l7sJuaOqzPYVnbSg2U9oPHMxndX4btLCSo1J3rvAbGtxsgXpkTR8evLjZtg8LYvUdeGyHJjnqDE
BX0iMsBf7FPYTGF7FGW+dkdv7cyyz+WEPDTSoy+fYnpKyy/Rxn18BRhYzEPfM1ymegmOsUWaxzi5
P71Nuq/QOvbAzD2s/rHIbLc8DRgb2hvZ5f6jVCMDQ9VyfAYeq4oTosbyWq2bKZ4AH6IiKbdg/ku+
P8dTgVt9sRJi+srp4JVO2ILTqXLbDVnIDa0U7rCd9kovPK4LQNPJb/xQ7+tVeMdmpCz9UOT0aXy5
REcWhGTJHs5Zoh0D3wIKSKc1wuWNwoEVMV3ntqjOtZ66vxzd+dsmRsvsnVpCVWkx4JORtDP/s5jC
L8jm1/nShmy9O6+cCXmbnE3sZ1f7Vdo1kYwOGxGQuCkWEPu64nulMYUb2PfXxkDzNg5GVydzxBmn
evkDDUlUYbKM4AoZgLLuzVot9Y1nA/pHA4wSDLBOWmAU6fF5lm3bXuq8c0hpGik0PM4DXu0P0rrn
ESoMDBvuvi0DhnjfY1CuV+RBjUd7CoK78XcOer6wsqsKfTmmZeBx10KciMcASW7nuPwo/RKVB4oJ
tI/y2sQ5WJmNT4txdPqEWKx/Ci4BhweMhRoRsswPfkcs7k0hEL5BQxSPC6acIlF157XHyNeIb02w
CajvSHv3DpP5P1eFq3PYIviFpCMo5vfAel+cIeeqv27po0rMjTHfHCJ6QWPPGHrAJtf+Kp0yjPC5
cOgkeNzcPlk3DLFpzV6Ik8dXGcSyF4c/sck25IKUTeTAJDXtdxjime7BW8OdZOC7ZPkYUYnWe/1v
RgE0ZO3s+TEpF6pVZ4FS4kVRUs9LWS+LD05Ztf/MZEdf3oTlgWAkSF03X3jvY8vjZtTDoKNjv9pI
WvNALd/Q2rI7IZ4LHvGfl+t1G5GenFjmIRgJnd8mXJSj/QffGeAYPoX8rrHxkiCEdOp6txRicfYY
WDFlhmMQXRzQt/pQbzFWQxII0Ph5TuT+1ZsT/ph6PT3C0wKRq0iZ95H3uOEtD5oLZhjEbmrCJSUb
AWdhr1V5nQfh2Yd1yD2OkrxHaV8g7r6zfG6clLaw/kpCuP6OSsf7t+quumwrfgDoMq+F0cP0+I9i
N/Em2EthS6k9sg5lOFK+VRlQRleorUnNRP43esUc8Q0/ILstkontibe6/43ikfj/QcFEnSpHBycG
AIIUVGvhRrIGhQ6RtEiZFp1w/a+YNWpKZe4rd+epuFhPYtxcc57rSt0p3y6LXW6p0DvBfbfNLidq
kPiI1t6GT582DOeMnBzenXSDBvESgrkBKQgPfjKHarlnyyvjO4cVaXgwSJCf28VrApIImpL7PGK2
3Uc2kXyJlGZ9EPMNgnHkHIfpPHgef4kVqupnueFjOQKM85hHlWP1L2QSee3Oy2R8KSzrBrhlgbz6
9Cn+tRGR2PznZXixiyj/ySYQb0k4Z3VwJqpN1Rddg2a/OGVnlWe19eWWZij6Ebgq5QARYXMJpdTV
U1/N0kmAadqfTRxDO3lKwSLODg2E+zF3TJFWuM0fMYFiV2St9DBrB/Nyj8cS7j1k8HAT7TYTktQp
JJhyqBpvSV1nqXwuTcpKd3qYzL2bDeUfNxq99issFufXAi+kZGo3Xab2eI+Kxwh4qz7O7Rqj6qMA
Id6NHNRXxBjC/c371GSXpmjdR87JgsO59efxvuVAwNBY8/mc+xpoTdxVBFHJsw8neJ2L0fwKUSP9
sdklX0ayFb39ssnhMxrK3OwLb1Tzi0LwnRbYbnHtd7QuqmgK4zvKMvOT3TYzrGfeF/vSJSs4DVFU
5weReVFzBnNVHa3bMacvP3+/MG7N1fsUD/Z4ratSXkKenRXeqgNryAy1F8cJEJjAqLqqdw6Kejx5
BMJ/OPNN+IgSPX5XET7eJJjD7mduCu/GQUtKx9qAGrxdDItcJp5f5b9aBSWDegLskz4N6IqUS2V5
bWXA+1VK7JiJxbnWnzOZmU+fefUpd+qW6cFz5z++089vi6R8gyFzEocYi9ZP2ZdDkyIes062Gqpf
UT+ykFdCjQlslkuGOtJlkRaQ2OaQeWXRppQ3258ontpfli+HC09Ex41YyPCl0aWdXVyKDy7Emizi
nEekcR9QzmKJJCZoeiENWW8pxj0MKZo8kezC9oTkJmwg/JMV4mFIejeYBHtQ639BysXFyeGx5wqs
wuYDGGkw9znyvPoQUDRqiHu01T8Gd19QVBC7NreUS+o8bofIO/VsQNjohq7FEuIuubuT8qZWa0vp
NPekz5n5UMWjgMFVdfvcwEICDTkyQta/ZP72oCQjNPPMFIiz6ty4ZWpxq+yw+gAV+zl03AOZXRF7
MRwE4ris6XYVdl9aO6txxeW5utZ5nhlQ9vMIPZXY4CMoCiisIGjCzC3bFklJ/WU0N0G463LbkCQ9
hMipMmxg6DPllVJZuCwhl54omtnQlNbQ0Hkgl3vjrq3JfUmInOt/zvNQv2WDWpu7elXrdaiy6ZE5
GLJSeO6KbHLwuvsM3SgWaysbGMKFNV1dnP4uvirfXAbVxtsH7v/tMbRHXbD6uyinGWZ7ALctwkjO
K/GyhAQhHaxgIwuYbyUKiXjhFLqTEbf90R+bej5YUI1ctgjp5J4cg+ZK5y8vLVef9/IfZ2eyHDey
ZdtfuVbjhD0HHHAAZfXeIPoI9qIoSprAJFFE3zl6fH0t5JskQzTSmGl3lHmNCDTenbP32pyV7eIQ
VFBNYHDVxVedBe7FbDLdr9jY5l9qmeRXPdjlchNmQbvjFOZhZKPIc2Sji4IpLUtI+qSXeTuHbbji
gFsq2tauW89PVWmjmqhmp960cRBcAzRpw0tKhU6UrHUufG6r7r8YaeicKkzePFVaaPsxm+x+2yAi
7FYl5VIK87Fr5U/WQMDARZdgeOtXRmyP5WMGYuVXXkvUY0ZrjhaedpD3Q28746ooZenu2NKx+UmA
CKQr2IQ17bJ0QpdIg94Mt3kfiIvSVItVCKNfgqDekMgQFtXjOh2RneOBs2yqtC2kwZWuxsnZuEsZ
hsKMHeCfw6c+r2qUSO21MaEVualSV/2s2kqi0WeDoLezPfrikRWu8k4jwXszrXMm31U0lhp72KgM
9BBOMp9USj+mWBlD3xq7qmZHuGlFzQxeoOlcC7z94dpHvoh9mLVxPcZef0293Gdg1ezrdjrFp7oQ
zEd5gZyKcHGKAzWSwzjRT4Hq2vAB5WjU7By+o2DdljV0IY/uFub+tNM4bzEQRrddYFWfkBH1+GE5
C3prWB3+L3vovPTollH/lI9TdNV5vQLqU+XOjSEdx/qRwkFCHR2hVFlVdDe6zbJp51AQpRgPdT+p
AWLAsLjIplDdKUEUAIu6UVEItbqmuctT3PNcrMA25qkxbrZeXNufgsUKy45b2PmWM6yNO7lBmoGD
KSrFHeIKpHG9CMvrxXd0HHOkHpRWciocuY6wN9V+XDccvQs33rNtwtcg1XSvKvio36cQB1jf+15+
O5V2VByjINLF78Gg6r/CQkFzv6RP3RzQ57pX6NlbOmO1hbfBp6xGGSjwGfk50sE7uv9sbLTVwf1R
AHketYt7ZCUnZ/pMLdy+050ef8Z0Qb+pYK7ktUyTGZgNJ2CKM1WRswtws2czDKffgh5OsGrnrrlP
+UFLVYTu7yaNcCdyFovF16Z0A0uuiGjxGJoJd9vTMqtyn0ZpWzqI9tkn0b4Fd7xOQGbQkaCSsTVD
woMiRLvtDueQOIWzMuNyz5yhoxNTyZIIh4hZbS10hKyaQs4/0RT184YAZs87pSklyLVt6/Gizlm/
tqmVhjVwKquU9yqrI33yiqD7UdL5wAsFUOXL4miNQSnE4zUzIvstN2Zx3ukop+ysG07r0DbQWWxR
W0X598iomHM7kWj/mDSDeRdNYBcPJuMmXIVT2l8bnT91ax/0AocMp2Hn39S669ec67GO0hMYsG6a
wIfR+pfFbzMCObjK/dRpt7IgqwqUd4gvjDsJKH9ZKrxsEX19c2lo0BSII8jjdutG/iaElRKvkzQZ
b0sSAx6NfJqbz63kC+ErZcSjCq3y7oEDfNI9ugppOhbYuX0wwPQ8UupZvPt1VN4GYcrd0CbtLiFz
1IToEFVWrfyide7hEsIgGOJkZlXgcI8eEuOBt/YT4d34ZqsxgI+ofXv6BnHZXNqu9FBqmGF7KwNX
6Z0Jo+KRMEr1g8ctnYMdzIIDe4NvdSd0OqoDEtvkZJI+Wq5l45gUzSgOAIZqUfuuZ2LmaYBz7PWu
/GzkONyXHn92UmryLupyGi7LMKyb0xAHLh00D0zMmiKSR2mEygMWWP4NJSJ69OUOHwAuoZ7sqXiN
BaTDxZWKediwgwXdEU0Wo23qw8DepE2EQLfTIRIASqlsWSuwyWgF4KWZ2xE/0B61Ra22BlY+NgVU
+cQGg6WVr+bCxkwuS0vc1U2AE5spstzifY2MddehUVjHzTxb+Ii8RB+GQTG/JFkZJr9yzlYtzB0i
Z1f9NFTfomn2ywPaPlutRFuHn2PVhw89Jnh6l47fOtswLvQPSlU8Ly9Km29NJgTdIUwl7gofkb6k
LU9XoNUTIC5LjpG3x1tY/0o7MNXAPLwpWHVxge8jwCk67bqyH+5mMmaDlShQ7MI8ydN7qDKzuQfP
jiEtULyGUxb01pAxr4kFbwx9LkOXZDgnD3dwdYozFwRBwW6+2XNqT+6nhul9HaJha/kDlJK3Llb+
YZcVQFdWXgwMbiMjP7jvcpGYN2aZqyNqgC5ew9kJdxCY0+wwFVEbXyC6Y0FrULKKkw/UtlzROWvx
Z/jwAxElqT3dSK0vTQBr5trTffm5GWz/s4mJ2t5pBs5iei+NfVfFdbjn81xm+c7QzNJdle7o6nao
h0bLfWxUjsywGQ0ETL3NmPQ7y94PdYdeI4ut3Nv3ZdOpzYCldLe0a/G5YD9dKpQ2pVAMjqLaje3g
fTJ0iegjtos22/ho9b9NkLvcTYZW+BNKdLpNAY5jpOhEN+pVV1lODhAlQsM8ao2nx6BT4iMyxZbF
9ivmoDY6KAixF41w2RYxYVSbdbJqwbE99aypD2M5wxpAgGTVNwPXujZn/BNb4BlGyHWz5jBhmTIu
KNFKtR5xoQ9Ic1PnGGBQ7TZZEVEwZeYY/BXutb/n4NqLb/PEovBZ051amfQag4th6gqx6zILJgJ8
HGn/blzbu/bqVg+046HnoJlLmspc4V52xToO/O6Ol9dnNDOK8qdPDvDXCkGPe3JlkIiD6YvJZ9ts
WcWlHLtZMdoc6zv2LvcLK3xqbjsUn5x2Y9P/aWrDvAcOwOm3KQfqHDnKXo1x8cmvm9la5+BkutMc
hGa4p4jt/65UVUVHU4oQ8DlFeGM9yK6atzUBROMl0AkZb9hQsQ/Oy14/zjqwo5U2vBIDsxGZCFg8
hz17igajP5oqbxk+fpaPO1liIthUIdX9rXKgesDbI3iX7n9guPeQGjBfqBD17W6mtEhRzxnto0kJ
uKIRYwNec2ApnjoSv501vDE4B+PYjIT6CdtjCkGweJfUY2LTj+6oc0fIhC+kh7EdHixDdJPQMQLc
ZxnjDwgrwYNURhEfcJNZP2kWAeZkezaA4ewsaztRezPXymuakj6Xg3k47VN4cxE+GdZy0RM45fQL
gxrhMBs+F713sQIBXDzb2LvKk+uwN1snOUv/lrQvd6H4Rfg0GVc+h374I90Dmy3eUklg47yxJ9dM
volaNSOitQogShjN+a30iYTcj+yC+cKpC+SfYHSW1Cpnm1pCyrTw1cjQnB+QxzbwJHOXgiLpIwU6
7MJSAV5jV/DSB5NHfZNpWhNHNiYkp3OaGtMToh2xJEb3KehRJ4s8fL0e4ARM2bT/5rxmJWeymOcL
N+sKvCL5nHnXWGfb4poCtPrm1rTkPhtQYLztRN2OCxrIugBbzBXWKJkl817hUKVW1sVh/dNH9njK
MW9Nl8jcxLyXA77hfe9p3d/QTw1uulKlP0XRNvEnRODoFvkGJ0qUOI05RdSSGBPR9Y77XVLyT044
5uJk0+QhO4qUF1hi8LSQgtVN2RqnyArEl3QivvOQdmPyWZQtiIO+LAdsBGmIT8jz4uyCB9Pf+k1Z
xluWnzL/mTTsebaNEc/1vnPi6Qo9OejxydTqa5QiLxwZ3wzbUDcRElg3HG+KRV1JBcr7JMBTYfe1
ZLKrqfYPtFxoIHwqQoX4Ah9B2l2mvhzdnTDyYj8LTkB4dEUNkoK3cWGaVV+v4aH5atsndu/teliq
6PUdaP3YLpKuOA7S09+gf1a0KCT9q0MxQobcDg0Hm0MCFGI7JX5b3vhOW3x14jl99EAGcgYyg+nz
NCdJeWmNyOm2bGs8axta6Jc34TiHwab1JlSYEUAmxkaIVovKskmniIMg/f3Rs5AR5oRVR+CD5osR
gFC3L/0wtdc8v7TH2xuOfKylLj5lRjIYD8iLSd/1E7LaLl0yMYMt6uPIp2cmOCSZw1BkB85wqb5q
jLq5FaOs+m3fDn2MSiGJnK0J/vJrijIr3rmN33Z7misR4bY+B66xslB50CTJWQhnI+m3nV9Xl1KW
lQ1Hxp2zfROMFqPYQcXLucPIux+tP6K+qhwYgFjQfW8/I2eMVpwnLM6Ts5lL4I9pWz6OrEnIPUyj
zVcYhAq6Z9TkR1xWdpKDvXC7aoWkVY637Aetag0TkkKul5bOyUoQeB97XQ7xseJdUCZA+lpdogQd
hu2Miukq9frQuRna1E+vhjEeaUanzbhHPho/DYbhCkK7El6aac3WkeoZsCdLFcsAbwznuYj6erym
9+vqXZPljX8aDZyANA8GTOC01tpwa4L7BITV2OKLUTodlZBZtSz/7kSxB25Ogm1UxR5uBSdfPGoG
0UReWwh4gTPdSCpvVmjeNJUfDnDKlOtsKzjfTAktu66dWVEzglgEmG+WxvCEWsN5TkuN/9rLE2zH
siynK3xv0RO7kCpfbO/txh9G9H/LXL7h6DPSlY3G8FOpE+q7iDeoCAotZEKTrdC/4ZXFPzlk0UAK
2O/tXWoA0SVusYbwbdRnHakcbdbdx0PJua6NZHCX1mb5NLT4jyE5YCzcpmZD9GuUzxQ1TM+ECe9S
7fRhOVhgtjwmDRYi7A1forwuvVMQlt2XuZjneyAa8BfYjf/GLFUy+bjkGwNhaPyDbFBvAeuZp88i
rZ1FzDChCFR8XXeNjJIDkVrhLccmGlCqxTh/ypyGc9JCHSvX4MHAKNjaNJKV1/ame6zaVD919YBF
0tLY6uHR1niXPKoP00HgRqi+VBkQ2t0SEPbDSce2OxWM3T1u5aC9GNsifaai2AjEZeSeOcg0WvCj
eFCe/R63FJU8lL6M35CNd+/lst4CpSv9lZZBvvcTPyQmKqcQchqTJDNp+s0WdVsHpwKqmSq9hlUW
ZtdAapiKyz5ll6skJd9NnXFkXA6xfXDyBI3FrbBmt9wK7cOsdQp8dCsbnCz6TNzt7XXJSPtua799
qt0yuAT8I1A1Dy16kKaqzYUjz8mGvb1K5+3sReYdHGikT9rPqjvUEbS4G17zoQEFRgOfM+J3gf49
3SDjBewMORb8+hxUZro1UqmeeVnaXBcwuKOjHY8W1ZoKDOI6cLLUuWCp68I9PCI72uOi5BXw/+wP
XlJkrEyOdJvLAEl0Q1t+CvgEm8J7jNij6EMowFibRWH8dkSQzoe56GJrNybdXC5umvwOxSu1WHsw
2h8CQpBEptHOz3kOZu8KfIuWu6gX7S9A9tFvzjPjdYy08c4eSmx/RWZWX1LPlA9Mev513OXtVx+f
ZLcNDd/DIp/buLUG6zFkI/nFmedhWIVwEFqOaXNCujkc7GOKqglFXCxslnMxtc0m5ZyBq93zUP23
VQeWObAD5yZDZm8whSbdL87LdC+zITZ/xGg0v/eddL+JqicvwkyAHXHYDp37zOoQRpVk+LJMpWq4
gI+l5DqjMFGKb7TE8uBYlqE3bHPKXvY6wbysd1S5jPs5iOfvltBabwiodr5RJuczJ5SIkxLgWX07
wTEAYQCwhdY3cqQbO6QQvmITY7FVKsz42qjRY678NiyHrW+ojMoZvaBNo2Ovo6FOBwK5qjX8tqck
uyXcN0DlzBIGqSqwG4RzAYnLa8cdxuQSFqd4aHv2BUafBQTJ9iOlS+HRZxsctzDWgS99de3Nvgl1
s3HEN4XP4Q71ThStU+SoBJAWpMjDwgq6Ax0RbPxFbXiPJKm65sZgD7ijmAmLqMt6YCOEPI3RrmDF
QzeAFm+NO0onWzxh1DGdHBTbJ+T2Aq8cNBHcZ1VH53pcWhEFTV6sFhn+omG2zHYfIStYiABNxpkr
pge8ahx6g5DDEI+dwBdae0mAa33TuAnAB+Q5hrXPzJF8pYACpEQdXqn8S6dAZ6Fp5tp3WjULOjfn
F021bp/CGIAOjbvBrE7spcrLZGhNABvjUP2elCEuLWo0lPJpkF/J1Kq6nTf5KKtTBqy8pEw4JxtH
Vj6zrmTFvjYnJBPbOY+NfFdlnffI2YBYNqHBLa5oLLGWxtMMwq9OdAsshh3gsMu9mW13IL1SL73l
MN44A46GjZ1YS5vXcIKHSU3Zc1uwS392TPZ7O0ikZneR1wBuVkD+YOT3NV3ElZ3MpdoWxEYO9Bgo
nayi2HYehqgq6Td4FrX9pI6xkNMPqp4mNecjdMa0GTYxZtd+BY2sdsiht9TvHI3fhZ4a8bwIi8KV
2XMmYPah+rDqoAsuniMk+yBhJ//ezMM+vR0Mr4su4qZSGPkw8TMcNabXuiwTbFE6bPc5sa8ARW0/
4/xpzPPPmJIO8LtSm7syVK1NScez0Qe2gJSvghqOzor09iY7DK5DRQs/mtCroDWc+xhc8FOrYCKD
cPGHm9TXQbh2ZMMMG8SM350TIVXYZdqZnNUkq/Ia2i79ewM+C/zYUTyqRjY/WzDkKGostqF7T/Xi
d0KaUXbNalteY2YiursJhNltDR0IhNIZBkVuIEyof0LpPnlDm3wGf0I/CmSefqjsmoBO7ED9Lwhd
dbnqCWj8re1SBBuwEzQyIJ55t22mInYHzLaw7Go7efYZgtB/rT6h62QP6nJgA4xHKercXzkI2x7e
FOycVcZR0F1BYWISKDIxDDjuNX46n7braa7ZbnD0GtkZwOZRT6pB4t0kWgdrKwtYPUqp3SvU5xhc
UCL5j2jKo4OlY2g8Oh+wIicOQO4t7wNJCMDyFsHO6LlLmy1CbWHKOi1uRF5Zv0o0AdXRBxiZwyhv
xBPJHoZcT2EhsYwWqk32ArX6te2Nebv3rWDu15mmt7mdSNIRe1R307Xyxg7byhia4yZPnepHFobx
twAh44Ot/BHQ26gZTE+kGYp8D/upa1YqF6FAbNN1dzF5EcEh0WkaH9E6sKdGZNcePbs0gUghH38c
i9h79EDrs3/p+xHZS95DmTbn/kecS3brc9ug3stsjpwIIp3Ps2e7FDPBcmFDdIhaoQfTptGNYZjO
g+FneIGN1M6WNE9q3B0EA4VWItcKPTElp2UbQL5zee+0M5NiVeG0o9vZ9M1O9YXzrQsrhb3cmuVn
NSMoJDEhFNuEPjVKDdgaFr1nm9MpYyhy4I1itNggR3YxXVb4A1eChmi8NSeXMpPdg7xdhTlT6yai
BrYd4DN1zDZ06te9i+j7Gh1IC6+MJhBka4EJworXXMuvt6Ib0uxzCGkkAHM90nxEO+n3W3i7+A4C
lY604wJvyg8syHG4oRxiZwcpUdNtK6uXP2H/6vhQiQgxduS28hKafZ9uOhT8zO42eRB8bIb8aupQ
fQ4423pbmZtzhkQJe9tGumg5Nqh22KbiYCwvR+JSvuToIX52pTYKWn+e/ZA3Uw8lA+815YmwMr/C
ns8+eb2euH1UXlc+KApNjvJFmk2nWqglRIci/HPB3DqheCsjD5hiX1FzB4FNrobrjQ95341f6xmx
u+ElKRLkZu4vdDxSY5a2iGHhou9+yNDhWRcjGQT4wthjLVgBbFZ7Mpn0rdlbfCADkrrPUyVL4gpL
nhKaIezLQBoH9FSwxbFgKJScxg6BEVyplhDEe/BzofXdUQ0184Hor+uIWfyXbYbWtFMJcOorA3cJ
teLJ9xKmVwjvFANz6d3aWYT9oMPAUW9nK8JWmUSTnDYhEswjK0qXASQtUU43hu186nKnYyXLWJwq
PKTdKrZqI2U/qfRJ9bHvb5IictmkQIiRW3ds+++zO8kvZjQV1qahK0tGV197fNYhgXYbnvRE9bjA
VCORHeUXkyOkoMjiB+23aMC+fcl+ZTrhX7banZbU9EOmBCz2tO/hgWPnLW/RfnJEpXUbPfRkhaL4
7kKZbGgHeRTmA2oeG45U6VcD3ke9Blk5ubuKHu/XImrUCHzGGE9/1RxMOA3RZXIzh1VGlIA6el0D
Mf+rjvxhqIuMJBpP5uJSkyPyU5pRQhU4F/RO+gBvAmjuWv4KW0yn2NCQr8EpGMJPlUNHh1SXhHJf
kcNooAwjWoQuHVzA75TGO++21lHRXdHKttjDlzoMPpvdKOaNFc/2Ea9RnOO0qaNi9Zc/SDkV7O02
aGuSC/oKPtxwPvV095dZUbGoKBBuIjdQT/Tq2odCJvGygUKGJXAmP/41z5gZRS9x/6rGCtjWCsSK
BupWaiFVrnZ/YZ5sfeEG2bZUViTXgsXzJFJCeA4JGubpnVioV/KMrCVXjb/iCkAVS+bQP5KxTBEC
d5FVu0aTNEGachC57MahHeVh7MLsckZj930K0unoUTjY/Nd//s//+59f43+Hv8vb/x8J+p+iy2/L
mMrX//2v1yKGbHrfbOZtW/jmWdbhwJ7GZa7j6IO7A+kSSFrKef7F21d5LTYJVJ6NqBGFie+dRQCG
yaSJDOL0ZFg0V6EwPhtdq685Z4ynt6+0ZGi9CD5lnkB1bgvJ2cfhgb58mEMShSVMLSJltRFfDHNn
7VlMh7VtkAvh5PKHVgOAcwI2Lhqn+/X2xZfbOLv48g5N1ybqVdGVfnnxOurDFB8+2RGFTo6ViMmr
BNWxa8IWh6DdRzB40mz79kX/eLZ0/ej8cTmBoM7yz97gPFVDGzmo3uamq74ICRi7qGrjBhx+/NFM
RW7Md2zpSfg+5JedvUaaZWNLvgEGs6pqdoXrFxusqu1mDEhV+uhd2SY1FdNxbciESpyFfNmB1Vcw
8IFNuupe+0l2Ncr62c77/PrjF+IsaZNCb/IYxVkoW2YqB2ETtAA4uc1qpCJwYzGr7uiB4858+1p/
BMBxM7ZHCKRPzp6HVffl94HDlsCV3LfXLrRRWNKTtUplScMClfCKQIz+o4N7uZ6/vC7mFQuv3Mvr
JVUbAjrjeho1/h7mo7G1uzm/+/Bdketp+TQpBKUN++xV5XU4s5p7bDiJI1sHZeLvMIxCxm0F8BM5
qHdyEf/84EFru3h7fculI3Q+xE0DH2wu0OBlomvWlqNo5tbgiezBm798+NZwV1oO37vLM7TPXli/
lAbymLiJucjUQ1J1NBzcyn5uARTu0atGH50nXZvkc7R8lAcYYNZy6/9YCgzyAFggUdEZwHgPc1iy
I0dCtWb1fi+P8ZWnyGdBhB2IJht3zNlbg3HQLsYFgDNwQA8EujACqM6s8a517wRMvn4pSLTL/3y+
/Jd3ZQU4U/AQLWPZrleGFYtjgIBQG4n9zgT1ygCTzBnMhUhtmf3P3ldlITIcI25Fo2PAocsBewjH
ZB85A8S1uU4+PktxPV/YSjk+j/Js7iXrY8h6n0+xIAV5Pw4y3Nhkhu3bJnl++0t89RlavgQ14gmX
BfvlM8TkT3aOizE81bTl5y4MtrokoD4ZQ/1vbkpipxQ8QuXIs0uFbOltMx6ZpQYLTh6kgKMTYLsA
/OC+kxr552pNvjNYT/pqCBTJtH15V0jJEd0EIIVh4RSImQeoObuQ/TgNeeJCnwetkeu1lkEXZEaX
fJp8yYH3XzxaT3i+bXqe9M4D2ksO74Ue4TxYgVGTgYTbnGKlPghvSN6ZkP/+Wy93CPiXBSEWStD9
tcyz7YkI87akISbXxVxEXw1NB2fVjkQbVajMbkSUpbex1vYFzbHmkjA8ccOSO29ptXtHpDju7ymt
+t/IsguP8z3aLLr76SGJTYq7BvaXdxasZWS+9XPP3o9hIFNNlSfXKf2KsIjowAYj0QcEXWzBtYt1
PrUxrGFAIW+/k7/3nW9d2Xr5ZUBGweIycOUGeCOCB8hyuXejKJyta1P1F/4iCaBI8BxoqS9FnEeH
ugve+RWvDTomf96XWiYub/nv/5iOMQ/ZiUTdg9MPtmQQwxhvkPsfgYTX71xqGVR/3C8ABUY4MmCl
zgYdJZekw7pnr4P2u4NGc09TpqCtC0e2AiL09tN97WJyCRZF6YH9wTrb8/hV2toL/5a2YxGa69K0
q0vDTfTeGcaMWryN6+yd+zNfe5YelQJ2JJZyrfM0Yx+PNbsIMjgBuDSwfckiQIEdVEeX7fpxIu0L
MYqlduACh9uKlYIOF5kAW0ojyYNh+epiQvVdb/DPiF1NsXz/9jNZloazF4Cp2ASf4lHrYwl5+a6L
5fGXILRQxWGs9Gr09jatt+3bV3nlKbAs+WxoWaAsIc4+62Ae6b6CPVg3kwCpawNIcR1rhfd+2r19
pVemVqZvk4Xd4olLdfbtZoPsUdux96M7pI9zVATHiu7OmjLK0oJQxb5vzAgWpG9ckhyiPz6psqFm
rlPUvJlVzz6xfMT5GQ+Rs/aN0rhrlcBbIaaqvMRynX19+1Zf+ZwdIo5tTgp8WOb5ARqFJB7gmmsh
FF5SACQ5tdTpUFPPNcYyos/eebavvEXFysgrJKDboZv38lshRAeYp0NJH9Fac6qHFPZf1XqX2vL8
dy61/Kmzz5JL+abFtoaT83mEMyk9DcFAAYtx5tICypq4A1EaR0DACVXbDrawrkjGMt6ZIV69Q8/y
lIPmxnHMZbT8Y+ZDxKkT6EwQ0TBd7KhzoiKpYKLj6igPH357dCbgkTOGPRfc6MtLKQOWPPZSNrlz
IO7tukroG6A7PuCqTH10eH1tvTMZvXp3vuJUyZpvut7Z3TmyNZkD+WBEGLb11gAqdgXZxEk2Mdby
jx9XeIq8QuUpS7IDfnl/LQcnaHA8SsgqCqUR+xyXvO6trpB3vv0oX7svZi7Pt2ziYF15dl8pGO0S
/bGzxnDmEDAEfdjIyKjtEB++84G8tkAvI4DDAyUdvJ5nt4VXX6iu47YIeXLDdeWVvYNMwC0PgPUN
GMYRyOFs8IuBc9o0/Na67o9k+ejT3Jlszj9+54q1jOY5k6rjnE03TUYqlDvAySR01z10OKB2o988
dAOm2H9xJd+Hh4W+h9VimYz+MTI4vRFQyi9gt2gRKIA9DNSRhe6VRLx3nvFrY99dzmekqtH39c4W
i2bUSLQa5BQVct8jPEa6bKRXbTQ9nBPgaOOINdH7F8OR8wX+W2ZuahTy5f2FLpzHCXA2iuIsxGmL
DCOPlPltsvNDNfvBOyfeV++R9pFrs8WCZ3n24ko8Dp41wW0K4rK7c2M7WZPBMx8gaqSXuASJnIBV
+PFjInO3XKRVJts6dXaPMwg69HWg2zO0quZ2MY2iE2xd69rn2j+dOIq/vf3VvHabnuvxbfKFKma7
l08VEpodjHA81mpymodxBjSuS+SsCYmkX4bIyy67wZie3r7oa9MBdWWIoj7HOds5mw6ELtzaHiAl
YIUZN+VkTGuVGRgE6BbvP3wp6p7UZKgKLkWgsydKyvbiNKN3gP3X3ERUKy8pK6e7rA76d1bEV+6K
Mjk2J+FyZmSP8/JRdtiXMGU1kGJ9IXYpykp6IZkCf+09v31Ty186W3ux+fFRsn+iGiPOXtoogqBJ
K7NZS2Ql15rQ6hGvZ0FG59vXWb7xP64jOQRjlRPc0tlU6rl1kSagbdG7aP/AWCn3amwUueMS4NSs
3AfZo1moWA4JQXDTn29ffpmxzi/vCoWwhEaZoij08oF6uuic0JWMeOEM924g5k+oukGWen2xq6fC
eKfi+spYcMk6pUJOjUt65zNohzbRjVJait4c4jzKS/d3KZpwHdPeB2CyxFMigfz04Ztkzgb/IqUU
goPEy5sEfQy0H632uveB05VQIm4U3ekdPEiYJpwo33mnfz+1s6fKosj36UmHMeieTd5+Nky0SRvA
al2a/nSi3P21TPE/hYulE++Uhs9uRmOEhWnG9IGaK/ycU4FUm7dv/M+n7bjKZ0ch2WWRLH42XDBz
gG+KKZQKZVh3hCZmz7QkSEDFgHABKsFxVxMGG3v19mX//Kgcl2HK/WMLAdqwjOJ/LJMKvnDsEapE
fiGJY2mxoEyImTziZ/nNRxi/c5evXs70lh6Tb/osmi8vB7LQxLqEyGlhAH5Gx2MfdYYvfjRGTNlR
CWbuw/e3PFFyvjDBm9zjywt6aqESl0OD/cegLZnIvL2fO1sdEycYCNAs23fu8JX3SKAb13RZR9i2
ni2Usu7jnJQlrJ9+3hxiWUGvJ9phYwRBeogiIzjOhmHdvH2Xy8zz8iOmps98zhGHUxzHq5d3SYG2
pI3EUCXTA3WTHgkZTNnxuGZVPamorp+StiE/AJPRO+Pnz1l+ubJiZ8B5XCG/enllG7LQpGuHBRN+
6ZbWs3vU0rMu4fyU77QMX/l2qOCakqocpVwmwZeXMgIrqSLbRuJQwWzU4zRv8VYjdp6r+zIgyfvt
Z/rqnfEGqSuhrrOds1Ulzd3ImGOkJ1ici13JDhKZf2DsQOdk7zzE116fSYHHVz5tJ+GefaSJNeLx
yBd+zIwBsNdGuLXh7kD4ll9o/Fp7gEZLTMJovLOrWyaVl98N+ysu6flsI3miZx9rOkwkE+W6xQJC
fckgpWgXU/h4Z0j8+eI4f1A+5rtkqvljDPYmTBKM3+26aRKQOpgCNkBoqh2kTohDJMO88zjN5Us4
vy13OZzRebLYHZ8NBy0qIMmtbGk61fZ1knGCjJKCUDNb1jGpLYHei6rBLKBEfqjrHFRp7Lfbtg8l
WI+hvhJA1R7e/pz+fMcKfp9FKY/OMyvI2eeE8jrEgsc7bvIMOkTPJPs1TNtxDydIPbYtTsxDMuIu
3KDjRmT59tVfeQU+50x2ffyDb+NsmvddNeLLrWnsN/P3EPwxjRdCpicsTUyBu7cv9uc+iVnIpE3L
uHGkdd5+XkJxASKSTiGQdh8I5AKy487DIciJzKWw5h7LMAcm2bVtsnWQIny8HuwyiLg+v0IBZD8b
TxklUgHgqVt7afLEgai5IqE9ACSb2ndv3+qfA4grsSHDQsrazf2+nJO6mmi+1EFvY40FjuM6avcx
7c53PuhXrsIOjAPmsjWgJ3H29mrDB6MtAh7o7GP7JfznZFigUt++lz8nPHcpQS53g72Fz+XlvZQw
ayFJj+BZF5zXFMn+qMzkqxzmef8vrqTY4UlOdlTNznayPdAy3CsDwa6IkckzDd1TDnwY3ofMjm9f
6pVvkdo5hxATSjWd9fMXFHnE0qiFHUPuY4NLonN29mgNV6ZFvX6Vyyb9nE/49hq3rx+bQX28kgx9
DsmQhUBB0ek8G/cAeqnv5MioCC8sLmmHz9tygEuZitHevn2vr73Av0UL/t+v77whCAOm79zOGsDx
1NikUsxkeN+TW2iH73Umlsf2coYlHZc7WoQsAqD02RfpBYRUmRNuy1rO8h7eXfVYGcp6tAz0vau+
9fxNXhblh5crropyjQOlSe3s/GWC6xnHLLT79YiU8oJgpWpjDr7zL8YBAXfUARc9AY3cl+NgmAiG
FjaIdhyHcEFnCatVznpNlt/Hi1TcCudJ5g8aq1QEX17KtHAsI7JG9uQSWeICad2ShOesQgmO5eMf
x1JLWUQEdMCdszFn6YZQoF726zpopv3sQ8aOaBTvsn78+faVXputaMSxzCzyKprTL29KtTL354y0
jVpX3bHVnJALD6X/21d57WNnQZUO3lqomM7ZbFXJgNJfgvey9ogNgcoPClo79WFuy/6dxfOPS3ET
7Ko5CRPyhcLkbJc0w1lqVEe2q3B6d088ynSoh44aAy6k7dt39ce4Wi7Fk/tfzs5rSW4kWdOvMtb3
mIUWZqfPBRIpSrLIIpviBkayi9A6IJ9+P1TP7jKRsMTWuZseNjsyAhEeHu6/MCmSkunqi5tLwsgb
XhFyR0meBSfgzwESRCJ8wpOt+ep0OpTUGMeOYmOGK8OaZLnYC9FF4JpZRkla2eyDEi9MrgCyavEF
20TlmGaJ+oLkql0gAmVUbz1nPBh+H3Sx+Q2kcLIgHCa07ArIaSoGO6hyiMMY9d3p+rKufEE6eQ4z
1IDQyBdQpIgnkIpmwq5EePMWxDLKnBZ+bgDA9Y1zdpHnzbMCOkm7lrUEMHG++33AJZE2JLMxZzpg
zYa0q64hwAN8QTqWnWp+Iw9Lnger2Th2FzfdYuDF1kHTBVi9Hk47IZT+wDsQ9aLIgKqpTHF5i9p6
6KHkBQMf8+F7GsvZxoFc3UNcBhx8OihUps8njsjeJGoHqxM5xITKjWRkLb0gTPN7H4mAGIpGhTLI
iMTFxhW/PrBmoDtFF42M83zg2lKQYMVpiy5f0v2F6kf1XcWG6AgVxvIq2ZqOCSaQbz+oc4+caiDX
H0CwxWr3peQouV/MswXEv6Nk1WT3rcjz/ufU5dJTFzaxRAW3qH9e38oX0RVYEa9gqrcUUDTgdeez
NYtJr0YUcHbIL0gTbJIWVDyOxdbHt49D0qmRbjqASZe9N64LtbJr+NMmZajZUWes/bswhLey8fnW
JkRopXLBkcOAcTGhSEyWnvqJPGsiY95a4L8wNd1Wf3YlAli/j7I4lmGCRjvCH/IOORBxtEwfFffQ
mVWIrDeXRPhCJOv0SCBn0qBZXBfoSFVZF6qAbsxC/RpKo/JebS26XeCJvOsfaWXrWyS1uNabc+95
iaPDKMd28tSXdyi+obaHZiWq4P14U3eyfQpw1nU7xNk3PthKhCNfMU3aBwrim+Yik5Ct0JIw2VKQ
mMvqn1RevqOIOD32xIQ7KPi5Z0yzt5xjISp/fbprH9GcK1xUE6j3L7cKZneByBJ2SZuZ4xFaOkaM
MSw/Fa2djctpbVeStQN7ozJiXoBlHXo9dWAgEUIBvDgWclF5FkWFjZg5R4mzNJqtQrEQCJ8Fe9Fe
dg4tHcnPasLFDXj1iHqkVd3MfreHara77KtR3WiorS3gXBGZwZ0Wr+NFjHYGLOOw+VJ3tZFn+yJs
xwPOX+MRXuNWHXR1KIsAIpOuGzwnz+OUXMGEotmk7ipIiXuiJcKEGJShO2ltQWRXV5Hbj7oipUFa
FedDJRFo/cxK1V2DJ+YNJAb9psQ95XaAufiuN7TgeH0brp06PhmRUSVTo711Ph7OCbEQJlPTtPol
ga54igSsuQSHXE9gGIF59VRsjLk2R548r2VzaipLyEAJ4D3IB8L+6Ah5NylVEntj1Wc5HHp8GBGh
zu+vz/KyM8LmdLjaQM8QXODLnk/TKEwMAUaHwBw7beSm0avk9eAohwT5ZITrUA0jztmHKDRQo4Nv
qBz8QoZmdv2HrMUb5s0THtgXTZpFPE0sBZ+oMAL/Ftvqk4QhiwxGw+yPlNP6n3khDKhLyNJ3Ta1t
weEux+b8E2Ax8qOcTy3pfA1KKTCHbvSx6yriymt1fUjQyXNV5wA3qfEqPez3Imuk/fUpX0YfhjUU
9rI+Y7KWD10I+9S15osdb3V9b42x/5CgfXe6PsrlEZ0HAO3NS5qbQl5OLrGnESO5ASytbxB4Asy0
kHs5DGX1+c0jWTpRYH5Tk6Mtkwl80SnSDZYKO1FT904yhcfedqqjMvXmxqQuDyeN9Bm4a5uAMS5A
ZoEZGVLeREDzHWTVtbxAPVyWkKXKbf8AIFZCaqDZAipdnk76zoBCee/yGKUNcr5NWgsyd2sA4oO7
GZ30Cm/bGpu50yBg3jYROOK3rudcTuI5zzuRXtNyPfMuSRr8p5DJCqcWru9QExkKHh73Gfiajc14
eQbOB5u30W8twrL1w76fEURWLRCithu0IoJW8+TJ6LHqhbdvFYT4DFfvjXrPSghSgX0hpgD2fE50
FpG2kA1hBPQ+6bjH1gM2ht1OCvUvuWTgVlQie4owKfaxAxKmVY3jsZGp3UYYvPy0JhcmhKqZXUIA
mPfbb7MvIscOhayM3lhLzq3Uj8FxTC3/lGTVhMLQuJXSXR5KxqMPDY2FAanAnI+XIuGIBJAz4qSj
Og9UnAfM0ELNC/R2q9hw+WEtmSCjKqrJsxgixvlQqMkME1oZvWeUdYeqYdeIT5GDZrvSiqSFMjwY
3zBeqe8C3Ng3NtXlsjI2HxVks05lZUmxSkcFPdWh6D0bq/CHHgbNKacgi+6V2hxDWWk3MuXLZZ3z
RhrBpD82GEbtfK445gySGVk9hogVwduJBxc5DYxO5frL9bP52vI8T+qsGeDK1Ulrbe55nQ+VhrVD
xT4YPaxjkWnsM/BEbq1jlQrUT2v/6tDMejJR2nkHKndE6z+mOeLOAtF4FGCw6/ZpZm70Ti8vFEsl
AMskzfNVtkQBIh7VysCIUVHxZUwHkfMJd1qfj7+uz32+ihdTh8dlzIkKJYCLOAhPHNctRUddIWhQ
EILqLu8A/VTRUcF3FGyaBsABppTtIdcpNDcb0c27/hNWPjRFl3l0inWIQcyb/rfzqjs+2rGJzaY2
5OSeFEGc5NqQbwHMaxsPodWh6KdBwSHmg/w9H6qJNbKQRuk9dZIEXmh5qOi7sGlQfLa0vt14/KwE
Q4rFPLg0kHDze28xs7DjS8hIlqCE1Ev5rlUV+NJo6txqUFZ3nVDgrWtjdIQlbD82Ux08BZOyxfdc
+8LQWOkQ2cC4YQQt54yGoKoUA/5CinI/qho+MRGVuzyb0CvEDRalS1Xy0hR+P1lM+/H6110dnnNF
8DDYz8sHr542fpgQODxFSQw0KBUaykkHLdqOjQG9RPDxgKxbVB5KbGIl6814a5tvQGN5JgXNr8PF
NxAm0I52qAcv6LLyR4lj4VHzW8Pt26rdOLIrEZKLh70MJ5SqyJLUEiitLdSpH5BJSZDSwEH51A+A
vJG6iVC9UcXx+tKu7WaAR3Ru6WQqJE/nXzbGFDPRLbZX1TnDR5MBPBiO4i4uoy0kx1o0mosjc7oE
1mu5k0UrYxwZgXVMtFItbsLcRm4JIzSMB67PaQ61i3hEjYJ7G84rDNsl5dVKx64MCm64otLsO8xR
jb1fIENUtGJ6Fgai18htOfvrg64sJBf3XI+ZkRXqKzrhtwiEzqnVBwmCemZQ9piI4RXkldpsElQ3
iH9thIVXRNxyjvTYgRvBIpn5B+ffbQR4nOXyiGUz6ONeQe88dzD8m3LZOkxVp0z73o9Ege5yNv5A
lMFAWx65VQR/q1mOpqdC2rtCjpEDTXC1eASfLcYjPVElOPQtUvITWhvfWtnCYBbpNr4RtjHm9F5S
Asl3jTro7D1K7YO4jdWoeGDiQYoys/pmzih7RSPfIT1yYDqoi7JTHhZ1ahktonyoYj7LRX8b9Mgt
4qFl3aY6Vgpv/orQ4XhtApI1KJjMX/m3r4iwX9ekaarzxG2dL7awgvsCgYKvmtpNG2nuyoaBQW/D
GAVMAH1kMVTTV+gsha3uVVpmPyMTk90J2chP5oDQ4fVZrRyIuZFFVcYkObnIZtsmhE/WMhSN8OGO
5Nr2FDGFt3FKgw7epXqvYn60Mb+VSEZySZ+TlaSFpi++nDapteUjSeZluZm/j6zoBhsLkrC6Bxkv
xBbGcG2Ovw+3OBB5Oj+pqWt4E35XzknYAYJr8oRZous0XFUdHVKcaPRS3l9f3LXviEQmmgG8PimR
LnLMCOlU5AYp8vbjIH9NqNZ8qeSg+pQm2fR0faj5nlkcejosvBB0YFWgehZzbBRUTwJadF41TvKe
IiJm3q32C5MdTLwGSd0VGMD8qhoaFNcHXllcBraAbvIxFUg558fCiNHR6vxG8RJhocPTq9JHUFO/
ilbuHgcBrtIclXxjXVf2j0Phh4ovfXdi3GKyvV0inWwxZufXNhcFAiUPGSDA2G1UXJry0bYO12e5
8iWhicszYIRuCwXa81k2yII57YSAaY8W0ldFFs3jqMdY+NLK23hfri3oTOLmaxLEKXOdDyWl0MMy
JB+QHRUy6qCi7m3x3hK5RR9EqOpOrW37qS9hC719jlAbNQ0NJjIpY1713wJcVFH60Ugivdr3sRAS
qKR+rFKpRl7NyeqNZGZtQdmsFBTnbJlIcD5YbakiiWiue3nu25+1YiwwlogwjTDtaNzIEdfOhjFf
hyD0AYssETcJ9n0CCxjFsxy/bvCBU7q7LrUN1Lp4iFKOmSMBTS91jypAuwGaX0lQHQA/5BpUhxl9
kSASW6e4qnWsDYxS6m5GKw1Olo/W/K4aA3BiIlX1D5mvmR+zzmh/5Q31qevfdW36VCpnFD2dSX7I
+VLjC2oZfVNpnplkyLSnjREPR71Ije9pUss3Bqbj+xDkn9eMPNI2Bl+bPvUa0E4zo/QCv6CpQzsU
Zq8hFhbm6X60tKBC7FKtnhMHKK1e+MkdhgGmx3O120OF38J7rW00nrcoMMyqQlym57NP6LrXEqpD
IDq1HCFcIbtR6egnCXmO/0GQgCE8o+fJDy4S9FBJ4tBCr9zL+hA9x9BujxkerzdZidPJ9W+6FgEZ
AtATD3gyy8XxUYNcQeYs1jz86rVg11M+ecl7IMku3i79XYdd89uHRGqB80ONEVwy2jTnCxkYRYlW
WD0Rl/ruqYUzuce3E/Ma/t/he+mjW3Z9jpeB0EbXCnWJWSdplvg5HxCB8dpEKHDyUkWNv4DXQOXK
lxQ3kbFzyvBLdJFhHjai7+vdcX6RQjbW6OLMYg+URhanZVBlPKCTbkQBNJALb+gG5a7XDf97D6v8
OfXH8F4EDYrYY5mbJ5HF/UOC4/Fx7Bz57+sLcLl1yQJJG+jpQ3e76Kt2qJwiEiFR+cMM4KMMjfhH
Dl7wocyr/PP1oS6PKVngDGbiSuVVtEwfVI3ecFzHk9eitr0fMtXZh/jV7susMT46fpvt5T6qXW5X
69Rkg7+/Pvzldp6TUCIEHVZypSXsPIApbVIOQxUDEcUc1YYEibwYVAPJmVpX913n1BsfemV3KdqM
nKAMBgrdXtx2NizpDsPC0VNmWkaXmvVeayVnj03L9AMPpOqYqNb769O8jMQoOFOlt7llyTSXpWNM
ypShrZAorJso+pRm6lPj28UHIqF0UvoQzVEe/55NMrwRLtZ2EsEPrDAobN6gi8kGGaadTpjIWK+i
fyQGNbiTUrD9iUiCjYv9Emtv22QuQCvw+2EnLQurjWjrtDcwuNAAhQKo7WMU5hOMBO3aLx7ZPL2b
YjHrxWo/3FhKMH6IyLs+IreKF6pIkwe1soLT9YVf+9g0LanWA8MiA1gcatzFYswMCCXRBNkAU1Ab
MDrGTcHOx94CcyWEhm9yx0D37frAa1+cVIpqDXw5ENTqeQyLC8y84qGfvKYs+3sMg9S/cGtNb+xG
y/4eh1o+FAgeHJRE7zf299qRInyBEFd5H1PiPh9ZKdDH8it0k6n3i8ehUQrmqkif0cUSt3UY+BsR
ZG2LcYg5UwZYXDpf5+NlAHV7K8KeEvpoexhQpd6R+mEUMdjFxsUwf61FiCZWsZp03IlXy4pukWHE
OztkIpE7iPc0KHQE50X/6c2fjnrN/KaiLkU+vDgzFSKAo93EI+6d2VDt8Cu0bqocwRxFSsoDkptU
kZpI4C4Ky0Pa2DcrG5ZMDfYvOTJPqyUOmHJu1TVUq7wpmErcs6rqxih79bHFmuyOcnnrDspQvD0K
k05wt89gJfbO4hMatPyNKMpnBdUGT1ddx3IDX+iD3Bmf7CRSj9cX+BUvsPyOoHXJX5A9MLh1z7eM
hpqtmmDu6NEoTXaIPyd7rCrHw9Qb5vtSa4tvCsrP3ohnyn6QcUXc17VsHvHQTD5GbYluPYqS+s6p
eBRt/LSV3Uy7nWhLFR839mVBklSOPmYjRs8sLPUpcaTpxura6hnoW/4jwBVuL4/IqSZ9HX4peTX+
jLH8kRGN1IsDjpfRfsI/4F4Qi05yEvcbu2Ol8k/xhL7V/ArWqf4v4hmE8HKytG7weqNokNYp+z71
ImR2vjayJlkHS8In9dZEJeNnD/Y/2BVBLt+jzYwSwcZKrcQZTqAi07ijKQuI6PwjZjHF4bCg/m90
uFTirpcEhxaF57u50z7tUXPRbkfs1k4mHskInjv5z3Ycy2hfoFXmVZaUP4CL1Y+RVWb3Sd1jwtcm
krGxtVfyG6IgiRSalHOzYP7z39+2XWXB95IHL/aLgRL9pEd36lhkd9yVzjek3ZHXLVB7ZynzsXRl
Mfp/XV+olRM9kwdoFoC214jI57/AQKwPx0iZwxUZWPsF2GXf4mvQfTJTm+ZNJxDe3uPWZ7/9HoBx
xZAzbRHgyuIeiEWldnTs8eqT2hK70Rqb6Jew1iQo1CrwB4zerUy9efNk6Y8rOnQrUGza8tFr+Arm
WFEvezgO1eW3QBrDU0zXszraeAVEbtDgFnWL08345soi1UTCNpUTghjH7XyVASHq2CLlVIbqpKzw
wXFwatGSKoXF7EvTCcd6rdgKFnNcXMQxUGazkis9etKexSUP/VOFMp2gX1+YqN4pfp9gMdiWd043
/tDAIB1iuX0anKQ7Duis7GgAt8/XF/wyXlGegGDHPQ/qBDm883nrWjz1IZVaD6SZ+plikQGbzkDA
qcnR8r4+1kr0Adcik8bOKAyau4sjHzq8d+SJwzKpfVPcZQSo3NPS0Pqqt3VTP2TTONoHR69HHV94
SI67xkeDG8+arNiic1/mAoBBrFdCF/ktupjnE+8jDWkTyBhYsxNW3KZSwuOEZc7G6b2McufDzH/+
W/wQfQm3xNZaD3ibHeBMard3TYmzAZ4ezXcn7vTD9UVeG5ADS+UI3AANscWeErHZGkOWdHjRQZm0
CxyDsDKFRIUDousDt9nIkNfWEcT8/DkpKKBmdz5BTDYVAAlN52ldHTwUU5N/VI1h68q/DMOUKlDL
0JBuIktUFssIZs7p86ztsBKomgNkzMR0HSxonuhU1U+T4fhPVSJpD0UZZJ7ZyfrT9VVdOSaMTXZD
gmrMeJPzWVLaCPU+Zvwwa3IP7y2cxkXTPIzTWO2vD3WZ+VP10oB8EIjInJbsB8SsW3WCRONh65Rg
kVLG0uc4U63bQFGw9qYdjxNIrvovvAySrarbpWjfXHOjNIT+EP2qi3ZAJWE1EKiCiUaYW+xwBPHv
rL5J7nJZmBXCRyjWvloqfgnxSt75etn+Jar2ZxYK7WMTTek+KcMBgcHOuqdHJD5cX5y1fQAZF8js
zC+FbX7+HYpw0LEUyjpa2W1JRRuRoQ+SWYTHUSo1Dd9o20LvruuRMIo1+RlRd2Mj+Vzb7+QBqKQS
xHgmLX6Bb+e6Xzv8gt7AgdUN/QzAbmw3G9XftWMMxxPoP3xT+PSL8JRgrdepuMx5kiR3n6pCTnCa
xIR1PDrTVB062sY315d2dWIUzsxXjsZl1z5qdJwEcg4yF/NneVD9R83kkXJ9lLWDhEAIGkwEDRg+
i3ABnTsvipB4mKdC3gvJt7wo6zAHK6S343coWoCKp2KC1hzP9/O94kch0Ta0EMzo7PhY9L3jmaEc
7v3AKTdypbVZIRxEjYRSFIMuNkVbKEUaaU7rgShF6bVtxV4NVYzNw3CrIrO2MSzi+iyyqFKAWi6g
ELVdGsT3EYOzO1UWsYfxd47Zc2zOLhf9m4H+ZAVgvWacCuD75T1JYyMvW/yIPB8SEVrfWX2shyrw
FGzcDtf3xkrkU2WSbDAWPFBIAs8/GAAoLaae1nnCspGc9SdnF+RSDHika05q4PBIkHTgmn3ibxzq
lRclykSEPLBIc/1pKVgdquCbaAO1ni6Fzac8Ga3Iw5TTcpUIYN6pKh3lKzLTOGDLeKiNu7CnnMor
VM9ng3VMqdjNLW5l3GCnoISM6F1fmpUNNuNXqXBS1Z11S86XphjtsqGZ1ns6TgfHqUq/ltgDoRdu
bgTYlShwNtAi7jQ+T/g+BE05gRsYPFREsCzRhNFsVPsuXzU8QeE2kjaAg6IjcT6hFgPuvpXYxuo0
yUen62pevoq0r3WUBG05lx8l9AQ3Bl273eBSmnQGeE9BuVvsMJW2QKs1GJW2sRkWu0kaMQLW0Azd
2X2u/pDKTEbHQhaaF/PS7LF60fT3uVaWH8pqRJGayNEmZFF+cBfz7DxyYobP17/02sKAop+7bkQU
fSnAk2BHaOolyimxIpkfU0xZ91rUSvsgcSitxIPlYaZtbkTltUFnHCBdVeo3F4qcqOrjv2r5nWez
mU9xWHxLgTntBfakN5iH4ffqQ/+8PtE5Jp4/fuhMcAsYhBeFEL3YaX7cTLBtJDINJ8i/mkX3JUEg
8xiVIr+XROffRIqFVNZYF3eJn7xcH3ylW0N2zHEE/zj7oCzJtaXd+0Ix5/sVSkHjZU1dPEajFTju
WIzGMSpEust8uT8MkVL2pzoFLtQ3OWBXmuhbDKeVmD6/wejXAHmdMZnnhwGfyzToUoVvnjXpDSF2
eOwD9buw6vHWHKrmeH3ya3EWbQ6sX+YMDwjUYrgE50SpwntimgzxC6cf+MsiK4290Vf4suNgGt0F
SMQ9TkbpbFwna1O1qfvQ0qZhRJZyPvakyXGBpbbwlGp0jk4o4xRtoHPiOk6d7euq3+iczHNZ7jK0
gLlM5qsF5s/5eElWhorTMh6p6bBPMzyPJbMuDolhtRtvhLVlhUxL2RcYPP9jkW/E+TQmGWaqXmSp
fbRvbAMfOoqh2Hc1zYmHinhB9RkPU2Da6ufrn3TlAM88xhnUC0jx0qdFDYokCxi7zSXz0EpidiDD
PvjB5v+tdnoei9vBrOz99WFXzjDgHZqeBI+5grD4mqFRpRztGgZsEJn5KZHlHssyiRpC5EvDh8HS
+urYqZL2PIJlR1eh0bdeLCurDhqEIrA5N+WQ8T7/wCZmfvYk+Y0n2SI5OGP6bJUd9taT2h7k0ilv
EN8PvYbLe+MUrewscBEzxJUoj0bQoujtR1bt9CIVnhRH9je8afVjOqolTap8S8pQXZ0kNFlSABSF
oT2dTzKXJ9ufZHx3+sEyftQYGN/SmVKPdZd2N5NoQy8MzHBnKVH+V4slogkZApjGJOt4ICW23wUu
9IT+phsGzcsD4IgE1hx1Z5DnzZeq1EI8k3LzXe9PkYbg+tR9y2Bz96zn1N+2aVTtCBOG7VKUwnUv
NqtTOEZb3hqrs0Q3cS7+wWJd4jJtO8TStukFflRS8VEa+tsUVbYRiqlau/TWRwnfymF6oOZabTx+
VsIS6CWePoQmoMvLjazibhjWViM8gV3VVyLnc6UVQQP4FXSCEaqfrp+blSyLCtjM7Zjj/YXkSFvF
dkgeKTyzKXlFw1dsVTfLt/RT1rYoACLmBY8NtbTFFrWqxu/yUBKeXLUYbORJFmEgVzbjbWnj7nl9
TmuxAEjtfIuh8EmX+nyP4voaG2k38bKT9PFTbet1/n4SPpTytm+0h5561IjlkejwtuR1ve8TLPqu
/4QVwgy4C4QU6FwiME5R8/w3SHgtdJ2mwK9UjGpA2B/lWPQiysa/N6ccvEsdaPVfqITo2YMVjups
Cd4FKIYI5WdSjsmLEmX9z+s/aiU0k+PSDiJxB+u4DFBh46RVquFiDNSyv89i7Ks7YYhDFuTjPqob
NXRR09kSLlsZFT7xjF5yyK3oR52vRKgmDt6TUuV1ZWN+duCY4TlY+fqzXKr66NI0ce6SsC3ePln6
xkBWKWBp3LmL67a26w7cKrrYXWzLzS6BLXSfFDRwdg5OKHu0pYFqcFNtHN+12c5ygMCeKQ9yJZ3P
VpMjJTT9Cb/y3HA+G5U68JDQ/RhaQB2UB1nk7cEcgmFj2Ney4yK7AHVCDjX3WrFpXLxi5FypE1uV
QOUnnK0HTWnwpO80J/0xUkP/EDu1lrgpNO9TO+q56SoJHQXP7+NKBekeYjRrI43rKah+o8oIbQEN
M4E1mTsVUvByfR+uBIPXt+Pc/ObTLDMhxUjCvnR6hK7qXMWBWE+daHwyNZQ5Mmwb23orIKwNSBin
zcjDmtC6uJlBsJUU1VHWkq0SrD9pdHpXp2V0mwkEEXbXZ7eyAzhc1CnmLcCWX+yAdrAbO+S693w/
Nj43tfmpKKfswcZR2BuqrjxEVbCVAaxcGujckem9Vr/Z8Oe7bqRRqSelVXljIWEPE6eNhZ+4nKI/
a1b958rp/wdlcCjJ0Mjnh8JcCjgfEXdkfRIiqylkhX0CfyKexCm0B5q4SeSglzYpUvhgBXqf3fZT
pUuxm9eq+v36Wq98WFjeCGTT555z6sVaR3Qf/KyuKk/JABiPVq25UmARx0IM7Q7Xx1pbY+R4aIKj
f0KKt9hETkpBgONceWFcdx8CJR0/JXKXuQxtH/OpDDcqeSv7COokPhEoLpEGLFVoLZ1SBxgUXoSp
Ur1H7g+n0EGOwwF5SxG/q0qfDM/uui3yzUpGMCvWQDQkkUaHbHF7aqkSG2pDaywCfbMP0YTwFJvH
8fXVXPlySEtSvqa3oCFnugjPkexElpOUjZcmbQHFXB9vY1zfd6GTVG9fSDpfNBHIqeYxFxOailFk
ndYKz8mNqnKDBGBXUgT2B1bgBU6RdYDhEOzfPD8Ha0doWvQXUT1bzA/AtFyoNkrMfl5PT92Iyy1S
oRJYQCXeiP0rGxOJkFkp65+rfTGUnSTI+VclKVwrwl99ltV7JZbleyhA1oe8ULfIwGvj0W3geTdn
EVTOz49+m+Z1jeS18KpBt8SeizWeTqyxc0dKpT4PTWtsxbdLQhjNB8hnEI9hS9EiXcwRYmSUdmNH
kU5NkTvoLUQeDj118Cx2o04pYq9qZO2TEllTcqN0FHUPwViJY9DJJJp6JfsaYl2Fof6ojcGqj4Fs
xC+2b9TjIUPDknygr+Ps/cR5nAUjNP8paPLg71CUAjs4ySnAb07257Sws2zn+LkaHO2URuBG2nhx
5jkJ3OAgicCZU31eRFWebkNrRDXTBPfyPuaK8gatlt201KdTbHQ/WYdP1zfq5ZAQ8ilLzOpucFGW
iijhBAIyyQvDq+LG7u4AJfF801O8611qBPV0kBLSnNsWKM9WZngRaeie0nvh6coNQiNtEb2bGJe7
cQwMr4nRmNgHs9N95LMB3noW53EIpLwHaLTjgXG+YRvbx0OhwoYGZZN+dEekxHe9lGr342BnP64v
58XhYCwYLyASZzKvsxRXQacjt1r02b1Y8/2jrZXWl7rWnlop9PdF1nINvnm8OdMEA8x7UaZUez43
1cpqTC1ZQwpKmdS6lek7v8Iw6jDfTtnCz46Wo3twfdCL5/GMwaW1T/cZhOxFpQOj6lrBHIpB5QBt
dDluvKmMM6+uo9YbgevsDLyG3qmBtuUQM2+JszSXkWGizHw0NhzKwefTLXAYbpsoNr0mrKRPXQBQ
7RQjnbFTg3LTjPI1VVuOxrdEzpTUiv25WNxGbVMZP3hoJw66rG4jQv2+wqC8d8k64veyDcnR9dVA
5XleqchcG2EsvVMKw/6AmUz2S60ypA8YMdM8ODLTDPLM2/AmiWvSXgfrsAc5CRVkKvxwuG1jSFOu
KmTgkpYvitiVJYT4dny/+JtZJOPX61/xsvJMw0M2gftQN5uhZYs3qh4aJGx4pHllEMn3UAXU3nUG
Iyv4mXVcu/1gt8aep1151xo1WpnWaNSxKw2RJfAl0azsdP0XXVaX5l80U+GpZvFUXTbV5UYPa8qT
BbJhetTv+ahJc4i0YJL2qDCqNDymiTdJ3oBMcPGHT1903jvIQwbY5+2mWDabXY1Xe+3KYOBz10SU
u/CmQdblQwQNIdlFTRw/5ZWcopmumeNX6t1G6QrU6pN9gcnJx1G1UMFKEx13DAyaxU009U6EzYCh
QO6BqP/z+pwvdzTCHUiow19FkoVK9PmOHtMKxtWYlx7sP3M3Fmp6qjMB3mHqtzpdl7EJBhLtHJ5C
tPIvOKtVDS8kQJHEU+26/Rp2ugmBy1Qw5kHbz5V5DG7EidUdRpeLN8KcKiDIcj45POmCbEbBeqqI
+z03PBjZtE72JEZwOru89qTKlt0wnoz9BIDjlI++vwutIvoH8PW/zrzmm1fv+Z9FOdYReu+Lf/zv
d+VL/izqlxfx8L38r/mv/t9/9fwv/vdD9LMumuKXWP5bZ3+J//5/xve+i+9n/7DPRSTG9+1LPX54
wXBavA4QvBTzv/n/+4f/enn9r3wcy5c///hZtLmY/2tBVOR//OePbv7+8w/YNb9tuPm//58/fPye
8fceX0T4Uqff87+bi7/18r0Rf/5h/Zurg+IM6SOggbmb/8e/+pf5T7R/UxpEUoS0YO7EvrZn8qIW
4Z9/GNq/QaGiOkttCxQSwrB//KtBYWD+I/nf6JXiya3MfrawzfU//s/sn/4Jrv98GFbjP//8r7zN
ngqo/M2ff7yKb/y/GIytwMy4Q4EKtDBXDVH4fAsp9tQg8187boOx/MexMVRMeYWMNVjvV41nJcLM
3URvSEStMDzGuhxne8mq0cLpVSpN8tDuw7hXb21uxq9TPOSfaS2hhG0IyU4PWOEC4ApKx/+IkEt9
45Ryt8tH622WmK/TmN145qA2g9OXFWXK3zZ9zNp27XjSDqXWidaVA71BeU34XpNm1QeswMJTL8G2
kydZ3v321VfWUZvLbIt1pMA7a29QhcP9c3EUR72im9ePttv4aXxfx3LyIHpUTlxRiZgLSGtDtwlQ
GCwTWzpZbQJrIJCeUzNobvJy3HdTbe00ZzrxK5t3U5dU71RnaI59XTnH0m7qGzgrir4vGjAIIZpk
n7hTpV1E0epr3DaT/qCTNBDhrGQ6GL3wb/9Z6myT5ffK115MlecJj2fA0hjaLsXO88DCvzepfLeN
kvIDqmLOYzPIaERMU+mYh7CY6GraTmy60N7sbteWwDp3uKRpu9R2ws9O16ffrdo3uUYGzWmAvgV9
qrqB0RqS18cxO+761/kH5Hn+m2eYNqKEMKs4h8vabK/ptF1FrrkC/4VHRRleRFJOe4kJ7h016e6y
ovdvhTM8qwNvASvrZVcEwvgxZl32rtOGPPUQp888ZQiro19bafkYJU57pydK/wm5C/snlL9R7Iup
jsbdWGfVJ33KJTcFz3g7Rlp70MxcfrLH4hD7uX7kM1YHKROml5eNdhyipPoBV6V+AHxTf05UbfxV
aI70oVKy9NaKnPbg+6X6WEqNBCVWl/ZWNyQ7qpLNXTk01jt7zO190fb5s2V0zt+FP32iYjn9VbQw
AYswz/+SrNSkXE6d0gzS6i4KGmfvt9X41EC7HQH8zWYHSTbcZlNsPpZj2QDyzPN3tVrRC/c77bNW
q/69oUzDznGSD1Y3NY++iPrEAx9eHhJIXc+aJsWJN1sWVWQ6qEbxH3Otjv6kZUn3mC6Km6CZosch
bt51qXMYamPaOXpAtiZ/VcsKxkY8t93jV3enXFLFnvKl/F6Jxj53B0QBj8NgBF422PFDEAYlGFAU
en2n4GybXF2IuhWJayflZ3uUnENnduKpspoET+v2tkoq5VAP2RYt5tWh6fftxdOOax/lRX0GrVJz
PY+iJfC5oTDGYMcbr69dcyidHbyLrjqqZVn/auGM8oRXMLGJo/FdLyf1w2han4WkSqT1SVdjNFNJ
puIpehd7phbkqesU0YkczDnyCAG17VjKRuFmkT7AGSJcUVucaW+AI6hunv/q3O4wv0A6fpeVkuzF
pWa7Tj8NBPXROQ3sIJycuxfF7/pjGijaXg7GxnOQm9vIlM/fyP/8DnQpEA115pbcMnYOMA3CibLi
rhu66qMT8X1R5I48tGaVA+RO86NeKltqchdhDA0MGP9UWXmU8+pZdjCoeQaqhDUjimJq2O3Drq++
6FYd/GwTTWtdk7ZNfzTiKf+UJIVz9GUjS0p3aFv/a1eNuoveg/61apvm/n8zd2ZLbutIGn6h4Rnu
yy0pSirV7nLZx75BeOVOgvvy9POxfGbaUmlK476ajr5whNsNgQASicx/QRDI9iW4xGu7RqBILeJL
GHbqkSf3iwYtdL3e1m4psJ1TrlkzgpQDkmv7iTeUgdWjBKf0X+N5BcNCQxUgLNBlaerZ8GWCsg3N
hWuUVqMqmHIEMNoWMVSl1L9I06weqPY0d5k+O6Hd6MlOsXJkK0C7fi0NZZ8oVXIYBnzZc6v8aMxg
pkyt1oKkbMUT5bjiyq4Ldefk5jOuU1hC0tqYdyYtko2IpPvUiNjbVGOk+eic4XATd05/R49IQxEV
BTZfA+i/86L8ZkIvylfMwvGn2Z19hIf6j61uwHExY++BWkPkN71QhR8J290u6hJ/TjxnPlQ2FeG0
ShtqYxEKRLDAlyByK2urjLX91M4IAyp1LHZZ0dIFTeDtemrJzVzH5icrHnGqWXhZ+5gM2X9PlbLk
fl2lqW/O2XhTKoqpBI7dHppRbx4sUOiPnVIO380o0baEs+yOxlokNsIclgMSPNPip1J3NlGlTBtn
qo3b2NIfqzYdd1I35N+2qKsgEpF1Z7V98qCkhn6IBPSwlOTvakIcJZwqqsxTxftLz4r40NrNcmiA
R+4Kw4vuCzm0xGyoQYUvxkrNfelY1R6fC/NrW9ta2EX24vpKHxmhlRpUJnpDJrtSGqPfwLwJsKpp
91PrzqGbZIlAT6ORX7SokpsOvytXXdKrIkr6O0wUgBMkYrpJO/fKtRNal8L6W6e4d23U8Qc7StHN
bjz0MIbk1p3JFOtCX3x1RAIqV6zqxgTotcusxftacNvsSnAolT/kQKw2U8TDyBh61tmq3NvObZ6X
ORe3bdW59+4AAnTIyvzWGcoMRwlp7VpHfVBb5XPcJtO7uVkqHIhbMfpyGPRNXOd22Iq0YctjdabR
EGxTgTmWUT2Oo+3e5/ZcU8bMlmdRz9oH0mgdB6nUuFajDNnaxd1pc9wFsZvN7wskTIIoB/vXzVN2
PZXujH6x/bFUxjxAb2J8aGw5PwyekhyU0jX3S0E6S61yJ/JhDGTfuQ6yEbg2yKEvND8e3JIdBtUm
TcpxE7VT95k1HJ/A+H0WMk8OHvzqh2FIrBuraKsD15zzNwU00091u9radiE2RQQeln7iD5h8CqS4
fnKwPjIGx0/LXD8stddui3gSgZ2i7YaL1I/K7HTcCgsnwW/Omvgx2ntRzkmQREt924MKmbeNvjq2
c2AeR23JvpZVdMtDdu2hNtU3cjE1CQZv3UEwxA+GWejvqGLgc8mD9kNZ60+pjMxDobdqTbOz0AJI
0SJcEgABvi7jblP01rzPWYC7EtHVLxQm3Y+K3RX7itjz7OaLvJetXv1NqhqHIC7mm9aIMjLjTHHS
nZ1Oud+N+ViGyPHG4xZKXBqhIKYBC8m8WPytdLa9zdI0+dHQjCo2XVyUt0mrAEOqzPEqj3R9xx6r
vypT/Q3vVTdweSQH+JDPQR579k7LovnawRr8OsmT5b7VG+vasSbVd53lo5HYPytO/Da12x1Xo7eN
VL0INEoaet4XQeFN3kZQtdj1SNV9GRJ7jzibHqhyatAH8DLng+PFKMUMXumRoC3J+MHRe+Q+Jg9v
Z8uk07RNlKy7H+sq+jZnVR+CbYh92SLMAYd3WHZ9VA9+Y7Ui9NDv23vpDB6TVOAujm2Vk5eNyt1Y
D+UT7nQKYUG2yS4ndyC/VqO9WPrCN+y08AetS0C4ztPXuY/c6xqh1FslsTKJI6Gbht0w5d8TW2ZB
2yzFR7eMJn9sbPNrL+b+Ke4VAv9shpCy3C94yIy3IIGaPQdau8s86YWj47Eyg+Uo1ApddC4Ow1TC
5UK+ccXCIZ7hJ0gMi50z5hni17BeP831jATwbI/NQSOOpQFVV4UTsJ59KSW1uTyZ9qpQi/skz/Q0
lJYmvHAQBm7cyVTq03NCs3S7NhS6zWT16hR0cNi/j/1SafdD2iby10hI/9q3EerUpi/WYzDDyDoU
9axaft9rscRoYB71xyax7ep774k8qPjFdwOCY0WA5UI++JGtLjck6vOm56yFbdu5q3oxF3CaDslO
lv30gBhq6wY1Npa7dFq0O8eV7mZpEA1NLYIvjgN0M0Zo2A+lU+kEYgHSOZRUUuW2bXAW3I4Dmkob
NSdHua6SPme/0ugJSRCT3ZiUyW6i+3nDPe59YPC8fkc9M02/iqmMjAfTrvU+MElGMrJgDepm0giw
GJHmyt6v4qL7Pkj6LXbRancyTZr9y0/Fwx2x+6ZLdrM+au+lWjR7q8y1uwKVyr3WRNodRuyUKjUu
Yx5vjUvNmatKcMvcaEXZ2j72ltNDMo1eWJjZ/K7xZrQB0ZSvnqtlURJfjxCZ9o1qmB46i6+ldI49
vJuUQruLATzkPumk+SWt0T7woXM7tJAUGKHblAdl64/ZmOxaVEoTXy3zZo9ZundjWW20WQwDPLzw
+B1Dliwr1E1+8vqmq4OmcuU7XXpOHWh5hLe4N6Rs2Co2r/qkZyLQHFmNFqPEbqMrjj3yZ1kIlrNS
AjDk00Pe8CLqc2WMwjkemz2IHTx4yBPLIEcCJObi9KrrfFJndKIsxfvgQeHaW5h7ourc6O13s3K8
DxDF4hrXPUCUZBQTEkpCUz9q3tDOfqVNk9zKyhweUkoiPxdXSW9Nr3K3lh45fiU9Nmg8bVy9OMhG
1E3QY7j1UHoUaEtEJDajYyLFlNldvvUSJQ7bYZ63QGsf1WYxv+RIIN7irXqFOIAWgrouH716ig+R
sox3MbqM2qYdFi3IJ0e8N5B2mkIztb5VcacZ/shr6mDk0LC9Js/uHSOVjz1V9dvFU4F95iX/rjOa
w5hrKEACQeCl1nreBs3Haus6wvmqtTW0NZjm1b5uc3mtdbO+cUSSf28dso5a32Wx6qU3xuySqci+
2MOzKX+WczXdFqJT38s47rMgXmxj8e2u0ZJtWcv+09IBLekMqcX+WGncICJLLD8pak33F6Ocd01t
7KmqmGw8R2LLXFZLvre7WMzcoAY07ppr2ukq7SrNTY+ytdQavrYmetIJWxN7dSqd66xVph+mS7MF
5pl21RjqdNDSQXuXmo1uBy0v/31lLtEtkrGFHdAv/YBb+UdyzCcnjh6bWE8CpZbNdTur+GD13TvT
cAbfMuYtxZ/ma1TBK+6cyvLRcY7u5UQiNVuF8ohAOFm6mzS7eVEe41H1Ai/mLanY1hy2aMUyFhd9
p1vTfdQNPY4paXXfFsu0p4rgfjbiUn8oOq8K1DEz7tPILUOzKbRw1WoIxhm2Zptn4s4G7fBYxnX6
PCjGR1mp5t5o3erOKPsvyiCqD40lExu1dOn5SZokm3zukj3c2Q9RVduf+kmBpmtGzfcmMRMg5W7L
Puia2l/s0SUxdM2drsjt4iYmd2bXPXZxqSJjXbmUCCFd7qpeN1l943tSWs+ePt8uXVzRv2nC/0BK
qRpTODsIQLt3PF4iLA9NfJA797kk7Uxm9V7NhskvJ15shtZ8be3uHf2Tb3qmfSwHYnqtyneN6J8y
JX0fxzNAhOSLHqvPL6WkfyrNRxXU/ylfn1a631cF/z0tXh8VvP/XEvfR/2r3o1rLyO3p/9X/wzr4
iiv8z/8uNL8qgwdVUVHS/70Evv6DXxVw0/xrlRVYCXqI/qAEQTH7VwXcNCiOr/J+6tpuROeTV+8/
FXBF0yiPUw3gr4GW0Fehs/NPCVzR9L9MnsGY9cJpR88SSYn//mlHK3i+Bv4i6fuv6g0wQqogNFuh
7NEoAvB0Ur1p6lZHysXm5Rz1XPCqQhLbURl/1y+J+s7oImsrxt7SQt7BwzcoSzTKMlk86fRou5Bm
43KFh9GnPC+nwueA0LX0sN3bDCoKtGs8i1N/HIrqQbRNEQdYpTq3pSbwbV7AGlFJb6P+/WhZ4kOO
3xRemEaXf5ZNWdxUZVOBs8VrVOkLhNUix5xuQcZ6C+UaIW/zTF3+nmPHfOppqTmoJlSwLOPnmm7j
R2VcTfLUXFrUwmuyVlWkE0Ifoxsidi4+UiYov01eYysXiuEv1fbjD7r6zcD5wgKRpvmpxW3sFdqc
FzNBmsrCe/y5mgPowTwN6mx0H6u51b532ZiH9sKLMRi7cVJXj8n6nacV2cc588afMN9gvYlOan4h
CirC5pI8NTraUNRhzeGQxihN77NxiS78+OMu3roZLFpq8IQAwlDK09eG4m88/lxZqI7OpeUb5SQJ
cJbYlSgJITyYuGGdJuoFpNZJHer1gOsP+m1AQ6hxTJZs+YXNKz5V7wuyEq2tfKM3H0msto1DC9Wc
3IPaG1sc6W/yJb/LeQQ2Yv6oiwECShNM2XihW3wMH/n1u2harWokcOEpFBz/Ltw/p5ENb/npJIS/
iKI6KNkkLkByzo6CDRktzLWTeep8QD27bh1HslUUq7tpGq0Ja+OiGOJLKfNkR1LkVDGDBz6CysnJ
ETdgOgAZ8GzfSV2lWF+LyuDLld6n56P4QHJEMpHo9fxRtRuVm9BWSr+31fRLA2vwZ6xaIuS14BiB
EVUeynMoIG+8ogBIruetwe4UWrj0WOGEfQwYWzXjatirXo6StnHbe1H/oBkwOcI0j+TTAHQEMkZs
H0gAmjawRB5GiQ4ouC7B0PsLAME2KLX8alIHPfc1nhdXRok2wa/GyB/dZv+3q+rN7u7/w/vqpZ77
v19YT+OP7z+OGr0v/+DXhaWbf62IUAQSaObToV3F8H5dWJr6F51SMHmgj1GReZGJ++fCsr2/Vkbl
qu0JGhKbg3/dV5b1FwI3q4sIPUpgNRDG/uC6eoUO4gfAQrK1FwNEmrbH57LPyfe8EeMgRU5z2Mne
ecwzh6w1XjC1bTTxU08rqmNA8C4hytbY969TtDK/0LqCsM1NTckclY7joXWEorw2k6utj0tc1k15
mwxtsnGlVl5g8J4fCr85tAJ5e78QfH+Liij4cCIXHITc0axXGbclSGr0epRBuaSVdRyCfs0KeBzN
eCK+Dlz2eFZaxEvIaJmVlsTmgYt+3pi1OV/QeTi3bODH6NFaqGiihn08Sl9EUSpkZQVysVEYN2ax
HWZVHvq+rK+E7g6VP7WNEZZ9OmkX+p/HDZZ/ZohCxsrTWFHl6xf47WP2tW7naYr3U610CC72MHau
sJiptkNBD7kaEycQo9tfuEnPLSFcQWi/GuN6p6BSLx8lJSVGTTr6i5E6YzraJ+Ve0rS8+i3b/Cel
+x3GsC7RycaE9Yk2PQpLHM/T8O529Ae1wjaDWp/jgraBYVBGjZ1Hu8EywtQTyMculXbPbaZbQcM1
fHv8M1uIjbPGA5RcAEGfLG6ZxKmGnaZFB6tJr/XK63gwNkZ3SaTsODl5WUjGIYeG+LRemCfjDGo/
eVGaWoGx5MuVpPrlK67d3sgybjYNDP4LOcCZJcRsCWwngp2wxtec/veN4ypThjmhYwbY9xl7OxoH
f57t+dnqaOu+/QnPDgXQ0nTgRb8WD85J+A3p4gQ4jfW3vJHOLnLz7jG2skvOa+c2Cwh88PfgwSCQ
nEQxMaRe21gJHxGxhZBCh5YEdPu0W8A77ftiUic3GC0Zf1Azod3Ug1ps3p7qmeOIUAkv3lU+EPz6
ySoiaKelih5bQSzRwkc7NwkcSGpXdVdMz/3QuhtXePmFpTwTf9ihq/aXhcArHr3HS1lNs5wine9b
JVSm6qii7QuiZhvxoD5kSL/t+saztrJPmp9vT/fcyvL+IwSsKCftFIJXDMkEVdU1A72kW5RrvbVb
cuDCbu1d8to5O0mAL7wL11786X4layaGasIMOturNlpNa2uyJ+2rbAf7tujn5GHIQQCh722al66R
M9Mk+gCERs8JOZ9TGb2E/DJSpWUGZZzm+1ZPUoiA3ipYCTbh7S960rl/iQM8WmkGww8Cq3sa71oy
9gwQDAV33A02Xp33vlIu/ZarlH7cnN/kAjFOJN1tvEEqFcKC811R4+pC2D2j8waFhu+8sjCR/T4V
cgFtD24/5nfExsR2FvHz4ND6SOKI9qqsARXEFh5PXvo5HQvwLr364+0vcSYgrqQsigTQwYj966L8
drN1fblEamyalHe7ejMpVnZtZH28tc2p3MIJjP/8TlthTyDC1wQRVN/xeLJc6IZYIxusmuqtmkg8
Da0oCSNVcS9EiTNhCtUKzutKKSXhO5naMigNr47CDHJ8OwJEgF3dN7V5fLJHgHSisOx97QzyhwPd
7r4ZCuvPAzK0F+gD2D1ALT41d0KVSm1LJV8F+uh99aZi72eiVKCoc717exXPTBWHLPJiUJLQJKz1
739bRSm7oQSMbQZoy6v3WL4l1I2xF0zHuN3mkYn+l6VGYWZ2ri+z+JIQ25nb+/fhX6F3mkWJqlmh
R9CsWzZSs20NiuDCeh5vVSCKyGqzkuRCtA7VV8pyqj2PMp4NGdJrSXxDL+yPjhMZmwpVjlBkdnZB
hPHseLQPuWGAQMOpO/moedkBsPdkaJcNsJ2mxchQrj26MfkCWCS6ML3jNXyZHvBR4JdgaqibnHJr
VDARauqgh6XKVqWRjcjrsuhfMmmKbTvQ3zI9EAB230cozsXmhYh4fKX+Mzq3m4bz9uqjeHKnK72m
tkludqGwNNr6FJlBxQDi6FWrQbB91EJ6qsbD29v23KDrI5Gdu0rEv1R2ftu2Wo9qqa6BQxm1tLjK
SypaamumoE2W7Kfjptmjs/TjhWU9vuJeZupBDeGO02AXwPA9XlaR5imUNNmESm0tPs4l1j6Rsx2o
9eIkPv2FCb1EJDFQhTYufOQzOwqmH+B2eIXwCE7FKXo8weZiQsCp6KI46BQluumk5wXAQbVQrxf1
6u3ve26qcMzWfJAJv9IwduIuTXV9hG+n9jKYksg5OCjXBHKy7Zu8yuuU/q/SvJNZd0ne+exUofHz
XiMf5eQef+U8VgpHwETFjmRMr52SMljcddOHnh8RpvN06dOeCBr8WlYkRghw6PQQ9E9CIGUeuywj
s6E9bHjbsrBpFNuwx0DFLvK5coDSBMCMVKgSIAZ+4H/nPaSCG90Qxhxqw+hcShhPkoxfP4mqCCRV
SvZAzk8uoAyxomRZ2iYEDfvM+UKwNaLOEKVWF3SAZv2JvtgNEr1G6KoAwtNxNLauGf+ZD+uv3wHO
GF4598OavR6vhZMUBuhdsw2nHhHwDqWSQzauLmQ03i8cruOb4NdQ0Dap7ICHJKk4WXYFQ4t4HNIu
LCLHuzVHvdoNQnZ/v72vz20uug0GQj42fNnTUgDMbTOe7aoLvUYrNnri5ducpvKz2qNSO6nlRTXw
daX+9Tz+Z1rI3f3y7KUKcPwFOxHXTqLWXTg1ebntFzqbFHxHnHPT+MJVfm5u6KvwH/o5yKKf7OMa
6Oqc9ixWntd1KLEA3KMDPNMW6b1NBHlt+/a3PDc1JHmAsjI9WkJrDPktBrfNXIyVYbdh3Qzjtnes
bi9tTwYCCfgLud+5cLR2pIC8r7DZU9sKc1KpnsRxF3aVjW+qtZTvq9bN7nMz0v2MfD1IgR7EfjeJ
SyYRL0W90xXEnxauCGQR6kcnZ3GRKHHMdtKGLl2Cqxb+VjgloD9mZ+i2uqL075O5Fd/wQ2n3cU7L
fo/tQLbFY9aBrS9ycd/FQEOKKXJAqeb6SkKDM3llauA87dyZ3Qsn6Uw6wCMMxKq9qu1QFD1eF6G3
ota9nhZxmWm3njvdTEB1HryyjO/R5+jv1UQxviSIE21ptHj7t3fFmXCKSDEFL6D+Bvnr6bbI8Vyl
kCmIXXEGCD/uhR0OdQqyGHgrnKx4afGPQU3K+yKbFcPU913ru2bq7jwI2M+ptRgf3v5Nr78Ilyfv
7jWjJ114Cbe/7VRTynronEyGwhXd1ol7F2KW0x2wRNc/1+psPGd67j7SD5gf0SS0P709/Ovdu97d
mH0gLkkB+1TFajDBg3pVS8HDAiNj1ZkX8IWMnd72yqGuKne/5MBltbkpLxzRk1fiGn4gKxG9EQgA
gUKGdrwX0LMSjtkrDA2+eS+tdtlxYanGrpaR/Okoi33V2mN0PXlCxqEx2Pq9lqiX3DpeRwr4H/Ax
UfOFDUgJ9vhXxI7QFgRqqtBQpPOC8eCkaum9gw7g1dvf+vxQhFDwzHzD093HKcZPTjBUtpjd10Zp
8JBtmzb2OY32hYN2bl1tKklor1i4lJ/aG49ZZhmgfmWI6nwLFlmMZR4Yne34GH8t30AsO35dT85E
huY1lwLTuU3NdUkE9qC5kRMef9QJHUPatbEMmyzWr4Udu0GiRhAyjAL5MF0oe16xyorOia/N8hKD
Yd04x1ERyVoeG9RbXi7Tk8wgFQBEOxQLwrR3y7tIYrniL7GtXy+WWu01QIQXroAzA5J008zhS9Ob
OH2oIpHQ4USmFGFqN9E+qZUhyNvJ0sD1TAuUGhxXLrzCX78x0KtFtsBZIykymqdxFIb7mAivCAeK
S5ueC/t2BuNLna4V+CxTAB68LPs3TiyKw1xzcPpXSt3JdTNUMnX1IatCp+vEzsit7HYy2mg7WV7z
qMA+ONQehCo825HUTKsuuwNuNX7/41PETQfIg1ItbYTT2k7r6qXXRl0FOnnQvs7aUADKnYqtbjXN
89tDnVlX7mc6QDS4KB2eqjQsqrZu06YOh6yPfrS6Vx5KoU++0anNxmrTpb6wrOdi4ppj8q5Zazzo
MxwfnDbXq2h2yzqkBjxY8HQ7gf8VtjXCUsQMv9ocPtfEUhkm1IB2rWULrEci4eTh21M/E6vAadDg
XwvD4OBPzhB/Myi5ldThqlE/BbnX0AObTG1jiJra4tuDndnNq5Y6u2q18uYqOp714hpDXfVDHWZz
Z932RWE8AB6z9pnnPRL8o3BQEvVCLrCekJMgYSDGbUGn4NQiCXw8pmUpgGpmJhjB/noYB0tsiNzF
t7dndiYMU9ZZib48y6lxn8wMrVPQ1bMlwx4pMHTzjewATLENFod0LDBG/g4gRZ/L3eLG6b+xfUl/
iRB0nwxUV4+nCDAAYPGEua40RHtTyGQI8I0RU1Cak7ZDAHn5Mx3hlyudLGLtZFJrZwefTrcbnKox
hAxdp+h9lHzrAAX28VMuxXcVekjkR4Oi//lW5WgC+UL5g9q+eXLZ5FiK4AJP+U86yXRVZB5IwXEp
30mkvv9+eznPBAR2J95QcPpoJZzyRQ3ZalLJHPJH9D0CWWeaX4pCuUYlvAAbXpUXMoYz9yim9lgP
aUC9KaWfnELWCmCKm7ehnsYySE0OBo/R2QkSI7Y3nV2NN0BjKi6aTkwh7inOhVrW+R/g8qqhZMg+
Wj/Ib9mpNTgxFxk/oF9E+bkReX+DiiCobsjlN9IDW2tN2Jr0INn/Thv9459/bsShKX7QRCVRORkd
Q/ZUHaHShWQYWMYLt4YTImlLQ/aZDgT8Yvf2gK8fCGtfE9ujFcjAH06lMJyCCptl5d7GXTJnD+4c
2sI0aRskgt6XaWlc4eE+BQByUQVTivTD3CtJkE7oztWKO9y//WtehSh+DD1drAtWSTv3tACtZmPd
e2bnbWADdLfNlFqb2RWXDGPOjcIzkTCISwIv5pM9JryshOFmo/Lu5Ms27YCt10NzqTf16j4B0ck9
Sq+UxgF6AiejVKsM0gIPZzOVMZQZmNBXWmON8BGMS56Nr4cyVqEadMDoUvDlTsKejBxCG6yYTbMK
i8N5n57dGWm+sQbG/PYKnRmKbM+kV0umjbrHSejxpgIwM5S3TS2iZfalkvSdbyD30QVTZc7phUj3
KvxQsKfts/ZM4efSpz45jUiPj8mILXwz21+VAoyfNc5y2wwODZBiVPZvz+7V4Wckumfra321JT7d
GVo2R8biTCtaP443CTSfuxSrs3t1tIZbtWrbA8AfCBCijRc4ybglXzqO6644uqTXubKM+EGgZkLr
9njC6EZKKzF7fTMQYFcKi0AO2BGT+RE2HZSiwmyMj2a6mHTCinpAaKZOZ5LiaTU7MmAy/JnaNBfc
+oN4UqFoBQSM8uPxDxplvWS48BgbF7rqZ1eiLtt0Uf2gR/m7WWmXJ1Ak3Y940i7pW55ZelJRRNs9
uEwUCde1+i0QF63dKl1NHwoXtBm2hWFvahW+WmobyjZdWvtC7Hld5iXkI3C3ilsC8KKlcDwgpvVG
P/X2sqGMRsGk0UDLBMXScHrzvG+RjrYkz8tJjDpeJPR4Wp82EpRJNRXNz0HVqe69vR3PHDZ+EUgQ
kMPIS5yKX85arxclEXqD+W56VdWODCSU9JBT3l0Y6nUevsJpuOZZ5lXh+3SddR1l10h1YYrQnQtR
ax7CsUIPYh7Mclt4lPMGjAPCZRnxex66NBBz214ILmeWnOx0hbOv6KxXKzAoagnvFdPf3tHqq0po
+UYXOEQihwACuc8viSeeOe5UEmnZr9aQay5+vOJJm6/KJPgIG2bc+Y4V17eaUiuH1i2VH1prGHVo
Kl79CFBkGoOF1Na88NnPzBjQwpru0DlbLXePfwGUVaqpC5ucmlh20NVO9yfRLs/lpC8/0Aavkguf
eM1HT+ILwF8q0g71GOTqTjb5iOnk7AmhbTJFHeNDFhnxwSiUzFpZNvCsaAS5tY/AR5YAj1uJQW9v
6TOfnKcHNwjyW6u040m+HKcWKAE3VhGvX9Ktmi/dglBebu+k3QN+FpbTPOVSFzu8GJcgn+N/464k
wUDrgecBsILTD2DmaQMyEQrBOPYwt3otgwAVTaFrxOPm7bmeya3QiqUYBGaM2PJKCHvC4gKSqGtu
pr5sog1CK4iAs/dvkF6HzZ9mzqe2NJqNGyvuPsu93CTH0qy7GVIvbltdfAFj/nrxudLwgAGFiD4p
mc/xbpsp82kDLTwYuJG8xcBg2pPRNn4/LPmhLFsJza4ZdtSmL32K1ykXlSnKvdwldNHM05pjZpBT
T2i+babWTPYO/kYHhSN5ASv7+jSRAq2w43V3QWTRj+eXzLS2ZWJaG46V/uRGMO1StA7QSKzNTZYR
QC7s5tcBmuFIWdHrWCVfTz00cU4C7WxE9mZYsmJTItUfGkabYGG3yO3bm+nsUDTKKPShOU+mdzy3
Me9ddKRKe8NlrAVu73Ju2tgJ3Mm5FBbPfkayDwISbqjklcdDLVGTKFosrE2VGTdTn0ZI4+VGOOCq
EEgIcRdyvHO7ktwOKDDNsrVqcDycqivjYqNmzi1Xy/cAgvMtR1fC82vTd3KB015ohthVdpleCIZn
J4oZE1cf9WkggccjL3RTS2NA7EFLtAbutZEBuozVWxTE8j39kkvdmLPj0Y9BNh0RlFfNdM2txBxR
B0MhOB33UG+L915k8a7LRXllJ7L5/vaeeR1sKaythx1UzyrFdRJsU9Qsci1jvNHmAyKTmUC5tJqb
cSnMbeQhSIbRrY00AFpgnWZdemedmy6NT8pcxHtqJCfHsZtkYWSIIGx0iY6OEJaxA9IUUZT3zMMy
RZf64+tyHd9taK6uJnEwlzglpx0AzF8ynBAbe5MhiHGb08N+UlrbIHdE+sxoO2cb2dGl/PjsoDzl
4DngbkHJ4ngP4alKVdit7A2IS/PgRXBb45TkSbqz2M8Kykej7PTtny+sw7OSNzsvvxe64O+5sTal
hlePJYq2aM5CjtaSZtuCSTF9LR7snxnOA0OgakkGOCYpVd9snPj92z/h3OICAKRUyi3KXX6SSHTx
PMJa1a2NKjrrUKHIES6aIvBOxuSj77tLL6Nz41GH4lXGNbKaRB5/Z4x087ygtLhRdGP+phaptgXt
WX3SQNYbyEFU2de3J3gm4FL2wiB5rRHAhVx/0G/vjwxJVoR0DWOzuvRxMc7J1iLlDSOn//b2SGem
RqkAURHOCczQ09ZG2mVIr1eLs5HArNO2/FItVhImSVoEKY6ofx70wFyDuCYrAbSlGcfzqrJcmaBz
OhtYdNSxDEoSTm9omzqbcOzo4uFC0vF6dkQgKDLg9Ne6wan/ZVOLuIAzGIXTrOVbhws6GFNFCYo0
HYNJDMOFJOAFD3ocBmzQOqtD09pwRTTyeIIyH1xMt3gsNOWsf5tMJOkQdywei3FQ79TFMD8XuRwe
4jiNrhLZ19lOoFayVYtkvKEVodJogHSWu8L9SALLe/ft1X6dCnGjsq+gTZGIsxLHP88zFHriZSw2
tp7be06mDPQ5H6/eHuXcV+ekmMR+LnLy/eNRWiQn4GLMYpOkY7WTbZVcOYXzvnC89qpTugs7+HUQ
pCXHBQNBGW1P2ijHoxn0/sgcW7HJpnYIdKDliJdXBsqT5bSNLacI4WpdwpG+PqCUhMgbWGUuOE7P
8aAYebdpbC9RaKq5GmgLjOI0i8wtacYft2tI7ciaVxlSWlSkzsdDVYO3oCXS8i7OEVDuIsfxER2p
wiWXmZ+Nan29VN6lm+XM/OBnIv1Ac2yFvJzs43SKJ7pudgLMDvMcXS16IKtO/1R0XXdBAe/cUPQW
HRwnODg41R7Pry7cKM6EjhTRrBk/pbAxZ7HhCnAUzCnbvb01zx1QRMu5NfD9W/9wcgJ4+dnjOJZJ
6JRT9UPaQ3M/jkufBwM9qp1aGJKL2pxjtCD05pval1WIwnhVbsZq1hBl5arxRrN/nqMxvsXx6RIM
+oS2vda8QEaApif+84Cj1Hn8Oao8N0Q0ISsyDXNe+Y1mJIdEl8p9mljI9bQjIt3JVOgPy6jLO9GM
yW1rIlJTQ6C/xUZrvvdSLwJfASZ1UhvRolXV9AjVxeUn3VIM5DrQu921tTJdCC4v0fsk+K3NL8gQ
lNJpgJ2cRGmC6kFDBPatWj5VUs2vtDqLV5pUHJQOECDsvJEm66W+qoJ1O4VLFXJC797lmA2EYEZk
+PZyv4pExLrVegPAC3BvlH+PP+aKESvHeDGDdHTiq6jM2sEfTSqImdca7yxVFNs/H5DjwgVA42ot
7BwPKLqyUtDoMANK8OZej1vjIHsdTbq8rK7kEF/az68OD1w3hgGfS/EMd7P1739LFJx66U1LQKNC
Snzc1tBVgCeAR1hGfAbentqrp9La8FtHgY5ggIA7+ZYkvUo6WGDX0Wi0Gv+/ODuPHrmRZQv/IgL0
ZkuyqlrdciNzpdGGGHfpPZPu178vtbhPZBFF9AAzK0GKSmZmZJgT5/RUif6rMZoeUBgV9Oxz9ckr
lSmsUJU7MX2wSs8k8sLLA+W544ZQSMb6smnNYFaEe2FMq4BTBiIh0xRn4n93aQsWuH+UAZHhgItC
vja/fFBjyDpKUQxc2OkENW3UOlQoojlsSmf1J3dCzKVc6k+JjloMxN9nwPL7QjD25Yg8iQRHFmj5
1j6krS24oQz7jPSEfaQKmMf6MXtqHDtTIcfIJSdn2UdwxmuT9gUFv+Vd7jTtU5xHU/B4y6WxzYWW
PwZQDyOVFDZoa29/TAMKQnNipl9i3SuDttGcsGIo/vWXlGCBYwW9AdXm/cyW2iajHjk1fDUiHq/C
qxpfAbTou83oIWJjnKWGh6siV9PltKjMh7erWiTrBKJDZmDQUXgzVXH1VrRjcfLt7sIS+e1IGiTI
DY+4Dz21qQQmMvVmgM+N/jZqgi6o7ao/c5omEMUNuvlxAXF0MuB84PCA35LhU1lgUHyvA5QR/Gnm
AkNCqg32916vSphN7Ea9rmarwThnwHr2+IwcW+SyUNujmL2H2UFMPKIwydxOO66TX5p1DkVtW/il
sYJQz6Lh5Lve7x66Y5KphiIyYx/71mapwyepV9jTha5ADesOb2g3Wierut89rNBjBKmCcAwUtdsz
YnoRTFyGHIZa4/wDtErZxYBh7f3UiALgJqzGmV+rvXWCI7z/mARdCI9K2SEc0E8C2l+8D1kQd1pw
FUzGCZ9E1GVPpgpVTOpG6ovlFvPJMu99OvaQjCP6QjcGbtvtMum6o8jQozSfDSZ8Vc5cvREwBSFE
MRMhRdRM0fno/bqEE+rxsTlwdJhmqATdEdcBr7fzLUtsKhM4aiOw9DwK42Fygnmw9EvXO2W4gEn2
Y23srvDhTaFV6vNVsRXjkwp54on7uX9ckHiV7MN0n7ire487jGCeIGuEygE+u0vUQrStaoPzbEPi
drLoo+3lXFGWJ7qDwGHnefo0nhQ9gjUiFoMVOo0xB522KE8QIo2+1g/T7fFHPrRn8W3lxLFMTLfb
2xeGBpGZznHiYF1ipeQDCrt4K9hVJmRRJn1s7+hTAhzhZlpgkgiBtvaEPdmkC5A45K4qfE3NinBJ
3PEiNIgkH5s6cgNybpvSN5OgYB22pqAbhSuqwlTnxOLiEdiFRgUD9GMrRx8Q7AIFREJaqsNywb/c
x3ha4gQGQCuYmPH1o6Sw/cRcIpjYsz+d0dFOfNuR1wGABL6KBhEfUf6cX8xBLJzrDdLlwdD3LRFW
BoVdXilMe3b9c89kNwR4lX1ySO4jHsp4rI1bwKgIXamtUa1ZaP46gxlEsQY6Wsk88XFeZvGkQohU
046bu4+u0pb/MXOleZ5zdf7++CPLrdpGGfwAhhO4gpLwaD/BB5vL4uVgwIIlXRLklgRD8aJNb5ri
eV/IdxuSmcoLFbuZfnts+Wh7qdUS4PBcOix/u3Rj7qvanvjebtG0194cWh8G/hRi7GHwRW+cCQL+
nLLfL5WWLzQOaNlRLd7l8lVhqTkk0lzI3psSKDorm2nJWLh/Ty6Jb6iXhV5BEBLZZQgBvaX6S5lW
79V5rL9rUZXNvlk2jekjhaBBzjc3DklVOvQTlOj1iNxSUkxT4ILM+9antvbfgqLzEMD6WPZPIP7z
PlDbqqFKYtvZP4YzzH/k9lx1Pj0AIBzwrIvKb9axOYE3HBwxORsEpg2/QNi1O9cDzPL1uDIg3s7M
ByFGYvuotg4XqXATJK2ogsWz20CnWucXQ3WGG7rPqQmIKM9Dby+JgehLbPfZM3qvsSLXgPZFTX9f
DHOgrwPF1F/waPZxILJOfB40QKm+aeV8jjI19C+tttiwQA2p+b12zZg2edK11i0fRAR3u0B6Q6e8
PfvpJAi8QXMh0xfTemH2KCmns4BE/sTdyaE1DObpJ7kBqcF2Cdmylhaa2UbgKOYcalJ5fZqV2Cch
Xy6Pb8WRKYuOMagEen7gbramjEI0jcaF5NwAu2TraNVo/cqrUQwn9dkDhydng/5navcgVqb0dimr
siyhvYx6U3xfZWrkkwUm0FBX7fw0W/V6fbzCQ7OQDEqaORztXnPBNGPoVFJW6Lb2CKud2ZtyclLU
kN02ovnuwesKAX7nntg9+LJ0Tyl0UX0i2th3ohO3r+DbJ9xS4c1+yuu0BbXrtm8jXf3r8QoPLUGa
RSqD98bXbPewKOt+QFKIjDlxIEVsZufqmW2H7Lljtz8e2zp4inkZ/9/WLsqYq3qsYkGsnPSF+nmE
C+dHI/vSj60crgh+KGoqBI2I3mxXZKq1iz5NA7OHFqP+O7feJ1Hr1XNaR2ezUkemNDYJjWFQYADi
tqbS2rPzCERhYDQmA1polVyB6uRPuiiTk1L5wUkkrqARQguPNHEPOh1LZ570BFEefekAPcFlcVXc
ibpuM8a3PGu1T8tcWr8//pRHGwa2TR4MmlrkwLv1uTCnozgCqQWifYGajozx6qDmH1s5+oqk1wQU
FDTZtN2GUT4V8P+ztL7r9N/jrvqnqXTnk93m/+KssxSCFMinqHDttgt+XwCq42wEdYIkQm21vCJ6
jCrNukbKyX4dLYpwmlE6fDH5y85WIxkj0EQ1gkSfhtBSgd0NgqJmvSxnQ7xHu0QwDa2LIaXG9stK
Fm2y2gnfqPXZfF3rOLk5Q/RqpCO1PDmzy6Q1X4lDvz0LTWW5kw0jBtTM3Z9Efe2lzPX1qrOgYLTH
6OnxoThclKyNErfLtHP3/WwFlvLGFdQnKJW+rQRyIEFUONEZoefRvWKC/3925D7+EknLF0c3FOwY
E3NaiLNCSm+2AvSPt0KJ4RXPyM16nx4v7iCcJPEhjaa1oMPQsDPKVEtsF9WK0Z5BU/TG+vTbmC7D
tU0c510xuHVzkp8cfU7yE6o9FirspFzbZWYawl8C/a6gs5rqzbA2f1Sxqp9kdcdGOCRyuoXhf/mt
f/mWizuWk273VHjKcXj22gyovp7PweOPd7RjcsBMpWxG3equzYXYapkOcMQDZErfwjxTBEORdmEl
tReUyH2Z4Gp/bPJ+YVRadIo74B8hUNqPH2TaoDfaxNkvyA9Cz2rsT9pouF8eW7lPb2Q9BylZhjNl
iWXnB/ty1JGPVznyQP5vU9avL3qWIs7RRk1QTsQANbwT8KVn4vLY8v0nxTIkmRSUcVZMjm03DraI
ZgJWzsa5VfnRUIz0G6BmqMuHVirZRdXFmgE1PzZ6fwkoJMnKo8TQMoglP/ovp4XqZl8kXD7GryaZ
yliu1ClVQtMavle8otd/Yw44JxNCP+tmW3NaGtuw9khztd2h3Zd6QcQDGs7Z8NeiRGd4saPV4S0l
F69N8XFPPTVYGV3RlSuej4JpK2B5IXqpia8x6P8VSnrlpJ57dESlN5FzkQQie2R0qjnM5MRkLuRW
cUBHc3pSE9c8acEeHRTwGBSmfhZu9iWwrIMMjxFEkCZen74n8Z1uChKACChMA5p0rRsyOleFj3fu
YGl0kSAUkQOPICV2pxMYpTcwkM3OIWD1UuhFcvFGvMxjK/cPNtgvUk9QzhY29oGw2Tp2ORRYESX8
0a5ToVJj2v0HCL/yVyczxDmyhMLfpZq678VNFKJGu+Si65kahYoxZ76buCs6v00daGYlAkTzzkaT
Dw6kTZtedqs4IncNwKqFUhkdFAISU/yOsI77TFOr+qYoMPS7UZmfxD9yU7ZpqJyXBWlBj4oe5x7F
6yCVUJTrAheYu0wfzWyCk3sACQozTBwUbTMFSqmUz3OclJ/cRD8jbbzfTYYjiB1UejSMsFq7aKVI
xkL1FgdofhlPP1A7VVsEQUR5WeslPlMAPzQmixZsKMKV+3HAckJTWawVE8Ft3t3adDHfduti38hS
tdvjU3o/AQEDjen+HKGnfApNw9aNVYqjF7VYyjCZipHhn3G+qFyJi5eJ5SUe5vytNcOBNCcWg8HK
/NYc3e7j499wfx+xS7dKvlJwx+yBB6BoFDQ/4MKBi3d+o6ZaAx32mpz460Mr8q0l4CT82+uWko1z
Rgu3DCddDE8pUS7ICmp/j9dyfytkoMIojSzusSp9+zmNoUPruqKIZvSUu410Hd/owxg/p/a0lL5W
D/3JBh4tCx9m0PlHaPwO/R2bPUTJwAnCtTW6T4OW2+9GBGNPouejZTlgQsCv6JLfUp7YX97WMnPg
t12TCrxcbj4lMxQAxVrPcJ3NpT9o8Zm9+3eBL/iLPfl7frG31PSUmUypQmdR3hXgob5BzLo8oVmQ
MbLp/hi8xDuJaO+WKGUmfqKxec/JvnevghpVoilj2F5nvTP9MRNeMJlO92RK5LkGZfxJcHt3ybHH
SABVKJQSZMq/XaKTVMjlZSMnRUnSa9I1NH4M4A38yiF8fCh/tnc2zlPaQkb65yFhdnoXCc64xxoi
3zLsu3HxAnOa4++cpfmDs4oR6rq0rGi6LUWwlMK7tI1n/KGmmQ6Vcq5mbyG717+uugGv6JJBiZsX
JXWkeaSvbFblH7B+8PvLsv5GUt8/aXa3/EYFe4SyzWhnX6m7k0Dv8Mvhs2jA8MLSLd1+uaqB5nnm
OqF1MdtvJ9URF2sk2XH7Xjk5FHfnUH44zADIkCyjexwCsnvGPJF6hygK/rAmt/pjisrlVmVDAmq+
7bMRyfX0jPnuyKpEiAFK4/+7IcAK/Z/aRi8grBVtuXjr3DD/YCl+BGPOtRwUFZi+rl0eH5Kjr0qx
hAFk2BsB++0815pnImptpQgLCx6yLtOXsIeAkzphdQbkPjRFwwesGVyC5HfbDZzWHgkkEALhACLM
txKrDfJ0itB11JbX+mM2EEY9CN7BCMjC09YURJeTOblmEQ5T6d4cumrhaA3jRcmT5Gp4ZfSfx1/x
/j2VBoEtImchmT736AtlptSmA10JtTnOOl8za+8K0Ll4Fp1Sv53itX9RkD+Gkzev/069Tr84alaf
vKgHBwgrQD+YW6PxsCdw8UrQg3Xl5gh+pU7YpUYdrrPZ+BZUGO+9yGtRhTOrE6MHu4p4LzEhZXUe
vj26pS8HhhVdMw/hMEwvEVREX1bN6Wm9gJR4/JUPTVGfgnSY+Q7isu2uthXJ5TJhKu7U+Nb3RXwd
XV28762ueL2zAbEjWUXluNNdkx72wdE00FoM47H1fIS13asCoVKANs9ZueMuxCX6kVx2wHohdyaF
264qLjMJU4pyiGBKL0Sq1Lo1cJUHKHp7f9lWO19GDerUTiIWIJU6S4uOPirAbEnVRSpBYWJrviUi
stUoLsIu0Qp/FArMrY2qB1oTiZO37+CtBWYK8EF2CHACOw++OlnSlpYokPQbVSbIuuZzEcFUVUdd
9aSVRnF7fF6O7gOFU6I/pK41Si/bpRmCIomdz0WYx3rzXDpWe6kbvbrC+7MGuVaWfpZk7YnrkYvY
PboQgv+/0d2jmy7lOnawaIZzZIxQKJfF8pmhbvtWV7nzBpXp5IpmqIbwg6nnvz9e8KFtyllgL8BR
A5vcLhg9w2UY9ZV0ZR6Ml7VSB5/IEMRkb6DmjuJb7lXaM4I1Z8C9o0NE5VjS4cLYCt5ka9hbqspV
0rQI1WGNnxZy36+ZSgEBd3UGCz00xbjDz2dS0jZtTVHZKirEQAtGCrTf1lJ1Ptejw8CyUKOTKsWR
JcOjk0tuImn7d4vio80m03p5CLYuDdYePcZprpCnm53u+vqNY2iUsXeCPRCJu5tRURfMbBV3A0Vo
9WYpMwT2vKL81LadcjMaJpZ5JBWaAN389bHlo5eLWiT9Fsw7TM7tAmBgpxAUThaeblW0UPcy49p2
av/GXewkEN28JL6Tut/GNkGpSJet9JEa20moenRTaZYzYYVb4NXerX+J0lzWTfJwQK/pjdATuPrM
KgnaovpDc+HLppVzRut2l0LhdyXShG4RcT8r3x6kJtXLMW6QUR1Sxj9nsxe/wfvjnhTUjq4kQylQ
F8k6BjOfWytDGS9z0ns57lXMHyqT/USfN7ryWv5wIqtZg3ZwmveLDZ3FyUc9elik7ANzc4Alnf0U
2VSN0Bh1ZRGao941gTmk02Xu8/jJsvLuWzY07h+uF8+J37nlEvSrq54pMxw5fDmBDw4Deg+ikt3i
Rd4mkI+iVMsjhxC8BzYkEVk4qVRvsso8G/g/urHyBSV6B1BNZX9rLy1sLR4U7FmZVQTugmKe1trZ
NfG64uTGHi2N8R+SfqpDXNudqaybnT6tDcIeL9XRanZtRvmj/qmwq+Uy9at5co7ul4Z/lSSedM2o
Lu5b+bbZaWsUx3k4ztOnuOvF86ASaBageF4d0AHBoCQjfRG9kX08UkiSL8/s87DMGnGbEIsLgcqP
17IbzZMTek8aIOEe/Ec3Wr6Ye7/n9ZVJMbgkYlXS+Xe9z8fWNwVKoz7M9evnhabe39NczEHviZSm
uCV+G+vK9nXYOq7lNNUn3vDeD/FjJE8qLpHpyz2gsFAVxxzWHD+spMWXurKmPCis3nyyJ8pVflQ2
/ddYNNWZ/uChXSosMA27YA32bV6hx2U3jFkewoP616wo6QXogfNWWJTCybYXqbFufH7s+Y9OFNMc
iBJIEsA7sL1H78ssUWMOzUkrmBWc8quTTeq7xUBP41+Y4lWDKw8vQJ60vZfrJGL+Uba5A914tVxU
nD3UZREy6c70p+7vpQ5WgwPMiy3B/TuX0/fJYAkTU5Op1/6YM+s+EOOGbRyrT+DN9DevX5p8tUDY
AAsFurldGmriQq+KlttSWR8St6sD3vLq6g7JemLpaGUkCpwOCda8e6+WKjVcZWJlhZ1KbiLGFta2
jP05TfvPQzFVJyC6+/dRQkSImhnIIKvcb5qpL7Hi1E4W2lrbXkdH6T+0bqefQCKPTiGwF0n3L2fZ
9w16Ta+p8ZdNFkJtOvpUPuyLldPqEvicy+OtOlrQr6bkT/mlulil5lAlA6bcOtc+5EOU3SDwHk/i
/6OrTB5FIxI8PxPruxh85inUYsRvIA3L5xevGtx3UQe1qIWc858OHcmgGU778gdnQ8qMSPYV/BbX
ebu0uK9Klec+Demi/R1FlG7K1XDQwGD+bGGm5/Vf8ifHNpBSkn7oZbbmIlip3BpyE3gA2v7aJ/b8
kRmp1+meMZkImOxnIYxon2bF/gB2nl6aSYsVUTZjB1AY7dy2a7Ifc6LM74GXnnUkDs4icwnUFYhE
uWn7WhgMfC4WDXkW5y5gBMwK7CSBUzk7pR05MsWDR2GBeiav385NCaE2M+2PNFSNtPHjCGWWMdYG
fDGFo8fH/uiRlXVMJqqIVYh2dxmTkeRMe+N0Q0RPVWRFO+0vLVLMyo9Sya5SoIfmIk4QJrOn3mJY
kwIYUIpbJaoqmEpb/PH49xwtXcISVI4pqdW+9WQyaz5ZSpdCyq6kH7S1iN7h9OAoUuMz/OPBXXRo
kdKtpFXJiOjuWvSIX9nl2qQhWimFbzhtd80bAdY6SbsRiiItutS5tz69doG8PoADgBvBPACj2fZ2
JDptPFfNGbrqUu+iz6Lz8xmHYGVpdpKi3t97g9Fi4GHMvtMJ3ms8AOl3GjVHtb2cp8JP+3a8AFhD
q6Vmqt/T4NZ9vLR7Fwp6T1ZWKfaxyH2exqQwKLEBQv0Vqrhv1HpL5JwT5fbYyv0JkTR85EpcDlrM
e0iHyGe7YK49CedhMsKyzVq4snokdhB/8R+bOloQs6wkZnBW3ZO2TxVkc5WmxCERuwLojUnliTJ/
+NiKvM3bmhAWqAqj/8Ep5DRvTwSco7QFx2QOKyipflM7L7vaFrxTHbnhLeev+U6sVL/17eK+/oDw
iFNdJBqSLaddmsLkuTN7KMeGvMBIuQyeuPZGv/xTrRlqEVW+nJz9gwNJNCSnG2QHhaGD7UoRXYp6
a8Be1JULEKq6CEpVxG88vV1udsFM78kG3l9xkgciPfqvMDeyh1uDRTPAL1QSIfdZG90ahnYhOV31
IEo765lmlflspCI7CVqOjDKjig8js4dkTB7gXyKJMTeIzOd5Dpmcry56LpyL06NxpdlCeWvrcf1b
irbZSWBxcCsAB/+/UfnpfzGq6h0YCQAQdELtKKjb1X2hCTUF3VDEnx6f18P1EaZD8s/NuBtKHvKi
m8aG84o47vKnpk3IZripUl1TfVHCvuQoVbXz6ukx8kAGEbny1KKheN1tpQmpUD0nxRzmFlMqdN2W
cIaT/JkY1KO+Z7mvdzPYI0STiu8k8rtdbMTqIZpVzWHmLG1AqDNcTBgog8nJnJM3+MABkNr9JAKk
78VbtN27KFL6sRbNHPb0bl5W+BYuXWQwZJRlmaY9wYWj3CJNrd7VxhSd2D5wcbT3ZDeMMgxFkd25
yfU5E623Trx30+ceJaUPc2tmXx6fmIPDiY4yk8fwMxFr7MshRE1ahYbrFIrEkPSKIr3xvDdhni7t
SV5ycDgZ9qNnKR0bNAS7cMZL83ypPbynW9Gd7/JxpSKpVs+lRb+vaLL+P0o5FidGD9YH6QElPOlH
NR7c7QYuqrJSmkmn0PZmz0+qQg3hWu+fMgfl9sefUu7H9rFgkpsxcQbUKb/AtLA1ZVt9pHkT4/6c
yPSHAhAuMBmR+kQVrwwzCv8nlaVDe6A2QeIAPqL6sbW3gLhopo54yFws97ks5vRdgl4988ZzXP7Z
eqI8MXh/IFkgvVnJ00bSvO849W7STrO2jqHWoZESt+PwkvbzcPISHViBeU4CjCQlEBQZ22UlyZob
equIkAPLaDMwiGf0iaoTp3zw8SjaMMoIFIdTuS8YraPRC41XNRwTYzKIqKfxFk1x/k3pRPqyal10
UgU4WJYck5JMEdSneGe3y6qtqU5p6orQq0311jijcknOh+zv7xhhK40IaMmlnT1SeXX1vPXsVYSD
1acf426InpVuSfHMk0Y5WTgfoTbpTnbs6FvCQEGYApmTTC23S0tTRRCvWAJMU+n+Ce9vEcTZPD8l
C7Tb2TifUd/c32kyMOqOkqST8YA9VLP3Wma+mnJEB6pEKCdJ2+fO5MBQvT2D8R7sGv0VkE3U2xjF
3KN+FpF5az9UHPlqbJ/bzNBueUJK8thzHCyIWwwcTHI7s6bdkV+tTOlcjQXNUVF81LNuuGRmjbpg
ckauem8JvAh4a6luSmK19xk0qxJnyGpiEVftPpi9an3xynLVGU5sveRkWT/HxrceEWs/dwmiZFzw
7vWEbmtMEc2bQ5Em9QgXeCUh+mvqOj68FqRXK12WJxGXy3iziGlg/1lSCwapKlNJYRvVKvwIZeK/
hlWx+iD3hvrrNC3LX4rbp1+WxBz/Im71AOq1MKE9LZSYDb+YdGMNH2/Q/bViBpACA1QZkjNjjxIZ
GWzIjTgdwjSmXuMnc1l/zWkbxYzJuYYPyTpDWN50cq/uqQ8IyakOMVQAQStHfvd4eXjcvkyaIRwZ
8Po2R6sC6/FordqlEWIZbqmY7KspNXav3cTwub1Exn8Vp2tsf80T0ztxYff3HNptckcJ4YBjfa/X
PSdx0U90GOAe79OXnkz5ssQF+lVjPrzkqROfvDdH9uhJgxqhNc6ZlZfzl8DZROo917KB4Ku09KCE
G/fitczeJmAnfYF+1smbcH/ZKXOjR05WgoO5e1D7kbZKURNXpk7agnXouIFVfhYtH1mRrpKOLT13
XPV2VQiAAtMGjBmOVebdaiRwr7SkupMTe3/RJS2RJDXkwSYe2QUH49ppdYy8bBjrbnqh7tb9ZkZt
7qvcwVejQ6QpYlSGwWkE7zEE2QKYvfBawn/kxXxrLacfpYMYKyH5/GRHdfyfx5fxaGnQVEC/BN+l
ZEbffsAG7jUmmYiLG3N2gw5S8szXqxr+MsMu/nq9LRmIcPwo3lOy2drqlUZwYCCrWnozeeH1iy4U
n/J3o7JUZypTB06GA0GsKrWbCBR26+rmucITxCRvqlCflNlzfNjuar8BhPSmXaw50EnTL48XKBew
ddGQmRAbQ0fNuwCwfLvASGtnb1Cli55bAVgxTT6X+SSkmID7eYEx7E0Tjc61X0bt+2PL8l/eW4a5
GVwRQD+avrsTOnuxt64F2yhaiqqwrUE9gv+f3D8f2zk6LkTHcHXJkTTI8rYrdAvHEVB0kXasVIhL
+oh+0bgNerHNfPIxjxwWREPY4W0lN92ZooGwTMoSQW3G5fMzWOWuTQZ9QeZ2L3Y+jb8/XtnB3hFK
whMjoz0D/OB2Zeucp2jFyuS0sjR0QkFoitRrWn9cV+1pGdAjThLh+aOxnhGtHZxVGXiRdnDtWfEu
5AOdoelllxNHxGvOnKRRIE2QghUw9EH5Touw8menmW+PF3ywlRuru+9rFPGyrhOFBgPyH2QKi+VF
i+M5aDxxRuhyvEBZfpaUoRyb7bdl0UqrLji1WY3T62zaC1CWmpqG4A1GM316cXPtTN9C/qO7KyGb
CpAVS+Jta4+TdKJ6hohDgwUwVyGIjrv4fTStr8dj86TSiZQRFRnCnpK0mCcVAtmUZ86Lvw9F5nwq
Vie6dobQz8ZOf04O7ldEfY9iNwEUgojyM//yhENcEK1DDULG7t3yg5UU4s0YRybQ4bR+r82z8vew
dEOo907/DB90/cmY8mENcA75p9Wy8OxDYVsIbNh/x4kZBUQa/X/ptVJ9LawFabhYnHUbj24Vk3Sk
aDS+EfnaVUKjeFrrouHl1JNVEkxBDV50gCtrQEYhPM71JRbVeqGvr5w8pPdnjhIzLlHFHdP52J+5
yR6sIXccaKzUJl381s2b39RKbSefgn36UVsXV3sjGPeJTwzf3yvKMSrZGyVRlCD2KIZxNICMLBR/
h8W2r+vQei9k94W/jlH0aheJKTnHB6kzXaQ9YbU9qJE9z/isbFEqZnidsQmVbrI/WErd9n7eG2e0
RYeLk3ki4BDAMe4uiFaVtoOyRfCsDtYUpqlnX0tkNPxU77Snx/7p/uiwOPqqMPcAKefw7E57JPTM
hAcpLAfHvA76mv+TK5X7AcHe/tKMDPtZA4OgqpqfQfTvXx4s46lozlE8oXaytWzERtvaHnd6adY5
8PI5eluXvHRJNEFyUOVN9/nxUg8NIrZE65qKF5DVrUFC13bxUhkru0774jDC5xd1VgdlN+vXJAUc
/NiefMu2jsSFS5QOFk0KmcHuPm1sagi9NPjjEhn057QzpmdPg4FnQfkphJ+p+FwD5rjVY7P65tr9
8WrrpiPr6QY/gA7JLpGN9aIV9ATJ/2yTvnKcUrT1jdLFh3ndEOTMd1wZMaveZakYLprenqHWDg7x
5gfs39upVbRycoZwaGni0R4BQzKU49vems8Gne4fIYIKWlf8XgCtdJ+3OztrueOVXiVC9K77EDpI
M1BdiFsff9GjBeHtuJBUEuGK3R/YabLsZmxF2Nq07KMFR7NEAiX4zHu1gAZFCKrotCYIVyTZ+nZB
KX/YaKYQoZojmRppZu5XEzyFzVKqQaKcskgdLY1RQgIHVkbMtwvLxqqbG6tRRWjlcfXkKjjSZKjX
dw1IzeDxV9QOrqGsucHNQR8QUar9uTBkF7TTBZg/RpaJvuhh+/miOH/S0vJWHy1g64rq8lLdFp0x
/0sC984HVyRWSadNwDAEWkITFyrM9ed8iey3Tp1mCRQE1nJG+3z4XaSCIyR8BjVy+ee/xAL03agG
FYMI9XTonsQIPdXcJV/SuPBOnNNB4YQ4EakwCAbABFKq3pqaRzf2Wo3PotZNf+36GpE6hZJu02XN
pe2SzxnzUjdkc2buruoGrrcOz4xsdSf7c7A9/A6CCOptJAT7t6ddGMMVENWFtSg8VFbT1fIhbrMD
UluDecXYeXWywztn84HJBghd913VBDW4psziKZyTVLxx3JF65ThSdLMi5WRtBx6ZwQHw57gL8sZ9
u0Mta0B5yzSGlW2gRMCM2Js1K7MQqZEhZLQQiMygjk/tmqyhUaZnyMuD00Sdm2octmVWtzv5wmaU
Nq1dui1prD67hfFnifjOf8bu9JIdOETSOUCQ3DIqwXs4dgtFS6WmETTOVWNcxJA3X9aoTU9IAQ7X
A9CcIjP6SXSEt0fWagszITcdQ1ik1udsnaZLUqQaRVOlOdm5gzCFWg1UGMy7APLex2Ct41UlHZgx
tOyk/CrWvnouIs/4pOm57o8N0lRVqs1+OZivr0oB8qaUQl1KA2rn7VyAo3CiQJyPYVm0WsjIDbFu
W2eXJRmMk4Dh0AdINj96ccB58PzbDwq5MXxLFp2/bvDaq6qV8a2ssvoy58nnobbyj6OlD2/xRWU4
2mvuC8+tb4Lc6ORrH/kAwmoGzBH7ACu580WacN3WrYsprBfY8fxi7ek3qVoxf0sqE8B0skCV/vhZ
OEgkQEMzP8wUJb1dY3c3zEW3izWjqeu1Q0rHfzQQprKdF3dBZmdGgSxQIviiHhs9uiZyY2mEQ7dK
4rz93gujhEK3BN+b/Mkv7Fn5ZCx19vGxlaNrQmQtDxChGJPkWytOZqSW2aGCZwyxdYmisfbXJW/f
z3p9NmF++BU5NzwjFI4ANmxNefGSCZS9xhCFYwgUtYgR21SM9QUuyH+GuRy/Fqp5VgI4Wh/vFUgK
TozL27U1apaaJey6nkKIOWYOpejrUBW2/l4U1tmDfLRACt0qp1N2GfZ9u6JbI31KFlyONibuG9sa
0vRTC4O09dWY5SsV17DlWvpUnHWGju4E6FPKArg0Xo9djDmti2kOEC2EjQo/fUwQHzZjL64i1aYL
mMIzho4ze7v4PdKi2Wgy7KXNkIVqOyaXou3qq7p47jUejTNWsaNdtFCWl51ykL178grJJzSKpR5D
BQzbNyT3UMgWkSkuqIKnJ12SM1u7Y2rMjP/nOjAAICj6ZVos77laqIfVS3KG0T80RbGY1jIkVbQQ
t4czHowWhkgAAEZTWl8HMaRBMpbqBUTs62f46PCC2KDtJnPqfUkiHz1lqnXOZq103g12O/emd6AA
PK7H9bFLOXJc8OEgkCixbzQWtqviAXIrSx/HkEEqU7tUfM9RTiGceeWjQ0g2wGmHngnw9c51JXlK
qd10CUpNO/3NVAqbroKVPTeOGfewCK9n9/tou6RwK7OQ5K4MPG0X5iISD2FNDGCWCO2q2sK8thV6
bNEs9JPKx6EpiW9AsPVgUITOblzpa0Sgqy7VJUc09AsHQ1ATsLITU0fbBTqXFglFUjLH3WfsIldH
AzgdQy8a+zcVud1nRTlVKzhcEFhym2eUru8erARD1+om0AiFNVMUt8wuEcCyR1H7ad3kJ2/akR8G
ZfY/W7t9GozacDMHAANsA8WNUSb3xVFm94+hYLBTURMnzBgt+xennn4dLAvAy6l3yiDxl2ysyJqh
FRkuitJG/U+pdUxwxYMbnUQFh9/x5xiuHGwGbrM1YxVFJqqJQ8+Ec5a90YrYfE7ivu9uag7G9PFN
PjTGHJbEakgM8u5Z6YB41fHSkBOMvRn5RmMlz8vQKaR6Gl7e/xfWAATATwlHEZLc26VpEFipY579
hKHU7+1oQh1kNp7j4pS762hdfDtkdcA8yZGAraVIyxxNYcYO7FARh+oadW+QBPmajLVyAjs+Sg3I
PUghydIR8dmFH/badnaV8gUbpK6+KTPMAk6t55L5Or2Mw6D61awUwToX3x5/zKNKBjKNsFDD3yKV
R3eXILY9JS8nsix4tNcXe0Lku7aW+paJEYZ3oVi3ojTnj20zpt/hT4peOsgR1wC27vxSJ3V/s7PY
+KFGorTfFnZS/SOMcfnv4x95uA+yN4APhypkf5jhH28yzeP989TJ+pwlE+jaQon/9sbsTL3k6LGg
RwPKAsCk7EVst9yqGExtHR6lKvIgqMU/XO1+geFfB/uAqtfZUPXR0iS0hUgXZAKQ0629odJSnpKZ
pz1fYBOr7OybKTnQ68H9N0kgE4W00GTuCeXl1hRXN6FVydLsNkOSARmo7huU2qMdpA1yIv/CJ8in
woUOiPGuffpVS4FBpjAI/bQseoKEYHiq9NQIEDZMLo+Px9GegYKTeReoFfCm24WNo5PE5kSVeJQN
/FhHw3quTOpoZZwjrO2NxY/HBo82jcomVQPgWiQM/0famfW2jaRr+BcR4L7ckpTk3bHjOE5uiHSn
u7izWNz568/DXJwTyYKF9AFmGgOkJ6Vibd/yLif33Wi3vW9l+YB6ma1di9JEELoe05VD2icXHqlz
zy7Sc6gcUDjYUpPjyZHMe81iM1Yz2uNzUbi9FpMOjt6F9TozztZxhToGhZGe1Mm75JndUleI1cbO
ZKXXTrW0uzJpq28ff7mzo4AJAIZDnvWu0wqjpxoxHqYWWXVdsx+b1LwWmTkFh//fOCd7nQoOyESe
wBho1hwu/iyBbqXZhf7de7sIEADIoP3a4zR0T/MNxw6y0cAINpamlS43btnMRtjIkmtpbMviTe+z
5se0NGq4sprSIBkZUtj2NqiSH/hamdZOX5zu2tCFlsYVPechrLPS43ozvf67qg1DC3UrzT73WV2a
cSJrigvKQND0YVRFvV2DizWGY1JbazTAoy0oM+T2td+RSuxUU6wvainVJZHoMwduo/uhEkNCQtXs
pMQzuRPQMRsrX+H7yAZU2fLZcpvxym7yGpn+5RK/6dyuIRxk3/yCk592EoqktgOJHkSMOG5ehdOk
q9DrpbyUHp8JCCnNwawllKYgdlp5MLu2ykep0+1RCiKaCeqfaE2PG1kZh1XVaPiRFl3Yqmcuk41V
QQOaAiT53ckLsNJZXK2ej6mj6XE15XPx3DFeCD/A/vMQnnJ4sDV+UEQgCj2+S4aSqgou2D3btXAo
gFXFV4u+8IVY5txqbS2ATZdzY/Ntu+e3CFdq5mhqoqZp1+raG8jSKQ8nquPxx0f8XKFxC1to3W96
3jyix+M4QV/Ynen3KFBngx67/iw+jSWu5lFdZ+7fbTfBhWlVJ6b7SdX9Z8zbl79y19WMnW0U+Jx8
/HvOrSPhG2Ud3I7gIZwcChCLMgc2ypVjUbtahWFegYj9tzb6S+DocyOhBwd4a+NWwJE7nng76bOe
rDik+1TEvo0G3S4kZos5TDAavRBsnzsS21qSQ1Aag118PFYxi6LsLK2LjU7zjHtTeB5gxjHXmshG
2rZ4DnLNL0PE/+a/Pv6e5y4ZSqjcMnRUeCxOAtOlK1Vn4HIbp46O1cjSl1ju4M/zaATCjWCmL/9h
AWmIQrL1aI5Clz+eaupovq1pI2FEaRah5mke0soo+0vXlBf27tm5EWBuBH6qcaeiCyWe13YxOX3c
9HZ/jY2TGyVOOh5GVw7XzqaB/PG3PLtjAPKiBAdygFbH8dQUVWEiW+4YuxuT27TRLCx0AuPGSo1L
TY5zU6PBvJmjU0QCTnM81IhWUT+iHACFuHMOw7jkUSq9bO91Sf+qMf6FuOXXuTpBKMDopVawlQyI
KLcf9Nt1Q/Q3oXIKC6KiyRNV4+AHYT/Pt3KuVxFOVTd/qVd7+dvSWh5WGrfps2sV9aWDcu4T//4z
Tg4l9bnOFtTh45HPgjI+xE30gh3UUFLxH14MrjuQLr9kE04xIGlqjdjiwKFBsG2IMrs2QHHm3b5V
s737eOOcu8uRAt7O32b8dfrSG/qUo5FGBpwuWhEVpjndUXrV3z4e5deNdbqGmABTFaGgsiGiTtbQ
t1U3a/MAC7bx3F0+Gcveyvw2BvUP1dj1pzvHypu7tAaf11SzfW0Voj9ANFVVSPlr7veqGDw4DRRd
DmC/m5c6cZzrnvz5Qjz+C/3+7rc6m7w86p9s9JP32kRFsUZubIBapvp/CuGNh26tDZ1+T29DqO3w
TK4KrxsPplmoF/D5wVtqW8Ueb978RyYto8Kf0u9krORUX1ivc7uQJibppMFykVQef8haohtkUAMH
mqq8LGqnxL8Cs+l876DbXrhUztQsGAAQEh0F5B9O5dQbapqdSBYOnmeRIM+V2BV4lURrBjQHwaSf
PfzsKzlnl27PM5OE7gSsGIECiHHvTrxq1pUAjoLuqESz69uZg+7kBHWxYc1+ceGGOTNPlKOhe3PD
0LY95aLa6L1Oow8XKU98O3QHxNVre/LCqZX1PbBfc58V+jdznroL6cXZeW4Sb9Thee1PsTpe18Af
LaEnUaacQJo41a5F2vKgj/4lCYZztyhV+A1DTXKGwPn2W367RWuYS4tltBz02squ2mUww9qTQxjk
WB1rve9FRtJNT0LjitGmDOsBa/ljWydGpoUJ6xfxNxKI05s8AQGV9rS+MKOTt6vft3cmneuwHi62
+87Pl5QNxMZmS3Hqw+v5eQsqnzLsuBrao1ML5xkOmH8TTLin6KkqwnVdvLhCSj70rMXb+Xly6ck4
E1sRVf3vbzhFvPoQOEhHkJOXZqfeZp2mtIvnyGf0Duqbac6Cpy6vij/PAYhNaU5zbshzTk9tlwSp
VlXAR8ZunEIUN8zbhLD1wihnooCN2kDLimLC5uFyvJ0EIq0AiBnFwNXhRaR5k0et3XsP67TouySl
UnPhNjrzUsH93dqq1La2fv/xiLqedUPS6XxMO13WsAqU3oRmGtj/fPxWnTuUv49zEt9AGUwxVKYW
SQdE7qe5SnatBHkzVVN7QQXs7JRMUD6YmZAcngakpSFWoTsD5wFVxDjHQiGCc32pAnluF6K/iroM
WxGTkZMCk2uhXilzlmqwCfOFmWyxrz3vhkW1ccpde1Ut7iUy1tmviJLPpnHGP0/bPL7boNY5/Kro
NvWNviBo3TtYkWGikF64vs9uxa1wAO4Z8crT/NpYgU30PX0rt0ELvcZN2QhXn/sNwl0Zi7rrPv+H
HbJJFFnwUQD8n+zEyUdHWszETFZrVSjLjnaUV3P/bGGfef1fhiI+I2EBgnxKyTKW1deWrSdndNjf
pcvSxK2f+zuvsS4Rt8+tGAZWKK3zX0rV2yv52wNhK5TkDW27rNqmfR3aVXzH0sO5m2ojefl4Vuf2
/RbJbxxxBEpOH1zy+N4bpq2dpOf+CxTq8lVDu+DCvjg7IcpgZLWIw5G3H0+o1zWoJj0vHlU8bY+7
RxtOhZJXU60nF+6mc1sQdgkoZrQe0G882RECl5LZ8HnIZTmIPVrr2lWp8uJltQa1R6YruXBxnDvS
wASY1KZhw2c8npqCii5wKyBBsOc2loMePKZinkOfqscuS60Ur941+evjVTv3PVkvqqGgkIhYTuJi
N9eknPFIiUVV+C/Q/CcMwgd5m0woqn881LmI7LehTrMScueiLSSlFt1Pq3mfpZn2UDaeJkN3SoPI
653qfvZq4JFcd0H88eDnFpN3EylTYgdK5if7ZpV5ZksNnPbmHXRPtvlYOkqPdXNZ7zMzveTDfu4w
AOqCZbBVesC3H6+liVsiqrATsHBbhyxkO/Ne6/Q/l3XCZI30buOWcVOehn99MhK6T1ofDyI1rg1f
YmpTXJR1Orcv2Y+bNB1lCKBkx3NJEzSc8P5iX67DAkZnWXZ5Scm4V465twoLV48UaeqP1+vsBwS4
RqcE2BOg2eNBC7Myc9FRJgS6Vxxkjw0FlJBLzbVzo3AFs+0pSYL6ONkVCQIglpuVNDbmSgIjwF9m
6ZNq9/Fczp0xwlU0S0Cfkypve/O3S3he4eA6Ixs/R6Pza5bXcwipZxGhV7j/JaDaaGowRXlZjHfA
WMT3y8GloOFJ39nnTlPBrPEvsb7OnSZiUW5GCxozAcjxjDZX9zwddAhCWt+jtG5vgYBTHWRVVNee
14gLp/dc1ZgoAMTMBlZgzJN3jHaeDvACBiW2yWA0szU4lFrm3tnamu6mBBi/tUpn3665FvaFW+NW
ZyeH1Vwuecmfmzmd5s3eA4k4WkjHM++ncTJLb5pi2krDT8su86gC6oL7GTYUhsjtb3++d9Az25xE
cDiGD3A83uxhsTH0jFebfXPl2Wmzc22pvo7WMl3AVJ87DHRGN+gECgrvXdSzZPGDCV5bOqtgL4Ku
+DJhonr48wkhQkWUhXAggeTJhIyyTC1jhgolE1MLayMX8aL5RK9a8B+4bFBz4LKxczbxk5M7pFFT
CvIOfa/c7ZMwd5ImbI1kfCmXabnQPTlzR9JCoG8ObAcZz9OCe1d0lMeCTUosddy9lXd1uJRy2qOS
pqAzeH5EW/aSTOGZB3Wz9iR9QrV/syU43htjMmSlb/QT4gta/t3MfeuqUeMQWZ0q/l0stcIUzZ6C
ZLAu7JQzFxptPZCGdLdJ/U876RL4A908+IGjlpl7Ovc/u1E5V3ouLkQn77YkxaKN/LixdeyNqnc8
Q3fEND3LUopuadlFSwdQoKHp+vzxlnx3prdReN1YOKBJNIOOR0mLtqZ6XzLKOEw3LsiahxqrkD3B
4XM6an+scb4NhyADHHT2C+nb8XCitCY1SuprTer7B00fVKyNdo45q2H96WGjcUhogAgVFwhvwmkY
stDBTJpexm0wDzd2UK1xt+TVLWpblwLz7a86KrAyFLE/jUqEeTcvmeNZ6b2ovErIFpjDtHlJSCf0
lFvsl1oLrhIQviHqLe21pPgdTsH8x1p+2/DkhIigQiajwHg8fIW8V5N1gH8qBI92VMraZ1lt3FJC
sVjVLY0vtVwKUt6dg21QmqUbfp+n4HTOUlfYilWijTe/o6iDkb5vNLw9rSwR+4/36NmhyLkBtFEI
Z/scz89deXI7x5Kxt3rroctN7haXYF0qb7nw2L67y5gVwQNak5TKN1Oe46E2/yoXcIeM9UBsLXsr
6b6ZaT3MoZC29tRYvfMELSP98vEMz5x1QEcbXmDLIkHGHg/b8lPUJAwZz0aDXMEyEl2Ipv8P33Gb
FskOzzdw6eNRJqx5SX3ZJ/XY1wfL0czYz3wj7CcR7P7DhDaMAFcYJdJTU1uxeFpgJ0zI1D35bFUc
UqppLnJDH49zbmtQbwLDyWOHbvrplHpK3WlpSwS+smrnt/m/8xAATBmDS32lcyNt5DxE+5gQtfzj
j4fOcKBRJmli11j9Kx/QStjmgX435o780yeGTUj/ijUC97CBRo+HEmwSbfKojDgym7BynvSDv868
pZ1dXn/8/c5c/zREILyzKeDInDIt2QLZiIh5HYvGHdqwW0o9vzeJ8a4LWphZJD1ffvvzIWkOgPja
JIDf9ecxiLMyJogHajdlO+ijdph38xoaeGcfat+/1CQ/d6R/H+8kUpjLhMUcsQd1BsOOGtlrUT6b
y7U/JBZ6DWl6kG1xSeloW6LTF4FSBpvf4MV7Z1NS81w7nd7WsanV9Y6auB6VVFRuVbkqhE5NeSdQ
pIis2TUvnLz304VHutmHkD7CgvdOputljnKl4garkRq7LsVqxVMP52MUZf9ZL6b22jM5Kh+v6fvD
sZFXKTGQIsOjOxW/C0yAK+2IQAP/tOhD1NrNTB4RmihE/PElxm7lP5QzEFliuOPDMTREZuxlGq3l
7Lx247yEs5NUnyvlyQuH45fI/fEqIgQKt4S+HSALqMjHY+WOW2orMwORufYZVhOdn4e11hTfyrlu
YARiFBy1XSX6aJiN7h64OY9tAfXM5K0S2Tc3KRBV8G2gsRcuvvcvBkk1YSEXBdQX//TgtmPTVoXt
8hk0K/+cU5yLdKxWvny8ru+vBzpNYCMQtqZEgKbU8QfAL7IvU5/AJtdN2OKZ5oR0j4OXoZBv5tT7
F9qH5ybFgOTpVAqATW/b7Ldiwbq4ym6pcMa+29t7BQW8fcSb3L2kbXhuWhuBFq4nIibvqpvUt+uV
jdNCPm4RHuvTsgjBmYqwDjrx0A3apYr+e31DWDwk8Wh0gw1i657sWmSddEpu7Fo/T8X1LObmwW6W
5sple+0W29GK0JxN7R72iP3iLQksQsS0uvtkCIZvhRt0cVIEzde89t3brhf+bd/l7r921ThfZJva
uOnm4rmURkb7qr0Ixnl/m/HrMefeirPIPJwyQLyElNmyMwUPt6+9UAsK/aldzfLGwnzzIfB6/a52
FuttMbTgQnJ5bqkALmzoNII/ZF6Pt8SC/tbsjxahdW//O8wieAjWtt5lvv2qwP9eqiqeGw7IEfRb
Oo4bgPl4OKvOgkRXWRcvOBX9rDVnvhpwwUALwvLDobIvFXfOXJy/RM08bk2CmNOSfla7dt2PmkKo
wxwf0l4ZIdVT+1r60yXR4TMPA0NtWR4ZALnXyeHS7bTXC8xy4s5R47r320Huap0c4UYADr8prc6P
O5FlFyr7Z/YO8BqqmNyi1DRPuzDGRMWBbm0X56VIvnQ2TL0DRL1uvnWsxZfUT7viW6by/mBIEIL7
jy+wbb1ObnAiTGrEWwOId+GkyFl3Sel3jalifRqGt3ywEVP3q/lOGVOK4tpgvaJJUOMRYU7Z81IX
l8Y/N3t4C0DzKLPSW9v22283WtCtCcTrrouVWIo3id9G6KVZet16moj8LF9fFjlMV7LxLnUczuys
zXWddJRPz8t8klJAIHSMfh66WPqaF7fuJD6ZukhvgSyUTx9/5LNDUY2hib1VKE8hPD3MaPomDRIw
NQ7G1SrscAC+F1UZGO+PhzpzPqn1bHoz/lYSPW2NNoMBRx/1jXjQsaM5rJqael5kB4in0S/VrjPT
S4nux0MCoDpeQj+3cGNC4hPnZI/uqOsnGdmg42pRtmrL3dg585/ydFHK+79JgkY4HrH13CXXtEQB
Vl/XWLiKrlC/rHdOYV26FM5ObjubdH1/KV8dDzVpnZEldoFQazFaX7NgKO/WUWpYUy8ZCKkycD99
vIDnDgTGIhSzSUK5iU7mJlNX6muGiGlqDlmYNHVzHYzZP5mZqU9QoJcbr3OCB1QQLrF7zsQWlCpA
km7+HHSnTuJiNA66zsqUipOhcKEUVipCXOvPs0RYaVRgNjTQ1ko/uWSXthoslzQ7Frr80dTlem8Z
RgJdc+l3H3/IM4cO9z5apVS4kOc4LYB2nWxWMZJGuQkOk2jztfE04RWB7O0l1M+ZS5Toh2nRy4OS
fNqztxfD7EBVVrGyrKGLZiNvb9UA/Q9hIK278VHSek3Hqb6p7bq4ywcAdh/P9T32aWtRMT4FLjJi
Dv/xNl19b/TqDZvAXz5j6Tv9HEeqeK3W2AdlUagxUtffCeKfsO7d4EC0fsnI8MxJgU5JykoQwm94
JyuW68vcZ1i329VU7t3cnh6nNgCePO+yKiivPp7xmd36q2oJ2ZyjAjbyeMLIoXdzUjBhxCvS27Jx
0y/j0GUXRjlzGBnlV9FJd0i0T96IcjBSj5CDOWEh/G3UCzcMrKq9DzwpbwuMD56JWSRR33rp3jm3
pQjp4JtzGSB9dRrWzf6STkqnCCAM5ypV0o/rnFaSyPLpqss6jZ6aYcbzajV7z5/L148/77nFhGpM
M2vrp1HAPP68Zl6UibSpCeSGtXLleG8tYcUeJdt/dS01L+Rq544q7R7uO8CKhLEniwmSx07rjEth
ZdvMYdPV3Y1ZF9nDStX/wlF5v6R03RmFjotJ3HVKjm38QOVjixxbMCXLU+o6SVRhpRGC2nMOSLfL
WGQJDKiEH/LxNzXeT3PLqEjrbcSCwJ2erGmbiG5IhexizxEY/RWpk+3MQVNctPiAl6G+mPaVt07O
ztNGv93p3lIcurFOin3RpHao963KQ82tLBQCNTg/oz31Py78yO1bHweE4H4pUGCETsWQ8Oh45X1X
5E02ISSqZrHcmuv2Eg1FEw79XCOA5fd3q/tMSz8OhD2loT67zlVmqT+GsJFggONB4mjjoNMKOf4Z
SEu4UogB+avGcq97bfwmOqy8ltEu9wYyqLs8WS/VSt9veqjaG1tk06eCiLP9+W+xqFjNJhNJB8sJ
R5p8p63zaIQlOpr6AfQ6ipBBr5b88PEHf78piH1t2nTAeuianeZvgMo8qxxItQccSCKajyKaRzd5
7PLSuVA9+IVYOF5bj+TU5rrkAaYTcrK2w8KRCCqkqBKtt3EyapNqDbvECszQkOl002eokh/wh2yb
0JrAwkRj7c5/rUobrV1g5Yi76Kvj3/uDUlWkecP4bTIVzhSav/ivqOHKZY/5sOjDrta7x2Ys8fT7
+HO9XyPWxuGDISSxdTZPohSQvU1S5mzKIS/1yJ5cLwIVpf0rmrSELjlWLx+Pd2Z5yE4IIShyUXc5
zc5wTuav9woVe7ktXPQwZfC0Inn4opyJz3ZhsPeXE6A1ckF6OFy8/I/jHSiLPHcW5eFyXupNe1+Y
VuJ8m4oJ/3okNCr/AdSLM4Uafrx9rJUazpNONeTJ3qNvnu/LaROqXlQpv5r0D7uwaVwzDX29Se9F
lVEhH8Y0oVyirQ/WUI3YLwQy+NJKWNwhdTRMGJLJ9z7la52+rMMqzVD3EKDfJ7mTPnqJP9xNvqaL
uGmIh8K2TGkjF6WFXCIIwq7ZgTJycC9OwPZFkzY4Du7l2P5djTC/lmiW05Lt17TOsXuEQCtuqqIc
rLBoEC+PgnLW4YShBxfc4u8icsyys3zc91rrD7cjEV76psB74lxg9sJEezBA+9YSevLJmgtDXqFS
hidGbZTKoyjm+t9XiQjSH+dXgCAotYC2plpF/+F4hQCYmqnpUrcWXhaEAl/2yBlFhXxyEOzKJfV2
F7YEf9/xkYWBhJLwL0DERlk4Hg/DFNfogHcDGC7Tt85u5a5HeOlTPaEs//FQ748WuSk5KjpKJABk
xMdD4QMgWkiebWxObXVIfCO99Rb8OMkdl1toJ5cS8F89ruO50chjV3HxbS/NaW3H6hcL7BMI3iVx
cDNdTLV+NfMhGw4F/4e72rKSvzqUeEVMBJuIT+XS2FXUUJhZI89NguRL48/TF57qrAkLur/Jra2U
8bORrWpDHpf269Db+adsbqijpJlY/Qckn0n021FM15WWIx9HtmXOkSrcVg97MwtSVO0C59XrLPHm
4LP90hqqTkLHrRy5q0Q5i3AdcudVpdXQRIBi5N+1NVWf9bzWvvUjCDk0JSb/NaX+WIUqE901ndty
jbN6UE8i1/R/wJoj4y2DJF9Db6kJ2LfV+GoO9vCK8Jt7U3aF+c8yYlkSu/aa/UV8p+TOmPF4CWWJ
de/jmvoV3ZG89Z7SsexesShaqaNrSVdFsoNaflsVhv9lhWAnHuou1Z2wYp/Kz+uQTuknL7HsHoGD
Ll/L2BR67XxKKnTEo4Cwi4OHXsBN6Qfzq9WnTh9pVju+aarKOphZKlv2DUcADU7kg9BlwKqyiAfA
ZBVVjaR4KovNdto2kuFhQqdJD4ca9brQGKmR7htqEy+DlpO+1viG9JGb2EseDtB+btchaKZPw7xq
OyHogl3Y36dX+SacTiRLl5yzC0njZH9PHDPQwIC+ZlfJG6MPyjuYIbkXqYU/uDDYdg/8vre3wTye
WoIXqC9AI48PU9/Dl1gGx8AAVS+juRy8vZ8Ml0A+76BvW2dj8+3jZdoKeI51PAztd7uFzadHRl6n
2q72xXxLpSnZOYJ7N1RmMH9OhDPcumPbIZ5b+vYUlr6u5ZFRG+0lZCvertuIxxMnbMMpha+5aYSf
YjNREDSzefHwn6gJ6168odRG8GJOoNApdzPn6yTwuLU7e6MCGi0yCmJy6vUKJZUcidO6nXugBKaG
37vslXydsX63wEtNKSAKUU9pbAaq8MJODiq/SrBtoLIle92MAJT0yZN08sLaNZ1ZpWEyZ4mxKyoX
140OwsXOSJPhkxo7wb9dptuVE5Rd6E9+I/YAFdcxwk5yqcPBGb1/Jz1r60NgjVm5y7XAeOKm8Opd
2c/BozK7+XuVCHsN2yxxskPbiP7NyaT85A9t8GO0NY54mnR89Em43RylbmP/aOUIqDNru+EhKWHU
h6KzjOFFjcX6kphS+1Y0wn3wEBXTYaUpMUWGIxAtbStZ3GlBgAxdUdb4g9ut2dzmaTqPd7Y++G+N
au0FRxpVXXfp2omoWNNW3+vKn7/R+OuvFzXnAEKKxHgZbL93Qm1okHosRPNIE6nJ41ms2MO1vl8k
4TD4jRUJ08vvoYKzu2imLS+Q4b0brAMI79CXpodSNcngh5gm4ejQQ2gZDqRWKHAW5bLeirKqgYxj
iBJ5aO585zzwC03AADeDPjgCPm2F7ZAstWbat8JeIKb5c/7ZhR9jxGPhtORkKbaNofJUIeNkrNJP
oiZqeR78Vn1Pcx01aIEj4Rc6fLUfzok5fauRmtSAQ871T13vVveqQbp4jQqt8t/mTCiNiKcTRQT8
wXmjWLt8Hsvef0h9fGCjReuDv1d+/OdZSQwc0OBwv/WNkVeRrtnBF31ek3TXuWki46VeDQ/YUGIi
05tZEj+DSSR9tHiJeByMOjWjuYdFFOJcLHIwOdachZW7BN1rU/ndz1Er9WUHIl4+gC+j6WBlhnNX
ra1ZxMHQVlaoWsi/ABM1XYuDrsn3qtLQi1JoQVh7eovez7ovl39I4j3+6tYcrP669B3I2WtpDP+S
VNRql/rz+sWBtbJ88SyBhSlm7FoXZbWatLtpUU4beamf5/GYee4T+i3Z5wE2pHPrFHy9kPx5o82p
LkOGtHaz6sA5Es/KGn38xGq19jlvYj/eoc1cBTeOsJspGrPZnXcb1y4Npz4v613duvzytF5G67ru
5voNO9xuDlvP0w5p3uMggE5N+lc218lDM/ltifWR1N8cYK1eWFmWeBom3JYhO5h2zIEgLdQmp/tk
a05pRm66WP+MqvT60B5g6oQzai0PZuortmgxlp8FVGTzgNBUeVuMie/ceUYCMFIsttSvccqwnSjP
i8zJQ1F7tRk5WMzeWUGL+ZI2m5zXucif62Qrr83FOr8kOKglgHqFK8MqKaYxCmZwV7NlypY4xLAx
yGnglD24JETiKhkz+Qgr3/0h68lTYb9i5xJtblVqj5bNMIaWYlPd2LlVfBKaLQjLrUF6X7tCmIdq
ykiiHFFZUZq5YngcErPMnkwMftuoy1VTIk1LCzckNTL8WOvH+dmzTOXHKND4PZKucv7s0Xioo95K
E0A5wi+b0MXUfAyNOc/KvabqFEKTn6TrbWdPqrypVjv/W0tIW6/LXDTLDsOfVN+3PvqlEUBmL4gT
Ptka+vMscItatOkZ/9ONuWtnxQPa5CBJTDRt2hsop67MDnkimzRsxBpU96Nwxb90KjxvB5B/sfaa
PSAs4JWL/mOe6OqGKJpMTqyMwvpJxk0s1Cy5dVgHyo7RJmT4CUWSKolamfRgcrzJA+Jt5iWVRtvp
9RtNawLBUVytKcpXaDr3JttO8qd+8CxT03scPcP+LrJgyq5WKSf3E3Tgody3TZBW+7ps9aelcNZl
066sH70pZU1wB0qxScnKlW1tlvI6N53qh77Jy0Q4lA5P9lj56QE323q+Wca5HkKtqYzXtVI9V7M5
pzcjEp8O/QqzeaNmZ4+IS9XTa7Egbh5Oq9f3mMBhFD0pi+PSwEFp95Vd+E+jMrBvmY3ec2KAxKu/
KweAOWGZOTODd7X/r5oHR4E9aOtXjqU+hvi+aOX1ZCb637m9tvJmHSrjCVcNa9jlXePeFCjsyYMs
y87nIzXqOXFdokddme76NKlc3GqEqEQWCcsiOrS0rz0hyxct0/SOB7GrfmTz2JihbKX+F/zazAyT
ZOnvVcI2j6cZfa8bRK26BuS/7WR7Jw2CK3ceVwhLuNWqsCt1zHLSqR+DSAL8iYca/kgMLk7Zt0Gq
eiTlczm3ILzaYiuPBcv3dtzw4IHR91/BB/SPZWosvJVKoe9YDIkubxpD8mLiNJZ9I8q0MZ43gqaJ
vBGw8s2UjWkW2fiBS6IDQ7shTHWgUbHr1/KABV9TQNjNBht9wKVBYd7JpY0FdG+9KtVyF2brkP0E
tyvMUGvtUly3Q7aYYWONZf0paTv4gM06mu197iNv8mUl9M7uGjoqaUh3ZQ0wvqzzDfySGo/FalRB
6FpVMuwWjvUYidEoLTKD3ofHW66LCt1xofkzTGazA4q2dlQ7um65Sux8SePSa6pXvczzJCzaRj52
WuH9GOyKfy13hYMe0KyWR5nDjoiE4KbayyzIgxAcQf4103L5REfZ7ndjYXjzHj3VycSypujziMcp
QfTek5BFGncy84hUXO1LKRaKEMJM9XD0Z3aH6pzpXhrtOoLimY3pzjBmMsWNfmJHjmyTZ0y7KZsb
QibPmmYMdSRA1PyYRR5Y8djqCTrwUmeZFl2pB6NtdO8wZSpTN9KBPPE1yzIiOS8fnK9drmt9hLel
9+avVD9i0ynRjvLMIUGnLSvFPVrviR9SRB6meye1By9c+VuBCDbUL4Le1MpwbkyLwofINHuJh8af
eFaknpO8497JO6qYeSQqc370hiXH9ivR3U8kVv51Zw6TFtWM9hP3UoHssUCho7NKq9zbuclJbDMs
oA+FGMxsr1M5D8JEquRvIASQfQnh9PSzV8jO2knXkl9zwyurMLdH4y5wx5VlqQzrNaXAgLyZVmhX
SBJpfjyYo20duMvbO28TSQjbxdD/oWDg4E85D4QCk5/E7VwSNulWkiZXsz9lepS3Tqoi6UxOHqNd
YfyEoaBtqyEMtq5hFXGRWP6wR9OlfrYaR+AhupiLDK0ga9fQhLH+HUYs70bR2aCjjRL3A16Jukmj
RuT+dGtxQeW3/pjPDWe5A2uChJ53s1YgscNlalWy50iqNqrcfr23685MYn8Q5RJmgOR4Vz1bUdgA
YDZF5TjI9DBAUx7gYbT0yvPOwUdYDP54lZma4e2Npja/OjVl4AOCPxyCdtb1J9KjrNh5Ru0Hd2mB
J2OoJ+V0X1pOUVyXBo9VKK0M9dmErslnvVNGv0uHVf+B55rS94kwlTrk5f9wdh7dcStpmv4rfe4e
NfBmTlctgERm0opGlNvgUBQFbwMBIPDr54G6ZvoyxUOOuna3KCkIICI+95q5/+zpC6Mkaoj0xpkp
pKI+QwgudIK5w1hVKEYGo47RUuo2/jmZtQUZnVZpfaBxpbm7nompjli7xdltMuLNnnmNloXuJtaG
wQ+e2RRzrYu3Ym+K0KbmoFuFH8JAkgcJJcJaQ3xMAof3I5AY+iJSFH7YnJnyI11mPgll43wrhTn2
UYVLEJcR25pQTvvkclh6tNOELgBpmQyrNLoUXq/C0hzFVbNU5RT2tbeC0XNF1UX+wL6N3LVyrL2d
0kEIEycAMc63h7jFyukUdnMnv4sidxuunjr4VLjSN8ggBzvJQ3xz3OKQuDOAPyY7nU8ahh9nWAJr
fiBxtknUbHfyw35OraeuQT8sNPGPEntf67vio98sARMNFNG80HGmZYLB19HarwOviqVnlSJuwRY6
IUD0rotqaDxcZ0GA/ciwarU4VHlun6/WUvAY6E0Zh9opazuy2gLbotVqyjWCmbgYkdXI6cZZsxmV
OfAWz32auhUVQe5dDm2Pc4rZ+I1HCESS6ibhGv8qnZEIUrAv17Bc3fWSm4G02moHUhMcfs3npsyS
26Fu+i9irbX60ionpaEu5yzxnFlI12yMlSQqAq980Cel+mhKZtNlquQHF0WqnFu+iGFFA2XAHs6F
6cV5My2f0kKBcylBrBmRPSVWES1O6l2YCK64HC69u3JmRXAfcr/J4bIxGd0ls2tXJFudtisGTaoo
EIP703VWJ7hwujH7lGE8wteX0/JFSqZTu3LUhh+tHdDWMibbOzNaezIjX1jWzWIZqqHj11eXS6kL
wJxl1n2025Q0c0oLPvM8Yp4UuT0e9OFgmfUYNUuXXJg9QnTRDMHU2uVLVlfRlPbZ/YSOcA/edQDy
kge5zC66TM4JvjXu3Ib0Ncf7oV2cNZ5EZrfnaMs7z5mX2+UuHzvKcdeYU++oIIK1O5G74xwOZaA9
rI05tJFDw7A9mHUn964paz90GhcaLX+CrlitUwmIqW5luHrTUnDsgi7fsT3t74S+5DHTCsSjhqWT
2Idzn9eYvSfjD6cfpXnl1WslYisY3eeFKQnOoWtXUUmTmIaiLPJiNwcFHbcSZ6COsF3zR1YLW7If
hraaT7JP2cZ6UWzCBHAABBOSXD2rJM/O02J0O+RJkIGJJnpinwfNBl6JG3zNQdMbjYtRSPsBkUj/
p2coB18LY/SzXTEtwruca3u8baSbfUWsza12+aSLMqRxK9bzFa+9Z7wAxjOfjCvAeVSvngy91Gfi
b05PQQ6+vDe7OU+Pow7Z7ugn1swB1JfmZz2bcxGXJGYljdDG+rI01fQovaLVIixO9I4mTB3QhKnm
YTluXLcudLrV7kNnsqc+kr70brXBYUqCYrQNEDZBzI7InbSXFXkVl0s7mAdYLLixNn1qeSEaRPnP
CkuBLIQlgC53A/r8x4ix0XdZiKykjCqbagdoSpaUMwWxiO2P/9wybxVPtmRTvyMrqwr6irK/nr3E
5mtghEdPyJtMxgm88nmv95PzRe8mhgRuUExjaOWt14YF90wTD4vu/Oxdl3piyreRJ5oL1N1FDqyZ
/cXvXTdi/gTxJM2jlATqXls6bSQxWLRjz4DGD+G8DQTnSTKdLRGtCK1kxtNWkOJ/6uvewrp9meQP
rUn766rP06e6bJPPi8rzb5JsmV41KtAPvYFcc5Q06fqg8DDn+WwNJmtl+yq00A1JI7MCG+hRm+Wh
kafm1aCocSCbQtuM1WKkhwnP5btBteOd8nPaLaITRUkx3RMWBxrQcqdlRIgIZe/uo+9hsRraabvc
cl/TQygWbX7sNLv92Xdz20FXyr0hmla7bMIV6b5bBL2s+0Qm5RnVgPzprKN1l3GCnpeuBbhX0Tpp
Kfl1WrdBZrnQg3rdncMEDV0/1KlB8bW3lf/QUxlOYUa74dEwRJvtQLV4Rdx3Luk3eseCyYqzDjf0
cVRFbj0WU8RQphluHUrQ/NwKVrgBhVlbX4fMbW6kaU6PQdmV02WvKn9mNDl7Tqj3btpd5kPmNzHl
N3rYSzC3u1z0QXtWMjr4kdPqvwjwgmzOEZX0btEq2wTmGDt2EdJfvojJX+rrdemm26Sciu+wzOcL
tO+SLLLHzHrIxzJQYdM0NJAlo9wrT6xtinuTi3QwAK5ShEI2zue6XmTCDepy5czKnT6ooKL7b9ha
Mxy5irv9aNeZFrpmwmW+EM8Ykemtpkc1d/btahC2YTaP9CZBxjloOulGS6O0SJs7wx2kOqe7Yd+v
ZMtM/SYK53gxcFYKU1rwKx3HajmbanqmUZXrgu0zaLTx6xoLvLAYVGNEma8FVaxGa6mjQVbonpmA
7D5Ug4XiVxoEpX9tM0L8WeGI+9D2FLycxS2TzlTpn6VJPRekbHo/33IaaA5hlyOvRVo0A1rU7lxH
VYBOblSWg/Xg2C3TixGviG3+ojXGZZ9Z43lGIyMJ5wG67kEN6drHSd54FSW1sTD0nNfuaVZL/gAo
t+136PGlxS7JHJwExCBtEgPm6D+TeV4uVT+tP6qSO/VKb42ZEwr3ezyQCk/nztqa4qj6Sju6Sk8l
gyFXJvt6DoLmIMhfHoNloZa1utXcd4nV17va7otbfGS1D7bX2feCWWoeyt71bmEs11/7fNbyuCk9
pwuFZvJPLgpf8sh1pobScLYTWgGLInQM1I1OZHGRl7tsTDassRg3V8lGjd9IaovPmfQJjF6idSnn
32eOBfRXHumNrBKOq8UBKcuCastTeocMo94gkFH2JAqBkz8l1uSIcJwAaKErtqQVExlT1CGc9XYJ
gdKbD6Qn7p1dLZ6IZOUv52nbGUHYeY52Vk1qtC9mt5/PJlnL/FgpM3uoVxpJlxk6j/0+RaI3J9ef
KFFsq3O+rhQuWezQ6CY8FDSsjqPnJ0GkGP0/IAfkFHvYZ62zk5Xqsz1D3PQWxFSFr4pBc6prjeAA
dl5+dfrFuxoWrWTIVpr6GeD+omXCNHAQyjooLw3mWWNoTmV+o5kGsX2QkyjiZmySxxT8Xxf208DF
iJMznDC/Wu061Emn7hM1GaSRVVOOsTsl4vNaNWBgh45bI0RycXiAuKg9FWyApxFkQxYxs0i+2KVZ
fBAjGUS0zr3FfBxRl4NcB3p8Wd41Mp7cVOB6ONXVedVILd0butDOfS4+N0YhxW52YvKS5liKaq0j
F/OEOuxyl8AjhGNc2vYovRh1AnIvqmAozKaXZ/tgMNM2yobeOFtp1DNfaHt5KJiMOaHMFlJXt55m
nyZ7Pzb0z1ybQM1tS7aRgu4LuH4Uw+KguPKGNiA9clbzRw0m43trI/walUZlkBOMKFoEac6lLVGO
jxi/CS8M2mT4MNdrbuw4GbWHiofC6s8OpLIPrlHpKUVEtn4eLWfWo1K5rbUbNXo+ZBOGLCKvXezP
bQWm+yLDfskMB4AmV0pTgRH1QW18mNatzOTycbILsKbtxwRrkA1UYhp3Dom0CBmpMdatq/J82pKe
CNEx7d7rERJBKKswP1RUO81tYtbrjxrQg3/W2o188PM8vXF7f5+nnS6Oi2ZkA932waQvYKvSBm4Q
BFdjoOYvjCz87ghHqr6gIOp/aFXKzTAsJn+jrDXzZp1XEZBbTiNYUcqBDx2hCKcqf6V3m5BE0NTx
7IqSs7SyeCu4p13alf6OizUNaN7Msj+2gL3oHnUV4hcKT/jqcqisjMvSnotrZSfL156wfWfxcXKw
XKP5s/Uzst5NLe9ytIJ2OfCM7Qe7KDrS2GJJ6JRb/EzPMc8KkSIG/rVWQUU56rHNQ6wubHix9QQm
kA97a80JvX1a+843d/HIIMwhyZ/ARiD3NKL8WYQeEh3BFQNemn5+Y9Ogwt/G0XeKHepwfVcahCZw
JsOHrElrPWxdNMNwfnfHNG6bfvxoB3iGXUgGGyJWFfQ5ymEXdm7nrh2OIThjP4ImKbu90qixY30u
CDbmkKXrIaDp/gA92traxg6Vi5oYOR0VXSsZjqKES5YNRgrGKPVqOywL36cHpBE7CA9u2sT22iAq
SNJnVPt8LYFCxrovA70PrX5Wzn6yxlq7ruk9Y2zbldXYPXfZMGTXS+rPeBeIvCThwcfSUtyiuVma
cVUtGgCUKQXSOVzLnPG0ilxh9fKhl32/HkhgulQLi8QC2xQsgDcRpjMz7d4cF9tHjd4sgUiFae1y
D8ZebzTFnZW6/ZSEOvKiFRKiqrc+2pjvNtd9oy06jRiCjn0UugutCltNkyy70TXts57Vc31WLHPv
bX+vztuLDL0Kee8a00qqpfmr3z5jMGqS2jD2Y42xC2AyhLLVnJkyf5114+gspTlf9TZNdCYG3dT8
RMh6WtuIcTKF2H7o3DT5mQSrh3+0XYjqQjTY434ucV4Zf/gGsfNa99vEjRaE55dPjFsG/WM9ueRC
URK4tfG11TpHd/dVxYzwmBjTxFBZWKu//tCWdgP0kM5ljw3Q2fLAMgPTxHSz41aERMwJvli2pnO4
DS816ZeVSAojkO8PtkDqqQWgQAeGiQoqDyVvB/KEkJ5znJxVave1Y7ZkGnLuHIYlyTQoIM6j3nOk
HHAX/ne3t1zvu3T90hsPOXPSNAvtxS06QQcqt+svnU+U+RFQuibx4i9WfrHkeTV+cFSPOHYE7w3J
78xbEu9iGaBsHHJrmupLnQrdPvg4bMxxRet8vXU7fv821H1GBUj44+D3I83TpfroZrq2fEvUQthg
VqKC48D+5tFcowwOtMXldGaMEyEz001GKbTX5uFcaRJRZ1d45XQU9YyXyNhU+UyolKK4BhCV9ft2
9mR7Pqz6WsSTU1vlN5Q9kp46V/hDTNfT1o8DUJM1LBq1GjtLU7XHLINmS6Qcu/G/lJyYOzQBi+VS
KIdqZtWJr/G4jMgioPesvsp0yZ6HZTWGM5dLoNwtdpl81dKh1cNUm+YHVDZTc7/oQXmXt7UlQ9jz
FSZLhD87RsWsbL+lokw8ai0rWI5pxx+KiBsqOUs5Lj+k0xfOTgfrrA4AM40HCEj0mBx69kEoA/pw
IaQa7YZJalrtSr9Yv6nea+/gQxsflZ/qHgWTyGPRZ3nDEIEcMcx66LYhI5TsqqH2vvFR7wDIbIva
CRM3yb6NIhVGNDnDOIV116kvtbmqmUR20vWdIc3+SSFK/mWW5XKukexXwGJa90wKBO8p0txYszgX
mFyWZ1ZR9GAGxvWSMdBUxW062Rctp2cOV1MyvulUgkGvnc/lZeVhkjlTNlBGWl1Xh1NmdngEMBhn
Mk8T6Hu9GsvHru082qdeNTW7vgLevlszJr93BTfiR10bBD1pNEwxh3C8TDHXsAAhVIYL6CPj7X7M
ewfQdNlOwxdwR/5dUtZGuU+bxPPuWpy/P/cYWgLYsRfnR9BOpaIZ4wi1S5RTN5EzL2U8pMGyaTuU
HkrNiIZV0bzggnspRmNGrqPq67NJn7PjDJi5vXKgMuWU1A7hOxgaehnIyTGvQWyS3s9s6tklpHWn
ijqZFCm9Z4F/L4G/YfDZJ54d9o43fOtTYlO8qBo8R0HpTjQuA5xv5ZqoI22t1N4JX9TZBWgqrcbZ
MK+rOE9W+bACExAxZaT6XrtG9oSQve+Hc+YsFzXCT9Ne9X3+bRhn4Mp+lhU3Y2fnjC5NvwW3qNaR
KctoDhfUS5SvyPAHVxu9IY2M2s3GCKQPcxiGq0x7x6nB+aCr8V0NMRwVBKupsrWwT9bxPsuojEO8
uBDP98h0hp29qOVmLKyp45Usjh5m3EBrmA5exY1nBACu0klwnQcB0uoHg5bmZwb7IB+mElHqiG1J
47pY8+4iXUix4gnqzsTltpkSOmvefy17y/6oB0tShVz77BtTqNG81LphyEOdSdCXNBVuRY0ngHS3
Yij8PZeRn+0xU832Uu80GXkMr4x9ZQTi1hHpumH/HPOqTQf3BmkdZF7rlks81NbSV3GWK3WTA829
t/K+ry+GwG2zOLGnIo16QAdjnDhJ6jPrIcnY+wNT8a2FQFt/cmTa0cs0nH5vmHVR72VnB/R/KABp
wo7LFEllyG8NsdeOKgMdnM9QLJp11+tg3+i7ZV4a61mQo5LuWeKCSYpqvxjF6ufxamv+o9cK34r6
vlmmmMONekJRNzX+7osI7LNeb8eracHlKkIJiS67X9fNudlqtLAzg0puT4JgfuqdaXjmDmW4Veb6
1iyis61Tfi6GHw0FZtAPRTGsxwIoRUUPVmM0CzyofBiywfloLAgTXxjEu9u1NlzygbdBmr/hykCL
I6vko3qkk9Odih411agkSRV92K4Y9vWSOWdT8e4qp1RYRH6RO0IBHGW6AM2jEyQ8RUrv1mvjR11H
D9qr+PpOa4B9KsF0LMpKoxw18nce7Td83rboLzgojEw6itvP/wa/l6lBJEqQpbZxGb5AJ7m9b7EY
ONSM8P98KVyTAeuiHkVUOSVsocBjVKrsvKgzwBVYfj4eUreUh8zom3e0Sk5RtZte8ubS/ssUAiW6
E4ReNncNx27yo6TomrBMcEsovTo/qKJww06u75EYXtkgG2AYT2rkzUAGnny6UnVrAoQkAD+gzLNq
nZYzn4v0nRf42lOBaIbTaiJ/+tsGgcxee+VSBBEQPgxnZxDgVmKUu2pyGPsWg/MOnPKVvWHg426S
yMOWYFL/cm+YIMSFgOEfBW7/Pbf1cpfOYMxz2b4nD/La+0MaEbUqLnZ24wlKFIpc3/VaHkR0QIZ7
AAHeVUXa+877+42wt22LAJ4eO8JFX+GUp9s5g0N1yGfSRpr4bdmZV6A2jN3ga9aHqfenqKiy5K53
F+MTk0UZm2Bk7v/4LoHjA+bbJmbCqNlexd8OHKWdB02DlyoGoPNRHgBVAaVlWX/qVWJA7tq2pE/n
Dvdn62Qhs8hgcmN4CkvXm+wQiwHwZLPemZ/XuXtPtvP3rWIhAslMC+gt92RwcuC0zBCMTijhtaxc
vjM/Ybip0ET4AtEuf89j+pSwsT3ZxtV1rU12nid8+QqLQhgJYw4aXp7hX3Ve89gzpd6T1TzR/aoj
+BX2rkyn+R0qz+8XNOtuCh2cvw3SfLKuu/iDRkLPeXAmZ99h1xX10vb2ddB1Oy11VaQbtbF/e7+8
+rA4FrNnABtDwHn5sIBJFrsvmSuNNDPgsgN1B+On9guGg+Fol31sGj1IUsT9//j487ibkcjGr/Vg
AL1cubF7DILqJYgSa60/VVrd3CmropU6L3P94e2n/P0CgMKL4vEW/4hHp8IxuSWKbuoD1mpS/6DP
qj8YK3OEt1d5bZc6VLRQizj/xqn6AGV5QhvV4wJdnAHGcMvcSjb1hQIf/04Eem2vOCbML8ik3jYL
evny1jIQvYcCUxSA1rpeRpVc22B/vhroMejx2tjJHJIEFE789iO+9iLRv8MFDUdFaLTbK/jb9aIV
Ov1PSWW7zmb9rTJTp95VwWjNu7fXOaXKbmcQYqUHodNBe8w6iQ1CM/A+UG4AlQCqIBKwnLhiNHZM
JKBPAmDAfEY6PwZAkNez5f+pVeW2PNe44zG5RBf11PpdTibjWYbLUYJIdmQj1h4Wpofh3FygbaiP
7ynwvbZz0GzctFgt+van+poZIhyFgsYa+VKf9njA3CaYBu3wR/PfCVLvrXTyYlEQXXPV82JTt3Xi
qjYwfCjKZFf3nX329jd8danNo9VEtgK5sZMDTjsrSYfEDiJby+3vCFXghG7l3acuz97zKP89ddms
tf97qZNgRILhSgZNQTRlAWLVJn6iKf2zGI9vB0Am3pJvP9rprWk6JC6booP+S+HZOVmP4gYxN1nK
eNZm4wD7aAGapYJ9uXkHWNYy7b2UFo6lKvHOTXb6Un+tjDAQnMIt6p5yFwtTwmk0TRn7ovR/1m0b
nJVMfxHGN9p3zuBrS6GYqHM3ozbo2Cd3jIvwfqVGXUKanfyfQOrtCFrEx3EatPfKhNPvtz0VdLFN
H3hzYzg9b1UlBzNPQbFq1nLFxMX4NNTzEDKccO8qv3qPFXd6e7LcRs5FKQbMIoKXJ09mjBLjEz+Y
4kXLwUi6/sH5RZqAQ8HQtG35PZjevfPlTq+0bVGuE/Iyeyv0gpMkNHemfvRakJk+Q87NMac8TkiR
PAxwhfdkHE5Mk6c9z2TvP2Zqme//eMuS0vAVKY8snvnk4E8pQ7RB1WNcq2E8jOW+be+sOpU3deY7
MaPWFshI+95Dv7KHYOYHSJsF6B7CmnoZLyZJMs8iY1wOBXMa19TWiAzV/ZkOOViCtx/xtc+6sfFt
fxPAZTO9XKyXAEPIzUaIUlYeBbU7X7dDJm4SQ2X7sQdspnWt/s5nNV7Zu1CmkGlFfhBzj1Ol8ir3
Uj0tuxEk+mBem7Rtmbr47vi9Gtvg2E/z/NHL1vK8GIV5S4VXfaYpbMU9jN0e/xtGZUlQ53SmoGvE
SZtYoYG5+HsZ9Ku/JQi1TUAQjOnpll8o0nGVLgAl6xD0+tFfQ3aJcxwqTRwH16me3v4Wr+12D6oL
hHSwC/ppdgfZs6ktd5axBSpaA4OoVUlsgWgCLLM0F3ip5jvYS8lFmVfimKB5Me3f/g1+qT78nbW2
HThyIxene0SRgVC83A4DTU5zczCKy86tL2i71XsP//Ojl+blrhNqjVoxOldCX7vYqVpg3HzhuJey
ZJQCwOntX+e1zYnVjE+ejViEfSrFA4A/TVqTEfM6Z/VFrUZ1O+mQK7TM+V52qceMaenf2ZuvrYnk
A7kvIrFEq5MwNVe6vmpzOsYwg4rIVua0jaJG77ZQ/lSGDO/oJtSJ7b0TOV5dF7OATakSWMKpI5rB
FHzNaLNhXm65zA/GZhOOlfiQMk3JoM1qerYvyt5+55O/ui7ihtstB5H79Iu3Y7bk0mnGWDcr6+gV
pesCKx6LiwTW925qlcFQBDLZO/fO9hpPNxpHixCGIDYCjttZ+FtSPAPvlaYF0wPBzOkhzxexM6Xr
PLy9gV45URj7QBvnAKMXeaojAJa0csZgFbE7tEUcoDp0Bi0AEIVIf0JbniJhLmZEamCh5y+ts7dX
f+XVwtbUMfC0DVB7p3kHeYIaSiNjK1WFe1G4oOZ9PJkOZKgiHhsT/YBevCeY88qlxaJ0U8gKNhb7
yf4lkqE0GxCzpGSGjHIK0VnRVC+9JI88Z57+/IwidWRuQRrXZf00RvpiE1x2/TG2K6VdCFcMtxnI
3navw43MI70a070KPHXz5++Wyp+UjhdrYsX8cv+MMCYc0PRjrMl1PKjWqI+j0+kxLFv/xgSvDkFw
ULf/g0Vt2hsm0ihb7vxy0a4WuV45RGa3zNqLxabvPfiO9pR23XLQG/MaY11VvnNSXkkHSAPYwibv
0USB/+WiKik8t7KTMW6TWtDktuT9iMdmRXwYoKC+/YSvJOkYW8CmZtey2GnRP40gCOU0k3ApuMUW
9LFzZ16te405ZjjC3o4sNLr3Y7kOX95e+TfzUUIPg1AcZDfhrM3y9uVz6s1KiFcBeCI6BcwnVH/d
M4T8CQFD7bPOwh7V6gbnye+SDu46GGXAHJqpn1cYfz8wjQGQaM5NtgPVBF/g7d/utVNFXOZg0aSk
iDj5CM406xo3N3HRB6zm45UOeSh1r5iM62GSTn+q7PfrZdC7pgNLToZXxsuXoTLf8PqekiWT9Kyd
EfUCk+bkITdH888DwKYPDG7U2dSLT81wmBVZIoMPFidgzA+kvJ8aTvmBC4baJRicD4FZl/Gfv04M
cdG9Q0If/52TgwSlrXUBccvYqVt6BUYjP8x5o+IgAVhi4/V29/Z6r93EaOz5gUUy5+MC9fJ1+o2O
76ZqpniyE/24ZNKAQy/GB9iPBtrTdXLttm35Xt/gtU2DkCk+LkhebqqJL1ed8iyYUzgFcSMdK3KD
HmRZlWs7gIHaJklgvfMlX7kpLBDCtsX3xAzkdL3O5wZm7DzHjkrLq87Jh8+DaasD/bTy69sv9JVH
o1OOFBzPR8vX3X7+t/DtrPQ617WYGUMCv/T83oNG7EJA1CTgb6Ti13fSslcWtGFZE8SZ9W3afi8X
bFobBgpkibjs02TfuPNzbefmEau0DvWjtntng77yKpHTRNeXCS+aEqdlEYN0ydxXn2PBpRWD7CsP
4Bps0OXue+Lhv1TdTlKhLQ/CAQ2ZL7rJJxefmwEdc/NlicciU0fHQrWgzzV5W8jC2LnzKCg/9eYm
l0I/Fx38GkcE6wd9lum3HCXs77C6bRQOrOE4bYYsnuUk92kyyGufou+c/VAcG0gsxzQtx/fkyV4r
GOApUKTSdHR+N7laDQsLTfBvsTOIFohQAhHLMRfnAou65nMLkoMsVi3pl4B4fNb2ObojQIW059Fq
c0ghCAKI3dt785UYxjSAMZlBruMxwHq5VXStRRh1YKsY7qgBNqr9TX1pQpUFRFdn2OVx1QIBubK1
3ingXluZ3jyNbGYRKBWdXjOOxA8+S5e40L0fGE7YJOzreA2j3ImN0aw+u2LKw1kE8p1M85XtygiE
uRIlG9vVNF8+cgr7qxk7Y4kRRc+Al7lliEegFTv99J4N9ytXKSrb2zr0wtE3OXlGa6xSi3C4oNmQ
bOB8e64PIHUWZrgL4Ea1DkevN6d3HvCV47/dNFhQkBjo5mkPXRmOHMoWYnunUDjRQcSC1Uau47jO
S8MNgLRHF729jX57p+xmEkxnm03QzjutUBj9t8biS8Xpy8W1MLLmYLb2fABK+adzQZOl2LAoVJDF
+L/50XVFNbmFhw7GBro8h3uXh+XkgzOio/1OIvPaU6E0ZfEFfURrTqN9Y3Sq8F1NxVCB6dDXgy0j
B9BKBkxpruK3X+EWxl/cbIgI0phEJZ0GK8Dbk5PoQ5MBCYtsQg5c+hoENqP+dW0RYHl7nVceiruH
gsfk/fG/4OX2N1JED9LeUnE1oYNgw/mC/4LPbxq0/ePbS/22/TddRJfUmBub0uOXtuXfAp9bBkgQ
bA1zaKv9cZSiiwXsyt0oNbWn9a0+60Y1799e9LXnoz1nbXKyVAKnZlgZGnmQVQ1AR8DX0M0w87tG
0bPzRsCx/5OlLCwItocjV3r5Kl14bwaoxQ3fNOJS6whQS+jPAYkPvP+ax/2vp+V/p8/tzX9tBPGv
/+S/n9pOIfGVjSf/+a+r/GloRftz/M/tr/2/P/byL/3rQ/fc3I/D8/N49did/skXf5F//9/r7x7H
xxf/AQUCXtCtfB7U3bOAufNrEX7T7U/+//7wP55//SuIrT//86+nVjbj9q+ledv89e8fnf3451/M
Tv721rd//98/vH6s+Xvnj93j73/++VGM/FXH+gd4HOTg/vqP+fnX/2Oa/yBvBe4BGoN8ix807TBm
//zLdv7B6FRnrkF3Wme2wV0sWrn9yNT/wUTD+3XMCQhU5n/938d98WH++0P9B5JBN23ejOKffxG/
Xp5k/v3gV8W7JevM9oyTbYFNzSTVVDY3RF3zwkd8MmQCZoduri/7Fn5R5MHKRhx1fsAe8Rr+SaIO
w1cE6XaV457lc3sp9Ue36hFSlM/dIhm1ZlUokN+o8/0e3cPrxWq+odgWJrjxmUDTESPDFAqmxrog
+9eJekErG5VamscoWtUzAvlO8WgXrhZ6K7yjOR1qwIiAybu6diKxIq3mQwiJqihJ8+oLzcwV7WDz
R6pUjfXlAJM4/SDS8SIv2qdxhQRfK4QRVgt0Xdrdm3oPNSizp2gckGgIZvOz36on26ztYwD+6xpg
bQXccqoQZGjqK0sY8lgwJyhviht6+8cxSC/X+jJFZ9Qv9bNgvZjK9E6rVv/gzT1dxcGodnq5aDGc
xi9g+1aw64sf1k8BEjHefG5VAJ3PFNNASoUi6yO0EXxlP8my6fZ15sAbFwTixVLgVUFPJgl6cWdz
o2k7jTE2NO82XGaXLpMWueYTKCX4g/hZWNAYF4s0fUHPthetcUQskkjjjdbPDhneD+kqfbRRLRux
O+2xtmy0gb3Sjm2hG1HNlA41sPpHARJpw7CY8TigAaDsNT2YOkxzGwh61Eydtk/W9mmSi79bIZ7E
fV6IcwHjbLe4PXpWNuaIHaYt0AL0/KqexRzP0Fh2gYGMbjKJ/uOIXc0H6QvvsC4w1MEYZpf5hKaP
MZZfUpTad55WfZ8qHQZyUbV7AORZZE6F3K9E0S/YZxmcfKO+bgXbVnb9N7hdSdjgB7Iz+lFdWvOC
+E7SfqcQNIBdel+bKhW8Rh9aNfjpuLCaJfJGmTEtdO75eOj1iTQ9H4mZEejA5YjZ3q1yRBOBY0ri
3m6RCXNUe49/QnpAQxHZKb3c2/XYAn0zjRB4g73z51mcr3Oe3Ohj4u9FpuyLxp7Tr9bsePQG12XX
gysZo8EJ1p0OCe1RuqmH7u+2yWVpX4CORZeqqvzQavQilrTcznHU9M5EjWyzOQk3Ah8PZ6aHYihn
ZV8mBdTwBPBKmG38ihwYcijmsgtbTQJHhi4c5wUujyEKLxNkiHy6ql0LDgVCTWZczgm6pgIKte/t
c+P/UHYey3Fj2Rb9IkTAmylcOjKTpCSK0gQhUhS8x70wX/8W6vWgiuooRQ86etKtZCKBi2P2XjuO
WdIATio3TOwwfW4KP2SUl0MWugpAtzLHtFTyrgdTp4CdUxyeV80c/coBBz8mdRabrTSOFQLoYMKb
hBuq7F/A2PRQbTZkZ+o0HnQEwhdtpLC0i520heBXDzkb56BthzLmOqh+A70hwog3BYVV8ekkFZ8y
XR8DlUWlj900jaa0NU4LmuxAkcyOwG0mwZoaGGpQ64ZOKr/g3e+CXBrPtoI6etK89Wy6nGLDYn+l
a9IOSwvmLHfyX46ZjiGaWmyfFl8HRfatGTqs4UqaR95Qm9fM4Uk2mxSyVjpXQb95RYQIU/NzBr+M
KmGZSIgL91VbGafBK9bQEvjyc22pI10C6qO1x42ZVPm5wWAE9w1kw5CmW7TWc4nfkue3KXvpM5ZP
AVjlP2bFwjJSOu055evCnhjW2FWH5qgnlTzVYvtGK9gEhemloYpRMVSWoeQXHdLQNaw2GrrROaI1
t+Oe9c8firMPTdFfrw4PcwLeQ3RaIH3/WVEoTVf2szE0D6gdLrUnQosnQYXj7in1l8QmEqvVkj9U
MR/bUv5q5DZ8JoFc+3D644eWM5CZflm0B7Mt/A1baMKstix+TjNXRsPKPn5SDaQOjwbPk5HZf2hB
PxS+fPzON4e5t/eg+0zmn9+57NROsJ5WHwrE/XDBuBH/VjD85w399zfyb+9jylCXmKW91yT+76P4
ZVUcj7vOMR6Gsviu5MUL+nfsttOfslE/9F0s31hg8FzSSFMRot375xfpq5q+pK+sh2Y4aKsM51O3
VGGWHf/96/x2vdg8efaupoNJykd+uEcSrUlo2nvvAXIEIsU3NfvD+Oi/XK+/f8DHVe4KsEHvdT5g
NO6L8VqYj0X9v3UG+6XydBZN/JdJCPXH6duMnkYhTcJ9EHBBMnkxt9lfzEfV/NVlf5gz/JfLxcJ+
lwHSDdi/6RK4XGCxc8176I3z3MSe/ocopt//fU0lVo0ydJe/4zv+56+uJ/2AJa1XCFrxsR1QaPz7
z/2hieJSMexicIaCnw0VOoB//vsd2zrwIGX7aKBOAxKTxWp2MLpg1qJ//6Dff3aEvWSsMC2HA/Wb
lILNib2JVBaPrjfFUhk/efn6bZjd13//mN+fEtwBPCd7Q82A8i8W7N+aQscTwLmMbKcRPhnbc8pa
RhNvGf6Vf/+cj9cNRRFrTHZ6iKYZ9nzczqQG9dQ8rNVD1t1X1U2KmLkLmK5R+YNU8uN144MwGCOZ
Qq2MqP3jPAnx5ajhKssfIHNB2/ih5J/KP0ndPkq/kUCTP7HvKtk+88R8bKWlOaQJ92D60BTSV4Xw
V85L7zGv7hpVnmtHBK5VBEXy/O8X8ePNbZJ9zMHMAcqjg0pr/+5/+7GyZu6W0gaHDaoleW8gU/37
v/+X9eRvUw++F3UlUjO+3B5k9te76W8fkLvFum5ZUTxgc1z8Scr2fjBKjVoCmobOWpSJUoP6W7Zq
NMO4C6StGt91wQE+Ke2Lrs4G6AqrDXQ8gY8Yd+RpVeHvpFb+kLceHFlvcg4NU+tIkxYMK4USAtqt
RksGZcp3cwrkzQZfgxvbYIJtJTcXF7kvzXGL4btYx1a35v8ti+o/35roPX3fJlkfJ+ZlQkB91zv5
Q6sevf7stVet/MPO97/8clxYnlk2bXt00oeXEXKTwZjJ5Xho7iw6GvmHgd/Hp5jfjcXurnRG4MYX
+fAS6nDmo/jmIrfFfWb8UsSvaXECbGR/uEF+/xq7FPGvrTWDMdID/3kD4p5cWAz14mFucd99dtgl
/vsd+KcP+HB8k42oVNr+AYvqD6uPt/Lf/30ON52/8Z/3OG8F5If7sph17ceQo8I2CmgYPT7aUoel
0gBO0Z0yP056sRzbhWwXHP/liw69KJh4xxzmsdBUX8+8hNt3BnyksaKirU5lj6SwwLe9SS+Hy5i9
WaNhP3iJJ85ZBWsiBrv4TVWLPBA4z4ywxx14GlqZ3Dn0qowWZv2q5sUSjKJeCe2b+zAdLfeS9oUz
gXAm1e9kqdUcNVyUq2yn+jPWue6wzkuVBsBafy39Uh8wtRfz2TG6LBosSYtfuEs8zEINlhlGIKb0
L0QrS9hyNfhtX1LL24HXbvO53MhiMca6o3rPptB2u28dFBIWRjoQet6BwaIv3jXHy44FYsiDdgHV
66scsn45T8lXA0yYX3gI7NGtZ/dj1TNYMWR7Y4DaPzml2kZNM7rfcWaNGF27JLuz3a3/YvZLfw9g
wj47djpEYmy8sGwIncr1DLgXv+rZtRrBDkmWB6tynZ+4yueAxasKqWFGWszIBHS/lkaIsNST69KQ
KKkxx4O7vtV5WZBfIr85WWsS/ITswatgtxHu0B+GHOK1nmZPqt69pFlT+sa42DHWriIAhbdc0jFV
wqmHXx3qu7a37SuuFFiqXaraRBMc9oC8zjGgN8M0UWfefVuZ27XPZRPjuwaFD0YQRfLaH3v0FQeR
O8gFC7ODIw4sHcNuFmkdYNusmRC69OCzfbiEDi7/sjr1lc4cwa3cRxSWO2tw0dkVNNOzNqkDcWBF
CbAy7xEQqL2PD386aXWBX7ES5p02zOod+yML9Ki1nSnpvIOVZHlsS4iB26K69OYepk5l7FzzHSLn
Pa3l6sN7LJDflu0T+0sYFqkw3x0aVhP69CDeR0yojVslJzwr83lF9nq3wWKE+OhtTy2Y5Yuom/kX
oMdXWWt76Nxgx6PHeW9k3RJzoZXbRLrfYzlbZeCmdnbUGq9kEL0YNxd/FL+pY9wYr9inwhmNOGtt
Wg+HgAKb4XjYWPzfvDp99oAaQrvk/GynJYsxmtS/vJ0j1lkzHlfhzBFML/tC++SesLxXZ4CdJizQ
tTsBveQHLjbdtyfTikeonaeG2/dpEUudBxm4gsdBShtQI6k5mmIBfEkkhOI67UAEWBR7DnAGwoQg
16+WAKKs/xgQAESNMeUMArrxKNQVV3BK6DwXuQb83KTvjsQIbbQ4siy3hvIBTzPE9/sDuKwbNZb6
2NobvD7g86csFe1VWWR/Ks1MRm66WseSWJITXeh6N2waXW6nGScNJz//Yxureztt4TbYOQhJga/Z
3FZga4ZTB5Qn84W9PVRWuC6xxkrYbwc8W23H/AITP3zZWmM+tObnfjTtUCTrOQG8Xvyo7S9MTK60
BGmQJHl7Z1NQ3ZUGfvfSbNqYyBQGkAWE2uazC+QZ6W3EHm/v7/HrSqP8SXn0aTLYYXJituZ3PSW3
xhnll9kmRaJpEu1kZmSRZWRN37Yc3mleD8LXAHSerdJRInsustPA3PYIoL47AB6a7gW2yKCajTac
K1QuPpQmZhhTJR/hAL2tNbnAczK5D0yAGFKZgxl2xuSACkOSsypLcTImkAemIYqjqBQvmqt0t4o7
Gco2ssMrFkEYY3MY01a9Wk/QMhSf/If7NVXt0zBxkmmTov5QbGu8bO4yRh3H7GHIQHlS3UKfzFae
U+lBD7b7GhZJ3cWIoVGTMWGDAVq2Dxp5QxGJodWxsRv7XsLAiLO+/7kVnXfnkYd5NnKVCUPulX6r
IVElBuIFB8B3Iuu/4aJuAzvvwCkAzowtCWQB+PSbjuY12HS4c/PkcliWVfmKBx+ETlO3j1o/y3e4
mGUWGMJk/2gL+Vl2QF85FvvThCPz6nRad0tbeiXgj/kB0OmTJhxoKFu1BBRHn6xZk0cwEU7cCis/
MS9SA4zbDTPmwjtkm1hQ0Ld5LIy1uG5DrvizwnUVveJ9I4thiNoirU+wn7ujSXLkN22ZnAhQHFw5
XRQPs624Ud4lfWCAwPMBDInrOkNtWnD5r34PoCVIQSATgto5n2eAJ0HVJuMRBSSvwYTzLrBAwgSY
yqYXDeq37ueuApB2fz/467S8GTZXrFIH+6gKo/zktQUGfyitOePARD1vYGivU/XQMooqmOY689tY
O+rncmPmMxSAQhj6PmE+32KDbN9Yy+A1aNn8juB19uem8c4DXudgYUJ9bwopOM963D22wwS+yN47
r+AWtzfwlkmjHpWs0ck0r2XAizR/WBzjtc3H9KeOQSA0xmS87UyT12LcLGzttgLyEjTx9a/IdYac
1aE25HhaM10LFG0uLourcukEdYRoizexmLURwZgwrHDn2DwSLr5y7eYiJfxtBYvGm7wP1UnkB9jt
6cPqSROOOcLouKXGQEQvs4gdfBWMk9v7vTc4h2pPL1Dr7I1Z3gqApdfPhWJ+nYdWu2/b9FXlS4Q1
Mo8ahhgEQxA7Q00cRDPyhkyM9hPInAxtSMU7vOnaPrASGwYmnlV/mCz1Cp67urhk98IAslbXh8nq
+aopOuiT9WSeFbgB4bg4ygMkG2BoUh3hrwpw6UnfXceG9zqxF2OYmWoaj0IdEfsldeS0Mn+Z6TJO
9T7KxR7AP23p39V1Si+qjYALiI8Cg6LVYo3ex5cym8NeiiGCTParAGP+I7O093n/zwwOghsHyN04
eSIYFNe7t9L5R2GzEiJlUviVq1fHZeird3bYGnUFEAsmbW9mkf1oZ0P5IemSY2G6OE5KVf+M/MSF
AdIQnMFQYbgWpcKeJ5EzJjsjPUqzhvEESBwxW6YGc94R++CuSjASHRKNhGeE7gCyWYxyfRAViPd2
X1Bn6fBK5OO7aTXKiWHeQKgC7LpAJe/qslRNHoEfG4LZlq9G5fCd1ZnDY4LkGuiT4JUJFeZqV8Cv
DGBHITLypQmxUrgHT9q3OV2vBnukSTWjwXwe0hc39aJcA2qhzDsaUZrLzVyZSyai+6XU2/ugKBPT
3TH19z14wOM8X6g8Wpyu+N1U8Hb+2s4iHEtVBp0NqMC1B2JcvKmPLKdQ7gtanrBf++ZIXVzet5w8
V9ZpDRgD5rFgOioIk0j4A2W1+2/sFFRKK6IZDnv8ykF6SR7SEIDvLpI1Fp6e4tnC+WOV6vdGKyuY
VXgARG73Z6M0xEHpyMHoJyRhq5Zy2dCagkZZ3biCcnswNwghS5XJOK/sN6OYBPYBSL5uIexLm8zW
AThG9kXxGJ92BgV8OZXiVJK3HqgswuCEelCuFec6eABg2mZTnsFpm5FgjfOcg7DgUWWfSQoF8hS4
P0V2FghLWFesNn/aAu4Pwz6EDNOFEMoYXzeUhZHKkga4jd4aOSZ3s9jM+7wyf8DUW+K81hZAGWjQ
ABGm7THHYeVTKrXh1pF8CsKujDD8WkewV9Pruid4LDqo8mzt5gA0r/Y0AE/0Nc5+XroZSKv2kTvO
DNXRc28F1oKHaqSOtZf2ywJAg/t+0HEbKMOpGYyvnTuZUZLVSwQn9edKsRTZHny/jNHTgfRSbfCH
MYNRT7jMrSKtL4AMTlRAh64zI+ATtvGSjUGV9frzaBpbjGSdXoYdz8D0qIVTp5ewDDVDjHFpyCGc
5ZA82JWcSamw0nsOuvUod1ZkAtUgNgHCsbBh46Z1ueD+rXLBqZ9M93k/pL4BT+sE5Ev3fGiljePv
JIuncTSstxrXZlR3Zkan0onPKNtM3pq9PMAocz+33CuRq0neSKbVCX5E3Tq1o2oGCi3TeWKeiJOV
x7DHL3FGO/sTFb0d9Q0L3xYaP6+YLAsXaaQxVYIVNYul+AlC/ABKjReum35MtqEK8rw1I/YQ3T0a
R55YG9Xxis1GJ7gmySSrvz6Pl359LZnkwMDtQH+26btVu9u9N3LvT23mnbLcyq7rYgEglw38/YFa
0jClEmd1swFg1CHVdqMe7nA/SD+Fvn0Cq9XfkMux5dpWbw6lgE4lcHW/GRu4bMOYukNPMiCRAUkB
d1KTr3ljbPe22qaRXqri2FfN+uAa2fpMIqN+JnBgDU1lK3wvXft7hUyW07Ca/aVbpfdS2X3xhbQB
VGfOtMxhpijlATqdPLB2h7XtGU9WtrYpC1nIoltilU8GcGDgC8yONIR8PL+0Ye2B0i07I3qrnwu1
p8Qbm+RFsgqLOT+bA5rFOWxQKwEZz5lxzcoKgJHIIgh7SUyy3CfaMZuF92r5XLk1Z7vrZccVhFIA
ZHH+0YyNHQkjHW9bA87V0NbilGv0y6qWvqW994ntLlI+F7JSMpf2sTIK6146ffFkcy+d7KRPD+bI
+4tCtbialrlc+80yY81YvuXjHtFDdYmWWl8Pnk2E3LYxD5BaBleRzKuAxrr2J6uyycUQY5ijTUbJ
5hj3w6T9ApNWn2Ye4wNxkW4451odD5yZIc36Y64RoJe5GfBCcNAXW13KWI7YSjnb9DsHOUBAJ5xd
CdAbHhscNmetaaxotcl/gKWlhdVYNccBLKvfF8tkgtSUsBptAbudYRqZQ633rcvyd6VVAdp2lnWs
FeCw4Fm/T3UvwQOZX21kC8ceeC3QJW+86GD+aT69Z9ot9vuSSkpOmRfpI8wJABAaGVJkYm9k30X6
RtVum9IixQXWu6kLDgnX4CTIuS6NCQGzxeqKUkJTWfvYSBM2kk8w0cOTERCctvm+8Eh+cUfLO5Pq
Yn+B8SUPuAlJEfY2HSN4CytL2IDky9E7LJ5eAL1SusgVivVlmWody/aWBvOs/URyUAYdtqG7uqhe
wfkPJ7hcMjC2ZLlNfYrJopzfhSO869opfViwZOCMbBfSixrDzwYOe3DmzaU1HO9Y68McpTzPwQhN
/uAmBf1UZrpnKRzzBWivE8K3tb7pnnBPa5nUT1y4lEu+lG/9ouy3Rf3dlMbCeWVceU7su7bSy1hV
1CnSJwuupWF0gAZtIyR+aPCzrjUD0eg1eRrjFAsQzRHAtoS+NCdcZCoJ1JACQpXgiNFnmuhlUtgc
OxtZ6Xv+kS2n96QlC6LshB2OKveD6aZuNApPXBIEv0dPa6ZQpHZxbtO5jMGJhCZrBqXVxpPaN/qR
ByPIZ/OERsC6GWVZf8ZTbgfd1D2X3pBEJuxGv9szg70sL+JeJwAGeCQDeKudyVsezVNXaC9mljIx
oISLPbW0/A2kdFzVGfxDIOr3HWI/3lT6S0neDMDVmjQD1ZgPTPn1mPk1M3Wn1ZcD4zDPN9sGlNlG
t3ya1XI/YJXmYGgEMYgJ7QjYgIZMjb1SBfy5F6o9/scRacGsWtd8RMKLB1BlPEi2maWnyslpSfUa
LWgmAzh08q7GaNQ2IJ1uDdNfmuVTuxPtnX5sDhnYipMyr+NhbOfmiOcrPdq9dGNpekNUe3K65ys0
Ub+Y1b2ZzdodxvfpB6TlbygFpsBdSPYCErjC2cH3QqAKVUPmmIeiB1RbJOlKyoike88zNvhbWt95
I0EB5IK0N3bDv1qCN3ytL0VgS/ROE3lCN88sgOHyBwQQfilUGKFGcm6Hq96Jxrccb3zIh7G8zKZ4
3aWpHG9MUCo9L2/0MSvKGje9ErVeUhApKzyvsmzjRpk91PBje0knJv/ztKNDEy53NfbF2dFr58VL
Vf3HtCGTHJaFNIBxBWHcG4BKCx7MIuscDmynV+6SNEmDbrGYqnEw+2Ynv+zM2aDpCxnCT9OP6bjW
J4erhAzd4Dlwi+GgFr322KHMjfVtVCkwk/ww2wVuTQ0uZpoIL5aTS+CHQyIEI87uUGxCHO20knGf
u4Bg9enQMBd76Nd8iQhfMeJF595dUN/cCiuXh5aookO6Q7A3ervYyQctQk7h0e3apk/Z8yKHoT3i
J173uDRUS82aPaam1p4M9Cn3KGzGENJ/f9oW3UYqIqvYnRZkSxmyh6TLy1MC2osUNBcwICnkKDhy
+0goH2HstSB6dGay0EwQZbqVsUPjdsPPOSHfQXGGJrS5UX1W2bxI832ITLsIgn0wiPplxDEfMoVQ
dQIjgnHk9SHItpsJODi2EFzuyGfrg8ZBwg3xOqGaSxuySy1Vj1OhvRAgBi60INOHIQ65CDOAPkYr
iQ9rjxm2Tm67jd7jDjPKcgYHDLqOVijqnLa7090JHmFlNod27IHgm3Z7v1Wkm0zIxIPeLrWHDLkT
EEPe65vSvG9pWZ84aEXcNgzsthqqemGWzHQnAk+cdKoO/JDJUaZ7r4gZIew2S3kxKumGtaNQlBr2
ckbg1J5zMOCfe1BK/MMpIiggx/Fcj68Mz1UmMJtCUtdMi1CTvwQosrBil9lYIEgPOAiTBNZpdhDh
kDLGYHgg4gnd1ko/hQ+DrCeFJfYpJcH8iQQ/f9TAR65KR2IUFZSvmd0a1K63BrSREzM+2veKrvgr
wSXLXWcon22H8eDowLfr0lnl/YC2CJBmTZ0xMpja+jeT2CuftbETzWqv+U0Bi3+f8RMt4vKa1p31
fc6mmvGTygrTIJwNEhfsbzhVVdibvfKVYHH7jniOJszLipKB5t43FtWMB2Z1T0X5oDaXsjCVV7de
Sh+2uBcNecm11Tr7yiCTqDiNH9eEcXSfaWUZY28kRdETzmmpHfEZ4jjSxFwVAFtV8zAa6RQnSwNb
begHvjnZ4IuOUQ60WxciIyaAZXS4O2yRX+bWUUJZG5DvTXt4yUs0aATWDZ9E37i4JdA1E0tZivvW
0smYKksjIFBOf2YNI8ksohD0m7ZPWS80FuPSOo8ICDmjufbLqaoeFmX8Osh9CzBvfYBhUvILz+RD
eAxOGvKmfpadJ2+JVvQ3Urrni1Pr88Hd8udiS6YLSr7BbwlbBGSaLC1T+rxwQochbtTolDqmSNsv
wMX1X1i63Ik7BZomeGh0WS5jt8lq1SvZOj9WbbMPfTFrDKYqykJ1GENrWd2LRpRiqHPgHQqdeG3y
VfKAsavqj8paxobblHdLob9lNrlWzDvI9FllVqOR26p08W0v7W6DaNJvomyVq7CosiYc+SDMh83n
wSGNm5aRTrnSHsfC7jIYDszLGCLAWclkG7iARy8kzc9XZFNjjEx6+zpy694mtQOHoOiuizyx+4qF
A5mWNnSfTZZ5JsIC/I82+wpeNoaVVz/cQtVPZIfMN5uCi8yNUh6JMFRCwpC1765Xq79oE79ZZTJf
2b+p371lK0gxaoXCK0t6Zzt1c1/XneypZxZ3UGb1s0muht+TYsUZ4sYQMY0rN96zMRIUFmqzqD+r
out8eMTVYRTbRmhMBzCzwnljhe1adW60dTvbWHCv1AW0fjE41o0u8ycHorglxHwGxGE8sUPMjkRA
CIa7lA1SZzMuW8ZjtjERd0sgFGlTA3a5wiRgaay1kLQXGLKj/lOd8+pCe8l2p0/kbVCBqWlkKhGo
wRgxycwEi8j8ivzEjjIIEwdhaJj5u0pT7laWD9g4CU4fuVMeipkxghwJ2nJ1ZgCaCRBeKQbjrlZX
+QO2BMRCM7VeSdtW2T7Ucrnlg61EnZHpZ81wGHBUCtJYhZn1yGB0COqMc19bPfXXVs9YsD29egIG
W3zK+6z/YhPPeG+U9XagqpChNnrTt4ldPeT7qPquQPk8KsUkT5naG8Q1LQug5gJMDppA8TpplXli
xjw/VCoWc2J7De/MiQTT3hmyrwQSdWdjE9Nl5v0IqWhrQ8Bzyn27shEetelIsGEeuuy7IpqxgeGU
UhRwLZs1aDvduBBANR46t5gCTLcw+ZzSOdTNUAQi1dcl9Kp5/SI0t9BZnDGgHZysO2GWRr3sTtoB
ibnrt8IAy94O7ruyyimGybu/o+m5SKpjEZu3ygHoK9/XYG/Wld33xJi0o6YXPxej3M5sCF8Wb3t2
gVI7isqomtgvQwRLXxFjxHSk/eIK71PbLup04FatDgq2hWBeJgKGVcYFz72imT+LXl/zcEp19y4p
M4PygflVm9s1L/0yvRur1nhcySRgv9U7Z9cmq03c567eHdRuU+75m0gdWApk2Hrdl4HiEGsJyVk7
Avaf6Ym4X9BcFCm5Nlu5rIeJn+hg4wb+Ro5SQfhG11/LkRVNoyHjzGsAh5iniytTDvAZpS0BuJMU
14el1wI5dzzla2srDjFxI/BIhlgBEQhDnLNCjqXWsEfMVGJukimLXCXLLgkiwLMKaPuYJUxQSCvu
6WgIF2ln8CFMWrgj2Yc8mlsmjx0uvKgGfvBEQ4botTdlvHj2fLQ0qmgz0b2oMHdyHrlvcVvLjdU8
Z4Coti7El8Jubm23Yy0Nsutmnao/JaBFpkBknZJUCFEmdihnJkuL4Y6B8zOpHwvlm+w7/KdmxuzN
6AvabW/4lStkRflFSqSoX+gqO/u9XjMawPn8Gj/MflB/MuRWJ/69dfgkh8bdYQaEYLbVFGflNNM5
AOJfyNq8nxJCXNV11kPFRQrnjI51cRZnCUxYxtR/TMmXMf9Jr62HM7znqNyLtNGrhzBPGV1A0CUk
E1PUUZ3WH66W0WbX20LVwQmfuz6BCwTGivV11girGwbVZtiTfuK9Zz4nu5GA+Wv5lauuvXl9PTEt
6VEslBDUE7BrLDQZQHG0v1W2Uz4YO1mFEAQ7wEZUPa2AvV/KqV6eldGa+lAuzGC9tNLDUZIjUndy
9PuJEbJT2i/W2BqY+uiePTvNQix2+oUkoZLwUzglqMVYRtIQEYgCWzKE3Uf0IRj25IeytiSOkF7l
6OGkls0eVP99TnjA/a1op5M32ngjCe4hMJgi5CoMiYSYwqHTNSaImj3EujtPRwW2M3+AkMc6ndMz
0nozsBtHf1kroFF+kZkUK54z30TfWaFhr9nFTg31u1KZVEzWmLSx1UDb4J4zwsXQidWkf/ns0D4F
WVq7l1VYKA6A7X/1Bu7kwiIDdbVNNPCJmoQ0ESPBH3NxrtVOZ/GI9H5jXRtMiuHEk2lokTK3oCAq
bTnAjXdjW03Ur0PTMx5XE/NcEHP8qXI183NaZ1T7hZhYjJMmlc/Ta7LAsB7tpg527W6ITFlesm5s
4kKbatT15JUpm8nvAdJOCR02162fi8GaQqdbyYJdq+Inm0H3NSM+gBpgkb+6Lm9jGvn5UC9a+alY
E++oqX3+upQlU/yBfoaB20wTCaxjS7rys8Om9IklIytVqWAkwHSlkW5YSvUm9IT3gArK2TeA0T0y
D2dVq45C90VCCE/HdIAbc8D8IpyaKnGFz2V1fewJQ41cZh8i0hRjvTAa3EJJtFxMuOsaQ0a/GoiU
b4vSWRhdDNJEGpVKkfn1bDQT0KG6IMYpmVhDkXKCMdl6U0XNeLNzVMaC1uuKZSxysplc6q5W3zPq
fqKdlDQw9NaJnT0QjnCeTO6B2Jbty1rP6FYXTDyTwvCnTZPiU8aN81RWc/GTyZwQMXlq+QNLRWT6
PC4HKVr0Mn2VhhW3eBaAlFmJwyLGomKpxxh+U08VCU1ftbbyjlzt8bHppV77rtAfctVgQdnZN0nZ
82jRuPUocCoyNQWPKimGzV4EqxH20/7UltUQacMR1NglzfEYlfPKgwJofg1t8i6irSJQw+8crce2
ws7iLm90Tuw+q8+GSNqfpsMYfVkV42K3uv0tI3EPqwHo1a7aqzeKlJhFAAs7CFgRC2LvPGkTnB1W
TZm9J+OYgpTEbuA4IceCoWCaBQ06xTzlUTdbQ7+xm9C/1bRdBENvFO/jwgCFPQfSgcrKzYEYyHl9
7rppPIIaYuhgqznw6Ay4uT9oyrXMBUIsJxsiZRohh9r4bDCDci0IAZkO1jBVv6RmJi/JqG+P5L/Z
z165c9UL2AylArTLrpyn2ShImqL0/BO/5r/IQjECAKPgiTV3ruMH02ivmqk6WWn/kDv6vcNWWCx5
ZIn6YvXrzTSaL1OafFdRIbSdjP5d2Pa7cG6XPMPr2c3NKHo/KPOk16tbzuH2kAXbcPDm/1HljqQa
mwdmPbSubOnMD9bpLNfY5VsyuWkcP1DF7D/AcH//8z3keKq7sx/Qnv6mj1waoACVntzUpbovPcIy
lD8Bwj7CChBR22jBMAKApEHk/tH+XYp1tVJ76K+6lmrMlRRyVkkfny/VMOG7sesR14+5RanpzL7O
1v+aqFCqCT7duIPG6l1Id6NllZl6lqmwoj1k7AhKh300IWQPLVKV7xQEbAGclgrmD9LIXcP5d93i
X3++5yDZgqBrGB8d+pWuDt3i1P2VNaIvm9s4H3KCqCb3WeVBbXUep+xPPIL/vyj//NRd6swgAkOK
Cn9h/+H+pghWlTQlSlWZril4JPxNDgPTUqOeQmKxza+qxuSlMolsbAo2X2Ci9yuE+Myn6GDshmWa
LaO3fGbyZB1JbHH39+f8nBgOnrUOq5PQ9zkyZo1PGQOUWNHS6og122KrUUz1CTWJHWu5vt2tNHyB
NVG/sR8lhbDW2C9546miSw4bXYEGai7PUhdNiAu0C/muxL8Ug3NslZWpZc0YREkZ9TdD8yVZyGGH
jKORZ5/pJhwX9EcUghyAeAMPSbOhmeuaJKpENl2cfGrj3KnL68QD8mkVYrg6M3dps/WfS3A+t5zg
MLgRiK3ck9YlSJuWtCdJpVCOAJYU0i67N6oJAlH0fnx2ZgXtGXkQ4YB0IyxU4vd0dzhTJFO3Z3k7
nwkUfededR8zSWba/5F2nruRI122fSIC9OYvk+nlUqZk/hBVMvRkkEH/9Hex5g66lWqUUJgBZvCZ
HjEzyQieOGfvtU0y2i4dt6j3juYNTwnzCHrQve1spkkTPI2cBieYjmQfpZjLHNf7IP+EnDFbVYJB
hzgpSzpJtSXlXbX4Xse2T69ylB4nIaLM2oxFNu+nhjNmibVrDdWjOHjeFBEl3WjJPQZJa212yrii
AnzV7drez4vIacLJeyhCaBX+WDq4PEl/9TP+mcs4n9hfOcVQBCQjuWdZnu8JlEhvZSW6YHC0fm1U
AqViIcN3187j9dBca7W5dhNsTaQ4T4nO4IWIkGBUh+pmosP4rtsl/WhSl/hgmU0TOJwRnEppO3uk
OtNFpOv1Ji/z0heKRxOJqNgVL2xaMC5F+tGzuzfcDsbJSx2xl85Maa8p6ZU2V/l+BsaGpcMrtpza
qUamTGJBDFVlNWBhP6USGIAqa0biLgmVK9lbobmZXFqvvmYV3bGlbxlobYivD28lgR2dOzFHsOfX
XuE/K3n+Mj8eMiYjji7MTUeIIa9nkZDBqsfdE/pw3p7OnEHrnKqjVbYvDE+Sh6jq6fNkiJzwVkRX
dauOAekVyWXtWHT/lV4N5qHFTRNXAoBJaqhE56nVSSjPk3xsV4muz1vkpBgBmzh+cA1xozTVRcLx
py/C4jKZO6SBcR6g5Kt+lLE0Xpo0yu6iWtbb2YvivYDOfOi0Lr4iR9u9oHaguccnmBmI5NbIIcGx
j8nUijVJpPVjhSbxgZDtiRD7XaMNDdO/tNTWCZ4ChkXOeFIdxnnwAJ6baXwNpSF+KY1L1rK2DBNp
VbpXCqISZKSWwdQvonHCrHiFbSDf0yseDirIcgZXHcd+WXbEeuE42zZ1F0JEInWcILAmsNNef3R7
tKWFSV3gU6bgS2i8hPm2p1gMKb3Q2DDW0S/jfooOka28CQD7W5yo7xECo0DmCFv4COEHQhqxGRUC
tQel6Vb6hD97cuqPqefoaccODe5o0aTmqrPLhfCC3tKHg84bhlu9hA0BEL53dQ7igz3+tKne3rQm
0g9R5iRYhkvzUom95qjYU7meDbO+CKuhXws5eBeVzDnce7X0BwsH5aQrROomGDoLU9Avbuc0+oaK
d/YqhnZh4M+zFoIkoDjexZ93fMJcra5McTjxNNXOmvvyV5XKl79/LvHXRSVp9FSnPD+RRRyK7Z//
/mKl+NcbC2Qfdk1nsRfylqASOytVEi+UYUohQ2B4eGxjkubNDtCas4wuiNBlpln+LSD69zVNV4XA
DjELD+DZd5qbIWwiu9Vu9Dh2xjV6NChHYZncRaZwfrWuLR8aF1FnicY/+aYuWO7HP9+XYoZSZnF/
mIwoTQ/8xef7pSph5s4jKv263BJmpuYg7r4pLj/bS5ZLQJ6GHccGY2Os+m0b+lcRAH4Bpm7be1e4
+Me3Zg5CUnW/q8++u8hZpTEXeWUSfupdkbeYE15G3FlCDknw56fju6ucPd30j/I0KwbviqPPPFyF
C0KTCPC/ciHyg0FQIgGHX4zUDENXz55BBGvzZPZxwss26TYRGYBX6dRH3zzp59+F7BaiWxzDxIJK
eXZ+52WmSaGq9XzDkDkiZWvKtkCfS/CVBopJnRSvP/92nytQl7AdA3gklKbfa4sy9POTpg2R5TLu
KE5V/IgKfR6ePEnv8UaXT6T8Iv/8zo/2+Qs6VOxYIKEKWcv/hcZz9mhnLTDhaSpJyW7iNRK0lpzR
BEGi8ndb0pfrnLmzBlxC9B4q/dKce/c6mcnIUqosfPnzz/fdtzn7+To3rxBO820EwIuYTt4r8ZxK
N31zl873b92FpsUBAXcqq5X//XyXxsSocwEH+y6xctzy9Upr3G8e77NvwhnTWfIacJThUF9Yc58v
gRUnNGI1D++Ys9MZpjk6ObSQv9l1Pm9sy0ma7ZRASI6FANpIyvp8ldKMlVCt4Za3erAoUZxg+s5k
uzxA/+ydyyUM2FXYRG1kuNzls90AX7VpMKKrb0OqssQQZFEfmnGX8q8Gy/nLG8PFTGA0eMXxjC7e
/s/fx6g7cuBFV93qLwzXm4c/P13nt52/ziaAIZUTALFi1tmWowwGtOBQLW4Ldc8RSf27BgC/FH5X
qGLceEyoYJ4/f3jLGol1QJJ42w+en5zwcHzz63y9247OSrfB70PBglT1+QIEcOcQLjXrdjNlP9TY
QHFT/p2TnhkxNF8AQYD5raVKOFvmMfMTA9ZPc3J6YmEhauJv4xjyl/dB55HCKwLpkZ2LK519j7Qw
TSho8uRu7XRN1/7/9ufPFoX0MjNUlj8PQN3Zxt8RVc9XNsAJ+jDcawpAgy337Cca6yJMVH0QJ9Ua
1i0asF7FbfCjQHP/5+/x20r8aelBFWWBM8LEfL5A1j7/TqUodZnNmXGyc2lwSNEOjYXp0WrRpFZd
cb3IDBkjHKXE+zePlB7DD1xRf9d34pFwUI0sYSLLXvkFe5gJk8jLeuxvox3xzKXyt6tm+fPsXizH
BUtw3hDUlDpGN2X1t7o6/7SE9QQJ6c+/45dlzxVASbPPU/kBPDhb9rkm66jX3e42c8bds8Jk4c9/
f7nhn27T7/XOG5Jn2Vxqzc+3aRxG5MtsW3e5qAOlzY4MzwLsRCvAO3uZVetIYdT252ue9VG/FBrn
yAsUw2k86GUBTasBEWCmF41n+/UUv2WDRHoomFYhWDsolTwWojt9c/nlN/vnO//v5fHBuywCCOxn
S3giYwwBZMQUsG4OvB2euhmRPzqbPkmSoO9Dm94LRrZJ2Ae7S+9J+v3mV9f+q9RiG6eyZ8eFBHNW
KyRZY2gtQ6yTrhhXIwnsfU7uKpqyD7ean6hWYPLGP8exuaxGK7AagPuMX1HDpD9Txd416SJSBTUN
QFQjFxVB8Df70H9+QI2OIPh0SObnVLWuj/CN4iQ45QVLeB6RXBD325ooqkpMTMQDB43dvuLX+Kb2
+M+HgwEdoG/63Tab1OcnUgqpZWaaF6cM+5acmAyUnEpotBfWAyvM6F9ceaGM32wUZ/vV/zwU/77s
2cY7MduJG8FDEZojPSWSPn6Nw8sUnazYC5LxKQxx0MprlDr4UONvVrn3eRl+vfrZ2xFkCszLoShO
SsYsFXvsMXdqi+EOTiq7+NXbmHbbqKRLEOOdQJvwynD3HTbnnZU7K453m3p2LgQmLnahPSz8xB81
gV+ifh3iRkGkoN5YdOc2WleuxcA1mrm4cRcJB93MLTC6FW9Ud0PI+0dVYJQiNRq+AF5MWrFaiTVI
sddpiQN98THFI8C1eX7C9HJ0MyRH7iDwdMqgqOLN1JYBmUmRH7GLDPq460JBp9jIH/IwurdL9SbM
xAqn+uhjPEK+NAWaKA9ura3Nqb4bbG/jVahKxpJQk6Gws7XoYwhYzOZMbMSr0Cpo3mnkPFf6trH1
9742f+L1wvoKHL4hvLqhvQbneRG+ILqOovuaGOBVKvVHwhWOjvueMeSnWfvDNhcxb9dvxcxyHxBe
rqJBQ2/VX0yVeT8qw0WZ1usKueWqx+MtZHT7zV70+YX8/2888xzqLwpV/XydsQ/Qm6SbeIK+esMI
GaSZNwp0TMphjPRtPOGRKvA32fPWSOejNoYPcTKsNGQJDNt+lp1ywuHy3Q657Pqfd0ikrkybfldr
0ELOtiejYiCdmJU4ZfWbxQGQ+2SiX1G0hzrdeMgplOln298bHR2rZvvNT/J1LSB7YrhGLgXZ7/yr
zxuAipqut4l+Pam9Uh5nxGAbQ9GbddKaM0LVUf1okEL9mr0W84fTiOs2n38hrogPs6aqayU37EM3
eO11U0+Y1pKoPZjMHjbqkHVvf/6sxgLXP/+hwJqDO0KEZqKG+/xZXfwYKDSt6tR4+6R/S6pHdwYe
4aXoDW5MlCppdxmpL2hX/aq+Mhz1VwP90JrLi2a8DiGiYLgJDPdnmaHwKz/GkQeTOC7CBn3S5NcW
aInIuBjVhKZ4duOlf0VGWZ6+ZfDHiXK51zR/zvbaJI0EI7VJnGazPYZTdpMlNRRoBrrfbHD/satT
J2kUGIwZgXOcT7fgPWqNjmbwRDwybHSm0m8od/JdqzhvYzkW14lnjpepjQ4ASTo2g2T8Lk7mP54r
lz2MAxqVFG2us3tlO0kxhJ0Up6T+MQ3WbVnMqHBqH5m5l7+aav7NS/7rK5SvzPuTxo3FYM09W0QK
cUCqRdjvKSo9+9Uc5hzNDUDAyGnjnVWN+kORNSWaWw3HQ4u04c/P5n9+XYO6FwY6s7hzIpOidqgG
61JwklBxcjPb9KOqvE3aglj7Sd2TQBx0nv3N6v1cr/5+olydXBUatKwI0g8/LwipxiFzkuVHjoGb
SjoUzvj3FQI/7D/X+L0o/9WuTJxQkGHXipOpb0mA8NvJXAnrBzJmDHVj0HvrUkv2U1du/vyLLqvh
bLHTJQXl7JkGjavzulEYGq7r0OUX1bz73tVQm/UPMxq8P19G+3odynGQ1DToSVb50vGtE9TVeuk0
J6lZ1zIsHxTigEasxxFdH3w+AYCne3gb+9ZsNtUwU0E3oFZx6HqFuB0y7ZsnadlwP3/vz59nedL+
9Xvngyim2XUbKrJrS7I78eQgt/YV2WyG7P7P3/7rC3G5mMMIk0YBPrWzLWmESjTji8OSliR7tULf
3rX72SVDBzTPX19KA/BD43FpQxJu9vl7JRP734SS7dQl6Z1tVd4p04S3iVL9Iwqn71K0/uOucjXH
438MY4H9fr4azOBOS/t2uRrFlpAb1SnXhf7NpvN11XMUpW9Hh1pFafFFyOFhEyQ3S56E1axl0f10
AAhYhssukK3TVl5gUflmWXxd8sslAS0ti55e9dmSV6bGyUeNS2akyELS0JSjWivD459v1n9eBXwh
hyaV4JnzxWd4oJaxDNMYEeWp7M07MrC/+e1+j47OHnQ67jR4ECeTL/ylR2UsseXtTG+n+Gj0alUP
E0Lit9HlCCjQOYyBWZ5mLGOpF3+zxv7r6/370mdrzMCqE7nuct+k2NWk1fpuj3voz7/hfzyCSyeE
tx8IH/I5zx7BUuCjQuJu3Th9XwNgMuxL3OqE6SVArv98qa/LmMoNjh00RRqKX26XkvaenOw0OXWW
M/PgIeuODahJE2PsQNTZ/M2mebZHoYAjqMQ1EEeR//B128gi+tmkppHCp4GTVcpCbOdOhQ2cT2Lt
Id/hUCGNb0apXy6KupixGUZsGAELWu/zkg5zPcfz1DknN5TdJtQ8DjzxlB17a3A2I7/vIRuU7Lun
dPmr/3pKgaqSTLRMTWzQQAzjz3ZIo6Z1ko+qctLReu/VRss2bQsKoqs0wEIy0q4VJxkeOVDCTaJU
PriRzAgd67PsaXYybJl6PKcrrxvyUyIAZRRYFm7mKKFSGav4UCEl+PPDcPZwk4lBTCo5EnzmJSDH
O/udxpSwpsgq+Psghux42+t3f77A2dN2dgGq/M83wsR87PY2tU5kC59MKB+6+yo0G0hd3wFCz9bQ
/1wKeRlNP1pn3IPPl+JVi2Kn1qpTNWNgeE1zvxi/G/n+59f55xrnTb9eZuBZUBufMO2Y5iMoBnQz
oWF8sx3QUfnyBC935p8rndeojjraU1gY1UnVigq9tede5WnRBWPNGEBiKtoPPG5XGcb4ozT1n3Sm
lbXmIPix6iYNBMwtmlL8P4DPc/dNrSExLuSiCM7pYu9Mo40waZqKj1vVhNUTle5HopX2rhqcZ+gP
zIHF/J4pCiGWiPeCdKprK+hih6ZwYlgtuBHd25VFDpKQBNB1jPdo0wygidhCFlF+rPnaqBG3aQ2t
32APw3L4kCPimMD6BThuxRah8qvbNjG+Ua1aRXXygjDnbcBbsE7HmgTdRILAkibOsXmw35HAcVhb
MqdHmtvbIgNsZ3GkgdyTxqd5nA7lXOwG2aorF0CBggUBdoAtdXdVxaW5GupO3HcqWvlLcAQJDKsG
eRD2FDAMidn6iQ4NRM9sz/e0ugwcCyoD+7UHDgZKTaaP4c62UnGjV/mrUUTmGguA8+xgSIVDm1Xb
so6760hRUQLrSLKYqWCVU9shkG6hr2XCrqNmGYSUhPmEYrfWrTR6eVSXDJ6yowKAlCP2GRB8X09q
c6dpYfXstJHcWkNXrx0d16RXIZt3Y8M5lFrnBXOeK+sGI2rgEEUchE3/Is3IXpVWp32EJtAJvbGG
B4LIdYzQ09gB0AIhNZkNb8150ZQ3IsRE4xrZOum7JJjrSINAPA21j+jM2kbk5bx6Xtk+VK1NNnxR
hsD0gHVd5EOsX+hR8VFrKvSOuXL3fddXPmpre9PMKRjFEi873hUdoCSrf0jc8SXpPdBBGKHXqhva
66lMjJ0w8QIiPG8uk8x1DwRStzvLmxjVMurkVtraMY7qXzwXzibXJ+M5mm2sMDqEo76LnH2NutWP
2ilfp830pg/HAZ55X073NTG0QUOSpS/iuL8KQxFurTRMiXiYrd3YTW9IyBUctC73wy3rwIbTAKk6
h7ImkDNuCYVL164s2720EVkNAhluctFnh6T2ocJjIukKx8cNq2+RUUe7Ug7mLqw6eF5ALVDY5wb+
q8Ek6DbrPppBeakniyNf44Tb0Gn0K2kWdP2kiNkXJ+cJlsxk+zIv8AUnzKqzsZm3Mm8cZONSwzcb
gWVIYuWmHCr3iJ6n3bRWOvqljn+h65LxOAC4QT8JJK+N6+hSOua74qnI3YncXmk1/qw+x3xtZs7L
qKX0qKl1VyXq703OzJcEWW3ca0kx8ro0kssmi/u9DLXwNozmZC9FBfh/rKtrb8JK683QMbEtAmQs
AcorOvZ604TAkuFXXBc5UV2S2elV0sYkB+Cq2bqx9WpDzsSjhwguq91fsBMXgLxprtxMx8NShJwv
KtEcsZvz0lOjywHExb4MXfqtOEFpgcQ3rtqPQVy55Y+osEmc5N9uDLOzghFo3aZPZwfjWDXTnlTw
6qUhPipl0Ddi8dpaohRB3ankAnhYshN9sSuO2IOKfOHYFTSmUNlGFzb/dpVImEhxVyWg1hrxGik4
cQF/gVc0Se3ceV09rVrLQYVvl34kl/AB141Jj4jyldG6JUrabET+b4OZdF3yEvqoCuJWtfHetPJo
h4npowHsV0NUd3cRDbJNuzhvOzETUO6iJ+9LsA92Nde47mc6+1kd+vwT4Y02Q/JRY/GcdomxyqYI
gIRMSF+UDec/A5gWrIoWiBy68TgGJZN6RH0QIeCtqwQN3wxhbFMoWU2btTR/FeGoknimolqsnZcG
E+jKTLK3oZTvAoMPs4X0rbeUR0N08BdH47UMixDsHF+0Z3zoc39eLYuejaOHYqV1HchWI02DGco1
2k4R33GqzPzQgSpTtsp9k418zNrO0R7GyAwLdUauCroragvWTdHg43RLY2tDkfCHmsKhN82ImQvM
o7KfUHSBMZAP/IOsxDwZ8fYmDecCdoyHxJF4h6w6/+EUxYONWvOx65TiOGDZO0xzFR0jyPJkPoGr
3nSLztVZOAvY0pRXM3K9oCixMGI1RPjpReg7PQU7E8f9QIs9+1BGzrvposWacfFeSMeDPDZIhcRl
Q6UHLkc85hzxoqZnumqLdKsPprnu0wJeButkAynBvk07bdgiMJKXwM/aKyHM9NAU7L1LQXtBpZwF
2RgP2FqtDzYhEfQkebDdkWrT2+RVIT1LN6L3pi1ol3ETMyji0R46mkc4xTCOYec0jWnFu3Y+6H03
BLOU+p1IY7tHqtx1kLPBVm4ThNl4hLz0hxlK3up6ZZWvigBq4gP6wtRlNvyY6hCd0nHB8uo9jj2P
IZdXuT+9tGx9uJgwQLwZ0X5eZWCNCOvwdbyUoEHN7AJ6/5MjrWer635MFlSYxsiTW9iWGV4GakCL
iE3U0pPnw9hpjnmnRDdWAnPAw+C7aqXBkXzM8L4M4bggeZoCK1KimcYuzFNuwhRZzaEUJrMX5DkY
wKLoWueuMWsAEe9kJVk3lLibNsd6VC70Hjj4uc85K/Rzpkorx+kgoMRl7udEqBxGxxw3emOke4k3
74qYWEaNkQmRNjTfi5ppl8SUeFBbYqgHLXefQshT8PWKapdbTEPwCRgbF+JCwPBdf5LA1CAfoSXD
czNb9/Pk4nvuzBT/TKT1twV8Ip55tbwkY1BD5Zp/iJkNMk6RK0rVbuCtKsn1XCG5Lqw+2zEZma8F
c3r+a1IfL0x7QKyNBfQ4LW1T+FNRwBsvvJNtbm4jS5rbVgUBlmNQx43UiR9lTcOqK2p3xUfVNgpC
t21b4qBcVUrbAGfuvWu86DzHU+29ug1WB7dRtABOm3cDR9ddm+qAYHpsWa05xRPQ5hijq/ihl0r7
08Z9iDcrmwqYi3NhYbmc2ez1rINgYA7qSavr8D7sIlgjXT1us1ILg8gjyNWOGKp55cyuHLqEuVhK
0W3ndoruVTgmt82IcnAwBNmvHjOkuAidvYj6cM1xUtybi0UTdLm7bhV2IMBMTAVHI90gR3a3iaum
QVr3+H09+ttp597ZpYQ6FVJDxoM7VORB1e8GLiIonPmAPhbffa7Z76rJCKwuKWllw5RP5R0c+aQH
V7+gtFobJlmqjxLU3CTpTOIUUYbXatujP049vjDq7qo4ponW3tfe9NOWqqQE6t6mET7aNBrNZd/o
apCp2ttIACuB4vTXbKFjnxtcMm5AXAD0mOLdODLpYSCFk8Jlbxd1rF3FDGR8pWRHddtk3ojGYkKA
T3ZjTtp4F46TWCkxKzLO84cBDTzIjbQNylqz1zqK1WLzKtT4XkUuC+qYszl+lGk71IQADXAofHUc
ui1KbJw26ZQxwrG1DaC2cQ0KLsckEOZrpGNYx2QEkcal+D1Olsa5Ic3bQ5Lk9a1VF+muHm1jBYhq
uIRd3f7kx562ep9hZxtA3q9T5/cpuZZ87TE/Ep+U4nLOwnus5TjdsShuS46wMBRdwLTUHhqOgrg5
6qnWPbaVC9YVTXPgidK9RMsebayZmskQdnsDIYtDgAre/kWmHDg2WTMNJwG8oqFK7etngoIuxtF6
MdJhMN5S0xi0e6tuE4O5vlHluwREW7ix1KZ6wWW7PIxZD5lAGgbedqtf13a7BOqUlrfKuxFYqemO
/fhDgkW6tAdey71tOn6BtX9vtZhGC8eLb7LStNeeK6pdNie2b2nKcy7bzC/qxNvMdWH8zGqNc4tb
xAl2SFy0qygpF39gqlJFeWriY89p/TCH2b/KWyPb0yuY1n2RxjeaIJwIc0Dj3MWJB9yyMe/6AR9L
FDP5Yq93b+wEA07owAitmxrnFeRwp31GaogeklmHexBUfnujV5JNDVlin+aM3RVK6iA3pAiSfngD
RmKtplii55cZQC8T+ChNrQLcMzWPSt4hDldh7FPhPBIIyipxG7790OCvZTfzyzh8zsO2XJmZqQOL
1dMgG5Z9ED+pL+w05sTkApAap/iyaB0InLoTFlcFjKo08ADOUdW7Cp9Uy6lhAJawXVrpdAkCBmyb
llrzpauJm6zOnzsYbrvBxovpdwYuSyX3GvgJ0HecUW2CGA7BGvVgsQFjyasB0i6GSJ5ObLQxmdY5
jSPApG82Aa2vjhr2NxOz+h1/YISW08ZXsBmRtEWzpQF+dvqQDUGrntoCp6peuga8o9HZ6XNs+EoI
7YuSo9/rSedcZ2HDIi8X4GJP7AJor7oIGjkB4CHq+Zq+Few0Sz5HjvOu5DQcdU4gh5GgtkdPd5Vt
MynVT28KgTwwxQrwFohV3IK/UIq4xQIZKow9DYyjbAgrS6mVHQY5el8M+3wVGH1Qh1FzYQ9YI1SD
yC8XpYovONTrflpR44EvVLbmMBDLZYN0u1Hl6Powe/S1FsIVsqJ09osM4iFBa7S5DGdeQerRAi8u
370IkIioQIdrZWT6JZVbkJj4VdI4mYIYqw+GKMUMKq+bb3Rr0vdzAvARXN90GRmZzRnDE7TOmmZr
WiK6aKSF6b6wXMB/SXedFVa3RWDWvQBKd4/2mCpXJLoSoQYIb1OA+X+K2WaO4AmyIB0zILE8TvoN
RS30jSqGe+dV3R2kt/d+aJp93Paez0RsvtDjuy7fEPOXrjj6cCv0THumeO3ZX6h5hGK1q6GTzIhb
4axjrhfokW75Wis48mGUzYIkjrNAnVzvyaxsrOkWbIVfc+j8xFU1PER6We1bSyEMQC2mKtkz0oBT
ZNUatHo3bu2POLPGfdaMRhAS0LvOVSbMQoToJTQcrutiktWVbPU32zCUA5i90c/nXsdigaOPdZXA
KuhZ9zMBDvAl7JfSdtqdkVc0SBxyy3GpYTCvDCaMZcpwDmfyD0+dHh3MSNRVE7A/KajulFzZOh0Z
flkxgssrqVbRYYFEyiq8PCQVsO6Aq2D8lSAS5hOtix6FGlIRRs32tdHjuEscBn1pTWZAUqjxLjHD
aOfWZXMb665zx5cyfNvhsUxcVENyeAFJhl/PxKatUkD59HABhbR9tx6ywnzsEpGspzY3XtpY16+8
NNMTv5aR+zG3Oelq7KbH3kRzk7cSdJAaPmIeQx0RK6TssY0GrQlzrcwbfSe9Pgqw2/6am4wI+6zH
ze0a7JtIHTep54Q44sSvES7YA60lUDZkpm1o0ENrM7nF0zSZt6UTP5BlTr6kosJoMtwKV/pUBPQc
DVyD3ftADt1KaJnYxV1jsvFw99S40/fVZMlbqy+VI0wS5whHOb5yzHzeFJmbrWfox/RrBV9DW078
yrNXGdU1IkOq1LZsaOqZtC2ikGVpvfJWeSeqBfoVIoiVSeQ3BvkRw9lgeYG9SIWiJHF4eUKVr+2h
unYSBStjCZWhhB/C57Nj8jP0eh2p3k8Gx/VG6cqRg6Elf8493UfUopRVctjoZlVcURH2j2MJOcto
wtjnwFjBMrSabVh02YIn4UAwCzt7Jj4t2pRlrwX6ZBVrjjKEFqgTlnbR5umurWCsR47+AeoDdZ2Y
55WoLUB2pvshBFDtxMuzA3utdYl2qAzMdkAQFUVGc1sX3cjZPW9x8DUmzFuMJRsXW/BKAeC9Ebga
fSMtfqF+jVm2zVs8QpsBcaAZB7vk6e9m7XWx9fuxKujNAZKmlCb/4T0L8alV0tKuC2z9axDaNOLM
3gi6doGJpu6FMwMFNhBhHjyXTYGOVkfaUebCpwBswfQboJcSKz/ySaqn3tDiUyON8tLLXOcJmySd
KU6kPj8u1PcZ0AHIGGtnOnJaPLPGGiZ8sTZtyI6qTqWmRJ0OF6uSxXPb2uERGmGziwk73IWajG+A
NcqgJPZwO3JbVl066Eej59ZEdsQmrtbWuhoAaxVhOm+rlMAvHfwBHD8Nb6kBAp40umr7O0ukieRm
LuefStw5NFzFaO/bwYw3WE6gT1GxbTQJoUEKZdgxhYOr5cbcjnwguSQx7f0wmjtXJPe1DawhrmS3
zs2Ww5gap3vG4vWVBw79oNOaPc6AT3mlNJr50eeOeLbd9ikUeXzUoIFtMwkRaUzSt0iOAx+fhq85
L9mFYdvhlU1kCEPGHgOGnrSoagGs2snUa8DzrG8L2sEUeeq6qIx2x+I0NoSdmJgAdXFQmrG808PU
eRpn95dTjjwvKvsNLtJ2UzlgoEaldPemVVfsJXV5LxVXBrpJQaGW5C1pmZI897rTXhBImq+sRAGS
TNG3UmZyN1OR40csFPEwJy2RC3QkgMfbbRjecTM0Tny58AgBhc7gaAIgs430T5O29TzNVn+w2DBg
Fo46POhGHR541ZlLR1ffI7ZQr2NBU4ISqN9NvbNgHHlFwpZm2mlCgCkEdb9Fr/0tRdmi+/TjKK7j
CPxK2eXFBy1XBGFuw448daN96ZLmdEsF3gSGldk/RhOVdArGhJTHkJQSYmo3ONsAP5g82dfNqORB
5IwVfYu2WbnhNBLZ0fbWZWfThZsJ6N4QlPqEKxVVwFi/Y7YcduT8QFkZhxZ5hIpdcMNgAvzPIMqN
oRnxpd5UA7xYBzKyB2q9wQ7yaE/mE8MzlUJNvFhZLEES1Jz5Ydi0e7NG6KkQXKuHYfdmFJ4W0cXF
BcsEU7QH1wNMVeJxwKnUNk96oUPGaQoZ9Hix9fJpQfoN8o4sdl4NbWl9uGz6F04xPKPYFAeyfMDw
02OidfmcFIiOx4h4H1oG7Yr8Hk6SRMWsYSKz/1L3PqcOpCy9wN3ctU5612tVw2igpq3QlM4mTMt4
NwhNZ+yAFoSAluIgbQasLDkrRvzY2RXotM47Ck8Tz9YsmhDyutQ3k5k8dF7M8cQYnmOxUMBNfr8V
bwDzzqVLAEO5y5MAOf4M/booTPDPhRH6ahreingYLmOyS9M1fehaPiQoqbtN2jbtg6ET2a7KxIOo
JEk/qGNDPcAwdfcjKNjHsFFlwLJlAmnLcB9NNIt1L/7BBEFdlW5EGArZctsQYsCOg024xyOgBVYa
kdxckQ5EXl67UiKZb9NuoHPn9dWCvbWC2hW/CrX8lVWFtgJBiiHfcuisHXsOks06D7ub3IVG2blw
r8lxIVy+ivV1DfaJtm72q9PYFntR5EtKM0MUtXPCx1qdKoro0at3xFusvfSFvlkVXpRl5xiXMKwH
tKN9myTbhhHw1Yy7F8GTmWyR1BHvDHaHKNSGBlehkRxgK/bbnAEBLjHy4P6vXsM8WrqRP5rHIj3a
9Ua7W74Aiuegqja2fTTBp8H+h7JljnASeIv46Wzd1TUIiyokBkYzam1ra7BxW4ZIIKiAdhelgGlg
sk1MomsPDlL2OeoVf0qzBwwAS6Ot0TZp7lq3xFb9mnTtOGXZ/cyC36qIGUk5oRefg5cnze3SHCaN
aCJJGoiavANqxrLhHJ3+psB7aAG4pMmpFzYle5GHTzPV2KVeMN9ZOZMSf/w/js5ruVUkiqJfRBWx
gVcByrItZ/uF8nUgpwaa8PWzNG9TU3fuyBZ0n7D3Xq09jc+58PpPg0C60F8IV8D9bazc715uR3k1
qKurW+vRM7NPz+pfk1YnJ74kcmIAZY8NXCP9fW4kX3CdBT5pr89WQ/rExiav7n5s9elkN6S2MRKe
Nk2mYSLTGETXGeOIsW4Spr6DBE9NU0oUE+sRiyxPS5GHTyjEtClreEKlwUSfOVHJZoNTeOG3FdgT
GVOqNRVYhDHbEtCFRrmv4LEsdUp8KxMayCPcarY7Pvcze5QuS91TmS8fnOfmzmXVEXDs6ffEsudh
jDgmqNEgC158zOH01+yYUnryLxszHwtC8zb34e7ZlJXqfyuMJhur8Jqo6anViF+ARTUlv7M7pxFE
rrWOWG+8d5w/AYsVEq3i+QtAAymETIZYwuiUJARDb03NpiXM2ln/MbS+P7UDgRg5BJ5NwuxmIxXk
XwZPZL0zKLhaSzM85lmK2lvphvXomlVNaby2XbDU06fFMRWWJI4HZCN9wVln32qKbmFGO9oEb+f2
l5l4xoV9TXNxOEr4IM6/hlb4lCdiIWnWsVmY+EiyeyPFpG2wka3igs68/NCTpCPEP/ePjJz/DenI
sNfzbhvKGIdIbvTxEpaDGp46Qp+JqCkkOWekWWYlCGnHTdJn1SbjfV3JL4LwzcjufKSHOVc1dRx4
XVJtFbm9rlxYvoxvdgUsgTDO6qKNsmpPlVlUF50NkouyfJiJ+VX5tlAQvTTSCrja0/qs4jm+tszw
CfOrqRX1cXiZcNOHVq7N5NW3N4qE+drYjPQWE3//6Dj5cXX94ij0W7kt+S5YpNI7m0m37ZIiDaU/
DFupXLlnUQNNq6vTLTUHSRqNb3Ly1frGZ6wexrnzDln1FTifx0vdp9GaxeYeypez92eT+i0eZm/L
inJ5VBYKr8GdrAMBGnM09X11bmZJ/GfvrSEimoWUUtLcCivxgaUJBLC2mC/a6nsnN+G/gJP82fTk
Ls6FwR5AN2HO9xI8DOT2gL6XM5ME3WtqyFSGeiykv5F6kVwkEevsZFxzwxqdTO4+fuAwsaFkxcZR
GGWxV4Od7W8ZwDQ3MCGN3KdBgEQSFTMJ1mjh4awuTLAIk0LG6SAwQKkv2QACxnLS7sM2jHqT3RhT
M1Pc7ZAwE1c5WfE+dcpGFW11NCmM2G4kRTAbXX+acbicdCczvwpoWPwR5OqTJNWMYNZm7+HkuxrU
Z7skH68FNNZdLjroF3ZpXIb8Jtq2LRWSs7qekE/bRyGc9mBrOB0aLwZoJjP5mWZZGzGdKwObSjRY
/crkeuEeAIVRAMfR1ZOlWMgQKNOfoBxI4nyHPnLqlbMkNZB1Gw4YuHYd+EkX2FF+sa57309EpJSd
7qZyYsW8vq2dkns4JU3kKnt85LBeWBfhb8wxnu4tI87OrSnbE4Ex5Elaqru2Tu6x1VpGiryVbWyX
5Pe9nJ5sCs+9NlsMxQbNBi94207b+pfjy/6y2FgrancQh34xl6dWjUybKDACl6KmJhXNSvPqXqaC
18KffjKCS96TqRbpZrnFW4iCc6Gdkp9KLWJbeFlM9zwVLLV1/gN1C0OsJ/tKQ5F8DY5V7wDcQV0a
Cpa6CTDsInfVHdphwv31Tuc+izs0XIl/BGnlH7mSzUNS5C1634qcnrYAhsC1vPbFsgNDJ0Nq/A7y
dDtdaqMq9hwi461M1AJIQZTKo7bsDa2tkTQI6uOlIVF7WtKNyJ2Xsh39HSseeWxFfyPLdTrdr8KE
IQZyQ2OfRJkmDrRsmu/aOWkI/r4lj1t+A6rI/wNs+S3pSdhPfzsWACfhaeXbZNnFVS3LFOgyGSOL
S/geqKwdFYrVrukk9TH3C+dI4Fy2y6viJbfdkkbU0E+9Y878AgayaOqCUBk2Nqyb0LSJCUkd26vl
YDpx8lYky089dB9YatLAoAIIqqZnYqYoBdgJ0vpp0oHF60gULa5+n8RIln236LeNs5obcDhmmHES
XeqyTzfFsrAgF/OLasp+p/kp7B12p3eTiCvSuA3tFZbVASXm3dIY2ZZNwB10TW+7KudTmUMaOgs3
rWfwiBN5l559vtUdfZpx55NkeEW7WgT2TIoUaGJ/G4+l90PBZpBr6jbsiwoilDRPHpaetB1rcT7J
SGr36EuRk/gxIdPjbG1qeuNtChGVV8H69LDksgWUHVG2t96s099Xe8rOfh2PR5oaHA0sw7MNdpIJ
BRrTgQzNfWDYNY9Lm1tXcHHFxWgJEl1TDEJrmnaRkbUwIxtp3Ju31YFf0x3aqOM2joC0iJW5uopE
eGQxTG8dJXtILKVEFHCDMRm9s19jn/W70Oy/GH/s7UVAaOLmrySyqmB1tR9H6C6xmu2HP5Nwk07j
eCk4ufe5xk+TWAyA2t5+RUeQ3jxJ634F1huItbp60zq8CT5ZyHCKL1w345MGBDIshvQDBQ9h0Lbz
bKrMDY0knZ69xnX5IUgwdgpmS4RRDYd2cNdtT3SRN6jXJmaXmE/goQw5ZgTp+H7I2iMOPKmqyE+N
4WCO5fAw6vGw64usfiYizQqh65iBkThQF4kNrIO4m8SnY+r9XnmL9Z6QKPKitV5C1GcDUpGtiYcd
rHSobZFK9bRWkZcyK1y6W0UkBdn0rRiv0qrXR6UU/iJmUYAXbqm6RnGxRNd/QUerz4ylbFb8bvxM
ZhSvbjcRm5nUwUTLwG6TLRjNp9S/i96j48E59W8d4u69NLx1P6e5u7VSi+kim8dGs4PGR5xFtAr1
+u/QTG+pljyDIIPRcdPnzCXjQLKLPDRoYnr1Ev4PBDQ2UdezQKQ9GkMb6+69k0/ynz506tXQ6Xxy
ut1N2cyEROoETBkDt2zvafodzWICJmB0g7GYCMclqiT03dGIEh/xwRzXCYFlwnw2RutXd/wceT9A
5dm08sAwuvjq43ra9E5jAInHFjkIFhhwJAD5mFQ9aE+Jd2ZdsTeslmW+pvJ7K5544HKqk76S+bhR
JL6/I4Myt5lyX7xemI+W3Zp7Oi/UOaLoOOBbbhbPic9x3q3bZapymDHxU0Zq6YlVYfUyOMgq6sUr
z4Y4ooqCq1Ro+Rt8EDdoGxe8aUP3Y3uIyVhQ6I9W8YlSlnHOlSg1yoFA8rLqDJ8z0pkKlv7Ta15t
DeRE7A8vXf2tjPwuXhfCkB9gbuPo180TYxrY09QtyQ9h9FyVjH5LkvJuO33vMi4vCBm3jpB7WzxD
uIFWxkvpPLXGyXHObn2fpEcv2xMinbFC0gnZ9b2901HlnUFoxEBN/Kqm/bE3VfZuA4KyNH69+7Xc
i+rHd6+0XZtMp3PozwwijZVWSD8NjD7rMcoklwoZT3xbX7V7bfQXi56qvk+zXe9SxDqHpQEPVP5W
075kCNVrgdmzoGrOC1Ol7GDMDwNDppENY6kGliLM47ja5PBHiBg1wm+vhcSFy/E8Vz8jHkgzvluT
b6OSYLEA6vioVVK5TZrnxH7XurPR5geHRbWwr27nb7n1zk18U9c0UctvnoToECjpSR+3c/+zML9w
CmSM9FX69LowmeqTaFLIC2iMiLyrmWyX097Ij/Zy8lJ2rXYZOvZeL691+1zz6kga7Ys3MOgnIFQN
ZdhagNK9wBu8sFE/t29NpH80mdBHcTavEDgix7tv5JvOeZm0xbEwd5Nxggp0qEqiUmmiORlG/TtP
YU0iQjXIbV5IAJye4gTr0khA8PzDCbSpSHocmcXZ7VFO3DvE7xcY1vX6tREHwSQCcuYmi6dNZx1T
lEY8MdwjIZ+6SLed8aDB07U/kuahNA5D+nPLlsdcFEwOv8CLZgKWuvjVbfv1wYxlcq8+MTW9AwL+
2zael/kVC9SGNUdvX2Jv17LGQt6uIcYZdjn6mcqJBuOnRKVYcasSdJ6tGmSzSxPfZTYMLbRaxcXj
HhcwrOxe77YN7S75+2i/qkaTbHCV/ZIqpz4w3f0yC7O4I2Mzcle6q+IywYv2gPNRfA1yRgplP3jg
xysLenMJwpdDhzR1cY7N7pSScmmU+9KtNxNgNnLpIDnA9SFMCHEuy6WqCN35YoGbsjny/BfVcfL6
7NVKBqnxxlYvJJWHJBIFHdVgXuwy9soTrjJUrPslybAxPs3wv6qLAK0z0+A7/XtObjiRK+x3PetS
kJDkF2S6DffO/KL7j128yxFgru0f88mdJl/19dH0XxK5W8u/CQIFC6ymM262872uctRouxvbxHRI
rV8+su4lg/Ko9H2czAcx6UGBdKNrcMz6hPQztKdYYINwWFDd2MjffNgFsn7qjdfeorzU9tS2h8a8
ATWAh2S/9uizsa+ABODKgxXaqnpTiX8z6YdVfl75tsYMLQgjnSUOnLpknqQ9ICoKCbycnSr0/R9g
fVy/D674QfwXJCnp+y75gQzcV3M3knyVc9wu7OQPNxUku8kqvfiLQUXCgcgzQNMUamUdZb32qpCf
EeO78eJr4TzMabEvrE8TUftSE0PM8DVpPxuVoM96JlrxdhXOtxGAbYWlhhKg3fiAaPKSirQykKY8
w6bV6RShWNTLxYYraWGNmOM3x0eZkcbHmHBlN94M2Y+rAVSxIi0/deDDvFtWp3owSChUkk04CyNK
Vs79LgQTf5KQtBbQiKkTJtZr3QBE5zcy0/AgCGgEuUFblp58Yc8i6XE73hFSbGPdTbzPwbzJUOe7
YhnCSov/9aoNi5QlQ30Ry0Gr3sbp29H3S7UzcnInifb0vxrnASNwkJEpXFjEo4qjpE+snV0NKWqC
1lUYuH+v3KsZSYtOUE5aMLvfK2fu1H3L4tl1zrQXG6f9SMYPpGSRg2oABQOSy7s1R8O+n7SLN+9x
lg8e78PDCJureteaD6ZWYWvT47pfWv+U8KYM2baqdmb+2qtvt253CxJbxAbo255sEnQ69IW1NsI8
zjmyCaervuzkwe1JU20O7Gdw8z/17dvinSrQDv+7laH70P7xF6NiVP9a5+FGUfS1vSMey/mP5UfT
/6Cv3ZNZTv9cbXTzp1pARvq7pTvnHZcnp/hAJLaLTNHKd2v1PDJHydZ74Txwu22ppwOyDeK/jpHJ
H4HGMId/B7JRktdcXfXlvUIlYgwnjSIrcf1hfxMWI8/IOJEEScw5wqUI4tVwLCE37fj2B9JVGzjw
lkhPnVU+TLij+OLTLfVLIKarmlAOjswIqzvDZwKZ40V7zSaAoM63O//2CFBycsWdmSjoNbkxoyIe
hmDJfzX2Dh5gpwFt9ZTaIQrSxdF2DBfhlLwhKYtEvN7BHtqts7iPoXSz146MAo86KqdSjB+LYW37
5FB57+wLaKXLbeW8pfGvuBvIJtSrff/lHbrhXrT8ixO98kZVu4GN3KqSw5QeBBiFlkDndD3f9Dxq
ebE4VYuKM+N2QNg/FfcURHKCpR7cCm8YuLnm0QPb0RZ8yR8cYj7EQcLu6qIMBfhmzhbPwH2zfiTO
Uz+ec/8XzEKpjsl8Bl24EcPl9qaxkeYlOvhU3OZd1j7GJgt5x41AsPG3/TZltFDlMSuZ+n8+EzGW
KFw9MpAJSdjZV15cWrQHxB6sIhq9N825M837xTjInlZW39uzu1VcG5Z3NDT2Ef3Wzu8EO5JpvSJO
RZd+t8jHZfpyDZ6YjzL71FKg8x6CeoBBrXYZu5Dtf0SSaKCrj8k9rc0DCZsNi8E2PU8Z4M0vZj9a
Pe/JXq26Z91CdfmluydhP8bTCwijJjmszlamp4pQq3WHVz2wqzufwWwz3Zf5g43SNhs+y2zgITg5
3otydjO3WJZgVHlxzOckfxjVWU8g1qOSGt5zcSQSYlw96pUow6DKE0qM7KNvAjwl7nIrlMP7+L4a
9/4Y0ciFzvDNfcSumyxCsHHx7yzg69RnD0KyUwJa0MtIEhhLn28P17Qg5NQk/zi3N4a+FR0WGXRR
MZezfgOSXSpgXElzGN3HXJ/OyvxMxnhXmj6jaqhl8o6OJhCupO+pN4oNxqzvMBVCamwjynQKZmbX
dACa0GEx05akd7BNNi4XsFc/4nhGfPoCgpvTLj/OhOWX/XeGarqqCXKvD5Xxmyp305lvOQeAqef4
P/OAmXRFAT+zTUym33FJQy1bsPAu93lfkQLCFJehWsWPb/SvZLz17XQY/QcMFZQEyXaF07ZQccxu
5JKE24onU5TbbOofxwRowGpzyiShjD9mB9H+9BK3lzJ2Aq2DAsaoanX+VF+Fa/o0tV9xSkIJks6c
86BhhCm1MNPve995WP3iPLSQUW1urKTaEIGFfcMMJkDEvokuUXDijeZLV/I0NyV59sm3bbGxyn87
VbOLQLKPnIYbEQ79eFSY2lhtc+YS9c/AueavrNG2xHCAXYZHuXxS6h3MmxjuCcZHfMGJHW9l/WOx
YCdDlpXnX+NFYrR3RhyTJp3TiXeH1B23yvjpOkn0M3TCW07PWMlDywhUx5dDqjh6Xu1dy+dDU48H
pCZMV+fkT8Y7z9sbqNs0eEbLzEWWPi8mecKNjBj8nQfsxzt3dZDT/7UeKE/5Ogjr1Sy6r1UXmxLg
tW39dNVf6rgnB1JGQvRGVb5PMqNDR+/GFpBd86pACD60Ghdv+pr5L6lpRKNE07v+m9GFxM/18ud3
YMhw2xgfI1G5I5843dvr4UbyXugSS/GZAHWVYb7qe+Wq8yiep24rMmoV4mdybWOwEqbj0eUPOMux
+3KsawcRnHVbOp+6Zlsa96NLMPLBcQ3QFiEujAj1RDBQI4o6240wOSdUfaZ+HeRptE+StbhIfyrL
CWZGyIN2MNmUtgxyc+PFdS9KM3YIPzc6vRQJE4RG883jVkEZEGS3jozBzfg6W0AzRgit5XX2fkCO
/Vvha9iVTZTuXWM9I1TdZM3M3OeXM96O76R2MtxDle/GAmYon421ubM++s7fCPSZLUApt1X6Nrkx
SaKcRtiQjhpPERsDsCdn9s+W81snLUrRZ9YlGTo3jCsEteTlnz5f9O7ZQatan42chxOfYKLfiRbZ
117e4Cneqe3pfZyzqv4sIcIEyIlkXpU9i5FtE3yJtnuIxUsxOYFa7oYuZt1PWfZmoPxayAVxGbTT
9PEA9PHFJWW6qZ8q9ap1T558nJadkle4lAHTX2boR6fkD7QPsv8w6WBs/9Rn+qFhmlEsVED4DKvy
FUDv/ZzdtdoJRyCI9sfSPVXiPSd+fl2GwBXgX0F5pQQ0w9NbDfby2O8shqsVLXVKXafnfwq8Rjvu
k/aSA87MGtpcbu+6/vHBbABQ32XGDqyiZYKLJ5k7WcIuB+6YtPsxe1XANHC2sbz+zqYvf+AnRHWg
We+1+a+TapdaS2jpB4gRaLp4jldvvI4a5GFSWEWDYIOY8UHW2ATVdgUlJDr8FzbArGL6ZyPsW/SC
hKXxjKvryLgh3mDlewU5Eqyc1Gipi2PsM9vXvDsMg8Fa1OeyWdiX43Jk3gMMJlsiU/XHnugufh8u
4gavuAG45INF2MtoaNjhuqiKcfZ3dlAk+p8nkSSZc0RG+IefYB5iFluDl1dVvUNYcXSHZT/Ap9Fv
uiYAY2jjBxLqC1NHJL1+G7F5L9Ghk4tOC+bvrH4Axn4jiaiwq+19t/Cyu8t08JrkfZybd9vW9v6q
Ik/o56aBw9quAeOwjVjKB+aZkaXmIzP+D4cCUfjqOFn5FYJiOE3LNmsBmJtuQ7CTIBhaPwyedq6K
5JRa2rZm+79hm/ErNbEdq/kxWXQW+SysJjNYnf7Q89ZkPrr5yvpA+UItAemG21huskILSOt5sl0U
YKk41Fb3ORceAvGGxAC/9I8Qv0GrloE+WptOs6KVaPeAQGzsfX9LdR36J2ErSuS13pj+rZsr31kP
PUxZsTVmrALuclzXZI8a7qH0tSCz/F0tDTaVoHOM/lJXrPdqlvSj3M9x/GBmiswVEtfGtb8b1+pU
awrqdx3GOiwmhstgk08eB/QmWeMHFIWXmSCfOnHezHbYKC7NoTBx+qHLMZMT9qRwXPIXg1is2Vxf
+rWPfP6MjjpyXJLAn/PI5uDo4Dmuy4pAB05P4qOvWHeaY5z7ptpbPe8pksoJkK303IjV5Uenefui
mS7SmIMGf2UPH4+tJghn+NyvqPn3Qs6PjCPfJjUe7SIOYauBlwQUTD4Kbc+tr50aaruesTxYIG9p
kPDa9/r4M8YO2SnaPuM+SXUnclg5A8NjVqRvUbRfNYcrWPD2Dst6Skuq9wIP3CCMB0tXkfif40Rk
n92HqMuCNJX7rh/gVg27UZ/hFgGzY8MH4/bgmk0osP9Zxe394bNzMaNn/vWB4E2Ge+yNNSSp6U40
VGzKnJ4UQ6TBbbeJxkxOZ/IzO3NYMoRnNPWrL/5jRmJR4Chw6tRwv7Lh+/aqqHW4opDYdiaiM4sS
EpIzTG87XiLCTRHXoP2YhvxQTGXoy/Kg6zXuznzXzfUHW+USFnqa8NNoWylZxdw0h2YNcgBmT+hO
M0mA8Za1sR2NuO7TPCHyv4GaFnMbCPpSU2SnwpsAEiW7WM2Qz30NUVEXlXN7ahLOcm99sVG+qoGC
uANfAOeO9Ze68Y59poG6Lk/oiw7FQrwrVr7YT2lIwN036wHl0EhbB4dXWE+Q9EJwVfegokpi+tdd
JZO3jocXVgTJN+O1tlxi+uyqhbaRP1nDa6Ho8nos8YbAGcivkyOja5+cofjIF4EWEGq9U+/nKoGZ
QWU1tpR1GEIRQNaIzqpwZqkUG+VZsg1rB45kqh8ej5z7oxvb+wXVZJ/yUhh14KGCQMCKaRsJ+Mop
H2fAzngT2o4CgwbHkemxjodNHrdh3bDbxt0AmQ5JZBvIhouIaDNk1wzn2yiV3t5kwEpcY5SrOSoG
d2MW1g5URmg69R1l5hGXL50WRfGgBQm5WZ6JdV0KvEI4LV1MkFnNPMwGMsqCALFB3gROiSFr6I4+
aNTm1rOloJAro9/bVL1yrP7gaECps9Z3Y2LdppaLojNcGcu2Lqpnj3RZlMbeQCh3zYkp8A7VY8Fk
z8TlR0T8xfQ9dLYd05Xm1NMQ9k0ZGNq05WQ43JTnSy9DE22eP5Wv7ZgfxznXA/Sy92saw3Szq8fG
QaaIioLOEOdabtfvvWGjCsFAE1toYnNDv3SKYbnHB4Udwx8ZWM9Skt0g2+kOW1Y05Wx+V75FBqNY
k8I4ngOix7ZW7G5G4aEmgMtYCixkwH8npOEuI/mitZiZ4Efl+1yQOGVTPm0QevHl3FDuaxy1xHOV
61QFQnOYa+RVKHAmt1Ln2sU0lHohiq0gmW/9ehdYdX3WPVzGBidL09eIlUwA3+LHwloSLIUdpDYC
AN1DOc1VqkMGLAVm/b7/bSjEWz6vtk58oe1pFjKKVz2yGO+1hnUxGP13QNQ3iSI1NJHmqbbXZyu3
9qi7d8BnnsjzvLIVhgqOI3kWu1GLZr9hJppP+xQ+dTKIHUapEB9ZFPv5VR8oVdlDejgDCeG4upX2
0U5oRD02f4a+0nBgwxApm2M/BMUb2NRw6ag9+hbt21QfBip2eJiwKJ0ZKgEE+15idTbdnT//s7m9
FLTVHnNkj0YXeriqwkFgduDfGiC9soFS2E5WtO/290JIF4L7L549Dli8wzbq48Ed3kuUjlaZ308M
6IYZeutS4+1KTpnsdvj4WfEMgZiLe9tuDsaIHa5RO1Pkj3i/mYeynWVxf9CFeTBs/68TGdzfAvNN
Wj81ZIveVuyW7jOT4aWY/eEwsi6vYvuhMYYQ+zyfsq8AlqI2tDiQHPd90RjED717R+3xMSElBDGq
GPIgyipuf2Ftsljy34o2Pq8jzrRpQFWZJs9+PV+GcsQ5iPjfaaE3jAu/Iks1O0bMrDUybIIAbLOc
FQOXg40xEeH1baGiRZnC4ThPDTzZ5cPMQWN7ClGP4xKfh3PbDLJypIQe9CPIE1YBcUsSg4OeW7Jh
jdJhhimGcC2mSTX9dX+Tbi5ufwFYvSO86OSOy7hnxfbjzdbWyfLzzJSxss2oTcSbnqjtGEv7bpoa
xoceIRaNT0/jhS475VjAPlIkYrqdFya31rFa6OXxpOq0E0L2d10Z04EbZ6vN/hrL+/W99SJJ+Gyh
4tl2T11YHydJ2oVnBbOZHh2YSTc1DDVvuHgI0m5DIGZKgkGMYUpmJvO6sZwEaCkD+EbjxvYY5DKg
TG6XoYbbJqNdteWC+AjkdleklHJg+XJBUkbVJRGihu1swv9uAU+ytt+qksVrj5m8nmVzsFM7MElT
6GaHottmvEJcwmoxEx/Uzi1rNJYjkvO8tqtoJAHmUVvw5ue46e6aVpAmCm+ENkm/+rygbVlJGLje
bU2kzKvhNa23hXU67Kosxc6pSu87771/utT9O93p2EEYRJC9rhZrLNM5933uypcG3ccbWTnlblq4
DSZnRBotUAtZpJruYxcez6Zriq8cSOp9I5CBkV9A2uwuTpP6bI9EAeJk0Oh2nPdR2d0Jes73WvTj
DothhmG8FrjhZAHbMI3vSU/G2pms6cwblJoI8hjkmSRV6N5r20rz3VgS78G0l6oIxlmaO5uZdqB5
UFeNmolDoeL8qEzn2PqkYdgSM/VqTsb/hMw9Ppfq0pEDsutXG48btss9m9gh6goXzVKPaG8WWIoH
LJGIh/AwYU7rL5X5S1Y8KtscTo7lueYX2FFUWwpNfNIO7PryJD72GU19VYwzNlTfZPWEifoRZVp6
yCUeA2YkWcc0tsufx2KU16p3EPMjr53vM5/5MfH6RLiY2HWuOTEcHvElyfQwtZn7LSqHlJJlZOzp
gastFBRlw7FjkEy9hhZ7Wp5Y/W+TBOamu7hEPPQwmwbwI0yl1FR9e8a6bsecb08vie/AnfQ1ztqU
oI3qGe4owgawUYY5DCLWivPSc3wu6dVdh+avWAd63Kyp6UJtU/gIsV2CRvALm8tzgVgimkb9qZqn
n1aX+bF2jEvllARzpC71YF4XBN3f7tvBw2TsEK7y4Getu3OMAXuknIx31s/+Mwrl+ZWUF3LL4UXw
UizqJHuptgmEp5Pui/Fl6E1WwX61Hugj8fUgy7ryrNgPNSkEUaOb3Y+OYHLXrbPa16xOiUUUGe9K
HrPekYlFiT5Z2o8r6vJgFJhwx4y+AlvB/499TR4Fx1qRd5iWO53/Xzt9FzpZKP5MSrG1WE+Z15lk
t6AgoXZpC+2IWEVnON0zsHaSikPKYCjMPLB8xUN7E3+utbNFMpedkcWYIRyj8djWhKewFh3mgzIr
ZB9iHF/UrHBm+B4zQN1vXiAbUp4qjTO6wNqib8rcxjuXY3pHydjbSEKcYdfc1jzt5Lv//EyW0c0A
RhaA6nAkFmSfip6yrGydmUFGQkWdpV5A4P7EwJbjpya16on/BceTyQa80avxziRMhwN0vu2iRYLL
jsHCrlfZL+HTGfLmibFQXfiYFTr2X2lX8U9rC0yybPg0htV75L9CTi2rhSu3J+lhSVHdeoxD83xc
7jVgbxkD9OOYTYDe5C09irzt3KWycP123zbFtxWvz1Ux42O5qEw8eCkhcFgyiePw5wWlH9KafSIb
jnKzfcqpo0A3pRyllWdP907s1NditjwuJHLx6Ujt+AA29ZYpYTgv2jwy1QRmunViftNF7OMN6cXy
MLgVFLNGeYh2GTGEswm12KeFHal/34vFaDBamuowvZAekKotH10esn7teP2Zv1IRjk1YgUIDUVsm
P5affFKfrBdjrpv3ksGQvbwkZcvAO96khGrE5BngLE8CLKcccFUc/0nQpo/66MW/wyKMhKV4nB3c
2LuPuQOfpsmWJ1tDVlhpENUIePM5T27nRbka0exkQR/vFouS1vZwoJayVwcHEedmTECWh1Q9uRPo
6eQb5C2PYox6WZJjgNm13VsYigKycBmxLsnChiTvdIkDl1FrPptoHRlcwR9M0i1fa3LQgJcDzuJi
tnKDB3DVDOc0EeeA7IlO4VzK90q+b/GPhFNcp5fORktsUp+tXsyCVhG8TLi+vikGjaJZdOu7trLu
tifN4plwPpeZp2Uws0gRoYQylqaFsOaYUb7GDG2aKfRI42Zd3PRBJ+1412vSZvCTd9tx6QkO6byY
cmMyKspuNFdDZuBcqUrKOvwTFOh4+0gW18mrSmOBDxe1D2+9XmzRx/L+jBVOIvbcG2lmXESQdVFF
A44eE50epqJCTjT3a8X1EJb6CEu8gLNABUeZWvg208Ih7oM2W8gn0rFXxD7mW3R2XdCnMkG4IK4J
rpEkSFv0EqMcsIoUdd6Am4pjGaq1vbTT8KsTy6seBRUZEoQ4f5CTVR56abMkwqlkM0VP7xC42fQT
mjn9VVzjJH1Z5j+Qjj+MsPyonSpaKyr9IvBjtn5+oo7K/QexDG1B1ZktMQemhrKWCGJu8+qt7hzz
P9LOY0dyJMuivzLo9RAwoxnVYjauI9xD69wQkZGR1MKoya+fw55NV82gCoPuRaNRXQjlFM/uu/fc
B/IN/TuJI7EdISXgOrB/dF2Vqn2Sj5KhrwM4FsEyu2Jh0F35C24bDZz13qymx9RGoPI41+y9LisO
ecQbmGAWAWXdBvcmtzEwtvKcZ1N7R0qgxlqZGAQb1yJjU+fv/pLD5PHrT06tPZ6kKKu57ZlKPLgh
ehvkLU9jP42zGzgFzB8ix+Lg6PmuXtzfYZ+sc60zfeHt/VXPmJ8m490FrjXdhHFIoFcGnJI8YYZu
D8dOR+AY3JZrY+13ClJE/Wly1215YImTqlL5iQ+dSkg3Ahw9B8U9GUrnUvTwGjZjMMbsP+3JeS3w
wO4duQpglCBbN3aM79Efad6GJMR6mLTENhXgCi6V66bBQxIF7Ko1DZBz5CLwW+xIXHgs0RR8mA67
JmwKTNhOchehaptebiP7Pew4RiCyhFXMamAK7G+aQR9BgT0a3SMO1sO9Gq1L2WTmNQydFMuDQRDo
B/WscFyzAWmHX4XdCnbG+mXs6L4uveKVdoH4RsdR/+Jw/uAMPyHUKsLp9FQ/zDWFQaXznPvkpzSZ
SV7fPEU3izFvXTq5t0XK5KddC4xRAlEn09X4YRSu1C/iOM8LEcHiTtT5q4nWmNjssc4qR0t6+N4p
OgKRVGxNv7AY8HlT+CgTm2LofudlAaQjLRGjsAe5DitoA4CKeyWN+mFbKwsGg+AyDY8yoUGXolqN
oZ/2oc3YEZ8emEe3xljl0U36Hw60kiP8jOA8d9FapRBgXtApwLYmRjicOR1toXSBTGuVfepVhX0/
GYJK7qa0UJIdq5Yg89P2Nw3jxT7PBhgNC4brfPG+EpS4Q1klH3VdkiiZOfjUubVsUtgs2372DOLB
wq7Dh3ixL+e4+KoLUXzCR1tN3Bmq5F43bMy8yMOG7+qa57U9s31UvVc/SjuVnOpFbBbgaukzcgYn
Tt5e2BFaGneTKh7MyRoDZz70TaapP/UneUVD5MjdH0pchs0cAtKJMIi/cvZwr5q6BizRSTyDUzWV
e+kO8RE/rYDhSGHvvYzG/ivn1s72lm+9jbP7s8jY9AKNKw/QtEFFeYPzPai8r7alPd6NQzu8OjLA
9ey2+KOSeKUIQFjleNg+s759FmQkKZ2yPAJJdncwOWt8Ru6YkIN4VTFVJCeMI5oCVP978Hk5cNDx
9kPByflggDFdKWchAZz7c3HXzmhvxgta/iWHk5NiL043YXoTZ+3D0hDvY4azGcgyox8KEIGsW2fB
npSZaZOVPQAAAhmsn/hMqKosdknbeegn5mV2R//Bon7kMMRDcQ7d3t4z0Bh0TtDxvgMkf+PpODiY
MGi+sxXKhu2EQXHwrPsentQvwFjTpdN6OCu7ba6m3kMNDv3yp6sXvbMK0XEEEf2Fu6va5prLDBzW
eHLxI90MgWuuEj/xr/KG0llfpwRXx65CLZOa/cZU3jUjT5ViQFdDoVSrVkzcqIFEgopn4etcnxng
nYZ3+DXuNvN657YqbfORiba9Nk2QPbRTGt7YakjfhEd3rz1a/XbMkvkwzBnrJlBW1x5rDObBXsek
T5r5Wjvia8GcZkF924gKcHqRBtbVQNT8pCO73zuIYtvUU/UJZQSfgi14kvv8aGGs7OuxTNzPXhi5
nZ1k3NlgDnbCSl+y/3F04QwktEBuj7KLfj8lFtJaIMODHOT30nfv7kzgXqRi/uGj2JzVRHKbBXx1
Ddw+e1oEVjqRT9MFB7fbbUmisG5ui+fFSTqeJkiT2sI9Zrnpz1o3DEbMWps26PRvr3O4HZmet/Sh
z48EuOztxH5qQ8hMbtjhI60W10kwr8Qgq95OGc3JKd5KnvvLGO/bnkcuzRwNTbXkhtqolgd/CuRO
CDaqfTvXsBGQrhzsLIXT7bnxgXyEtXduPGn/Hm3Cze3UcxzqEms5JIzdvzIYTPdzIDCqxYapH2rP
pZ/kfS70N5CydtPEHYspRtuAeSFzQaytLJvJizTbB2M91V7m7DJ3Ih0TqpKWqdF2/U+3r+NXZozg
nXDhjwQePv7qUY1vTaHTY0WAhpQfMWL0H1O9xaZrWdBl2baFQ3roB+n+TtxHXWWn0HXGB5MDijwU
EUvBOoh4S9hzc22UlQIFEBaBS2ZsSGr5ux4NkIiKrASy4py80c4zc+wgCEm7dU+j/YJ6s9JSz65V
oqHEuJqYsjlio5Ncl1b5AVgv21EX/Jy31psM6FLBRD1c4FM1L3ie21sW0IroYYRiJbPwHBDlIzBo
oi8kGwrtBZEUvw6bLzPDELEppN70HBY/qmoRCFYjusrSOBcurxqkhfrOTeNsmdWKU1zoxT47dlR1
vybPcpN9lfrtpfciibpuJ+cGw9Y1FJDxWAzuiIcpLZ+LjhCpl1PL26Qz+pKY7YEZl9hSuA04WqtT
CTeXgHeR4d5AVRnyQ1PwfN07evJvozYdEaKlOhtN5HEuwvm04IB/0mxIMdq3+YF+I0paiBlcZLaw
xEzdamcHlqTfIIBymifxPl9qa7d43uihJwlM7s1cq43nu1CZMuFgr539ty5Bec9sFWW7Ui2valEs
jGBGKeTRMMLnOWM/qsM6O3VSfmYxL6a5ntk0tGZeWHSmdfO+ZEmPfd6usAoUU0zzZ92DbPKkuvdl
MyCy2/o2pj/5IRTAl6YBS8zUs3sD4LXsi7htjukYrd8hePG6vPtpS/S1tiUGYOMx27EgKLZdr4N9
sWT5L/qFm0tWpyG8uDAf3W2r2Ps1nivvFl37hLkb51B3qb/POa5dF3XcseljAdW6JZNBLJ1bGnKC
ByOcfhe4HZR7C31uxJw3J0BPpyVfXqDsVqelGuW9VJa7Dfy0uyebXR5qeym2cyspM+Twua1dHf7M
B6YNdElmhUWJI9lXzBotj/gkTaBtlfjjQsiFx9yvJGxzlHQy4/izqE2jpMdhYGvHzzFt67u0LJwv
wAHA2hyk+wKo48KPzGZvmYx1jFsv3rqMCzty+8POnWRxs9QzRgWVcTnBL6S+ewApk4GpP5SzTAiv
R+Gu89zoRaVs33hpWOpVNFZBcL2zLtStMtbzajgi0VXHqRXFIZlKec9dsG6bUDGLGAUU0Bn9A0MR
QArqf/Qm9DcWSbMj8m2+lyKJ3yZvFteF6JvnoucKwWFRYKd0qRW3LHaiuRYWbs24BngK3dgHawJV
lgVYVjY/ZJyYX+NcTE9o7z119vShmaiob8th+hKuG90yRRRcVziYg8YYQlFLeQrcerxf6tI9kwQG
kMfKced2DmgZFZWkBQnEDT6P9bphv1ENhs7riF1ckKBxJR3t13nVksYxAH+x8C0j/mPYyHCHaX8u
580MyuEQtdxsEol+JxvBSJlF6wXMg2ye0S46QjXLexb1+qWNGdSofPK25dC50B394JA7ujgJhKpN
msxvjJ3o3xyEYXG4Ap2CTpSdp+36ZZoy3kyMKSx/IL8QoJ+OGkji7xjbGHGWMTyJguSoU+C5G+B6
IPpznpEJmHztZiNid5Ac2ISpYz/GDJh8lHfrc2vjkbHclLxu9yX1CASPK9BUffNjFjhxEye8DV1i
7OFcprsGsBROlfh3wqi6ceX0Pg+YiZsmVKd4zF+YkrqtL6ynXDGwbYpRm7fezbH4yFFe+qz51jRr
wEggXn/j2QRk/dkqbm1F6LOj4fLOg0z/buocVVorTHG1ZLUVJ9/F4rMQphruteYNsrOpvbgSs7au
olBzdGbbum+EBpTnecU1fD5MI/ES2et7jReWM/niJ0dX1CNl4UyZOmXvLa6PbewysBkt3aNfcQAe
lRxeo7QMb/22by5VUg57DkS4+MYieWKRQXK8wQ2cACmONwspqM3SJD+DIqnOQ9XkZ2wY/Oigkzjy
R9iiq76TlzyrkVX8DnKUisAVMhLo/AnimDr1Sykf2Pzg525L3GcDwQQcOuvnEMmU6WPpnBZ51agf
zijKW645UAtx/A07A6NaosD5hAorRFJRT5ckndq1CqkUkQO4XkeQxqkte+PrkskcdnToF2o/EcA+
DobOqMg07FW9CjHdLg2bobUerG8VHEbbPi8CR42K8Rrj18T61VVELLAjbSbgWUd76R5z5BPUkOJp
6vV93kf1XlTReATqKT691UAO3itY7x7mRu00GHIdceMO1k+Zj80hafVkgLrWzT5N5XANdmSEfJ9+
ErAOt0UhcO7aPqndyIhDEJj5HC8aWWGAVQRbbjiY3hactkDhen38CdWmOETYKYCbZdOlKisOFl2A
gcli9N/FumaOFzgnAtcujsnSevtozpvugA2NZfQSTFvlWhwabfxafjOxupy6c0Aidr74cwnIK9RB
vD76s/sYjf9n5CwvCFTEvVomp3NdVTbFeHkHtpx1KWZ+iIDtyQZi9i3bLn5IXN+/D2Ocww0FSne0
oK1IKjL0vI+yFFU8nasKmzoeXdJGpGji1Uje4e34xZbYuQ3LKb6TPgnAEv0YiAkILrvOv0XMRhWx
mggfe2xW4hGhymLRr4Yyt1MMseRIEJZUvxsJeCMUr4416FM3WjhDMZkfLZv0TyuRavHKujutos+R
M/pJD/X4EINH2qUNOQirN8l25Km8zabAPQ8lLVDeVL5FlIgeooBYbzZXI8mg2N93clbPTUVneTcy
XEmryw/2PK7WSz7WQlcfaeRjAvYtrueBW0rJ9henWZaoi02GJl2Ik0IoebKHLuDeFmsIAd899wec
orEdyGww9jgasTgPgZsWnepAeThtcOWgoeMSLTxYThF7kGdFJn7Yt0syv5PjaLdBS6wZjuKwCd2V
Ui5nZr3Gx0OhaoacMc+YHbsxvQ7UNG912T+VBsGpz5lYvdFi8wsn6mR7g38ZNRmAja4MuzdTtVw0
aWRPLLQb4c7nIrFBxA5T+hzWxS8ewNDLS3ddA1XpYz+H05NT9BVPpZS4pu/hCHdj+30GuHbR05wx
2OPtCZjWYUzGyUtpUvj7C96N0JviQywQ77UbCjwdi6qOeA+Y7P3gO/KKz47TJX8UmRwXChHO9WQo
KRw95ry6ASQbQ73j1ZdgBkBjFC8RIAqsalh6BaBspNIl2qnJlf4mZaewi8ySoCFbqkNANYXcCsWf
rFs8+4kgp3xURYrRQ/F10uQHWkHAKboYdvkYMhGAF8K9WoWnhQgBHl8cc1ONYmeF7DfSgRWuCHlg
54l1Kvom/pFbLlsC1LGTbU3NdZB71Q5/Bb7pEojjdV7Ijteq1U18NIy0AAuzCzWdOFKG1jnwR6Ln
0Am+6U7F+G2i4JyrhjM29wzE8HrhyJ1YiLZB3vDaD2GBRyHBVJTrYT7ngwGdn1TRUXLwOszzgFw5
RSsDZKLcKXRTA4s7avdatdUx9VPnaVRu/jQnETAFr05XRoXaOC3Bymhks9MzoXg2J/u4sT8GmvDu
ZvCxYLMlCeNQ895S+jDqq9D+HlGpd2LoXWh7biSfoiluX6Wf4cAkwINW3nZIRi2/VWtheRBd31w3
2kqftc+MbHfKRSHp+31TYiezVJp/h1aaPVRdBKqT9/ennxBQzQaOhtDBpy3KOLEs3drgc2dY1j62
vnJw1RHtn8G4gRoJ1Gdi15dOD6Ci5bXlOt1naBxnRYpNzf0gYYFYftZuZV7/QlpQ30MveZyzbdu7
dsqZ2QfUsFgZdg2yAiRftLsJDYdj2cfFp5tnat+PU/de9hwqAJAwY4/+l4TsSC1mqA6MEDhafKdB
lm+n/iE2XnKuelRSiTVtUsMaYVFjzFNHZh8+C3wO7HgTutlY9yb2i7vcd82DjYCFgroqwFKT6HEX
XJfT7GKGzxLKFiDlE/sYvfLgKw5/rNp6iipGbxcLe7kNHEYJ0oHoOxF4k0rztOoNbAYAV72NupdO
37jJy5Nvdd6B8PB8BDzYnAZDd4DAjfWZ2+O4YLTW7aniibHTS8vzVE/ZZR7xfMxCUrWbwqEPDa1a
eY52qXBz3HBahlI/kriBSMXTr5LfjD4MaU6+voab5rq1GCgWyuP2YCLpx5RQKB7TMuJs59XxvSRW
DoMfTNtVr1L/2HtjQVzdNcfQLB24DW/+bGiBOJCJ53kBB5DHP9FVtgPdax7PoLN04aL+r1kSxoOT
ZK30PHVYxcUolpvJdNR/0nd6BPIKAljw+h2lbd3avh4OHL3s09h08c86XNqTI/tiu1TTz8GhVq+r
iuR3CWcPf+PUHmQ61oeRetmDg8IFvypSB7lgzi00A24B+P+g6d7AhYoHLa5kq4/5jLyYJvZxgsC9
mRVp7CFyQCykYbdfVOvhJ6Uco+oG972pR6S59WE7k+G7GpQVXvsTmvcmmZofmaX9H3pu2BxWbl1d
wfptdq7t8HlACoiij6Jf4cnGLfesHcKTl5KxCalD2Zf0JUOD8KxTFkfpPol6i4drVO7VjA3Z2P7v
TlsAoFb0F+oOuJ44g1oiU97si0EjhK7B/0RaYLPZWo+RqPR5bfd9tE0R7yGuZxuCJvgSekdehRn7
utG1/Qc2OTTo+O4Hk4V9gftvnV1QggwpMKW2CpDyjmDwN9u41S7let42ER6spbaipSPLepiPWZBe
5Q5u7RxmmhucMVoSbMvT/N0rLdCLVVhT5kXSJgbycrayun5zejAzLgGzfc/ldKcYga5TMv/bxsWB
kqdpdOOxgbqMXPq8pLoRnwPu/zJbdsVQgQqMnZ/sg9Q9IfMvzH3ocdQXH4fR7XYmUu4x4Ph3TduE
PPv23B54/9bHfOHhlzZlQL6zGDEp6+SQZG3wwfZt2nCOFBtTYPMNXAoqyjltt0mDZMIFuIVWhl5S
4J2s4YNsWLmkPxFbYSBh+r9hRMy2nMZJmdFmvZ2qCo+lNSDk+6VeJznvGRAASQg4QaDmIB4SYonX
EPocH2N3pKsxLatt6lpfvOQTDU6MB9OYLvqQhl50wdWK729BG+VpjJFWVvpgi+INwSvaG4TE7TzY
FgOnlZxR7uL9bHkMTEUtfi9x8NIQcXlxc4tbKgQw/eD1k7ghS9wcgjxhpiLaRnBe0boLpHizePj3
KBfzd82CiSYuJucU2VhJIsAJDSQPj33rrQKX8CYjONGcSoazLbg6lmqpd3G6QPGKSQeWInqEO3Ja
aMUjoWXYz9EBygw254hf5BVtq8yPWUGSmtGATEBriX2bQ/+NPTFuK1GKKwReIBR5Up+Fx3NoG6y9
OmqcvTtL4ADqUIQAfxHYySrvOE6tvAVs6W+iIv4u6hzuD3u7C7ztZZtIdILATapTwArjhL8WoIFk
rjkUNoSAKSlf25L9OE/e+ErBT/Rw9s9MzzVEy83kd95upJNmr0qTvOlypvkD1RCjJhr+tW856g1f
k3No1/FiGIb62Nmoz0hi+ryQHz+lgLgOxYR5NkkGOBsjjuFJF9Vrlnjlo+UQtOXsPGPUQv3O8vo5
mCf7wOMCBhybl1OXCe8hj63qgH3De8XJCcAj99lE4Uhg1VlJ8qosaKa8hyIPdvkgMggem4k96c5f
t0LuEqgFiGuGZ7mUBmtHGyA6+x0vCRyka1+hsF50VgCpyOPmxSom0FjsCG8BRPO37uriAXw7MA4N
PrJd6nYXOmMNAFygv2dNfgnzenmumMQu9E3fj0AqdmnZf/N04awcRD2DIVj4kCYTQCKMuw72no3L
xEhDBjIz7DXECZoyuny4qiEEXsIC+aYxiJP8MXEaT0piH+7EEaT2e+zzftiUfQzoGONXmA+12HlO
9hvgZ3VJar9nHsqaY9vi2gXHIR+maPwkTfKjBWtxNS7x/Nohlu/Yxw6HOQJcl5RdwGgQuzds1Kpj
Gw6cUYhHQ1KgHyei9eifTixi0QDZAsSLLSyZYJNlLBWL2q22qnUNjGHeRQ217V/UZhcX4yfsDgcG
WyGW+IbDneGYgtntsfaz4ugPgd6FMzrRKGF81INKn7D3jduR5xtTMy6fofInsJzomW2ZYAGvQu8y
2TUB2eyymIdWgDmB2C8+nLp3fib2ys7yyAK5cFa2KajTGxmO3tbts/lQLqF78EXQvKVji6bgcUSm
iBkevBNPFxzm8ounACHTVkzsCMvpA2i6vgHcyAvVjlqiOayf8zIoLvhFC6arignE1NYXj2KmLtAj
pDJEcKST2zuz4Mv29qSgJTURvKgQRSXNwuQgTTJQu7iCLrMBBzRmN2jWCklrqPvXBDvXm2Bww3dL
uNQbUK02QUj5UFr38Qu74JDRPM8eR1pEHgIQ9Djr5+4dW7d9ALfGwcTV2Gz4r/R19JQ+OTgirkyP
aLnNUGywvuc5/tckb8zFZKVBNzHFFY+s5cVWtXVts7c/5qbnOcPEInvGJ4wwHBFTj6BdKD5h07zh
CXjoYbeD8EdkyoOXenypPMQ9iZJzZybPP0cYzLd9h3mOrWvMpVJVX6mc8n0WZRVVyN6aGKfY7zFY
KnFlFz3dCQi2R2VnybO9RsCEJ+MLoln2XSiW0ALT2K2oMJc2sp/2QTflZw4c1f0yFfpg0W52AMhC
H4GbvSaWMtW2PaUVRS5w4gK0Wh+JnRaUnRNBTj4V/l5hcNRXcXFDXhUQSR+yGqk7m0xHihjhQ/hZ
kSjdazKsWA0ftGkzFrhJ8HayCsC6N6lkgarfVHueJMm+K7FPktNwDlwLdEHSqnkoG9Xgra/C5Sus
cs0lsBo6ysRcR22UYm21ILML/hlkZP3gLItiKTtVu0B3wdFXfFxuA4FAhKC84Pq8ojGLT1qMnJOb
Vo/htDQHS0v1T78c4WzqxDdyCig1yqYPf/TrG3JN8RevuOkGKwhGHWCgBVolEaqeZoAdLTbFPcLw
/DZUPAvYvlanMfdejJmaTePxRQYZfqlF2oaGG8548KYxD+j5beYsvnHUlDxY7GWOi7LBFuQdVws3
2jnt+TOAg6dhheBJz+2hgRiulSpIUfU5wj+/SVzmrKCL9z1E4pKsLEN7vP4DCDtBPG47737IYvNS
afA7sHjj6BxMmb7GvFfv3Hlm7SnUfGPSwucF3vm3skQro68vP0Z9wAUzeAEuIPbu7ALp2ZiD5mJQ
nu9ZaiTgYMuf5FSiPazo6N6NjTxNA7y4lO0hViK7uPajiLxtYVfHQUGTC/smupuM+wWRvryW1UCY
V40+YP1w2cwc3W6pk+KxjH+c5wUndjlV4aPrYomMvBplpQTmmLHGRAtp2B5x7rmfPPIEiUR/UCPQ
oS6t/dtmaHl9Bnqd08h5pJPIUA751GZBYCnLqE7gYrf2NEImp8THTcXxzV4Rz+Wp53YEb8vDauwC
OkkTkiewMtpHZ/ZpmuJleWNFdC3hXbSI3kDJ5OCa8Cb165/ROkGXxgzfvj30X4XbR4ecei9gctBX
YiscjgiY5ZMY5oj2F92x4II1m6ZYczwlZiRrUIMh5pJz55GxpjCUHgkbmICe+SXtpju3HtkAJ9Dz
a+sZG4Ex1NfYcMiCu/LDhx+RpkhOAA47B1wbPeJQNIOjg1XiFmRXQggLDwddduOO0q4e10WNnJbj
HbZIT8uQQJmf1xQplOEE5wlqTxfkghpEqa9rHPgHVw3BlSmW+mhJzDP9YjUnbjym6haxvUu9ZBfZ
hX/OMcDuGO94GnX9e42L8NRimHk0/tJybdGNCDUhPaBHj1cwPrldvZa5fRb+SyjFo5c74y6tZn1Z
POfdHhwI8jlv1a5kSYHB0n/sCdBdsq7Au91xfRgHN3Zu9fGJ7UoKpIFmjDmg/roxNXy3wnCToJoy
c1kKZC17pxvareLdmCnSNjC2OduQwG7nduZ531ZnGZAMUD35UECaPbiHsjzB0BI4vfuUtahjPhlc
mXIwn8J/yfKeR6AW3RVMLS5ceEAWViXOsMVPrRt2qkMxHOqgqW+5rtQVhWwL4KjFIzgYt3TxVeUv
RiASsV5Xf3jZQFJ4sHpvIzmh4lC0iZY0WD/Q9Tile0ryrMRiNGUN+aOMoIyF3/xRcXPxCJR65y6k
VAbdEKtKwvataZr2QbR0OEbGz47RPFFOHmtnhyH3k80/a0E4m5eK987e7SJA63ULbYFE9hY/j3fK
U8ABqg942M/2j37yzKVldU+oiBVQK3Eq5zi4NwPlRLtRjp/0o4kj6Xr/4Be6/6aYyL2WQcr2KBBf
3qCKQwNq9TEYg8/Y8zGzNSgILNB+4eeVe7Y3HFSTnApsC6abX494QXRPZdbgov2J6uhoyFGS3Ddg
Gic8eDMJQE1T105HFjn5gPatarIr7vhaFafeUtG97XTFo+bciEm8mxDukaivuai+TMeeoi4qDhB+
zIsoHMR+tAUO0laKjedZ5W4itLvRcwmPkPFtOy2EMHECVvs+4s3XhWycaOOLicMl03GyYpvQD4IM
as7cUY0F9DBwvO46peZix0fBUTwW897Py982dYk7mE75z25G6Ha83vo0FHohNqiOxKF+NAyWtyzY
YE6JcPrBtPeBu8xFdCUCQ7PptGt6hKNxwKuQptUvfjlu6Woi1rF2jFQp2yi/jtvrKdd60zameYh5
7JziGigmPj82FOxV7ZLIOhYcWlRYZNjE3zInvXUoft7JgsCsTjhBeRNNKRs7nMMrm0ITBixvxkXM
O00soGZ6mj4wSeFkar1muQ6CAb5x7GdvXYhy7dssHdqMV4MjRlpYASZu8yTF2YwMDEG3afHljB90
SyItZ7kHTESA7ic1Mk3ViTWNtc0y4o6DVPMe67RPfITghBjpF1pKkpIBDU+7bujU0c5a0ujNTCEC
u8YzWZO7NMv8F2xA6daUxjvibQHlBMVji9wfExPoefXjqycgI/AXe1Z7cTrXsHTAYMOaQHO+6Oc6
2vuD9zsK+iFiQzpN63HfAltFOorEjLOrxlkj/oY4k8HgwphL3bm/dvGlRwyATt819FlFPOW2rs88
yXpUvmE3ejMXaiLRpRSlPS04cGwLgTOwanVgLlqr4pcEbfYx9h1IUNeCbw6wEK9a5Fy3dYSigmHj
lztO/e/IhVKoYftaef3tI8we8d5QdT378/rTFb9bWejdoFjmxzZ3N1AIyIErp1TwAN4mPtDuIobx
I54NoMxN1bCh9HM97owrsmODDfdKM1TRhsjUtml53ZJx87JTQ7UTCFOAZolPRqUPbIDAmdtcWGIt
ry5dCE/8u5QVdLG1L/rE2us+nontYUDCgSh+WT3OSwQ58ytzVcIpIaNDYDL8adTKOtADqX1X+bzn
NdtAsvPZW0svbcprPVrdwi3hlStOpgPZgrS9ynr0HlDy/t5mfwcsRHmQQVLn2pZZQhfodFCGDHLN
qhRe/TBY9iv7bDKR2kahdD33WodMlrwuCDQxHu7rYm5uoIc7+2YpDGQI6gG8JiHPxjOvmBRIIIcv
EjatoeJzBX+gVuNBS5KtbnqYNa6DjzNyrKMvh+SIlYaNAhl3Nj9q+Gi17p9t+FzQVJGZHozCYVZR
NrRd6hDksuJabJIZu0DSvPpsxQ9eeBcQYmDGWytJxILF1VjYaeAgs7uj8GUfEQvD9bmuTcte/4iY
Fd5NyXZsGXJxGePSuY8LlFkLr/2jqGvSaVMQEK3H0ooZskGcd1jwsgQnc4Xh23OkPLsjUUkg5R9L
v9olbTi0IiFGzkGy33dd8qF5LW7yAbECjV0fufhR5vSoIdBgWEvggB8B2eGWELDYVh6rZTGDpCJg
7yrJGzHLBTcOFSR4Y6bmlVOwPA5kwklB+2F4baTkvklpmwtlOp1sXmA4Ya3p1kPmFqfJ4EGmYizz
6odqIr4b4qnieYRYZtuoO36eQ32ofT62guKeJHAA4Dtl8Yaf/NXrXB45Q0GNcUKFsBtgFgDSi/OJ
028LPdbNdksxgxKjgHgTGBKxc8zT3Jrgk3X8oNvUWM7jgkEKU17SvFENYx/9Oh+fsthxeatw2bU2
C1U2aQs7ZRAyfmLrs23jZufdLXGtqJ7VKpKWXmEISVtWx6VT/leVdlRrwuzdRCHOqb+uR/8/+9eV
72uCptrjP//4j/rr8zFhzP2vf8j/xPtGXXICpxgqGnxC9+3/++UdZavAdhRbIMcW8o9fvueG5cQ9
Vw/En5+jpd5Wcv7x19/ifzei8y2cgFld2a6jxZ9a19HZvD41Q/Ugl8vsv5KNczOyyUQe/5/fhz+R
8AOtfRu9Gq/WH3+VWuQ2+6jKguT1mc07KsJZQWXz+d/7LvYfv4s2zpKt8a2HMfCfuDOrJzdG5MVH
Z10Y5dXhr7/d//Xx88EDKrb9QGmt/vjtMsFZXyWeeeDFwyt8Dv+mR/7vvv76///L5QUpoJBGBObB
/GBTQ6HPv/fjO3/88jUyJTlsfnw97738WIW7v/76cv39K+CaVXn167/+4dvC4eP+l7/PevH9y89P
mtgjYRYa6Lr3/msgH6IBghkeQiKrWyBmYDFafLtvi/X419/57/5wf7ovO1yWvEm0ebAcGLC7uv+b
3+zvvr7/x1+srosxdoXDB4PXkmB5/G9+8H+6K2dgJpZY+GTKhez3IzGYf+vv44g//vxewEBUdXz9
iG2z1GR1j3/9DdZL539/8h4lXYAzJNLmH79By+q57l3LPPj+k8F2CO6r/frrb7F+hn/xLeSffgeU
dgqoqggYk572eDA2fc9I5b9ZGB5LTjB//d3+5heSf3p++ViTMOFzK/43aWfW4zaSbOFfRID78iqp
VJtdYrlst+0Xwks3933nr78f6947I6UIElWNmTYG8DRDmRmZGRlx4hyaY4DD9/V9pW841ZYJ9XLO
ci1xtHHe7QAqMtrCAd1NGyaW/fY/y/K6Yc82JIRZvgJQsHwGNZl3O4oS67O09f3578++78FangFt
Kp97Als61l/WP781Q/Pfn31ekXgyxRNLDqFR2FKVBCb3L0cgHFlIFSZmmNjlc0VUyem0sQDzv37l
tLZuWA4Bnm3owucLLnvKnXX1PKRoABCZR9G+4+3ijc/rU7W4EmeGhBPQrqUUDF9VPTuU7VC3h8Np
3cDiWtjokoPb13lsCHdfalGsVeoIBvGZ35j+YLM8pdbHf2dE8Cfbo+/MRDT82Qyh450MOpgtaoDZ
w7qZxaPE0W0byLqqmYawudt06tBe1DitboEsgjh3tREKTXfdyuLaOzYWFDhAZEVYEqOrJRv9Iq5b
2Pu8Rw3hy4P5bd3G0rJrqqpZusOL23AEG+imNY2nddWzBLuffSxodfx3BoSbz6TUWk0mBpx635Y/
wrLaMLA0S7qs6LKqqQpDEEdAzYoZnIrn9GeNhOBwS6a4yD+sj2LJeXXFNmxVocfGFqfJSxoPHtqm
eDbbD1LybaieGmUjFJ0nQtzpumrotF1rtmJqwlllO4ntd2kMCmNANMIpP0iy/WRAZh37/gPtGxNa
W0O2MXlLy39uVDheyEx3JYm8gnzY753q/FqftcWlORuSsDQjdbU+7ZLimaS66d97Idm5Q9Oe3mFF
J2zQZTSEdEs4WDLfjohM/fKZbFV4soPfevxtUjduksWJMikMOYiPa6Yt7HhVJrteAFB/NuMH+vTN
jcVf9K+zz6uXF9Vk1x0dUjKLTwE+Up+5rCBpWp+nRQczTXP2YnIDuhBiTWmRR6o+FM8+5UWqcaRH
YFqci9Yxibw7Q3vXlP3HnhgzAj01kzHGXkJYkk4vI1CL9RG9hmxXe8Zh1S1Tn89IYc9YTQrpdevl
z5UFzOQ2AA5sH2Fwo2xNM2f6C56kdYuL63RmUNgvYZCnZlphEEJMJD0CCJbyu3UTi5vGoTbqGNwv
mvjwNYwKZe4MEyhjKgM0sOWf0rB21v26mUVvODMjeBzb3pisFDNwMKADdwvVf6lCEREdOiplPobX
7c17XVwqQ1Zk3TBYJ0sVvK+Ej4G2zqB4rjM39gAZ3MTWhxKG/G5j/pZ26pkhTQjzKdvRk2NjyP4n
zD9o+tP6OJY8wJBJSygG2VfZmef1LKSUwZcpKA7yeQ2BODDMSARtjEDwAI0jhnOM9KfJUUOFSTzQ
orH0AcLrJwPU2KEhZfCk6iGyWrBVf0DwEwTH+piEKftfg6aim6bGwjCwyzFNDm2m+Jh+mpuf4d2k
iH3zdgu6CTXTLIxM36awUWPFhiF9KvVTEWjPoBU+Tah0r5t4fVGdedjrKHQbMCnwcPxMFj16MsnV
o2SGfK4xQdSsD7/zFDmCHnjTXoGLCbrmPkRQuVS/xzqUIobXewcOw3Ljl6jzfF3+EluB8oOonbCE
dRR8HeFE1OOcqnZDBD9zKj4mF3eJTmsw/FV5jxN4c+9bZ/7wQJDLcKXaVAbAE3VfJpqAFCvdJ7VF
D80/QzLcpz0cA+VHvdsILoX9OM/WnIYCZG1ZCop5wm8MYtTNCh/t6xEYEWYrgMq5f8MDRpffvviY
cgDs8uds+NK9YCXR6knTlZNm3ifms9JvuK8inGXzJ00HHSQNemZHBx1zaSBKgcwXsMyeUD9MH6j3
k5tuu+7ZMxsF7EGijbu2TkNImAYY92sAqLBh28qxzn3ACIiOfzBQczoCntaeBqoPNzkELJ990wqP
Bfx308bvnX/Oins4wgkFDSUNgW1Tu0V9Q0duzt0Vb0z5lgkhXAkSDaTb0NVum/yVh642a+XIX9Y3
3JYNYb9ZY6UHlcYw4FRS8x8prN9d9raYhZWdd5JBshQmA/LNwmkrjWPUUXStXQj7+qcxlaUTcB0a
u+Hr3EdTPvdeSl/GFPz9WwdnWJYtmwavVUW+CpY88Ako3mvaSTeOU/Ewor4Vboxt6dS1bK4QBS42
KgJCdEyPjaMntamdou42Dw5gNteHoMwLcOlnBtwmKign2zAANgtbvEz6sSoUqzsFnlcfK/Qyvmgg
VeiJy4v4kxYH6uepMGG39PJjB+oVKaKueYrMNOXUcrzufuP3zE4n/B4eTyynRTqDu2B2qPOrs7HQ
64TS8RTpcUuOFUmHzO5swFv5YN8jqEivpwOlrh047YuMUB7ZmtqgDGNB3LP+W65917j4KfMVfPZT
jNjn5Qvw7DRV95Jz9DV4N27WTSwsL2errUGmSMpDMYXZj8Y6GKGOHE5j9qSBdZS6X+sGFsKEcwOW
cIzE8BsrcoYB48WhPUu/A5Tt9Bv7YGMUlnCQqEaLCHuMEQm2rwr2s3csxNksWbMPny2EObLEagyH
si3/SEOwbbdZ/ml9nuaJFt1uXgeVHBo7wRGim8BrJkfp5eZUJSPgAKBSKT1vrZz9KU3H/w0ds7+r
CvqfBou+WhozRuXNgzRlxSScgzkGTL6Y3NYgBQno1m1PQ0+r04yZUSoLWT3qk+tDvXbrC0Niinuc
psmIQVGdkMFUisOYHAdzI7i5jhuIAClAW6rCgFTx1DL0dNB7O25OoMI7eN9S+kuPjf7cbiVWF+K5
S0vC2V/0sEtOWkiDv/pVQWYVtb7hi5qhP3xLExowidsQ6SNgK+tzeO3xl2aFfSuNZgv1JmYjmIUQ
ODCNhzFt243DcMEK+VzzNa+nytwzl34vg2PVOwXosqfTOxz9RdPK+jCuTwfzwoBwwqV+xRM/qdvT
GEvlPi5oSwq7LKVhIO6PMSm/47q9611GeK/ICskr1bZ5jl8OyLYlJY5jkjuItHxR0r093iIvC3dI
dlv1G1nehclTLdMxbUdxyLyI8R49XDxYrFgFkYjSFs/+t8+davHwQr6OkMMS30MFSf3c0gv11Ncf
IiSsrL1SH8df6xO2sFc1ql1zydN2gLmIfgbYCL1nhwBcvisjhM8PVrQR42+YEG+Imvay2jA95TQL
SoI5UindbeyWLRPCso912tBlgAlteIx/dKi2xRuLsWBBdzhtCJH4QxXTe2D3pBw59ukEVRVE5kl8
n6kA/U2j+vLmBSG7x6uNTKI6P4suPThWEwkd33E62VVxP0GJAO0tYPeRYsi6oYUjFEPgJ2zVkdk1
woXUGjUIoapmRLPGOyoVwK7UMINor6AD52bd2HxKXt5+PLrAaegWWRf7KpANvKDuc5SxXRMdeV/7
x/Ce6cA12/sQBW0LXZ51c9erdWFOTPp1bTjlKYwRbjv9MJP7nKIh+fh/Z0PwuWnMhsRQpdzNpI9J
dqf3L4H217qJ6xPmchjqpS8MgxFkQeDlLniAHihcPfz6dwYEH4hMpWxUJSjcEal7WAI9Odu4Ya4v
AE6wOflArpeXsejOk9qZ9Bfw+LOGHlS0Edz5PhA7v7COkP69/da8tCZc1nqDpHhXlaEbQiBs2dFT
YKAwuD5nC66sKQZJqvlFZiK9erkoXYtwvB9agTsrg9puVz/TIUwjXVk/j/6bDwOLchK5JHL96pxg
vrTVZnXdloEVurIFNBlpy8IHt7txtC14mTYfAeSubVm7gmvpXdDWetWFbqPdvxje3fp0LWzFi68L
PoxeCz0PICBdarLPwFKflFyCcxY867qdpWVRHV0GJUDtCt36y6nKwrEGBK2E9ObcDtGjn9xHSJrG
0mMFDNPaKMRtGRP2flB2GsyJMi8F/XtvnGRUfOE2m/Wd9rrxt1cHG+Hu8iT+d3DCJKIm0CPFwOBg
UkC2w4ebLd2H/saolh2BqFojtna4ey6nMK2tyDdVvA3BjfhLEZXVgyW1yoZPL1mBqs3RHVlWeJbO
Yz17a4VFqwa64YWuMby0YOatb+uOsPV9IeScNK9JMwi73VSVQSB+bxL167qFpdU4H4EwTwDyBs1S
GIGf3svRXSEDKN+ILedPCPelpsm6xvFicdaI4YbVhRBodix41XxuskcvhtlKR8AbmiC9rje2zvKM
/dfY/PdnK4JENC/4EG+W6RMac1RYfq9P2NJ2OR+NsOQGYgS9H6qh60kvA2IE0YDEETRyRXTgBQLv
ykYdc2lAVHgM0yKQ0nkgXg6IjgUl4/0ZuN7D+B2h+fXRbH1dcDBVbvIwhlvPheN391SUW8Hs0tqf
/3rBvRogxz1ckoEbImvuI9ec/4jln51/envWgwLP2TTNy3a27pOe0aI1G0I55rd9lJKf/26ihJsy
oiMqjID9uxkibt3evFn//NI2nBFJUE+Azr0KYK08g8TZTgJ3qi2a18ZDVlu7CY2KdTNLy8EjljyD
qVNJEYtG/ej7QCKCwIXKxEGZTv6kKT38VUixRH/WTS3sE+oGKHPguZpiiqFFHg1oi2ij72awVARe
fxwb9UEe6i9Kkd3RMXifQq2y4c0Ls6g7nDXgh6y5YiXsFQVu2LJ0HN+VECP9Zde3dPuuj2phvxhz
LVHR5lolM3npZnFqN7RfVomrGP6XVLtHN2njhblgwaKkw8UFJMKgBH9pQdOkXgr13Hc9WrwenGHj
ML6eIuIiw9ZBuZk4mhjDol1uS6YutW4BhYwEicPetrvP9D1uHFvzz7w89LFjGhQZQNlRARWicT1N
zV6FdNXNY1t7SoesO5DHRodhgLGiUrt+w54IXJjrGjOKhB4AwHCAwYWwwqB7RoZbsHNDC+UjND4D
mvGa36GF+O6p8hGpbKZ9oxzf6g88AOUZTeaoVPxEaAGkEzTeGLDxZ9Z0V+XZKQjSm3UTC1m72Qad
Abw8THqNhaMHIhcrpIu9c5MM7gAJiSrE7oq7PIf/LWsQlM+RjbZ3Ax3ZeiptRGuv2UdxIXnsgqIi
bUOCSPB4lKubUifX6tqN+XEIg0OMJpRiZsewix6gCEPmgGaqUqN1PYOowK9IW5opLVLol1hF8XcR
6vzf5QOtxRsnzJIrG6YOwm4uVfIWv9wpUj2m+WSUjevLGjKtRmRAa2zbu9pDqmN9DZa8eS49kyHj
3U84eWkqsrWkdiyrdiMNUjnkUaZjohy68du6meu9b4O2I5g05or7FVAlsFtI3CK1dlMTpr9E+aRI
yUZcvDRptDHORUD6NlUxmxBYkBOYQdrwDL9RLLqNaVxL8g2XXRrHuRHBZ+zAgtvBSRrXSVAK/9hu
rMbs8KJLAuQgnCRTaYEJuFwNSW4UitNq63qGvWuDvwcYGqbwZ65bt6UM941boe319pU5NymEFzQ7
O2MhK62rFcpfvAU+Q0rxjqPk3ISwzZHv8PKQFh0XWjDFeMiqjVlbXJT/zpopPCoLSOah3+P7fgal
xu9Cfc/vJ+vKboQJSxUBnTBgqbVOS4Db0RQdJZBdd+9xK9ab9C7xsKwJuxDmEqM0R6t1gTw7ey/f
QD1eRyw2aYlXdDB3vCwGR0pdoTdQai15vfAOCtZdU7W8wLsPaeJ9CbToZ6xoh3W3Wry1CFUghudg
1zTxYIH10Azq1MFmTBPwtyR4UlRzF/s6FOQ+JJrfaRu+Q4hq3eySK8wdYCoDnv8jTGRvWgHM7HLr
Gskp+Imo17/7/Gz+LBYPRkOJ4Dhgf0KE1PyM67cBxl6vemIjHYw1+V4CjMvvN+jTwNjIZlSrryHc
Ba0x05htANIXl+bcihBQ2LbWKqPCJHn2CAOhpOuwPfjG57KspKd8oknUNBFvCafgOx3OwUnVxnTj
Nyytk63g7fPD2QIkfTlQ6DmLqZnM1o1hKk2OBtQC6yu1dBucGRBxM3SE55aPGqKbm0gJHWgffpev
nZsQFkuy/FAeBnaV3oQ3KurQxd/rY9iYJEdYJ5J9YYD6SIuk2C/jl6e95/MqGiZE/TJSTXNocObM
VRQ20oTgqevfKSo3v72V512KLeboBcZSQJCqKtxmMHeFiuSMbMbguz/6NykkF+iXatVGm+niPGkc
m/AzU7IXw0izNxWjbDk9Ze8pfJCLd5yeUBL9/+dFkCgk2v93esoIArR9clurzsmM1Ru5GJ98Qz0F
7VZUtjwi4GmGAQrAkoUbzUkyEGrozbvOHbQ7BGVbt/489UKgoRDc246saLp5ld6TYW6qUHct3Bid
m757jqr7tizv5daDtuE9GDawvDPoXp2HI/hBXUy91Hl16To5rfxFdyurw4cMEa317bJ0rl0AwIRD
RS0cyTCbsHYtZFdK/U4vnhwIKYMEygfdtZpjXLhT8PbIVpnRDUCmiDqvslgBghGZYmBUBxtdPSrF
n/VRLWwi+oYsoEF0ghtU5y53aQ8jKqGNWrhRAn1l+aOGGmeQjl34L+3MB+rZaYCigd37ila4un6U
Z0m8D6GDKNbGY3bhWFZIY9gKMEye6uIFV2iGl5ZlX7go2DbFfTLBo3qzPmELwQ4ZBkAnzvyok0Vo
r6TqGtRVuHYyS9gqn+z8BK/qUH0N8vtwC3O4sFEvjAnxhhfJiTzZGEOypVD2sboR2i7t0/PBCKuv
j2Hshy3fp5vESb+P5Z1f/6nRZ9eNjefTkp+BXtB1nYcgeRRh/Z0KDIPnyLWrBT+tsN5n1MsgFdeq
3+vLszRj3PnkNGZ095U/q8Uw2PB61q7XSLtdi/jrm79PYQQHQ+mb4p8izFicyvqUO9Hodt9U5THM
79/xebJ+iNPKNJKIyZgYx+vhFh/d5ENg/rD0v97x+deUODBr46pBLWyIa4vIGVwf/pkQzvDpPQa4
Jg2YfQFkiWH5QCYGAV91cDs9QVsFGuHNY3g+ZoW7BaVamResThzOu+PyJIEt36QB1SRB1jrKMdSr
lxKyK+TZnobO2kPisauR0PBGZG668FHO7D8jiS0b5rw+n+6iGDXSxHwI0+pPoZsu7KNvD+LPf58u
XK6BLysSRKqdq5NLg8dhtwUJWnBx8mbyfLFyxpGzu5wAHTLDYSjGzrVQqovBrDbxxiouHAtUt1/j
Z2BNV+mUqMzTvq2kzjWnaVZEK19s1KbKstlZQQyWrx4O6365cDpgEDYPRH0BO4sxUA0VVeJ0Ye96
FToQdTv96u0S5ugqvh/q/p91Y0vz95pbtQxynqYiOBAkdfC/mmRyrV01fnDe2J85P7IYBx+muDlT
nwgnhOYZRaTXdov6z00WHXvpoG9lPJamS1VlWBp0oJxstEsP0LSisSHL7dxxVE5WkD63EXRqU/Jp
yLeSqIumyA4DDaerle12aSqi77c2p7RzIz36hhjDoYmSz/Zg3zXtVq/R4rpwb4NBs6jdi0erT1rS
G+Wpc+si2d0U/LG+7ksBnAb6hHTwDPoma3A5Frgh88lr+96FSV/ZyW3/cZDLj/A83ZWBOt3TkXHs
lPjJiLTbMUnfcSzQEUoXHcSLZKOFRFicJz3c1O3g6uqzaXyKNu6lhciHthWSujx5sSEmkRIrgoer
H3sXieFdHvyU9RNik+sTuLRAdD5YnDs4OVCNy/nrqjobecN3ro+I1C+JdPb695d87fz7woOUHnk6
EWW+r1bR/dSkbtbEP/u4Q5xzC7e1OBTQ8I5DoW1uOrocCgQriT9NUe8a0s8uvlOD2/WhLC4Hiei5
YkTjhnhJhZ4yyHbtsEPbD2r1qIWntn6HQ8257v8zId4zUlBVzhhjIoMLTg/Snb3hUkvLAepUduB7
sE18SpijEbbPoUFyHLJFO30a1ae+vZPv3j5RSGpRIwENooESuzTix2Y7DCgou636rEJNDUnaFvho
aa055RUaXObd/3osnD09lGos89CoR1cKv0j7dnhZH8FSmYnnE+fxa4OQKqY/IauWuykpZRfSm/Qb
nJDeIdEt/9YPSw2xlGlWyFDGh2aKTTRjkH1JswqOjlmFc/2XLAxUV2cAl2MCHr0iacgKbTSg4ppc
ZSTHhuRKWm08fhZirwsLwiE2tHVvmwMWyupYV3tfevGUDzEhTouU7ode3hjQQjcdSNuzEQkuGEjg
4bzImNzOr/fN+JecakfLeLLRAEJU14PCNh8/+Q36n5m/L5HoQmTJN72dbNz63XCbJW4ubyEOFrYF
rxjiZ+ji55apOXg6cyfLznI9lFGxjtT8QwrjamN+K2HlRqfn69vXkygdeCF3r6qbgiX8ihZf3SNB
B9+ckd7oYbtxJS4cUwxFIW3i6AYnu3AjBo5G46VFrIKU+b5UPybSk1zlG6u44JYG0aRJhg40gyEi
ynr0UBRoHjt3iH7CdNh9e/MsXXxe8MloyKwIjZ8OXJG/r2/zZOtqXfr9BFsQzc0h9xX2oxq6wQhz
p3HrcR8dlXHjmN36/Oxv5/4UjVpYFnzehxpTPnWGsbHIWwYEN0oKEx7XxGvccLJ34/cJIeb1FVjw
opl9D9SoDWZQERdYhgxT6Yegp2UKGbBdlD02w0ZCf9EERIVk8y3uUxGgMg4aRKYxj76qCG8zztUJ
fpV3ZKyp1hMfwoZngrsXXm5jGFqhEfqDWxp75Ei2usKX1uH880L45Dd6AguX1CNdfsiz/Xu2GbVj
CHRmEAcNKZd+lHRWK/dqTIDZFAeFfzbijaUlINFuK8SYHBViBsdChRSgmDG4Wbdv/B2ytygyrjvS
0gw5ZNUs+HPmDM78E862QhcMHlKME+kJQ9ndOATpb/6+ycPZolowJ1dk4bjrbF9vO7MZXHXYI5cU
BRteOh81QmqCpjfqTTbvv5k98PL38yQ0oyFhhT3/46Q1u0Kr9lr40c4fI5qq4mGjnLdwE12YE6aL
fPE01J7Xs7H3v9A3gAXXfM+MqbLDJUyG/aqVKumqTka2vneRUZzS2+DL+oIsxBN0uLHbaNZyeBcJ
Ptt0GY2vWcmCD4r0SOLQQs3Krv9WpwImcsWWgp00pv6jD6HtzYSyyptfNKTZeM9gXeNNKL7VUbbR
vGHO1fTh37KyG1ASWx/gtUdfGhCWKG2bxvCQuXT151F9DIb7d3zeptBC9p7LyRGOlExRiD5jnjFo
LMFE/5dqbHj0/PsuPZrff2ZAvfTotkuN3rNJzMCqP3Q3VXQa1I2n0uIUUR6cc/ZzpVC4nvowKO2m
sjs3Lp986WQc1qdoaQSk6XknWRxb9J5fjkDSURtAAqxzEVv9gPBJAPsARMKxPWxkuBcMKa+urNPg
wjEjrEVVAVA1qrp1Uzm/sVJ06vhnGLcSMgvTNdNYseKQmADaE8IFZ6zDTA+Uxm1OJh1aqryVXNoy
IKxHE6lypicaBpAh7G0kdbQNp3p91AleRZxAghteYAOIo2AC9rKgah1MRDnaY8ZzYXxO6n+M/ls6
3sk6NDazhnWDgHmdwMBeHUavukneDrshYgGtopCtndEQwmVAAiqTRruwT7Mys20jr2lsVHYXPIIX
rQG68fV8E4MW1WpRjoSt9KSiba/BApXl6icjyTY8fGHBSGuBfSZuoS9RHIjcI9FQJKV1Sg3E2dIS
auzm7ccYT2fNobIGcJCc6eUm0j27Djwnsk+pWezyVNsn8kblbmkQJOY4xmhwAswnWNBCp5fhTXfm
Xu65LaR7+0lP6P7f7wsHmSXlnuF0kXPSx32THOq/1k+ZrZ8vOFMoWx2yD3y+L/YIvsOpv1XlXrRg
aZCAaOA2Oe0vl6D0m75I4IY5VWmKRjX4va1e0C0LszufRV9VhYhyqWIhyJ6nrzyz16foOjjijnXm
hjliSDK8whSVaoHSuBfw+Sr6iIR6vCtDp9uZkvk7tNu7ypHuFf09Yzo3KswaGGP6jqvYQYEo2ieS
vM+2OgOWNvm5BWHWmlitRsfAwpQc/Wgf1vdIY6zP3NLCcKHQ/cejhBSvsDeGWboD+Rf7NGryzpAB
Dr850cC6cBijr6QY3PfinaLlREetZ51QURw+N/7L+u+/jlMvPy8c94XRT4ba8XnkRVE7vgsMuIzu
461+34VpojmOlv+ZXcMhrrz039DXtASGf+8k5/QwPxnZz/VhbH1fcOB8ysCxkt07TdreKY9Imbz9
+6Ri0ESBPdK4Qufp2cRNNFXeyRo+RYgIPa9/fsFRgff/9/PC9EQ+WYys4/MwtLTtzp4O2tuj0QsL
wgQlnZHoU4sFeiPaG+Qq1gewNP+8qyh6wVZBTl1I9HRkyqLMajzuOXl3ryNBuP79BTelnEqUOLfc
QVUkbDM7lGSU7iuJ8y9D0ss3DmmeuTWq2lSHNoLFRVtgCObbdGZTFh4+CjzNMJH1hLvOr7r9DuFl
p35HjXV9REszxqX9/1bEhIYaSVZfp1iZ7PRgdg7l6HcsOfcRm46znYfC/AvO7gwESaVQa3vvdDDT
dm83zTv2xPn3hdN1LAJDDuzOgwEFPZdHbXrHBaHTbMMTBxAxxFfCQtBOJMUdXRKnTPppBz/Dw/oK
LG26s8/bwutDr/XaQ27MPinDY2L88o1fqrQRTS8tMlUN8pLgoYFECFNUJwjVaV3hnZIgR7ha/ujn
yuf1UcwHtBCvU7mEswEEOVNlCqusJlapZoHjnEqIMpvJ8vepqdwYuXNrqf4RdsF0Y9mXtgfXEDlF
3vz8I6zKYLSG3ymMCdr0fd3HaC7E0LcgrL6xQxZH9l9DYm1oSoek7QYMSeEntX8O0L7VGlRse+ck
oXi9Po3Lo3KMV0YPOsiEUSHihLidgjNrKJXcdHfJ9Dhaf9ZtLHkDMTQFZghOIfYQHK70/BbCOIK4
KYnI2OwKGB7XLSxMGY31hCNzmvS6XaH1tEiWktw8afaXqLwrYWgLgm+RhGJdvmFqYTCY0mAoYWda
8AVfni55G9t+lXXmqf1oqy9G+319JAvrQfWUqQKWhkq8mNGsS1vyoyqyIDdVDmH6O83yB7t3na7Y
uFle3UjYQOZ8vMyMpq+9aJcDUa1GS1C0M09Dl4+7bIoe4yB7aE3zEMTDr6Hv5Xvm9YuKAGKP1Pvb
h0lTJzk8OOLh/hLuNT9LRjVsAuvUDdlDoN8FT05+9FPn7eeQOcOwQZPSInmVHwYjrVdtjplWufWR
ad/whcU5PP++4AxGP5BhQU73VKnZTTzcGvV9L7vy+JCj6eWnSCe2d94Wc8nC+X0xqHkznN1vU23m
kVcxKOlkOl+BkfVf1xdnYTddGBCCGvJhg9RpGBgQh5ZjYKskp4ICPWJF539/Xre2sKFMqHWpW3K2
0ogruEJkVl6gmGwoKTyZ0o8y3Mp3Lg0H7gidQoEGe4SY8siywc7pp5QgSjN3hffF8BF1NIajkmRH
lPyO68NZWp1za4JLxJFnNzwqpZOvKijFootr+vEj9LEb07Zkh4gQSKnNqXeV2kuzAKV7z5BORTXd
t0X9IaTRPE62qutLkwcXBu153LH06Ihnt6P1CIQwHDVMdh59oyfSIH2zowFk40Ba8APQ3qS4CBh4
j4tIKMns46TWJehr0Lj0m33sbBytCzMGIxqUNTRkg5XW578/2zetk1hhrqfOyU8OhrPLxhtlvF1f
/KUxnJsQFt/KStUIi4yMznNgwqy84VsLn4cOZ+7Ap050zYMiT6Wkt7ltn2D+u6/y4iZNg4384Hzf
C7cC5ToKXYRWgNXFVZgIPYcu4EHj6NLe0b8U5nNuHjU0gJMfXv1Ub7ZlLI3p3OD892erEubT4Oga
BptvNTKB3AEbfrWw7FDFczTReqWhJyksu89Dv5CbDJoEKEqkOwehvzdS+QOvdEDe8yflNZTfxCCq
66M+6zW0Xb2HyQL3cbfuVQt7EAY84lwiDlC2IiKCV186+Y3iu0OVafu2sXdlMNwV3R9JK+aGuenz
ur2lJZmz+HNzEV34YtWgVIZ6mGVk3d5+HPaRev+Oz0OGMHf6cFKKnKkUhcNBb6vAtay/hybaORs/
f2nB+e5/vq9eetTopanfeUXgxkU37s2xOIRedyM3er0RO28Z0i4N5Rn8EWXKQCgMNsk+TfZ1t2Fi
gaSY9iGybAawWnPGo13aUCfTDq0ako988I+1VXxI4/KuHbRDaqsfksxKkJg2DrQilbuM4kWgOGRi
R5r419fsNRMqngtnv0N8lES+32pT5/mujibtqdZiI78pNPXZcTy4ihMjvqHoUDyiE2ee7Mb4liBG
/TjBXrsrqlH9I5db/MFLB9X5DxLChjL2Ec/OmRgur6NcBrsm+Qx3su+76kx2BdS/nzYeZq8o7KtJ
mFHUig6JwhVnXE40mVkmG8Nh5WG/+AG8aGcp5ctAs/9OL7r61urzYq/YpX9sY6fYqXlo7ae27XZl
lQ4HuS7KQ+gjtcyDVj9EUZg8Uliqjo6+1aR1vWIwOMPSB4fKjE4BTnXpOZXn+JpUjd7Ja4oKXISi
PHuB9beeS9ltPVbOMaySCvFSPz/IVvVPJ2XfaVjz7yZErE+5Fgxf1l1IOMWoqtFqQzKDfC5SSpRu
Ln9PGFSTMaZO9lxEp0L6rRf+AfmefRt+L4st0SPBOa5sCRFsNXhaKJM5ex6H75n/j6MhMF0iIc7z
OUk/1vWjslVJmG/2M9d4tcgbl4LXzMWuikknvUV8uQyH7FnRb+iNbfInmtY2wSjz7xaszFxrgANA
wMKWLJw4rcJmMkIpe9a1BwNB6vCm/jY6d4l6V/Z/1pdL9J95RBe25lvi7GL2GzKns+j4MxWYmyQt
acl81vUahre/pxJVYak4BPpj1v9xnJchPqbDG9m//vcH2DN/DgVREpJCMOV7Ob30eYoY7IOFEvrW
rbqwYiRt//t5wR8dragrbYzzZ7n4wJtDjm4l/6Ew3fVpFO6Iq0EInji3Htl2j5UyffCDw6Tft/rP
dRMLA4FoGufTkcYC0yhs9GQo26A0+uz5V5L/6HzSxA4634d1I+JFNA9kLsZAzPXahSNSQEW+Meq1
xpaKf1q7vztrF1qunTwghtNKD3r7NIzoEn9dN7pwZJzbFPlNPHPS0i6zs2cLtrHR/isunBtf1fdJ
/uI5G4f7wkJd2BLuk8hz1EkLOJ7sMtn1MfQ7Y7lXtkhhFkdETwW0MzPPoCjYkNFXHTcGm0p1vtbp
YeoPUufsW0Pd29Ov9cl7TbIKh8Wc1qN7Cd/gbTuP+GwD1xQmerlhRIi1W4/Jc3zUjuY/RnNI9p9L
/bOheTdd+yUw7ods3IWDvxv0mzA5OflHpKlD7zHxT8l4iob78o3SDgCk+S/lJBtcIHkskUB6SMpG
kgIH4EFXf6vUL1pm/rM++Plwuhi7YEE4vJr/WNDy58xx/+XXhZmFdceRg4jfXynNTR8fJNTK13//
1Z4Wfv/892drV3mm0g5A4D5Zyock3/nhLjEet/hVlUUrdMTDHsbxSgvNpZVOKX0zqhPt09B49i41
sjuVSNnstLus7X9LqnOs/fpZHZIfcIAcQaK9OCBq/Si5Ne0mOHSpHOw8b6t6fb12JsBswnd7foJc
cc/EuTfQalgEL63zl2l+id6WE+TDl58XBq1PcRP39Nu9VOaNmR634OsLvx68C/NJSy7UDGLFrozD
gtjJ8D6ZE3H6bTRseMby92lHmxmT2NTCtRVmFY8bSfE+wRCGctIbC9bz7KgqLw0uFND3V82+alYq
hSXX1qeq/lg95lu1jaVfT12IFkEcfFbUvPS4WNdQ5RgH71PrP4zHaguSvfR5MJMkeGjp5uQTrkKl
yGl0lBL/xaTPVWXjvHnjU8uaC4swenF4iS1UWqDTUSFZ0qcQXL+ffy6lt0GCXqf/zIDYQDW0Jn0y
pNs++eMu8hH72AC8zPN7eS6+EgXSeaRQu7hqxxn8GSvf5P6L096O2m5Md6PxDgclWwHWgWQFczWv
0dnRVchFNEVFLX2q/T/ORxVY9luPxrlbn5znHG6jDSFc1IbUNNJYGOELJ9DoH+Nyp013jroRDix4
0oUVIYmgSGPVVJoWvoTZTTPuyzfWeOeFvvi+EMkj+p7kdcf3m+q+Ce83yYC2fr+wCvxyQttQD1/G
r1ZwtMvbNy/Ca8clb0w6iukyu1zk0LCRjRm05CXPDmTVk0deWFK4kfy4CpZwUVi0INSCHYrKnrCb
6xJFGgplyYvcNjvP/uJlH2DkrVAufiPX6Lwa7IgZvGrN/ZfisZSGbWFZUVu/pPYT78RY2unO2xKr
VyaEG73Mg4ibuKxfYjP3j0NWp0fbH8uPcjjJrhO3LzWqKp9NvYt3qpfqWxQFVy9iRsj7AJoLlY7c
K84W+vODKkYZ4iXRfGtfTVW+NyXfeCqoA56iwmhv5SmM7pxINu5rou4NbMmCO16YF0afBfIk65JS
vRzL4VssfVv3xtnbhFONr89dY3BgXCetjXIwRrXRqpdB+VpNL2WzH6m91N29A+ZH8u/XrS2cobOK
HlURMBjXSt12UPmNii7XC/26OzWwD6Xx9/+Q9qW/kSLJ238REnfCV6AOH+22jat7er6ktqe7geSG
5Pzr3wevfmsqi7dS5RntSruyhqjIjIiM8wmjkiFJbQg/RvVRagaeBAZdReHPeIFEf2k1IQVwRJ8E
Y/57GGpMNe5IerzO0NbloPCCMXeo2uVmjyKp6xoAJU04xNVrY0f3g2VI3rWtM0NfEXrpkSK/hERu
imScHdY0YelG/St1Y/051ZBDa5miSp64LWEgSLwB9Q/ygIVq56YpUlmlMqPkYW8opUeMvxSqHwe7
LTyOgZeMaF9HKitni93j79pN4EbD73s3iIKpMqKi46YCorlWdB6q6vvYvteyP7Me7yPQ77v++8C6
52EG1Kq70yqAErrmvubk9fpdbh306oeIeVpeD02czfghHIOZdv8yYcNIWX+/TmTLmKyJCEdco9yY
VqzhYceDWfmaTvcWOSia4VE1xABTK9PvLQFF0Ax9w9w3KjkL0yuXIklTK60mMKUCHLThL4xSyVMj
oyDYJ1LQXjPzgodNrUXebFmpN8pmvsVugf8KCVxf1FSQd8Jjc84G6kbqYFpTG7bK80wfyln3E+3Z
rX9oBta00GMLEH2tlaXuNy9rRXXRl9XhUdLmRTHNbZiNBXDP7grzGx3u1fkuHXLfQN66jtrgunyI
4+f/5RQJcjgGSzOLGOBTmjG3TWIeFlkbqBq2tP6I6XNFDzUg8eK7Phk9pvxuAXp8nfDmNa7oLn9f
8RolAB+pogR0Y2zrTdvvFF2T10lsKhhQTlAhBcznRZdkXHK0SFa0DQ3EL/aXPD5w2RTIZeoVjzU8
EUwGvA83imle6hRKmsCihDzv0f3s+sx9sdtnvXtEE7uvtX9K8lOLvir9Ka6e8nh/ncOtQ0TRD6Pk
mN7aKJjmijvXBnRhQsECzR+yfgzZ9wVdc9gEOFQT3zcws1H4ZicJ8LcegPXvF9Qs7cs0SzUG6zQh
c01ZWga1GdVeTTTu5+OYenE2xaEyq/+WM0HVzHioWeaAs3KeYUR6L5dhcS1nI3o6uBjEPcvgCxpm
zgVcmxyoc15BMuyja39zWrg4L4n261YJQKURERx6JOB9o4v/nAoD/K8xATAo1PaK0QeZPgTXCVwq
0UIAjazqfx9pwaCjW9MEWn0PAuN3Tg+62mBZ4s2KChpLUguoYnDXzEUMV7bAHLIx1eOoDYfiUKeY
1ToMmuTVuLwNkECQAqcTaRPAFZyTcKOR9qYCEqUT2DxQI7yGuzSV+E6X+nJORdCXXB+NpjOVJszN
v5jx1ZVN710+EPg+piHgar6flMAFislwnysLD0T9F6p08F4Oo156Y/aYt8epfnI0mbu0df2LZ0Yc
DYcHbKXzc0M5JJ/RE9KG01AFCuAzhhzeuuRyJETERnOtN8Z2ykgbxtXX2Tq4fdBqEmfr0tIgXIQA
ANUPMfAFaD1lrB57Bn1PkMfnO6vxe9szWTDEQVJJrNo2Ox+0BJ1URyfOmiaHh8LR4YxC0p7JsI4u
Q45zdoRrYUwdZ7vO8HpO3GdoOe4ICkmW7unc9ZpGFpJueAln9EQQ8zHp9WjWcXxx9EphLRMFSLaY
4tcC7hwJJFHJHurxftQkCrWltqtru+g4pPWIf+BOGtpjn37Vo8B0D7yT2DgZFf1cyHura2ZigQq8
vZH9iNhj3LziLbrdkq55Mc6pVFwHVmYEKrFy77qB4WDgQWJIt+zPmsTy95UhHe3acuoJYuGYe33w
Wl3Cguz7gv1pupHP6DwAC+P3kfqqKinBbn5/aTwAYApytuJ1l6VZqtkAzRnq2Y/Lp7n9df0ONgno
JkEiDIWJC/QdhcWGOtQGskfse7xn1bdPfB49f0B7sdDxIrbkNaPKun7Q2tAcPaP2dYkR2/z1q88v
f19dr4mypzOP+LyqKztkIrt8f/33byqCBXuuYeYdDq0QLSYUYOq9RpuQsPK+mL81yD0h27DrGplv
vmnAlgw9FqIiFBff485Ra6WZ8R5rA9updrTX7DLzGn3MPd4ViB7n43XWNkK6JWEIttBwBnAW8SVL
OUO62wbeZ59Zd5OJXQlTH0TuwSD3KfkyYHVK0iseUSR0N48U5Q3kXpdQRJyvIV2yzFQgmzekDQB/
Hc/sn4r8h2PdXedv69FZSoNIwqJZ76IUFw0swX7XHEnLFJG+SXdJqt+loykhsyWCGG5bhuiwV+6i
ZqY4WKNeEIOHNpld35qHQ5bMsj7QLeFYExHscWUqPVcyk4c1koKdvp/s1GvrH2W/R3vU9WPbCODg
TK0YEqxyQ2raYYgDtIrnmL4NwAywkv2kFp6ihip5RPqH4/9nqtfPFGMekgdu+zyX2Y4lo3dRI9R7
1FZ71KZDDKr5c9t9MWn/4zqLWyQAcg94JQuL7FDMP7caRltqqdHmXYi0nofdLbHk0dmS8PX3l7+v
rFI8JBSDavg+MWI/s2dPqZ9ItyuMw3U+tiQcvWgIEuAAoz1cuClAFDidnpddCBDI48wwRYZJ2qwb
9tfJbLID3EXAwSONhQDunB11ah0La+fAjq17kb13J1/XvVYKnrbhkcIOoRMZgwEArhUTL/0wGlEU
q2NYmpVv82E3a3dDfUeSJ70JaplPuiEE/wVqR6IaPeNii6GCtXCsyvkU2tEv7jey4eaNQ0OzPoYI
F0zzZSbq/NAaZk+9FZMRhjvoB0yO3fH5AHN6/WrEpVhIVqHmiQAO3dtoobpAT8/VjmRKP+PMAFNq
RCdWjUFhvSrpi0meMEtolTHwhhOvYgTQfmVQNOgvjQK7fbLNwGhkFfhNrk0gGwHPD79NLAGXQAew
a55MYZcfynmXDmixuGd/X2d68+ZWRER5xA4SbVDZBAOVe6dy/kTwjTmODyYEY5v0SLtYUTGFDBNR
kY/qiJFJNFd2ToJ0TBU6FHsjBwvsH5f5zqNi+UkvqzbLDmr5+8oOsVGZ5trGbcTtcUS+tn25fhEy
LgQ7avJRA3JthoPq7uMyoP2X2X10ye7fUVl+xYoLe0oNwpJ0ChPrwY4V3+pzD8N2pqz2sn1a0Fa4
DADREV+FEogKkxqXU9hirRwB4sH+Oh+y7wt8oKdBS5wBYqXN+9E4skwSKmy8BhDbj9+/+BCrc6KZ
k6PpoJnCCFsatH0N9LJKwsImCUyjGRgdRRMPES7ccKI8izs6hljVYFS7YZmqk9z25imtSAinVBsN
wOjzaArz5ske/Ll+/cQtrL4vnFLcoPs/HsCC2/mkD6B317+/dUToYwU8Fhpa8SQL38eGodnpuT6H
lv3K1H+mqvcYk/R3LN84T6S+43kD8xqjO6hKCmc0TdZYjEmlhmhq9RQ9jLDKhLEjIfdJP0qufOs+
ME2F1wUuOzgSLJXWVnFeDlxFWPLQqgqmRCbZG7aM4YnsoGsLbU8oQmI1u5C6adR5LCPEKGFklocJ
Wl6kGnBZuOEzknwlbMZe2PZnl1j3M5M11G35HOALWKRYFWddNE9wy+JRje6G0G2XLm2H3evRfWbu
XbrTqYTRraMEkBk8Q2yMgG8raE+eDNOMjKsedqYadOhVbFhwXfiWixdPck1BEIx25pgdIqAwDEH0
xPbjn0iGJLAl36jpY/UIJA9yLsjDMBX5bAPuPVTzgFC/SI/sxtW27z4NAMSQl8akBVxB4ZwIpeY4
W/EclroCGGTUvolESbduwoEso9y9AJSKEqcwpYpn7OwMuYPhYIxx/bp+D1uHhOqThcQB3CBwcW6K
Jw1wb6YK39LibKflXyhTdkoviaO3mFgTWf6+sveAREe6gldTOFOsmfV0fXedCdn3hWvgAFdltQsm
jOjAVR8rxq9/f0tY179fEFYM0VOLFXivXIRHWjV6lv7CgcpcGRJzuc3IArGPoAII04K/aOiU1kC9
n8KUzTssNYVm384KknPoGwQcANqnxUwKfKyRDMYwIA2V7rVS/WLwwctGa4fWFEl4vBWeY0IHUBGY
o0HXi6gdmJo1Msuoh3CkbRGo7qh5ZTmYnlk46q7Q88Q3er31idLwfW1W7gtA8+o33S6U44h8uD/1
6thLLNvGVZ79JuEqJ0tFLwzHb6qLxOf5r155rfUnR/3PdYnZylid0REe12RU8lrVmiE08sIb0xeV
naIk8cbquXZeemU38JNpy5qZLqdHCFkWPCIJizF/oKoKimBpyL02adSHqWF6xEVJsfFmHpB6V40H
bC30Zub6avFmzs+NIYO62HjrsSYEZgRol6jai/OzipsNruKQLtTc/zAt9dB1VzgAPnygMmjSzUvE
ZAdKs/ArEFae25N2TCmmHYo+nPU/mdN6S09MNRGPVTf30xE0RKpLDykeK4T854SwGG3uLK3rw6HZ
K7kXzxLDtdyH8AqiwRbPEwbNkU4VGSFGrQA0YRzCDlvL4DIfZq3xG0NWzt4isyBnw3tA+uXCdVCx
ZRNDlfUYJnmQJ8fWfNVks9kyEoJeNU2SYnoIJEbXS1Rf0e6JLIMgIyGolMF0bB+aQcJQ9lPygEE4
TSbCG/YXaRBYxSXha1yMAcf5XE6AWR1D88DUwJEtBpd8/t1orN7BWCdFpRr4/PDNMZ94entYtf71
74XA1edNm+cjhQ3FW75jykNB/GKQvORbmrc6oHcDtCKhllGPgU/cQfSt4d5ceoCTK2QDM7JjEtR7
nrEIu42bMeyAQssYjNbv69ZZRmD5+4qLRIvbniz6YI5/Kz+z4s8nPr80zaOlA/09olbHvDKdtoRW
K4WXdRjlpJ9Il6AM/kFBYEA360htC1BIKh9rT9PdZxhY4gyEOEvS8fx88kkHImHcDmE1176aYNR9
f53A1lOBTtj/IyAiOdRO1jsmxevokKcs80d0v0RzHiijVzqShvD30xZtLFYHIMuHLl9A/Ak+VTmy
2Z351IVZE2rWLurvDHZyq0OvP3Ji7Li+bGvBjPRuwPAtI9+uc7oRtS0OEIwvtrKgSU94QarIKMpG
T+pQzybP7WtvyDp/MZNx7FURsgayu9s4WmQ0YcGwNRRZY7H70Z4Yxx/cKtTy0mvp0Yy/KM3oNRjd
T20Zav/y64WzPSO2cL9SpNoxaJQbThUuK0rL4r7v9kr7EmW/0vhEUsOzR0MSD22d55o94TwzuDhd
nNAqpEX2V8thgGJ9z9vpHnA3Xq1Mnj4P4fUr3LAWyB8t3fzYD4FAUhCgpHVrd1S1Kix0b/pVSr6+
YVHPvi7omtEretERfL3/mo3fJnKnYat5cbrOwlYPyBkVwaS2g1uYjQEq03QcUiyNSr63URJ07p8G
PdSu6ynjgbb3rSnbvCY7PMFSWc3o5PYIwhVm2ZHq+8STesbY4jSsJFBp2zqfMUwXoumA514kmzNc
/n1RwrGICBi570PsYiaExnnPUVUvQ8v5kdSPunPfpD+vX87WEWEKEJ4zUKawwW1JOq1YyDiQWow4
q8LsUZkDa5RojOzzgviqhGFIacqrUJ28vv+r72RFiE0CANiHP65iPkSE6usGVTMVxSjDyXxysX21
kW2i2DJpwDN04dwgCYLY+PyAiqk1gC+LMnxSlg9jwvactV5qAfqtdXZ6NUiC8C2NXHoNAAgD7LyL
/nHkpgvOY8xp9M4rsMP9vMyCTg2JJLbYkCxA0COvA3QxVJBFycoSpYqAi12HyR+ACbT/YLTrulxt
mEpMfeMhWHCjdTwG58eGDNuscGwnCzOWpl6jmPflkO5Y1+0H7B9rKmB/KTeDSaBDY01TUPfUAX4T
dfI6rPPfVFGCOPpEavKMgqDwuUZooQ/gqpqo5+T71JHNDG6I2xmFRT5W+pgPTtmxGjykTevFyR6o
MmpzwMAAsb9fv6EtEUB2dZkIWlCtxOGj1lHIONCoDq0xdPiXGujM1uE6ia1EBJar/o+GCO4AiMF6
YCYezKa9423sW8opw8421342AaeMVWb1s6XLXukNk7AsfMaiXlBewEjPj1AtezudiQ6/wAmoczB4
cJ0ryffFptOE6zBoDb6fOV9MI2jH39e/v2EC1r9fXK4S90mj2ZFZhTFfClS6E6TpIw7r31ERnv4o
7sshSgxQyf02vjP1gHKf2pKOVtlZCWYg1ZU66xzw0vf8r9ooH2nFjtcZkZFY/r7SGFRv6/8eVxXv
WpSHZVDQsusQdD5R7NYsDRzU3KJutFPq+0jxZpk2yrgQ9J5SytVaBRUscATImF4F/+6UFruzOqWu
7LBeJVpcIYSemDCMukfgsrXfrlPZtF4fqucKLnnTVrPd5+Airf1efdQxRK/uGXvGZtvrhLRN67Wi
JCh5iX4Sw8ihhC6qQ0nEDsOcZZ6j8UA3EnOXOrTC4ib9QNX0zlE6T3fb71miHmulfBz6SPf7mPy4
/puuCwq6RM+PmJUacDIKHDGWIceFz9vH9AfGH68T2cqyrqyDJmbp5zpP1CyFRtFO0wI4P4DsrKIu
SNtkAIBrNntw915TXDa2Us6N5yTO6HUusOMizCJLrmFbalH2XLZlYjZCkCottt16qBHv0WaflntF
1l+9FT+D2w8CgkC5VaUBQ96uQmY0ryTlu8RUDkDL8+pW25k6Oyqmu+9H634Al3rs7pHDPDS1+nL9
1Lev9uNnCNI2q+mMajLesbJ7JH3s5Visg45mBNBEcr/bGvQ/SmK/fBEbg201oDSb3+b4oVSfi/hY
Rg/SCa1tBfogJPi1LsHK867HyfZ6AHyFNvGgFNdPbfv5/7g9W3hjUpoOBS0QoddAn7a1k10+1flT
on4xq8dGPQzRzymedteJyvgSnoNId3iFBA9ef/fRaJ9yB8H5p57Oj6NbfsLKlhJe23qzkFAMbac1
3YtlR3dT2e6bgeyvc/P/UfcPWotkrmjN0YRWidrCMx0/cf1Xbp4I+TbQBgt+gXdX/dPrJ3f6O7MO
gJKRiKJE6MU1sKSN+qw3ICGtdmj5XnVPBd2lsrVfm/dlva95x/J1uGznDCqZUc0Fn3FfpPWTF0QI
vuTpW5RTiKJRhf+gIBgph1o61iDiqbCaO7c7mqVvVW+psq/jXaQ9TK2k8rhpE1fkBJNl9MCBtsmA
N9D2JqCD3z6AuDQVfLAj2KIqS6MqsXFgdXr4zmUWXXJYYj4AzRepOmk4rFgLkNRqnpPoN008Uj5G
/mc6PdasGIINAlZzrxkLK5YeYxYt8mKJ3ZYIlyEYoDrTzNbuJmhqtu8itEoDCP/uuoZKrlvsYUiz
HnuSOhxY2Uzeay/dGL/NgrkAZgPBH/siz/Wj0nM2Tli0FhrNkfa91zmHaJb1Fm0z8UFk+fvKylhj
iY3MfPFxm+PEngfrMz461q3/HxOCxey1vO2KEt+frL2V3OWfGNKEIH18XzAi2NRR4o3GIWntS6rc
k/iHHh1ILtuFJrsLwZIQF7UCJ12OKdox61DY8KkkRnfz/bcIDCGahtBbK0gsRR0NECBI2TvjThn+
pMXBYpgHIn+XcNuvS+6mfV+REiSrR2U2GSwkACJ2nMzvvP+rw7B+SyQh4PahfXAkyFZBtHggOTya
NvrLLn3FfkjT/XVOZIcmiJfeFSwtbLihA38ECDFa+z0zvqetg230n7IoH9wIkjbVBSC33rMmrpfV
KNv4UlinzXvBugTL1PDPxUBOPlTKiPAGBr5Og8h4dIovZf3F7iQYKls6j4EHC0UF9PpcDOSMJC+r
jo0wvvEOIHaq7N43vb81AUGUiTu7GaN4CLvmMc1/duUhI52X9K+cvFjtP6TPgrKXMLV1dmuagkzX
gLsfE6evQtvaF4VH071Odnnz/XZ5W1MRRBpVnjjVOnCmK9/r6cBy9HTvEy2YZSgRMnYEwc65zZo2
axG1uzTM+XBfA0c602LTS4tJ4tUufonoJq2ZEiSbkM7KSyx7DK3Si1OfpvfzuNPHYFCfHf10/QBl
fAmGVBsjNFP04EvTgylBA/NxHr+kN27GXRokrTVHgidWdGprTBkkHKNZpAqMCUlUSYizzciypgED
4oBxEpwxrVZHN3XwImCnzqNVVa+aMxwSeJbAlvpE9xjY+R8tMe9YdhTbqhdvqbmLjio6mpk3SaoP
2zbhg4TgkCnAkNHzDikMJz9o/MkxP+EHrFkQTEIXJdk8sSVFApAftf5P20SSC5FxIBiAeeRjx2JQ
IKExe9qP63Ir+7qg+B26pND5AH8yLw92uys+8ySvz0fQ9y6P0siOFnFSj0r3zU6fm+pnItv/sXzl
UtM/blnQdCu2O6bbahVG5XOeflOTV6Xf/buDEhQ8mQhByypUb5z2keHLquKb6b/1QQmqbak07V2K
a+7SNKhZEkTptxgtjkX1oOTP5pjv0XbsOeSnOd73+pfY/W0Y+9yShcgyeRDUv2wBf0EiqGSHjgoe
7dUmvH6O1+0LmsLOHfOoqjojWgIYXXsZzWOS78f4q8a+XadynQ30q59ToXDP5jIHFQORnnE0JokL
KPu+oPbYOjlkTYUYSa8xGHGXyTolNwXaQGcx+hixvk9sklggYpysahDm5T2aXQ3PGZuftNIlDvMm
GysyAhtloumTbeDVapvnJvlOgc7/iXtYERCMVzLprAYCCPzYCm8V/22Xf/07AguHqzhvdvjA+xEc
YE+FNgPVXWJ9N8V1WSeD1Z8axqMF+9VrDM1QAHxB/4/PGi+zD5qyywaJDy6jsvx9xYWuOMh1t8tD
iLGEUdsN1o8SLn9GZJVEGSHBirl9kfQxxXFF0ei10ZtZvPVA7Zxky9g2BQvuA1ZjwSxh69M5Q9PA
UzIzmP1ZQR+xCflF+9T1m99Ukf+RQLPEOYkyVbOEzrD5qovUjjfT740sWX+di4v5gZz0FMiL0HLr
HyyA5L+vMyD7uqB8lCjOOE4I8Xn0ila5VGJoZZ8XVK9RGhO7RnEFCjkUBjDSJee/KUqr81/or2SW
ckNvEgKZLeyDsy9/vBiyypDshgXdi6o+r+2lLG1l/sSeUM0tZa/R9iEBcRMrsNDdJyYH1YmjhcgC
E6hMp4OfSgsGmzxAARysAwNOBBGe9RoOaJ6lNfJEOcOa9tGzh4fEfhpiba8lrmckfaCVr4T/nK37
lD5WmOtj7iN6HyW3JfsdgkIaA6+ztq/wO+jzxPc2NrDIBGLrLB0AiS4I+MvmbeHNLRjlhdUPORp9
tKObFYHZ/r6uMVtMrCkIGlNSbJl1uz4PZ+NPVD6Z9Z0BcIobaThIugEEQyfWgvUlZietjOpDP7Xl
Ka2U5BiXkf2AbA+5qybblbwt2nL5Z27rOy3LRV4M3bsXrZBjCoizrJzLU97qPmMY6hl94JYEXX7s
2scuM7xSSf12qvySp69Ya5Fk1VFLikczrTxKdL9NUnSny9Z3L4+A+LOwdhRNLhiUw4SDaDmybp6U
qq9PUUs8w+Y7hb2VaOzV2G/uSNq2LqwIjmBNS7AiWd84NcnH+uQ432NsucuM0o+Z7iVz8omLXVNa
hGtlrybVTusatd2THdHdFDMPorobpENDm4fnYAIQ8TA6EEWsQ5j03OrKuj6pxW91rPxc+5pEkTfN
SlCUsv02FyqH08M4NsTUxv+6aMauCWUJcIqqE+C5v1k8eejTWCKkMhKCzgGy2Dax/Lw6UV7+TBXn
2FEqydNskADoC5ao4r+YkX0PjVY3Y059bSl5UZ14qvrVd6eQrbzbELIzAsvfVwRQcNA1hZXVSWfU
S4d7WI09dgXuLNmbe1ncBFjKmhXBv4pQdMDkTooLmb9aWgzkU+4Bb8TLmjaYyzuskdgzzgMjiw+d
y7y0ubVU56ChEztqLOCa4D/ihFVtlaQv46E8Yb/7XQxmO1US+WzI99Lwjq2OyOUDUVwwDiSvNGtq
4uo0jvTQM3306DB7PTbjeHlrUa9sUwnFDfFYht21ZSccOj2IcKaO4kQxo6BYKDpeaCx5lnjfWwSw
+AEr996Hj8UxP9KjEMMsqzx1/O8prne9K0Ok2hBAF5BXgEVxkFLDLtRzAeRpz0sMN5cnC+Gu+uIF
WvLt+rO1vN+CzQYFF1gSWLR2CVeWWYDgH0u1PCXYTmfWg2cn/xRW+8Cz0dcGG8v9dqNsLdQ2Vx80
BdOQjtjFjcEvPJUjhj/NV66+JVrhW+PhOm+bdBbkCUgcgSu1/H2lvnlfdUBW6CDUaH0axrnZRQyt
cUNFej8HmOXtD4WL6dqlWxlzn5hzOScXt12WATkwPc1DjXJLthvQkVSrNwMUAjQMPid0FVicKgqh
52SULi0Ul7ps2WU1BaVsSHFLqNefFy5Hj+K5A0g/O1VZU3xtLLO6J7Y0vXfhkQGvHk3XWC3jGjba
ogUmminXFXT7xyc+xHslLnbYgLJrNBkq6qWjhHFRG3O42IWN7ZCihjYGFnQSfeQnzH8FzDhO6d8k
vresB9XdF9nP6+J2eXIwBhaabRfoC8BSCPamtfNutiN4gNMU+R16rm/eEIK9vhgYV5EXcdBNLraq
96TsumFWKvS5mHtr+FZmj8wE1tD8Nxl+3MzLGSlBdcYhqXhTkeqU256be7VsnmPjrLDWGRtzAJmO
gpvoLUdGBjw1dMOeWE4Hz1HszGubQuKCXOo/pAaQKhghdeAgiPBgECs2cZV3J+zOUau93WCe3Xdk
8HcbrGBMYfF6MdkLr0aIkFq0FmrJMMcnSgf9qRmLfGc5SSWZn7ukQpZ98ZjrgIhhLbaQtbAQhM0N
relb1HArwE6FpjWDW+/8nISgk44aK4MGsJ43K37Nx7A9/rvPC4aFKulUc+A4vlXvUpulN884IX7E
uIi7VHCXirFgf83CyvuR184b7evd9BS15u5mDs4ICEphG0AmbbAe/m12IK4OVgjeWrMVOBAsSIN9
lyaiDedtLNsA3TreP24OP2m+GUYXvp6+xBrYIKNhXa4gTEk6qFNROfmpmB6mIk49Y0K+W79dZs/J
CAI1jUM5Ae8oP+kHrPAOsGT4ZolFlxzGdpBgRcCJTMn5U2hMujo3g5ueMPzrOcdeHW5+0hcCSyYS
Gg5HT7xxi9LU6JT0ZGVfMbTFtL+TLrwuVJdGCu8FILWBXLkMaYjPedFqZZ46fYq74Bh/9Uts1453
lZtKjOGlATmnI6gf02g2YRtNeqKW61X/SZgMcVRGQLgMJyVt1U4gUI2Ik0fT15Jba7KAkjSR81g2
Vxlwh4XbSKPamLTeHt6AJIZQOXBmGZbYhVsCCpa6zIovD8bFGqLcccvRyYbxzewCHgUR2Q2NxCm9
OKZzEqLuIdJihc1AQkNh7qsrAx+4ECfh84LOMU5J5Az4PNXuuz+UYRKgui9vnqFYqMDCwhMFxvHF
Yj0sQM9tLLYY35J7RcUCWUzX36gVILCEoahswlJdTOWN6ty2CVawv00vvX3X0xOdvney9YyX47h4
KWCiMFe6jHxezEcVIE9tZ9ABQIAXY7Ae8r72sbL2ee74zga+saLQvTmZf0qMaqmK7MG9rN2+07eQ
LwPuyIIrdW6/inqOmFPnOtA6Mq+ytMAwjtk0+Sjh+YN5X8Vf+ukx4RE28x4oMDnH5Gjz105mpy9l
ZjkGnLb1vhlBDFyyOkYAyHo9JGXkc0A6t3EWEMzbFeOtPsDCsIaAE5t6cdxii2iNmQQ1ric9tL6r
/VG1bs1iCJ9fdG8V8M2Dhj0YFT5vDOMObfUxl20C3BYZyAuQ9LBw/qIlzaqV1nFqCxwMCPCG0isx
xk2TneliNmGHVuHK3hcD8SrpPMSlbcLZrSgvsc6KOToPqZHNph626n0zfxmiByd5ua51l7YJJBAn
gz0dKDiuII8Ytqy7Mtb1MGm9nvjpHFz//oag6SpUGq8dQAgRx56zANASGlVw2VHU2PH6mD20NTYf
SB66jXMCTjNym2BhAc0TmDCpYsSJUZih0gx3idI/Jsb4pa7n/XVeLhInC8I+5qwdxBbYjSS6/WkT
q1xTGxNNYj86884y/nCMw1D3a6vvsxoNSapskHjjdtDzpGFOGWqKKSOBsZrPReEWhhWWSew3+stY
S/KpG9eDXJYOU4A4ExUMQcLmhjRjTWM7bOOXoZ+98u8GLZ2V9Xb95Db4gL1dkI5NoChqpsCHZcyE
lJlihb271xXfkHAh+7zARaq7NZK2+HyrvljIvqSzpPSwRQArxlGgBpoI0FOFJ7ap3aRRKbVCuym9
XySV9T5sCPCS8VOxMX0ppoj3nLq0b4ous8N0PDUJBV6DFrjkZl8KiwM0iDD2HmOiX1we4OYz6lTl
aIcqOund0s+iXzffMoF3AIFSsfsY7Yfnuj7pRaKNQ01CU9t3cWDKAJE3bgE5EJy+6i6rAcR6SaGr
gxEjlRfmmMVBWXHHdrcyYCApD1gzmEOMMIrGyu7cOhuBABoaNGgLv85ufqzOvn/hCFI8VBnSCaGq
PfDfWSmxT5fKjJ1ZaD5Z9Bj7ZA3h/At3aAm3NRoOeeLV7vzkju0T6f8mssU2l+J6Tmj5++pdMhsn
7oHOTkMW7cp7ZdzJ1tVucbKAu2NTt25cIq6OOon7qM7QdOIWvsZ+2OYp6j2tVSUPx6VEIRUFGggx
AG5xAdnDMTytMbOK3mbTL+hDbIY3CxS+j4qbjq0swJUUDiqrRr1uOx69ITGY9kcmAwXb+v3wqpDE
QR4Eii28rs6AQyqNJHpThuLV4uN9CmBJiV8uoSEKbQGMnKjFQru3CfO0g7p3iUxuLymgMx3xvEMs
aDXc4nNxcnPmKoWrOSEP0HvNZdK6WP+zegeyBOvPL8K2klZDT4oYSREnnNLdoI++kau+0T1xg/jU
0Pzo9nAP9OCNYIc6/N0L8E0eJVXd64kLyGVnb3N3L7Hjl9p3/n2BH9uds7aoKPiZsS4noN0X9fb3
7pyE+F5PWW5oKUjo9l7hXqXfXdeL5d8Xr2SBpV6AyAz74j2l89hGM0mVUJ9HrByA31keneg40CeX
Rjd7uMgTrWgJWZAxSbNmnEDLaV+RFXYLWbfAhviig0VHGR/BI8qOgnNASU/cSrFo6HxjgOdX45ux
EeFzvkdraOXcgPdUIxP7TginYXtfmu5uNobd9evY0JAzAguHKw1p0FTRNrSlocbSQ9SRe+yMsfKg
0QNb50dqOPvr9DYk+IyeoPC2MmaZnYKhzFJ/xWl3TOL8OGXZ7+tkti7GRM+BtuwFB/6coCjdWBdN
koMtlr0AfcOWpG43P489JIhrIMkXANEsNxP0ClQUmxN+FBi+L24u++He0VwE5CUsK4VXJQjWkGht
bTsFDZsejVL7Wr/Zq8VGcSzaRB0DsDsXqa/E7KbObl0rNJqg1/wsC66f/9Y1I1JaEs7Aur/Ic/Yl
+g6iyjbDLCqeUjN71I3uENXurUX/JSRbkREVPG7KoUN4CJydQP1HlQ0lLlIi2KqzzwtJTgsg40A4
dM2wACRjnaT+TJgfWXioZACCm+cFxABYKwcFUrHYx4EWxUrGLMwkzj/V1P3SYjCIM3a4fi1bcouy
IoJuRLLoyhCMe1/xjgDr2g61nvttuR8y8pmLd5HhWgozSyPVuT0BbkVSAV4JgjXPWMpTA0t0N8mM
yCYbKyICG6aaZ+bQgwjwmFGaecmTW+tvi1ytCAhRZcUKJ40iEOimHNMUzPuEo3BGQPDe1LbE8MZy
TEASC9wvxL09nlnwx4BLvVSn/x9p17Ekt45sv4gR9GZLU6atit1St7RhSGqJDjQg6L/+HfTEm1sF
MopRd7SQFhVCEi6R5uRJRG0FPStXJNOTyNJetGo+DqkUzPWG571yZC8kCDut6n0XwfjSXiLpbWJB
Qw63HyUoVw1aCjR9CmBEwlGqSK3KbWq+xNF4lNBMoBqpq/a7m68Eui3oKKIAjhEMA8JZUlnKOb0j
86VOHvRn9Jq7fXhEQNHSAYxcyDYIybfCZNHYq6X5MmTf7GdJe/sXwwNCiDgOBw+L70RSKVU5dDhH
CBdrP9Lp1/XhVxSgpQDaiY7dcC0XGM9Ycwoy15L0Yv4wjd5TiOnVxuRVzlZafVk0C5CYquC55hT8
wG8J61QpFplno5Ne5HQO5CEoy3uZPqXjPlVyz9J8GQFxu9p4PlaO8CdrOoLUDhqIWILQWW1kieaz
8zLEb9Q0Ar2uDyS+2REEYAy22/8LEZ7yWJPReo0LKY3nakduhsaCKxgLB0Qk52RfnN9Jk6VkBtvu
i5WjF17XPOaJHLC+eASh64bLzK+C8BwC+wAoDyA2Fsq0hauSD00+p13kvMyol7ecX6YZRuSofcuU
LUD8ysbw4wxmJcVAdk5Mlchm2jZ4XGC499O+gR+lNChjY+r++vFeviMIvSnobg1kCpCDYlRplAxj
rvqifS21j2Jv1L9vH573BoX6RRttsFJfKrAOXWvGsbTZqzN+sRNPqf7H8QUFGdVzpTUM48e2Z329
uTWrY6KRC/of8u+HbyPo98GZx3mMnPjrJB8bY8dufmLBiY+lh3vOgaLi2jtFBMSRlTav/cEyi8Bp
tgiRlpv7aT7DitYVRD3FVLukThHC0QV9BQLeSQI5ujmidzm+YHu2cmxGukEoKHXyx8JNS7ohYHkJ
sPIgPEA4DdFnVUyf2bkSz3bZ1q+VU/9su8lzeo7l139cP6VLHQ+FyxUIcrBIcYio0wTIe7nsCXtl
w/dc17wJGN0ICf2CbiWEljvyqdpNC+xtDhBa/PczX9NpmmQw6rZ9Tfo9dVy6xVi4NT5f0LPxU9ZL
qdZifC32R8tNP64v1NbwwoUYDRvNFAfWvkrI0Ro/0GXLvVkAAIU6vDEDofRFLy1zYDWNbLl9LUDs
3RwVdI6/XQAeVxTefN4IMZdRlb2ezhMjr1nx3gblzX1TYSHgtiFVihoD3lb3cv1n057Moq6z1872
GbohbGjrlftwMbyw/mksQX6F4X1i/KDHsvt+8+pcjC88b6RgWiQNGF8FUcvP2k5218df+37DgSFg
8qZVCA5fLs80Keo8S3n2SpJAn/ZKFIzqRnxwGc0BpkwBNpGjX+HnCS9C5xR2PMtZBkjZq51WXtsk
XpuBh9i2ANIp3WGr8HXlTgDXCRg0tBQ6toh+q95XpJntJHuVB9ktk2PTv15ftKUAB2QwyOzClUDy
UER1DixC9ahkoAA1P0Wu3t7sxFwOz8WfqYwpzTMEYjD8nI07Y5zcSmnRSsXc2PqtWQg3AzeeVXD8
y1fqVpmP5kDXF4mf/EvD7HIWws2YwTcIRwPDE31yDf2bFEzdO7C4N6sPRDmRAYcvA2sZucrLxQI2
DxQTKRlfm6p2LZK6zcZTtLJMPAeHEktE7JY4oIqgC2Cnjt2r6endiag3W+K8wwxSlOg8C4tf9ImZ
hG7wfSEPr0r6UBWOl8Tl7fvMjX0gKmTesFC0W5FtaKaJOdNrmt7F+8S5OWrHjf1/hhcMyiQb4yTu
MbxqvnXFqxlcP0ZLBQU7DAQYqKFA0ztYxJf729QTlQyzkl9BLi/dVbJSuAhF2UAJtc0mD6e410iy
oicxPD7TgDJcdP3RCfyigmrzK1WOX4hyuD4V8UZ8jg7zDg28EVWDdXM5FVOZhjmr6fxqF5P9DGL5
OlQkwvYmldFkmeQR9a4LXE4HU7HBg8Lz34DVCGvX2daMOop0CJP3yg5iuuGpLudzObzwdiRAtmdZ
g+G1Ca2e2ndVR0HwLtlKzmzNQli2XE4aJTYgpte92nZnZ+OEbY3Pfz9Tt3A4YoelGL90kKae7hnZ
8CrEIwzLEtBa3D2ghFHdJmZFlQjebz8OfajQV8XxbRmX/HTzTp+LECMVsZZIeYPwY6iobkO9ZMPK
WVki3tUB5TAOv4ZirUTmaB3NtaIPO3lvlw/OVkp0bXzgDJBU4Il8oC4vt6CTGqVq06QPEYEEk1vm
3r48QFB81uBpuA2KYIKooDqyNZD4h7zoL0WtbvH7+vpzM+z8scMWI+0CZx0Pvw6AlHBG27RnqQF4
Q2jURylClaYb2Ue8dbn0el3QykppMuDyCBCA4xkRwsuVAnCX4EZHbZiabhT7yobpsTU8//3sLuSW
ja5nNYYfyJs0/NBvJS34XKezz+dX5Xz8Ke3LYcD4svxdacIsvL46KxoJ8APETBGh5tXFgrUsmQaz
p7zsQhCr/KA121mD5EqdtUOPgA27Y+VSX4gSnr1CKzQE+4suTOlO6T8ICaou3pCxNR3h2FZGX5nm
iOkoiR9lvkQCh7pSunG5Rfv8c0/+WTRRd6CLRtqgkL0Lx2Zw00pywarjzgbzsvSvQo9tujWttcsC
Q49vFKoOFpV3k1mjmWLcZGEdW9EPxR7RsDGpc/2YkGi6HzM63RFlIFv0CAusMybK6SwAmvsPQ5yw
nFKdAR9RW1nYNLn+jK7jZoTXpLRAbDGg74rl/B3apNtFxKQPNZY+cUupnZg72uawk5oOfe6ibC7R
aIQVu8aw4o13YrndOLMAJ1u8JBElJfz388vRa2naUqyLQw9sDNr+0TQyv6m2uugsNxxyEJVFSQnX
IqL70rSzbeQsy0KzfcjG5FhKtT+A2jIFT0IRApu7cYxX5aEAFqWiyIuilvhyXqxHBeeopVlIi8QF
lv3Oyt/U8YtkBlF9VIdkQ9xSh2GTVfh/0MeIIYnTy6a8MMY5wTZnu8iVt1oMLy8+tAuagSL6hfQP
IiOXs4kVuS/GnmQhGo/4pX3PytO85RSsnQQHz6yMdDi8A9GpYazWmwTZsrC2Wq8GL1/Uv0K5eXku
+dc15ieUU3i54CPJSHBAEOocBBvRIbQgWVLkIW1rurdQP5y6ZquYd3U5aMGkgre3tXUQXdKxO1Ab
JdpEUeIdmu98B75W/tOTGW3KpFp6LBEmcjPi5EDuFvTP9e9crjrwwGefqV6uuoJSsYiiTClkU/LU
6eUfCU1S1N46XhezPDu87xYsBfCWoWeeLYjJsnZ0JhUvk3qylODmHmXQQBZ6/PCyaQCaHNGZmdPW
MMdGbcJ2J0WvTh3e/vXIpANfhlqSZcI+UZWC6ow2Iek9g/jG4N0+PrLosGJhqMHXFi5yMfSWTPuc
hXp6nx264l8s/vnwwpMaZcyoNIbhJ+PVKN7oRhxqZW85Aw/PFQG8sqiSnYpUalNJZmGj+XYWxNZG
aHxjfDFxR5lUpkmE8Yfc1yN32LBhV27A+edbwkUt27SuBtD7hDpjR9Khf6XTetNsHa7v8VL1KPBQ
oHgAEgVY4jMnevYIZbSZ2ko2mrA0DnNquHMTpkbjOdmv63I+I4uC4kEBi6mDAMZEVamY4y61yKSx
0pYhvkbz7NbWPKU0c8+piLpLpNTxalB0BQSa6z5xysY3ydhDN4HH+AOVD82LlYzftWgq/s5Tmj2j
/8jwWtEk3St9bD/TzBp3LIMVI8djobpjo1lbBsXKjiCDxlkQeGwFqIJLnTRIhS7HdknCvhuOOnrD
HyhJZ7+JtPfra7UmCHWyyNYDdKUtHmy9qArLSRkJWV32X1CDId9b6AxwmpV6q6ZkZfux68C+6kAJ
L8k4NHskaVFLZZiPhy4/xvVDn56meiNysHJVOBCHP6AIo6Il6+XKIYOEjqeFVYZ1+qDYu3yr0Htt
wc7HFzQJRStN064wfkZPqvNIsyc737iOW1MQjEmNdiMqliFCVvbTs9n417d8aSOjggiuKreZDKRe
BCvDKTo1aU1tDFPdVfXvyDbDkImTX/PHdTnLafBKJZm399U0HtG+3Il2TgvLAM1PWGWHNMibDW2y
MjxwdrzfOIC1SBwKG8FUmtpMZ3M4dn+TQ3NrhYci8x7zyCvgViBAIdapjL3R53Ls9CFDvwrtrbwZ
S/sfAeB2AiwYMcGFPdCDYtI0yBAO7EO1PsjNDyqqIhD5RVACthLCqJer30wzcsHShABdHHn5Hj0I
NgQsLwIEcDcLID7kkTThlA5WHgMOTMfQyA03bkJbfomKW8uusUg6qAaB7ALsH++qgFghqKnLLJoa
YYueqNB/7UYEfqmT0BARBEEIyYLaBknIy1WaO5KgVqswQ+OByd/smgS5UwWG8nb9KizgPnweCBrg
NmDJuIUjyIn0qE1oaoVNEiq/wbot6bvmbz99gLnpEFcb3t7K1YA0TguFKM4S5zGUCQLnE6R1Cfhl
w6r8F9uCyQArgeQtHlkx6DXHjl3JY9mGRDHdR4feyreM5cL4yLRxL5IDsS6Xq0efmCZJ2jYEDt1T
AzSx2ji8XDlcWgg8cYtDZatgJQCi+VIAOKGsFKXkbWgmA5Cuz236zKp7+6v0rc7n4Prmr+zGhSzh
jJWFlDhdBFlShQBq6kn0VtwuXy5wgsCZc3gYQuQb0kdJNyc2t6EhP3VMO9h5746WAtKZrS5Oa3NB
wgSsRkC18xJUYd0aUsCFaRBN/dma+9ja375UcI+guBzUvSE5czl8jCCJFGc5j0q5nRWY7GY7HUCu
s/GFraiUBJi7KOvCcr6XMo9YG+jHtWMF8xZVVvAElsHsutbQKqzP+zDT/1TTd5Z81M0vIv8oxr+G
stUgakGUybcd1RDoVgyDBMxJXEOf2dNGLw0zoghd6IyOW+qBnB3YaQL3Zyu/mcRzyLEkd/UvSr16
8obIz4oXlFbDf0OF7fV9WxSOi58inIuqcpxOlbQunKwaHdKfeunHlP7IpKec8P4cRhvOybOavl4X
u/IE4QKDWQSoX5iVIo0sCPS1psgTqKF39gMIGOBUrgtY209QSCKnhkPDk5yXKzzWsibpoCYMLasN
aHponObYz42n6ofCSXeV/f26vNUJGbyMADwdvGToUp5s05QwxWFhZBjPjRT5Yz197W9mS+G7BfcC
0QjEsLgWvBQzjFlJ1RruF4gfpHovbYGx+f8XtSvKbmGZwcJEsEMwDfQZbBJSHDWh3DywxPSH6Utn
P5j1c0vb3e0rBuCkY/L8LUeEXk6lrPWoi1UVjn1CtWDWK9VNpoGiJ6i1RUzLN1uYFUgkeQ05Qi0w
OAVRRmRUZjoOXTiA3+u9zEcWKMlbFQ2ar9J4i8J9ZQ05EFFFchVYExgNlxMzAcyxCpCuhRIFxDUF
h/udrR6SGQR/N3tMWDsch8/CHjyHgiGdZFai9zMP0scBaVuvtw33+iatvBr2J8QBcU14HiIFB1Oi
tEgmqw2jKsLD5CfNVmEaP1Hi3gDziHOAA73s3u5kJBsrqRzCNi52YCl0rWx8kvvs0E/Oc25Vj6ZG
qSvH8u3HD64suP7ghKD6QBZukirHE1qRzH04Rpprde9otezFk3L7+nEfBKFD4Op5DdblWWjGNuq1
GrG99Jvya/556+YgWo/SY6hR1PUtIPW8UtWukZ8O+z6/h1F0j0DWxrO4VGuXIoRnvauYHTEoTHBh
Dt5c2Qf0JH9E26gNuIjK1ePlKYAceAu4NfA3FxDYjo76pBGWhiRiFXqdjT0I8CPds+buyXKqo668
x5T5TI0DuzHjBxrl0884zcpfNrpK7JzcHNwRNCv7xtRjUEMovVtVpe53pR3vHKJvIeSWzws4VLGd
HGWOyL/4gMcqGfRpjtMwzYp9rDeerezLeTr29ng0YfYCmXp9r1fyVJAILcnZ9nggTjhJXU+JA4LS
LMyJrHi6kruV+uD6be34mVwPgUXiwVUlR/Mz2wQ6LNZ+N1Qf8YbnfTC0abfxwK4YDvggTgxmAUSJ
0nHhqZgZRT4aZWZhln2dCJJ1ckDz+yq6s4fHpNVcoshB2/xyzK0k61K/ovoayuKTOdNc1JMnszrM
1Mrz0AA971yPbyAebd1ksBs3b7VTqTF/Y+1XdhuhLwS/0IttxVxT1bou0Dc6C9Fa0J3Y/VznXuIc
+sTw9fGts3e69Ih+Wb6m3hEQcJfKu+OAatXwkb5MJ08t3q9/0FIr80oDtHSGf4XqNTFKmheg6Zij
Pke/5R2LD/GWk7hy6y/GF94VCn5KR867PGzpKWelyzrq5pu8tFuzEA5QnRtOjqL9PIxTI6jpT2WT
+H1jHrpglI3FZMbGxPJwsr2mOo7q3toCNK5OAgx23OTDoy+WNcUavLWimfKw/8jsnaNsuD2rMzgb
XtC/DMamQ8CwFMIn7IGKBUXeFn3PguMbPKQ86Y4MM44UtJqwD4NhktiU9DxMp7vBqd3W2BX9A/62
9ENZ5H5eelZ30uf3Mdoi/1u5yiBL4ZWkUPrw7wSlVhrqaDR2nYeq82Dku3QuPAumkvyMao6N935V
FH+CuTuAWLYgSld7JAN0io2q/Tjyu9yNokMeuXV/c8ZHAy/cP4K4MXrm23WqQUu9hiBdOdn1Izve
fvdNPOwIziK4ZokJpXFoeqq25PPud/lu2Dhwq8tkatgOEEXDAeC/n319M7SolzWaPJQ0Dz2rpSft
J7rYlVtd+dbONXw/BDmVz2S2cObMVKc10fF4TKNvOcjZuqjmv75QqzP5R8QiZ1UphdqbZhbGZYDd
rtSTnXp9FJBNE5bvqGC8gAP9v5P5fCnP1iyLpmhITAcQDcVtsx3pdxMadt7aDZRf03Mpgipoakbt
srezsE3dYXCrrcTV6izgJsGhAKgPQIPLnc9le5BkM8nDaPY0RKBGtyyORhVe35XVjQcMC2EWwLIX
QAnwLlfILxrYFfRhNuNv1ngEHdp1GWs6GVxunPAcEAaIupwJbKNOm4y6DNFuSkl3/RY2dG2lzsfn
v5/td9mAt2pWWBnOzlcD7KgpgnYxEPm5s9Ux6NMJFo6W8xkiRFwKICARV1IXRZRadlyFGUmYaw36
d5LY6C2ienINjH5XHUxgs3It2Zd167ZUd5mWBcy6tYQMhw+lh+h4DJWDmIoYTkmJnttmhsSWGgWN
tbOzDWty5Vg4sGhg0MCyhVsmLGmejx2lRlGEKqmf6ij6nTvtsRjTDXdm5WTwiiULnizPmIquuVow
4IYzBjHJ75/GVvZ6a3T++9m5SOemQR1iU4SJ+iW3wi3Q+9bwwrHWRkAVGoTNQmd+cwKTfL1+a9a2
4BxoJnz9gN5X8dSyLDQ6mBqvkvF6a50mP0TnEoQJzChUUhnlEvSg0IPh7dYJcHI6ZGl4FShH01wu
f683DkxKqBY1b/Zq+bVTFZDd/70uZLkJl0KE93EymxbtRfGqAIPpEe1Vr7ZCBst9uJQgGN/RGElM
HyGB9AMa2T07jmdW9c337VKIoOxNxkqzjPH+omd9Uh/n6l7e4uJdnQfSozIn8kaWVEicKVM8gzsC
22FJu3lW3AF18Y56syeEeZwJER7FMXZqRPwgZMje0uSjiTYCE+uTgI3KgYPagn1mznSDyiPWSVJz
rykoKvuRCmq33t4VZ5rP479yRLgtbMYOnOEwIdr3rHP13C/pfmx39m6wPPaGtqnqFt52JbF5KVLY
H0Pt5xRVz1mYlszNpgQQ+2NfPEiZ4yE7VCk7AhbZvH25fn/4Jbx80C6lChumjcPcDiOk9pwUzK+n
g0Vc/fZkF0ASKCsEUxu6ni1a7ExNa8VtJWE5B7DhR09K8vv6NNbUAFrsOTD0OXhMDF5LelN1SSoR
mMmJq0RfosT/FwIMxFw5XSwwMcLuzNGAlkUZLUKpvoscybfLbn9dwtI+1qEj8Rwq4M1AREmQMFqT
OqPRMAm71ic68ezsoW7v5iz1nPT2yfD4pM3DV8h3iliAogBu26yHOIyVKtCSe2s2Nyazsh8XEoTJ
OPE8kVaChOqp0YLa2l1fq5XhEcnnjUF0vDCLMLiU0WyqezkJS3asvDq/2WDVbURxEUND2TnyfsLD
WOpzqsgJqUM6/CTgsvt1/etXlNjF8MLDiM6WdcJqDJ+nXoTrnZmDb97akww5bJBggooIhj0nmBMe
RgRJ+8hmffUi635V1j76N/hGdmjVm024SznC86iPeV1IHeRYzctQ44H8uL5Yy61GMAIpIgcBaeBK
xAybYxYEMKs8fWl/m+Y9MvPXh1/qP0TWOPYCl4FzVQgHtcusQe5RFQRolf3dlKdd9kVKmj2SHN+v
C1puOgTB9wGrJ04sWolfWkMxze0pLbooZNKXstvF887cMtpXlgo9kmC3AwIFfSvORa00Z6yR9n+J
x6D+VW1VEm4NLzwVeqnTSnUwvETf7F91uwG1Weo/JEgAskGekzfIEWHXZcNKtVEZeUHLKk17SYp3
h7yYqR/drjzA2QKvhkPecDd0YR4GEMzWYLTFSy0VrmFKrmUF1/d6ZaXA2IQaETwYiMkbwgXvdS01
O90uX57BX+2OaPP0v40v3O3a6XWJ1FH5os+BPhzKYWMrtr5fuNNAeA8Iv+P71fGQjzt7Y3lWrgKy
2Xh2NBRTozupYOxShcp4SSvyktk/qdS4RgZAcbrVNWFlEudSxMAcK8eyKZSavEiOW/02327egovR
Bb2R68yuCrMkL2CsmMeA6Tc/QaDlAlUS58JDAEYE3/Z0wP46KXlBn1Ka+dMWo8rqHpyNL2yxpkRt
ToyEvFjop9bDIfCKrWDylghhm8dZQpoL+eQXVd85iZ/ae2Wr09mK9j5fJRHlkfVkrCwAD19y2+o/
JjQCD3WKxhgGq6MAJtZ8uL7rfFUurWXe9hIEK6iHQ28K0cwcQSghzSieeTHGEb2VMz8e95Xxhxm5
W2rvzXwriStgHyDxB0YMwmA2i49GrkZFhm7q5KWRfqZs2GaxWF6SSwH897MQSdclRFNrimPWnEx6
pMPu+oJtjc/PyNn4hjHG1TTiqkfzAR1DN2FuyzN2+f2Cpq3ijM6dgwWKC7/W/N55Irc2acceQIdz
G8HQYJurgrItI2PQJlQYhAjCAoBVFTcrc4yPGC8y1ygfgL15uURWEldFXMRmqDZP9cHcqmtfPqsX
w4u2/lzXjV7mkhFWTf1k69Ifx8ruQBnlI6Sxt/vMv77hyxsJHww8HGBhh58P/X45G0JJNypdNIXE
T37Vya4vvcnZkLFyqFCNwms6kOeDuyc84AXImR1m9HKY11/GMdC24Elb4wumGkXbeZVIGD/Rwrr9
omobO87X4FKLOHCEOb0E6r9gp3H555ci4y4ZMfuwrE6aHDfHMW2eQKn7BxVjf+nY3HV6m9w5ycuN
W4PKFHAxAgeFowYWFmFrEqWXpjlRu1BuM7fSXaNJXNn6Fvcf/0IOsHCIzvB+h+L0Gq0bJVtGQXSK
QmjW+wX1a712T9elLG4+ZgEaZZUbuyArFX20aOwsWmRVF+blHinExPK1+lblBRG8Pp2zB3FohfBG
olKvSxSwXIdoSz17aedPiTNtnIXFWeMyEMoHvwwaCqD69vIsZL1N0FlKB/Ay2hft4dv1RVoZHRWG
6APKAUlLtmmbgVNLmoopRLF2v4tp8D8NrwkfL/V9z8iM4Qf7Qdl32a1mKCoxz75ehPpnZaSZTY/h
W2kXB4Z++/ZieKTwwMTN61+EryekBpbcVKewf1CqQx8fry/OygG9GF6wEIlqRn1kYXh0ELDtRz17
TG/l0AJSGa49aH0A10NdkNgpwpRSFNVVVA5TFrnF3eRsoZFX5gABwDnhNuMiiEDNthrVepgSGXWG
kRtLmjsW1OuHrVjFyjFFm0k8FoD/6ZyS9PISGA4CCLjPcliYfj369lYRxNo0zsfn8s8U7tjLTp2M
GJ/Jz0X6pax2c7phGX6yn1wodewF8sF8H5DKWtSCgYLbRmGpNod53M1HSa7rncpU4kesjxPoWnZK
mL3X7e4db8vwQdU5gzExyDR381xVwlRKS0/Xc0UPwP6ZoNLbzl2HseyYJTHxgFksnxKWpB/wWp3R
zXV5kHYquDb9zhrMO3u2+l2fqOUesT20q5gq8gNFzOQ5LYd6BJJ3bp+s0WGuIlmxl9uDEeaaytq7
wqh9x6J+q03U8Ex5sAvfKie2i5g8BdkUSyf4ytquI0qyRxNz4tfykCSuBijKDr2L41/qmAynaDR+
SKwfXQPANzeT+24OamYBZKvGnqyM5DA7zZy5mpopD6grlNy2mdvaayTdekuqhAR6kib3TZ61XpMQ
dqqraf6Ida2/R795gF6KufPsVEk8W2LyrgEHqAcMJH0p7Cz2GlIx1y6UfgeCfea2KK34LQ8WKEUq
Uw9HrZ4HF/REkTdNlfmMZhjK79y2x8yryURP0P1yDNiD0RuuFEXOlyEbsx214l+tHtlbANvlYcSj
j5uLqBwOPJyJy8PYzERv6z7VQ00HdwX6BqZBZP6+rnuWF+pShnjgh442DUAdoZL6zlNCb9acGJ4H
mRDkAL2rWFNra7VWVaOlheYo3TGvAs7wX3w/MFC86Bi9zETFJulVU7Yxti6G4WCrYZdtzMDEIl/e
VszgTAD//Uwj9Cj0iZXR0MPZ+APWIbfJYpfmqPfYCgWtCkLsEuW6cBcXiKpeRzsGElE9zO2XYdxr
Ebp+v9vqVu+jtUOFDr2AcHA1ukikmz1RhwH+LyrUmJs0dxkAn1nz9fquLFwJTgPD+5WgGA5ml4gO
ozm6bjTNqIXzqPmzVbjV+ET1o9J9zfI/10WtHWBA+ADuBJ4SOAfhbWaVPLRyNyihRl9H6Uu/vz78
ZzJF3H902YFlh/g+HBbBqSPqmCpK1CthR0bXmf7mdNgjh+Ql+Z1jf6jsLqMPgxx7ErOCur4f268o
VXCp2QRzGSrl09A+lfS3NqNh8YbRs7aT/3wZ+N8vT+bMOluLHcw8zb7Q2Z2AwOs3TOe1xeUFjSjS
xHMLpqpLEcQcsyIbGhVV0Qd5up+/XF/cTx9PXFyYC7hgpom6QJFKRpY7WcWThjOvyZ5V2W6pEm8E
rVp2IIR56kR8Kj1aNljoYr8fdqS2d0r6JwKbQFz9qMqD2hykLXNsOWnUv4JNGxyqvDe6GEqxzNk2
GZyxk5w1nptvtndfXvTL8QWVWyt9mrEM40/076BZga62wUSOdtvf7DFcChJ3j0aaXg8QpOFpAq9z
ns7u9Q1cnQrWCXAwwDcWVEAJz+/HqJc76Xr1BURPL21dHwfa/mjGLdzDmihebgbtCLKjBTFoB+cr
SrvKBBvN8GS28Z41SOAyh3iqGn+9Pq3lzVI5hfF/ZQlhg6aKW4cQyOqkNw23GZ1R6VY6fe2UIWIL
2Bx6y3AWycurlTvDoEdpZJyohXaJbetuNVZbmwSotpFFxwVC5k2wHsokQ18FvDenRB9dGVq+joYA
l+f6Uq1OA8hD3kMIRq0I/5KkcZpzsNueHNAAy66EZinXBaxOgz8j6PCD3hZiVMrMdBYZ7YxpdAQ9
B2Q/z9hrJ40bd2WJ40DHGsS//itHcMIstbcBD5SNU2pHXsHhzIUSaPSlQwUiCfq+8ya5clnxrtnf
rs9wZQl5/SqOG2IHqDYSNspRsgRVL6Z8ojE8J9dRdtfHX1nBi/EFfZPE7WjSEeNLnac5vp576dt1
CSt380IC/4IzG8lKcyeNW0gYmp1if08BqvydbQHq15ZJA2MlXguAkhBkuRTSR2CNtbtBPlnWM0me
b64qQ7xWQ3k6Eq6obYW1ejm8FJs06bRePjka+jD1QRbZbraVz1pkBQQhQmAtGmqplSPMIZ1LOBC/
yFR5lvlFobssPTC6sS1rG382JfHqNI3VK3I1YltS+myV5k97oHd2kwTXd38p5pNojJeOQ9riEUCN
TUzlPJoBbw7S4RhrLi02kPmrIpBPwUsDamVbTO0nRpnoCp1nIJ728BL7/JB2G3pmeYaROUERG2+k
g9CnaLLGqL+vtdyYAXE0PaXZ5dKToZ7K8dauazwScy6Hf8fZXWlwjOc8N+dQAQXSx7zV5n55S3jP
LQ3kauA7A9RZuCVplYF1UGpAQEG9mfioabq+2VvjC08jHe0WERJmhXkRGAaImIi+pYlXdgLmINLi
nBaVIxAvV2hsEzXJzSwKR2WOf7I8ik6Fbf0kqHV/K3q08My1SgXHBsCibtFJ845X0rpOpt5HSXns
VdnrqfSnMdD+cbJfr0+f29SXBuuFlhApmKcG7H7DhAs89/datE9ZKKePqpMAXbgV6loVBSQcipGB
wAJf+eUyzKqkxFqbyycz/zsVb7Na+MPY79M4LGuyEZNaLjmmZQIrieIB1PKKrzjK4RiI+Er5hLp8
v5R/RtwEh3Wl/Ly+fOtyYFkDU4EqQEdQslYBpijZbOUTifeKlXpVFiT6i5Z9XBezVBd8Ov+IEdTs
pE9qp7ZMPnVx4hVSytzSkNxBiTemsyaHQ/FMTssNBBi/LGd3Ga9UZsY0VU6WfYhVv55dZ+O8bUkQ
7oKBSloFsTzl1FrA4JYHFgF4uTEL/pXimT6fhaCR0AJ+LosZMnLdtSa/2CIAWZ0D1B4SJIh2Ljz0
eEJEVYmIcpr1n+jSCIvd6TfO7+oUQGTIdR7iTGL+pYiHyumTUjnVpHf7g43I3vUTtSVAOFFqKedG
0TLlNBhv3a5lG5RIyypqGAYoevn/CXz+fnaSdGI2VO0o9pmV9xT547bDO6dZw7tF+4NpoyZ1LvfR
2L4VneVnEhrN6lYgg1SkNvMg11FZlJfoNpCNfoKmvS1LfZLXG5Dq1UVAOICTZWCNxfwz6O7Txqgd
5dQngR37YH/9F4v8z/iivRKjA+YU5aZySpV9lh7plkZd/X5gZEBai9D7oqMqshIk7iMV329+tdvX
r9e/fk236TYeLvyBJSQ+W+bskKkpY5UbkMd5dLzJ3HdDEgxD71+XtGZFoqT5k60HNdxiyEvtmKHF
TIa2nrKj5RSBUhrHSbe9QZE6dxpRkGtvUbqvzu5MpvAaGYXN0imHTCTIXMk5zuW9qlHXav5cn9uq
sjiTI9gXWWQWE6GzfJrKb+BEMIwfcfwvohYgh/pn/QSHq1dYi4MGGYg+PXbD9NgpSIrVyLlEW/jp
ZRkYv9hnsviZPLvYRd5Z0dRP8kkeU59358sfLBqkJvoGTHUwo8lJDLLBsnmvxm+1DB/g5fp6ru0b
OkLCfkAYBtFL4cVt5XLWwNKC9TRgLD2DKx8dbPuttklrJxINW2CsIImPfwQpesUMZKUwyyF5zLPn
pn2U+leWvIIgJJDZhluz5DjGmp5LE5RxRrVoHAdIQxXhnYEGEikIR0aderBhAkWuj9ToD1Va+3bT
eLI9/xhH4rc0Psia4nfF/D1ubO//SLuyJjlxpfuLiAAksbwCtfRajZf2uF8IjxdAYhH78uu/g+fe
6yoVUUTPFxPjF4fJkpSSUpknz2mrauN4vO7LuPxd6iE+ybhNyLLWtig91/1JojthI8vXeXp2TITr
6QbfRVt9v6sr/Gfu1Tgxccw0jSrsTJNOgUzoqzVogUybXcy3xBm3TCmbswUg1soENk477YvhRQ5B
WR3JVuvk6mV4tr4qieVQTHMFFR09jKB6x41xH1mZJ/Py0agjb4rR4RqDOzudPrAi27dZ8dKM1v1U
gVGB53se18carRA8EQGJM4/zsfarPD7e3ldr+SJofuM5CoZmNOGrjJ5DKt2Gu4vLZ/dlCX1BbW/Q
u65+nGp0XefRY1Ih9iwqb0QJ9LbttXvs3PTycjg7UxzRpRbcXw/rZifuuba7/fnVzQyyqt9ZeaBm
lKPeQr1Ww3MAR1b2y0WQnuedl3JU9Ns3Mn5Lki1syIq9Re4JtKV4FACbsHjd2XCE6N1GczmSItFO
lHv9lxwPE9kz41O8BTJcTgYl1MVjauHsIyAWA3/VpakkE7prJTlmzpp+1c7scXCcFE76wYl0dGr1
eQCo5n7Upv3tKV251WAXw8MJgTquqhOJDpqkjvJED/v4YPGAJT7ZUvdecYoLE8reROK0Zx3F0LSh
8I3qC5B173e7CwvKtZnqfW2LHOtkg6UGLCPg6en/nyaU2zIrtGEwJ5iIxMemuU/fjZKF/uSi2wOv
xgayVZyQGcdxlvMMb2puBv28AyYmeP9Kg9kLANClWfmqHt32LOmES+awqOibGLIA6MCfxSZCb82h
HAPPdVQpIE+j5ox5nfA2F/Ycau69ax0qLfVmNP3dHsvKcQ823j9GlNXQCpzCKIrOoWNLTyshlwEF
aONRpBsHztZglr8/OwCyYii4KygGQ3dJ47s5ehg3TKwkUxaJEtS8gZBe6t6XJkYUYMqWunMYG3fT
eI+Qq38d2LuzlGAvBlwTdYoFsHGVpaxbK7F7fQ4n41DXh7o4ANpze0nW4knQI4No2waUEaygylxx
nTS4jqYp5KZ5jPTYS0V36oDW6bm960vgzQ3zkDfdr5Y0Dzanfl/nfku2lmzltMHPAE4BeSmwEavQ
FN3tNYdWZAotn2fCp3Pp3x7oiu9dGFB8LzFoD8ixPYUUGORsJ+nfTaZ7ef1eHj64N7CDaC1Bwyag
F8p0Rk0se1TiwL0ODj7PFRunwVqUALZmvDkpmpCXltZLv0MhuQXJnDYhlOlBfcqPFcn90n4QRNuj
1dWbjGcryryavej29/fPIHpcgYoBAAP3quLyXWQKJC10EjbWvnW+2zJBXn5PNkr4KxsLVTPUFyFt
gpKpyjrTA7k4V8IgIc8e87YO6ikFAcmvonR9VE3/xYgW2ixol1nI8ihxvwkeXDJ1hIbOcJqjb1Z3
ygygw/gWRGbN94DyBO4HqJKVPEFt0iTLRtjhzY6y+6b0SOehmWPDx9c20ZkdFRTbTGZm92igCgfn
2U4rr3s3qT28+9yAEsmh2AR8FIEBXdyjwzbbgvBfE1AtBkBqt6CGKbBESiSaDgkI3UqdhqWZ6YeG
dbUnjS71UPHOH0mMPFE0N9WhsspvZjMYHp6O0m+AJfDcpN+q4Cx7VQnusI2hTw+GEGRFqBLc5Swi
ZaINLCzbxwriDcWj0W488dZN4M5divZo7VZOpa5tY6AOJAutRn7LaPzouCUIatnutqOvOgawtP81
o5xKg4iTudVhJqXgO3WGYPwX+UzM1R8LyxY4u3Lz1GlTyypZmEHHdzeaH28PYCWkB+Xewg2Gwvb1
4yg15iQtpEFDqw1Y9EBTBCl7Lh6glbgJp1ldkzNbig9OzYirApdUWHSml5m+I4Fz3UoZra7ImRHF
t7qunnjz20jr/9Tfj87GNkKnBwO7GYJTNXCwOIrbfZrgwMFak1J7NO3p7vaKrJ5pZyaUAdiDqRda
lWKnJqXzgN7axrc0UBE3UAvzJC3G/fvt2Uj5W4A44/bTldsHeK3G6vQC9loaQGDNI7TzIeUXNO/H
/mPCDGisLYV7CBcoh5w9yVFzpaShVh0lPx5vj2Nt4XG14SbA2wcM0cpWFMTK8tyIcYRmnvYt36IP
WXPe888r+7AoO2tKl2Xp6Y4JaGk/OnQDJrjy5kWw+GcEyv5w4jyCgBdGEBcH4OXLAhWCY6Ht0Jhd
euOWGN3WgBQ/g65DHkPhjIZEOsiAPw+GAWDf4faiLB9RT3rojxB7KVeiE0YJBEBDRduCcBqm4mOv
Qf4TrcEx+9skr9J5ETgGbptb2zuoqQMxixf8IvJweVii3792QdpFgTwxAcF/tXotSAcOIcHdbUPL
h67H9ceQMnkR+L2zyoShCb149w0fT10CZjKRZK85shmBU5GtWGfVv0EBAKZKY/lP2ael2wxSjIKG
4/jiJLu024jZ1r9P8UZF8gNNXsruLMW4SO/NNGTJQWaeO2xM2Zq/gfoOJ4C5+Li6P1E8r5xMSjMk
w74r9ihJiGzjWbe2/OcmlD2aJcOQoQXIDBPQ+M/BaN6XCfoiNpxsbaLA+GCA0wCCuSiyXTpZN8eg
RzZNMxRtVXupQWbfbastUOCahy1EbeCNQdyG99ulFT2VhIxNCkZFg+zS2bpzMzcgk4Y3YlLvif1O
yWp0XIIgHrDs36Lo18Ady2o7jtZe94SUmk5fJie8vWN+R1xnW+a3ASwO8P+IZnDbqAOShmzNpHFP
Re7Xhj+AkojeVZMv6EdKguqrXu4l8drUh97SvEVEoazZlfHl78+iKKedplqS1j3xcq7+dqs221fc
2RLMVk67KyuKZ+TUKQmUz9wTS6jXzbZndC/ufCyyZ4NbCKQ/bkzp8ia9mlKEboAQIS0CVPblqAYg
vKqqHpyTFZkAEVGgW4D9AiMbAwdvLWrDc7KmeQBsoDkYZuXc5bqoP93+EYqf/jPms9+g7rnUapy0
75wTAyra5DPertT10bWE3gszzFgV3LanHCP/sQfUFBgs0eOn5tN6aNNA9DJzTrRqdgWvvDSKgjre
SqGqJaJ/7KAXGdsC4qlXieAWqQizj2BnjItnMBxD0LQuH1oXIOOeJC9daX9Dv8xbGzGfNvnGpC7u
eLWwZ8bNy4XVW5StSzd1TmR2nnjN71yeb+RT1Bfh7wECQgSvQZX9OtEmKqoVoratE9Nf3KIM5uh+
GENzPoly9oZ8Z3bDLjJd37DiQ2ts0Z0oR/U/1i28OhZAOmiflNvGdQD6qUZYz3ucZnP+y3br/cyi
IM+qjcTH6lLi8fs/W8psCgtM22XvWqcaT1wPacdDG9NPZjF/altgp+KxvJOy29ujfpiRjHvfdfHP
SCEgiSzFMlaVAydJoqg1uWadkvGh+Uy2HrprruKefV4ZnB5laMFL8HnwLnt7hj/eu99wW+N4wbMH
ywSWo0tXrPD1IRoH+1TKH0U7+GN+ZNrP2zaux7BEBADVADaO/m81OVFPrJ1su7dOwuPsDvIxtz9/
7WuXn1eCNWsyy1i4+DxJtK+F2T7HVfmomc1DZcmNx9vqSCDigQVZul9VuiZOZhNqJ5N1mt0WkryJ
J37cHsv1cYuxgGUHqRPbQmFk+fuzi0wDlzsraIeGR2gioF5ZoWaOa7OXD8TZOmpXB3NmS5m3qpxT
3gMtfjKLeF/mTcC2WH6vL8zL0SjOlTR1OyYWRsPRSmsHBfRVGvepA1Gi1f10tgSk18YDCnYk/hGE
LHQvl3M3Z3ab2CO3Tj36VavIPczDp9ur80+D+eXJDa5t0N/ievhHj+TSRqxNztjSKX4BBr6yoVhO
imNuyi5ocVs3/sg6Bty1M+9yc6g/DXafBHys4jvZkNHrwbH3MmoVu9OrLH8pCpBtxI6gX3jKx49l
0U4HnGDDl84B90cBnZ1jD7jeURILUh6zG/mV3kC3PBWJ9CLUPnZCN6qdsNvpY1M0WMMooYCmJdFj
1Vb9ATQ7/TFDI1fgWJB4I03i7IrG5nvSi8GbdZHci0ygW8QeO1Sv7f4rGlB/2bD+0BiZ/tJatdjn
pnB3RuZ+nSu9PdQZ7yFgA0Cb1tF5DzZ7+tCBobT3oqpHdNeX0ykbrfjE8kb4M8iQ/AqqynuW8L9H
qAh4dpkYfixJF9Aq0p7dqRge0bMgdjW6rh4MKSBEMoD+bk6HMrBQzQAmlaKLL9NLvxy7yDPTJNm5
ESf7yTblh6hLcj/phf0aaVa5j1CMO9KeaYeyibMHWXGURebRvKts+pdkY+KjcZh6UznHoa1Hva/F
ZusbTZp5Tm3kD1ql/x0PRhIUjfYRidH5J8j8b/vQ2g5fWhtQsEE7MY7dSw+yW/T4UiBgX6KeQVZF
PDCLeMKkn52pORRG/75EKa6nha4EEFzA0EEnodbbWrsx2GCw+MVOkn2uFegRjx8ye9wY1XXYBjNL
Qc+CqhYahJS9F7egPddnK36hoJJBaiN5xOKfhs7a3569tT2OVqolHl60JNXh8IjHzcSw/yCWMkZI
Y291Oa1dJqB/Wzgk0Q+JHMPl8oAVMQK/dRO/8Kj1Sn32QB3uSxs0ruxweyhqSer30qDTCbkTVCvR
7aDMmVtG4zSSNn5Bf/3R5eMBO/dBImuKN5yncT1o8gH4CPpNtPlTlOkb6ai1JTs3r0QWXdx16ZiO
OMom5+vMzFeWtIeh38rZrK0Y9KhByflbpEw9lXue5MQuo+hUOuV3Cl4CrzWijWB3zQaStrACDBBO
Z2VP1a2Z6yi9aidz0jwTqZk628ierASZ5m/50v+Y+P33Zxez0eUUcUynnXpLWl4MPj/QSokj+hM/
m1UXWrUddM10Z4043jS2YX3NKZFfW+IB1M6vkgWCzw5LbRmdRjvb8+ybbMUum77xeWMeV+0gwYZs
MfSIrhrg0nYknZ7P0akqQMXffAblkdfZH2jx123XX10vG1ywZCHKQ8LocpPJKZONhX6SU5TtiHgS
W7zZK9/H1b20auBAWogjL7+PfZ2ii9+NTl3+Aa3M+YfbP39t5+L7wHECWILTVc11pNrsOkWUaicc
5iY8oid+oZH4fgbs+Kkjog/0Jnc8iLg2RyAejKAYRueIGv4WqnV1oCCkwDsWc3lFHzrM6D0vTAGv
bAL7iW31Yv6GYSnhDoB1QBYgqwcUgJqlKmk9kJGQ6DS1idyZqTX7JXORfSvAC8IzI/trGooiMIvK
OaCxEtwgfcQPMtUZ7tgo+dEiyNiPIpa+3VSg7jC67ABmj69OHTuBMCJEBkJMXl5qUN+T3a/UZQ9p
z352oqNPc2N2Qc9TdICyaXj/hYWRsSXHgKa5K4VoWhlFynUnOmkgz45SsoszO9SL8njbVVYXCJcJ
TkB0p0AB69ITEaWas93CU4gTeWXG/WrDgIrRXG6RBfv4XwsqsGGIZTZkWqKdomgICgGYIzURKxH7
JZ+Z77TFQ9doXm0WgZiNA7W7l545D9PgHmOruLNY5y/kuc44PKEUtRN5ejTyLc7HlasG5CkICxYl
EQd/Xs6CwaqKx4YDN5VPlhOUBpg7po1AZyWuWjpbdBccLXiNqwxzWc2GSeqGdpq6D5H+uciywNQr
b3YhxTRtHAAr7xq00RDQpSGBi5etEiRYgg6sSLP4JZVY1eq75lhBIg5depg007fau/c7Eew52OFI
+QHbcTl9vCuqBtys2mmcnjmQKz9uf37VhfA4X5AceNoCb3H5fST4yqY3B+00jMx40CJL9xNGGp9L
8B3xGT19eeua4VzW/DGynfZAZzsL4jb6C6/YOJg7Eu1ytOd/BIIm+j5mtuHLnPbeYGstCgG9/UDr
Kt7Ijq75lLGw/TuQpl1wWJc/ukJsaQ4ZJqV1PscWWnRMoHeiLQjuyo0Ibvf/WVEZadmkCSFTpp10
A47l87dueOB8I4O1agRsXSD/XvLn6vq2DqussShwSDTMDfDEzIM2hWQxdFCMnVPVW/Cdta2ChzkO
deR8lqD9cupmyBziFVRqJ83inkRKd3B/ZeK5raA7rW9slXVbyECSRXEXL5BLW4QkuduUGJu2PNS6
2DPyLihnC3cBWJz7rbLK2s4EWuh/5pa/PwvTMkjgSpZhaDNnXmwc3Kn1bPe1NcO0Nr268G9vnVVz
gK8CJL8godSiGhkMlzdyCTwL0MrgBIWAkXegDCyNW3jWlYnESQ+d1SVbt6TrLkfGuj6pKwOxWZcM
oFpJ3/qIHAYt3dVNioLevHGcrlxc5+ZUx6+HNC8TZ8TNP3vgIeveqb+4XFsX31d8MLOb3J4sfH8u
ESd5+VY5VWW0+ccAONVdE1BjVNnUGLBdAJpFhwE09IdpB3HpzQfWIzjZ4ZhOhJcOuPoGa6fn7keT
V2963nvMyBBs2K/jMDxWUgLXmW7s9RWPwcDRsIBzFoUde5n3Mwe1ptHU0xIR1Rzte2huZtW9BgCW
SJLjGOcA5WzhAFb95sygMg/GxHtBHD06OVr/xIR7XxQYt4vIapqCWTM2dsTvkFAJGUHuiUQ4yCEg
t6a+xYBuiQoxD5j3nqE3vOieyFzs9ebNyj6WXgWauwGUWv1RzvQgTKx7LLdUnlbnGFRU0CgE39lV
EnXS2gSsucszJo08qj13I+hG91YLHaAvWbFxDy377mq8i54X3vHgBFVD5FoClCuWtxlANgHN2M4x
HuPxR0lTL8I5kDt+ZG08034LQVzZXLryIc0GMOvvvqwzJzJ6R5+6so5OifWhHIUnLSNIQSwzUyD7
2tAe/3KmgwauOvzbXd+5Xg8FUjmlfmOUvlY0vshjr0zwxpufhK0HLnRva4M+Q/b2UI7HFt1a+Uz8
ZqEViI7aYPqcPtjVQ6pPuCsST2vBkp97enRw2DPHmzsentP0G4uOTEC795vmfpnY3VzdJeMQ3D5x
f3ewqWOHe+HIRb0FE6D4c5MMeGz0aXSKx7em3+XTCS3Bnp3MnjF/t6bC64yjafUvGnsuAA0pRYI8
yrQzQcAoB92zdA7GOOd4+1f9ZpS++lX4ScANgHgAD8/LbR3RbLKM3HBPVvw0mm0wdl9cRPzCQMsT
pNmnWQPCeC/nh1K+ERN30gSJouqrps8+Y1AE4H/HTeXTVPrzGPatE1DoRTbTfmp/RfzRLWkQVVuZ
md96ndc/GjEsvBZEtmpY3kaV3XHOoBGOX1NwCQoAVBziX8UwB6Zxrw2vBW3x4PvSyqcyt3eC7Hrk
b8zkQPR9TjnSlwREPG/MKqAE+mBo2SGrn2f7k+wPPT01Zdi4rwM9zuNb32Z3VvEjr0akdp2jTDZC
5JVyp7kkH13AJRZ6YaZcj44zF23SRBR1asi8Js9ac5+Lh6kOGVyey9e2+knTOxQ63i3Cu9w0FEc6
MG9oabHBW3O59k09DXUfAy5mRS+dfJLhbd9aCXTB+IbQHEwcSM2oDk8b0SedrNgJTGVP7ghGTwt5
uvmddCj/jIIsA1gSkleNLHYDlWhZ1ewEpsOgjR5bo9p4cq+EFBjIHwvK1TeCZLVvmo6dAFOOGQSz
yJfbM7VmAJTP6CiCFcBQ1KOBWsU4toyd0D/meXaT/YsBOOi0wULgTXCVHiMFCGUaZKdPOfhKj/n3
f/Hrz76uTE9dNy7pWnxdVp8K89lptmryK9ciMttIuC2dInBaZXrcbiJ9XFTWSfb0iY7diY/OZz7K
T9yMgsmOjyNrtpjy15wXqQ/AnCCTBRIccrk3gHYdjJ7DeXve4FJsoDhU9mO8KyC4srE6V6aw8Re1
Mtz4uPlR77g0xS0kQdKqy0Kd3NcFsIH7udsAoG2ZMC9NmBAK7XtIL4RJMfV3nYnewRpyDKfSdLZg
BVdhG0aD9OWSXwALFmrCl6bmuCx4nMCUPsRBNbQHnXPbc60yQZ8F+dEBQ3rb/a4eoYtB8CFBJQZ9
edDZuTRoDBUjkStFKNIviXVvJN9qbKB0K1+1Ni4ARkF+jSvnWlYOqglm3nWuCIHaqPdtku+l0zw4
cviOZ9uRtfav28NaWzICmnZkzZF8usJQVTMZ4si1RNhMFqj9EvGpielJmlvg3lU70DbD2wwdCehp
vJy+zMzx2p5nEaI7xasbBJzfq3bjfLvawFgicmZDcT8eA5nOI12EeCH+oDT+MhPrHsgH1Nbb72Zc
PoOal23sqnWbFAJ68AlQuqh+iLrHVI5U4B5FP1Hy0RokeKffUAih/QPI6jfMrU/j/8ypzCNaNvXo
6iAC5JLgNcHbUO8raCn+C6cAwxwCdpxNWLLFSc/iZyCVY9FldRZmkKQsRjtkkxvOw1bac21LAVKD
XkdcR+RqDw/OFBmESxmKBuzgNJ7ZF14lh777lEY4cm87+qoxG4rNgKyihUEFzk2siDOkB8pwquug
pChNlemdO+TepG1h5ddMLd1fwFlAexxVnMvpy6gkaZc3MuwanEbD6wRBz2b+jqfC7SGt+d7SIb5Q
DQK9quaOclZ2ghCtDKssNvaaWMh9ZwblZOOHZfKPiFof9Za2GxN5FUVglwGZi3sSSGm0MSkHYaLx
Rrc5rLbmo6E9uhsJgK3PL5N75ntSpF2RVrEMK2/gAYCct+dsbQOd/3rFtS1eNppZ4tc7b2WFd1s/
+tZG4XhrBMuynY2AszrrrGUEc7rTms1Gxq3PKyfOwGmd1+hdACnMUXtGE+3tCVr++cWjB8uLrjQg
4KFcAJiyMkE60B29bVEZttp8KPP7cdjL/C9efijGIzMP1bRlcGW34MLD6wT4a0Tv7jLes+nqwL5d
dLwuwkKvANZtY+3RFjUa90tTC+IJ/e+3B7hqb2kExGWEkrgaOYz1XEZVN8Keu+cfUf78WWy1R/xm
glAmEfcQYhMLMInrZlM2GamlgecrzC108Xug5df8AXvKB0gJPeovdaLteDn4WuZ+bnNtV7P0lIkJ
dAsAAQ3Vi8lQNZSpwT0c092ncp7Hh85JRAzqh1h+xBIa4NF2MnIHOxC5l2iQkn2uP0rC0kBWlr6T
RVp7Fv7JXVTQwbOaLn2IEx75Yz2Il6ay8C2p8cKXWo3OKj2uONjn6gSrXfpWTIMMeVNrnncFMii9
hzZT6Bnw2D0muj4/4kGn3QF5FwVYJn4CWUFh7MlAkL8GBMVDOSLinlnlb4PTGSe9Mt6cMvoqUw0q
DDxvgUFMhb4bNBuiwzY0PUGQaNPCI9z5ZZA+eiWabnruGFvGDg//T5ZsxIdMUh7qRuJmAbegVxzN
SX3HDTJ5iREb9+gvjb65wjR7r4shQaqJ1PQzWrD7PLMXNVKj9gwoTTzn40SCoRTDc53nNqZnqDdc
bGWLAp6I0suSykTRTT0B7H7MCN5XuDe7x595Y2wkn1dcGE2swBOhfg96EJXckbUOlCoYzcOYll46
vxniKR3ue0zg7a2yclgiUYkzAMVzBALqi4gPc1dHbVqE2QRKefEoawcojg3wxspkIQbAiwRXJR5d
RInaEoOAZ1bWeZgnd9FHe9pKBl6fZ2gtB15+YdvDq1S5jMuJzY1RaVlox58HEXkQetjdnqW1AYAW
Bl3YSAtc5zfQ0qenWlIUYVr5rHu1tqqpG99XK9gyT6c86vF96u7cHVKQ/6+fz5TIPHZFxPQJn7cf
AP5ut1qvl/tCOQrBPIQOOGj5IAGk3ifNlMV1ImQWzlbnN7K7I+SEEB0n3p2+SY69NlXnxpSN5wwZ
y4VbZiC2eHBwnJgfb8/V2sZbUHVIE4B2CLmOy7uKiny0HCAKwjbelaLxOl56uRGU+9tmVvYd+OjR
LIQYXAc/i7IkfdISVH9ybIk5DohRnGjNjtFovv0bM8DooOkNxEbq0iBOrDRG0zxMSBei1uANg3mU
bItTaCWiWAgr8FCHE1xDLGO03+SLJlw4aYNnut3OGviOGk/JfLI4uFr6wYu2WuFWHGFZIoT6SNuC
7E0Jkjgt4HNGWYfJi5YXu7os37/pF132haoF/FMQjbn0hNzmtWOXZRUSiXydx7bKJivbhhFk7xcS
KGwalQAoLV0iRGvKkJlB/uHD+FqPwZa48oo3MyDMQFWNbiLA95QxVLQzMp5FMgQh5Mde7qC8BUiq
5njzOzmfcIcgG7gQTsKr8af6IrILg1YcwlvhmEu/w//hbU9eW+6FgXihCoBwnlqxnxosUQEVjHBK
Mn8KxmlrqlYNQGcQwmQIjJGvu1xuXcMJD3h0HaIeVAUZ/n//AHCf472I4wv3urLjM6N07SGvMUG2
eezaZE+Mu9sW1hb73IJyzbZ2ZdRO3ONVAq652DYDBE07rf8bWia3Da1NFVrpXRePeiR7VAhyks5T
PYHkMIy/VcnR3SIWWv08wneUZBY4ta68T2ytj/XJsqqwKV+nyjftrY6fLQPKUvNByC4hMEDzg6Ef
oveJyy9bAWVXpIvQ6QM1IDUPQbsqp1alybBJ61+kQXBvFu8PefAAgFTNUg3B+aE4E9qMZ6CVBhmS
DtBsAN42VnjFlS6+r7hSY+hd0mb4/pA0d0IbPiOHs7ei9Igs38ZNuLIYF6aU6A0twMgRJTA11Z4O
wbPPt3115aK9+Pxi/uztWXazWdYaNoUNeR7Hi1Cd2ur7Xh0BWsd1kKQg0a+ut5bWedLGbhlSq0S1
HcgezZ3eqTmzOBVSn4ChooPZwbtDue5yu9NKKyqxIrTazU3z1lC679p8F8kthYPV8SwwcngWqolq
0skY7QSgXkeGXDzOx05sPG1WV+Ts88rus/QKcq6Whc834s7Wd42xG2qxcRZujUGZLsPK+xG5cBkW
+d7J9sPxtldtfF6V8MZrYKgybsvQKnwQrGpb+I21/YeUCUEXnI0EhpqeNaNWiqSES1VFnz6PjflT
S6P0pRWxfkfJMG9crsuUKxE84g8dsLGFJOfqxCqbqR8JXpogEC2Mp7m1E98UvevlU2f7Bi6rIBKp
85aR1NyCqykziUIcaNJRCUGexgBAWC0dD1GMriUDVNUM4Lgv/RbrmTKR//n8groFJz4aTJS7xKxr
d54M9GnbUxy92vlIECnWeeqxiWq+ywb2Ps/4x+DyogbxogPI3+L9Z+fNMGulQUkDrCh9tOUz20J1
KbvnP9/HDYO804KiWubz7Ps1REGLNtfReG7kQZW8RMnPpfX+tnuvzhoKRgD0IQFxJTtW252pFYOF
WZPMQ1NTQCJ9TwXQmRtnwZohBO94PuKoQUykjKbpLXdyUqx+1wN3Jpj4bA5m45kGFG+IMFr/9riU
kPv35J2bUxYHhXGL591ijn1NnM9Zvo+yfdF/Ju5ftw2trRLKAwjvoQ8GriblfjZAzSWIq4HevfvL
Ht6ieV+nG1HG+tT9MaFc0ZUJuZO5hwm7vkvdnZzvaHNnpIfbA1nOybOT4T8z9seKcjsbRePwvMSM
QeZuHvfxAxovB/sAVBn5BVqCf2EMTo1+SHDWI4K69G0pNbMlGjZrXrXTnW5l7CPXGxu0XblxB+YO
MBhX1WAFYBvlOvA2o73xA1bnFElaHL3Az14hqyrHEVHi5GZoxN1TVYu/xyZCOwG4NL0+2nLGVR85
M7b8mLOdHFeomU1ahpOv3tU/Cn4st5J7y+65Wjy8mMDHA2pW6PteWshZNpfucrb27EOaPlvlxiW7
PoI/31dGkCGhUOY6N0PgIL3G/FEXx+lfqI6gVfSPDcUn8onPjdvDRhPNI7qL5y/wfNNLy/7Lbefb
GsxyR54tR49uQG5Y2E/AcB9AngrYZB+k2oaHbS2JEpdUyQi4CYUVnO8pquT2MSqcf3OoAl8AkjD8
gX6Jy5Hk/URkD5VSOFYQP2m6Xz+N3cY4VmfrzIYyWzaUjDUNWH7oV7wl4741jl3/618sCFsUewHX
Ma8aajO3iIVRYqrM7L6Ivi5wUn2INm661XGcGVFOURD2ZEZLIowDoKza9fi4o6m1ce2sLvqZEeUQ
5V2V5oTBiKm92OCQfT9nH0rreH8gXYWK11WWB5rXPR8HRvBgRgfItwEAz9tLcT0AguAQcihIsIPV
Ui3gzboJsn3NIOH4MKP3s2jfmXzBNYMjF4IlYMdAnOa4yraIjGmsNdQ7Qsb1nTMKH5nD20O4PtpR
RsFrXF8SbqDJ1y83RTWOM6gYgLsjcoof0eH+GZksKKJk5Qe3TjeCwGWHXR68eAwiaYjWZsS36Ey8
NBZHg7AEcCNh1Qaz+FrPOEh8PX4jZGMbri0MdjJsAJpyje0B8DJx07qlYfQE3YGo2Djg1z+PHkHk
qAG7UV+2Y2s2PeNgTNPFAwCFafPx9qKsfh/JQqAGITkJvobLeaqLPmJaClXYZvKz/oAeldvfv97d
mBeATxaEOKTL1aRhYmejw92EhZUNbuhjakGZ6P1bA31wkOdFIgaFYPX9wkpo0FXgHAuNfDQ+ydQd
3rQx2SJ4+Y0SVDwK0TH4adCshFS0Cu51C1S+2nYyQm10IciEVIlOvo2jjbjktWIU9ef8UKf3zYhu
FfCvyx9Zt7GBVtYKYBfoUuJJysCvrGxRo9dkzKimh/uI6ocyfSdIYDkCzr+v1sBmEFJ0ugnpr8mY
9nHT7MYi8cxa2wFXfdsr1kYCBk0KNRywQiBxc+l1TM61Vha4u2gz7Z67aty9+/sm8G+4fpHnRb+i
cqcYtOBlOggSas7XPuy2ZHRWfj7wnWjxRD8k5CdNZSE6W88NCnBh6EBxa3il74+4AN7/8/0rKug4
K2yrdghyf7+m8hG6OSjTH94/RbhQ0LmIVzKIZJQlqNE7mjBjIIBaWl6KXNbWC/Z65wOTAVJ4JBdw
rmD7X66xjj7+tpW8D7Vsn0MeIvXSOHjvGGACLLlLosxEM5MSZsVJlPWSJgN4iz9HCfebdiMAur6y
YAAzBJo0gNlQgbocg92BZG9ENjwkWbnHJeVXZdBo+8zZ2A9bdpa/P4t8JdTkDDHCTowwvtYCQuQ+
Ysd8s3a7uiiQJkSbPxANV3WD1jDzbCzNHtKORVC3+ve+sz1iJd9vL8yWmWUDnY3HBIfoxLjRh0VL
9wSpxUyWfzsk+3bbzNq0QWMWRWJICepXJVyjwNt/ll0Xch7aJIUESQ5yrylo6veLrC3wScCZgJ5C
rkRlZIHkdGu1NmlDZh0K9tK7RytuPUd8GuJvE3936mIxBvgkWnFBKacyRzSsFcCya21YzcfEDkHB
RJqNq2RtgbDnUZV2UVy9IspEBtLMukp0YcKpJ/UPC3W+I3e3l2fdCBoVkEBdWvGUUxhgqFLolLYh
Ekt0DNAXxpyNE2DNxELhgdAbT1RksC4dTU8AANMo/DmTn1rgswr9RLcopde8zEHmHw8gtrTbKzZ4
jQouSgMDTmNxb0v67JZsL/s6kMy5uz1j11ErIkg0p4DXC/mCq1xpih4+pGayMXTmzrPzuyHdMdcM
yPAJlfCNsGlt6s5tKe/HqHbbAepHY0iHz47zf5xdWXOsOJP9RUQIsYlXoKq8lJcq734h7mKzCwkQ
26+fw/1iJmyKMVMT0d0vjpYKKZVKZZ485xky955MHn/+nuWlm4wMiV+IOU2/4YsfACaF9mjw6g7o
k9OTbZ9eidFnawnstVmmv3+ZxdIjrqcNZjG1fqdHIAeD6KVDb0l9HmwWARK2B3aG6jd6n/GM+T5R
Fyk3roy6P4CL1xuRl8qHlVt5cVO+zDDbFKsXbpa6VX+ojD99eRWmUK9b6+pYiGRNIKcBw8e5wbG0
Z+vFw6Zi+cAxSf8SD88FvRoze2O6OeTUUg9d1k3xitYPX6NXFd1XSq585Jy65t86AjaCRgj0lYA3
ZBYasIjFaevQ7lDb4rV1jKuU6w+ZkHcjMzYGqneDNK6tKcNoQ+9ttKu3n83yf/kBQMIR8MSzk+Sw
sCBZ01FYDKuOnH7qbRtUxVZql0S9sHSjxEWj703j7KwQ1h2at/8968wf8qEZ6sLGrIMlPInASAZD
8juyVpzI0nH4Os0sspNprqx0sLuDZK82fxPgPIbgh7P9eQ2nK/z7c+j7x8yv+KG0YmAEuoPrpF4s
Ei9eAU4t+ULoldi4CYHNOUlFV2i8iNKhg5FUqfBJXwfRmO80l20SEr1pTvTy8wdNR+vkg/C4m+4R
lJDnvsqAnxricOwOIfhNqbzUi9JT/aXe0QD0g15+JrjpP4dgYlyzwWuE0svMGtwCOFwjivqDeE3D
J9NeCcGmW+nkc74MP7OCHN0drC0xPBH3XMUBOFJiENajpOQ1AAK7oIfSVjrTTg1v0hTFg2tyk6ev
LqOKE6RvI1Thyye3o56ZbpLI8EXy/PNOnZrelA4BFRnyVBN0dmZ6mmq5ArUWP5SePUS+i39/nuDU
9DA4amGAIiGyAGj2u58fY8r7dBz4Id66+sb+dAfUwzb5ihs89fXTLEjtIM2Ff+ZxBfSH4zFpMQvo
Lz3PAPHJmQA9mNi3GeYP+jJrc4tNM+hsm0cIjVfWaWEj8LIDYmviU0J+arYRcW3USkAvHFHksfCN
6PD/2Abcs+bU9wU+pfk2FNbYxUaH4R3QcyW6l7VvmhbobgA8SfDzXEubYaBnftJsg/jB/PT3XQ6C
lTjjEEx8cPCa4BuoY/w8xamDAbcxyijQF0NZGtrk362qai0ni9uuPJAkC3R1VY+vliPwiFCbhG81
cNP/PN+SFX+Zb55FSG3Viz5HA7wEWh/sqV5pJQ9m4eoeEcVFxNFA/POES2sIlXsk4yYvQOcphcZO
XfAGE35ISfJC+xRhUuoPubvyXUtWN2XAJl0ngM3NmeM0U84KlTg4/iP3Lod4LZ+4+Bl4T0xN4sC0
z98UWjsUrOg0fgAMCBIVzofOQUHVh90q//vkg7/7aGQTAXAFWylAlVi17xZh9BQuIE5BUVDlXiMu
NXnJx8Ejdr8xtAvbvgTp+6h0/IjSo/1dzjc/b9iShXydfx5tmolSINErD3YmflWmvi/AXesB/LmN
Kn5vcncFM7e0sqgsQ4MOVfmJ0ur791Iwp7J6iMDDnPscaLBGHy5k+v8wj6+TzBZ1BG1fDUbRGq1O
gSa98Pjzmi1YH2wCwELkUODx5j6vHgyFQnRRHSwvQaVqzQ8tDo/B6ZTUApxtWsIvbxn03VRjyAcB
haHIq9uXciX0XRx/ootDKQFwcXd2eCotTPu0wviheC7Qz/308+os7PDEfAfaG5A3oLVt9vPDUHci
VaRAO6t4a5Nqk4EJe82xLX3DxPCLB8x0Sc/VpACKrCWSZYCvRb+aNvGafiWQWZtg+vuXTSBtbbWI
nsSB2i/S/HT1h59XabLz2bmfbrT/+YDZKqV1G3dWMwEui9BrrV2PDi/rmojXn6dZON5AwAKlBFAk
8q9zkHDZFW3ZjFZ5KEgFrdbKlB7lMZqojZewZa9a1KycjcXdR8MGYGTgkEMg/X3d0B1U5g3Ty4MF
Dm6krFHqkZFzrbnVmfjhKbKB5BOg3ChZgqFgru43lGDV5j2Vh0QFwyNfI+ZcMgDTgGkRNDOh8Xe2
QW6Y5QWzcUoiKMpc9UPRH0sVnwnY//cRX2eZuUMeD20IXRNxKIl2lXXmjVBr+JCFDwEZAEohiGKh
hzMHcps2gL1tRJsDee/rq56fnRBB7eDL8LMLZJRwMHGC4RW4J+9HsvvZgBd//cSkAQj6lK2enUOQ
3iKtIzF89G6qN0OLvZ/HX7BX3OEIxcDVAqTd3BmmgmkyHnJ1IJAMI6jZ52XgrOG3lj4CmqtoZ4BL
RAV8VvZ2EqK1sivUobCEn23CpF6Jwhe8Ceq3U8MU3isTCev3U1eWSRErK2wOg33di6ukvx6gHWcG
568VcDcT7QzkDVA9+D6L29QySjWs1QAqzoh/ABBLIbb28yRLa/VlEjYFTF8cbwtAS2m3WKvaepW+
4iuX38J+QxUQT25oT03nemZPPRRBK0X0+qCFu5T61RqId238mdvQBWFFaWF80Vxp7mNn+KNYcbEL
Ph2PehscjJNk/ck2UDBZ6j3LmkONHa70ITDpa82PPT9G6uXszXBBWMKAPoWE9Um2k9SVjg5uUR1e
dRfNqSuPu9OtBtgAvSvAygAXcJKCU7VrNTQh5gHSPPVF2KyEmgvDIzzDFQRENRpGzZlv1UdqiZj3
Bjx45FVV6q3hwxcnwNVgg6Ycr6x5t5UiGmQ+rAEAk+jjqo3/nrv2/5HKBIQFVeYTxpO8lY2up611
GG7y+jYUKwHIwo+fcEpoIMJTF2+omaGaBpq1wbtG0ZRGtwYfn3VnjYvm1CuBCRyv3X8I+lPYd8qt
OjG5DtRg5cWWX7lgkr2wziRDgi/C+28iTwE+ETCTeXflkMQNKVSnHxiaRXN7kzpky212tofFLLhA
sVQE7mnO6SVN2bNQkxQgls4rnUtt2IjhQMyVjOfSkoHCDU4cNCOIbGfer4xsZ4A6Cz2UOr8gFl6C
aCO7RY4VUufsfM12ZFbRuQkoPBw6WuK+u1rGojjXwlo7OCAkeInD558N+NQVgtEPXBNTLgD89P8y
8F88ObSgmdSlYIekbZ4UWsJ5ZXiurj39PM2CIX+bhn7/iiS3zKFwJDsUtAT3otf2K3uyMIGNKgly
gBMF1knxT9kN9GN0HESz+kMfabby+6dV/v4SwAkBqO9fFg1vmdlBDI2U2ryk1qHI/0TNVrySct/T
LRm3Sf959lJhv4FCpgTV45OqMojV6ySTBpBYGxJdpWf240wnEY4QtdhJuBgZ+1mYM1pGPLZEsw+c
einqJ2vZ0qWN+Dr+LBnIEpIORE+cg/5QhZnHojXB8IXTh7AGyStgyCY+79lWtG7tcqeM9ANHO1FX
NqDDTT0pCvCHXJy9EwBvIaaFbAPy5P+o0L+cjTTTinoQkhzqq7S9D9dI6BdW6tvws5VqqUwTLavJ
AYykoZdWK85wbfjZkQPtUkWKHsMnVpDGfrJGVTGt8+xIgFAWoAGwPAB8My+yylRZYxql46FQR2Xf
m9l7n57vnNCOhKwyIv8pyT/b6kETrdTKCpDjlHk1ZE5BiGH2K9W+xe/AmwLRJqiy8Rz+7ppik2Sj
nac6KJwiL+sPfW2Aa/zxZ1NanAS9rrj/ABZBUeT7JMJgSkurkBxEcTdaH2CwADvG2VgRNG+hcImg
GQVjgOq+z6HSGilCC7BAm15FWeNZ411H15g/F07flKcAzRZKITgYsw/pCxmmYZYSyF98lnQfgqZE
A+Lq6eflWrDdb7NMv+LLySODY1aljMnBsD5Kcp+F25/HX3DnYK6Y2D8nKg4k+b+PH+cpwOE5JwBR
H830Wasv3eLSAHt5Y0mPr/UfLX2NicAHUEc8K0/K6B0EBx1QyJEDVLw2Tge+Y7VmxAuVcohcT71A
kHxApXxepApblHdlUZEDJcPvqqMbVYBQegzFRY4idmzJC9abG7u0NxTdaRVus5Un4YKFo4kB+D7A
xhFPzmtxshtSopnueKi0J2u4MeLLvL38edeW1hHVBKT70Sg27d33XWuSUGg8ouPBTp290Ta3oduu
vKWWzBsg6CmfhEjyBGath1A4rfJpCvmbFoYnXO51g4US6cphXZwI+WPglKbIe+51GuyCJWQH508g
sSq4Y3pk6AM7MRJfiP7555Vb2hyU5vGWnnpEnLniGkvAOcFAhIW2h8S3WiRQkocwiYOfZzl98yKg
+DLL7MZhZaJZFWQ9D4Vm3RSl8hqwx1vtLy1pdjZZcRGnn/Qv9AbqE+wKaB6YjOWLiwDteFQlfTwe
UiVQKdd93YROrfb68yctzjJRmkzBPjjgZpdDGNsoYuXOcNBDLYJq83g/dhyCa2W0cgvNNcOmbA1U
Yf9nppMaMEkGgW49zKRTrygeQufFLT6t5LGuQZ6u0M8X/x/SFKdmiDYPsLPBZeC/J/auMo2YeUcH
tDN7KttIBWYrD1JA56/i1LswuVq8MeaP/JDaPXrfepwq0LDlw4CH/r2b/vl5klPvgE/5MsnMO1hK
1iDOGsaDpgjEtbq9ZdQrBr5kDf8uVyR0AFafW0PSpWq0a2s4OO6uGKGOfqfa3dlfMbFhTBoUAEyj
Xv/drMcMXVZ1WpfHO1aZHh4iK256YZUcPCyQlQLeG450tkrQvQPe2I3LoxVyj+kQ2V3Z66UJJoUT
JDqRf3Tm7Re0stICr2B+VHkw8G28cuxXhp9nabNQwps6GD6mT9G4tePH89cfQl9A9U4krCdQ5aSv
QDTI9OI4NuBnQk23XIGQL30AXmD/+reQTnNmHoVGRV4NUVEcM68OX8vy7HcwAB4gg4HUHDq3kI6f
2Q/hwmE9kUfKTR/94YSv9TOexk6YwUE+HikjvLXntzA3e73RS10eoQYWE690r1PdI8Wep4DBrtyS
p4uFuYD7m0o7YNeY31tGm3SiJE0F3PNeDNdyrM4+DugaAFUdamEm4F3zQJDGgPrFoyWP8ZAF4Kf0
4jUE9+mlOM0AvJUJ7z4lv75viGo0PkImUR6D2r113UAp3/b0NUnVpYVCEhVBEUCvp0QkBXGSOupc
cTQLEoSj6+PSOPdg4Du+zDCZxZf7tmc5qjw9ZsgV97uEBN0a3PT0LsIMKBf+E2WAPMb0jV9mcAvH
ykqXiKPMrooSkLSLWl01Z1LQ4J5FimhKESLfjJQamTnYaACWdcQxP9aN2EKDiVtrj4uFvcAkUO0B
8GUC2s1crBOnce9GTB6N5ImX9/XZUTCkHaDC4YLUCInzuQfXwnLU8yQpjkN436c+P99BYXzUICd1
PKQcT5+qTeO4eZgfm1gGoQWhZu3iZ1Na2GhIiSGvAkjdtBOz15duJaM9NHZ+VOZWaDd2deVmQS5X
LqKFWSbsioVzN+HE3Oky/2JOoa3nOetaftS8rPr4yNw/a85jcQYwaCM9AcoAeMPvM9hKlJKIHjth
XAn2K04e0eOPlsOV5VpwuFP+Y8IgMuCP5kiWDFno3gLx6FGzsn3aWYHWmYFs3G1P0ITtyfr15+1Z
sN9v880WLo9l2FYp5mvjYWObzYasNQKcxlFA8OGgI7M2CQjMmVlako591jv8GMotC6E8xDxpnh1I
oWAM9MzEcg4A2j8NmC/bH5U6WEhDvTyq4Z3SD0iQ/rxKS98AZI4LdwUpN+Rcvm++njuOyhnlR+fB
aDy3uk7ylcrb4gygF0emEyENeLq/z5CDcbavTYlQB70/LEl814IsWbpWy12yYuC2/3uaOeWszNBN
VVmYpiw2Jr/X0gc0AK0pfS3ZFGr3qK6jjo/EM/3+LeBlE6xoMn6U7kfxoNY6sRaHR3kMbzScedxS
34ev8tYBxoHAoFxEJF2+AZXjyn4vPNBgUOi3h+lOz/Z55otQqbE61fmREc3T1YXFwiASH2mabgoN
tMuo/nSCeKJf4zNbsoOpRxY+YIknieUxr+rRKo5i/DDcJ10+0+HzZ2NeCFLg7xHMATYAlOO8e92M
ExUVHaJeu3B9vTTenSjbjRb/yySYp6Pz+VygQoxzCVlkiLAg0P6+XWaDB05dh8WxRTerIcAKJvWN
4a5cAEvrNrWDTekipJDnwWOZxm0+SMwi2z1zdm0f0LX+6KWzA1JSNHoDpQe7mAV3fZRrqSNxx6ji
GsiOTSILr+5u624NnLKwQcgT4Y0O0Spc+uZsxTpqcqAdh/jYFP1ry/UAoSBoyjXPbtpN3zkvZ9sD
0ogAfiLEwKt9LmDuysYA9zrPj25xILC39ElQwxvwLwkff55q4egCgwx9OviGSR9i+vsXP531BQLk
1kIw4LzYXkvPv8zQKgIOMHTzIAqYG0E4jGHVYFuO+WOifEiK/vzrF/KuyBTCuIDbg5qYNY+WonLE
zlQIi1P7d+T4RZ/uWFP4WbttyC5yt2Gdbkp+G9K1iH/B9L5NPP39y7pVtlOPjhGKY691N43dBU5v
7MsivARFy8pBmuulTTEz5oJq4dTAjdB2FrCRMs5BwYTI3ADPWJTeMnpjtjepeCuUu7HZL9t9NBIR
hHbjq7UjthD9IBVLYBvw61Acmh0xdHRGemUzcRTm36a6do092jA2zrAL5UXUjWufumCOiBcmj4Gn
uXWinFpJtxdR3+GZM96jCOEL1iMxK/woK/zc+rCjC5BK1uhzoKD3EvLeNTal+7ZiVAunHXlUOPwp
mQ41iFlskQjpZCbtqmM7and6CKtFhSoI42RLI+PRKOhW1cYrSmPoP4XeskE2LbQ1IjwIigGaew30
EvQEzH2VUf76+aed/DI8kaeO52k30JU8Vy6KCtbGY0jkQ9ffARnjQaewqjZmvCPR2ZkqTIA7yZ1o
eiYU1cwxGL3oVFUp8WAUhb8TUbay1UufgjfOVMZCXhcu6PsBsgdtoDFrML7ulRQ8ybwK6j+1/BWX
v39etBObmpaK4L1mT9c4Pur7THmWNkbPzerB9sd+U8Tbn4c/OSF4rpnIV00gMFQA5zkMi9NBHyu7
fbCMz4w/JP2OVBD7PYYW+IfMlZth4VtAEGmhHRN0Eadq5lRpXWXYZfXAQRJLrvT7n79laXg8nMGN
j2wPQIyz014XWdiaeVw9VMZntDH45/nDo3QETBXqVFBDnTnNKXfPMptWD2jW/tOsBRxLP/7r6JPF
fXHJQhW2chKjepDFL982VjJ7J+EM8glfR5/FuGbaRK3J8Nvf0+GovXfq+fy1Qf4IDscE48tJZVer
u7xFoUo+5Pytgeyr0s2zDXVqY8YrAIlVdB7Na14l6GQ0PcHmxu5N3yNstved+ddwrofxQqvPftcg
SsKlDDwYXplIk8wuLc3ExcjKtHroYiTcisYv+NZynsK1bsrTXcc84PQHEMJE2mQeOwPr4pZtpKoH
PdmUyaY7N188fcaX4afpvxhVT0he8xzDq3qfiKf8bAKuaXwbvfKgzXBxLuZGa7ppHIUYn0BIti+j
OykLX9cLnzAQ9hrs8WcrO7VigHYQQSA9jUlPlMdyt26caOy7B+AaPb37iJxnu1vh+1zYkYkUE6E/
FNvAhjf7pG6MMoSVaf/QQerGKquAnu0EUSJGMI4lw/gn/RNRWOfgfVYdDBkydzexdv74KAuDjHJ6
toAsY/YBWDo5MJJZD822dgXwcmdjqCByiDt8Ou1QID7pOBmLLB+oE1sPbvZupQ9JsYVI71pPw8JW
4+zhoONNjg6peeQGqPuA+CYxH+qjYfRBUxeb+Gy+QHzI1zlmeYW2cRpYG+ZIEhok3bM01vLep7cr
ZgCgEFW5Kac7f+KZpVJoacUMIg4K4xYXyzbnH2S41MxNRtYgDgtrhtcWGo4mZdIpOfb9tBPVloCl
GPSBjeQiI9A/hn52tPv5DCJYWzgiE/ZsaqcAYd0JY6Ss1Bh2oW081H1jPvCI5Bd9AkUrINHoEc2F
5V2YdtynoWPsKjqAD7VDI5fnjkVf+G5PBqjFubbc9VaR72XT/K6Z85tkwLEJK3ebjV5Ezq9Rj5On
ETqoFSS3UfbyTSMML83O+GObaHEBlsi4lBl3Es91+zRIIb216RTXdm5l98e4V/1RG1z7l4nHo/RU
7mjbRhc6OkCiTyHjrXJSkFUlgDNIqWUYHQLabeQgSeb2+mUSpr9TLYOGV2NXnmtmOXQkYvmR9bra
96ADvOasQeKxosl7zNFw4MXDQGGjDXxhHpnbsUJjsy9j670qGgulISd5rWRjZx565x901j3nXV0G
ozNmL4XrlIFK9HaLzzcgG8Z7v9XD8SLJM+JB9ivbiFDDNddkTyAOifb1oJGNobTf42Cyymubkcae
E7HiUxv62FN2m2zMTNi3YtCfoAmVPVUg/b3QRUV9Zikn96N8hJJ7jIYeY6M8yNe8qKxxXztUseoN
K1Ky04X6lcn2RXd57+nlQK+Zi0X3uAtxxKoR/VsqSgebU1ojGjCL4mkQJd47VHPDy8Ewar+gqXnv
JB2UtVjFizzg3GAHU9EOVYG48ENZAJmQ6VV07xjl8Cch7YeoonorRf3OR+TCvNjQIt0zSYxKQt6y
507kz33NXug4DrGHli1yaJxMeEDggdZaG6KAjJwJr2gj8PfZbl9WvtI0/tdmwOHkURj5bR3yY4K8
zIXpVo/Alr9ben+IeBrToKv7TVKTj0bvKi8s7f7OrceuCWqmrPKm1kq16yr+mXemE24B3kdLf91a
j3bSSuWHAp3fgd4YIE+NWlYzn/VD8gB8xCu3G467RLN7pEG6Y1Yl77p0DkPaiNqDctxrp4s/fSw1
T2ax6Yduj04+rjo/NBPHS0TMtrWwq0tXU7axSRLBN7lI4yIg6C27bsY4kZ4wJPglIgMCdEnYbmw7
TXZlOkZeazUi0NH8+ymyXlxmWfEEEbLII2VmQpIuelG1ZjzbnJaXw1D/lXZTt54tIn4l8kHzVWO9
q8gYnUBzjJpdFMmo/20tMFMDfdpDgiZpNhQ8vtWBNBm40yQImopOdSBHzErENEkS5BEeoKjZPBc6
gO8X4D+NYrR0Z8q8CwlQBGNdjZ60mjLoQyPz+9a1AydPPu1U8sCpU9VsSmblntWoMt+yvh1hShb1
aEf26WAQ7pmDKeVlPRSmBzo33bfTTvo8kmAJy0sQxOug1yJoEvGRRmoCMmQHGoMApDH736CMlTs7
LyK/C03Ld6k06LaLUdvy64H9NUatLvZdVt1k4LO/4R1PKUyjeqJFsR9S7ZA7pdB2Yyt44dcmacEU
mTyGff6msxSOp0sscwyspHsVYGLqriqWpHurreDWFM9a3dOE8Vz3FEuHfAz0gg2CjqLMzbonToqo
u2wsLbroLBE9DGBI0NAOpARCLYt7mRYZOzaG0aVsCp5sUs1R4Q6WepdVZNeEEPZTNHt1CHracQ1W
gY0f4NeOKP0405TyoogmN5T18X3Vh1nQtW0rN4PVXXdE4vDxRBARQOic/aG4KLd9HJI/YbVV+bYF
OntDwg72jy7suz41aQhcDpQQeUPYbZXQIgmy0qpeWGUMjygG/gbrM7kumvae59gMDbrhrwAmMSiR
JHXsuxADijxhotc3jmvujV3e+zmwP/vIgq5EbpH+l2qqcGe0rHiC3NnTyNM3NM+IS0altae5beyZ
hHngNGt+a7WhB0RW46UaSQJkR0M0cvNhOwIktdeyUOPXht22vZcX428wBaXazkASm/6VtcNAnNeY
NMi6vgsUnL2Xx6YdoFBoBsqWEhCkxhqJn9ul63Wd6XoGy/+00uj8XGvhWzk6PCDpGOvFTTZxauxV
ATjOgBp1HVS5ZpagILdid1MWoDVoKME9RO0Od3UPMrhEgHG9vjDU8FYOOQugsJF4go7FdTRW+7qL
G69pc4Dw9Py3y2L4SBHfNc5IA2g/GhvLAuE+6eBYra41vdoU2hvujc/BTBLiN2WpAkaHCivcIsjz
uCJC4NPDRN85uP6yYIQ+ZbYbBl7ATOOohNBKY8R+o5Lci7mL/kOrfCKDFAJyk0imGU3YB8CMXKSO
5o85elx1zsECiZ9IjAJWlXfGrtQMukliyvxEsfTG6LPCy1W+E1bohTr2pWnxw3BTqwcAkck9rSLu
ozkXZ9RsJfgzUvAyezJv+DMIRfOtGAjdWEkWwmjD+sHuexAdhkIeOpS+Lwywf++BkYx2eT/GHmu6
zwFL6ePCFT5DEezeRoP/bsocBoVrdJuoTUOcR615kyLPsBth9yZzcJkRPb0HWiXccC1t3uAPuzeI
iw4BXHV5VbK4PjKIfMJJOKb0Q6fLbhsa6hvQuKnaByEib8qLJM5L40ZTevcOqmLqjVVl+MBU4hQ2
evhWVcUfvbatrQ1P4ZFJarPtaQgxUZVdQms037mO+msazZF0+jMVpgQWRGMPTKTGlqnYrvykR/3b
QLECGRs7vNCNqg5CEZc+iCYT3wxduh9iO/Uim9eX8M3c4ykrN1lSOY+44ORtZ2TqysrAtJFRnBlF
Syf1C7zDdl1mql1Is+7adcPIY3HPKCLXZvQ44/IGncfmm9GmLw1l8XPXQMTP6pm8zuFZPJqm6NOq
EU0JR+I89Qjx7tkoXQG1rN7wotTgf+uGOAF+K275us6hIR2Sv1GOYl/QCvJoNn3dX2h2mzV3ranH
f2qK+KY1qqvKpYfGLJK9HIe8uDRVmmWeDqWGyh/Lak8S55jZXQYD13PPtqq3iDX3IpXlheYWCWRX
4h2COGb1IMjst2kc7qpatZeZrZmBrvX2JbjTGh+oZOlVpKXtNilBW1bp4wRUwj1uDEXtU47GcWUV
t9FoRJvQjKtNr+kt/o86cKNfVe0UvpJatYG9gP/FNoJEiNTrXTbucAd/GoP+uxPdFnwKHCByVAAy
d2emLJCh9TcyOIF+XAgsPjr5PKdK0OqRFkjUJbHnptAQp7ZofNBqYZVBXeqbOlRtRRd/oBMy3/YC
qootrV+MTCZ+Tu23cbCSq6yx7jqDgiqKic+i5Ow2jYj6i1YVsk9YqB5HFoY7Pefo79e69IlHTbkp
QjJcRMLu3M1g5iS9AYe/9LTCja6JdEdQpaIrmTld6Qa0UlbjGaWGqCxDJ8DG7QZAUBluOour8h1V
zsTyoLhavIoB16BHpBE/mCCSHXwtkcYv1TnVG83qdzCy/uoiO/SLMa4R0aWQEukeQ2jEH2XVICCM
4Xr2pG5aEeSZnRM/Tbu+8hkuq789G9kOpNTtL0QTVYBsjuUVZoJCStpUchNHmtxYYT5sIHObXqO/
vbqjRUfu68ZOttIWFrbCzjI/jerC9UQyhE9ZI4DoC2mdO/tGOSX1IrMdxyByNLrVKPkM46a9yyl/
qmy72MAl4y1BEnmhczsEFUoJvFCrFdGvpOYNgtfKrrA6tRvvoKGO6AOggHdTq8prvCfA4TVqcd/t
uVlI+pgLm/MLsHkmUAdD0AsS7zDdZrnMgiyJH1Fw+1tmCP9KK/UNSw3whQoPDXf8dN22gXu34HEc
/HoIIVqbImPZCwBZbD8Kmm76FDjoAWf6obFHhPalbN4TajWPmqndyaoFysl1GryNBuUTS+EopCGe
PoLH+iN2kzU7fUiTNPRKDinjazoUPAY9fqu5ClErqgmNkhKx5Mi3UUfQHqM0+63FBr2FuWtFN1aD
VLMDANoFSfrSvBStfotKZgtewtYo/cKEOneeWobaxKxC3icaUEABgNu8lXbC0J2U/6GphTgX1Hu3
upt0YLjs4iuoO5fS05GgetZUGV0mRhh1gaDgrNC4DZ4kNAOUV64s4HTg9OOX3o6Ypzk51gHAHFBp
iRJdCLpRbtD+88u2xowAj47Y2OzZvWhq4dVVDNm8ekz8LEofiT4kPtS3HwrSPJXI6l+ZrkDoF40N
7n5W+2FcFHclKbjfo674wm1+P4oYQRqB+pOtCE51XMaXOgXhZKILtgOlA8VhNlgAcDK/Ap0hqY7o
baEeM0PJb6IulsUtOCuOjU3eoR9Uq30YNSY7hISAbGgkKvdCmf8pLPVIjPyJysqCvZrtS0ws8cTy
WheeRofxRZiqv21ltWdFZAe4RDNYvcve22R8MdlvHnOFd4hGLiLb0t5TnhIPvDOAeyeOpPE2geTi
MQQrzIsd4debZen8bkeFa9A0DiBttjbDIJ7LVCU+T3EuClZ/1C2LcMrKF7Prua+PeCbGvSw9B1Kq
O2nn3K8NtLyo3iWPiImfYmYmL2Aud36Bwyu+Gi1d4hqtndzL+7C8DUvaK7/M8bjN0YixyVG/3ytw
L5GtPkbhsWTc5QHECbi4GE11rLmddfskm1gpcxvvvdhFC5fqwg+9HT6yRl23MgURtF38GpzxobQp
+K1bC9rgNypmfwxogXuFBJxyI2OFS6kjugJVHQPEhjkcPG8MzE8o3zYlNhys6/TSbUoHzTOmvLRK
8pv01m/TValfcjhIqyC/aY2eRApX5I0JFgPVpwJ14D7GmsmweR4BUfEHpoc4QXn7Kc1R83LLifyh
csYcqYg42je8VVfC0JThZZ3Yh2OkoXfPAsokpa2lB1lkv/wXaee1GzfWbOEnIsAcbtlR2VSwZd8Q
Y1tmzplPfz5qgPm7KaIJ+UCXAli9U+3aVWut6nNg9FIwfOlj3djy6ucV2AUhjsV6LkX3m0BvcdvQ
YvUwBnG+GUYlPo6d6e+z0G34aUHh6F3a8rzPJ7KBG5Y/IKHX22Ak+k6jHIftD9l9byqMoYN7F41x
+yx0Y/xPRFOtV7h/aXskTVQ+hKCNbZmrp910hvo0ohz1UqBUcDS6Mgg3si9Gt0iLaS955AWccL2s
QazRsMgmllS+58Ddrka575qtmwlGsU+zRD+0TbHX8lT8xlu52yZgoO5b1DJ3VZJVIO8V6Z84q5vh
2HoQlnlXgfDz8BTcgpZt1WKxqUxrPOS9+crUuzZRCfQJkyB2GMXnLFa7YxSQGDDaI4/EvRXU1rVY
Gh2ND9ygua/rqFRvLfoh7hotkK+Dyiw3lJrLrdrVX8maKkddkL9bftHbfWa9+C0DUyKNBvParRuK
T51bE5xH3i+jyr8TmBm70Vesq67kbWhRqe+NqHvKPb+ud2UpxptS7Mp4I4hiui0UN9iWJm+denB/
GkhYbTQhRrNPjY9JLB/lQj9mwpCUG8Lnwjb0cVcQXll6fFTKV1M51nplS4P2Jvdeua+KXLpRfB9U
ItnYN42kyD++UfM0T0Wv2erxJCUbpw88Q7/KlRftorZNiDurcN9ZRmVHTRXfqh3Z1aEQvw9CkN/Q
JN5Itp2b/2OltXItxW21K/1Rv3dVtXO60nN5bqIyIxrhc1KPv0Iv0w4tstWDXSk+72aRNE/r5xY7
v9L6ZzO2XlJBjH0gVTrZuDhotxHnYhPVknVVxEKyDVEpymyXi+WXyy3yAhSjlY5jGP7KCRFuvF4R
7wJPL7Z917e2iJO5Gc1cfqilRCWPkwii3aouGrWm8GrJ3Rd1HKVDmardLgvr4LaTEdN1oWHZQZP+
MX3hrdQy1bbM8MmIEPfKCZi30Jp/um6KvKgLjsgdA+PK0xJdv+4R7/qqjuTCpEawXvum1KNt65Wm
udE8qaZZdTgiD6DlxAGWQLNANzHsRmpztMLD/CVIPUz5xrfWktttG5vSY9cp+VvQFHQRcfGccOXH
8TXnOjjUCs/dfc/z0Cl1mTelruf5r0qJkAutisdSqmVEeBHs3dSh39UbSU6f00jvr7llKegNVtzf
tnFg7Ps2/9l7Ec5Ib7vGaSq5eEU1ZkTjsEx2XilY935aiPgaSBwhxELDLt2kJ31o/SA5EG68Oqm+
jSC7HvRe9ryNabojwyJUudblIhBpHuIa+84duo3YhEjLy+bXoSqDN4tM6BfklL6BPNKPozwoGzLD
I87DH9Td6OrfJFJ58YhT1VFyR1LPj341pVzz68MqJr3QhsHWqxrlh5S5+tdhIIkUuB0O0PKUHzWP
0BthNIvfbjOtuKh+4XdX2750h3pTkDjb0nO73QELKp5diweu1FqPcuu7m1bNDFtWMg5imnR2rAbq
psfh7Gs18/4JwTw8ImBQP0pVNe7lsb5r9U75ApItbOxODqbnhRCp7CSl73GxvI6LtpQOaTCSCwG1
C8ogJ1F1PSp6f1DFZPgCXc68UzsaZw2Jlh4mR/FYl501bkMxNe3YElrbF+mQY0v1KPDCiFR9U0hK
tFKWXao5oDAiTdUNGB1zsFeeqxJx1aA8Ge230di1yjHrPl/QQr0EaAI6FhBH1FmZJjJMIoskUqjI
baXw6K2xkpfKGQBF3mFY0kfMukYuSyHnpDwlwq7SNtKa0OzC96cSMiAO8Px0k5wBcpJIdK2ossyn
WvuJC2UjXq7ILCzB6ffngEi9MjoScHw/zltyR0c1vfLIxF02sjKIeRd1kvSDSfrHpFB9yzUirFSV
lj4PogIJeeB2EMCm/58UqmWyPrQS0Q3gw9dv3pri/sevI3cHmhugC91J0YY6/7o5WIqgBI3yBAZM
uDKT4+W5mYAfZ2IG8ItOPz/DnfB8U+XK5/NifmsZV+141Q0Hg3zEZTNro5idAzKVlD+EWnlKx19j
/xz8/P99fgZ5kPMq9ygWK095fSTRrays8OIkUZ5EXYBSKAy28zVA8CvVg1zj14t7M7KH3FbfsjXt
0aUpAiA+6RXzRPyg4ePmkh/lIbXvhFbd1pDZtLL8/CxNihWT/CVY5znFMgirNAmQwH1SyU0G6i7J
PstaYzOdGjBm8xRmY5ijm/XUKK3dmVtXXANQL00SSHpaTyhwdrF1bkEoWoVck6w+fc3pjai7a+SG
pe+j6zG1sJqw7vOid2eZUaDkjf7UcR8SsRudsLII0xzMDtyEz+Dng7X82MC0iVTKqWptPLXd/eht
kV/oDuWjlX7+RJyZmYGmhCSMPMvETE4JYevFKxjChRMhg0/UILEAmv/Q1qTISHf4fmYQIGt3Ub/V
koNK5bgkCXN5z368INDMAqYIPhrWLkSE8wWvdUlpk9zibaGOwe2gpU/UKrSHvGnVFUsLQ4L9Bd0I
0smkQzSz5PnUruXIFJ8k6Y2a1qbrXcp5ARyH5vOWwJtNwOIJOI1U7/mYugBFCjbf8FQPMs+Boivb
GwAH8o+oC8hC+qb7aXAhCQ2EIwD2su0QpD83SJ1tAP1Wq09+tavaXb2mq/1OlZltaoCkMsBXuMMT
sObcQKkYvFIywhDJIknnCVq8SYLYBDJcVndjMno9zP6cbtQUfbyt0EsdaAjVsOtRKm5GyYyuKEEG
jxIoA9vj/XwgyWTcE7oOt0oyiMJh0PXmQaJKe6/0P+g4hmiXfowkrd7Hotft0hKWUCDmRmq7Wlg9
iKPh7XpNFH5WcSQ9hiGh5+V9ubBbIJxCvKFjOIDpuQyyRSsGUR9L5cnEl1rx8yDLdj8eSONdtvMR
gj4xWzFFxY8YgH1zPrV9BBerCVTlibq1rXRfGuQYyGoNFQkqKuFef9s0Bzm54hlInnnFWX3k/oBZ
Y5PqXEwQMHDu59aVKfGUmqL7JD1UhoY6r8cE/8rVFyvINkLO249U24oixEcfzFYFnQOBBcPynGDm
NnpmGn3uPvmed3AFYe9cntKF70OrhrswteRCXm42o8YgdrHu5sFzkXX3qZRcK9Jn5Zn50acWps1z
EhFmSW1VyDsGzw3l1non6J+GRvJ9sGUTxgxpSnO2KpFGW6RGiYLnMCRK2KxS/BZnCL13nR0HXm5O
WrOavBFjNPGeJBmQTHJA4PYvluDEwMwhVW6v5kOBgVzcV8+ivOJgP/5+HiwUj8DbQkH/oFMotrWr
ZGTHnmD2RTnCwp+Oc/g+K4Bk7vR0nJMBIskT6qxzhafEuEmlQ2euHLuPlx6A1PdjN2nBoltzvn9k
oaYHhKRFz+Z4lVrPob5Ph+vPrsC5iVl8kPaFJgKPiZ41YQu7KVmTdVlYgncKKjQ3YtoPh8xDuDjS
UvrPqeJVcp15nz4BFnJ+k6jK1Mjhw4XTdn7cJaMQPqe/fADO7ec3EDRzgI84CHyfMZudqEjkpBis
6FkhOS7b2bfPT/7p52evarkt9dpo+XyS3pjNXWms/Pxpf5xfxxNL/r+fP29krFJFjFqV70vNJjeA
K8g26Xlq5pvAXNMKXNirZE7Af4OphNE8R4H3oa77sZWkz4b+kjWt3dPhbI2c9PGynVRm/2dj2mwn
/rRIKnRVCM+ehV3eBXa7k6bM5e7Ti3JmZHYtmHoK99/FSKbQOy28GdNP32uMAhkquLpQ5gg1Z6Mo
NLevwjR9xqHvRnW4duPm8BdjODEx86td5eqp68bp89dquOvDT19rNJ5CAQiBG43LZ+6Worgte48C
71MS/ayzjSKvxDoLPgMGGvBsi4mCwj5b5jgDG9ST3HzqxW1wBUrm05Nz9vnZAkcCZFYQ//pTG/R7
dMCyaFg5d4sDQC0VJRLiFuL78xWO5UAf27Fjgkqgjwb9bLoVC9NvnJ1skETcazSWIp04f5+GbiWR
kDWNp67cA3jTo73b7i9P08Jho68Hb2zSfu+n+nwQGVAeOaPA+YSu7UYN7zPhJvfKTfzpFgYoQpKx
pJEnwo0TufLcTs4DIUAd0nzywvzGvU5Wo6QFL3hmYObEfdn3y4Fi/VP0B1CRb+21YGPE0EVXDt08
SIZyARgE6SryQ9PjZ06QbyXVrfLeEJ5rg3hM3mWxfC00Xw3YC01zNVrDFtwXRQn/eHml3okEJ7th
4pLwhuRxgBwWr9Y5BzetA0Xy3F55HnqgJTAzI9X2wD+8WOOgHAJ6TFO+yL4Gtda9uYncvHWZbt2k
eef+SSw9uU5d8WtOT4x9IruWLSijTDW3BZmmCDwt6qJComKIffPRrwvamDWy/4BIb0eXd9T2N8l1
q2wgmnSFBwyhfxHMFHhCXu1oN28dAEHkB6lRwKYBSLyqwKrQ3SPqQa4nVhTfgjz1HztLe4bZKW4v
T8xsC/87LwoJU2iO6LnMdao92WoT32iV50C7eT1k6W30etnA7KD/a0BFa5SGFQvhR1xVtSWKjfIs
tt4W3H3ZyitDWLMwuywq+i3Lqs8Q6CshHNy/GICMhC3pOuLXSWb9/PD5KWm0rJL4vCocgtA/rsRn
ysISQNuDm6nClRQ/UD+VLiCPZhbKM2280P50o+jeM6T8Raoz74uooXQkaCOdazI33LooB220KNfu
KEh7mt12RrU3lEa7zuVIf0yqrD6QMpD/6F135wKZO4pyZ5KcEcJtEQr5lTVW0iHUBGgCRkM4KFUg
6cwq37c1oKoWFsJBUv1+MwQw4zYU+ys7jxrxd4EQsd240CvGoVduQCatyZMuLCPugUmQSCeyVeZ3
TgiV1Nd79VmR/1j/eMrXy/twdh1M+5AFRFgQ0pTykaOT165pJaarPJNTtFVgB31/DUD8spF3pfWZ
m5lIOTB80G2jUjYbRDIadR9ZnvpsDMY2iw9u9WodWrI36g/AeKDBlWwbvU3Ad32bDL91ydGNHy2J
cqFdCaHmqgP/DhgFJbQgDCLC+ctLtioXGcVMfZab7K4s4l2n+l8keva2Hv2J/PFecUE6IXigZNJO
zrKVU7mwqydBtv/Mz04lyKKmCQPMtxVQygiiwxchv/HUceUB+GGcpJ4nRqWM7NEkFzQnwo9VY2ku
p/eeXOGDgFiInuPMuzzaK3ER7roweijM4LUXdlIVfRHVYGWg8lTSOF1z5Fn/1dsgZUimcu4gok7h
jU5u7UFuKPlmjSVtZEEEMZjlz0khxnf0Pcqu/DBSp3SefMXeqUFqcgIjMtqaeGzM2Nt4rfVnrEN0
uBMvBzDYo5pQtt0RyPta7DU7CiQ1mSge/eQrIPGSNDv3aFUSpWHSF6kzqAgW1McyPnqAEy4fhSUj
PMdRNJ4ufPhx50bihO5nNA2fOmK+JfkPt6PzxbfLJqZPnEz8+zhOTczGYUZgKS0dE3nwj64EV7F1
MF1rw8wlsrdv/LUE+6I9cvkKRAJeJvMur34ymqksBKnTCrT4G9WNioKekNBvuH3I/V9CeHV5fDOP
+D4+YnsFLj09nz7oNA7qIMBe8GktBqkpr7bG8Mm+tf9aeG/s8S7sM4+RBdfsdMUvAAG7e09464zP
pU4+fH/mBMJcjeqUdLejRoot92/RuHL4lqZIJd8qUR8ifTIXcGvqUM4aUaDJp7IpmaW1YuzSLgbW
Bqme06Igb3K+i4NIlIQUzXQnsjZueyUIu0I5Xl7lNRPzgoDnpqLl0WGz64qd2XSO1BQPQWGshN5L
ZngPoQ4lTfoPc8XBINcD0ciayKG5ihXvu/qQrJWF1kzMjrzfWHJv+V3kxO2YH0zkmw6Esu4uqlbD
1jVTs6NfTCCvvuD+Zt2+GJ1/r/dXY/t4eWVmV9j77p1e7xB6p7WfK0EULQjBshUjp0p3oXIcdVss
N+7Py0aWdvCpkelpdpKwyalvmZ4lRzBurN+w0AaYMt3K2i/ZIMMLKILHj0wd8NwGqsoSfJowdpAK
ntC4a4LEC6vBjQKyBnmrdxWe8++X3HbwRoLcEapXoa8J8x9raCSfnqgzIzNf0pe+GXpSSDvKegd+
WBZWLqyFSTr7/mySfGEsO1NjELoSbrX2MSr1lREsTtMkU0Q0YiI0NVvqIEnaJPFMejiO9vAdTmi0
speWDQBb4DFHvt2aDcFQoC4l7Zg5TavfakN+bdbZbeGmT5dXYuEeNKg4/WdmmsmTLRu15PlRT6D5
sQJssj2Mukw03diDd69K3wP/+2VziwuDlsLUJY1X0jwZmHI1ZqLEqLoAHoxh2nL1NwM6sTCbNzfT
xKKqxMyRUvNooYwr6Q+Vl29644tqhnaQvF4e0eI68SSmyYdK6DqHclWeBhtHzzNnlEP4HuOfoSuo
TbnCSgAxbahZgGQQqvxnZ3a1BODsc61oMseY+BCx3OrEwAOU2R7keGvUwiNgo2TlPbs8OFqVAtM1
JqDX+e4gKVK0ns7u6Mh+FIfGvfaalbBizcTsogmKTMqhUWaOBYZdv/aew/yvzuqEt+NJCpBpXrTW
er1V6hL1rFB7TNs3q7gP8t3lXbC4Oicmpuvn5BjlyQheIie8y7JxE2lOUING1X/70W8p3H7eFEgm
5HRolEjfqGlCT0ylCN2qcemmTuNbGzmL79wkg/4hVXY8qt+kBEriZYNLK0TcpE7BBkrE88enMsG1
1YG+3jKPy8CHtZxBIo7WmrmtmZnfCbhsyTcYlyD/DrPOVopfmryiqbS0TKdDmTmHZMyGolRNbKDI
Xcn5VotphFbYtejt9PHx8rwthBw0Qv/fvM1cq+CNSebFDMhibdTyqzaA+JaznZuvHKElp6oim46/
pOb4oSmhKCd0gxW9zJFT7UZQvFsoACsmlhaHBACgC/5QcJ5NnOHpQ+hNvd0jK4NI+TAKX5tP9o+f
QrSpPfF/NmbzVUqd4EIfSp2k3+aljYrE5fVYG8P0/5ODow26CgGO7/Pss6sRvmfbwrZe8dNLq46c
C+l9haceKNNzK60iwdnQ+8SRevkgqA/obmyV5Ff2ybLOv7OFFjURoI6ky9wNVGgFIIQdJY4rPAba
lbuWi1kch46HQe7o3W+ej0NJusoKoFI54nio49xufPK98eH35TVZCj/QhQKKDsyaVOHsgiE76fWo
G2SOMKYbPz824w+loG1nuzUUb6tWa4Hney1qfo2yxYCbGgjffsiRZ4oRI3oQZw5NQscbg2zsJhRK
ZSv2knAIzUI96m37QrEp2+WyNuw8RQ93kCZEu4SIb0sFGZxBIb0vB0K2CWQru3ZRjtpenpalrUqn
BTBr0xvvg+yiAdegG2oLl5t+jeQcOchXufmLu/3UxszfomYuCpIopI4oO0LxAAkGYYv95XEsLu/J
OGaHgRpQ6kE5zhxkra4NuXs0lHEiWl4XYb4l61rQaClaSZauzd3MjSSS3MadydyVr4lxXybbtvgb
CwDEeCNN6My5MyRtOBpSYRHyZcmmaK/89mc6tH/hrfC0/xmZDaNPzNEYBjdz2jTfqEKA2kppV+Hz
5QVanCyiO3C5lIyIyM9PuQH1HbUKnQWCxNyNh1E2NhJPmstWlq5dgi9FJZ8OqcKYed4wL5SmGwxi
vBb9JLRWskNilfZQPPvx78umpmmZn+9TU5NbO3Hy4SR3rTfEen3/tWvvlZXPL80Xrp08NSXPqbnW
+eeNVIuNCJQVmZf41jPlvdR5V4Jvfg65+u7ckR9D4mWi5H5oH2i4BTmeduRsqogP0Ib+i2CaPy/P
1MJQSIWxHAiokxB5z8WfzFSZeakrKEbkRPWvONwV0j4yVmZr2j2zxQC6SVwC8Yrn0fz5YGWhoBma
EDl6/qdz4SpaG0uAN59eIZC0layHYq3H5sKtdWZx9pqIIt5oEWvD8vd2pNwVnm8no77RxWFlTy9N
H53jdXSzKVZ8cAJ+0CZigOiPUwuJ3Yf7EkGnxFwJuxaHo763LoSxzr4+324o4fqjUfoke7xXLckP
kX4Mq3orZWtdUhZHA+JRn5pzAzyfjtXJZmjKIkXOhc2gCt8gmdqS+VoXK8H3og1Uy4FvUrRHjO7c
hof2hTf6rA2daEdhq/gPYvd2eU8vzdf0DgfBOXEZ5kkTPSsCkz5aMdkMbUM3dluU+q2IrkUzrJwe
fcHRWDSDMOmASKGIYO98NIjLtGPZlLFjqUH1pdCbH0XiptlGU8IElFYifHFT9wGwx15wQjgCQqzt
M+ISNAXQdQMBnrxS6ot2Vj1WdpGHOs/GMX1N3CE4dqMc/YlJ5u+tUbbuIr1UrlvUHJCOQplEyzXq
B4JcH2m40juAMFK77Lr+EAlquOUN1zolzSTu2k6AWyyikJTFtXCj55KAvEWlWL/EvFF7pFDMZqs0
jbwdx6L7U6u0pFXyoXsr0cB48RIt/OVlmXXMUBq61rJE2Jqw2A8gdF7CNm3tzBu9YyDo4wHBcHWP
oAGSE4I/8ihtafrsqtExjoL0rVFQuhJQBkPNBuQOCo9rVLTFZecc0l7G4g00X/YqROyPjuOcxeJA
s4b7XrDz8HB5ay2uN9JPpJZUDSzQLFLNxthQUDOKnASox72YlrvL3/84BnRrGTtNGabmUXMehq4X
QqpWnEDkUt5QStjVZfyt86XbRDZWXNfHoYDZoYnNRKAUwUHMnKSWwe9o8whTB7ehDrLyAppj97m9
JkwQldAJZcHbYXbQs0wakWKiPJFQNEQwtSJ4KUaKOlm7R5vv2sv6m74UfwyueRtH4wEW7qsYRis/
Y2lCqY3AzAB0aFrzTgBilNIP2SAZD43H6YPwKLa8w7WsOqKnuLm8eB/j3GnE/7MlnzsDDfieogVK
5DRjuc/Qq9PHq2ikb3j5aJbmXbjmrhdXkIQMSAAZoPH8YkUo3VCJ35nh1t3DAbxtZf3T+50hkbxg
V8L1+NAYT4pKqzZJANKwFFfhvVXJWp+TxUFMrTxJLTKOeV6p9YU0qDsldMa9pV+Xa1DvpfUHqSTh
FgBwUFQ8XxNPKOVMa6nFJX7zEMfWTgpRjwjQKShNYyVeW7Q1QdGmq5OqzMxWh6x9ZNEp2QnHsLtC
Oq7fl0bVb1sDlTPfKvIVbMr0vfPACjYj734eIGBqoW6djy1qB9eyQEM4qnyITLS5yF7tL2/ppdWB
ezNlMHgXwCo4N6E3hR5mRoaJ3jP2niHnuwaRtZVH6PSV84FM4RNS2vCocK5zwEcsJ2mFnhMVs+E5
bDc1aoRRuOLuPtpgsogzNfKzdLaY6xJnsaRGSD1QygSkKCZfteKnOe4lSkKevkZMX7Q1NeSjDIj3
02ZZ+qoG4q7VfkSqOWmfddKNG41HMCUupHAPqKsZP0fX11Zc3eJ2OLE6cz8WgYfkQn10ar8/ThHE
RlcaaYOkdbYyl4uWQEPR/WPCrs6zTigFRVEVepGjZd/TvkLo4FHWV/DWCzbY0kiFq6wX23y2uTtk
aIbStwIn4Hk1tlsrlbfqWsJ+YXufGZn+fxLwehNYIgwxkvxDp+RtSD7i8vlZHAUVWpZFYzTz0F0c
MjHOmyJ08q7Y1rX4LR/iO9lrVnIRS+OAEwMSVifV/AHRCBK4qQIQ2E6CosuLEDxdHsXi52V8KAB4
Mpdz5I8ptzVBNZ93EVzWjzIaU5cNLAULvD6nQjYg+4lGfb4QCAJXoyz2gaMg+HsLlOoJGH6yL4k/
UaYlfDf67GcpaNod2iUt6rd1em1msX6bt6G0BhFZHC4Ab0AVKrW8+RMlFQZkg3o1cHpZ2LZ9e+d3
7svlAS+ECtL0AJqojaDA5ydo6EqpGAQ2Xqx8hUOyjUX14Fe3RWhtJfSMc2VlBZf2IQ9wIGKoglOu
ns2vn+txmxoJV5NbPiZaeW8VwbHuvNfLw1q4ASfiDbEUBYiFIpHbD02dK4FTuuXRa8UffuYCUO2d
oFG/Xza1OCJrenPhwKiCzUZkVkGqZYEZOEaxNUQACvddtblsYnEfnJiY/n/iHYop1heh2jttJ2Xb
CbqFPnG8tvfXrEwDPbFS9qUneoWBo4uOsnKvdcf/3yimNTv5flK3ZVaZfH9EwkkR+y8aIOTPm2DV
gW0BFpFhB56bqDSlRRPcxf2ku6TchitxzsJ1SqdNkiyAtUE3zjmxnlLhX1WT9Fd9lPUb2XyyEJTr
bwzl89EOTo7cBJ1Wp74rs3GQuwzrvo58hw5M+9aydooSf449Ob2KMEHGjdcjOZD5hQD2u4YAEPiO
/4wI8SelQD58fbbWsTUEuhfwdatGnu62knaXF3oOzf1gYFqqk81U5tUQa9X086Vim9E2MKqkjRAO
0D5oDeWj95U0/dvQ1nee2r/k+Vq6cumiAJFEa1fQe6h4zDtd4/PjemgKz/Ei+UFr0XP8mUI3kWMk
Y+sg3oSKdkhr+gpKCON50lMk/cV5Pf0Fc+EkiPVuoab8gkpXv4iZ+9IG1ucjORBqlH3YI3DC5jA1
T1eLritlzxGt2164S0pnsFbO1IL7xAQUZ4lcH+565tt8Uy+MWNE9J9D2VYI+1bWwxilcXit5QucD
iEEuYAa1RBc5apDP8BwEZ9PvstEi1jZI7VEwa+EW2Ld3UBF5szPDFTadRVrKL9DkNgZPuIoUGoxd
3ruLI566GhpoNUzZ7vOt2+WZXKLd6Du19CVOXrXizctWErVzMtR0PGgTSoobXS14cHM8GI2AWyLj
NHDwt7+pJf7yPRVNu7e6aPaSntw0afmCcBtNJ2rYRZfHt3CPkBwmZjEtBkdkcT6+2gSPrkSm75ht
sOm/jYG/ch0uTuCJgSmmOTn7QjnA24Su4uTjrRTRlohq4edIkP/OH1IdICYAu30IlxuxcyWxygk0
x2LXIQSXFM9/MUsmSifQ7qgRzANNM2rSuhLawPHCzqXTEd2Us5juA/8/K7PTVYeqAtEMK2Er2yrQ
kqaQV0wsRJBQv2EqkIykkj1/z1q5mVlGmQQkudGCtAN0Gp9CVLRvxtGPjkMuDQ80/JC3itGvZQ4X
ojwueVTmefqRF5iX6xEwDa1OJVgXiuZa7+vr2Byf5a598QZ1ZUMs7rkTU7M95/bAUFEiJwQzatdu
Gz+/l7Ox25hiuLa9F88PZTaElWh3+QEbPGqZQkcPon6jOaRPUb0Shi1NGoRPOpPBhCJambkfN4i8
3GrGwIGcGGf9vancSnGzKSp9JYhZMySfH1NFHFEaNjFUxi9uo94I1SOIfagUayiKpQmDwyqTrDZ0
3p0z9+72YR2mmeA7bnwo5eOwkhRa/DzJE2IkxFc+9AwbvDhKRniSoAbuuxe3+IsLENDuO30V1NS8
eTRlo1wKh9x3aDsCjXH08pfe07pbvYQGctkbLF6E9DtHH4ijSh5g9lbJB7RV8172naES6o2bAtnr
o6i8N9y6z20llGw/8A+9TuuNoGm3WkjDkzwS9Tela9YEZqYY9jzXBvMRpNBUtCRBpcxOVO/redfQ
dsRpYhCDlDnqja+M+V4yU3NrGG0ytV+J6XFivdAcq1/xWkvnGauENEAAJlTL+eaEpoSasWt6jt6b
N1Ic0BzI3frx4fKELx4BgzWd7kEScLM43k/QOB/b1HfErP5lhhkKwNZbVFBwq6uVzMvigEzQpKoE
zRHCyvmAMm5krTND35Eiq911xZA/NLRVv+6Kbq1925LHn/LYRBe4fRbv3NQgNG0xBOwiX2/6hyoG
O6MVX7RKH7YeLLS70ivUrVIWw8qTZXH70pQWWQLKwlNt6tywJQR6IYa9D1oq/ZL71jaGmFPHA1qA
+bamDBkbdE8xKgtGjVxv0Uzeu4PyefyuiXyXYUzUDZFs2mxRQz8z8zGPEx78dChAm8T7Xqy9+Jc2
zomNOTkoR3jLlU1s9M0h61pb03NbH66ULlxxCUvODdwIFFYSWhqCT+dTKsMKkqJUpkQdHQ11YyRP
nz8Bk5IEKCTuZ3SAzr9PinkoBz1MnNhvD1XxSlkUPdmv8ppC19L2Rz1WRzYQLTxVm3kTT6Z3V+sO
iaP4oz0pHoKpFgD1fH40PFLwoBIP8w+NCzXFSz0rahOnpBGQjI7LFSpu6lrPv6XFP7UyrdlJfIv6
RpkqSpc4HZ2DSq3cxv0/oe/bqfD7L4ZDrgSsLs0ejfnbqxXVNE1ovueEytYoN7VFX6p/hvpvfC0Z
k+kdSYbsQ9rEBQFR6kUVO41EzyirpOOAUv9otGjl1bO0B7DxrldGIDovQ4ZBr1g90vZOOla85hSv
sBUrO4xJ9XJ53hYd0aml2W4DLtGWltTHjqSgGd9HdBcybzvBsqNYuwoCfat74n4czadR1+gNEdBY
Q1o5WEsHd0pvcrQmHZJ5jc+rwkoS4jF2DLP+gZr1lwxtjZVhTuHA/Iqm4IHoHZAs4HKzS1LKNTpe
BWniWIX2rBbjNhoDhCYYXpRtuGzAq6sV6pz9rQIMKOqt6yQLr/pqTYZhcWF5W1D2hTnwMdcSIomB
nEXiZHJBLz2h2NIZwt9WYIAvj3jREKHIO56OCGnmraIkCgK45Zy8PkLVSgu8PSxNhDXcxnRXbC0u
IGBUwHtTaDC/RaOx9Gq6+oHMrg7WfR3/RdRKmfG/z8+2aOIartb03CCtpNsdjUmab5fnarrlP2yO
qQc3SShq8/PKQRk2epvKXuJ4+fjbyK8tfSMk6bUyaruuqneXjS0uDHJrSLyAE/mAnpAsr+4lCwSi
YT7AN7HF6iFGCfGyEWnZCsEakQ1Ngud0+6oJrBiZq5S+UGJsW9n4oLnmgX57e9Vr92pAF017sOme
Ry8qeRTuMl96cDP/WDXI3V/+LUuzSxmNlnBkFyFzTT/15A5IXLfzUgkivQmL3hqk70VG/62Bx8Ku
L4w/jR8LfzHFFGSMd5AngKLJGZxYDMUOzRmKGc4g3E6gIit4VeV/Lo9q6WbTOMPAHnVwCXOHktMe
qG57Yn7FPMjRTvL3snVQPtnF9j15M2VkaXlP9hyB3/ORGB6dDuJCTRwKiAc6Gx7orHI/xmvqDEth
sEaKi/TQFJAa8rmZwJUItS0rcRLpu6X7G9d7E2nu4xuvjZ7YjTSsbM8lh3Fqb7ZAKl3S6H9n4jBo
UKP9kWlFdXl1lgxMBQH6cZsUV+c7IGs5f4UWTff0VeDdaF/+4vOTXiPhM8qZ88dQkpjtpHcRETd3
to5gSV6sSdQtjuB/JuYpcXLt9D0xQfimfp1cDX0R38u+tyb/tZhdJVqC8UYBAGc0ewBx2odSLIGJ
aEFifB/cPjgKgZBsNBVVjT5yowPKRxJNNWMXmE+g7tNmoBHO5elcclakzSndTprokFbOt5/XFk1c
6y3RjjBuAPa8RmN/TGl6ednM0pRO+qYycRXgq3nKwKA1rDQmEzHNdTcD+YBuLSuxZmH6/4njaahC
CWqAhVzZmLHdR8e/GQFSFMQw4G3E2fc1tzJ9IxNiZzTvYtpxrmQGl/IYFLQn+jA1+g/yX7GStWGV
E9226q0Z1rZuaBvajtncDb5wa4XyRpNWArMlN3pqcubgPELtILMA+9aEJmbWb5LySqaKp7QrU/eO
MJhf8qeWZptsVGvgfEnN8zAwjmkZHekPuWuScN8E2nWHQIodG961ibSAJdTf0lTfpqbw/H+cXdlu
4zq2/SICmiiJrxpsx5mUpFJ1Ui9CjRKpmRQ1ff1dqsbtLiuGjZx+OEDjdHuHg8jNvdegU3Hl6X92
jyAFRSKLKxF38+ke8TJYizYjUntnUq+sHI9Aol8Z67kQYDigPYTED//ZhKAdcZu2AkwUjKz8k59W
KQwJh+nz5c147tIAQX9Nm0ClB+HpdCBDA8zM7C/F0+ROUZ69OgLV1/uG3vV0CDzyfDna+mvb5VtV
nIHEAZ4FAtan0TJjydRUATVnuzXU4QYGFyd2kxflfVbYtwxSkleukHN92VX58r8RNx8bIwr9cwF0
2yzU/dBWeVgb8jgPC1gJlb6dumxHBjeY5QAvUHieBl4/RpcHfXYh//oTNqmTVc3LwpcK2hoymOwo
r648M8//PjJRE30PCpTQ6aTSwYYUkNnhHsuerfLHQtork3juZAdP5b8BrE2AvuiJkFg1Xs0wGGvq
GwhB/7Cda2IL268bwIJVwBLq22vrxn8HbTPkUKDWC+aD6gmN+WR2z1xOczQIBmFLiL0/oH1TR0rW
XiByF1YS9rhr4VFqtMNPXuviysptzjVQPYBZXsvBwMkCKbtNem1hlLKsSv40ZlZ9045Ff++ZnIal
huTHwt1rZh9n4wEvgojAZb9rhTBD6UpmjXjK86g1A+k+2bAbtm8+tB//M6q/omyWU1jtvDQaUUzz
J1v6AA+lywE2++VdgM1XLodyQqsXAWS6IopfzeFZDvHlGNsP+0+QFXO3Ogwg331XX1ZmLlk9oU8/
zrcFbx4cYu89Av/VVuvHCZbnJk2jlKcJMqdA1f7r5T/g3CD/aGNBkgl/zBYL1/c+hykcevhlrqOM
23vlPbbzP5eDnNsQfwdZP/2/UhFPkMI24TH/ZM3gZHMR5DM8WsgTGT5dDnR2NGhhM7yb8eVtkzdN
RwY7U5Y/yc77nvPmJ6goUBcbni6H2dw2/1k0NJmhzYRK9TtWmFlPY8NrO38SnONJkg94qsLwkJsv
bTnCMcT+3ZkffBb9iemgQopqMjL9d3QLLE+DjAKNCOZ+Z/Qg+KeKHx3Jgo6pYPSKKxvz3Eyi9YxC
B9I76PWt//6vJVONrfxs7PKnEcan8pOQn6EheXkWNwf+f0a0KkZDJcZH/29zZxfm2EGpHb0iWNf7
5kstPvYwWn/fw7MI0wVw2SrGezqE2syXmcFhNOlEBgfqT5a+kqKeGcBKerRW3iMurO1uK+taE0s5
LKnG2Nh5186Gcz+PNz3Im2t+bW1r76bferOZUZaUw8Pd8EEoxp/ZAYoT9lgWA2BmK945GXZtGo3H
EpJDyvkLyuKXV/fMN++D6QTwES4AMIQ2p6dwibDnfASMigap+AFspcUCmX0saVhHcRJlncO/tmnG
Jl6P2YDjq6z3MLf+5sniClD9zDIgBPr60MoHJH6rITgYKV6dkA55cmdQ8+z0Fh246N/M1f9CbOaq
ylTfLhNCZNbRBgGPhnm97691hs980ugW/FGBgjQhPuzTuWL20HYDUDnJ2t6b7ee0u+leLg/kzFwB
gozTF8qt+CK2JSLTT/tFosOZ9H3oyAPcIi///plNxdYrH10IEEkwitMhgIvrF3Nv4ItrfhlkDAx2
bAcrHI2PpYrYVlhyIL2A4QZlHljn0zhT6dPMkhlLlh998Vh+1sOHjw4EoCiJ4v2ANbE3x2tG/VrS
zPeTOrvjN901csX7dViZaqsZGojleD5vNpSJ50ILvoCfQP13vqfXZC7f7SRULNBz/GMQBAOSbUF3
osRPS95ZiW5unV/WeGv68eWFfjcARDDx9F9F1yABvrUdlGRKJZmVk7Qyh0AI/HKXjz19bewjLPFK
SMN2wgm7mSLiDn4uhekkVRkM1U3lX9mq718BWGF8ZvZKrUKDbnu90SEbVJ22S5KXOqpgZiPyPaSG
A8KPdTcHhf/A55fReMtoLNND2l05tt5nlmt8C95iqKVCa3MLSBroAhGkii+JSZ8daUV5SsNlul3g
gA0B80cpI8jXZh9NyrHvVigoCt6QxnkPwjQJWPSpNSVuHdfktuivHDBndh5+FagebOozlqO6FMSp
dDsnRhml+t5RR5J/NG3AEHApAkeKUiTa3pu0JK1HZqcOcPSl9dO0eWSSX5f39rbNuW49RABIBkOx
6TulMiuDe2/WjRM2twxAjoSdWIgHzNg/kiWxf7hvVLgxnapgVtnhcuyz84e3NQQnYNCHzOL0YIO+
cGM0vJ0SW7PPw4zq5uy+2PKaRv2Zz9e2kHT5EOFxkK1u5rCaYfcIDN6cqM4YsFBc3pRFec3idlOG
+TOP2NqoimArrMir08FwVhE1CDInfxzNe5xFxi9DzCE1INgyP1+eubND+ivYejX9lWm4GRzGa0gb
JLmCy3MVwT322omx3l5/lZX+M561HIyrB4SH7XhMiScHIxSbm734Jdzl3XKvu7fWHANp5WE1Z0Gl
doa6koefncYVtwiyDXQOtpLCw4iKAJqRc5JrJQJ3cD9N8A4r3CZEq3OvSuPayYQawHak3pq4ISmH
AxQu861n39DCIpoWy5KQpec7lRbzbyhbexnskU0Jlc0Cqq0+5phP5cNS1F1ERFlGDQXtoYAXMZSS
9BBOLXCxvZsuMSpwM2RS4e+91LpGjwgZ26q/3B0GsNeD0q71S6ZtWFDrUh54ZflxNirnwZlH88mG
tGLUl4N/30z+cCjN7LPdqvFL5djTz4JW7EAzTj4Xs/OTeGMZw+BIPLt5UcVqAiDLwykfmnTE2vj1
91absJkGRrOtIt3omgfFVKWHhbXVjmR9c9PxyT1kjhyCXrtL1LtQc2R8nuPOoM2rpwoeOp1woMBn
D092NdHAtio7GocZBs55297rpWEQ8HHZTpXaO6YDjOLNpm4jWJNC35oJIzArY4y9bjXvG3pi7ayU
QODczOZnjwv+PBqSPzJnrgLHyX43voFqIZXlYzlRsEpQkApTA0pEWQE1swZY0/vKLpy4rQoWTTYd
ow5+8rGW/TdwMUTo0MqMpD+bEc5UwEPyKr2DkJzxUFm18awq5y5D6addYj3X09FhaRVzVrhBXsvs
xs36+WAjZUc7xtxlrrdKOvg/Ka2WiAvJA8jnZFEpuBELg2JKR0FiplXxD5x6mruJ1gaKFjBbCRx3
8sy7nvNnEMrssHSn9AnMz+92U4yHuRjaAVOvGJzkUR84EEfnQU/zNzZLHLPT2P5jLtwfw75xMh1K
ubzNUlAV1qZfPRKfjBFg+dZ36PIqJxp9i33lfma8WQAcxmSURIRk9rxXa7bq76lXmZ+Yr5o7o8Ju
7Cz2Sxp1/2WxlzzA1LxgY8xxWvW/KjKRl7RIl7sqm4uvftU4/o3NaR9RT09u5FDuB9iLVnNAHep3
Pizu86jQFOcZG6PKn7MDegND6PLB3aOMkz/XhvDbgHVCf0bNWH3nLR9Cg+Sou0hr/JYq9FXhQEGi
FG/7LBReTsJhKr17uxtfPDLlt5JDkeixdXS25y2B7O0EYQf4jWQ3U1VJaGr2Tmz2OGXzdZPM1Gui
aZyT1mkGzDP/Udiz+Fpnvn5cYacBSInmq0BT1L1JAcTfjXbrvswp5j5w0UME8EDnD8Sss09l1361
vLb6olrrrUiB8JnHuQ0HZ4Gl/EjUrsAqLWSiOyzS9Ii5ZV/subdCGLGZEXeaPoKdZrODv5kfNYXx
RhfwSaO5V/A447oNkRPjHxIap1nZs89QZOOBqas6MsBAi73JUF8zfJltyLwqu3e6XmOg6Jz1/ghe
y3dPfB9wCkP8OxjsX1lJl4BCXiMyx0pjkVv8D6kuA1d5Ym9WQoX+yIZocdMmoj0Tu352yrCGbkuI
Z4y5swfZ3dgNc6Iiy71X5QjjOPA0C8tszsJa2Q4U6HwWjEtaBm02GeHSKYgPcU8epR5JKEpXFDgJ
Fbx8+cj3EGzvvqjBId9d9C+DxRE8qrx2CC1eQhcm5+N+Kf0KTa3aCfANGyGnogotpeGy2HFHvYAw
pEIr5f6+KmUTSu1NvwckB7cSj5jvuuHljW3lNGB9U2Swu6n6cIb9+AEHjxE2NB9Bcx3Mz8KuVROi
m6TvKt7l3ynB3RNwPKdCW8hlz6Q7HG3R0X07Ei8eS3P4YulC9+Hkt2ZEhqHfZ/PoH1qaO1HXiOEF
phd+IApZfLKqnu8lR5t7gND+7QAE19OU6hbHOJkOaC37oTC18aALQXclATi+ct35SZRKR7r34cBa
L26k/aJJBtK7RwI51EOvyRJnrVv8o7KxOoh5NsNJ0RogWMO7nXnTHF2VGkGKDgKAKt3S/FJ2icNu
LkVEjP6JmlMdipQ9ZcRMI5im/4TZGg/4WAPHWJZfUOOtoKRD4BSbun00VA7fGcTDqcHq5aEYex4Q
vzGDoutwMaiF36vOVyHeRUNglSB4NH0BbUInrWNVNi26oIqKo+ws/E34o+4G0esd7wt9v1iKQanH
l7ENc7wYWjZzCFeCJsrp7ByyzDB3KcCWMTB9SJIyU3/F7VvGcy54vEx4C3mkdcKJExG3Bfb00Dju
jQQwNJxcB3ZIBIL9OTBD992gy9CVNQsVc36XzF1epJ/J51a01V7ZCOtpSXd+atQBy4rpc92XXtSN
/RJAIsJ4SHPgIm0tjJuCpf2+JaqNc5x6R9bzMS6rwd1JoOp3Cgf/jVzlSYgs3BsHJksvutJjSBQQ
WKhcgx7cYu+owrNiLx/caKlgiUNmMFzCsYWLzmSrLALQCTDCtHfuytknoLjjHzT16nDOgUNiDXwh
qhGHxkwKeXTZZMaiq4tnJcBis1XXPsumbKH5sejXTqL9Zc6+8ySViT+6lmU8kKH/Vug5DyZ/7gJm
wq1W0H7c19rKwJjFZAUWy+qYlqoOipbVN6WVAh5qN91tW+NNZs+MHyQ2MT5p3r844Kf/EK4W0SC9
4WBxNgapBREyseifDbVVAD8uEVgmttlUNOYtPtk0RMHQ2rVeke+hJ4azu/eXAxD4+MiAyY9E3dvh
VHVLYC+lc9PXZHhAEu86R/SA5jHIRSp2tnJfCpG1x2nQXdz0Bvasu4DBnjYQy9SGe2wze9h1FfUC
f7Cq+wUsw9BVrReRhlYw4EJ2BYVfI7SnFilkVr8VtQHwsLM4N6hOpbsOeJjd6Ds6MIzSD+baVQDe
aGDAWsridnIZfF/dH/4y/JAgN70NQ2oiFeU48rRl7OXQCPSUYEI38xZyc7J1bsWcZ/eK5HxvF7r5
XCwkDS2q+31R1nZYKSajLuMiMuCctaNGI/c1rJbukBVgD87gKE46N3ZQLmIxXHiedJYzGkCXh4dl
J+mepw18wxrQNqN5vWygCoY1nSfkEFPhPE8OGvZOQeA1ADAdCZ0BRNXOGsYodYspTpXih1rlOllE
mR4apdVDtcBWiMjefcB3NMeTyLLHRhXGg6ybHJK1FtkJk4wAqaNvOMMHyguq0hARyhntThR92kda
e/plhmZPSZuwtOljh/wyNnU+fnF9PsxhAxmxr7Y3q8TsdPHTafviH7a4WUwFW6LRyH8UZmEGKRnL
EDmIHdYds0M1IJUFgM46QFeH7XqZGjF67nnQDcqL6OJPca/5FKYVGJxD62Q7QSCwAm0x58BM3ccl
MbHp8GQLzKF5mxsG9svEqkcftLLIrnM0zJ1lhipL6wcT6idx5jQkzs2Zxy7NciMczdaie6eel2EH
gf8Wat5TGjh59iVbHNAC+l6+IY3IaeygzZjkjhjuKNyuyqNgom2RzML2C01OHQkHkmpUMvXAMu/n
KIsxaBtseidt892kJySlgHAeUjbi2qlwDfKyceNZDP0NSF76ZWwApfOypn6zrdK7Qyuj/+T1pDwq
1SyJSzLuBgU0hptbmS3UQHsu7UKh1GKGQMqJRzXhQMitZQo1yiK4UuBuBG2VHmxqWiQKkknPyMwg
15a25S5HQfWungb/VZtl2oZibPVxmjIo5fSpMXYB1F/4L8g86MQhIBSUmVfc9t0AgqMYMh6MfjGF
Peg/YYcMb582PdkxOeN4oNwNoczlR4tljoey6fJDw0YVOYX3tcdeuE/btod8VVp9nqAHdDfkDQxV
q7VeNA/8NRd63k2220R68W0odnfGJ99qeWJlhEPPjud4DnV6b8+1H1vZ0LwOZYdX+FLVIWuLNenR
HtySKDvm/VLHTdZ+IUqquBZudVcL3d7CW7K/x4snw51vd4+0lNOL53bZjSEFtoqyi5uOit/4f4ko
H20NI0J8mzSfhz2DifcNnltd0rUdMntp+vCScsY0zotsSMq5IQEZPRHbVl8GlYMnRgXs2qudUmvn
Smo8MnzYn3rDbeI8T6uoFmMecaOC9N3UDbdGsdS72R3mZ+5U/bMDrDaOT8cM6lGrnSzS0Bf+DTiM
n4vUIZEWMJPKrLEIRVUPD9aEt5LCcRiCFKB2llU6u9VGPrSVMe5zOphR2te/0kJqHBZDd2wkNx8a
yxdhaahocqFoKZdxgO2X39/ZZt5/K2sFoC7v7HtI7PoACtVmVAA9jqt6Ko650RRh1uctQOXGPjdJ
AJHcNiCLtRxHNPziPhXdkTCd7WyaQn8b0NFntAYApwJcPZp6Wd2uQIxd2Yos9JfRvzNbUUStYGw3
uBzXOuQmPjlm/VPw3n80bBxzLmuRtowdQVPXLm/mjPvfLGlWaGinOrJ62T+6Ve3cmjXrj542frle
gwNaS/MoJhsa7ZNwAhTkyt1CYfmZo9MSsrp3AiqbOXa15tBT9N2YTJO5z6ihA1764rdjadT+7Yw8
dm4hjrzR1a7IRiNEPzCP1SiWAEc4iZXExcCpqoFY7ZGEMlhYglwmk8aky4HMjh/kRetHUPokYcHy
8gZ29PR28vM2SMc2DwBYb9/6DjIIIDCnN4sFFt1ilMuRWXPxDc5s7s6X5nQHcfvfsyjKV8cmmEta
fB6ZIrtGpz+0UtWLtEWbAL0IN8vJspLG8oYA6WgWD5Zb75GIZ+Gq4xqhPjJGIETZgYn1udGcwF3S
7chRZ5D0C1A5MR4MVClD3Y99VJr1Q26O5k0K/lqcsZk8Oj2KEq5wmltUoJv7wRHjU8XJ9Ep782Xp
K1h5tkbFXlLmPNqDQV4hVWPCNrBsIOInWJ7kxfjG8ny6b0D1CIWT/mZ1oW/B/JuO1tDVNw6urJDn
0xg0MD2z4Ug4rpKflQobTA5BeG14N26ajVEhBGwlatGGNTf8YFQyC1NO21u7M439UBt+2LX+sKvy
tAg7m3620fw5LLysf0MCjQbL3K9PrryMC5oNeIrJ7tHtoQrUW2yhQdOay7MLQ7kbV5siRMZr7D2v
+i3Lgh0GqyuiKXORl3Fl33bQdN5VxLzL27EK/aw1ks4e1in05pueERZB3u9bBb7CvsTjaydkqVFU
sIuwNFGAqmuCjBsvMHoEpmF6bYA226WLgRflJKp/CkLkF6BW3aOLb2OPnl4XNB0bHgnyqYAXaRb5
XYfy1lCZB1isLw+4Urtg4JX71HGYzeHlmt4Wvm/FVTuRg9N7ZReMlsqRXXj5zshkgzSg7APeViyu
UfwMMt398rnughKf+IGgzhTDBAMqC5Mk8dK27RMS5iUgQCQFnYEdlTE6BpaczHsfPIa7vJL88wcr
pWtxj/0h+JvmCvg/rZTKaXTpwvwlAd7Zte6W5kqd9FzxcHVBwC+DnQzdutPfr1WmXEBmlqTXD5O4
ya0rPYYrv+9smowjLDN9k+P32WOZhtM1mPO7Ejymh6HvBHE18IveEVQmz8cdN6VLMjYlKoVH29jN
4hrW7dwY/g6yaWAqWtHRHRCkyMOCBNfE9q79/GYJGEBjaurx8x5Kjs1Tl719fAuxtcEDRLu5gqRP
l3j2utktUH1KKvU1Ufa3D/86aAwgeUEx1F9pjae/nsqxJ3JwjQTikV8tlIdQAftodxEc3rWMjyYL
esmIchoCFtNj0aqWJqlRPaIFhLr6bP++PIwzGwkxgElAfwVvkS3HFB0EZgMtSBNIbJsqkTUqFZ8u
h3DxZ550JNZh2KCYQlMMqCp//fd/NT200zgweW1oonFHQqXphZYDavTlVw/c1is99/egqlUQZKV9
gMyI4tvm2JhRaOyWtqa4IKdDUQ3HJdVPYIx+slT2w5g1ypEfNbBdmdYrMBKC2IgJ7szp8IyWTL5w
Opo0mQjKY579vDx962ewnT60x/GNAyYEuMJmF5RWgXymTr3Eqn8usO/jc4BaajDhwzdMVIGuScRs
GRTALazu8pBzXbvyq/jP6YBoy1hZ54ab1INnxp2VgsftyiNNUR5u8rjgA0q29afJJvFYt2l4ebhn
TgVAifB6x6QC/7Ft2qOq2xMX33MCiEY4j0fhftAO5T/j+yvC5lwYcKfno7DcJANqqcKW9P7FhocO
2dqdgg0q0BOnE9ggWfZRTcKOgLEzeiyjgw4OxPkz/UHzurXZB9oHpuuP8Qp65qeRZhN5/+hpO1Eo
oeVzQFDHvbwc5xAI4BCihQ00sgfG4mY3gN4pjb6TVrKgZZbpfVUntRwDkAqXttvRSn0hffWPkTp7
xep9jnqeM/26/De82xJodeMYB/oOEFebbnOBwugonrFsTsCkCYu8ultsdaWdeDYE7GvAtgcTHljC
04ls8RZDLcGek1G1vw2ZHr3K318exbtjcB3FXyE27WwgjURWSmtOiv6bWUO1qH6c6jLI6e5ynGtD
2dzaeH/4fpMiDujjeDpzJN5XDtlzEZA+r66SJrpUW2mfHMAHCD1wRFhLgRk49mB2X2UrnGlkQ7MY
n9Gq5IZ7dnuuzp3TdZU1JlJ5WQ2sGbysu0n6ePEzpYI6z7tDKZrydp4s/tq43N/ZY/398mSeaWtD
mmwVkgCfzIISyum+qEhWC7DWAXVADcQDy9O3kPg6IrBNFQ7FB91P1u/ZsRFl5Sz+4XWdhgNt3PK0
a48Jhf4wpM4nDas21PCV/uJc0yF7d6+ssQAeA03Cx8bcftiehDWC2UxjMk3GZ4tmO+m6MqBoVCHN
mEVAxzribvnDXK7Zt52NDG48MFnIXt/BgkfHbiUImmOiYRA+ag+mnmbo1jcp1I6GJzXWYUq6+PJC
vksMMFqQKFZAESyw3tEJ8oG6aCv5Y+JAGiqq5+rBhUp53kCg0O/BecFhBvto64Nq738WlEImCqc0
1LexjU4X1FFKQ+mCQU8Td0Dl7nMrCwSx8K41I/zX5oP+bn/ircCclfiN9Geba5Vswkvas7FfwT6r
UBW8hql7ly9iHoHyR7NthTeio346IDSsaK2HBt8+HtU+g/BFj8Jx/+EsYA2DPhvuf+B/IZZ3Ggaf
AOAWlpqSxfGiaaGPEJm/ubwjzpxiCIHzC6DxlVS7OY/zmaDHIYcpKdpGP80+Ksl4j2Qvl6Oc23cQ
XUZvE+r7QONsolQslZSSZkqwJdECPVC59tOOrdahpodpeLsc7swl4/wdbnP493oeZp52U2LmgHBM
v3zr08zc3SJ+XI6zzv9JUor1gUQigKfIsc135DVttCzPaD0lKG0907TFITy/idb57CkTfmc8ZIP3
UAFTHV6O+z45XQM7UMnGtQAC9/aDasqhLOEIPCcczpJmSlAJ6mJKFSp1Pzv22iA3zezvzjWe0Llt
DyYAUi3QAd7jIAlhtFfcBCRxeTXxaqHyd3tN8eVcqgVbAGxFIC2x5beIWNfg6F+Oy5RkxiPFCWwp
HpLyUaduyD0VmMuTWx9s4z63fpPx5uNcKBzFOJXxTwePZcjPnX5zztjI0uaGlXQ1FFpR9M14fri8
fGe+uZMQ6zT/9RT0+26tWy9W4lcKnMM9sZ4uBzhzX58E2ORx0rFLTXOMwRRoHdm7XN+M4EUL8aat
K6nB2bHYJnS5cY3hebY5oqCgZ9kCncHEc3+46bdruMQrP29tCkhTwRZ/rkv8fNBaIljKa+WXM1sa
JFe8HdbzD8+ITWLPBwdtLPDHEyYBHe5mbb52QAkdi9GkVwgW5vpbm+PCg5Mzcnjod0AjbBNrblS9
mI2xANLPApO/OfbdQvgubz47+U9/WXtm3cEHsM25UkI5c/yeBLZON5yghZ1NVC+JFNkLYMVxbn9J
x6S3FMzlDrq88ow4dzwhHugL2BhAhG+ZeC2BOFRXqiVprey7WxjfW5hhoJOF1kOeBVzUe5C1fyxp
d2cPwLtc3vxntszqkIKKEZhE8OrZ7EjNWupXGhhMC2wZyJ9duVuu/PxWLmyoCz7nFn4eVQOUpOPe
//0v/n6k/HhvApGLx+bpYmWKK+GPek6qDJ6xk4GMO/OvCcmsP7LdiiBM/H8Qe/Nd9YMhDDZ2AKqm
CAAg83Nd0FdU7X9OOdodhvFG2CKC2p/2l0d37nuDYAzqeC7W6J2Ch5RoHpipAJRe/eMix+73aKZe
DnHm9l81af4bYl3Bv45XR7nuNKhqSbgXOd+kCZ31g6JX9vjZbQAiPg4OCD4hyzwNoszKstWCIPYS
0Rmm4lfm6fwg/vf7m082nYnRUugWJWO7G9g+M3cjFN2vVe3Or8b/otibUfT+rOsBUewuNuyA/2Nf
G8fZCH8S2NV6511ltXFncMXzP+99wNdLP/9aWurBlDS+vOhX4mx1sfw8V87SzXNC8Y6bIN6XoY8d
0Fwl/yYO3myAWnvvhVXSWgHfpwHHp819DeC0SgBQuRzi7Nby/xdik72yTHqQFUWIDEgnVTQBvWbN
dnZzIW0Eod5iyGA3m5cA+NAo4aIIg/SxHi1gdtwILtujJf/FWHAQo5RqwcEQB9rpBivAiZ5n4qB5
gvIpoHdXfv7cqv/985t3RYlHK6sAawXe3ousXwMAuc6/OE1WkSvMEtIbNCFORwAZWpvPojGSvIt4
G2Y3gKC4197l55Z8bQ2gkAmDavBfT4N4A1lEo9An8xdglIy+DYRPXy9vq3OLjsobmJcox6LcsJkr
v0xTnpmZkfjeGDMhDyJtAs7M2Be7y5HOjQY3P7J41K0YnkenowF6FgUIMqOlJf1hb8KzKspQb7wi
J3suCtRWQOf1YC/7zm/NgBW1SziyqVHtSAwA0uVBnJsurIVJwahG73Wr9OBWAEekC12S2QZwNOvC
0vNi3Rzc/kpaeG4PoygDI1E8I310mk5ny1I1deCaMyVo6QdD8a0Gwqeurjw5rgTZHo/AHytbt2uQ
BnrJ3ZfBQVHkWrnibBA8m1Y2FuxrtzsMuXo9IFWZsCIyrMhvxAq6a7S1s8uOBA+FV5Re39GuLNTr
BJh6U+IDJHxUS2vt00z/vrz467ewTY+wGv8NstnBaeelWrp46FYFSo/dWw3QQWu/YWVY829CoX8K
AUv0z949QEZnqNjiAfYvphmuZ4a8ZcR8GprlHhanrxIY6MtDOzt/DIwxKPxAh2x71LSldGTROWBG
0TbwTTwM7SuH8tkv538RtsrABaqACmT8OWHeXpBogZQPgIHXEjDz7G5DbW8VbUWuvVXnTmHz3fYO
Jq7OZ+gq+/ejOwdlqb5ksuxvU90BSYOGCSrHlf8P0bChrwCBCKpp8veaadBrhkh4lb6SuJ17a0Fi
a8UjoDYDRYbTz3mAe15BNNoCbSW/Vya/p63OQ+L1POzRDgsYjC/2XV19/B0OWbz/hd3s2DlrR6Bs
8jmRdAwBS4yvsvb+aO1uPwq60iyxb9DS+/Pq+yuv9hjXLAfPBiNLR1Q8AVSrZ7/aIdl2b43ZVLcw
i2APQL6DasGBj5lqUsWiKkCOh6PjPrOaLiTaEW+Xd/S5jbCyZNFVX9/x20YMXSBwCTMCfEHjbf6P
7iIjj/9FBCg7QKQEmtqo9J2uKc9BaeNQlUlMgFALXwLo+9qoa2iWc98NjEMp6l4g84HrfBql84Ek
HxjO6HIyo3rpjyj2qh58iw+aUqzlcdQ6/hdos1cyv677QSBQOgO4YTQRsFGPUzVBUIY5Xy5P3bnP
YRU6Ro0S5SHI+p8OauTZgvMaLcWakHtrhPsRI3towz11JvpG5Si+GAb/ejnmuYlc1wk0VjAT3pXN
s27IU1+CElmmj40DfVIjgCo5fNQvhzlHPkba8t8420vVYLOw5IysrYBpaQMikgIijcFL2Sg+e+Wt
3aDCgg9eHIfSuGn7a5rD56b27/CbLL6auzQFiG5JgFpVcyiXL406mjSqrMDwruQP524N3IeYTNzt
4LZu9iYvpo672sJDUUJ7pHX6AC9HfmVCzw4InTio1gPoA7zS6V7xBfcalmHd8PYa9jYhy53dZWmY
2j3KR0XpxcIZixdV5ddUQ85GRuKCVI/hH9sk3y7BsnMoplKqg7T6UKJvsFifuOnAaTcxvSup65n0
Apm+h/4m2mHrs+J0oHIVitIpMF+UPOFxX827Vt5iXt0Pi2/4qxExMjHwkf+PtPPacRxZuvUTEaA3
t5JK5auo7mp7Q7Qbeu/59P/H3ufskVKECNXGYGaAaQxD6SIjI1asNRPrCKdPb8yhhi9Bdul62E7V
b9ogmuDz5WOwsDVos2ZbQCUAZkBU4KplZYxHkMhuPr15097o79/xffrf51Cfl6TI4lzkfqp0Q6m4
NVIg46a0N//b92dvcnStydXkZ62WKK7qRNtYGTZoJrzDAoyNuEHCfG4owQL5jzQZNdmVg3iDePy1
8jKzQ7fhh4MZAym+uWhyaqCw6z5NNUtx7ecx0jYSnU+XRzB/QLj62arzp7n7ZynbUwON3CW1p3eq
qyextWud9N6LDLp120dtMO4qo4m3Ve9M9ELGXy9bXvDl8B6BKpsrbJSshaGhQixn0gyPnGhF6Lfm
Z8m56bIP7zECrgxVZSpOYhFUiz0lsoZAdhO5RWdlHO9bT/a2gTN9MrV0JUBcHBGkz+hzcCzPXkl6
76iSDLLMbWvzA1TuH+dOwo2URq+jvca0sODXKIL/a2v+86O9LdV0tqpDzJu/+54k35XqgHAOOBEY
K1K4zi7P4kIchtQgCWtYibh3RaYczcpsq7JAmnYlkBtV3cBRvumCK8Wn/m52SnOgWSGMmyXkT8ek
0htieRPFhUxrto5DY/n1qV2SCgj4AgeZ/Zmw2StfpxceInB37hUwHqNhTZ1myWMeGxA8jmZOwAoa
bXL1cm/2D82f69eBhx2ehimy4As7naCh6q1m9ChpRd9G+cHWXG9N+2VxALACKuxhStBi8tux+gBd
M+pJdvq7yDZGsqaXdX5BQuaCovVMWMy/RZ+vqF4SQSlkvRohrQL+g+98DWnl1oJhN1zNbQfICGMw
9+rw7Zx55zyjV1IJR/M1Vx7Cx9C7ejedfl44gmEPy8aU8fnsyaaVey1mWiiXz0z1ZNlAoFFsEy8X
pxhNur4b45X2nqCCP2J6bX2fzup7xbgvVHlnNr+VuXdaelRoLFWGt2t326l9YXzOOOa0z/XGq+R8
KultrsKHNlWudi0YAXEz1/XAL4mA5s7ps3KKGaQSfihb2jPTTWwdLg/kL9Tr9JKbUZX0ZoHHItIQ
oWD5BNgiIgR+JTdf7qsuNXtwfZrxMWjD6AuzTPtrnn5wxrr53BaqRiBahMFGShRvOyUFjfiNUz8O
qlW9AKyl+jh5UfillVr7ttGH9lEPA99tsja9nyI/vTX8Kr4tNCBu8gjigEZxtbkjFKnHnZGNw8NA
7Hjn8+Lf1OAh7hGKTX50ZegfqDwN1PJt5Qt86tIXfzRgTByDwu0CKDPbako2npnQrOBP8SZD8xvN
pNHa9XGrZLdcPB3tbVPxEtHrCJRZ1z4NkfOxyZt/wl5SN1IgJ3TMTWEz7cmDBffVOPrfchihH6vR
bu9RQw3BOnWl+c8AluxPoo7S7vJKnF8kc45BxsmT4YP/V7jzrYxuKzk1WO3yNaFrlGbuqwkhOfRH
JsSnm1Z7VRYUmHD2bUy71P7yCJb8F/mIWewMue2zgCLPmcmh9c1XWe73oXQ3lX+KtNno3oNPF+Jl
W+fOeB7Kv7aEAziUjZ74FbbGzr71oW0y1ZV32YIFEBJQr5FnIwgUy0VK7mdayc3/qnT74sZYI9I6
D4iIivHyswnCB5EV0vIL0oW+gmzK8LHlCVQaM8rnTl/L4iwNA/5VIlgoKGdmxdN7sY5Cv5SUzn4N
5e/dY2Z/vbwOS8NgHHQfEymfS32S3peKwHfMVwW+18NgT9B3QNn+NiVa/2J0crLCNaWq/N5Tf4Xe
EZcjUE7Q9eAtTsfjta3fTUmVgZIqy0NfjPeKTYf0TRXGE+xFtgx7U/bNlov4pp/i+sVq4FCKsizY
eA00ZXJIuqC2a+djjouyb2wzKfdjpWdMvm1ttUKNf6C4oB5m6oNtLuXt2+UJOz/ms0eHJgsUwlxl
EX6/nyhNJ6VT+gppgDxzy9faprq6uIIIH06dfALRIpCD0zkKiLV1GjqjV0sutxNAudocYJPYXR7J
+c6arZCLIR5aCFeyKsjVqLWiV6l7VJxg20/Xu0QsEJJSuKMF4ayjJ/D9cdDlLH7VUnljWDT+y+2m
H/65fhyaAdUi2Nb5TSlGjvloULzLk9cx3OaHcY13eV5QYcNyQP79/DyNR6+RSGn6oDf4vGd8m8Ib
qXmCTONQNrdRc6uUV7tFHflYIjq8FokrceWpplijPLC71Cx5tmjuhojt2tmCw9Yi30zZFqJ6sTEN
qk0rspu8fi1UFL9u8/zu8vdnf3Q6XXyfJ4gDFBGIrng+Ql0OQkeL6ldFraPnTraDN1nqgofYMKsn
3ev6e02Src0Q9Gv9Y+f7ebY8l+tNBATOOAcDvVDrpCnr1+Z3l2yiT5fHtfZ1wQ/LYww7R1TVr2UU
bs3mvntHPoRSCH0mhA+IcPLP043mxAkcFri81wG+gnETaWvx6NIQcFmsCtlCZko4KJqv6Jmis/Rj
9SJ5T7K2ugLzK1ZYfLSfDPIDKPqyjYUhKK0K54Ltq68Ntm78rDe2XgUb01ZOUsu586c2fOOdl2/p
39W3hcQrY+s0Xcmr20P5FN9gSD9yz0EzUfaqLSf7EztGQUTW72TaRsx2L1FHPcSdau+CPLD3pZNI
kEGMyY6KQ7QdNPWj3zfGi+0Z0l0UZCD34GqfPg2OOZobJVf9u5q+kAImOQsqxTyaHnu17D+lDXd4
b4Y90JJasqRtXcnjLqsK6+qX1ex0Tbw6t6B1RpCqchbQDAnU10DdlRrc8Vd7kNPvz/fvkbsKq6Kv
a3NegvFjqn/RjR+Xz8F5kHj6fWETNZ0SZakuKa99EspuXzX1swJiAtJFudNoVg/U8AVi8fJqt8WG
QrCNWwQVnrN+WrkM1HZsxtJtp3srerPLlSv3/Gycfl+YttKuWq9o+X5Hu66C+xhW/OICvBQLHGti
mDnbJGYH6sAf+gEGbuDNHxLQGcYAcR40DgmMb9JzGSQoQH4bs3R3eb3+go2PziQJAmT3MIwitAMR
vngmi9hPfQWSkIOnBPAPpAhRFyOkgHlojtJm8Mb+RYlz+6Zs5W9RF6db3TMPchDxe7QOIDacB/cl
KhW7NLM/8gaNd1rrw3qWTs1j57efrATessu/WaxRnf3mOWo92sQKNBKGkhrZodALGLSkL04TPHql
8gWp4n2lddsMBVdHH+7s1HgCEbRtJ/X+8m8QNsTZTxBisNHxYoQqmDZ5+iZJDxrEfP+bAeFCMbpg
kIN5jO1nmLTKeOXzQpz6n99PEMmDdN4AYl2WSyBtClhaDnmZwdr0XKQfWuy8YwxHRuZJPFqnKkJF
MZQxAo/gaNLFurJ51wYh3CchTHd1Mg9iZvWbdiNshWtCzYI/O5snYavBxGnbUS9nh7T/HrX3ulLe
tOWTHuR7VVrDFYpprzNjwqaygVGoTqUxnvF7LT16RgE5w+eMXG3afMqdVyhg97X+Tydb+zD/Gvn7
y8s1j+XMFRwtl7DlBjXXE9nDfG9sLI0OzIck3k39iitdtDInJWkWgMtYjDD7JPfKpLezw5RsUWlT
itu4Jfq/uTyWxa0BoJUblJzxWQuY6Uk+yQqOT53eqMreKff5Gi/yogs4MiFM1zTlcNTZZnaAnjPu
vjnWylt4aaLsGfTNjTZH+8JTEsqhugyUOkfu8FUfbkH+DLdVtHJxLu1vqFg0qhs85lFkOj2ikBn5
VJAYRGG/dtOjp9JRk39O/LcBmp7LSzLPh7i9qKFQHrLnpIv4eNFbVcv02MkPFlSLfu5zvb35/UM9
/sqbu9RYwUv8/eVn5kz6Jah2QEAn8uuXExkDX2c3J17Tbcy+gFk1yozqjt9WbJIBzsHAaOPtRPIA
+jK73gFk7G/THiYcT5KSOweaFzgPuVLsPg0eTK1N9rFhJ1vwbslWCgrI5lq5LN7qwug/Kois3sAo
bL3URpl9kOvyzYjK+Eavm5/GmLRvCGxZb5lpRrtMtYf7QQktGFbrrNyUuQ13GpS9v6owalBuK73b
0fRoo2rIIlTFlL3RLF2v1SPO9689Ix/YYtBzUoQWQjUN6k9/rKhxZ8NnL/0GNnTF/Z+fwVMDgvsH
PGIXU4gBe7yFbWYHQ6PcrImXLRvhIgOXSwrBFCIzmNDSyWwc2R31bFdOzXaSPuj1ykVzfhTBM4DD
miXS6L8Vq4BIPJmNKrXlgVXZaubzmH2qnU+enq8ckfMlURUykvCPAQsABDgP9ujClNUm6CQ2wSG3
t6m5HbuV759P1un353EefX8qrCYYMr4/J/LtvTPcONkKDGRxCDxgcFyozlN5ODUxGKgQSo4XHoLG
2tX0hAX5il9cGgTSH3PZhLN9Bo1LzUIO9DILD6X9GEa3WbaL05VX2JoJwbV3vhRDLZWGh67dqjkc
hjxWVw7H0jwdj0Lw7qOVyY0WMAqz3jcphF67y9525fu2UFHO0RfUchNRPz35x09TOHZXIuCVORLv
8cEazQrG2pCU2hez+Kerqq28lqRfsyEcbrssDNVKsNGWW3mEc+1BX4shlYWzzd3KkfsP2Yp45ka4
YQuplIKDlcP+rhRblHAR3ImQf/Q+pZq6bbR7+Nzb4E9r/pacP1l4F7T7uKr3lxdseaz//g7hbDpa
V3tQeAaHSd216t4Odmb3DhM0tPLOgz/gHPIpkSwZiyYKDzCWa+Zt532s1rpwlkZxbEI4/lbVdVYc
ByHviq0MNWFzt6rTubRgxybmn3DkxLxArysJysZDaH1V0hspu7PKrWncXl6OpfNzbEVYDm4DxZdS
n7nyaEC/K9fUPBYnCqQHVQ40UM5u39CYxgg12OCQy/fQvhbwOyo37xjCkQlhLTQSuV2dqOzsBn7F
rZ3dveP7yFPpxI1giHUhgKglJS6b0AwOvrmRZBi2V26rxYU++r7w+x2taHPSYcGhdV4ojkfZiw09
VfieQ3FkRdhOCIIYYeUZwcFI9mr0GOPx7bUqPDvyNBQl2j0yIeylfoRkq0otFuIr2m22vQU+m/Ur
RuYL45IR4fHY2wnw6ozZ6oNsXzYyvFSQuxo/Wv2mtQ6w2SX5h/9t/YVb0hgCJQDvEhyGcQ+HeLTm
mheP4NG0CVdkp9GYaA7z91Eo11zzSuU+ntsnyyLWy6Uwc+zQ4vvQZtZ/kjXGn5WfbwhPK62JrKqK
WJBJ3ZRfzZ//0+QbwtWoxo1m42uDQ9M8GOV+lY5j8fDBmUXLG+UaYH2nXrbpa9saUWg8UHc1Srjp
XkJolbUv7xjFkRVhCw19YPVqhReM7a2RwrS9u/z9RS979H1hC9VwueW+JQeHerrv3Ci9H/oVJ7sy
T2Kc1eaqp9c9I+iBpVFSRlOn/1N4X68eB2UB+kFI1SpzzuF0NcomBlo++P6hyTflsC2K26FZ4VNY
2K6IX2vkA8kF8CwUlgIoTqgXQSvRPe9tHOt3KQ8rnnZhqlQbrQ/+ws6ZRK2se3LM+8Rzh17bjfGj
E320+rsUctrLkzX/UsETntiZR3oUICiaZHcUITw3kb5T5kRE46A6+c5Ez2Uov6v5ysTNJ+GSOeEC
UW1/QLoBc7L2NY1cL7gd02+x/oS+6cqFeL6bZwwnJTT6sOA4FiH2HqRp0xh7smuYd4gqWNkLJPaX
5+58F8wmSJuRE1hIOpk+rwYImhQ3U7eWr980wVqEuGJBhO9PdhLV6V8L4bdZgmMtLbc0SSBVAK0g
ckWGUVgOpUH9JcsGxR19ExyU8aFIxzsp724vT9T5qtNors+YXTKM4JGFE1lEdFaA3lPcHOYexJpu
par4rXjlTQ8ssqzblbOzOCrYHxy6tSBvE8s0UzGM6VgzqlTqHozQ29iZjD7Gr8uDOj85ZGxk4EQ0
VyABKL6F4NYHQBwQK1TB8BiV/YfaqhIyZNOv3jMes2n6aAfXpzmxSVF+XiseJmIXThB0ThX1CY0E
KVTqU5z+GPE+6E3dVVocrriGpc0HFvK/2SIhZI01rTKiPFBcp75vplcipMsTuPh9EPfA06FXPetN
McwO2C2JLzfWP4bhr4TCxGUDS/sABlWVs0kX2BnVCNQqJUgsg879EHEJ2wvMW3RkobrrNHNlyy2O
Zc4NwwUC7EOMAMq+L5ROYq50s95RgN8a2ntm68iCcOWg/a36U2mz3eTiYxDlHymtrmU5xQ5PLhv2
FxJTEJpQVj/rQNTkvo+lxmLGTHS+9YgbIJCf4Fn/JAXaxlImfetX9Z98okUmCEIkAfM7r1A2dSRt
zLK4ubx+53cgPVcKAA6VZjA6+QS3oYZtJ7cDTSeGti0/SzQAKW45vWPljJm9k0YpHfoqYZfL42h1
rWcobqQF6Z09oIxXFtZaa8TS/jCA5M9cBWRQxJ6F2EFYW6ZTyg3RGfPfuHLfsT2ODQhzZRde1+Gu
FNeKnsLh8UqM6d+Ncfx59TRMqHTDj6txUtzJA5ewy68ObVnpo+kRFqGcOqODF0txJeuuK+5zeeX7
izsJlCESh5B8a2Iw0BZDFqetriCtt23K29p5dZQnhHEu79fFRT6yIkySV6a0wGYaDrOMdkob7v65
/P2FWj4UETQpEvjBgHpe5ZKMiJgDrEiYfjGUj5kZI3viBuqLGuZPFbK3RuPtumRArui161fyvEuj
g/kPulIAfGDShFghbyb0o+lRdm0bRlQ/291dHt1SkGDhdGiztAD5izlSJDLzIlFo/oyH3As3hmxX
W0OK288DAcq+U+Xs3kBfaiUgXdoZuGv6rR2Ax2cY1CxS2roFVuX2GSi0Nk+mZ6Om+pU3RvtAsa9d
qSEu2Zt7MqkfQr96xvYQjnGgVX4t48vM27Sx72rUy8x95K3M5tJqHdsR9uI4gp/Px3Iel/d1iqs7
1F8+X79gc+sMi4UM1FkAVKIrOTkKLC/emN8aQfQMXwo6qN3wnKjGI3pk1+e4mLIjg/PcHr1VkkCJ
AlvGYFZ/NbqH3Cx3xfjW6f07fCnt6mCb4cqhrVL0Rqrklb0lyxDIFdvW2cpTvrs8dUurA5iX6IrK
PuDR+c+PRqJNY0HBbyTPFCJBU6AtdH31isAGAWLepuiLQRh+agGt0tA3pnlf9wX9025hKog+/rw8
jIUA69iIeKuNSVNZUYCRvKdtlhgZZVsLgIKq7t9jaO74m8G2Z+3ZEQq0cTqXX53mrpZ+e81j1b9d
NrGwJNzM5PrBk0FXJQvxVRynYWhJseam+lff+QOU7PL3Fw4+jyxIMnls0WIkXkG50kyVJNFAH+XP
Vf21K2/jwECH+sNlMwtLQrgEteTMtsx1J+zdriyVfKRx3g3RxkEq6iu6Ge+wQCewSv+fOgdOpzsL
xSFjJFcEE8BQ3IRp/9wM3k1ZrfX9Lg1kBrvDYwrGk0vh1EyhVLo92tx1k/QsT+h3TtG2KlbKowuL
TmMxwC5KFKDExfdvPmST1kzcaV7+Io8vyZ/rp0qDAouaBRpYdH+fjsGUHPRobbrvEzTykElx08L5
NHnyiq9fnCquL3gLIGfB2KmZEQ1ie2h7tlan3o5St4+L5msYxCvV6qXwA+IFw1ZUuvFRxBFiTKCp
cWVmPv7XcbxZQXPcakl4D2pjH6NSummi4C7zESoqpqesyn/BFFFvWhhHL8/qQqDAz2AHMqO8HEVY
/GAGCJ47Eewe3bDvEySPjfRzG5lfNC8gfT9+vWxOZG2dY1+wPpxdajcQwIgNlh19F17SNZA10NW3
nwol+t1WTof2uSPvgnLobkYHfNZgSsnXqrXMXe7pfbXJUT5+hw8hizJTqtHOctag6Fd2RQMAv8QP
hg1teZvRc7Z+Sn/fWk+sCLH9z6A1TYOrCUNn5PSjkQZljS6zq5p5+xz48ZdYGnzkFeM2uE3MPH9J
JM18kCu93jaeae9ayXrHk5eDz5MaWBdQftGXmV6C7G5LH/NQBzeaXRwazboaYMfaHpkQLuKspx2q
1ujEJiWwMYdn3ZF2lY/goL8GWFxyNfPzA44vuoSAEZ8e0mBykFZWkslFF9QfNsmVrLd/F4zgiNXi
YMDSJBzOuJ9IVE3wX/bbzn+x5JU4eb7+ThO3KAnPnG4wu9FqKD6TnYg3cqfCsaQkBaiw72Ei35TK
x9T3aZH9gF7B5UO3dFvizeZ5oi8QVN3pbCEtFziZV43uo2p92UPd8+X679PNa+BAqMnShHb6/bbU
qf/FzejScdvszOBlUl/CtSbQhSVnd6ncMHiQOWl3aoRH3GCV3Wi4EOZ4b1H16fIYlj8/k1Zw1ROH
iXOk+60p0RONwsn3zLgPSdlfNrCw5vz+fw3Mf34UpWZaLVVJhgFcwW2lVoyi2zn2m2p0NwOEiJ3q
7y5bXBwS3ew00dlzOU09tRjEdj/KYWKQU70J/dt05bpfuCjJoBmIR82nnnfm6eebvquyumosNKrQ
E992hyx6xwCOLQhTFndFZ9ZGbbnZ9DumWBNq1sqirI1BuOzb0Icwsq4st/VuFOVGrnb1ytlYtgD6
FEp3/rLmRTpads3TjJysuuUG9QOp2Tx+UteIIheONwvxr4n5JxyZkLJSHmsyb8ApnU0qzd5Qj79n
n67fTcdW5l9xZMVIbHWqJgYSyndWcquuoSHm7SL4RIQTUQhQIDoHnSJ83zHzDNRpYrlG8MPMH6DK
LsIf+rdquh6fRjWDagKJirncIDYgKBmEO3aWW+6UfKulP05xfVLi5PvCihdlq5j4W8v17G7byzc1
YEpP/12MK7ft8oT9Ow5h2ZsaiaKuYxy9ctvpd16AbPLe++m0N5cXfnF7cXcoGk2Z+hlsHq0TaSTh
Y7qS8TOh/8x+jfXtlV2M84XLpP1rRPBVpdeqmW57pis39pcgVe+gDP1xeRzzfJxvsH9NCI+5aFTl
UOslE2Yq61vZxXs/60b6jNYaqpbcLrchXNCz4gbiYqcHZch91JVgD3ClfDOWO3+NcnRhHPB9kvOC
2JiIUnyglBOKuMPYQaTm3BrpffvbWqMQWBgB5bCZip3CGC3GwlWr6nXX9NABui2C4r/CcGVDLQ0A
zmTF5m8VRIFwcZil7KAQa3ATFgDjo3IbVCgXvF1e7fMxOFjg5sOXzFSWwhhMeKFkpIBVtx62o7Zx
uvvL3z8fxMzAOEszztyPZ7iICUV45MFIT9d0dwItuMnV+NYPzKsPOWaQA5npc4l0xRqlDU4/rxRJ
dccB/IW0N61Dqjw18a0qf7o8oPNjfmppntAj/x40phznFZak4aNTPqQAtRXAlOj8XrZzHged2pkn
9shOYUZSmicOaioQwujaa1smm6JxBy3bVdVTcz1Khv4S6uWE2Rq7WTwttlPpPixrqmtZPrsAyWz/
GQnKjTp9uDyupQ13ZEhMseRjkdjybMhDJXlov1cA4S5bOHf4wGNgVaKnaEbkiFu6pz8XktzSgDG2
3E16jJhP1P8smngfdvFPdeq/Xra3MCJwP6Ru51fKuZibBFlk1yrD4Fq99TsxcTVWdHUZZPYxKFdQ
IiWBL5KDKVquQ6qmD25kfAj2erCyJguHVCEwMueHD0GqJuy1BqFbNfD5vPUlbp+q4DmJV9ZkcY6O
LAhRi2G16ZB68Gd7cbxpm4/jWnC3ZAAt5tnP8y/82elxkQPbCjU1g44XhfuiMTedf6UOFXcvSYEj
E0IQnPq2OdCMiQYLkWMz7Xryg0m/km1ZSPxgBWFsk/wgPGriUvv5qKldy27q6nsE4jNtk5W3pn/r
S1uOozHeIJpgrhU5FmaP+hpSo8C+eDSqwlXjd1UaV01Dqlvtt3bd0jp8/T2ABRLplL0Bl4n4OE8f
a6XVEDTI/J92kIHz2nXx7eWDuJA/QriL5C3CcnP+01ZPN0GSaF7SdtRqiuJ5NMZ9TIuWnJkbObn3
22c/f0i69L7Irw5ksUq9g/T9zCwj5nNJ9NrBoJJkr2OEYKfuV1/qN3Kmf4eI5uo0OKboCSMip0JE
Nvx0gGpopIrc5iRdnbus+9MrL9KVxKrzLj8xIZzUKC7orWlL8q2NtIv78bmu45W9sLTbYAHg93Nj
8+AWYo5SSpUylkJym1HnQwvWvKjyGn/rwvVJYAkzDnUb4huxFBVkvTbNetSu1Dv71Ele09LemimE
lKW38xRUsMO6XHGji+OieEBahHaVs6MbSxHP/IzV0Rp/Y5Ch/H15fy+4aTYTiaOZeIKnhODjctPu
QrPwRjcPn+UyRoY62nTh9VcNvB98nLAWCKPoSJGEsOPaJ6WXQCcUVdM2XXsoLUzTiQXBj471JEWd
ggVWxP7WrnWxzv/76ftl5j5z6NsgpYPsmbCBC9pr1MqQGjcwyoc8DfVNpOQQx48vZaS+2H5pbmJF
R4NkLdGzNC66D8mF0qkEEangRMshqPKgzVpCqH5bB962vx6bxNB4UACeJQ7ACZwef80zR70dg9aV
mn5j1E+jdDv0G825ubzPlu6gmdN3ZjGnToyvObWTyxKgCAk7GhSAbb6Xa/NZlu6q5sG0pzulCXZx
lt369kSD4kpX8EJ4rc0pBy5a5vEso0y9apJ8LW7RJfkkTfE2aR/GFmRbcj04irk8MiTcFaPWzAnz
pHUnU4OBOd9ECQSylydyaUdocI3RMCrzMhEbxCkPhVZUJL2bJl+kGCjbylldmixCTjifCHkAuQqO
NFHbwS9iSnxlau8bfKnSmveab6N+seLa5p0lHqr56kaDgVLcGSsUZMEGZM9Z5/b1h8nvb+Lihy9R
vPD8fVh8uzxrS26ORwj4Vl6/M47gdPfpemrqWcPuUwPrzhxgG0qj/LckyyvhwsIVQeniXzvCDpjq
TunRhWjd8B/Tr5+rX9r3ps+fy1/v2AUk6iyubQXchSm47SaP0kQrhsaNux1sjGsqTkvTNfMRUSlB
JFUT+xv6OEy7rK5btx0Td6AfziurD5a9Bm1f2sugOthmMr6HvM3pqpgAFdQ+NTkvcbD74ytrbeJL
bpukJtxZbGYKrOKq52Gi9KHXunLm5tE/eveFAF5pnwr6saLvVra/vMmWjg5bmTo56c1ZRvd0OLak
VVmS4Ge8GsHB4FtV/EonCsdr6YIFypC/LJn/NTTP69E73umpbav1bCh90epop2fD0zR5d5pZfCq1
diP7zase5/sUrpqtnvyOfHPHIq/swYUyOj/DJK/OQ3Vukxeujlou7KmRuZwytXw2mua5DzOquPK2
Mkya/ptdk6aIYsRPdZc5G2Cjd6Gtvb1jzvFVFEMIYc4e5kWvOFXecuDUVt+kyZ3dHSzra+6tSTH+
9RCit7KdGZcAdIt8rLCXOjMxBsnDgxg9CtZ+9piPw1vRd3RAVv1GHs1dGum7MPtiN/7PoUUizkhR
Qp+ybSXbv1QZVbd8eGltSprKzJabvFqpclPLa2wCS0cX3A/tAjry5LwgTvdGm/mU3EMmJDHv8vIp
pgvcjq8Hls3Uo3PiANJLUnDCypPFdQxAm6Ory8+Zcqv8uLyoC36BtBFlG0BlUGeL8WKOqnoLc9+A
KHS9Kb4Y4/UgYx6MuDcuUSCapjVP4tEBmmAk84yM35/H4bYkH7ZK3LfgenR0hAl4/qZYxKaKVI79
Qi77wZUSbWvZKenoQzP+0oy3QP7pjY92+fEdc3ZkcHZOR0Pyi9yJbY83fik9SbW6sdOv7zFAUhcP
x7qL3o0aJ/SKvjy4hn5TObvhHRuXVyioZiJdEEyWMICkNPRhcszOLQZv82Krn0pvpWq6EHBggZ1r
qYDkeewIU6Q2dm6Vcof0S/RVmpx9MzXhxgEYGed1sOmMNXnshQvh2ODf3MLRmuh6GDdhpXSuhXBP
Muwhvd4W4Ue5uf4Jf2JH8E1DHlt1BXe6G9vOszzaD1XQvgVOtb+8A9aGIwQ3ldKrWdZPnev3JNzU
F7N6y7pvwxqL09LpNxCT4V6Z5TbFzKFqQoDU1kSgaL9PxpNXr1wZCx6SHhr4QKmzUMsRwWz51EdF
GbSDq4/dplaBsAD9qL9dnqulQczyO1AfEUfJIhW0qY//7zhmU4j06Yc8X6lOLBkgpUc+mviG5iDB
BTtBUclJX/VuGxBe1sHt9b//+PNCgFnZWhvlU9275bCbrG28FmEuncXj7wtnUQ7B2U0937d19IA3
XnarKA9FcdOvlZxXDDkCXKmvclOJaNZ1tXpXJWjoHZxxmxhkQFdemcuG6L1xeNyelwgyuzEkO8h7
14QB2tHDrY+KX2x9kGGxH9qV7bW0h9Fc4eUE0dU5o26fS/z3cGD1p29F/NGWnwp9xanMKyAEPLwv
/mtCnDi6FurBsbvenerwFqqzoaExcFvlj0nxZJrhpl/bEkvu5dig4MWqTFfqeMKg2f1Ik8c+fMrL
b4mycgksz9ysjUMN8ZwRWBotHays3LuSw6VM+5IewKVNy8k7zg+Xzf83I5wfatxeAhaYbZfvJoMQ
KWzvL1tYXB/6PMhH0RtOE/fpbYZigzJUPg6grOT+EThC+UyaN9l6apU9WoOlkGWTuzurHp27IB6N
u8vml+aR4J/UJOjscwpRY4zJ7w+0JefeR0V+0IZdt9ZXuWZi3jBH12ed04ELQFd2lfzbGPs7xfno
0CpxeRxLfvQvmhFAo3qOMzeHMjPTWqWIYH2rd628Esou1Q9A9tLqOs/SOfOh7fWjV0wtvdUg9Ixy
g+RG1j6Nya/RiDa5+UOHJtcKrwdXObQ/UuyhmwXSZTFvmGsBYirqJLsNDHNbbqPkZTD17nUqpDVC
d5G9f87uz62WCFdCIwAlzLyMx8skATmWB8owdjfu6xpRggPp/j2p5a1R7Rpl2iY4Xq2vNxXJZQmJ
D/nBREmiv8lSb6MrP4v+qcl+yS3dQ/F9Wa4pZChLJ4UmmLk8QDR+lnq0C2fMKo1WpUm/9Rprm3vK
q9aaW57NkMY+6eEtva5EpjAA/jD0+7g8cHi3+kBYoB267p6AZFckaylrdT6gooOFbJ3shAaagYtc
mDcr82IUHeX5Fa+nT05obxr5Tpb6Q5r/lLLoYLY3pZFvUutpKJ/D/OcUpEB7u00xVbee5jy0bbGR
Kh/Z69e+jQ52rWz9ul/xl8vLy/TNMAhaV8XUWR1nCNQqLG8ZfXbsYDNOL3LzYSrLPWpA2wIpoNS7
qfR7r/6lZ0+p9lBkbjAEPMaznapUN1Vibg0LnZfc25ClP5jR4fIJXnATc8vDnJefxVP/9gIf7T+v
svvBS+l96Op6/DBC5/00y3zcmNm4hmiYvbawZOQ7aPuZQ1Ow9MKSRX4nGVXNkhVSXTzFNXqHQ9SN
D8bY1Vt7Kuo3O26LD5XkSCveftHyXwpNkpdEF/MePxqkocaGElFjcXsbpjBT3injSz2+ZJW/7yG7
mKpr3SJ5crJ/gJ3A6VtnBchMiSO9iNLGDe1HdXz85/KSnV31fB2RiXnfUxHiaJ2OZpwkvZdjhXpK
bjjbrI2DDfjcdosCbngHX6i/0vFxtkUEe+JN0pdS3Tt94/bQUQ5JoG4yGUQC2bmVaTsLAmdDc6WI
bNSseCBcyjNQM276oXWVsjO3cK7bj3Q/aBtbCj+pXTDeMt9rOKXFyZx57GhpoYJz5uudpE01U29c
ZXiqdQT4oscp/1Rf/eCYh3ZkRohoiCiaTh0wo2XGTtbjTTB8u7wrFlaJIh6na07LsDmEPV6bWlIo
ylS51hR8bqcy+ZAVk7LVHE/5etnSwpTRkoWKL52RM/ZFOMd2aoJ1DDMseeYP+KZepdS59/rkpkva
Nc7HhVHpAP9B2xGuAEIXRpWFk2L5pVHSj3fI20OS3MvW2+XhrJgQ8wz0k1pRmmNCkR5qJNNK5aVf
6/ddtKHC4GNycOf8z+mRTalvBmHpFe7/kXZlS5LqyPKLMGNfXoFcqrKqk66u3s6LrFeQQCB20Ndf
p++9czKVWGLVYzPWL3WMSEmhkBTh4d5Sb0SuhA87YRTFO06kt7GJVlYHIcHzF5FeNBarfmCm9Rx0
lWhQzN1J/8GRx3Y4TsX3+5O2slUBFkD38gINx0VW8QFOBBJ0LmuSYOAOD6vOmI69BtkJA6mUU9Vl
xdHtJd0Adtwmzf+cUQulLCrJyJMqEYLMvKdWisEVwyPaNgQ5Ce/sGdivZxv1lu5LTs+kfuD+xuay
1aNrsQvybZRD8Ay4yXrIvhhnzayaxO3y/AEqujLyPX/ryn573QXPBbYw6slLJyJuNdduUntQpR9d
WSVp370Whvl5MI1osNKYgFYccJc8znoRG7UzRwGUQ+8v6a2PmgBrgRMYSSMHzztlqxkENJSTPvIk
ZUOc6yk4PvTw7WxJ6Ea+sKLuNtviVZ3qkidBqX8ckQcj0t/dH8jyQ6/uGYoJZbNljgsuv9Hgict/
z9VLj0o1+F4Odv/cp/+ILPHejNBRDCqpvUxYpoYHA08yKwoML9TeqmKEswmzhu0Gt0DLLUThrx1D
BqJu/Q4Wqt/NqdjYVbfOff1x5eezzi/9fMbHc/M0G/FAXu6vx21Euv6+smlBkD9B+QHrofmP9evs
Hjk72uJ438iq97pIIEG6G/8aygGbuoGWOq3FE+Y9ps3TnJ1cZ6O4vzJPS14VvReLwpfjL+O8uEW2
ZVDmLst4ooO5MRzYhtuufx71XEB9gPVREdMNq2zX0nKeTFDvNL1QZltpldugjbiysGr+n4XlF1wM
gJvDAMQf50lhuvupQGjh2VEw72C45Gme+ca6rw0IoF8UowD/xoVYiWYZ7d2qRfkp6So/HK0cqtrR
/UW/reUiSCKNu7xLQV12c2PUSeWPbJowopycpoB+SSV/Ik4Pfmv9pHVa1LnFwTb6x8zQdoacoqmu
nqnbbTyiFudSIs7Vz1AmFpLHbVDlOk+kM+QRpdMZqNFdW3UHD0x6gNz/oo3cOJJuWZj/jB2tnrhT
gErkhkoApL6+1g48cQYvmYLimLX0CUIB+wacrLPkOwiiPE/ZHBqBiK1WRvnEUENm5wzMs3qT72r0
K4f3F2RlFxoQiISGowPg+s0Z0vdB60pTLxJjbgCsSEDEHxdiqwC5EuBhJUAtzTEW3nTFsTqvgpyX
5xWAJD3NPhQYzhl7yUo3Ek0eduNLk3+6P6xVg3iRgLlp6UNWoRBov9EkHxhPoLLoDW2YzfvaC0Ka
PTe2F7ZCRyYhf3tAA7E9xM6hNrPSLaNplRxYh3Bg1ce+2M1Gij7vjfTE6nL9a0OF/qcVHj+di3Fl
SKf5GSzQf6jcEtBasbJQMAL5iR6AJWFzHXZ8iSysy70yScvPU/055x9z8+P9BVoJNVcmlA1Ipe3l
xuiUSa8ff5nB4f7Xtwaw/P0ibnbYTERvMIDMfHIB9IUEmMb6jVi2ckpeDUE5XarBZIZVw0hnfO50
frB4Do6tOUq3OHy3DCm7p26aZsIZVyZOH2ZWnAJGmD9wa8t9l1VVYuLVeJQD2aauJfMSZlzZR3n+
0yugVulAdDTbI/2984rvXo3cIVTr/LE+lG4RuvxQjtBQrs5Br0UFbr/6k85l6GpPtYQcXfUVj5to
HLwwCPLjnI8736zDCTzE5YPJ9ybtXqUx72Wwg5xIGJi/QBwSlvnnAlLKpVkipRXXnhGnsx4zaHb5
zk99+JSXaZizl1n/PiGx0VUmEA0fg+xZN7ZO3xUfxVZDZmMpod/KldFhgpw5L8WCMXDNatc6bGPO
1y0s7Jrm0iyvJhsrZy6F6+QiMY0pGn30CG4BUVd2AsbwrwXlqpii33uuPCqSyngdyIFOnx1td3+z
bQ1CiRZ9N3iB3xQiMfzvpvnUlPH976+4/9UQFvsXm3noGl3oOb4/6s/FCMzswyz3abexmxfvVrz/
yooSMnTX6SfbxFJ4lntCYitMyQF3odAVe00bd0H//f6oVu2BHRE6fsiU3KjXG7leaLppVkDw80ik
RehVie7uxUhiUzulb+7QdwCpxumE1h5Q2gA9dj2JDjImdjeSKpmkdbLbrwV/cwl9sYDaP0g7oTYN
SOC1hdm08AxNhcCj/ol5YbcFSVt1s4vvKyPoZr1DF2yF3eh8sYvvVb5x+V11s4WycuFowXtaCedW
0cupbkw4AAR2qv6Fmp+KGsWGLXD9lh0lmtsjLsCUGLCDCEe9/lD3J+K/k1uqV6sO5oLEAsuNq52K
QNdYm4MAxxVJ7oao/rTyWBqhYJ+1KpJbbbyrUebClrJFDU6tIK0wd2T294LLuB/yh6H1335ZXdgm
/zMkZY+WUnCfmhiSRg6+cMKpjDu2RWmvrM+iEAmUHLYIgMALIZcSzjroW81izLIELxXoJYwvhaTn
1MnjIBBvy9PfmFKnbUhd0LayLKk9K3LTb5m198gbG9P+GMETG/VAyEctW/R6X3qz1NOxleTcgu7a
KY4VwKn3Q5myM28sKDtHI5NDBGoZ56FPhnnH/E//3feVHdM1OcsKF9/Xf3EWO8PbDuGbn79spIvz
ZdZd3pUNPl+S1y6NbLEBXVpzqMsFWN4qF993W6br3DfIeXRPbTEfOptEOXtf2MWGOy3zcHGE/e9A
liAP4C7ivK64U0mY4KZPyNkhz1rwMBos9nsDuppnYm9dfldtwaPQyIDYAj7160FRa9LLobE1DCp7
DjIgy8R70UGRtDJ25pZg8OoMIpULLDKyEjePVFEXeiAKRztXbNqhTLcTNvmcVdrPMa0P931t1RRS
OejhDdD4pJbq6FD3JUXcPPOWRlb6ZLbzDhXWgm6RZG0ZWv5+4RWjA6JHS8KQWTxSswyL7qFyumja
oh5XQvMfp0AbPAiyQYN22zUqcOrbwTCSs9SyB8HZcwpsTDunG6k2teHpxo7iEGgDcRwS9OSMhMZr
ltNvI/UbwCaDncXls0bNqILadNVa+w5tKJ21hdddc0isG66a4LoCw4dyPUgdrShRMSfnIB/CUoyh
JvAc0z4Ww7EoP9x3kj8NIepOuzSmDLZaWmpMyBee0xJ63IVtp0BMeD8F83vI5A70UKN/OrJqilq1
ZQgRonA9HYNmCV/wqNAcoHExoq6w82az+kkz77Nm8BNYSfZ6Ldsn4ppQM5sL88kxuiJuiMX2XaE5
6CrwOCZSD0Ct5YI3WHZBzB1bQAinTF/cPCcPom2CE5+RXAnQbRSicQMl57wlx0YnfThAM+JdVrIg
IrMRnIKUfxP51JxkjwYG2Ul2GCcQuudTPj7UpV29m92h3ZGyMyOUEclzkxe/p57ue9r3PERHExTR
mDu807pWRE0+I7ligmRwLtvuweyDUHfQbD9PgEecmAyGKAtmC4iUzNmnoCrfVXbKj/lAv8waWuJQ
isMPduV3T2ubkNNZO5OS6nspbTRUtGN2sCUXKJFO42+HQuDr/rLenGNoP9aBLAPoA2mqG2J7NPA7
acB5jlpVaDnvyy2I4dr3wfgFWBS6c24xZLySWSnzIE9s3PnOMt+oCtxElKV72lqyiwEwuADjXUcU
0WZ1MKVmkTTON6g2jvvA3Lvk9f4c3e7zxQraz5FOh6om0OvXVop8JGY9w8ps12HzYWKxy05FGutt
rGlGOHYynJHFtd7Yg4HOAtj1AQAGzQLwBmryFDgVwwFZHuxie7yOzcP9ca2tzZ+OyeX2d8ubSIrS
ncpmLBKWJhPbU/r9zd9HFEaCFQuP33rzOkod8JValCakf7G/1vUGzd/Kz7/6vBL98nwGJWKAz2ci
ZDaNs2lLNOXmHAHr18UA1Pha8bIzxkLLEpfYj22jf5hGxkKneWNfxLLOoFFZmBBxrVhK1df+ZQIU
0ZY2p4negiLN/9UNT1RsLPbqWC5sLGfJxdnL2eCVsqho0k1Ieg9l6FKoUA8budrVNUELOAZiAlik
UimIxqWjYTCa1LXESfSqVxsX15sNvxAeI46gro5pw7/Xw4BafcmY5uPePYS2fL8Hsd8GyHtlotCm
CP5jAy+HBaRybcEiOEb6DmHY15Jx+EeIX7zfOEtXZunKxPL3i7XQ/NxsWkNq56IA/X0otrLyW99f
hnjxfXt2gUBw8H3tw3SqNirwqx+HJu+CbgDmSA25HbO1GXgd7azTrA9l4T1rfrMxQWrZaNkRuMsj
pKMhf+nqVJZZktYsOoG4ZE98DGsP0nfo9iGPPjpv9+gkzr7hKCxCv+tEVHE270vdbA65zljkGIL+
0EVnxBZYb3eORKAItRr8t/ej283lS/mJyhPKGpCtbdoiTYag/lGzttvV/fze04xnWTcRBQL4vr31
ef93SpSjDvhbIo2cpolHsx24QyI6/rhvYXVEDlK/wI8ASqIec6ZgmisyTTu77uc5AFkNPzlGGkvx
Ekxf7ptaHQxoXXATM9Clo+J/0tGmXPpjmhA2fyy4/aHWxv19E6v7+F8TKuE7Q/uu07tGCsbDp6D8
pLlRQf9mwi5MKCcQRcs0GysdLuDnIW9/9lkfewOI8r9QVNz+Yjg4HsAkhOcusEXXe9rr3J7oXZsi
qQ1GtPLRnH935Pd9G6sOcGFjWbWLuCFqUjpW1ac4I7SYo3XKGL9XjQjb4TRZb1QR/98tjpMCLZTA
a99cbqD/S3FnwBbXZidOzX9Gbu5rnfzFtKF7ClqH4BACflh5tVgz9bmf483uG9ohnR6c/AD+j8P9
eVtztUsjytrIlGb2EhfPDWi0gfv43tLpmz5lbz/CsVX+HYuyPBodJPBsSAkI/+OcJ5V8x//ilrDs
RtAregB53dCzD8jOmWLytPMgBhbNWn80poGhJLa1+msBAHxbAF4guwn8sXpEWekEPHqDWHOYnE+l
sXGI31wTEJwNcBuA8NRC9V29JggQUXa0Rygb5uAdquXHlFqPdM5ifbSjv1h8QHJxoqMVA6+E602z
sLFPA3FxHhpf3ewn8Y7ZtJFoWPUvdErjoabryxv82kSmVXOXmQ1Ow/xAKPoYdukWR8yqCXRML1U5
QFhtJZTVtWGDiMbSzq1g2cOcNtPBHSZyKNt6Kzm7HIxXiQTcqaF1h/Malywgz5UJK/xpNLtqNs5G
P3/IA+5Ayib9Ikv6ARH7VyORWJt8YwuOsWoVHQ4WYKdQBFKBgyWKkdKBrt9Z9Nku1Q+snEKn/sSg
ByFPMttirlsJpQAxLXWuhU0KOqvXS+b4JNWGKtDPpPqdll7YQNpvDPrQ8k41mp/vu+By9N/MKFD2
UHcEeOGGhZFAGMztWWmcc5SmT56FNN5Mh2LfGDULbY3t5tJzdiBIodBJ87bKbCuuA/LzJSGKeb3t
IwDWvhnzlBnnwegi3fzSNC8EDXf3h6iiTpfjAiwo0CNZahSAfyoOmjKRBbQ1jLNvvs+gvNuPj2al
h+mwZx5YYHe4RAdbmjF/vF6ZWBSSkbrAHXSB1ShRqiNIqhVoWz/bFdpjJ6+CILalge8b2M0j11sr
7rnxMZe8GUKvke1h6LoykrJrf/mNP8UurYx3gciaMBAQm8l1tzuYTdZ8Hay2+1A2jQytes6fxxrU
XzilzBezluXeSHGz1mcOR60n+r6Z3a/TXPPj5E1mpOv9sEc6jEeemIcirgpa7dxGh2qHzKddW88W
DYsAwsETQsmZSM390EP7JqoNYbzeX5WVMHs1P8vfLy4MaWfpWWt3zhmokLg19lkFsjRcT4K3x1g8
JheGb+SS8LJUdlPR20E1NYZ/dvxjBeQ2XgNbBPgrQ7kyoVznBa7EvKhgAgkda4jc6TGbH7Sfb54v
qIGggoCMGLBh6g2bSZHnIx38s59/sI0jyHmhKwz/2NgsK/HgyoxyUejqDGpKBcwUUAhEttSwfmVj
PNVnIeaQ11/9LalcFfK+7M4ri8pGKUwgwYAk9M+kCCLZ+VD5MHYOobsuqELC0V+0t5CjNo3vEwcV
5dsvRmC9xP/AZbToPijuMdVeKkyt8M81dU5T7Z4IbV9Hn8b3V28tBoFGD20r7sITecNAmDWznXua
AEV3XUXBtCN1G2qQN3HARe1m38z8sbSdkP9FgL0yq9xheS5Zk4+Nf/aq16E5sAy4+rffMK5MKGcy
lVSjaMfxzzytflhz/n2Y6G4Cu839GVzbZJcTqDhmz1uw9aeYQGv6XBXHekmW64fR2t03s3IiIXeD
Ex1LhRYMNUXhUVO0Yja9M3qdQmG+DPS18O2/GAvYAhE0kO+6fS3rCOMemiC9sz1Yu3IOIkuakeDf
2i1C7z/c/MophKMHyV40P6LLWHVvp7L6kumpdx5b3qEb0fciIeXw0eJBtptd2nzxbKrtiaHPYTfR
ce8Qkh5ZWQeHueUATGIA2Z5omvUI+qb6oQRiJeotj+0AdcsfGYQzHl1aZ0jY2WYkTWv+6rjVFLk1
MKO0Q+jopxadu7UPAOagjwCjVQ5rXrpBur9YUdWnCfoFezwR830rbGQoPObEbU/8p4xqc+z4tNmz
ypveGZLRhzlgCxtHT991s5kicwOeRdG62jNr+i0AzYrDIdy6uBSBSw+IX/XW4GXgpyYWTRxH4pbw
O+/qva2dGhRu7rvcmiEk6qGCjrvtckW5PgnNxsMiSRiyjO9l8VjRH80Qe127YWbZIIor/Lnl/Wmx
uKVY1Psm5bY0aDKac0yCLKx49Xa/hgnc5pYeBQM4wOuRSKNodPA+ZQlFeS10dXH0WfnR8rSjJrZw
Jysb9cqWEnbMuabgGICtYjCDMAAldiRmDWgwh8iNmLBy/7/aRMoC2VC0k5qG7VqPH+3mYLdPjWuF
ffso5PuR79/sDaCGCqw/XUoLR8z1HFY5GqRww3PPA6tCyo+8+gZXD0fj5b6dFXcAzAnoAFz7UedW
C0TofWwYa233LJ0qyox/UMnb8IY1Cza+vQiHAC6vegN3esbmPvXPWdT0WRhsPpRWXAAJRwv0cuDR
0cExcD1VnPTAhlQZzu4itPOY5Ufd/4vVuDSx7N2LW6oV5EKzFxOt8T5PQ0+PCHtKv7x9KZZGU9AG
owf0JqHhFGy2JdO9c+O8aCR5Y9/NnwsWyA0WpAv+f3MDHk2Kw25o4b4W7hr5u1Tbkk1eebGi/x88
D6AaQXufmjIZQELMgLAhZx/CKmIYfiKgPlTAs1mQ8Q0b0W2sypY9ZUN2A9f71gZIQyv6d1ZjH8q0
P6YmivEkeKy6bqMyteZnQPCDBnfpO4ZHXzsB01nrTFMHoFBwHrVfQ/80DX9xibo0odxuMvS5eFyH
iS54toyXonup/A1c1dp2XMAeS94csVldJJtR3w1qSs50qv9hGqqRILA/3vfkteLLwjqkL8TrmCu1
7Anh41aWboAamy+N0OZhZhxRKnSzkJXsqDXVI9T2HirKDsTIEbCDB1frdr1HPheFfbj/Y1YHjJrE
n/wtuoWXp87F3h1LSx+sqgAoIjOysGTF57YtNw7VNddAc7BpLwyluGIpJ57WNXVqlyY80dGghSjq
fd3bE5gstjrBVg2B/whJXIB18Ja9HkzWTcKn2QQH8fhzb1h7Iy/euXLrKWuaS0RTrgmgafnXkHLt
QXugkf7BPwaDRU+1YO7e9GlxKEbyGfldudeBKGFaYz1Pllbv5WyRh64fxE4Sx92XWdvsfKduY2kM
ddiLHE9i2/lhATRzKOY6fSyl18cdAWBHMwnfuWDU3I18qg5e6vtj2DcabAk3+OqMUFAqyoDHGZRW
ThIX6kPh6XQn5r4Jm65o4tqkbVTURgm8DFA8ZTAMp4JO9CHoAqiyND4wFx6p3BioziYa6OzsS1GV
j11qBXubSvBz1BPIZ3qnDDX0C+5btEgd8goBMmXteNQzILNRUZYf/RkiJdUw5oepoc6RGQaJXB3w
nbHt9BfbQ8ZbopTotuBcFpBY1UlqPliO/AguAVBxDEG5k56Uh5bbXz23+C5z29ubk+ae0oI92WiH
KfDI3Wm1xc+0RDPvOE5FZNUjdAuEhTZlmaKwPzNA3WUBhjI/tUO/T+cXvcblWxTQcWwEI7HrSfwB
ae1dmaGi1JtZ9dEpsybuwdESo1+xODR9ZUdaZU2Rp9vdO41a7sHWenfX+3p6dKZqimnjBKE7iFew
1I0GaPYMc4ckCjejsQM2GsUrIKhagQx/StNnLxc0rukkwwltpWFhyV/1jAbypjf03ViZ9Tkwmw6N
Kng/AIvZvxvKSt/Z01zEs5UVO5Pbw6kdKSip3H7AjyT/9I1rfiTgbH8MGm8MojnXhm8dRFeduNSs
InYK8jHo8jIEEf9Ctt//5sMwhV5g8N9pr30zx6Z8lgXeL11Q0pd+1ljY9iOUJggBw4/d6REaYfMv
frDPjMeRfJhKP0gyjbsHCXF5/NbZO4kSfZZpWhdRGgDvFVc9+AbzkvJnnukyGnoRhHMrutgsufiY
mV6dSL+AM8KVyocJuybUx0lHDoPilWIwEXpaYwKwBZWbvU518GQ0+Ve76H57TcPf+X1vRShKmL/t
OvX3NjQnD0Dwj08Bs6A72thiPwHPHxddOYeF7bXnou7AmGSmYl/W7fBIywKk4sDDoROo7bXYw0l8
ap3RfUTBDAOdOI0Lvfg1NqQ/DGNG32uM0ghMzulH0x3RDxSwAbXbNB30B6/K5wMXTR1aqZE9GkwL
jiZaCiBQnGUPnBj+oWqNKa6McdjVorGB0W3R21SO2QO1WnEY5O+hN6MMftuixBZbtthqxlwJ8GDn
AEGKieIcUvNKTPSkRxpTtixp7B0gI/bu/vmxEnKvPq9EQr3XhkwnDcODiewDm71jvv4AAvGNc3kl
4F6ZUY4Qkg1tN6YdS1oZ+uQfQfeZ2BOyccfcsqLcYeiM1QpIzaAz/eiIB81+rdqdu0X6vDVlyjUG
JCCe6AKsCM1JCBrNiNpPbbBx+1vLGGLGFmCYiTojFHiuz8KqBZ4UHfIsmcExgh1Q+j9NigwadHzn
575CChYbJk/3Abd5xHqux/YUsJin+Rb6at0D//0liouAXFpLqwy/xCOxNe/AXnbfBbe+r/hGl2UA
LHk6S8x558bzFo3Tyj3aR4oDPCp4BiJJrizXOOYahKqwXFP7nufPZv9C8sSiD126dX1ZHciFpcVx
Lu5iIFU0WlkPLLG1XwAHyPLbX0zUxfcX97/4fsM1V6YNNlHQlE1IbBvN+AiY942s5MYxXShXQRnP
w6NTWe150HoCCn8GcQUcX1OUad8l5EmXpoE2HcKe/2zZhsmVFVoQkI6HEAm5OVUEXEcz6AgVanKu
oMIZctGDIrDM9viPf1eke3Kb4ef9MS4TpV7/lmaIpS0NW0tNGE5pb4E2siXnegqOaNctwmpqj1VD
cPExt/JFK16xNJ3/6SFbplQJShCe8iszAC48S2McPGKrYWj1+6igAkMMWhs8TK+9om+YWTKKVhJu
9zuzMd63C6Xn/QlbCXkOXtd4FqK4hCK74tlemftN0FL3nBcHnR5KttO2lIW2TCjOPdR9rjkzTEAY
xS/N0Ey1sHxzWw+SnSD+QOsDvAwZ42UuL3ZQgXuyYWUUOygU7mPDNt7QK0uBBV76UZDYQpe8OgYT
b705d7B3IIoUu2/uqcKvBzoGXcdgjgMiWQmUmm4szW4SBw9vw9FD0XR+vb/OawPAwws9YQCHYAzK
/HCo07jZjPRpm0ZNFvn9xk7f+r7iR5MhuhaBhybeZ2bvpy2GwJVAAnzwQlyhL+xHKnJCpA1efRQY
XuEEjzT4lE/fGehCOg/V5+7HX0zVhS1lqnCfd8oAvMDJtJ/tD7r+cv/zq0NZyP9B0Y/xqPifydd8
350rlkCT+D1aQPCvTas9sltxuRXyt2wpbktLiGaMeKIlFucZJODZFznoAOyBdiUy0f2PDlH78/3h
rex2KFYsOJoln3ADCtL0ObW6mbEkK+lBB28NrR4p+XrfyJq3Lfk6UHYibMEprnc78axZH3ApSuzg
HejNiq02qmVelGPEB+gCiWX0hSzyxNffNwNqMeShWEIaL5zwhuz0HwYZdyR4O1rrypCy8aFP5vuF
wMa3jJ++/6XU7JA0r061gaBd8YMrM8pJxcvGKGmJixiV/1Ro4hGtF6L4AM3S9625cZdZcYArW8r2
0XyR5blhsqQXiUUOg0joeLi//KsmgAT9042IHaQkUO0s62xTYPlz+qWzdwy3S33DjVc9ACgtkBYt
Ko83HfQzd0u8BrBL8wIyvxln2Wtmseylbqke15bQN1Koa8+CwLB8A936Blp61HKAVrC0c7IhS3Ct
iAPckmglf/mt9miWVexk2W+z1XcTSiEh8YLdQPRfuU02fsTKxF79BiVeQMFQarOPqtRggOGzKf1d
S8v3eMH/xdv3ytDisBfHtWwl80mlo7/Ed5+KDrcnCbak3X03WYkSELRGBxEKLMijqv0MZVtwiGDY
WdL0URsBmvHffV5xdM+dpzQlLsqFfmzgSP3+F5/HTQaVCfjhjUKzEfSNbqZNlvCphQaPQ5/GNNA2
xrDi5n+Ecv/fiDKGvmxqYxz7LNHrxLK+Za51ME0eGeaH+4NZdSy8ApYa0ZLUUuxU2cyddrETeA9z
d0BqBdmaLYzF2noDVYmVBh4PKWDFiEf9oOzqHI0+1m+U7lN9o+VubRBIkEC6FDU180YtdewD0RbM
x4KXu6qIg2pXbNVqV4dwYUIJ1FnJZdEVMBHUO7CCePHblwG4EPA7I04AE6BsO2TiTJHOuCVDLTvk
jhHO3Y5XG7malXcmhE3+NaJE50oveja6uAHgWe60iU4fNaj2iGNefOvr792w0Qy3vir/mlNeSV1e
tylLYa7SX0lGQ884ONZGkmt9Wf5jQ71vlNXEcx0FZ+hOPeTeYYtlfmPGVKwG12TpVwOWZXKMeNam
40ynY633O7/on1ubvzSjvUe6fGPzLwuh3HIuF0qt/ogaWOd2ymFW+yeFshojkDNOWDkeIAQbAsH7
XznfH8r4i5gfjHPv6hyTmEKGs9LAYwYZLIIGxn7jsbbhEaYSB8aeTDg/YcitfpLsvesjIz4d7w9m
LXBeOLl6i/dSsL83Robkbbqj9FiL56AO6636/arfAUe/1L4XSstlpBdTxlJKXQ+qtYnG6YHkLO7+
oqcN8nb/WlBOfEOzkP0HyCrxKhGOX9HGEd6fqK0hKCHHnZvc9zU4WZefy+OQ/sXBAuw3FOH+IJ0c
Za3B+obcs6sBFmRDonZ6X8+fS/L22/MiAfgfG8oqpAXn3eQTCiW1KoKKtHRe236vSzRC/74/Wctk
3OzIC0vKalhem45OleKePu462YQCJACmMUQMZZo2k/v71taX5t9xKUsTsM610hZzp0E21AgnuhFf
ll97bzTKQQB0rwNVXB8PaeOJke8++1TlfjjkP+4PY9WMA0QAghmgsK51vUnqvvdrT07IMvMgGbPq
VFEzrDUZsdzeeNusrg/on5f2c4Bg1TxNNfC56PqAJs3IJer/Zvc0dCiW2xBGOA1NipIZWrs2pnF1
mdBFDuE44JBu0oB51dkMapQ08TMo+fBZG0O73HrxrhrBWxpgQTQX3zBoTwX64ZHgooldf2ekRIJu
4zq7GpQvDCjOgLbjCnzkJk1o6h0rH0jiwP3gZOnuvjOsjwNtXAZyELeMs7QoGtCdINywca+jwFk+
/HffX+xfROQGVJbVTHC25J9qVBO3eGJWf76PNiRvEXC6IY1tMw+aei1HbSj/bHcHXM/+4udffF/J
N0woOuadhmdtLqN0eI9x/HffV/aiObXC9bOaJf4YB3y39eRa3eo+0IXgPALiXW0HA32vV4GxB1le
+dMEy/pUAp/lfi6lvjFPq96Kiz4eEzb2nUoPF7RgsccFGsei4YaAd6BT3YiccYzvT9faeIAQQS8Y
AGgLZf61N4l+GknOR2RlvUUf5wcHR4x04h4Sl/cNGWsDssDfpCP1ixYMVVnbYkKYKRiYkyYbDhkp
X7UWvVKDxnhIDGAfqhqa3tkQl9lhLMDoFsxhzb3nnEyHqrYPXvbl/g9ac3TbQPMEiAYWwk0lw5am
yEuWPipq83j82o0bt7OtrytubpV1MwwER0L3xZpja6sla20yL3+84uX2rIkmzWdk7bJ92cZzeba6
r/fnZ80zUNgEhzTgLiBqVTxD+jMfxxp3jiC3Q/HqnXoeTc0W8nEJuuoJjcY5CCABW2LcIB/zSp+6
zsN+IilEL513HVo48+NYvYggAMHBVrFpdVkuzClnQOM20wx2N5YY9CMeoEb3cn/Slkm5GQ7kO5Cv
Q/XPUYtZQea6OSV+mkjdggjWOMcZmeewtcZH0dlxgIxkSvqv/bDlb2v3AjCIITBhEyPHsTjMxakw
arrGAgPUfjhd93ycYqsy95PpHU2z+9CMWzSvW+YW57kwJ00++aKEOWgJh2Kc9rmrxaj6RA6fz8DZ
/UWUAu8IkMoWSMUc9Y6dD4KSQdIMSBL2tbZy4Edz1Cu00Om32F/XdhbKVJD8DID0RGPV9cio1oxO
N7QZaCzjoT6AoApIoPtOsmFCVbjQBURNOw95NVF+NapPbfpjCn7eN7Hm5wtfUgDsOKCkarDtcoc7
YMikyVyf8vZLFny6//21IaAgjBTOwtKCvovrWZpoxlPfoXlS1ngf2NPJNl6EvwUOXRsFiiy6jXSd
A0obJYjCy5Al8vM8ccj3Mv0yzYf7o9j6vhJFS6Ex+CsIuOxmD/BQ3mwks9dC6OXvX+xf7JLC1y1i
Ofh+G3wAtlDPfuv6DzffeBxujULZ+ujO9NMuK/NkbM/zk9NtDGItQl8OQtnqaZ8zjuIdBtE9jRoN
a/arqIDv7E9oTRHa1mt9a84Uz9JmMXhmB3NTH0EHuSIvznzYTGtsWVHOAYiEzAaBUg/UttuQtV8z
2w8lILRbugBba6NEE9frs4a2GI0vfjeyRBv61/su/CelrJ44F8ujBpNSX7CDVZEnuRccu+GUByeN
PGjkY0V/Mn2Khv8h7bt65NaZKH+RAOXwKqnTJPfMOI1fBEdlkZIoKvz6PTJ276g53CbG3zWuXwyo
mqlYrDp1TvPEup9WcBqMvQUBK646RIqp/EvgttnkhpcvrCrwAxIazVOcZsd0QRf16fo4pRMJQja4
M1yukHa9PEpZ5ZnaaBKgq5yDDTiK4vOy+wz8m/99XggG6z7oWhOQzTO6hQpnX/6G+kViHPJMsVxv
hwG0HXhxgUdaWahESH02B1XNF5R18aYObWQ4uSLMfrsaaMVFYRjk2GDgxCv0cp7gbyYv81l1Rh9m
OOZfQY3U6TdTpeKqf3sBQHcCZGAwBNTYm+iQzAXqdB7o8Sh94fNTZ92YKjUdmQnbRlPHSo+I3OM6
l5uNZQMJOeodz8+NxtAZQENV57RsMbYGBMc52nNjkQYGSM1C4BGYssdOYgEJE7AXAPPigOZPWI3C
8DmDrGh9vp3pp278eP1MSCYIEA5UTABJwStR5A1BbnYMWk3DWkPAimkNKCurMGhUldK3FwA2FFhp
XKRlQOEhlmzctHWX0skqFKIfoUUKMPZjlT9OCNTr/sZm736/X1oTPLPWuJ3T+bBWHp2HXNWdL1kQ
y12p0wycDiTrhNtlMoN6alPIE2iFH05PPhsV509lQPj56HAA3pDBgF/EIBScVLK2kvN9MYDg8lA0
2uTpC8X3G/p1cm7GOmLTTeE8X99ZMivQo0UfJdCDaN0UTkZeTKwNSNGeEbfQI7dOXXosVYJcsqnC
sxvOEH8hwBPWgnZGYgS5R8/Ozzb4bKsUXySnAz//9fPCSgxjrpPJcOmZVjwiPeS6Yz9ZousTJTUC
hXgbglyAtYm3r+dpS07tAuT6w02XBeGAPs18VgR4UiNg7TGBncUD72+P+sYRQk4j1zIC6Qavm6dj
mVf8xc6L4ZM9tkF8fTyyNQFxExSl0ZAFFJiw8DVtHafIoUpBytszdCGuf102kO3X1223GUjtLhXU
R/B15tx0OQ0tnYbdqKiUyvYuyEoAbkf7HLgihBNSGlVGaoolIekEJOZpns8EHSyLYlEkM4UCP+YI
3hcYsL+UzZuxONqceB44Fc62/ghJ5vL9C3HxeSEg0XDxan2Fz0MS1IEUicJNSVYCCALkFtHQCD1d
MV0AyhrPayeLnLmGbpwWcHUH1cQ4WAymiKyklhwQ6SJjupoSrkBHL2rHKqBYiT0XlqA1N3gejSDt
uL611lW9DINXnM2rmXW5NsuRIArliQUzJf3cdpBxS4PQdD4kEHnTzpbGonH+ed2idGDBWq3AAxvS
7OalxbZvGpYuNpZ+qsPJimcCmVuFH5Zuso0NYfIYhw+rVxt59wvs7THzf18fhOSwrNkwAHwg0wLU
8jrIzbT5mtuU1bikZ5PeLcuT1gyHfCBHHWry1w3JRrI1JBx9ry58DVhN0KhFeYleNuisXzcgWY6/
soXgNkMnOGKIy5Fwr6LoMl2pY80X3dsz62Sr8FCSyXJw5BG6A0b0llkAzOQTnqZc+2AGz3YBVnX3
B/PacFHJoEvm6sKOMFfoxwzqoYcd2x1DUr20KsK5t68dRNQW0N7oYl4pLYWrsUnzGVCoNAXYosVJ
8aEHZIY99O0B9Aut7v38HJfmBI+M6mFSNhSstWX5pXPug2TXZ4fGjq9vAAlD0PpOQM1qRROALkHY
AYz0tt6aGRg0DTDxd2gvrfcGhCgY/TR5Xz1whpfNx4ROio0nXS2QM/xlyAJ6UjijJZA/SO/S9IzG
zvplKv7Hz6/mNyd0MYc6aIMSPKdlH+Xm2quq8NDraguuE/P2OgDBB/SOXgZBB4ZD9LNVsUsOWv5F
z9B6vEui60skPaMOuhjQb4iagghqRhRTFlUOrs6q1p8MLchO4CPsT0bzD0VS7IWNJfNy1iwIQE7V
KhfidyC/iiqqiGSkiw5H44BtAtQZ4pvIAkni4IwgUO1+6tMhp4q9LJsoPBmRgPaR835DOjmPHcns
ElTeU8pfGCO70gpusfPfH8PgSn41I/gBVo82g4YkGMM184Xn9vM8/MvpAEpJxy2J4BVUfpcLkXhO
3w0Ny88puZ2743S4vqNknsxc1XARHCPZIQZ7/WAVhFhOdm68lW3RjLsigA7gDcnyk2EpbmPpqrwa
Ezn1bZ3QoCEeoKpLuctS5wuEOEI+2r+vj0m2t5BSN8EzgWDZE70zyAMMUnkww9nN70JXnHb51zFf
QN0CTyRWqPyUWmg7BiR5duOe32vv5+1fqWVfvy9cXubEGry7gKu22VPgdQeQZkRgFFB4RdlSbK0I
b8cmhV63rWMUDvm417IvrqcwINtYq5KrCTIOtFy9KQPpOec9wdHwTLRid2DjTuonpk+nItB2mVao
kiyyZQG3jINMDtJqiJQuz8nYBNTyEpwThGvhw4Cn5PVNJRsPtLjwZTAKeW8KQnqtV3aOzoHzxG5c
fu+DoR2NHkGc/7puR7YwcIprIL5eKiJJijMslT2YLez4dRG6Q3Y0NXrvOyoiW+l8QUDRQE4KOQpR
e0oDMU43tZgveldyP4SStGLC5AbAxgOKALgukUSWBEBaUWMCe1mX7Xx3xwsVebEsnESCYuX6Wh8R
IivOAqVlb/Yn+K5Oi4sxCQf7cRizGPwAirHILSHWg1ILgmOx7zbtDR/i8DPiPWjZeHXIIWhKw8lV
XO8qM+blHl7sqkx9D2bSEXUHYJ9a4LtJ3x/86fP1XSZ57aEKgFd3sDKyvUHhUFApmdPC1gA2ZNbR
Gfe2cYcmM3fAiz9KOsVtLxGhQTCxsSfcYiQBCTTIItLzjEC5AVDF6vZoWG3CfF+BxyzOgfUj/5Bh
uDAqhM2622ZFBjzm2aoiWsUaVewK2VH1QGe/EuJA41C8CQwQc1kGgQ5AENznHAq47W3mt/+jkXXP
bMJXrs9uUYGe4by0H7nXQYrp5M2qx7/srCKNCIgy2st9RAKXRqzAnMbSw+OSuC+MP8328fp2k85U
AAn5FdMB5Q1hYw8QICUBBKPOg5V/GKb5NDTjmUOd5LoZSQMWUhg6XDR42fE8c4XJ0maz9RkFMGCg
Wh+mLLlJ22RvaSVk46dontdqnh0RPoQQ2oiGZIzd6v1kZ5e/QbhZXTN3CuK02VkL9r5+O3NVgVd2
E20HKZylzHbyoLMwSD7eQrFZs5u9t7gx9ENCW1fsPtnG8A0djw3sb4SIwpNwmKgHgVsPYTo7LuXJ
U8RSsn0BmkaIXIJW5i2kbb1tfeS20nNj1I/j5N5r5vjYo2Pi+r6QjgIvAfBj6chyiX157YKw3ADo
ENIQc78vC837Y3ZOrnppypwqGMzwNkPe920+HnIjE3gNEEt3NkI2YhwaegqqLExBPpY5Y+yQ58FR
xVmyO2NrVNgNGjNrZjIjO/srq1WTAf730mZJlOmqvSBbLGS61gHCTQBgfOkk+jppQDUCYM/ok/tM
Q8ksIHmUB8PP96/Wxk4gVKrRZ78MFkejGYRW4nQy4kzFyiC9jgKQJiBRb4DKTKycOIY2JWa/ZOdJ
d2/pQp+T2v/QDFqo8/SM5v2PSd8CK+qey3KItaLdXR+hdCaR+UbwgkMF0N7lTOo+nxO9TNY1yx5Q
ezzzJD0kvvUvFxRoNL0VhYgCi+gO0Zg8AQM7ZmeLzihz/ZnYb4+qEpOSwWBXg48AmC+UzMW7gxQp
t82uQmuFCXFRRzst/XjQyknhKiT7HGZcF9oLCE7A1XE5ZynIqWrLxJzlk4di9gRiHzdKtcd0+PXu
xQHRCdh7oFxnr6X5S0OcZmNOGPTMzK44pdw6MMOJzN5VVFkkPglBNzAA4AZZ1YsFM7Vhg24BdBdn
zT+m2UFVmpeuyuvnRbY+M5sKZs54flENhHAzA9XiT24aiutBZUW4HhrgW9O8hIpd7/SITIJQQwJs
blQxkCwzCe58MIhCjwJQCbGVW+tAdTYh63ouhi+BVu1bnkSVTePCWUIO2kOjfDbMNrTzx+t7QXLV
XtgV4paUBKPjMCySg266jGSghvuUkFOzgGkuU10fsh1hYXAgRcBOf/PCnPm0aC0ftQ8o93yr6ibq
8/HT+8cDgCsIpfE3uqmFQzQwdzRdG9pqBvvaDd1OB+At+AFceaxVik5byXn10JO2vpiRIPPE89p6
HQE2vE2hz4go34cYV7JbBrTZLf9QQl6dqAvQJ5r80WR3eWDt1EYuniCVUc/9rlyM4wAwTdA6u+tz
9zcPLaR5L+wIN23jsoGS1ALqdNbuE82J2q7eT3p/yNsncL8cLKOK7GSIOLq8UHY69j6NJqJqA1j9
wrVfIfgNVkDnCjx9uB2ZFdqMRHWJivl0Wy5fgmQMSx1UUMvT9aGvI7tiU8SOFb1RA3KFwMZze2QK
HlK/iKaB3Q+deXDIeHaZIlEoOQoeogxwAcE5vpXpG5uiZQ1FDzV2WFzSPu5VD2CFBXFIQ1tY3GIB
gpn8HiDm0GW//2HOAGsATA30rHj5XO7KubToiCxPejYa0CTGM+RQjDgoP7bjYfwHoBeKAa+21sFu
3oh0DKAdaEHKLZl3qXXrVc/2pMh0SzwhTCCdCuEjBBNibWgyUXrIAgfP0PHWKPZVeQ9udfuDpypC
SddlY0eYNm0wUjtZy5xW8LhQSBL8uL4sqnEIUwVZcAK6M3y/y3eeeezcCIy8/HfwfrajtecD/6/Q
MhS1hJux1ToNwlA1Xjaulx79OflMJ/tTzm0WjjOzTwVo+xSXsWxoeOJAeBJXJBZLMDnqjU+9CQFs
4DTpgz8HaZzBZ618tG1U8CXYB2NJ/lyfT0kE4OE+CXQD1YO3mmtdb5s9FFtgFAJytPuB0uKPJFXc
JVIjSCAhlY+YHX9d7u/egDoL2FrTs97/YIEWFtMnECEppk+288AWtPalIfmFa+vSiNNMzO1nPG+S
og8nh4aq95N0ffCgXVmjECaLQUzje70GgGF2JqE33ebBrd2i0vLl/XElsiwAG4JvGmAR8W3hEbRl
kKLB20J/KbqbrH1/wxGSAa8GRM5TOBt7XPQa6Qf3V+7t0jqySpDdhGYVTU58fXdJ1wTOE4V2jAik
HZdrMpRVHwwsxYtau9F2vn+6/nnZvkKrNvw76l9vi18M+hND0/rah9YFPc5M0Q8DwqC7YUxUbVOy
aGhjSax8QUjcYilBBX9t2Vv6R16zCFK0YeW8H/0JBnyoxqADGHAN8fXCZj1x+YyrwE+hzgSiff82
W4xGERfLAoKNFfH2rJ0qGOo1b+P51Ytp8QcyOEfTdp7T0j8i9oyC8tf7l8pFMWlNQvl4MgmnszVZ
283uKs/CDnXGwtSMLFsxd7JFQhcdMocWqiK6iN1zF1IC6AX8gzksoaE/1AbiKa8PfWN3fTAyQ6gi
oC7yV7FQjA24Vo3FRGAocehNQtIkzGztAErZOCXLPxTGcG2vqQ5sCuh6CM4zDVwO+gO0jRLDjCDU
5r2fWXUts74aWEe7iT4CtC84XEdz++iAuhmEzPwf3AAsgFfLBtocAgJCRmihaaKR1EbnawFua70J
FZtLsh6ACQDNt+oUoZVXGEHqLIz5fMWxZ3MVMhxRYnqRl/LfXf/9+tLLnrIAVa4vI2xnVJCF+L1e
inJIXNQRE57c+R357bRDlIGCHs2OxzRdzrwrbgJq7xjhque65O2wtS16IbeacjslsL2g3GJNdzVw
fqN+y7Rx1zgvbZdH1qjwFBIPDpNIIa+tbmsG9nJzVMiBBGmF1Gubg75+Pkx6EV2fUYkTBxUj9gbS
7phT8TD1zRhMQdKhU89zIgQ9oT06cRWo6qVSM2jWWCUxEe2IOWTUBKdcLxekuSz3xhiMyPeTY2YH
ijhbNl+oXiDjvipiQsb2cr4A0HCJtpJwWt6xT8H4rohyJJ4bdx0w0H8TT2+eJXXLaY9diYJIWUdO
e0j4EWRh3PVDAvaY2lExX0iCHh9JQbzP8Z5DI7RwdK267fW+sUo8V0k0FyUq2iBgMY9elh47b3d9
K0gPF3pF1o50lOXeMFcSlnRtEbTlWSdpqEEoLKuCMOMG3NIYmiDBDwbom/yuHdXz6G+zu/BEXnGT
a7IjQE1VPNZISnpZb6KHEFgz7xagpyrMus6+ZdU0hUj31LFrUR/lKEKiBPlFKEwMZcidcb7x3Rrs
c25zl+Rd0YUs84on8JL0aHZ2g11L/N+ZN9ObYbSnHUX8qggYZRt7hXqvlGvwsmLE0Jj+4Pg9LXHr
lR+JPQPLZOOaICogkyx/ggax/wyJQYNbEjqD6qs8t24whUTPT32b33l4SRII9/IjMqJ33djEE+Qy
jJTsNac69dBYu75HZAcMKCokxVd+OfSrXR4wt2lTDk6eGqwF7DBm2jH7hwIgSHpfLZiXFryJDsvg
wUJFwl6/HVSqMrIFQwSEcNLHf3gVXX7f6lqrwnGrz0O93HTVRx90EKn58x+mCc8HG6hycGeI5FjU
MMva8pP67PCViSeuVDgXmSMC3/Z/BoQ7N29tK6MlDACFsh+qYTfOUMfAafmDus3N2Ol1ONdaFl8f
lqxCjOwCmiBXMSUU6QR/NAGD3PpFUIEWlkRWEUSpC9Kp8reTNyHzbqCoHPAPrlvtvfZXDqjPdfOy
pdtaFzbfUPHGcRIPDWf0LumCXW2le79XgS3WWFj0RWChRhUDSV6Iq62/YhOQAffoQ5UgrZFD6UN7
aI5QGD0lWQuekMo8jcgLlGvl2/ZvFpN/aWbz1p+KezKkv6+PVhZW+f6KkV4bQ+EaL38Hg9jwUJcN
NmqLJmE76OhOSxndgRBtCLPUIoqjLZndQEdVDaEcCr1vtLm1prZYH5AGZd4mAnYvyr0ng39896Dg
3pHxWKWV4biF0x3oTT3NEy7QvgDgCDi9kLlQi4WCdQgVyOu2JL7qwpbw6IEislMniV+ejXpvB2Fp
KkInyRnEMMCyseZYIcQnxKLWgEY7Z0KrYGE95YazS+gdq/601f1Qf4MMpsKaIQk/t+bEWCAZOoCk
E5jzzUcDOpbtyQCja1bdOzrkpaf7fIbIyXfqD+E8P7P0aZ6muIHo7vidJ38ad68Ff/5hfl/HLybp
rMFaOFp9q/PE98ujwU/XP6+Y3r++aHsOLYjxdFpZgVJEi4LlkfkQS3rk5ClNPlf6t+vGJPRAiBg3
gxE2i9cYPXeDHNZy9JEvX7v0ls7fdO039W/7hIVacluRPkyYGZHiQ8VOKM+Eja2I92VncPsr1i29
GXNrIHzB1V6dtf55oGGVhouKOkPiVjDQNSXkriVnb532jYnZcyEg22PVSmfYOYu2d/TqWAbmB6D3
jtcnVT6aV1PCARmgPuXoNUzp1W1d9BCmPzEVTZAkQkayATBJ1K9QcBaTm4CQ0bxx4K2pD6Ex91sw
+vF8V0V9+nJ9MDJvgjgcH7TRcAfc+uW8lZOHC83H1VcVewrdqt31z8uWZft5wTFmNmOdaWEcbXHM
q1j3QXsK0MHhuhXZigAuhOtbX7uuxAomNkXALGaWZ5rFenUaO+gwK+5PlQlhf1VBv1BCYILkdlyl
92SN5f9BmxQ5JnQOAEGOjihd7H7TW3e2R8PDgyHMvbu0+oerY8VU4ebFYwipn8vF1vxiQBvqjGCb
DuH0ADobxUNSOkt4MwD7iFfkmwZIe+gLp9VHPBvSGlJHelTxO9tVeBNZuIYYEW2JeHajEiim5HTD
5HOTYpYo9e8GIz8RHdhrB8SNYPVHHi0yWw1yuKkRFm3z3LlNZEL68fqWk21s0ANA5QgMhy7Oz+VU
tvZI6DjWFeQQBn0P7TJnB3GB+ljWEChjLm+e/8Eeom4AMfE8AVXHpT1uB43d0ao+55jRGZmZA8++
olB13Yohu50ANPjPzDrsjRtd2zSsYAK1QjF6d2Pthn5aP1Rltmts7zYDnYuelXGD9FDmLTcWNU+8
AWe9zb87rHhhZvUw5HRHLffebX1FjCXDZ6FzB93aaEQDT6eY7V1TZKY+J9UZWd+fbssYIld0vg6Q
D7lJS3B+8NIuw1afIXdjFHdu3x5Ais0Vu0+68JtfIdxlhp4sJiQN4TBnCO9+XnQCWc0+7O1PiqVY
Pa8QsGO42N5rIyxWXTisGa5narVOdbbm4l7TmoNeGQcrw6VdNBS6l9mDO9lPnTd/KOvmkzurAhX5
QP+zLyLuqmwGd0sK+8H0bE1PqRXqHcRFFDtO5jFQWMMt561nSXTdOanbltllg1G2kcUeGvQz6/n+
+lyqjAjOu7ehlqhXeXPmzo+GHTX+czEVrlV2Ya8crqgTA9byps7a9nPgpalbn02U2/X2btaCSHen
o1bdtJ2rGI/0KGytCdcqmNQmu228+uxl31DaQbtUFiFJHnIL3eZFFqUdOIbrG9u+R3OtYsVkLmJr
27p0EbS1qV6bsF0MTljbzzzIIhDMhi4OX198Qm1OcanIEngAzr7OrXDkPOQA9Kzz6zPEefdTD9JO
/dmYmt0wPPpri3i7M2wILQ4q1VnZtnFcM1iphXS0Jws5Fd6R1KsWhpwNmjp862auvhuDCqor2zhI
+GPPIHOzMnZcTudIvZ7OKTxuu3TPixPc1o1xw3QX1azJO+WJCksh3Ttbg+uoNy6+B3UzGcEOfh66
fd6GIIxdrLj3D3kJMtSQm4+Ve2QqPOg6CtGZrVf1Wu5EP7xYgLbcZRjBIwCwtRaVB2Lurh9w6eeB
NVivJ8N804oTVHbamy7aigjYwGp63/bH6wZkW2FFZv5NTSHZL6xS5bKALTkwjdx54uSk9U9JoYgo
ZGP46wVB6GggQbL64826MMKmwregcmE2tzX/4uWKCFZ2bhGorHfJX5FKIdJPptwkGccQGpCJEd+J
6aA9IkGDboflbHV8Vy/10/VZ+9vCIS771qbgp4oKrHNtDtgs2Nz3VVNGYOE5pKvkb1/uSlDwpshy
D3UVo8NpT9psn7h5jJQwEsF46/jNua2WCMzbe5+Ru5pld6AgOTUOjTGaKGPZr8Iud7k53DLQpGl1
G/sDg8J7cGsl3qm13Z1eL/H1MUl3ggVv4OJljb4YYZmA0l7At7u2FPLTQHYeOdTv56IGcwSyq3i2
wCMAMXS5ExDBFo6fU3T3DjEyPJqrOC1SF7AxIJZOTXRepRwQ3bPr+KFjnWYQ0Dqs2rvaY+Xt+v6R
aT87kJvpvmr2pJvwdWhi9s8y5xZNBEAgDxqI8Nuw8z6m05n254SwqFKxjkqP1MaasP3qZHTN1AQK
vWb8mWVzzMtS9eSRpli2kynch+4EYGJQo5iZuOWx6d2Qd05Yul2Y5/bJBade2yxfAX/4ZJvtvqj9
x8pBp5FjRdkE7sDR/Xx9f6rGvP77xo3wEvUif62tejlYKxnqSoviPpaegM2srv++sUCmhKMbA4fa
gH7RnBwX9mSpwN2qfSKcMpdpuekNWLmC8CixP84gqkur01zyfUl+GoEiplFNmnDT9yVzqJfgQGjD
rQWpjKJVJOJkpUCcaby6wQfzt+p9OWlpAVrfBaLf5xQS87z7mhQfkUzQk4fJeGz4g+88aUsftuUn
Tr/UVRtWZGdDuNq2WFjxA6m+GuQHm6CorSgtG+tMvnHRmx8mOJt89uq0nfHDSveBkyL2AZlPu7M+
n8x+jqkFUDs5D+aPhf7Sm++83WfJn6I/Nfzl+r79/5yj/zdDIHS8nCF0/jdGXsHrVYsRtZr7MAHe
F+ZGs3cQlyxMD3tw9aR2F2sTOyysj2z8XPBOH41EvwGv06/rP0g6MVC1cgDOQ3VffJnwGVpmdEYj
cT8PocVOaDU4jloS947i4peep42h9SxsztMyDvZiTGjIsc35pkFdum+620EpESA7UsBKooMcJGQA
5wjHdiq0JMsq3P+z40TorOvdMaJOGkLRCZSW6aFKVA3S0r21NSmc4mXO0m7p4O2rnkf5sA/8bxPy
0Cx4LHM9mnT0aZRZPPVfp3yPbqHI1KadOz70BOF2oJJgkD4joPDlgFoZOKs3KAoj0KyKrj1JzfJl
pgfITIb1eBzoB4fnIaffbfZ1Ks/XN5HMsWxtCjPgmlll8NWxOEF+pGG2ZMfrBqSruhmU4Lka0ifG
UmJQzkh3aPeKGvoSuFq49Cw27OchPVy3J3uuIIQEubyFYuIbhlLWD8XkzdhFHc0PvJ3iMXFQoBnv
3bVtpDQVw5PP33/mxEjFMnkx2CZ2ELjGKLDlXDEc2dnzQOyO8w20EPhBLs9eU4Lx39PhdEzgex1+
cNAFnDf763MmPwcbK0KIgL1sDwNwDWfKUf2Yn2z3tqnLAxhopu654U928SEx76BMGnr0IwWHbdI/
TWxf16frP0S6WTa/Y53tjacBF4apJQy/gy939eegiHgf6tau8+9cTzVm1cwK7qYfdHMsCtjKsu9a
9cidX/Cfef61nCkkAj+3zpnNB7f45rcH7tFwbby1VcyI0kAX8lpYYSS7AboXJn5hzaIRkCOdreZR
Z5/0uY8KdiwKJwSVcBQkUJXz7NB1HwvVuZQBW/CoXxudAChBHk8w7S90yUFkhwakamx3zDb8J8bn
b4VD6xCt9b9dt612emYke8dlBYDSxZ98NrvnIW9+jEWvSqJIlx67HFWFVZxYRLh44wRaxbVprbO7
XZvq5wzqlhpeYXlX7quujAeuev1JSLQNTMGrTeFwwQt3AfXQoAf45gOATjtemruq6Xa+Pu81xmO7
Lj70df99KpKjTvIYrjKmLL/jlhn/w87f/BRhNVyfm824vgTs2QtBrh3lq+BfF7p5tRv9o06/XLcn
3f0be8JJMzTeaNyEm9R7+H30l0M958/sVd+vm1GtqnDIfJ6NejGscWt3bKwgrobPlMGDJW2U6ii0
Ya9dN7hGg2K0uF1S4T5zmpaB2R/+OE+b56RtftXTdMoSEjYzSH9takdDw3conCjuAaldJMF1C92+
CF+E5IWvWWMFQRPkj7Lh3qj6u0anLxA42NVVeatrzSkvl9jj/9CvGOCJb1rILUEGRERVEQ+4S6NB
f7EZlMd8IacWmD0GrAx1HMXMSnfMxtS61BvfTDKDJHaGw2JV844b2pOxDDEvagXYaF2gNwuIbhbP
0dHp+aaOVE8st1sdZsqGhX1+awJKUe86FcpHem9vzAj7pJkHk2oBzJgJ+15q9p+CeIqRyLfE60jW
SGU7YVaa1OMCjwaqxfvMyu5MOlShNjscADs0CFbdl6Wcd2SGduj1QyAbHMaG5iYTLFZA3V1aTsHu
ycceMkFOV0YQ7QiTVhGWyCwE9pr6ATgW0reCuxrpUBjcBuDXa07sgRb/4+cF7xR0WoHkBD6v1d/m
/HuiAvVIf/5KtgkcBh4bYnGUjRp+/gJIORrBH/K0e8QRUsQXsuOCWv9/JoQhoK+tsgYDAG/bj3Mn
qnmUqWZJtsG2Jt4sM2H54AyI2lhyG4DVy6McGt3zh3oeIsMuf+Ma/aClXXR9d8lOaICCGIqwoFoE
xd/l7iLpknZNtiCflCMrt7CdZQ2f7Sp9ALhZMYlvTSFXDkwcuicAKcOfS1MNtDpAHA1VOmxB4B7z
by0ikT7xHgnx3fj6sCSx2JqYR5htWeCRNcWqvZbXS1CsWkrg246W5RfgD+EyF6FGDv34RTcojhFy
PW6+KzTVS1Q6UPAluggEg1W953Kg3sAW004ohJXcEf2jwDFH+kitAyK0zghd8NmoLL7dnxgtivXQ
swMg0BRrR9MIvDQ18ahvR+0TSKEhh1si0aNIHUjHtXKko06MLgCxPTEZl6SFZATIzmZImA5Ot6sM
+6YagjtzVhGrvT0OGNHGlnDiXFdbAqfDXVh6BbjxtduyNmM+B3vaJXFe1zudtY9dzRVtntIh4u5d
dww0i8Rts5QudcH0gAbJwY67ZkK/ajqGQc5uyhb6fdc3qWzVoJfmOoABI/su5nyWZKIOacCbY9Jf
wQwUJ066pylimbfeEZRJSD/8JUHU3/SmmF1itFmPxJIzLxOSWi0Kb62KD0pmxFxh9auUBfagcDt6
5jCPNkPARPxndFqETq3iHJDN1daCELCMo1Mm3spVsoAWpyGo3iP6yxNr9/4lgUQZwLsu+IffSLCl
ZoJ2iAGVwyW5abVT44bTqPC4Ute0tbHuwU0oAXKuVO8YotqZFOEUQGLic93NsVsckmEMR/MxYQ/z
1IeG/fH64NY5uozGEEFsBiesEmgdjWqx8CwprG5HazvM9JcMDad0KVHG5CAgUO0L+aq9Tqewahoz
0o47sEhz5+NQd4eWV3EBijTFSZLkPC6HJlxjmdcD5z3DUF0f2vSjXjRRQI6G+SfLfnRVGbfV7Wh/
RgNhaFs3NSi57YFH1nDysufrcyxzIJs5FnEsBJJwkEFDucLTuyzUR+fJbIabsqv2Q2uerttSrGcg
3DN5m/oBauvI8gcPxnyH9H6gl2GCnKe7vHiq9lfVvg3My32b9zy1iYPn3xJ8KPPfutmhoQgblv4c
oCCWNOAAaVZs/09jfLw+UKVpIULNIW9imuM6q22sky/ASuf09xicuY8bPXmxlnsob4TuWP1v7kCE
SxhoFSozDUMO2K7mj9Q4TYNibOuhu3IoxW67Nv9/hxJR0efSNk9plx2LDELaQxUPnqY4KXJP/d+J
DATnswSTldg+ZpIbf8DbHc786/W1kl3c2wMgOBk/05wi6OBBNcsNMw3MSAxEtTxnoKHIbnvNfxhs
dh6Hf8Bpri4AD2ik4DA+EbA3daTQ6grRieVnh9LIwsWoDz3n0diQaKH70ryp0jxm9b6wbv1RUdmS
LiMYAkwwUCDbLyKbF8PonamGAwr0hymJ3aSMyPzsah9nAEOvz7Dc1Frec9YeShGq16QF5ZzipTCC
OM6MGIlJesjc2FHVMKT+BQyW/9eQ6MtsL9enYkUGJCB0MT5TwsMVgFind6b9xyNP14clqZhgATfm
BHfWOnVROs2qdxk8Vw1wbTWBRPknl97o1q/eu6+L49gqnvVSd72xKfi0lKDfnyBrBhJa79D6d2br
hD27dwJFXCk9dhs7ggObrUzPoCeMKraDDODndvp1ffJUS7Xa38QUdoG3cWtiHN3U7QZqhlbr7Twe
xDNoZTqTxFmHmvZ1m9LLfTOm9d83NtM58JsGSuNnxz1m0EmvotqKr5tQ7gnBXTWtPeh5jXlzluVD
4+dx2jiPvZXfgEQwrvGWpLp+QAn8aEyzwrbUkYE6CRX0FXgjvqkatMnq4F6EI2v6yGvuUuCCIBST
PScF3/vJD/J+iSjsf5TvwIWMEjAa5y7nE/hnMwN6KQdvhrEndfB9rIsYebrf1+d03QpvLhzUCtY2
WCgsiUUokPLZ3G/gqaqCRmPwnXoK6JfKgDAOahC+uCkuTabVX6YRyudu+uP6GKTbfTOG9Sdstp6v
FWNfNzDhOHNo5U/+4h9S3oaEPRrFZ3tSxZdSN7GxJ2z1ovSWtCeYs9ZEduljNmrhGOzVAuvSqUMq
DlTOLmpBYuYgSzjL6QQWiGKIIK+U+Ifr8yY9spvvC+5O01kxQ68SgCg/SscnqFKpIn7ZCJB1WQOM
lQ9BZIDqMzBkBrOHEeTujqDAovfx+8ewtSCMYZi1IStnH7cSWCsCDMS26AFlzetWZJcs2lZ19Mb4
wYoYv9xhy0C9gjUaLllwfZjdsJvHFy3tw8W2orJXBPLySXs1tv6YzXYmeLUXZg9jaMPfd/kHzVdJ
Dv4f0r6rN3Jd6fYXCVAOr5I62i2nsT0zL4InKVGBlEiJ/PV3yfsCxy03Wpj5cDZwHgboMimGYtUK
FyOgDAAqLio3nwDjA+0CRnwXaV8ZhDUHyo+F1ydsLcLis3QFGWo6OcX9l0A9l97L9V+/tAGBAYC4
K5rnAUQOzmco9aCJmgETe9+HrbaXY4SG6rTGQbh0qkAm0kRFBv2XT3VwZQsX1vLQrSrq312Nw7Eo
IsgthhV2fJOFVrkC17i4xny0mFBpAJ1sudsDmo2FNyKexMJK6ffOsKPS/9oa9k66365P4MXPg/L4
bHM4d2MWyVULQLQzNSgDUePrALzPr+s/f/H7gGaN8js8XGAccf59aGpphFT4eXd0Ntowxcr2IG5e
RHRciXTpI0E1ATm+OcvwLtN8iq61yXVkBKZwon4so1I7Ne1Nx8a5CZnkefUPCxvOSqBz6zZ8Kpay
Glz6gkLwErWtJhYh0aPrM2deHBDKc+/GDrPNzvnUBS1J07otq/tSch30AoKudaZQJ7Yc9DanUcVd
AaU5tF5fDYDav4sGugS5k9INUTDXrjOhItjdG7uxL8eNBvG1EDzcDtojcrwr3G4MVQYObBoYv+xW
tiDKdV0McWSwiLRgQqvY0mOicf+b6FK1ssIX942NEjyq4Pg/lOA9AJgXpygdrSHVaj4mnBZRoyfM
/m4rujKDi0TtPQhqtah+zx6k8Cc6n0AfIAdOylYmJdM63GwwzJZMZwRoC3M85kOrvVa2nT1abk1v
bEiyrCXCl/YWur/u7GQxw7QX2UFXDtxxIUJ8r+WwStHhv4ZdsNYGXEylBTU1/WOQxVS2E9GoIlgm
OP9oVYY+Csaj9Q8X0ccgi4tIeqyAHgaCaGHjb6c15uzFicJ7EoBAvCk/NUasJoCaf84qyIa4/VGn
DgxMlFau5J+XziLbh5TWbE/moRp9vh5syewM8EnwTvXyqBMtrEWzAVEqVJ29cjZc/CgQ7AIJC71Z
6Eidh/L8Phud3CnvdbuT+8klLZR4Uy/Uva7YXz8n3mtNy7wd8EbsJehPu1BOPo9lEc+tiGaDAzqA
huQo7PN68qw7x27gKZH7ox/6VjMBZZjyTa9SFJCn3v+Kqf6my6GJdGG3cQ/1pYOnCRtrR6hQdzoL
VeCAJbhzWWzpGiR/BjZ+JQXMYwvG5BFcbhai8V1t7QZPvMBv810qdZFC5IrZd5QM33Qh85tgEnWM
Eo+98UkB5qbN/ZOPllSkct+7r5HfRK5sv0I5Y3pkeqN2jsW/ohT1JnVZPRoZWJ8lYFU30nerzQAi
EoSg8MyT1Q9d0mw3qHKW5wGirZEKpT5zehI5K+FrzM3byXPScNALJ4RzUQJBcHc/tp4TDmOLU4DU
RTgI8k0P5Pccki8R0CRqm1cv9fTFVw8t0JLQXdlBfE1uK8ZhAtOoME/LMR6B1oLhaS8g4CSjNnOi
tIVbmGf4uy6o65j2YH1arQWOto3yZ2uRNurNwT/6gL1FFB25bdm19F+OAqABACIEC/2z+g5vieKV
wONXQfHDZHWk7NdWrBzdl5KTj0Hma+tjTsqJ2ZMsLwEh1yO4Jr+YJNioGhYzY7bFF1/ZSRcA2bP7
G7xsTeA9wataxCMDxjqQobwvzUGETZGO90GutYfWDdKbFss7MnI5bTzNDG4MrudPPUVXLer0aTyB
metuLVqS44RiwW7IiLVSJ7q00dG0dvEmQ43v00Z3LbBwZEDL+ylQEdHbuNBBLaqeV/Y45nS5xQNU
EEFbg8HiJx0G0qRdaTM8bQrbJTO1bPyCJPEn8VUbssF277Kai52Bu+bWdRtn5R5djHG+R+G0jTwU
wCcIyyyJQNh8vZ+O2ZBwt9lzTz6xwItGCDCtfOpLtwBQXfM4UazFc/B8ZXXEr+xhcMm9IV/Bz0tX
JvFSPvXh55cgXmKgAaNy/LwsjnQ6AjDsOVvRbaziZ1P8w7LwAdd3QMTFV1s+S/qp1SGoBF4+cdP7
zMtOLkS2OVlDa1260dALBy4MEGjs+sW1zMs2M3gwgJw9I+gbsIrtOG+drcZXLpn3Ru1yBX6MtNiF
Lpye0QHliORmdyUf9ZBr5iGFE6sjiwjY6LjqSRj0497y1GYMhiQ3rVc3nyJLdvuB1LE2mvE4rt3p
i7X5nv1Af2EmEyKXRDZ+vmZyU+/TMR3JPfN+2vb3gP921pybLh14H0MsEqzGMiTtSkmg4f829E9Z
cGd227R6zKDfd32brw1mMckEMqK5STEYx5ZhUB+GaeYxr+zmy2sGEzbnQCACLdKFXhXQcW166Mag
gJ5OIvJQ6ym8AzqUK5EW+ff//zb/i7TIvzVXZ0XaIhKoJXoE6RIWlYWyjmZaFtvUwv1UtPC8zTrc
jrpE3/X6bF74bgA9I/2GogxKp8uBQp2qgyh4DTUsB6geU7i3Ki0PaePsaem+Nra2uR7vgoYUJL5Q
F4ZcFRQqcFKer8XUgtxsILIJWDMYyVXTjZu/ap6xLfsEsBgtrTd9/pUGLPTon9Eeo0I/duynbz3h
7RBiGkF8Lu4Mf03c8PO5h5wQ1jR4FM/v4mUHCgZ7Wp5lqUwa41VU3calX2VhAUL2W/X2sQser0/D
52nHdM8vOw834qz2fD4LE3UrTbN1mXTF41j/oPU3AgXu2qhi3Xi7HurzAjsL5SxeyJDOZq0rlUyq
OgUWZxuUmwpYY9975tk9lTHU+64H/HxD4a4Hcxy1Jqh/oPF6PjaDaGYOrwmV1Na2FHG+cmtc/Hkk
utCKRQfvU52pI9KS0iEqYRmJW+OPlT5d//sv9MsxAH9WdEIzEoWLxcchMH9DdVaTCZ/u7AHuO+ZB
k6/MT6ph29v3tf2bjA/SGVYOtosD+1/Y927Oh5yxU8AHdFWpEiDe3OAx/wdkHaSxAc4CVhGwvk+e
yqJwSN6VwPFXA4tselMUM2lxp7GXlQl8v7nPL8LzSIsz2nUlx5unBFWmAV3ZAhJg64z6Dytj/nMN
L1AoGbTuV+Z75aEmnX2obLeLOeQGvzepYj88j4Ju7ODP0yev3w6gvYGBYsltrfcveDM6CVBb0EIo
KncDgLv3nKXZr4p7Do8K5aQ/VaBLSDJP/dYnlH+1Cu9LyVsz6nq32WWOLb7UxlROm6wMijvWmuaf
YsxEv3fxHLgBDYU+a4LRqOMuHADH1L8t6m56pHXNUBfShofc115yrwoe4KpRbwLS6jsiJ5SJsqbK
kzFz2Q69X6cK4a5gbbwa2keRKHxxEH0FWWo31/DY5MAxEjPLQgFQ7s4SFVgOXIOxRGZb265P+U2d
T92hNBwWZlSoo+2O2cFucQ+Uash3GhYM5OdBnO8hhrAVhJpxNpjpvYGsHg0WMJJMWyLrHfo+Mq0i
C0Lu6P7Xsam1u7xkkobO6Igfoz+So662PuN/0oC92cBgj4W2V6UVe9B8ecxLl930unjItcHeNRPl
h9Jtp03eAgQFmoqOlxyVkejsIfIgrnSXio4lHG3Bb45ZaL9aEFq2xVSKJzvQtBsVUBVJa/C+U3du
1BRDfecwyXaVK0t8YUPJyJBO/p1xw39ocT9C/Kr4paC7ue0VKoiQ8S22dUf7jRnk3lYVThsFXjoe
0f+BR59Vp/sxDzo8YuFuAOALEIitOUWGUZUHUHdc/MooIjaZP3jrN5AfkCpWjp/HSMyGSGuAG4me
9cKIKm2qHvXBq59Vy/zHymzLUw41q7BF7+mm8TLjTqQEahwpq4EIgR1TZ2TdK60530mfeBGBIv3O
I6lzMqwMPBYQIiBLjyqDNHu4V8JEGzx6bwgNh3hH4jTWmy4t7Y8xII8KSsghuKC7Hlhd8Y1o9WZX
cB2TPdYw0PDHcoNiHTwVZDtsPc0Qsen0/OCmrXHULM52Xgb52iLFa1yTBo1on4rILEtz59oUSUXt
Oyvn/uec6XzTL45NO9U6j7GqvAPBa2sGX2mxC6AmnwY/rx8v3oUbDeV+6G6AH2rPou/nFwzKbNlU
NVNxN1m5+0Ydr6xhoOT0x9RyOfYAClbcTv2Npw9qj4vEDdVoBnHnUnb0jCoIp7rSYP39HdXGyIEf
yWliZR2Z/Ftn6zC39YYNL0DFH9Wg7vNaH3/4PVaM6RbbfhjNCJYpZkT10b5r8FLawVd42pQjKLol
r/uYMtKehnSwHtExojvNVOlWpLAKmUw13hdc0+KuJ68y6Nm+cFAZ0ezSiwUXUHSFYPSurDv+gw+k
2dZu8FM28PvLKKquniqCqA1S6yQpylMs8Lemw/tHXapx4wc+BaqzcsUTtSqyt/BS3bBq+FP3FnxK
GCQMLKnznXBrhixAY3lUEyyICQIwQDzoeImklgi9vhj+DIVhh3opxl3awyMor+CwSklf3NUG76Km
z+nD2Mi1Sv5i9fz3foY/N7JQ3LtADJx/VA3j9wLJh4QGeRfytr1BLrhtTNif6MxbUYBarKD3YLON
C+qOszTyMusNyiqoFXr5iVc78eRoJ8hW38Opso5S369AOjO3MOP5ZbbaSrp94Y7HntVROwdpAO2X
ZW5UtERzhJHf4ZRrIdAGbl0DbbKVDYKpWt6+oOHibDBhTPipnWSmGVDzUuV35hhbAiqbG1XGaPWX
PL4e6OJoPgSa//1DxpIWpaZweiKQuEvtImzqldz1UiqGGh2AFmjwgN6/1NZsckPCsVTL76ilklzm
z4SPAorf4x9VjA9p7qB2a55A7rjt8/F3R6fnlRHO2fFiLlFkwUza85GD3ub5EGHHVNoQYkwTT7Wy
CHO3DnY9ZAieHbO2QgoPkNgderIXpSPjnnv0ltWk34zdCFPQiZbfQOQ3TjChTjcEdo6RcrvsuTW8
Og4EVgCD5ew2TfVgz1JfbXFB/AGPhp5oQPpDNmQdA2bHINvKoeKxIcp9yMFwiYyeyNsxBwXVBAUv
dgtvilHcRqlWBdX0TeKrPKRSeA+QJM3+pMxvv2Q6Mqnrk7PEF/23jfB+seGDgafjshZVGakzSDPo
Ezt40rU9MrawYE2cahU8JONce2VjhiNnpba6eKr9F9WGJiYAP2DsfmopVpR4ma/3sHfpYiQdAo9j
CBI0Gso7xAl2rVfnuyldwyZfeLK5c2kVOPpZXWpJwOlrvxfAUhV3xPJObZrDyCQ1X6RHj0FDdlme
PqzM7vwSXiw9F0Jws5kNqCmoL54vvWqiddPoHs6Kzmtv3WKYbikqXJvR4eZGNU55xCzoAmelGdxZ
gxvccJVrRzSY0zVrrXmVX/tTzMWfwsFtMoSb382SEG3dHwOre1TW9Ne9J5hnemgIAczh4WW3PB25
U3qicvI7zzAi3FRh7z5TiRbsuPL8vnRwfQy0eJ/QimoSBq75HQ9eS0gbEYBOr3+9SxGc2cAchntw
JFq20SQNOrf1OUoVxhRqjg6DoJVTfrENUDgKQJHCxrOhGY3DaTFZgQravtSxHpWGDNJX0PdrQqZp
IbpgMQTwI3PNI+NSRKhpAjQLzg2YvYuzsJaoShd9h89DfO8GD3/vVjm62hgNDZK8c3Fz6qTPn9Rg
rhkIXboIoNeoo1QCXbe5UnW+AokUle6nykpMg8pdOVrmcw3lr0fPVPUhoMB6uei3wCrL7bZZiSs1
p0WwNZWR/fnrD4vmKzBFKCi/60ee/yGGL60x49JKOkKORd0e16rIF1bObPM0U9IgkYxy7XkAkzZV
lcnMS5pbw7lr1mjSaz+//IijNhW9BcmeQRwJ2aP7eX1+LhwVZ3/+nOd9yAlaYRMDeD8vQf23Eb8g
+d6vuW+bFy5lIBWw6rHBcOItUf8A4dmGrAs36TxSpRAG0DzoMRWwgoNWwOjRjQdvgoe5/ih3tADE
G53Z7qilwDj2LHuEqWcI2qO1rYTXPpSaoW8EGmFvFW3kN1ogsQqRdqJgbzhrUMjF7P93d2H3BIDa
62CMLma/Cko1ahR3l5AszCv3CaCMH9c/wCLEfC6cTc7iA0BitCQVqHiJ5z1WB8b+DouNEegA9uEU
0FG/RE9vMQK/ATwgtbmR8ApOYWV/iwf86/URLJbQHMIBkxqwIdTerE8gJWm1hgxk7SV+bvIwGLT8
Rc/TEQ8wwVdCLSZrDgVAJxKJ2f5sNqg+X61QEtBGpFUCJYYsqEOS2/xHoaGw8tcjwukFgrID4Xs8
WBdntTDR8MbbUADJA8xRW0RcvObG3z+h3p8Uc040i6svF1dBUXRwGjkm6WRtCETseL5x9duBr1Ev
5yX0IR14nzV07Gw8wGea8BLeabAhHXU1jIlh8ObQwU55kzMo6vV+/s3A1ov/fvY+hlvMHm09UIJd
hKO0DFERiCeVbWzn1/Uon9+EmDM8zlAYRUfyEwvT5I3HTd0fEzHORuTuzpeJbY9hWb71wHwGNgNS
rtpeD3phqSO1wwt09kaHJcIiEfGgrjI1bELQiYWTee8yGhbWSsJ8aZF7QK9CSAwNePSmzxc5ttlg
9YCyJXbhheol7f+SXvq+Hj4GWOwiV1JuY42Pif4C2/rQ3trGmgni/I2XS+5jiHmMH64VWO5IQhRC
ZHsdWmDar0ilKMStnJ2XFjZAipARRjcJFmSLElajD37ackRRItSC3QRrmK37T7M1166AJQac1Fp8
88zzeD/mlUjyPtiilxFKvCVs9/f1lXXhcQY8CBzo/LnMAI3axa5xB5/RygDHu+mxMbcFyIYChdEc
kJ6byoGk2otcExy7tNA+hlyMrNCA+7WyViTyZLWbsdlfH9Lazy++zoiHODV9TFyfPQzqDrbpf//7
QKvP2sc4o4EWOF9jnd+aBoiwPOn8IcznhsSatPKl7T5bZtnA3+LLLBvxDNpGGVDePMnLZzNzYyK+
1+TrP4xibr/NUESs48VmVJUnbcepeNKHSNMju1urYV0chIsGGTpwaJItr5lhTHtoiusiqU2U3A9V
sB2a3T+M4UOIRQ7DmesZJTdEMvRHIffD3+WoOK/mrh4qFvjfjB5fTFEn9MovmcuTYGiP3dCf3P4R
mLq/HYMBQ23YyyCZRyd0eedPoD8YzTBNSTcc0cpHdef6738+EfH77zrkyIBtSAecr1ZjlBXnQC8m
NpS4hPuHo0eSq2Nqiw2xyUrT9WIwD9djAHIVyhHzv384fn3Y2xZ6Vk9JYDSHWp4CgBmlXoT64IR6
/w8zN/tm4D5Eogxy8nmwDjDXAEe9TLK3ztr7/srEXTgZgTIG3Hm27ME28Re/byqrIRXTpgT9sHvL
5BBX8rsIAiGP4GhDUJYFz3ZVPWkiOw7W+Hz9s33ePSjIGrNLLRpg6I8vDrFJsMzmFucJN8wX0ulf
QJX5bfXpyiA/n5VnYZY4LttlCkyfkSdj7f3RJfSVUCm6PpJ5E55fyQgB4yPUs8EfR0Hu/DNVBhUD
LGR4kqnvg+VvUfOAxkgfQ04l/odIKHcgV0dN5ZPxetb7vWb4HU8qS954VGSRcGiUM6SCZOpXuMhL
FNd8OsxYRRc9fj3AXTB/wQ9rPQ3Sjlre1CddO7ZbRBojvabsYTQy7yYYzWnDXT2yqzuggcuQ+U12
LF2nQ7eVVU8Slryb3CyCsOtctWm5a4epEMPh+oxc2I9nf+P8bT78jbZqDdII0SeM6Jsqh/IvGZuj
gmqObTSvsu421+Nd+tbg1KHAA0WgWUz0PB7Kf75Ak7ZPMmq2oZlpe5OKDeiJp4Gsqg/NJ9dyYUHn
CPX22UAXErDnwRh3Gp22XZ8Y5m81/i60r571LOS9AandBvXko15pB4ehek5/TdbK+/bSzH4MPm+s
DzPLTE0Lck77pG96NM3M8Y164/NU6UGkGndviTVG6dIi6X29ebA9RK0XlSUYB59HnKrZZc7q+4To
TT+3H409tQpYIJuoEdQTL286YpV33IRORMGcLAoYoFMOM3iEu8dZ+dKXzieUVpBr6/ZcWlzs6oGS
mohcDQkbwZHoO+2uEuT3lK/h3i6tqI9xFrkivJhR+tLReGzoyeBlrBEtKkkeDc1fKsv/N7/I55Gq
zE2kZQ/Jz0jnpykDMjfXsh+QjenDqirzX9d3yMV5Q2cAGEsXT/0lgMwVvZpcaQzJENB72ci9102b
os9XVKSWSO/30fjoBsyXPjB0S75OzwYrJ6aFnosSahOMjdqkBrBI6aBZYYOsP84AhogyqyNfREPq
jbQ9FQPPYoBL0DkhNQ1oGDVISmqu/yVscv7jIGEEAAZqAjCoW14JAA9PgyyqPmkgKIIeSWhlR808
Cuf1+mRfuN2AZMLLBvLQlo461PmW6R20wAuBOEJ/nerfBmtW7rZLOcJZhEWOIEGRLkdSA5Q4bTuw
wDwYeYuiBnj3iRlgjIwveLuHrqmi6yO7cPycxV2cfXWNDn3tIm7fvVA7i/weahj7vnos05e/jwQB
jFnuFnnd5yM9bZqgnw86p3qDy0c+JaL53eMNrx6vB7r0sT4EWlL0uJna0MnkuKtMOGTfrhlGrf38
Yi0Eep+XdopxTICB2IEAFmKt3nVxNXwcwmI1oOlR15Y2XwpdInG3e20K1mC1rYcXZTYxVkpUGeVW
eitTd+FQAaEA2ynAyfVZAdR0Ug3e3nkPRd5abnhrD5tZp+I2s+Chcv0rXQoF2RdnhkTAcmjZ3gRx
ngStgcp0EFS3Xm7v8/SWOSuX61qQxTw29WjCvnvsk3RQ8JN57b23AgSp6yO5tIU+jmSxhVyvB0nf
R26U+4dsRlm4e9t8dqwvdhD/3yLNS/NDrkChXzp0BMNReVx4EV7avRNl/akcVk79S2v845Dmef0Q
SFgKmFpdoeWdyhs9cx69yvpxfSwX7mMI6f3v+8///iHEROBUbGmYNRdvoaz5UVhGZAKUt6bTcXEo
nof6B0r8CLjIL8yBejkl2EpVKZ1j5jp6PGmq3VwfzaU1gPIdKIxAIs/toPPR1BWIN24x56ukDh4F
QzeHVXoLNJblx0PR0OMgFHu9HvTSFH4Muljd+VjmU9pgCxnkFgiV3ALo4lZrnq9HuTA08Iw8VKmB
SYHB5CIVZ3nlZ3B65EkhW/VgKjrtddL6Bx/KUbHw5fBQBnyN3XQpSfWQ1wABAfIp5nSxqYSOnSQN
LA+lPbj9G/PcG1aMG/hBRWCc7agrYic/pXl5StMpZmrlvXPh4IAwO9oN0JXGZbVcNS0PAAwuB5b0
VhOOmQ3DtRdzjb97YWYRBP/hVrRBr1qMEe4MOq1pzZLcCI5FBohcx275BKs+cuzEaooxr8HFMweS
Au8gc/AA0G88X6N2MQ51lZUsYXX54JBUD82SwSq0enP6GdpeVUWYCfu5Fixkbh5NNS2319fShc04
1yDAQUDvy/5EzBMkT5msA4pmdvk9oN+Kka/RLec8/tMo/xdiST/AAwUyUb1Hk8rYo656KqULy54n
U5Vh5w6Ptv0PKwXeGfMnhEoP7G3PZ9UiYJRmtk2TouneXD49C94/aRPSt+tTd2GzY+/h95GGz0CM
xdfjk2MyNbg0MUobr7RTzb/w4cEtvl0Pc+kLobqCNBeoB1SMF8eyCMAO8jJGk/RhcE7+msvwpVHg
jTenf4CQfFrysuEjvgTFbGmbkd4I8dZ7gIWvnMYXdi+ADADP4VUJhuSyogLmeqdLwOKSmjjHXusj
xeEKVE0rYS4stVndZIZoARADv+HzTw8oddVQkulopk2/u9z+lg7Br4H7t3WtpaFEXSc08E/R9S/0
OercpkbTCEA47zNMq/CGQE6d1BMHCsmx4sqPqamFbmbDKaLKIpmCCm3Iterb54Uxh0UBHjUZAyjo
GSPx4b4mkxqp1hA96YzYfhbG7vqo3ifrfN+e//7iBsXDEvd3h9+HMCgJISgMT3oY2sZ8IglcATdV
be/4OPw0i/YrXjRvjKltp6FIY6gm0kifxspwtpP0E8W1MMhNCI/Z92Vq7Ut/euhEgL1i9ieiqIh1
iz9D4/nLlGWRmXW71hcbw6RPVdMBOCVAi8umTYo63AAcv8XdFwaFery1C/TSh5eGuftqdCJXsyJj
MG4qIXa4OVcq4EvQCd62IJXMKt8oDeKkXPZVgsb1S7caMeFdXt2pyufHse3NUzMZYp/lpvEIA9BC
hCAWtHeBrf/UtIE9yawK3NDlu9Q9qe9jzjsSa4VfnYLUbWK383+yjqFmOnC5shs+L5D3P3PWvPfQ
qVmWlTSbtx4goe5J+mDafM3i6wsE6u2fTnYXLSBAE1GTBZfem6/TDyvQo5XMZds7p8Z364gW/sYp
5deeq8gyxg3MXIrQoFlMU/RQG2sLluHRYRY0JGlzgKLlG6gOYT8NgCaz9EHz/MNkl/umYQf8XNzC
dkSv2ghyCEjd5AClRigjNX7FYznhAc787E4fhuoIOiEcYoj925T+Tdaa6HCb7J532W1Nggfasuxm
atmJ5y2qxgXduC14I2WxKy3J/2QWBaI9LfuYwZo67DxIFjfpuJs6/7UphxJwoinJp2YMK6PfaAa5
Mefko7CoFY45THR5oPoDLeA6Vo+2GQqfjJsJ5uJxUVWx6Wl//K6MJtBz/KIBbaeFEaZGQ09AhAaa
RkVYyWLYpqgX0zDNybfJd29FM7wWThCPjX+wO3rnGP3JKcvYsvLHYcgPU6of7CG4SSGlX5T9EZLF
r+BYH3Lb3YM/BLFeHqtexdVItoZrnuqp35ct/eKl7KCc7FblZNuiNqWGb21rxGPvbISnneAxg3N5
DDbO2MECVO5b6X0x3PSR5AJ944DpcaXc24zpqELS8Q16Fq+tNcaolyZubW7oGIDgQpKmGvNDrQkg
z/1pY+ZYCb65yQvnB8yvjno28KgJyixqVJCFkyT5tjWyApSEIlFWiYrjWD4WUx9bg/1Daxxva8OF
KAZWH4ItY/Pdyjx2pEW5czns3VDPcjuwfywZV5zYOyerD7ZXg9wBqc0INC2Akf30rSxydiQsMGKP
6kCQeGPsA+8dgnaWRzzrvk8DpMPc1FnBs17YghBAA1AZOmgo1i2JhHXTGmNfCedka8F3o21fc7Gy
yd/bRefHtPsxxHvl4sMmxEuGDP3EnZMe9HqS2mYG8cPRfJVa28gIHDWcTY4VG/o2RQFbxneCmQe9
KPUNq/9Yur9roJOrQfd4+k1pPGBRnVreoytqUTepdQb+jhs3lhQbuH+rGJrx6qUqjf62grfMyp3z
ORlBYdMBQMXCWYvHxqIkXKS5DmiEMZ1ct4v6KenhM8W6Jz/LV2bt88l1HmjxhAJe2vEGSyFpU/tW
+43OWP73lY6PIQCTOj8cuTMKDU/o6VTAQKH80tEtHf66mHIeYnFDdw04h908XVW9UfCd1L7ra+mh
v0Ba4tLD8kLJXMeDfSatLGYKdJUuBSTYObnMa4CTVmxn+vypAabTyK0oACXJCngVK12N28AozK3Z
qSFmuvbT7OWms3icVnm9yeA/roSAnkzgzpfjQWjVo+Y2X/nEYpDUxoOaCMEJm+W35QCfazkNdNP1
YDdWij5PcME+uFoZsVT7ptPuYdR0kMDHx1pZD5psoAFn3xbjWJ0mU9RwZpOPbtBsBLd3Ji4A3tlf
04p8D+r8lWS1E4JjZUQGY0gagumtKcV3xxhuTb07SduIC9GdPNIdslFFVR5YoQ9tGzkU39G8QSrj
OLcFmntbmWUtGJzm7QC96aq3v+jSwV1GI1tYkc7Y1s4FCl3AjuXCuMHW3BelejKI5YRjGdyiMPt0
/Ur+/H7FxwIQAN5pQIF+qr7nxAeNqRDuyRlEhsuMdmHH5SM3i8dW18LUdVfeQJ9T3xl6jh6dgzYd
SPOLgkclq7YWlTJOgWqguJLnfnqUzTQ8jVUAZ1Lwi7Gzcjmcml622+uDdecfPz/5cEa7YNGjwHMB
U+mbaF94PB1POUTbbqnF6LNXD/WBD9SKBKpLO3Dq8mf0NLXZ2MP9QQC8OgLgAxHSTLeOsD9gsxWp
/wL+rnPLiqGCdXVH7NDxcpB8Jlp0IRh5xZNsyLSpMudHy8zsicu2qyKz67P7qdTFI174zsYhGUQa
0ILRX8zO0n/2KRQQbTHgGsY+gG6xAiIT+n/fUt0ZtkHrBc9+auIAklqDMhsdbz3Vp7d234kb6ufF
SdMKGqPEPOylATFiwdMBmgRGccP7CbpfZuXd9yKVX9LUHZ9F0+HERh782zB78KWxMqMCfNk0pLmr
1RDzd7OoTAWDpuhk7aATvVZznc+BxcfAAYG6EM5uCPwsu4ZVaY94JfviZPXDV2bmG+qIyKdW3OCU
qB26VWP6WKwqHF9YgBB7nR+uOmRNPj0s/d7T/MIsxlMLEA8v/rTFcz4cSI42IkgQrfO2suY+jxJP
ZKw3VBTxoF12EvFe8YXPpcS9seH8TtQHiKHba+f656wBreCZAQOCK07eJUiMeoJ2md/IU0kfZHP3
9/BDQF4c2FXZsETH7lkULkaYiQ9Ux7VRB2MNF2NbCw2eveoujG/+frpwRYHGgKY24NWLCwqqrLU3
ZdZ0MqYn39xi0U3ezbgGR7uQNQBO978oi0MIq8LoxnkveVYRwiVxR6xvw1z2d56vD+dC1nAWaDFx
GoVwbqsjkN7+wQMCspm6/vp/C/H/SDuvHsmRXAv/IgHy5lVKU16VbarNi9DTRt57/fr7qa/ZTKWQ
Qs1dYLGzGCBZjAgxGOThOfPROMvmBtkctFjGRGw5/vBcq47Qb4y+Xl8SbP/8hJ1B79cTqE2selKT
zstVE97Qkgx+lI1TgzQI35/OMZykYYdStXxF71RIQzs1udQ9x5rR/QpTcTrGSEa5YaTIe2hYwNvf
Xr2VkzBPQ9GB5u3ETTi7frZ6SZ5Xalvo3TOMnYx3x3cqbmUgF7xhS4R8ZRUBj4HblilJa5I5/yln
pkRtUseUm+65q3X5fmrD6ZgVRfkrDazho9KIkWMMPfOitx1ciQzMjszVOiBKBNmFg4o3xG0pJN2z
plblvhpF8dAZo7CxbyvnXAN7iRLqPNJ5xXasKVULV2fRPUt9Nb6WwxhTz/Gl/dgqW9CMv7ihxb1B
x3EWEqdgB5pskV/GouQzpBN3z8HURS9dqua2BDWO2+pl/RoUk/IzHpvp2TA0/6WaJuFHFMQh0sJ6
D9wszb41kxk+eNza+8ILJqeWGeRLa9P/YHUWz/Fc8igkIeuiZNNk66kmt47fpMk+QQnDHpIAjoyh
gYu8zMvD0CXmrq8m/4kLv3UKqxFtLs7+Lhjqn02hdqAdBb6ZNi/345AfB3HgtdkVUB0rGfSP3NP2
qA/7KoDrrzfjkCxk8G3wfk4Raf5BHTR6F4lh3YdKQ+SdAnknl4J232aI3eiRmnxhpvi3NDTab2uY
dKcummbfqFL7IEu9tw+DpjxGWRm7YtbCK9fSK/kNCl54TsxGTmxFiuAZ0au6PzWR12cbdc61Y8GR
gNpZBwN6VU8qUl+eRKZLntVG9J77PK+/x9C7PElNPm7U2layCcrqlNgArhvUcRfnfKq8Qgm6uH+u
hTY7TLpmurHXeW4pIBIJU5Oy95o8eTLkxPvNMzT4F57OZLRw74KNoNt0+XHHdSyAvK36Z1Maf1Yt
c956hMqUn2wBzleiyMWDd+FnKyWBAtfQ8Bx4NjO7pr8zu9MYud2WqvVKZNQBnUusqUWHa5mewdZS
WkKidM/9dKJtB2HnY6Z+kYRft+PTWjpGcgTVuAn1AOXpy4UbIyExB8PrnvXccDxfTe10TL8aQ/xT
hLRw5qR5m2Dm2IiKa86ZtLBMHUUGIKmLVQySnimuqJuemwBUhu9O2ndfip0p3eKyvjIEaJdHjsHB
oL/AA+vSPcDill72ZeSq1hPSKl7zNQMCYny7vYhrVnRmzIFbooRDcLy0InlMvsW6Frpdh8Z9D/uF
hJSBAXAr3Djnq5ZU3ol4Axh5uV1RXKh0SbzQjTTlgbN4VLvcbpP8IdHNu9tOXd1cLJ2p0SCZxwaZ
e1jsUdtpU6/D9+OO6aNxKKaNpOYqNvHzFpwhpJoMV1wV2ka5kL0U3KZbCdmhNOJPIxVJvZ42YBh/
m3oX19VsBwV4Wn6GDEJ9sTeDJVKSGNAYsJR0pxSQ+lJC/hjGz177gYmxqPlYwO5DW8aOhg+QDm2c
9Kt48dc8mP8ZCH0NjDWbPE4bsQndsjfm2vXHYhC+t2hERF7xMDGodnvTVleVV9v/mltkoxCkFEmg
QfwSyxpERbEjaV+Dd49JLHxaLKmoDn2qjV3oZn1tG8qDVW98TytecOoUA5J45M3ZucvvyQ/ALag9
XjDZ61ip5KTqW5rf316qlfONEaiLAT8a16hZITYC6MtMxv2Tb57+toUVWNl4cFkqXRyGxkCkLz4f
zp1YkrZEbiFSDBDoRT5mvtr9gGRA30WJEX2w4Cnb3fZpdeGQCRCZ+JgHchc706emP/US4YF5a0c2
S2e07oMgeX8QMkTgojPQnotpiTvTtVIoBn9i/5XAbtVTNrxF9cwZt7FDV3cTlx9WZmAq/4UG9vIY
qGmApLxmxG7zF6lnDuKhKRAKhsbpMwLSpd0zQemoUaEdby/jkroAdCqWmfY2ZSr1859waVkoSzCd
DGW7ShnsJUE90sM+oDTwfZDr+y4vflea9hzr004tsye5/XPb/PUuUkpA8gMQIbx/IPsurUMolpio
QOWueKoHJ2ls/90gEmA5ZxaWnehMFlO10LFAU1f70JRl9mOI5W7roKw68rfgR4inRLxwpIp8Twkk
P3eH4ZD9Gtrfunm6vVTXHzHDWvPtxJMOPYQlpKNrraScqqxw1ciqnahXq51Y9FujFCvnATOzDjAU
ljJ1kWVZZJCjuJKqwhWT5MUTZYjBgn1uvSnR5yxSn8xJ2gWSDoMOPcAm3fior3wERgKahP/wuFsB
fPS6OZWRNLl13Vn3dSTUBzrb9XsT+IWV+a84ex4LM+Vyas6iY94xHME/QECVjua+TO/z5KhOjc3l
eXvzrpIZTFJlAsdCRZoxtcXxKJGYQjc3E12jG7ynjAefmw5etJPBZ+4spYo2DsuqPZnSFvkMTAjL
MpplZfUUVd7kDlUaOn2h7Y0sfbKK6GcLp9ht366O/uzbma3Fclp5piieFaBgXkyuqdTHrho+6JO0
/zdmuCKRymBUfFmvEwqf9jyByE3QibGnqnGSwczssuo3EouVtYNsAeI1iFTA6yxnJVAYg/7MGwVX
kZ+m4ktcvSjNjzoKNpbtGrTIjK3IvQIhPFUhgNSXx1Apm7gEoyK4Yi5/MJTBnmJGJqbHTEMbMYVo
uZOyXVUN2lMgePVdR+t8b3aIbt5e16urZ/4zuHkA1yI5ecUcJQxjDhAD1s2plWzR3/v5vgs96KM+
ZnGHnvThtrmV04I5UgVpvnSYwrj0OtZ0AQ4AvA6Th8iESPpzu0VVu2FiOV1olaGgqV4rkI+8CPFX
WT/WWzi++UxfpNp/F+3/vFAWUTJhDpsqVy+4SXLos0Mcb+QdWy7Il6tkhjnfbMUqdXFug5iFZySx
5f7t9l6sbT1JDeBK6hlUmhZeqGKeCqlgem6j/AzMxJGs1765l4RHa5x4729R3a8tGnW7WUXcgnZq
+RTOokBWfEv23H76FsKXXVZbfOFLrWimIJClOzMxe3wW2kehK1o5wkRBWfRJT5W3mMnDHsJnV0iK
9K4eB8uOm7yqbE2ZXmXLjxHjHX8og7aDINTxPOVDHupowZltsfHBr+0ptVhTlk1DJMdbfO+VEhWq
73mem0yPOeRUA61ga6toM//I8mAS7+c7BlzmlZgaYtTqWI+i6Y6UGu4/eY/KFsUOPczbNqwFeqAL
8lCtQWe48mBK7phQgs06OI2LHtBMbVLsS4fiZxEZ1qEzlf5rrpf5vh4U474DOwFtrPmN+XnYkCP/
V01auJNq2GZEkLiOVlrRrku17iHHxINMK/yuFOX23s86gYplRy2ykY3uKIh1fpRSvnAf7q3WNsVW
t1VItu4hZo52NFxDe5yxybEuSYgXFKUjq6Foe1r43eh0aT+0XUZVVNN3NaibBLVrCBJNYaeGKhOk
TikxISZ+6OlKm2OXO341BIipW04qJlD+Rr5gj35u2E2FJBRspPKLEqq6HctSbReSUiDEN1RPfSSl
T3Jv9HciI4XHyNLzp7CxUgfIuPAsZOHXMjPAtObmkH6tu4Ga7hAm+Y6C9sjc91gJx3Iqmn2nRNq+
iYPiNfIl5Y75S+NL6gfKkba3shvbsHnoKy98yHI9YV5RaB4EdDRtMQ3Hx9oQazcIDCAFXQHgExq7
I5RUb0GIkorXG95+lI3sQZ3q6C62tOrYpmKxtwKGIAKqOzsUWXVQO3XiMlvkOaGnJQ5ZNOuZ6s0u
E7iIvbhT9pWuZIee4dhDYwiIxJkwBA+D3z/lTaA+hAqoGb+V4rtB9oo9rQIaEwEKPPD/WNBsDzJy
tmrgjMUw7AaGbO1gMManYqxaNqjtnzwzTu1B7fWjOIntJ1OYi92R4bmVEXmHnrqUWxtGaGthH9oJ
3Q5YckBLqKJgHlTNe1G8JtnXXgxaHZwegjOi+Pl2NL16BgM1mDsfNEFAXpM/XMaeRLfKOjQrHRpC
zQk8cxd741EwvKfOo5WZxJujRCsBBYN843DFcpEuMZ+S1PhDMzW6GyHKlAjTJ1UQnwdL+3Pbr1Uz
cwGLCi2dl+WLQCzGiHeJp7uyWgq2IMlfW1lpjrmsFXe3La0GL/ICBZKoGfO9uI8SyL27xtNNFwlV
xwiAJ/dSugMV/Ra18pfbttbuPoiwefNSMbue9AlNrSDT8z3XGjLTJpQ+qkn8LMgD4D8zZ7Io3kmJ
tTG9vxo5aW9TawSYf5VaFkmIuFPSeK783UTtan/bpa1fXyQNlWJNuZDz63rO3AugTK3dqGSuHHHW
C3JFBjLwYHnEwRIm1qQNniulyYOvBMekjHaZpb3CdZvbQqhvHIg1j3iLUn6h08Fgz6I4YRp9NHW0
k1xrSn9DSb+vovBfuEQXmGH+uTHAiPDlVztSrmo7pfdcZKmcRhWfjBxNBelXqTX7QNjSCl/5ltCh
gZ8VVAhvwWWPlAEsL0pzyYKFnLFn5thjLTok0xa6esvMIg2Kor6Dk3Ky3MlwQ7m0hf6epGnj4bB2
GM59WWTyTar0wE0wIqVu3t+nha0MTwWY23oDqLr2qZ4Z+gsDPEvqijaahs7EkNIee+PU5x/0FHat
QEH170+tbZTRN9ZuGe4mvRGqsB6x1lmfFSE6Nvr46HGZ3f5YV80gPApLkQVqZ1nOYYaKPCYZLHec
nDx6BXwkCPe3TayF05mZDgZBKGmveqLwqxSqOc30u77ndKJng8My88hhGOC2oXmnl0knXRoYOAD2
IVMz+3q2QR70z1lhoKokADfs/4TkWci4V97eCskFmcYA8Pf/szi7fmZR9sqo9QIsWnV5KHL4cYrT
oH1HSMvu87tALhhq2epvrB7DMy/n7+HMpt6Ty1YjNks1deIsJb160y1Q9kV6qJPS6Qd14xW4uoEU
wwBzUZMDKn9pcaTrLvpB4CH1ephQ3/E1YObetyj8eXs1V+2AKp77EByWJbR57Bo/pkGFKlatQ18I
DUPx3bfqg9dsfMlr8Xy+PTiN9M7B3lw6JAldDAjRs9yiYp7Q3IftlmDsdf2SFyBzVsD9uI3oDyzO
Ig37RKm6QXfh33GzUj2mpv6p7Ae2SftQR+MeaE9izzoBcLIGRytSft1ezJUPm4YHeaCp04270moS
4t7XpDDVXWmE9zXt/NwZJwQnzVKY9rdNrURgTDFNCA4aCPSy8RLHtdjm1MRcXfgyDXd+z0si1u9C
tEM2qR9W3SJQAZ9kHBNVqMut68UyrvNR1t06amzDUw4owR/6cqsatWYGCroZqImkMP3ySzPApuoi
NwNg2G3t1qLc2QoDk4dODbboAGFE5rcWYYuDohgzdQHEp8ujMkPD0RXtNbeCV/E0CkYLK7Un2aFf
McHzonWdg7COQK8gKKt9qYf0tpB0toWq+J2KXf6FMZqhtOWmku5gq4BwX0srUOCSeipjv38kqRwO
QpmHOz1KkbBO+mKyyQ0bR0NMacdf9XuMJXAkUtV99Lt82DGzlN33ZVvch0Gi27VV6Qii+NZTUHoU
BbWudoArwVwSCln54guW8ip7ATMrfjo6emjElO0m7ejJTeB6eROjbN/4exldXnLBvNv76dQhpa1p
HxDa0O9LQLl2JardrkAqwNa1PENvtJ2e/aj/J0v5C8zQ8B96MN1OzZUIWFtEvkYd4gfGlKEUkGYd
Er+yjkUpKs9NVyNGVHaf/F4cjkPOneZrkflogiA6Br6XOwxpDI9+Ejckvz5zIJF/N6mHCBhBLpWP
GtWZkLDQZvuQYX8ep6bxUNAQuwOx0R0j8D2PUjGJ7mio4ymteusTHRf5sfY1cS8IYmZHciza6qCI
D6k+GL8zD4fiSpkeAoBJuwRlkwcEav5Onlif4gr1LGZ86uMsznkwQWw5aNFL9/zTZCtx6zttEba7
RGkyEPSKb/OYQyrerJmR8hUGhZtZWEht5F2Clu3O8KbW4ePJHCmPmp3E7OCfdjCEY+aFuiMqofmQ
wnHz3JWa+oAOS/+iD6CDfOi8nsoKjQBPjYS7uOultzgQGw6WMgx22JnS5yypvI1QvHKb0XFk9ANg
GyjzZcex18xCTWsdPaRg2mfJZ6H93Q0F8xDw7/T/FPVWk/iapYTn8bnBxZWtBIiWCaamMePjVum3
Qfkn817C4E5TTpQ77VqcnG4LqrUWTc5tLq5ssjbfbAVsMkrjd7uKWTz9cDsGr1xpEPLy1c2dHSCC
CxNh1MJMoHkGuU+z63gge8XxtoU1J5iShJUCPeZ5ty5DYuzLDANxnN1O+SV5KHZNKUi+rYnxv8zt
y2iIejc9v3le8oo4c5BbLlUwZ26cacIBlaz8riog2RLa/J+hbdVHxH2UL4mqR84I77mDZFq1S6oI
CFxsFDs8qE9R2pjvT8chPmbezeSYEqUXF4LWxzL6B6yvZtq52DklUbrxnfcvMaxQAMGhOlDMZUVT
aBMh8utOc/3yT+cj0rSzyt+3Taydk3MTi3dmUSSNMliY0J5qM0ERagv/NR+D5f7RGYMvlDLU9bRB
H3ktUsmJRuM2/6b33oSg9TDaXii+aVVNRh5tDdmuHkxY0mTqzfSLlz3vItaSbIjnE1Maf8DA+U+y
okd7JYZCfGPx1qLVrNlIYkX54RomQy05DqbJdH0zKndBzzxX25VfUOiVHTE0fjHBk+48EP17s+wV
Zjui+Nhk0cyKBSPgZKn+i95qqU2XA5WbMA8PlTQJTyGJIj0vSBO7EabYNI3Fe8GMFOQ9K4r0CMlR
wrQGJw9T6T4vmJmnWqk/+nqtH61w8PfM2GRvIdRle10Q2oMK/3PaaLAHUeXdtVnO/+fFRVk0HoC9
gsilmDpQlBzUPbcKAGkR+jOVUVCugY67uIZo26xgEbm9fhvLt6S50AdZGRNPMl2j1+CD8r70XbkL
ddm3AQwdq7FzpAztlNtGV48HVHOKjgrONawzV3K9YR4Zo934NBb5GxC7T4gaGht21r6smTD1f+3M
zp+9yyxfLIcMiTy3pyowhqGtTluqvisPJMhe/2NiUeqQrYQJaYqgLrxncvJYa5xy9WNAOvb/WrK/
U/5nrhjMRmVqhSt++dbqEtnJ503x978p9DJQnDmz7G+XqFMk5J6mW+SUCMPsU6ILtqzWL20d/ooz
/SPelrCgqHexEj5HkWhrebMbtWIjA1k/H9wL4AcUwGnzvz9zVqgzhAb12nQ7IXEERh5TJt0hGdnf
XtPVxGMeiiK6o91DqffSjjYEWZwIvemKsbfzIFdCQtXuJPVOHZVvlab+aiLmyaf+Hg27jQrMmotk
BWQHMyzzik63ETOlQ4ll3k9HgJWVs/nhtnfrFsD7wiMFKmKZfshVPqW5VZiunr2Ifcoafsjq77dt
rH1g5B5wNZCEMJK1SEBErxE7klvDRZwv6A6Nv7FK16yRpIbnBhZfsCZYRYVOIbXK8iUSvqVmC/XC
nWY8ifGL6e1bKn29dde3qElpz23xPMSN3fa/bnu5ek7O/4rFR16mTDUOE26K6QsCqXYUmKgf7uMc
oh7TyYLfkgf/0Z/bVjfWVl30UuNBBmzFLeAaae72if5WJ+ZGUFl3DMA26Rvv3SvkWJkG6B8EkeFG
Q+yW5fhoFgAW1LxA2dT7qoXJD57dH5vK+xnJ5saq/sVzLKPN3DmCU3qu4C+/8sAQvVqTcvLjVilF
p0ETxzEmr743W7W908sidHTTzz4n4ei5dcCblbmsDGUQ+C3QCkTHrBB+1p3PDsRdtwt9L7iTOtmA
snzod8lopPvCkn+MY6XTR7asfWvpEfpKovjW6RpwFmD/h3hEktvL0Cu3exnw9e09VFY/QhojAA0B
8kB+dhlhMrMGsxQYhivHBMr2j14L2VPX6/KdIRfSIY/S2Glz2BzKKSd3byrzUKRyzlt7tDjPQnpC
WEw4pkHbnXoYSWhgTgaj5HGo7aO6hZJo9FLLplHh3fmkRwQSXXwYBq86SlQbHICVggOeoXzgka4+
WYgPocGqWa+e1+b7QiiVp1KjkZroY/lmVRvh4e+FsdxiOOSBJepM31xBevymgdA/qSnGZtQjSuuf
apS+ThpA5ib/YDQx/UnvJJqNS+njJAkVoDQFqvbJt+VkogyifE3F+L5Ros4u1fIpMP8EXQhQXdn6
ElY/Nsqp5OEzpZm82CdoOuqpIgFxQyj9FK3d68rd7aOwfhL+Y2H+C87utLBRs1GTeK2IbbhL43on
pLAKZO9vI1o6pJssOizUVyAPLQggHDdlwzWL8pOMytdkyBsm1oPGf2wsn0RFL8lV1mqGm7fCQ9Lq
1Ez16beJHoE9xJ2rStF+GISHDDnbKdjiFVvLt84ctBaPJbVRrTTiI3cHGO995auhn3Iqa3CZ396u
LTuLouZUgvOTEpwskcBGe6R5ycudvEXpv/Yy+zsAgqw523LVNa0D6KPLzHTbt3wC/0Jvu7QVDWbW
jWRg9XzPkyb/Y2h29+z0gQ5HgwpkvDupjsI+mRuBbuv3F4lAUOk11Ej8/ldoBmb8y8YzZe33Z4ZX
Xvm8KK+Eb9EYZbopzk1Xqjw4iyzoqoX4X2SdjC2BiwGBRQ92cbQkdQgUP+YLzeqdmH7wvzbZv9gF
XsUz09vcUNbnGHG2C0IR+IHeKQaVctnWcxg/hE5+97AtKdNM3QMPOdH9anodSEzNZS9hpMvuJgXW
hi2i+9XNgMZ6prCml7EkKZXjIJTT2OKZ4OcHpf7h+ebGdq99F3M+OcNm5qf9IuESSxGCoDywXF+8
s+R/yKP3UfygVtNd7G+Es7W4fGbqb7Q725MANq+YLhfdVv9ZMjK7bu1G+Xg7mKwuGF06UN4zDnHZ
uigtEcH2PLZcQxxfabm+jo1x+hcmDLgkaGwpVBsXh9eq9dGXtM50A5HCXGVP4VZjddWJMwvy5eGN
o8lIKp/HUpE6dWj/C/SvNVcy6f7Rbryaug+mto9TjzoOhZah+12FKDUcb6/R6qlCXoixD2aDrjAq
XiH1kp56mCgZdI8Ti3ujT8SdlOaiU1WtfDRk2D5vG109X6ZB7J3b32BbL5et0xo/U5J5EhgqxU57
zLvHwdx4KlxdVgoj07SCJd7KfztklzaSIVKVQIjiky8Kkq1N7QeJVgZ66j9U9Bje6c9fW7T5ZgTk
9bPSzAKjFYUsPiFD8myM6qdQTXeGkv26beZqrxZmFg+/eDDHVK/z+KTpPC19md4UXH2+sI/jjPh/
uG3tapMW1hbxRhIzYdBUnCp0hligbCtoAof6Rjp828o1txbyz2mSp/FJ6B5N/yBWbr4lEL9lYhEG
EMD9HxNGdSf3x/qXvEVWMS/8RUp/sVSM112etaJKq4YXaXxKlPZpCCTe5CX0atpJkTzX8PuPtSxv
rNv68Z6x4TPDGknMpUk9QAgjsob4VKFOExzj/BDQAdU3osNVfJsdQxEcYS3kM0kCLq0oit4LZinG
J0v4Gr+a+ZfbR2zVCWIPBB9zmFuiyXjqtlYeFPGpK+TYlhAgo9t6N7Tj0ayyjbLJlq3FHg1ZY6b6
WMcnQ6FvfYcYZK/ty2nj5lz9RM88WixYGZjFmKR4ZHhWBGPTsGsq9ambzHsC+WM3TuNGVrDqFkrK
5Geydl1tSmG5GsXKT04BEsDxKS1GpzIEpJQ2cv/VkzDP+AAXWZlkRwi00eUyTU7mcC+Fd+8eCJwP
GiksXEw8NakMXB40huSnMgnM+Tj/EIUPSvGzi97+xWGjKwhljipf13W8oqhp+eBBkzqTdh8ldpfe
wW9728rqOjGbDPKJtyYF1EtHcl9JOn/ejyb1f3OH7nNB+3nbxOqWMzFOsmzOGvaLkyx4oRXGRpSc
4tHJ0SiADEUC/71xsFZi2swYSK8b4AWsbAtHkkz2RKH1opPUlvd4K1OJaSq77MEFDeazkQlvY0RR
4rZv86WyiKQXVmffzzLPPE8S3fD9+AR64yUHo0/wcFSt/Vhn0x95EH4IRXvIg/69zxz0WtERhGqa
5xSzXQtns0IDAmrG8ck0H6sitmv/Ue+3Wo7zj1z5pmtk8LCBzcwrl775A4lHasrxqVSO0/QCWjbc
omlaOX2wPzAjx/GgtbksrRVNm2QF6r2nJHFqAALvP9wXP7/4Ss0sK2LZ4+cnxkX8h9J4f5AB6cv6
07oGESPO0fVs95suGJNMhUG/UeAJdrIN8PLa6pz//CJ/agvoygedn/fTfRJ9Hoxi4/SufJmqChoA
ngVoGxk+vvz7fVP2ZCtSwxNTmbaZM94jB3cjSkNDOf0bU+TrTMkS065GVkNmhkqZFszJUAO7zODI
kv+IMBQN4Jdvf5JrgYBp3HncHazDlbaQF0eVmAVteGq1/KQk+p3YQKU5WrWtFsJ/0y/39UasXvtU
+LJxTZzj9TK7maC3gWaqCE9ylLwOlvzY19XnHnnd266tHQje/YRqDFFBW9zWkpwXphpG4WkqT/70
orz/c4FAAnEPlK0o9C6x0d0UykXWysNJrg7mt7DZ3/7rr8GbzAae/758edxSsy8NYJLDCd6pWNMO
hfoyyNC/mbaUPnTWJ7/6OjHPrGxJOK4kOVRseFXDBGdxWS+WLUUCoI9ipT+lkMBq/c9EeUyFeySC
i61e18rZg9yQiUvoc6ipLMtPRtopmej7/WnKT0L7OEbArabvcIKX4xcx30LDrpw6rFGYJ0KTTS2H
bZWUrkonKN0ptYJnIdJf60z7HDZbPM8rp44zTVGNt+k8SbHYtqHUJk3omo4g3aEX/Wa1G0noloHF
/lhWI49lR3cEWcU2P6jvBuPDOXDuwGz/LEzX0FRr6vz7ZvqPL+wGcW/4v26f7ZWNvzCxiKSRZ6a+
MfWzC5/EPtyBByLUvOhisjezxyITd7ftrRzpC3uLvKPxmqDX9KHjoQPxm5zRUhpt/oJD3LxW5oax
eX0WiQBcoLTXyTkYZVhOXIdW2ye5VHSnqPqoHaXu021f1tbu/OcX7922FVUvNfj5kXGCGCKjnYWA
tObUwbFMv962tfLJ4Aq0Mtx5/M8yUPuWBkNfmXcnpX+BinJXTm9Qy23E0ZVr1QSybZHUoAaCyM3l
eYNIj4nsSm5P0JfDseJwB0OYhwqI2R9vu7O2MzxCdFIPwtsVhaFgxhHE0X57CpBxD9Wf08a9tvH7
y50vMqFTBz9pT81rLe3ifHf7z1/bjbM/fzln36MsF/sNf76i3YfR4zQ81OVGirayF2BD5s4lQwnQ
jyxStLoexMZgGucUSg/cLYkCFuQl3UL2/CWxW3wimKFtRy+ciZ9lhXCMk1SSUhqgptrZEfMIXvk1
8/7x5Lc++cxU6ltw1+m28Rr8Fkwn0A+15Gj+3e3VvHaVdxwcicADZfh+/k7Pn4W5orbQjpqC5qTy
NyTqfRSgs/Ajz9+dlTLbD7MFBXdEjviaLk83f0OeCMyP8LlCDJdTY9tieLg+dZcWFt/PIBe5Vc4W
ggIUtl3EG8du9fchoiElQNP5qkwtZEaZi5Fcn8I3GPiH/Mftfbg+1fz5rM3fs3CdBMhlUnWFGDUk
g3dq6DCtmXbv/e55dErUicVZR5xn0+JUd1Ezehp0rK8AFTuUaOhu3vbhaolmAxYPTBo3oMmWcbLw
fFFM1Nh7TZ7QLuF+uf3zV0u0+Pn5KJ8dVQbM07HT+Hm0xqS2tiPhl69tFNC2XFisUd2GMJh7kffq
tQqKxTHYkI04v2YByDQfPUXHazpjS6l9QfFb6zUff3jmPg2Sf7FM5wbmm/NsmfTcMlLZakB6VLl4
qGpasrQN1acCPvSN1VrbEaKkwbA5vSc2/9JUpghDhLy29apKzxL6JaWUOP24UbZYW7B5Bo0DBQcU
7ZRLIyMspqpfFsJraLTBvpW6/DHJhGzj41hzhfIsiDkNT6RlLO7SOG57hr9PZjucVMt/NHrlKNXJ
7v1neOZ7hucGY/AVXzoTgmpL+1D2XikGvlpd/xKJvW1lW+qHV1GdTwUDmgYgZOYZnb09OwOFXBgC
+q/eqzJU5JK9ozXhCwBxlD2yjQtkbXsAcTEuJcH+SWC8NJXALuJ1seWfsiwTPyair37WPOvdMB0c
Orcyl9TOHFImaUz7LghOO7X+qdQ/b+/Kqg9/oy/CUOAJFr+u9uWIVEHln6IRgITVGfpu8jNvf9vK
2qZYlOCYAURMlMzr0gfERsa4gRf6ZMl/6vHHWHwvxO9D9s+7rVA0ZWKDTxLK7eVzPxm1NmrMJDiZ
BtTUzK83MlNi+a6Jtqoz885epC9zNfHM0ryqZ3sChXg8iGIUnGqUd40qPXXyGNkozP6TaeEhko2P
aSH/+hfeQZYDI6LMNOByvLEPI10ePU7bCCFLSHk71o7i+BwaW+MF11Rcs3dnlhbnuoDVrpYrwz81
cAPuFEtPnAjCkn2tCtrHUJB7ux6RygqlbHIiESR0XkyBnSSlsqcCX21F9ZXDg7v0+IGjrtAeWBHT
xYFY+6fc0pwy+yBMma2o3xTrz+0FXomDDFkq0AoyhQ6b9OIClJpRlgZa1yeUtHxHYcjhKFuMvWUF
ul+3Tc1f1dX5OTO1WOEmMXWrK0b/NI3dqzCOmZNPCRKEjWcn1QQdsmVPE3jObouuaPXgwjYGsybh
kcfp5cFNo2KUeybPXmON8YApLP5QNZ/LmQy+aW/i2H43vUp9/7UssarAWmg0QsK3iDFDGSEmrRb+
CS22YwpJo5iWOw+o6u1FXT0nFgUzXhQUMJbE2UWupGqpB/4pGUZaQGMtvcQIsuzbchydOA3NjXtz
bRPnxiY9BWZ+gFBdrmUuKZ2no9JGuLHqh5Rn50H3x/yla5+FYR+V+0wq6BGWQ3d329G1g8qVM+v4
AGoiM7g0nHVTJgeJ5J8UKBuDMYztUp/2qupvLOi6HV79f82AZb20A8dQT9pMxJG1A+2aqv2n2XJl
bc9IzP/PxPzvzwLprFOjq7EfnErAyKX/szaeLe0ptj7dXrGVW471+o+ZxafdUHUQhkJgqwIBJGAS
/4Cx3rltY3W1AIf83RGAT4uMMDHFXulMk6hpNvvJeK4mbZ+2wYaVVU/OrMiXC1ZCe9iOEnui5Ag+
xFOV3GemuhVyt3xZHG3UlaeiGz188aF0GIGidTmP5IbuwO1FW3eHYcaZ9FEh0710R+06n3LpvP+D
depFqmVB/V7pNQIPlB+MccqMXl2ltyWtVMi8eu/VJDe0pTpL90E/usYgi/9ib6Cao4c++3JFwqwb
BWpQRsYj0A8+pqqO0pm8EXPWNkaGtF+EOH2WFV9sTNASb4Qm917TarR2tTr+6pXRf7QAP7y3EMSy
8RxgGBrUI8iQxScTe6WaMSrvvdYzm4ciV9oR8UeHXLRw9MTcQgWvOUYmgRwMkGAu+oVj1ZB0Svtf
pH3Jctw60+wTMYLzsGWzJ02mJEuWvWHYsk1wAAnOw9PfhG/8x91oRCOsb3F8FopgNaZCoSors4Xz
buddT5vQdQ8jqgHXd5vKCN+NJ95mtbXeWhp+Q4D20H0o2vtiVNzsMhOcSAs1DV4TEi8hawblxGJk
8JnJ1v2eFDvn17+P4dSAEDoseFtB8iNNH4eiMjc0gbqfPbtz6AyVCuCsGotwOKFWUzhJjbHocJYe
uICdX7qKjF1qA+cSVNugmL3AJ9Kpcsy6QUBCcFtDsrV77D6Q2ODxzn8mhDuGjZZDV+ZqcQJu9HxA
hkmFp5XdYqcWhLPipq1hpjMGsRa7eTI22cq2VVJtrFnhLmUhx6khYfFX0DSbZoPFp8GmLm7Y+BCU
N6DasP0Q3EKZCrUj884gDEAIyPn0oPtzfl4qy0e5WcO4aFg3AOjPqpyAzADg+Xg7c58GoYRzA2ai
teg66GCg/mmwd1X9V7a54PUDVDCQcbqICKfBGYGfdpALYFqUrOZD2b/UmYrIlU+6GMxDCZUTuUJm
+4I4ZcCK91lWIaauGB3DpNTdfepZaFNawNg9T2TZl9k4tWCS8KmCD0A6gRyKAMVP8MOIgBCn0Mve
cEsttqHDuRp16OSKLSedQ7zcQYsPcpiLYLPIcdNNbaHFzHPp41zryU2Z19aBdkmp8J2yY8SZzRAp
B5zAR/A3bp+xamSrFjvgn530N9tFh1vxFedXcQ9IZ81HzgbIigCIfmHbdX29oice284iW2+MiAov
rPq+cG66cSUtTXstDtI7sB55zcv1O0D1fcHfWMxBDODxYzNFwZiH1P963YAh3dMnMyQ4mjbpgr7j
FjJ/Y9DQyML8VXuHfuu78ee/UYs0O2x/Www95iGE4pPn679Auu3A2oveNLxSkcw59wyQXV8sSJLC
aQ9b6FhAFM5QCS1JTCDdCfEAuAeg7S7Kjqsxg2SM+PEymGAfXDbJaoG67+f1gfC1ELzDmRUhYJ8q
VNQWW/NiMPS90oDu6jmNMxAnbVI6/bIh8PQBe4g7gLIEBwX29/nENbqX9K1b+3HiJLtgqA/OWIQV
clUb9BkezR611esGJZsRD2DwUqL7BqR3IomjA4mvipDWj718+r4ENNKX5st1E7KVAkQEyD0E1pxY
RhgT/Hjvr7UXe8m9SZ6t5dPYKIpQsmXCTcSDas6pIcafXTKtS17lQexqdR5WpfGgkQ40aTb94kAl
Cwmn/Hh9UJfs3OiLOTXJJ/YkGu1Mq0maLAPL+DDtNRAvpU69JdR/mAC7NEi603J/T/L+dRi7T/o6
bydWPrkLRJfN8uiQ9rgw1evyss+R/ybQD0A4C/o7FyQm3UxWK0jxvrCm9Jlp2eNEi20+0ps+AX/x
yH4ZKX5cU02RRVRUcRKfA9I2zhQHiWBc2MLOhbZQkQBTEcTWUPZ72036DaTy2J60KdsOtKnvGMl/
5GUwKnbwJdCKjxpfRocarKPV7nwl8rKAVFCiBbFRDfbdiiTmYe6ofp9B8e8OBFX5vgY31d3QzuyJ
zq2+7YFtOxq0/6XYEtJdCBkA7ENAh3AHnv+Q2fWyPmtR53Mzy9m0RWeH6cqmOygkGwcQmo3faFMW
Ifhshk9tR9q7Cg28UdW09uekM+sorfNqk7C52YP/LZ1D0mrNfdWkxdv1HypdqpPfKRzIwWCWNWVJ
EAPPQTaEsSVEL6f70i9TsmG9S/ZTpztRQGrVWslcgXNiWTg0RjMhYzBkSdwvVuQTyJ8tkaYqeEsC
EfPUCP8RJydzJlPiljOM8HZlc0v8XT1uVu9fYVx812FjcWgAz1EIu67wnEGbwNoZt5a9C8Z2N2eq
lKh8tv4zIeJRJkBdKsS+fjytxSsFpBsNpY/TpAyBZXZcQOtQ40G3ClQgzyesmnzNdXsSxGP6lHZI
es72Lh1+Xd90sosG/t8CdwiC7Qs0Zw5KrnI14C+rHAUAqO7OwdN1C7J1P7UgbC537XQzKWChXg/M
PzTuD/puqYiCZWfHBX0I5xcFC4WIGvWCqnLaMvBjHcKLbQ3IRvDNGH6uJgXNfL3xsu31QUnXBqki
tC1BEA+MZudrA7byJMknPYhLtAlu3XJkCHZayIOhxWBz3dSf8oEY7AAB/58twX9RZKdYa0xBPNv+
L4dA6r1z7+1gua8pA77GeYS223c3MUFLqx/QshstoxnPnrm7/juk6+gimeCD5xfNIPzvJ+d3JJ0G
2YcFOwUyuC2EECznvWjRpI1eJPq+QntVcZerDHK/fmIwz1uwLDkrNs7LapVhbX/P9LA5XB/VnzDn
Ynah8cYZTrF3dAFJVIFGq8izIoi7wZuO6Nt4XZlpgA1jLu/Hoqy3elcsUdu4zoublNaxpCvaFNeS
bUb0JsQZgcbDmvnjgax02NusaXedNYwbpwqmTQDM524qSBLVY2Pe4XKpIcgREMUgZDcch/m5yMaD
QUqMFvNeA+HH6iVxYeV7yz04zsHRoY+MboxyjK5PmGxVTm3xk3iyKsaUNegJCICaqT325BtlchiW
lPz0Sd1v2NioxE1lDspDkhlySShDAeJybk+rRyNHl3gSz9PO+MZUvfrSzyMTg5c+IAdggD//vKOx
sqo7AHT84taNjSK+Pluysq8JkBr6tBC9oFIvOAq/m42RUTuJtSxdnl0Qpt4tnp+jj84DgUJLvo9r
4t5ri+PFvlf5PxZN11MQWhvjo0dzTxGUSUcLBT4TSHQoGrrCZu/TpIL4GdL2Fol0Z1Nois0hc8MI
9tGTZnM2NjGTvoKIrncagsSjVn9rkum1YtW2r+ewQ0N02FL2O0tUwHqpTdSWIVaMitMFAN0bzapn
PTbkpN2BhHawv7CGbrQR78LvjU4UGXyZ4/d4YweieZAFiu9bhipH6iU4atYar+Z7jkQBupMU0yhd
phMjgsfXa1fLOsdPYh30sTWhoSpnLzPgA5rkBsgKcbDV+a6v8qm3hgyx2LI1rKNfKyZJ9Xn+9xMf
MRgDQ0yEQ0Vm6zf4fT+hohZdP1iydTgdAf/7iYlmAhklTWFiMT4Fzk067e1BcXZVoxAuvD90kKAf
RrHmQR+fW6L4vGoEwvWWDlaWe14Kx6brN2mXfFsr/cGD5NH/NlGCvyZJ1TlLCjNZtU+sKBk24B37
gAl4FFRoDCD/xPJM0EFsMB29IF78yNcOo48amiIWkK7FiQlhFBW6KPuugwmCV5AFlIxiCLJbDaUl
XDCQBwc/tuCmaeHm8zyOcCL6PkmR/d+167emVKCWpVZAO4N+SeBuEEmdb1orp0Hl6Q0ug2FDPlE7
7J5prwoX+U8VAxqgJ/8zItxoA3zhCFxgErdV9UBsFjaFdT/O8zNi5z5sfMT4A5c6WecoHbpNyVRS
DbJo5OQHiJfMzBOpfYsfQCskfdLmdq6cu6mynst0hjKX84G6OkgroBfDCWIxbsEV5EU3F1z2OO6z
EF3w2rqxNMX2kG4/Cwp2MITsX8D/fuJtigANG3WKp3lLvF3poAMJ+m3XD5HsGkO3IBJEuF4AIxJ2
4GpmAFPghRa3YNhFRiK3XlDXNXe61xs36VD0B2QLIVzWoOH2umW+IS42DHgEQIgAxXXkVc8HZ0E9
mRIffq4a8zdU3R7t3IrYjH6xot4GEBLfaN4KOYNc4ZmkpwGqO9Ar53qwomxu11ur5Q0rKvtgNDmU
GuQpO8TV+xnyjRsky9vd9XFK7aH1Dtz/AMSjlnw+TqNHLJZnSMNl1uc0+02ChzL93LKX61Zkux/K
sqiCIEJAJ7hw/DyEq2U5mX4M1NvWQOgzgXSxfskbJPwNBZRZYUvMRIxIv+dabiEtPfwo05fJDBky
RQQKHs3X66OSHYCTUYm700z1yR0nWBrNyPA3rcJpqT5vni9NMbWu1uNZH+f+96l5++eeUiSFgj9t
BLihECEKflcDQ4+JFmxkbIowLcJx2n5kdnibwv//vrDmY69Zq6nh+0b1lkC1JctVxS9ZsPB3BEgH
nU9QavjpNDHfj936wXL3TrLVk+P1QUgTtqc2BD/Qzp6FdyTPoejpsS6MyITmH55NL12tPfnBdGvY
9MkoRjeqe/NNr1TkCXyWRD90al/YBG1noeyKmzMeod1Q+i903QetF47jA2tISKbHafl5fciXtJJ8
YyAjzwVOAP/RhTg4gTfI+qr0Y01vsnHPoFiBdO+aPQ1tYv8M8Oz8ZOQjksMsS8h97y3rvmuTHPWS
YghTRt7GZSoOaAFoPrnIY29HlkN1mSRzRErypU6ps9dqt0WmZpr/PZZAjdUBKS9ojXFjCHsaBLa2
uyQ2no0TEl70YVvjH0+Fv5McTBSOeU8Gb1m+yKvpS24ZIzG8eIJ45ptffru+AJJtjaw8apEBhoLT
I8TAa+suoGJBtZCl7NnJsu+Lo3fQaaCH63YkwzhbZ/73k/u77Wr04K25HzvDzcTCIVFcLVJHjGZ1
3m4JwL+I6xqboG1SL+Xfb3aoTe6nBMph9d6mdQRaK0WoIB3NiTVh6fGEBsRjLPy4oDd5cQSP1Qdm
C3wYXH+Pk5zxVTuZLVJbjTGWlR83gXVM2u5ltPz36yZkdzEenv+Z4H8/MdGZS9s2XubHdsJCvXxH
YmtjJ7f9/Pm6HckGMwPkXdBo53JVKMEzp0NeEwe8mDGKxfmmdB1tDzmJGXy+Wqnwn9I9gEaCgAsk
4P/CrOUWrgEUjvzYZN09G+gOyZCbsSRP61Iex/mfWaa46/J1nvN20e4pPuFTTbNKAi1NZHqPbX5Q
PiO467vwxkgPcOpHEP+IVDaO1upO1reIR4el+LWgXLupPRqU4axP2t7oA/NmRRlkBcAYG7BBf+uh
KoAzCZvcWELSMQ2sqqWuiHik6wk0MBpLHfw0RzjIpVZ37uiioryaNrTD5h3Eflvt6fqmkZ6vgAuR
oJuA09ifb07NS/Mu78og9sAS/tAzlQ6K5Pu4wTlIBmkrtMkKm5La/djoLYIp/VsOzI+KaUB2kYPY
ykdxH0UDLjp5/vtZXZmdsQa4Goz5k5OTnxaY9dwyj/xM+0xKAJs92m1Nb3xqKuuuXlVUCrKCN6Bb
DoeZoNkZHejnP8AcoVnFahfwDNcPPevegiJG1z8XlMOexx10Lzek8ja693h94SRe5cyuEEGsUFZl
WunDrrf8COrljRn+Afy+K5g4c1V3qtQY6gYGmpY4n4wQkqH3Ya4XDxiU3u7dI8kXcGWSNYlsb3oN
5txVuBeTe3XhQALNBzJWiPECDi+2KqWNOXiDR+HK0F/92XFI+qk0B+PJo5bxO1sDMBaAbPFL31hG
tNam2YY6opt7FMUx7WNntEc2ZP69n0GGOofm1rEh+rBhWjeFrLUHqIPoc9i3hbchXTvdEWc1Hme7
TcH41XcbL0gCKEnj6YvcdIkrOjO21xdPcrShyasjdcx19S5YEQJrTaH2jFstG6MB+ld6vS28f78O
YAM944CuA5wknowasWDS+LgO/MHbpMG8o80np/MV96fkJuDqwuiM4MCLC+LcVk+GqWkQbVhrG07E
PiSp/YAWzh0pMi00PE0R3UgPPO/QA94f6Y+LTuzVz+zOTAde/dS+jZn17Gbsdi7o47KaXVhSgvso
CfVW22a5/VQG/8wRhcj51L4QkBRV8kflDndRP9yMRXrbOyqWK9lpQ/shQl1gibwLjv8p7dcWUnDo
Qu4q80YLzPZ5rgd/37iFf7TIbCvmVOajEf+gJs47RS8g55k5jrZBkFQy9AcHMNA8VZWsVRaESSvZ
aGsN7vjYmnemu1XdlNLPc5lwAMhAEijelGSGqlBFaqAHAJ/VliH8ff24ysrSWAlokoHAAKkxMe22
aFpbT/4MpFW1d9Ob4bdX4YW4hU54u2ynH8myZfWm9CLt63XD/HYU/aDJpbrQ2YITJgYmJuRm+7rB
M7HUH2jyajqf7bEGBwTYwuu3af0xqLYeX4gLg1Bv5MwavEYoXKdQaK71mSLmqHK6Q8nhztToTU0h
92BB1ijsi8TZasBVXR+mbP2AZPvPKv/7SYQctBWhHSgu4pkan+kyvA0MxePrNqRTCZ5y6MmjBnSR
9a6gBphRdKrENmQFi2QKM5qH2vqV9o+D/TR0ebTM79dNyrw8REJATYMG78vepMnLRq8hDjxwdWsX
e7c9luUHLpITE2JWrOm7CY3Cuh+nef4jGIznVg/WkCSeooAjc/OIblA7xgGDpC3/+8kKOTSzWQF0
dzxl7N1y2LEaobXoWe4vIwecLmG2vr8+edKdCNEFhFVwTUibnltkSGJg+4/I93nJjL7yfomCxM+2
FsnpRu97fZsi8IoWO2kUcyobK6qrSJ1ybQtH7MNLyiZZzNkmj8l6bM3NTKLe2bfF0SsVAb5s26PV
HKlTjO+yQ2odex26gC15NP3NZN3azr/jwxBgcHI0NF9ATUU4zJXvdG25ZOTRrm+1MgpcxZGS3FMg
xoMAAyiXeEpJCH1Bv2ClI3IB8TjO+3TUw9lwthWU2VTcslJDcOzIOFgestnCXuCPTaMZJzdOGITK
jfyoz+sRQMtSVWmVrAiaFBAuoV0N+FVxxjKnsfVa7514yN2Q9WGwqBr/+U8VHCzKhh4eLCZge+D9
O9/WLSC605qbTmw7U9xYxedJaz/35T9zBoGLAR4VJRwuP3mR1pjtYuhXkFzE+XTLUdv03z02D0xA
j2FycLqIM80agwKXnjnxaEFld1/3z/98+s++L2zdPC2Y6az4vj5t62+0K7Zdm299vwWN+RD63b+f
RA/01cDEcCXtC6WM3nSLFWzZdmyjIoq3vcKXXSpyYTlQS0OfDTB7l7G4Bp0ixtLJjo2V6g9zsgZf
/arswt5uxpu0hovxJre98ys8CSxa6Sj6GsG+RnZ27w8+bnxoGO6bwJ3vgklJbSfbksjkoDkHbUCc
KOR8SwLU1+ir19sxdAqeEaYdnLSuI09LVMwqEseKcjPvoYVLQp+zcIxpqecscSs7tooxhJHQQWNo
iyeQkUFEII+ubyGZ0wCXLo4yCm6A8QneaS2DhdGF2rGpxdDeiSzQrfr2y2p+YKs6qIcAroWC4oVq
uO9XnZ2SxonN4Jl4NDT1+1V/Key7WrsdVAGhbK2QDMJeBYHsZY84I0XtNkHpxE46jdDAAw+Ckw1u
5DbeB5qRkQ/7a0pIMPgJSN7Auw8XMj/b7ClwVRGZdDuARu9PFfgypkCyb/SnFodugkDi1vaXDJLS
+nLMPYghjSP06nhXiOIoSo1CXAsPVrC2XXRuubQc/BmppBgpxygp022BMN727yBbQ/L36ztQEsIg
X4nAHYwVuFRsvkNPgyYkR6ui8524MqvfNmGbyquOY2u82n7/fZmqz0kDJpbrNmUbBO9iEC6CgxPW
+fhPbEI1eZkCit0IDuxNQ2PDPFhepThasmuSawhju+NZBCzJuZEqoZAbbxwb/KcPDHRoLlOAqqSj
sMG0CmQHAjARWzegTciaU8+OmRnp9a4xw0ylXiF5D6Ce99eE4PVyI2s9iKrZ8aChBY1qoZZ50dj9
Hr2HsQJSMd0H89v1tfmjNype/vxE8RIcggCRKwnq591AA1wDQOb0n9Z5JDcZKdy9bTR25DAU0F0X
TRdrvuqbdXS729Yfuoe2XswNKfJfzGNzXIDJ2SW7GsBvPNQTb8+mDvwd1IQKMtgjwMB+/UfLDgyO
IvKbAe6Gi3KP7YxW6038N89bDS9A6wDFWYJSpQrbKN1UyAz9qSsZFyGLPeYV0MPw12kDsUiKSpLt
uiowoHQ0XLAC5R489sQAz9RrU/OawY5X/ctiwut4QTg2P8wWKHrjA6SBHlqRELBC+I1rzJwfE7NE
DlOfVjvW10++d4T6/PWlkc0YgAJ4paDfDERlwlnvSkJTzUSQpLHspS2mh1JXdcvILtFTE0K4SgjY
PLUuseOiNdcwGDWoiMBZIoTdpiONro9HlktHRwPY9UFabqGnRZgwy9JKyGIBHpx2qbuplzKytP6W
5NV2GqxvWmndZ7TZmlX2OqzVvyN0wCGi404AkydwfcJI2Uo1Y2p12K77NmrbudsCpgE/ahvTzimX
RnE5yFwc0qVQTUG7C5y1sHjMsfu+ZKuHcrwRDqm1nxYTnRzz/vqcyvYIDlXwJ3MPLmn+95P7IKsr
y+jczovdJk60+/LxA59HCyxP1EOqS2yUmBvLIyUYCGN72TdRpaL3lnUsACL29/vCLBlr5xV2ju+X
1Cmd0G5zGjfr4n7ycwPy4YAqWPtG04d64+j2W5foOZ65NAknj2ibRqflvjQp2XkF0AIF2nUjW5/G
N7dt88dlmFGaqZPipl7q4JA2yB1akP79WpdEhTfhP1N0/CiBGTz5hF0mVsFSaP+kMOrHQ0A3xWqF
bfnIwF45++mNjQa864siO7RcthCPGYC/LqGXZq6DunIB0qA+2MHrcpuVj6Z1uG5Esn9REMJzHMkt
3GdiRghkjIbBTJQXaPlcVlNojlgeFWxOZUQ4lHpaDGOZ41FkErq31/0yoowRKEYiOSJAV2PzIipE
gVJEsVG38s2OoYQY6OMLZAsipyQq2RKFDTFPl6ToFW9XVOvmKnlO++XOL9aX6wsiWXUMAwAAjnUH
EZIwV27mpIPdYq5K8mJWrz0kiKvXTPHYkY4DDNJcwAKRmZiV09x2yEH0gXGMoQmdJAXVkuzzeIfi
tQygDPCZwgWQoi63+mPrxsscVktUu4q4UhL0gYro7/eFN01j1BND5sKNR1bvKo/ejt30NFc0Gi00
pvjrd/Q3fEVLqsIsn3rx+GNr4e2LxzTYSvjPOnHCZtqZQUYaP+6mLa0i/UjftCacuk2SKMJ/ySZA
pPGfJXGfASHpE6Ps/DhotEeSuM+Jww4paAlyUwUoU5kS1sqzEo0UlKFtn9bgbnSi1WdhtiKxvvy4
vrMlu+JsUMKqGRV0feoc3nNxooxByFgRR0lHgtc04kG8qy+qsUs1NuikhysbcuemAfWn7m2H3rmf
U+0jG+HEEv8lJxthRle2PnOn2fXfq8oIx+Ddt+cIDGah1f3MVdUB6cSdmBNuTz8hdVbZgPyVrhmW
Hn8wKHynxEFDOvPv1AlOx9ETugQLnE5dHBZ3Z05fSlUMoBqEcHjSfMlbPHFw0UxQv/5h24oISTEE
EZqNG2H0CMEkseBldr7pmR16pQrGJuuNO50oESZCm9ZvuwWsGlY34/HGXmx7fcv99m6sjWeIeT/b
fvOLJdrecrKtDRbD2lTJisgHymsa4ES8ZEgrpxQSd+bsAYAYPOSNt0+D9CubdMVpUpnh63myx9OC
WDbaZ4EVgW5JEZjvthGg6GsqjpLUjI28GwceWBe8w0YwM9PXBi/O0i919o2lv8tMkRWW+gXgSDjU
wAhQQDkfSU68yiUjkI5Eu3fAu+86aIDLP5vl5+v+TYZpQNb5ryHhFBVs6CdoJXlxsrRR080b3082
3fip0bLQXL6k9LEfvLCrq+Pyz/ocuGsRL+jITqHmhXLb+RhdYhQDywBOrJL7lR4ze5Or2FulB/jE
hLAhoA7rZnUPE10bOuOeNP8eNGAISCdzzCM2tnARWSWIudMUMUmWeF9ZPn4xLRX9tHyFEJNwK1w6
RZgmpyPMsErTjVP9a5pCS09jTb/pKpCmuVkHOg/orXrLJ1prx3HtdzPYEq7vEeleRMCN8fEwQhSB
KM0Mzwsn9+KhCRsnct9KAA5qRfQgCY/wOPlrRJjJhOmVp9kwMkHkBF2zI/vRa3b1pe696UkL9OF7
tabTNl+6Hrj/ZFU8waVlEvgnTjQABYQLIEoJQJaZU+bFxuzekLrYo8Mk6tHGZ5jtZ7Q17xeyvLM0
/2nN3RFUJ495Od74dAR79nhDB5VCsOzVhuY1dMkBF8P7bc/PxjSl6zDWiRuv2pCGOenHu7TOaKzn
3fLUkcDepyZTJXWkRoHF4Wof8IwilkUDG68+6wUAjeVNZt1CJxaFdts+rKXi6pYtNnwa50wEOOyi
fxmk2FWJH+HGJsIr6PYyNHvZQ5hX49M6rvp2MetdagwHMn+gaQ4JCbSWoYEf7dligT0N/Exv1xQ3
RPWtt98BIXYBJXeDw6IKvGWu59SSEDnma9K4zaK5QI/vrQQMLNH1UymjYMJQAGzFBYG2fTGy15Ny
XcvBcGOvZJSFFLRjkbG04CPIOvZ9Jc0r7vwiNBu9205EL28YRCvuJqdjj8M0jsc+J8uhySy2WbTF
3Tal+3j9F8quyZMfKD4IXJJrrjlglRcrv+lr5EmqLmTuB1zwqRXBcZDCKDRQlaBAT1ELjixV2lY6
Clzy8PBoe4TozvlJLDtbT4iFyx66X986O7lJ3PotgZzU9cmSnT14eODaA8i8XOhIlUBKupqLCCkA
6T/tGIiJlofWTd6NanqzWqbqg5RuzxN7wvb0+sDptRkdJ+mqRwmtH5LmAzAaD4NBchiaFpcEmXhl
9ybqES4wSJs8ibpmN7nbog7N9tZSvaOkq3RiS3jdjCDcW5wK/pIVfujW312j2ZiqcF12EUIDAkcN
GXWk14WtZhc+euEzJDQ1dqwTEs5Ve2hyLbRGVZODdDhAFWLukE27YJ2naz8t1JmAsLbmd7aggrx6
z4hG99c3ncKMeLND1SifmxZmDHuJGzs7INe/tVxVkCndayAE+wMlBNEn//tJWJ5Vxdxm4BePjWT+
lZb1nVnaijYt6fE5McFHemKi6Su0iTbcBJJDzsYvtpp2184bpiq5S/YAFh8Vd4ApcH8FAhwdKrDz
hNKYG7s5dGax9t0OJePGfrm+MpLxwAxH9bu4Hi9Q6JkBDuuOQeaRTvoR2QM7BMfbvbEMO4v0B2tl
CpCd7DbhmxrameBAgsyJOIGk0AfNr7kbNZ9s8wsj7+mdW65R47nkKdFTctOXBN1WwQAiYmrElBa7
xM3B+meX+veh0OkRXU6q5KVkh6LGiz2DZDImXOwIN9uhYRDMRqTg3mrJ11mDuAUqgB+YbHT3cPgu
J+sQXDzJLaie9OA8N9Abx9tp9qtevqyV94pVuHFQd7xuTxL+QGL5/+xdcCGxxq/XnMExpgVCyMgf
uO7ZJvc2CxhrsnHTrsfrBiUHEO8rMLujpQfIKxH5RZFEz3pvRiziRVYXVk//2+eF+Zv7wqt0HZ93
hrf5Rvc+8nkULiBrAvAJiv/nZ9uv6rHVNXyeerdB/fCRPj/kLf9+n5/FE98xIVxaugTfL4+msWuy
3fXZka02uu8B+ODFX1C0nX9+aRwtR1DrxF1J+7Bz/Shbu69octxW07itoEpn+IUDJh1VZCRzVaeG
BbcbTBAtm80FGBAI3kzFsBkd6FOa75OfRNeHKNtfAK4ASQpYnnlxXRXVZLsAtzi46V9z/TFQXFOK
z4vX1NTQajIbfD7XC4C23FD/d7Qq3lo80QvHB9cuLJHbmf24DJMV217rbzogS/cORJ8UVmTrAf/K
u6A5yZyY7+hJipcH06zYpPty3U3NwewOS654SEutALYPaDaXjhbHYvjDZJRjbcYMiYHZ8o4+NSG9
rXURilkq98yzQ0J1AYlrtKXgJrT4/X6+t3MAomc0s5txt1gpGgMmSMl4X5qh/gqleiss3SANWzyc
r2832YlCZRbMxyAK5iq151ZpYadAmc4WkOfstgFM02foGLDy71BInjZDVr9ZATL1QxmoKHhkOxFg
O96M5gECIt6SaDwrQEmSWrE+DJ8JDW6LlSpuYtmNh4QchL+5vDjQ0+eDq7K5KYlPrLjqDlBXChMt
GsjX6xMoWzYONUXpPABOS3w6grcGsICgBsYpRVYhNCb6TgNQypmVW/02oZx1KEHuGSU1xFOuW5aO
Dlc59gvuvYvSLTjgHIvpOANGN4/fmN/Orz5zy4iZk0qZV2rqD84K9WgwLwu3Urm6i+lpjR0nRX2f
+fRQGOQmqXNFpla6Jf6aEXP4KODPLSMtzNB9U20KpghO5MPAPkAvTgA4mnDEjNzr6tnF99f2vllu
huS7b7x8YFGg5Yp3GpoOABY+33K+VmVdjdpqPNbtq2NPhyBLfjaD/7+Z+QPBOblnV9S5kql1Ldzj
VhPVJgl2C258JC2Iq3gOSCft74j+5FRPTBFXH1ZS+VbMgLNwCFJMWei5Ck/LZ150fkDL/d+0/am7
nBjpkL7O9CUFsjpzGzPEC1Q7UK+2t0s3FBudAsYzWUrklWxoyNHhWYjWbEi1CP5hhXQBh6fbsU63
mn0g6X1eKFIqUhOAIsECLnRgos73AxuWzJ6pDvjyWr5NSfNglXTrQBTs37cdgO//meE32cn8uUZK
iVNbdrxotPlcZHYWOZRqX6fVGFSm+NNcXCv08yKDA5eK/gTh6T4bOrUskjoxpETtcMzscdflWbdp
PKccwizN6zu6Lsuurpo68rvE3TCmzZsOGpk42AvwzkVfHHrIc27n1HCGcIJm7r4b5npj1np340Os
LczdfgpXb8hu3Lp5zNGa/UnP2wKaQE5ySNFttNPBHBot9QDtc7STLK4B9966727mTymK173+hFik
DINpGjYTMdNfGjUBQK31b46ma294LJpbjSzdXbfMiINRP0R7vo0eYeTODYgq6tazk6RGmGcki+xq
7I+tU2c7fUxU+SqJ2wNuHzOKugSAReKbXivMtEg9AACZsV0ikJxf3xuSKAafR9cCqLhsuD7BJbWg
iwf2bnbiprvTyWNd33btIaOqFmLpKBC4QNYX6ZyLZ3bBGrBypZYTl9YGOkRMV7z0+EkRth20gjmS
GLE/gLfCFh+bLi+aqXNiyh68/mVFh3ymCI6lJpD6wSMY8IGLpuQlZdScE+rEPfnRTM4GXNaRsSqM
SJYDng5dBgApYixi3FM32dzZPfDygR5ElgWOLa1Ftyu4J4rgA/fdqSlhykhK7CaYiBOnAYhE7lsk
GFQUyzLHjVwrkIPgTUDXsbC5yjxY89LDlVqP/R1PHbM6SaES53yqRt/eVY6KHFKyzbi0Ggp4Orh9
LjhLBrtPu0GzrRiYtu+et+yA8nq8fmAk2+DMhDBtQZYm41haCBsNI1oM5ymYjUNbzcfrZmSRI6dK
90HmBA3Hi9unLmatGjwLNMH0tTfYzdque5faAOITFvUg0AvLQgXJl04ffBuSoXbAKQbPL4pVS81i
zBDvu/QJii3OoJg7yfcDVNn+kMDjSSEW26C96xSDy6x4cdEN6Wdhm2SKXS05QHg18PottJwC3Hrn
Q6jnZNDqGQEJFOrfU7PXnweLsi1lmr21J8NVPDWlI0IlEyAFPM4upPamvhvnYURflWfl28R0omZU
PFOkAzqxwH/ByeU9aeUaTCUsDCR5qpzgMGjkth3WjTdUqhBYOhqoaoArBm9atIef2wq0elh5aBx7
Y9h42jZxjN31bS05Pbj3/7MgBvGQvUOOxMSzZMmT76kLuO88sS/+DC/3AUNoywbwGtH2RV8sVLim
tkwSK5569ktLDBL6q0VCarb/j7Qr7ZEUV7a/CAnM/hXIrbbOrK7q7povqLcBDDabWcyvf4fWuzOZ
TpSoaqSr0dWUhkjbYTscceKcNUvzpKhXD47qfywpC1Sh13QiEh6nfRN0Y32ZlQ3csKMRqKIn+X5E
DDiMZl0DlKtRWZ1P3DNvgGY1+mYmhMJWK75YNN94jANV7q1cp+6SJ8xCN0BbQFj+ivLDIlMjMmcg
RzHqRSB1BoCxxWx0Z7bdMRO2HfGy0wO/ncxnM2u7F1sfZWAiIBeB09AxiB23RhJbaN6DRvNsT7NZ
kgRiTVtii/Fb4Y0OiHtb78GsmvbgeFr5AqLLPDSSuPqMxcvv2YQD1gJvdCjNOt2LPgZPSywZ25LY
4vdxjiJe4Fbg3XFTy9mzRjSfwPJU3PtJnEYy30+iOzRowPSSyCsi0AHsEmjTjVDe08IxiSPuePc0
qa1HRG3IQrOqiXRw3zynkKAMS01v7g2vt0926yV/I1D1NrZP221Dh2nbSC/b8r5s0UepD2E1IDzt
nDoLEQC5f8vSzQK/pCQgVadFltWOGzP2ii2gzdmzm2vJvjBEsRG9Pq0s3NJpYbszrgAJQt2x5mvl
zD+seqI12ovQ0gDg+XOdRJxuots7a9EEeg08A6lWMFfNfz8z0cZNakF1yz468caFCGeGm4LRn331
/badpX0Fuo9/7Ciu7lZNkqJ3wj6m9DWtNmm7gWBiTocwG6HQWgmk89eybEun07lJZfYAkjDLEjQF
R3/YAiLoTNtkTfpzefY8HV2roCBE3uly9mobeafR7xFF6niYZDWS06m5nwb6pllr9MxLm3gm/EJt
GPc5YHSXtrSqlH3fUhy25I40vxNerTzM1wwol20xMFPkFQzoQxTfOXJ72wMWP49EPrKe6HK46tTv
HatiCSlNIGnrvzuz/9SVa2QACxHqLCoJJXd4Mjx69ogzZ55qZox+ZRA8V+M96L4r3d2X/FU2J01f
A00utT7BGDQTwAo6t6cq01X2EhIrBUOyhIgNQuMX8PxsQf62A+xib3T9Jwp1bsthSQhs1MvtufwT
MKrXFFBXjgMJVWS4VNaXUbQ5IHqIW806b8K2se5F6u0ILkYKsfWpze3AyCu0SXraGxltJ0j9ZIf3
+hiwBLQPK79mdr2rX4OuH/SVgJERAcflvJO069IJN8TRye8a4Ktiuw6q5IdviiiGiBgx8iitHjP9
x227SxvcmvsC5xh3zsFdmtVKZhu1IcmRefdkOiTiru1Xbuglpz03oRyPVW9Ukz2MBNxVr+KxyFbC
wbXPKxM3IeirTR8Xc9p9M91v78+xonL57/woB6BdV0aPrlxyJF/sUUROYka3F2Dt5yvHn2l1hZQC
Bti4d/Q6wItj5UxaOmAtvNERJkFv1VObo40y9y0NWHjgBjonGDJm7YQ0oF+ja+By9MQH2NpnwChY
ZfFkMsANcOlSNXOnhk+EoIxgR+kksV30sM83t+dtaVTAc8wqHcgEgYTn0gpLcOVWqKsdM4MHjfHs
eY+M/5XnL//NjLI8sayn0ZQw0xvA8ZJn030a8dI0knTlAFg6d8HXMIvIoGn+6hoE4TJ306wiRwrR
XVkDUdYZUNMCa1854SSI7d3tgS35HZqN8CBELxu6P5WB5UnJDL+C340kHDIaWDju/pOFP33hZzcJ
azS3k1InR7v/PIpXwMg/8n2Ut0EZ54PERPEzz7YyBA8mdg4X0WhnTy2lK8n8JWwuLieC7jIL3EhX
FGjgH21FV7fGUWaO/RKPfrJxy1J/LcZmiMrKyb8YtutEemVVL70mkwOviAwp6eKIMSRHmzRrXnmt
+49gd8xeb0/AkssgsYeuNLxMETspE9BMvZkMdDKOqZnvMp95kU66RxI3Y0Ardi+a1aLrktPgssQF
ha4h66rajpRwLoEthdOgZWgruv3tAS1+flarAT8k5OrUPjuPgRlBa1LcgRzAf/dHmq+dhUtTBuZU
/H4H6f8rJQTm+sLK3JgctfFIy7+MxAsrwLon664bPsCsjZ7Bf22RyxNKMretHD3BaNIQGi37guUr
87UcP52ZUCoyzcBHCfA6OTbexJAVLctHrSYx5s4mYA+T+tYWnO9LKivAP9BFbpjlB7ikQVH+T/yu
QiQAYqYShQH7mOsGJNKyzcBXzuDZj9XQCDsQ4md4eQMpNS/q2UFCDOzz0pzwCIGIqlU+z8hmSCvf
9r0/4d6VFeDdUWMHfxQSjZdW2tGtC+aBt8AYuPNJcHcIRhAB2AHRpq4K7KH7mfQV30+xPgVMOkmY
DfQutx8H0wIX+FBYcejUzH5KfA2cnKSPrRCpqqYOSmlQHILM/NSiBr0BqyVqPJlsNzlYJkQQG8he
4LBwfkrdTQ9T2uPOlDLPtnJ0nG+VDm7dhPkytC1ZbnqzJs9VT/sgIVUzBG4ZP/k4u6uuCpNkp4ld
4erd71RW9ESm7Bexm+RLyg2+sfuRh2VlloFXyOIex10eDFM5bMk49YGPbbHXY1r8uD2vS3sabcYz
0xvwfQj0L6fVLDpXlFXuHKm48/w7ZENuf3/JOdA9QeYKNQoe6vdpbwwjt/C+j/FYaVoNIFLnQCEj
f9vM4jDOzMx/P/PBwihNkdnwQb0OOyvqq5WX3dowlLN8Ik2ecILv2+QBegg2OXVrhKezA186uAHc
Axo7cI2hF07tGDK0UQxFAaqRwkzcg98Bp5IC1SknMAcUwhvvs3HooqYa7M3tubseGwyDCAQEE3Mv
sEpkXtijZ4BM2Qb9CJ410I536AaH7m0j1wt0aURZoKlgQBAXMEKbHWNh4q0s0Nr3lQXysoqZ8fx9
/e+++Zy3n2///IVeq/n3I82MXD3ymWoaxHaKGhNIbZT0+12pW+FQa0HcuAjRW/HABnNHRksPwMcO
Tfee/9CmtdrUdUQNy2hyR+LWnUtUyjEL0g6to4NjHfWmOph4MkCjnm0bzj7HtVhxievZRNMa4nak
YJD8RkHncjsRHcitqXKto2Ntq/pzvNbyfj2Wy++Ty++75TDmlgsGl1Q+4H/IL3Ky9bPo9qKtjUI5
21Jrskwxj4I5IX/u1sDB1/tmHgQuV2QDgKB1lUGMALYCvIlBTCJA+kPw17Re2TWLJuyZ1QpBLiBt
ilcz2vlDDcc6yimxg4KMBVrcZKSb6e72VC0uCJhRAS4DWhPvw8sF0So8Y2xg544+WFOfzcLOtv0Q
0+9TkiQvdTN9gKwLcTGQoZBkh4+pUQlEBEbBZIPzNH6xH83h7fZwFlf+7POK/5q20HtvxOcNIzDu
yVolevHziEMAcpjTfJ4Si1iT9EvbKu0jIPhWs6drnUXL30f/FhRxPTCLKo5LHF6hQoRLU96VGnCS
ye8PTA8Yo//3/dn+2W3ZEsl1TeD7NrrKH/1ypca46LVnn1ecSeiCDM185/dfPRnY+q5YIxBasgBy
QxxOSEsjfFHOQgRnbTxN2HqVd6iMnVnlu66qVvbE0iqcG1FWmcbSTmwTRhx+X4f5uJK6WhzDTDA9
C3+Da1f5POpAceo5lX00vU+kfGhJKK3N+9d5RrCAHBklbNi6XGe9rcCHOng23h8HxLTlR0YwawVA
5x1ZexWKE4MICaDXyjnqPJLZa1Y+TeMH4rqZogCn7NwIrlbHIZ1gS8NCeAoVqH5rCa/ZDENT7m/P
09Lph8BnBiyDBvQKu4A3PMPF64OzLIFggGalj2DB2+lJ9wC8bfQBW8DOITmG7DbyfZdrYo4S6n5A
1x213mtCcAuzu8yIm91U9MCIETM1T7cNXrsxoNCQB0CalEDmz1L2ypDlUP+YhHkU7SHz9muX7LUb
z0jr2b8wpGsWKVD0pxZLS+s4mkMIZYeIJsbWn9YqN3O+S42Oz8yo3VUZ00FaOVWIGLRCuLvajtnR
HAz+ZUw5OSYZyYGaK0R2mMpKggl/TF8/MI0ozeuQ4gFEWRXga5mWgucLQIAYeRw+hryVK56xuFBn
FpR4otf6FBkj1zymLzLbF+Tw3wagXCqx+N8A6ESDsQoLvkYjPXvS1RqdDWAe4Nm1UlaAJOuTAwgQ
ScOi3hotHtN76zsUot99LMDpEBR5M0/dHKVeWqpkmae8x1vJ9n94h9T46/ZULeQV8X0kYZCVB93s
dSGPoSj9h9E2Ji+d+ALmUvTVg34zcBIWMinRjzUFGcr5FKXd3th2Tho80fdnaPEr/uC7QQE0M3Fc
jpJJW9ZNitLr9JNbCC6fb49yyd/QdoS6O5hE0IarTGLi1xmLO24fR/2o0a/G+8E5qC7MDQsAtuGS
U2+ffGhd2uLyOA7Iu4IoZMWf5/tR8TaQxgDvbHtzjKRyFZa1DeFUF+qlGTI7hflj2mt/obsmKCxI
YvVr+f+FYw5E1OhJxssLeRL1ItIabhckr30QgcZRFe+4V22HWHu/X2OqUF+Y71OENsrloMvKAuEX
xBlMEICirDC8PxsIThVAG3Fcg1oFD8lLl6pTw6y6UmMnVn/5KeuX2x61MEkzEnTG+xAC0kwlpBGA
Gpo5l/xkomOkj7j5l9+vmFhw2gsT8z1xfsYwRhN7gAl7q+EGaFbYPhaOMIDnZyghPBevE2UBPMHB
ie517ORl/QGKFaFlHEFUiPR+qE/b27O1Zks574sxg/yl3rOTlm4yguGE2ncXIpfm59t2lnIXF4NS
Tn4DRLmaIQQ7deVPbKmgRS+rWT9mMrlz0P2SFMCZ9bKa4U1B2/trlNoLS4ZudWyaOcmIzij1GBsl
YPxJy06u/akK3G5lyZaHd/Z9xetGi7KyEg076fXWjl+J92DXoEbaz1p5Ij1U1sbOHq1k5ZGzOCr0
ePypoSIqUBwRjxMgwtCVcEqHu2rj1iufX3SOGUZLgGnDI3Peamd+7huZ2RHK2Ylqj70zoULxQju0
4UNub0zejQBApwUe4cAYgpAUHO6XtprSqKukAKETG0O90wM77VbOtYWDAbco8kkIPwHZV3HVTQPo
azZ62EhgKTLEY4OUiWa93fbzJSN4Fs/lgVkOyVKGUehNP0B7qzilfUiNMM+iae1KWzMxO8XZqlSZ
3UgK0tcTGEAjOrxC86FBCeL2OK5fI9B7OBuHsvR5rXNWM4wjLiLbCwDMtNstguvbVpYc7NzK/CvO
hlJ7bMxjaRUQ9e3CMv/Vjj5KFj8zunO8lYVZ3KHntpQTQJd+XWkZbHlTjXYXfaMBKQmNlkD21e+0
k1vhdd9JUkeJL49agTaV/zZW5YRwwW/jW9QpTrLNwhzpmkY8VM0uqfcWXTnUFxfPsjzXm/UdUKe6
nNYiQ48mGbB4owUgp/nUuOFgbG1nxczS6QMu6v+ZUWM3hoKHgQoBHDElgU/rQJCV2vqiq9sIgkHf
+qdOejmQjGgpS2uCORv/EuDOkd4PstZdvThZZzbmv5/5oMl8kQugZE88jTI3pCipgVZr7YJYGImr
Q3UGzzYAGK/6Zs22LkELXhSnHnhCFyq0fHrx03fnQhBCnxlRTgYwtug62mMLNCQ95dmvkdyVa8D6
hXLypQ3lYODIaALIgHCkEjvHfdD9AHFWa2xTwHj9e899a9eojpd2LoYFCB5kv8GyoLJiNYXJm7yu
4GeohILEoYzvRHLPUaTsnB+O+yb0vaZHerq5vWHnXaLE9hdmldCIFhp14wRmW8CfJng4SqFjSGQw
dBtB0Ni2Ft4veCKeEohc5+crbhDl7shtPzeQZ89PpIhwRgB6TafQWVPYXHiyXFhRnER4VdbG0slP
yN8TeXCtQzt8b/wqysAV1E4/bk/iot+jrKuDTw30GGoRp3edpi6plp84+dvQX43yaShXIoc1E8o6
8aE0CruEibLZdtlPyjb6ml7doiucjUJZGWB1Wla42Fh4cuwN/pdFv/gQx6j6Xzb/WtA7Hq9EXmtj
UhZplF6PBk1anPTS3VTV97Y9cH1YuZEWjUBuCyiaubSjMj5oRt/L2Btxutr3PN71KB1y9yMDObOh
DIQVbZuLbsLpWoTovBFlBA2n97sYnqp4XYDbAwNRbjtu5JkHEEZ+GtPngoOr5vPwfvw5ErJITqAz
CongK+At6K4IdL26/ORrIHA4kHpf9p/icQ1JP0+GeuIAcYRkCNKkc+Px5VWk5UkPjEufn+w+rPs9
058/MFNn31euutyv5lay+fvj1z5908rfnlhB2i751PkQlCgrI2ywBypzvFYj2j2xLPoAvz4W42wU
SiDltJCHKNmQn6Z2k/hGYOYHka2dxQvjQKp/VgpC0v26Nmg60mBAk9Qn7oFCS+pR5d3XZA2QsGQF
ZRdvJuwAuFy92ZjTOUlst/XJEHe1sbfqg0xXNuDCpYIA7Q+ywnSQo1KOrl6LK8gRtA1ct49Ma5+j
habJfqVyd9u3Fu34qKQCpj/DsJSFT7WhHkuOFgDLbwIh/cDLOsheyKDVvt22tDRpUIsDEAL8Yx5U
Fi93CeqqjMad3pxqnkcV/Z4Bdi84WTkclwIdML7+a0aZuHrkxEvFgAEZVZRSitblEkQ1fZiYm1x2
e5Z6wVCbgay//rfxKUembLRhktrUnIopDwfniVkk4GuJ+MVJBFEc2MlwK18JLrm1nTjlhOVq+vGu
z4bdNL7GzfvjUbyzUZubJTzB5aKczJYQlWc5ojmVX3QdWZdTjM6n25O1cGRC2QF53TltgPBCcTvg
Rkx/dOHeQy4Pvl1EaHtbiS/WTCjnDaIls8t8mDAYKLuT8RcB9u72KBZWA1U/H6VwXGEAnSq+NmWk
Y16V1idJi33Tsici663lraWL/qSjlQvmwo7iWkVBgDbEi+pUFLm8A9D8V9O7IF0rmfmQu5lxAFiF
hECxuRtpD3GQx673KCz3t9nr9qlOdHtfpUP/OiUgyqQah25gbdHN4Li/tYp2UImBEEGjV/29NbHi
0FjJb9ohqTdZ2otT11bYmpSH7eh9yfoeZ6prfZ50au602vX3la/FL1Opk0cvSYsvlsGz0Gl9Egy2
RIOLJFloduCwces4DoxGz5Bg6fyQ+1O5Tx3ebOuUD6DH8qy9ZPWETkN7DBEYJHviVGaEIkMJWYEs
fSlp3h4mRvQwHQzri28VYgOOD/cFOMQWjxq9+9rXvAtjx+k2Sdr4+Kuvf0rBbH3vGRUIyD0j+err
iYMuRTnkgYU2K4Cr5/+bUKvYlNkmLe8gOZbfoZ/GBseU331qSovf5UUNdg3IGwWjS5HkGom263S7
3ZiN1oWSExD8FTVIZzrL29z2sYUDGjvQ91CyQukAVIqXx6ZRi7Gs6rQ8ueVbn39qpzGo8WpaC5XX
zCin81iBLzlnSTnfzowFaf6YAuxebm8P5k8eTfVkPGMQKwGpOGtIX45GpkmiwUvKE7Mmdx9bOTT9
ULYOec1pYJujtpvsTItIzQHO7ess8MjIgjFzjDvhNOJEBcv2puiyBwZllbBL9el+dES+mSB58SyY
ScOxMq0wkzrwjmbXRCQRRVh67fg6Ctvf8WyYAlLXWMm6+l6J7HffcbobRr/baDp4E5PaS8LGt+tI
t6FaV0lUg1El8oKCER4aeDIFBhlOVixkwHnjBS3r05W09DwL6iydnyvzuXOW23ASTifov9enmv7m
yYaCvEUH9Ww1HFJ/LWJaeFcisfpHshKn8RU4MXFbQ69pXJ0IUCSOPNXaVxNFXpA+HKj/YLyf2AoU
4AAUgFLEXOB2q3xrylDwK0+0QaRpZE9UrDEALRz8MAFIBsjAEHFeAd+mAqKDbl6dhnrq0dpKta3g
1ItWXHlhjfB4mYk3XOxN9QajTVZmAIKXp+ZAkwdM1X/7vHJ7yTZNqjHT8Hn7+4PPf9z++tJuR1kF
pUigqudHy6WDpZmhdXoHzu6kFZCgcUsWgOy2CcpYe0AOcmWqltwZgn5orwc3CiIHxZ0tXDGZNqSw
VlJkZPZ5kwRCR1RBQ02sVYyWjYHmDnVdFzBB5U62Mm62RVNUJ15Dnf7VRvCf+GigqJug9VZVUOY6
t7pTgan9x5pyM2vemHiaA2sD+uHTeAoSLRLem1efEudzzd4SvQ169v326i1tWXTfze+PefHU5IyR
DmAeGPzyZHEo/PSHpmNBbGmhGPfZuGNOE962txTmnF1BajwoY+JOhoz5qZ2SjSYfxhgojbXm5BUj
KixDJI3otBFG0la/txJ6GDTjsY6n1WYQdcUAhoA6IWTk8YJD6Ka4PiAbtt5afgVW0SbqfRFyIXYN
0se35+zKDWczkDvAixeUHFcxNNJAsWflGTQKnSrIu08eROv9u0aiKuy+3DZ1tZlhClhY1P2hAIyz
SAnXXQeF8xjK00fwciRAgeUHnmoB7f1DWqwRAl253mzLhOoiktKIM9X7G/8+rbKaY1jooK6igW0S
hnrwtocgaLZyC85752Jv/bEFJ0e7H8Ts1DyXdGjdW0leHz3xqtcc4cEH1gi0xf8YUDbvlIKcZYpp
fRxbLfL6e4O+WWirgmyRubu9REvecG5JOQER+ZZ6rGPa7M/5EFV4jJbbuDtM44orLNoBnAXitnjB
4YC4PNfruJcskWl9TMwGBexB32dFjM5mfpwscu9P6Yq9RddzwSKBaA4Mt+o9ojlpoZc9xpWaP7n+
09DLQHQ/jOTn7em78jq8d2eIJQEQEYk89UavBXoa0K5dHCfDe3AhMwYqETAWfh7ibpcW2j01vZUj
D7AZ1ftg0525lVGKg4SviqOGdIKcKozvSOhobI3GMcKyRSKmdFxQcvaJs9EKnoRpF/NDLF3EmLIp
v3os7u8HOtBIA7vQHdhVsq3FkinqrQyNBLnVhqZf0C3eoiJs9B5/9XuQxHE3stria54MIEtIHQ3C
Zl4Pwj3NBGCfks995SabdmpF4MXNsOmtob4rHNQZRgFu+m6Uxk46vRNMIuUPctK0Dcmy7klQ5r4V
eqFtKHjIpBDQXYajV/m2NQq8hwR0Oz+X44Mx5M9N6R6+ppspdQ6eW4fFs3bQiuHkaOSQ9aTYgCF9
2lRTD4JAY84KDGjF6YjNwkyvUGjB1oawC37vOCY0yoYsDr0CnIRji+YJWkk9IKQwwpSVbeBqnrmj
ksmwn4ZXU9NEpNWmEzG/rbZtP3UYEXrlM9HYYQ28zY7Q5CXnk7PNtMkLS9GCvKKLh1A3kt+uKCA4
J3mx0UqBPDIztZCBPwqkeHGz1XoAVsiIP9idRqM2lWUgzcYMqgoRwQj59H2p+7/LzOFBzaS1NccK
hTHPSg8DhYRMk8QW5D9MEtRxB07HwpAQqC6arW7JNEhJRsLRRhFN74H61erMDjwOZZuqm+LAtDFC
6pQkzJ2iiDh+8jfbtdO7jkFjvOn8bptBIvgT0iNpEsTe9FXXM5pCuNsZd60vGlREnP7eh1YTtpZj
BpRO1p7Kpt2g7gYS5LKg2bGtzZ9ytPU3T9jiUFOQxqQDcvajYa5RzP/B+14cyRCbNHDso5kIOwPo
8MvzZYqLKu7RonRM2+bBHusAdKunqn9rbecBAiQBLbVT5Zj3Ln2qXNBRs52IxbOsd7oOnouh2LDM
DJhD4QHxI2v8iLZ4AIJKlafguKyyYJJ5NNAkyB098Ma3jv0aDD0YrDGccLzwu6pPNh2EwREbJPlT
Mtg44IrAil+Sut/E9SeSQrS13WV4MVWW/WyM7f72UXR1ws4zgJoFUnAOErO68k7mssiaiY782Fa/
TCFC1vNNPP1I0idttf32KiRSbCn3kyugHmq4Az8CTE6ArYFqeibf3WqvGFGuplSz0Bhawkhrf3WL
z637dnvC5h955TJnEzZfIWdvWV0YGY45fB/5q6DLvvtrd96agXnFzgw4KWtjgkbRY4pDaUKzbHR7
AFd3nDJBis/bFojB3R4DGBsECc8ltMqal9Ze8au1tVaCuIKDjbmT2FmdG4eVqAJoH0SttvLuW7Hy
J3l+NlcVnwaHaRhLXodt/dzXX2JrJWpbma4/qIAzE6awkVacYKL+2/CCvHzQuoisdWyuGVF2oefm
JRTMseZFHGTm1sg+FU3ovJtA53Llr9K7jEMTbej4ETk+m4ZWGYAI/rZzXaPFFRvKutc+6+yU6hy9
rbq1yS0NeVacsrgxPXPjOS2EZ1wCWiJXh872qNlgbcPlW/Ki2PC2/V7n7KeRet+QTF87GGbLVxsX
WkHAbxDolRuK33ND+oXltFhI5r4mDVhGh81ovSG+ANFx6NM0NIeVlP2ie/qoOABHgYy6Gr7KbqpI
m+R8ZlvryBbdssXvlfk2r0eFMi2wMATYb8AJldMCyGhPkNHJj66sD564J8l2SB6Qywk5EJIl37bN
N7t5HegD6+6dsVshwV46rMDwpaNdem54UbNGpQdah74l7Bi7x87Mgh7iN7dHuGZBWbYuH5GG6CEg
UJhRM4Xi3ZUbOOz5CBSHRZwHQkI0lkM0sI+mSQuMcnd7BEub+8yCSi4zeqUohKmzY0LuUtQR6hRU
67oZoU1/5Whf8rdzS8pzqZVmP5qofaMxaNqUxNlYNkQoyRpgY3lASDm4iB1cQ+02oLpX271jsmPX
buv+lNh7irb8NeL4RSvIqwKpBnGnKzJYvWMCZItucaSgpSfl92Z8LvVfnXy+vTqL/gUkNkTWIGsE
cazL61a6fBA54NHH6ZtGw378iPviAMBrD+IpljWbP7s+rDhp2wmgy2OXfKb8Cc64YmBpzc9DWOUA
0K3BaPxYIFzwd4MHVv2N3qw48KIJcHKhEQDUlFcJGWS/ScxTgx+HNPTKUBuDUv+A50JiA3XSuex4
lYdhVuVVro9wIYmfJnaqzLeGrFSBlxb63IRykIxCl1rez7F+FuWob60BaxdnCZ6K7DMAjlfpHVZO
aWf5CT+CaikY4iqwfIHD5N3gnPmCBSYEhy2oX66oMURtdbmrUX4E2mhTjQfT4St3+B++9aub8syE
siXaLsHt2WX8iNybE7WNIw9ea1lBQ0QXoe6a7kzJXweO/SKmangEmSvb23JoI0IbcPVK6gWTkf7l
5twPJhvpobpNUXoqkiKcMgNSmvWYbZCPcDbugNLp6MUycgdom0JqDw9Hw313E7kyafMterYLR/Rl
ZrDOj2WDtWk/de17EcJ/DCCrZ+HhiiZ+5RZx+7wYc9djR2p/FxJkueVBJ8XKwix6MDq8/9+IGu32
qBCi1RtGJiM3AkdDH05i9R8yApnmWYEJG1E5T3jTIZ4oU46MaB980tGHe/u8nf/7a+f69/vKNqRx
LGjVIibC6zjhu9HbxtHQ3Rlvt80sz9W/ZpQF0c14KLsEw+jYj5g+2P7ft79/rRf/Z8X/MeApHYM8
L4datui7yuPyHs2DUW5Nm8mkz6w2InssNqDuustj3Q3JNG5SB3kwq9zc/hGLRw5wJ/+/Vmp86Zqd
6OIK3b9F/QlCsoGMXwd7rSa0OJNAvaO2gEID6FYu906cAAMkHc5BT4HsHhIRpr3Gwr04jjMTcyhw
tj2tIic4mht+1JHcGscuiN07nHErnrdmRfFsl6a9qHoMBDwiIbhiQig8gVV6e3tN1qZL8W+SSDsm
aYXpmiIELsO7lctmvzubK8WxfXB7g8+65Ec+fs39AqnTO798ydfEr5airzMzKikJ9xhOdhB0H3Ok
gsaSBFMC4kXyYzQ/8II4N6TErKgyaPVgYTyNGWM1sod60n7eXpKVhbeV+yyLAUVpK4ylMapNnyNc
bbKIUW+lxL1s5t8HpnLJMJhhZMAD0ygfJ/RHF+TFyE63h7K8LP/amL3vbKc4+SDMeKr5sSdOQMWj
prlhUkioI6zhKJb9+F9L82jPLGXCSSqZYjTx9EZ17auYkNO9PZg1E8q2T1y/kVoHE6WchkBrqmdR
uvvbNpYX5d8nuLL2iT5lrTSw6VtoEv1Km61Yo+VYWhKC/DEQfi7ar1U2rJiPSZkTOHBu7GIwt5Ps
yeebBOoIt0eybGcmCgIfOEpHyvFV+UPiO9zDSFA16ToWCqcHX99D9W6WYpwwBH3L/zOknGC1pYnO
rhycYPpD47Yhl8kHYoxzC8oZNkokIoYSFnz7DsoDxZqwx9Kin31ffXHHjT4QDuago3B/6uSrWd83
/YpfzZOghjHnJpRji2QGq1CMwvYotz1DVqv2H1qc9532hldmWHe/bq/+0l4h4BBAcXLWGvOUvTKh
dtG7qM0d+/6rDW5ki/9128BSXIbIEiQLkHgClYTiXn4vtIz5rIQ0DnAz9q5Pv6d9HnX+Dw40zW1b
i5OHmi7gf2BmRUvV5dkyDNBypTYelMS9p21kZ4H2PdmZ3wlZaQNYnLUzQ/Pfzw4xM6PVQAkMeU2A
+GicNh8YiAPu+RlEcA3NQnWmnvzSYUeQlUaxmYRFdeT8h3SHUBv2WvrltrnF4cxyc9BHBTGZq5zJ
qFnnRsl95HdQ70te3eLX7e8v+sDZ9xUny5kDbQg+x5OoXGkhQqTR3+b1p2qNEXtxg54ZUpzN6tAV
mtkYSJnJoEyedY0H5RrqcM2Ico6RzIO+qQsjjWxeoaXwBAmj0ACb+O1Jmw+rq5MALa7gikOW94ou
LoaynVGbDLl7Sbc5yqzlL31i29otwcLPwtbmG5nHK0YXL4Mzo8pKpQ5tGtLPmWUfvIEskklUmTyy
zTa6PbrFSUTfBvRjobKAf17uoMb3+7ifPVwYT3aLouAu61Y26eJY0LKBHB8Ila+Qh6MlSlHpBjty
FAZi/6GpRZCxT573cnsoi7vnzI7iD75DESmVkh0rLfyaVysTtfx1NJzYoMhC56SyN/VExp2XdPh6
bTyMlnzRPLkSKi+uBTgW/mdCWfQhA2ytTgXe/99I+tkWD9RZWYo1C8q+1HtZ21MFC3lyglhe3z14
8UoabtkERgHQFUhdVBxK59LMKrWeHXv/h06/DECsi68fWeh/TcxLdXbqQ9kEuE/I9R4H4y5n36t+
JdmztOPRSWLpDsRZgFdUYkot1QvHSxC3Qory4LRDICc/8o0v0v67HMBN9GR3H3n1nZtUtiFSyJqg
BC/kLKkfepFHzgTyC8+4a0b6env2lhYI0SygQtiP14rASWkINGNMCM4yQEvq72ZrBqh53jaytFvQ
oKUDkwTc3bWYrtlCIbrEFHpAHOuVc0g8vhZlLNpAVQx4u1mIWo1onKTr8uL/KPu27Uh1LctfqbHf
OQUCAapR+zxwi3uE7fAt/cKwnbYACQQCcfv6nrHrdPfZeWr07npLp+1wBCBprbnmJe/knYjIuvlL
tt1/9/LIjrgFe2M48S9xJEM9EjRJRQ3frUdqLuQvFvt/9/I3xAVG4g6MSH/liI11OILJj3XSy6ie
I+SE/8/vwD+//i+biTW3spIcuyGVWdhEoAv9z14f+n8EbWLQyhCvjuDNXxYJqkinL/xpOMGkLgrC
DzX+lTD+13Pj17/wy5pwK9g5Ou08nMS0tduzz570UfxV9oTz633AX0GzBdY9bgIBMfqXQn+22MLc
qRxO3eRcSMuzJeePjttspHiv+TUsqjvJbsi1s7esZ+r+AN2riEwt/uLE/xfA8fZGPNT/eDMYI5Ff
s0ok0qedOQjNKe/YfW2z96HJTSTK3IuMqDY28Xez523hCbUJOvvDLUQR0dX/qxjIXze/P94GRtlw
+8H7wRb+58017FkHCg/ehoN4LRawzdh7RTIs09PcFqAuCYz9Q1oXkbsiu+3//Uz9YZP2z7UWFsNN
JM5AcvUQ8v2rUJXD1hqqT6NPK7jKm3w09T7oG1johEsclPnG8q1n2PeGp3bp93lF37Q7fnlc/3Rm
8zRyMJpKll/tsATBnNT2OXcGnWnMZ9N8mR4ksqQSCU99MPXWRJfWrqBrVMxzpoJ177L1jOMsDvo8
kabEnGJuNsYfbv8YIm9hh25VKkLSyxeEqUc6OlUCwV4Vh7zM1pZuShAtR4HRU9/xzK7sHSM4Kmxz
rUlQxFYgP7hjxF9csn99fFGMoLIChRbZVdCM//l2MZOvbrhKfeqfa753+X8xHP79c/4P/qXu/uva
93//T3z9CbNIXfJi+OXLv5/KT6169T385+3X/s+P/fmX/v721eiy+fVH/vQbeOF//OHkfXj/0xdp
M5TDcm++9PLw1Rs5/PHqeIu3n/z//ea/ff3xKo9L+/X7b5/KNMPt1Xipmt/+8a3dz99/u3VV//7P
L/+P753fa/xavH59FuX7r7/w9d4Pv//mhH+DUxrBxBqPJ2aALu7G9PXHd8jfoN/Go+sjrQyOmbeW
t1F6KH7/jTp/s1FGhAHUHRTM8JuDcq/M7Vte+Dd6k5Si1MBBDNtA97f//cb+dGv+7636twYVpiqb
of/9NxBp/ny2gyRyW7UIr8dUHX8ML/vnp2HhAuoOn+EB1yq8qqa69PPKtjDif6oaq991cCeKlsqu
Il3mKtYmeEcAa3gHy9EglRarEh1+2LAGKbsy5TMoPK3XH8dWoUQYvNOqaHOGpfYhqKGvFPNU4VwJ
zgFkbRGF6eHaz7E3um3E+/kgdQ8Vp0OjlaUVrZDnrU6aIxUEyrmqUCdG6ze/tj/VlG+9QX/3FjsF
vbu32+ChIGNmvBTyzAJc1/kwsudhtbc03/Np31Tl0QmfROciZsdeos6Tsd0siJ/csBasWJd+svYD
7y4e+cn2RYOJ4womJ3ocNiOXBrmcVYl0v2c5NrtFzGloMjfnh572ceCBAbteV3kiJfTlyKWMqPVZ
Cftp9dfdhC0iZDcpXr212OOEXRDMg0ulf6wNxfzTjtqli1bARbzY81mdFi/WfrkJ/A/soYt55nW7
wbWccIKw8gSsnUCQD13gEDYq6umXxa3HpjckrhkkbbdM+DxxrP5R83dUWZGTAwy+5gqOo6TaOt2c
LdjRGj/H5H5NKYRQobZPhdduV0wOoxrN7ClYxcai+hM2EvvehVfkONNkmadjYE+XYgGneCm2IB1/
CJ3N4l21qEQEyFsLeKqNBV8FgqC59n5pnC0brRj0Xw8DvphP9bAD3FTdc/zZgruxcPfueKfJc8UA
k9EF8r87OeyrCtxA+Bkvxm4iCT3grjDqOMKCJgb9I6a5fuASpj7OXd7QtAjcRGp9x/3xqkNhoo4u
m96FurKt8JW11D9mxVUUQPmHc+AAwTCqjzKMmnDN7AGBBLMNG//JfugpLvIqxCtciIeYgCjjrQ68
Yb48ZwgSosbTUj3bfb3hI5jlQR3r8aWF4cBuaEVcUZHYlZiibiFPfT5HY464MruCHyqMvNYdG8YI
cTaIXe3AKenVxV9Orm++q2A+9wzUaU2TcFCb3CCoWfy4pZeOZkog6DqUpge4d1iKq+6mBF4PiaHv
i5FPmrMtvxFtTJ1Qe7zrKwT+qfDYDyYOXSf14dXTFD8LZ808R74MxFzzstkROUbjGiZIbjuz5RFi
+8gr6X0ftLHTyp30rO3kTqdF2Z9M0h/F4nxW+pVBkGC1ST6sEav1zlPPgQ72Y5MgsvaiaXA1roSO
FerN2sZj6I/bUOT3+Vh/F5zirgxLGYOZ4uApN8lK6Nms4/AeEP3JtNoXf9yMIWsKW0flePMz8Gpk
Y3d7cAd+FFb+wkIsEou63z2zvxxij1EZjiyVSJFlOWTNa3WAhjw1msNjuUbaTgFueXg/G6vLarSw
8SrsJkPeyhXJ9T8YFSuEsCK4WAuY7+Dc7+DSvMYLX5YEmYk8mwt5mQOmEmfUTwvWkZ6xN9hya08K
stgfSC8tKX0VebOF+KXHJnIth08nX5BVX2PQB/9glD8fTtidi2CJyDQaSCkg9hIyUMistbAF5d56
kYbOD9hHp8QJliPmEioCL/3nZIdpqOQaBeRAZNBdVWEdS2CnoHfAbbdbnkwjIF8n4x2s4l5zBwYG
o/KuIiDgCJdl6iHLGlk5SPCx8/66oBCr/YXc131z6WAIv9ombvw53IdyMhkmO+sWeR11qhzLz9YC
SzMwEwT0onwTpD+okKVG5ZdwVFZkiWOogGfQ2n7RcrkTVXWoAnp2mj7OvYOBTzgUQOXXUFgP64Rq
tGT+l84JlMsCKtV+qYotW4iXTjKs9tqr56SmM7AFav1wBzZK3PhQxAslJuoXhO6Muuoyv/OTYMFq
8qz8mE+rPpddB97oyHsw4eUxoHm3hWZ5CrGnNsMZvJjyhDE8iQSUz2Hp+hFCQsYdCVGT2a37FLS8
3lW5DTXIwPyrpalJAj2jRrbsU77k+etgmj7z/bl81kM7ZXS5KTyX5RYAw8tjUJfzgSMCI+G9p7a+
7FUM49suldzqohobLEQb4HnyuRJx56ynQLOsWzVunhVCPVNsOIQc2NY+qT2ZyKn0Avq4La48zLtU
Gx1C49+qnbNCfULUz3bgV8eytm5nqWwhDz3yP4+5N/CE6NakGjvWnQ5QyPojxkJn7XpD5hbD+FFY
4B2t0luc3RJAQId6hGK/Jc05mMI1maAsv/TuatLFf7To3O7mKsD+uBiNYOVvxDinISdv3o2vXYQk
YRNc2UU7zBsZJrjIbVR7XR4ts4DfTdB4qW/WOikW8WOYC6jNpnaIAla8gG4TLbZ75HNrdt4SXEux
NCcvqMTnYDdW1FqIpMrFGkbI9QzjDu7RCcxusDt1DEaPEKZspk75Ga47ygKffNQVrP087uCB9TuZ
Waq/o541prSReey11pDSth6yuru9mgt5QT7q+tI05N11ELpAW8Kjvii2dRc+Ti65wOxvil1Fu6Ox
USgEz4Aq2GblixsjA3uNLbV8kKqFHQKm0ocQPhSx3YfLFtU62QC+yGOrOy3zxl5RLK3ffCidhFna
jqWvX9am+Tn6/F7Qzk6LsMZuQOTJWaonBG7ver6citq5X60gc91mO1DzSHSdOB5OlHz9nAPxpmAx
UVrtRuOyl6UEfhFu/BCKnRmWb8d59hMHw0Zkb+yRsr1hiIUtShFVDrL+6jye+mK/1mEZKW02Emr/
bulOioo9m+sLZyaW06UD6b9prLNCWkTuQv81ojfJb8YYnpNa4N1GsJw549qjgrhaXsX2rWyCHyrv
xwMYuZzHrMDzX9ijc5EWOOV9jYi/G7W7jwXEMDY0Ll6+g7lduBGczMjnGedkKBTSnIbJa8p06Fa7
TtYJNAZv7dsucvuRbnkQNLEFCnMVU+2wfde6wQFFsv8hLBSQhQ3Czah9ERd8sDeqXYt7YKY4GQui
JORWtZVABmlvfC5ZRmoPp/M40NTtiRP3Kw6mhnXrYSw868EpWLUx00q3phDOcdSqelvKtXtQaHhS
sGhRJfXlml+7XDUTItLrMArhFOLB4GEeL1Cxil3XUntbybl7Qc7HGnmTC/4fJCJjvFgItGvtdnms
1sU5wYTB7HtvoN+1UyiovqbhntnWO50a6MhlVw3ncAi6CPNk1DPwg7DOVV2IzIRN+Wgb5Ku4+Oig
WNvBPfoH2A2MnO6kE7TbmXVdClRVx2sOgTgycdzEn2YaT4BB97okOD2Czl2QGsGhonJbdztLn+/h
Q/JK+n72Mmew6YsjYW6yjk6R9IGp7pg/I0mA1b1rsEcHCBtuw/zJHw3bgde/4qYaFXGdo0xZYHni
1L11aMS0RGvF3Be3qvPXGuL1vetO6KnrekWp2C7BOzR3EIV1Dr9tTr3ZTEFtTjPohK+ayXA3OxSW
ZmS6eRY3EuZ2q2y97TxaCKkrhjfqDzY2RNdKAst4J6LCh5LRDZ0VlPG8TLQfZp0mibGtfcfHJqbl
XG9wJa3I5dYpb9Q51POzJ+ZkWqYzyG4eHqVxng8o3/ukG5s1RkzgClQlf3O9KZMOxFvw8j6WtnNk
BU7AJZQ726jHcKqfXLlmFfQtrQf5mKceca7u3T5M7WZE1KcGEYxy5IMbpO+AsZfNZdCmna3WdKr6
O2Ikx6wYZjIUQ1CG/RKauPwkiTq1TrFj/TueQVC4BVKemc+flZghCMwvfYcgRTQ3/U6pothXoWCR
IJAyDlbFYwTOvqyTTVIzElz8QMeChB8M2jucAwWwvqUs99WCHFBCOth/zKv3uMoSohA/YJE/ofPz
KodkqnI0nK300ypX9iCEGKKGQ684SH+PeEqgGwHP8lyqSwetDxzv8OCHXOSRHeRtOrfWngdeRlr2
sDhvqqSx2w4xHfUG0mFogmYk0Pex10D/6lezHTHSYnw+b+YFflMCV28kJqMKTJoOjAfeWBuv7vmZ
OeNP0yOiNUSFnUCwqzNZ4lHHzBRyFjWUGp8QHxg9wCQO9mrGZB4VT+xAmMSgDsU5YdWHZuB7JPae
udWbfWObOzgKOVEJisdGMhcTqL7YtJaG37CXJ33lF2uEZMw5lWNdo1HRQZPhdAhOYqSorwgvtxTi
xxdbY0sA8OlLJHL3PsSyNj3LofHTugdLr3DLMXUcCf5RzsMDWjksAgdYVEY4ZLTKlt42pG6xt0rZ
PM2WxVJgccWdJEhWHAo3eEFK4bLxba0hRWxLCzPtmb3A42W9g152fKr8RV4DasjWpuOQGZ0PJYSr
jL4QOshTMXbVSTYWuzbSKuJOSbh6wUcIubDV1O0cu6xfJuBAjyDL1u9zIIePEfXFfliNtbf9wukz
0znDEwMZ4WJEU+2tIpRvPhezRHDyOG68Ro8IOmI1O7PJH14HSvKr0BV/cEyJg2iEHAiONXlZPxp3
cd9W3ytEEvoBspFngkABF1G/W1NhZEqQM/xIdUcAUIv5LGhrH1YH9lBDgAcTumXnmpPOSlSprVPj
8WVX66A756KkJPb8Flt9Jd3BToa184/Y9NcDcEN0bSHVzQtY/zkeGgRYjLb2rpjvFq8zC7RO3GLp
XwyjcFf11pk8A0CYdxqWSmlYC5VatNqtYEvsZl7CCRa6VvIwO9Yq0McampBmEbg0Iw5mgKUxCcvi
WVael3Z+w+8YGYtv440wDOy5J0SUq9Xg0QqKHFZB3RiTnDjZagJ0hoHVLgfBOM4EJsJ9P495BHO7
tOl6N62m5ljgqS3ZvHPmKnb7NXJtp0/EDFDCG/zH2tJ3OGf7aBpRHeQ0jyrjXe26QAsjgGHmU7l1
Zljto8QEXNuszk9WQ3Pt6jzphFtCDFHVX4sph/Moq12Z12PaoEFPDXUinlthKpiACy6RGwCY2cS8
tIIYPApEeV/RnkVFOKHsEj8aNVO05uRV1/W5pbA+MJbNH0MPmn6ExgFyAOsYdQOZYij6xoMEma0u
vldgJeBARKOxX6B/RgykTCfPMRHpxxFk9HUf2nmeDNLdz00nIjgh4ffkdFREZqMIdMTQgLltDXQa
eE443kNn5+M/p3Hr54Yly3jvr08VMN5FAm0AngSLi0SZ4tEuB4ADrgKpQ6w7O1BbqrUTmcnhaPic
9kTar4FcVoVKi85TJKsa2vQ2iB3h05vZF1QSE5CMAL5Mfpgwdii7zCWdxBoqh6i3YUjmNBkIRF9w
xZFPTW2dkE6l4Z3fo6yqc2/rkB5VNkE/Jar2gk5qh0v500IwR+Sa3ErhdJMJPr/7BJlTK4p3MSBX
121/QnSZ2u1rbq1LDLPVpMrHKW4UOoGhuzVl1RhiQ8CgxF9tvH3HYLvE5GLgfdrXHXpS1h6MXs3B
Fr4DM7NiA74pS5HQPCerqMcEapkuojnuneZwhzu6MuNV9aPznQsX7acFjWFSGpyZ3BJLLC2EBNWN
8jY4dULo8xuRalWbrCgAonRL66a1qrtthyUU10T193x1Kmz5IbaWOmqd/lFA0Y/hOqpKoZ41rNFZ
G77DgnWMkRhcbhxbnEaxZQaoxABxChHrCb5sUQFBf1Ehzjq33fimJtp2VcfjNu9p2rst4Ba2fOTS
PhqW++fbsCrlTX/wynGFr5tiacNIFQHpjSUtjjZwoNTnXvXOVxi+RX6nXlY1fzvTQDPkkhJcDlml
PCRnMYCTy1kCMONdlqV99Lh/ND04Lsgddi6m8dlpntz5InodbCbVJqRYDqqFSLA0BKcS/bZBuI5k
wE7wPIK/QHBlulXP7rQGqSeB307WMOEySAT/jpWO7KINI/gG0KMFxOnqurg2vINcZ+iHsxbrxi8x
0EcQVOSO5HlBr52CuHR2Ccf1aurVBiTTCxT+TVaPAk8LfxLKlRvWGP/gE2QGD02x61eVhTmeUl3M
d46s6WMNeLEMXSvj9brGniyCjVJdkBG1VJuqCSBsL1WIUA/x2U38jiC8Gu/kGWfiyeo5lnz4zmQD
XGsh2AornI05L3cUekxYZ5SwPmvslFrqrssZ4EUKi4BQlBuSSxP7DYy2Fi88MFQ8HcKl33BYOajt
y3QEFHQ0wgGISuwqmexF342l015QGpycoT/cUo6ScfLcJJyqe8GsYN/n/MsZC5EiYOLTpyWJfCRu
X2e5YtkLdW/BGa+I9GwyLrW690UnUHsoIyPljGHWi5XsW9rS4yIZvyiLlNvegVlGORlgMkuj4s5z
Yxxcd9LP27hs/WfXiM20hENCgra9w8GzuaWvb501pJeBlkXUYA8OaHVx/PoawsBtGd2fY4swVZxK
uCP50iV4REUsUdokTdU90WAWW+5hR10GGDqgiahIMpju2fXfSlieXPhsu5fC7HiukoDcj4VMpf1u
AYe7hopOkeOH3d7Rq47QeXnXhSxiEw7r+NjkvYrWcDaXqnGt1FFip/PVPiEeY0nLKvxhwg6FYamf
O0BigNmx8Zrm1jJNEkxo1sZttxT4pHN7rOxZJCzHNw0pxKFo86SxLyOh876yVBdpEURhMKZktACU
dqntKyiJCyyIyncZStxFolABKGu6nWD5znas08ShPYUTexvCGr18QtFL4lGTbaetKqV0SKsVDTFg
1xfEGvWnor/5KtQBhWrcOJHox43Gnisqp4XzVNjFBN2+W2/1AFCk9TGveBUwFItop+BRrXqT5KXx
to3HCiAGKLtg4dGfcFzCLmNEdCFA7e/C6pJZiS4tQ7vAoGStMh8G3uj0CovubYHJRI40r6wf6k/C
g4PomuPsc3cnjHjVC7cPo/H1XohpV9e83VZ2HUQY540iqluZYGaxRpPpna/QlsNmIuYob5cdHpEc
fXQHN1X4STrLko7ExbXUH8zJK0i+8zmPGzodpxAPeQmlBcY0OqtDD768mvB97fSfRgb9Y5X7X0VD
k5Ejch4I8lQ0VjaaAicSZ1NsKsywomawnWQWdf/RhfRdtB2LBRvdxzacHvEYQH7jl6Cm8S9UP+TY
smHvTj49zNQ68LGqoWACBAzLyjJt3Jaj5MhTWwo7cSovKow17Th4bZDQoIGEO+hJVDNIo87F5/zF
MgsgB6/eUGgTNl1F9jUvm0h3qAVkXRxJNe292gcVk7AGbTuwMiCdcHCpXGxVFLaQyETvJyQHVKfC
7IN6G4jHRpyGVl/QpiYhCTI44fg4+32ZBR2stVQdI8M+iDqtSFKj+wVmmIWtPnl2cRk9595YwDML
LdJBQ0qMYKsLpthztE4YIjP5ZYURrfHgK1tZsZpBElBlv3Xt4W4eKjC6ar6jZro4utvrSS2xR5az
ERgbdfbP3C+x05cl3XTlwOMKP3AJDJ/gLTLU8Uo9rDN3SWTwZmv7G6X2FrY0CKO0TGYt4ZV11bFZ
ysuQm5+NV7pHSPpYVKq6TQmn02Wx+AE6HxG1wfoycAq/klbh4D7XFvzmORIPkJNXwgPIcpdtM3hV
sjK4lM5sP7GeJbj8ZYzROYbby/0Y2pcWZ95kP3UBFmZTxFU9bWrEFiZU8rTW/RW3FaN1DJLyEUVS
n7O7RdwWMMPO7GDF1VpcPLUezEKSAHeTcwBizYpTA1mhP0nBT06DrhfsLADAUu04ZS8Bjs1owAwy
0HYScsjusRk51ouhpZ/aS3UZVbUmoYvFbyq1XkDiDqLJVRBvmYDugKm8sk7dKzB74nlmu8ZgGMU3
UKS0eK/Wpqbsh4uXNHimJ+SAgCj/cyxwPsPBVNNM+mfG6oz7BYgRBGZvXex3RSbRNbYG6975IYkz
x7X/MRX5G8fZ5rdTujYpIc7jok9+Y5282ewxD45D29qaMbiUZX5QedjhKK4qlIBlXCOiOtXA2q6+
wsL3FAmTousAv/k30Ym9XhkGu49dP9NrGyzwJHS58+iqCU48PeX5GAGwUgc0y3uvCQVatRwZ5Ab9
3eLRCd7czn2F/gMItQdBZzdAEb9aO47w3W3nhF+swdboYHgLM+hVJlIVOLjHZYqqDpYVonZi4i3R
2FYh7KHQBLWmkbuurhI2mosoNSoqZOCgDpQ9eh/rXhi9R8zNvYYBQxN6sLeVYq+LemMJG7QKBksD
GGDvmWdN2RxyEDeLy6LFzuFaJq2cgxTwXRBxAElx1csR12c+1MAQnyrVfdvQR0dLgL4TSY8gWUzs
CqueOSnVAJCrkd7Gcr32YJFhC8fcRI3rQ01IFKJTuQexpbovhgIDNGbhMyGwYjgTZh3bos9qMVzW
jiCWvkKNs26G5XOAX49NHxqVb2GIFNNaoo/TmAhLlcGMdOMtzUOo24gMDP3cz34oMpT12yEU2Fmw
de3KqsoaM26Qe56VgNs63mHK7WesclFl6Khp7WSixwoU5kAdhgZ+4N6jL/qLi+2cg3eIoJpkRkpI
4E7t7a55P5jb9KnphRcPRpBnC6qe2PU5eplpyhHpthp8OvDbstJ/LPgSC/3sySXLqTgXHs84zEDH
RM5HGhQbj38ytOEGLOoO1YC1wApSk4jKb9LeTtsZn4qlVJSv/jBn7vBZeJnttq+y0u/5Yt3Z041b
4CZ8LOK1AAIk6hThQxD/xXb53hQybtFuVtiGuyGr/D4dkE5UA5SR/o+6RqRCMZZwQGcxasB9AI/t
NrBl0tEyf2w7OHPlDpA7AX5x7Btp79YQrXaUt779UMmAXzXvu7sG/kZxu3bjrtcW24DKQWLi6vLD
Zrm3aZAQgVEN9qFY95OTYlKvRNQBWsD8sbTDgwhz78YlwEddiuXUtgY0I7eZNsNI21TVjffclATN
29xjq68I8ESmPZHORXvxqsb5QQOsYNouA4Bbyb97L+A7W2CLrjxbvRhQLxfUq8Wc6ipsH2aZ+/Eq
qwtioOA9U1Y11poXLnu4o9R4+f5OoBx4nFHUx7yRiev0GOTR147l26BW10pbT8GQo9Bm8ke+tGmr
YCMcSGyiipj7Ho4IOKyeMTBXG7XADyafmjyq0SY0pRX7oc8jYNP5nrCwS0QuPwkYxxjWPZPR25Gi
+J6oQIvRFtGgJWBBdPLGfxjCcM9y4LrtTC8sAJZr5+7FLrFaesZ42mLy1eav2OUhxFcGmLCbgGQS
jZA3xEE+3QyhsVqmYttiiuERBW2YO9wv0+xHoQKdfxq2K3PPXHqXjgZvFqEP7mTtK3c4gum0qeik
gRFM4uZZZ225AEMPLneoC/l1tqt97Q6vHk7XaNErTnCvgJu4tDLgo1PEvOLaze5dbRdJaAGVVq4b
TzPmjQZjGkecbs6HQAnNBxXf2jFWbKO4j9GlgkkCiNcVcx+hE/0e4JeAy4mjjbsS7IU2CRn+scwo
TuVIo8Iqzp5r7sNhwNBlzTfuLN4MExWEHe2XyYsP11Yor/0SFF/SbNzG2uacDtFUzNvGQs6312XB
yvfMx9gnpwoTbX6ocvaMwvDsOtDmQ+WIOFOGenM5g+8LdTCdQayvj5WL41S5IVaf5sAIbnuyUyd+
XiT5tMAGugdCojp8UJGL13YNNmEx7h1vvg0U86htWGKrVm5aipYlH96Wtr5UeY+zPyyu9s3tD640
mEvmD8ZdY1uSt8Zbdt5gLvAtzjiwirxov4ln2Rkn7LFU4E70XTZYQarho5N4ptsgPdndBkuDPLR6
dtO1IiwuPAQ2TtI7z6gU4Y19N9b9zq9qHaOZfHcKDGds33pzzOIBZnS+K2eBL3v1x9QbIHJo7orZ
ueRsPhObX6wJTpL98Eqs/tKMcNYLloeAfdxM7KR9xrgQAVkw4qbQxKCBYYmcaDyg9xH2uIVP3RfF
ONRRUedgTdojj8mIUsM5SQyovR4QS012FcC12ZEPi7mGwW4pyRYs5/u5vhIBW93Bv1EBKMeYjOoY
TSratlzsOJsP3RKItJgIjeYCbnJVUx6CtZdp5+SXCnw2zPmAWq3gG8YKnS0QZRS39vC/mDu37Th1
tGtfkXogCSRxWvsql40db+LkhOHEDoitxB6u/ptkdPef0HE8Vh39hysrUVUBEtL7zvnMetgZK/cJ
jJVrm+Lk7mfx2kkyyHFy8Uqm/Azpx73X6i2ZaL4q246vHFTrmhqplyQZd/GAunmHd9qaRs1zZsZT
Jt3XqGpOEBd+QmttIxN1jRrHCcfVEf0w9DVxvlyVoirXCBaTe26BcijK/QjBY+vXAEEkFd0kTcv2
BfDNK006g0cOHUhsw7KVLbtzq5xXN2lXAHI+WgO7vsyvRr97azP7Ski4d9ow2gjICNasrb43Krkj
notaVFt9Uh522504atNDaRWd/aRGGypbD22Cjt4PhzTdFrEBdaoeqyG9qUH9RcUrZzdVZs9N0wRx
DyZ6XnVQMMCr4wNtGLVTeVXGKEGWAyQuJsmesck9OrZ6ydr4uUcMA/oQ8mro6dPY2R8FGrkrhgIe
yt/kwcHUpihA7afxbfJq6HNLrJIRU+tWiReUjy3USG671WCa4l18Ymq8VSpeY4Oxn1UZMqM7NPX7
DXLER/zEdEK0gdx7IzsjADNAyU6uIewtV35vziSHcilOSbmO6fhDt+hbVdipNr1qN5mDzmxWmw34
9OeqNnJToGK2qhkw77rW+RpmQtQuRnJUtnNWAgoZPMrDSUd5ue5cVG6hTaE7I/xgxp2cwzSO17hG
+WMtwAZl5NvUNBBExQ8tkXuqO4zYJfGWpyq+0jFYksghxeLHeInnkV4VaDysKxuV66YyqHdjruL1
QPYG2p59JTp3HTL9w0v8+9FtUZxOGOp2+d6Puq+NaDfKPRcGLZixwoWOE72RXfW1qIazi3NCvDPu
GK5cA0mG8J78Rm/QJPVQ5ai77dgRvRqL+IVUyaMHEshVMfhsk7LM+8aJ8wOJDVhT6Uvf45yFwNsv
TCdnPQ4ZuhHR3JD61tTsS+nYtYfOadJ4a4K5ADWRxQr3PCG0Z9Nn2ERxlp/DwULIoI+uYre4XVfE
hxQNLaXbJHM3xsHTxNCTyKB5yMCHGeOZQ+LDXt88aZm4m0aIY8LMKZqqg7XdJ5Vl5ugYTC2Phg9e
IyCOaCGCGSlEjX5/Enx49hIrbpyByQ06uPeTGWc6+BUduhukZzxYhkvI2U7C+AxuDHZ9uSD7hmCX
E/EvM+ydQOtm/GlHeOigE4l+Vh5/sqhNoyS3ckHDpNA1NtHwORLZVzvFfN/0yX1N0u8dBIchIjmw
bajR5O09jv6Hd2LNnvR7kx5Hz0CtgK5rml3P0wLhC1k8raPksUVfz28/adQDeiDiNmOFc62DJocB
Th0VET5CajiiZoRwBHYqvNY5qT49xxKSMOVsH2N/TQNv7rBDjBaldzYW8YO2cfipcvBDIUl1TmxE
FAIANNMhbzl5S2WWbrO4K+4nyB9/8FjhDcOaHU3xJsp7Hd/o3OvHDfOoi1br2ICtkPQ3UNHmiLd2
RigK2uRqJI06jpPlOxUX9XnEFuice2n8DXgkGEwJzq08rASOToOzy0OnOhAYxVY9eqLPvYheQh9a
Fi95kRa9JNaAHMurBo0eItkWckBz7uKpus6SOL2RPHeOtO6eamBWsYFCFXTLSfEkTeqhOc5afqIZ
BPbwuLxWUbXGmruNI7KbqLsZWrGJCxqUdfwZCW4QsYmnWkNhSnVh50PUrSwY25AC6xtHc/3BJoLc
tT4Kn/ylxMZibbQE5Nu5Tkx6a1NvFbXhgaAAcUAdiezRUc631p34QXfNrdXyUxUr/alHHi+ck9BL
sWI4VRBKb4asjlcya29KQZ+1bq5K9j1pnbXucAJBZ6ZBt7lBPz5J9+kYrQb0qEJHPyvnug/9Vdef
qYh2Ej2XSNyWsjugKb6y2NhJ+kZ69BZjckhaMoftfOXJt8n3UUN+wrxdox7sQyw0fSW6G3ctQbUv
qgkUIjUkNGqcXrgMrxoHklNPlGIdosGO3aI8pcASo1JyEyXmCKMfJEwRBINMf54ZW/PpxWJViTZT
Um/dAdumpIAci9yWwGJVWPiY3rjsWOb5rZVut0P21JZnTvicQt+44yU21gRixz6LN8NUfo6LfWf0
FTywd8lcTBqSItz2RNXHsfZxwh0cVJy7+6z1z2Gn/FXU+MVmUno4simJttGMZa7iFDUp6GZvQ4eo
J1QG4x2ffOz7TZyu/d7ZdcXcB4BuLTUppKBAvGx8qbY0nfcsFSjOVuHVmg1CrrKsX1deDBTttOsG
+nlqqqu6gTa3gHthjCBWTvxXn2GJRHmFfJF0oOsx9qLrRFiU5sl0Rcp+32XjPiViwrk4VSudDB32
WYDQFdMQQhoWvsYMHcAGOlfid9e2jc+yedM1gnRQl2IH1xsRhDJkL3jlYur0UL+Vw3MxlduygMRV
4ZWOVjkwTn5pVh1CarKcfpfJ98rMRjXmX/cS+/8W/+FBMgrKenuXmapZG6dGxTXLEiwkAKVpbuIb
KOlWWJt9dCIkKqNtiSS36GFsonKrFJdveWWKjYN62yai5oT2/3WlnSd0uON162Y9FNdAIm/TrM7x
LdCm/eks+EfmisC8FfdN9fbWXL+YpXviN7vFuzaM/w89FjNE6C8ei1gXvzks5r/+b4cFd/+FlDCB
mg9YCDMW/j8OC8n/5TlAQGOBhi6W/Uwo+I/DAv8LadvUcXy4p1w1Q/j+7bCg3r8QaoBoFTj5HMmR
4vNPHBa/m20IxpaAIv4Pzx0NklwJ5Ue3TtH3O16k8lD22Gj9chH+7ef41b/x3ujzn/9iZ4UdOKyG
hkS3oT+W696FnahKqmx32egLPxdKdAMY71QFaYWcN8i+BjQZ4BC4bPSFCzCSDA1xhOQEJqRz60Zj
viMG+rLBF9a8OG+xr3VQZIDY4BFu00fBcUC8bOyFU0Yl8GVYBKsHORrgAy+v+pRuLhkawXe/38+p
4n3qQUMYEMd58MIwWaX58JFv/ycM7v9Z5f7zLKIy8/vowKr4iYRWLhhNmX6OoYY+VU5TfPWdQe5K
xb1tVpZ8BxYwO2g7JhtZiuQDg/Sfn9T/ySet0khQVGRchIxhpYb/7jB17PtlV23hV81D38BogRsC
vQUUrP7cREGN9LLBZ9/UL1MMFThihNfzANLkdKOnKCgy+IIuG3wxfyVho0IVAIrjUXw3dnoUGX+7
bOjF5G1oJaUMCyhRItzJyeuvTc/YRSsD3OC/X5SyxaA6jFkAZYu7g1XAObB5q3DZV19MXgc12ghO
IRb4PbKM++guRvbYZUMv5q4ZS6hMDDiJOSRQmyGMIEIcWn9/0ejLVHuPZ8JBHSi7HfsMaifo8Otb
1MS7f0bH+u8Enu2Avz6LHrddh9NtfJuMDUoeGh4IXpvHv3/5n9yOPywPS3YvAULIk1UW3RZe8sBS
bJ90n4P2UyZsRP2q6HY9QU9Z+G2/6hLUpXzViC2q8sM9Ki/dxiMGVam/f5l3lgu1mNISpvpsII0N
Qprsq9hVB1aY/HjZ4Isp3XajoycZ26DJwvuwc1EaQNzDZVNDLaZ0xKKphOhXBZ71YW205tsQ0w9A
Ge9dlcWchmm1sSVwuIGGHf0RmUtrPaThB/f/vcEXcxqOJOqRfDBBoQXU/u4UIrNCcHBaL7vqi1lt
eQ+HTJ6bAGJbaIyRW7IWYII/XDb6YmL7VgvTDmEZQPbCV63v9tfewMfnv48+Pxl/mBpy8V7m/QCf
nF/LoO8gDisj1H0By/dOXpXHm79/xDuXXy7mNg9tF4fjoALRe9vQjaFQ4hfeWrlgt3D0lCtjXRG0
AqoU7qdmjYM4uWy5lou5WsI3ZzkdWGDR2RZhdrZR+gGB7L2LspipBarBDPGrZcBQy3Lg+mvHz1Vo
7GXrtZw/9pd3u0J1zlaWyoDT8KjIw9DI7d/v5nsPzGKmhsjms042okkPvvA2TH2Bxhgq7r5u6ePf
P4LN1/dPD+ViwgqiTMirWgXQyk3oQ6DDZ6Pm3jSyWXOltdgMJCqedAk382R/oC7A93bwpscRfhcI
zwzdNxEibdGjL8SJ6rjGC9FCCRMPKdIS628OvKTokpaf2lIfUVtAbc24zbGyOfNPg2ZPf/8h79xk
b/H8uCg+cA2tUIDTObx1SYbso7JKPrgT74y+DJV1ZBdVloRF0CCIap2ncM0WThF+APh8b/TFstOX
ujOWTSzQbfK96/tz2rG7iy7LMuuuAwcNVTvrB5L0n7kYbqepeL1s6MVakxVFjlyD0g9ah+XQyZgg
lP5lZ1ImFotNPhZunAwYPPLklbhCT+WDt9/87f7wvIvFcwKZL1NQH8lAyp9duKzeRg5FARA2gG3T
l/ZFxcZbK0I/Cnp5ZxYv0zxhQW1z6JZlAAbaeLYh5Cf+hDJ/1MAIf9mtmB+sX5cgl3aedRI/KDGt
VsbPrmWXXXbmEotFCC5cFKCzyg8E9ZOHobT2uQ2rbnfZN18sPzkDrZtxvBNVak+WlV8Niz+40+9d
98VWAUX+3M2iXAUV7DA3HifVisSEXYWq/QjRR9/7jMXMRXEf5jkAUALw2eWXdIRxwQiGOrDW9UOD
JO47qarukOdtqLYxNfC0aWjr+xI0gykx9BYdNrvJSylgZ0qK7xddVG+x0fBgTIag0/GCgQOMAUfK
ngrz+bKxF7M+1UJUHk+ww/DTg3KQ6GcSkCouG3wx6wuEFPNQ1thipBVUyKWT7OLOf75s8Pke/jJJ
JtrHYz97SZsEIllTOf7nTkXhZQutt5iCvKOGwHTEghbFly2aDegllbDuXvbdF5OwQN9cdjQU6EZl
zTGPq8fMt+1lrx9vMQeTqHXTysPgPOw+iRw2Zg0d82VffDEJQb1KenDAWDCY4SrxzSwjP/x96AVB
678HWW8x+To0CP0ysiJI3D67qlQffXNbGd+L0K3WSZtIDr2533xyMyiUVKnlfTnJ70jQyB8K7TZr
CmDB5xjGZXHZXVqSmoELGQaee1kA0Sg0Sx3yNe5054rL7tPPBM5fHmAQIKH+LLMcoiSxx0v3G+Bb
H4WMzI/pH16LP4MMfxmb2lRRoLGyICpksutraEVcJ/tnYTX/vVPu8qXrhzEhSmaBJlJcK8Byy8j9
KCLjva++mNc0oTVU7W4WQB13D1jcPo7yzd8fsfeGnv/8l6tChPFk2GBobITPtIZlw/sgweu9kRcT
OnWtiCZBs8B3sm+TnnY1TS98TBbTOZ/yvG7kOAWEON8K2NhWVQN862VXZDGfU1UlTjUywEzcAhwh
SAT3vbLuhRNoMaPrTKUZ5yoMwgGmDQKB7TqDGOGy784Xr0XZCjpSraeAIgoI/vTUXUVQQX6wHM3v
qD/MoLlx9OuzAlmaA3epo4LQdd6mIm/AIymLT+jTlgcOHvEaPv/pstrTMlW6N7RzBylVMLZFhJ53
BPY8z+oLR1/MVl+VJMu8PA0Khv08CZsHJ/koFvSd554vJmsbOZ5Em1MFLdyMR9D44l07yI8Aqu+N
Pv/5L/M17to0BSImDUiY1fscEC8nos4Hl+W9G7yYshMEuwK4jjCAlz6Zk0Wz9hpmisxdgbQA7Q03
Ws0bLXDAL5prfDGRHW/qWx7C7EsEDoUwM9EGHBTDmvVl4y/msj/a0AAEmQRNC86Wgd5zjAjdXjb4
YioTENjhf2vTYIwM3JxNDBt04w0fTLb3ulBL7KATu3XCS4Kii4UGQssCXAmkFu3z2gl3eVw3J9v5
I7bccIGUle++NSXFru+i38YWU70KQ5aGLk2CHNpa1aYH7lf/iM763zclW+yAU2sd6wxNGkQq28AK
9TaE9WVbsZ8VoF8mR05iG/W0ngI3swQAHLZGyMOFKzdbzOt4IoMLPkcSKCrClVdEsJCyDybeO7Oa
LWY1dEyU9TwMoap1X0mG01tpP4wIem/wxawe5NAZvMuGQPZdvcIe8gZhYx+lo783+GIGY8EvYNVO
EvS+47xaobnvfWlG76NQ1PeGX0xgYJRqoBSExs4HLAlIXif5Ubbke0Mvpq+ZstRGytWBI0c4oHKO
jMsV1WR/0Qyi/u8LtZy6LBvzCBWvwcD32fj3LbB6l03PZRArrZI0jiZnQKyA99SIDH5jihSQy775
YoIa8FJwgo+GYKpVvWUj7H0F5Ayby0ZfvHpjg4djQhBEkEGv+QpMU7WyWaeeLht9MUl94o2urR1Q
4uIK0Dsb+ONH69Y8xB92Pz/PaL8sLswtaOeYDoLnsda3YQUCmfEAHqhkXz9c9u0XM9XPRIvIUNsE
UqSQaNtIrOHAdy9bHX/SkX/5ARUiqPLRk3UQ46R4qOAXucapUn2whM3370+XZzFT46iriXRsHci4
cF/gMs42ENeZ/RiF7d62EWTbF1wkAafq7xNrRGAuVORUAaji2uu8L9qDk/v6kscToy9WBUjG4f4H
Ug2UvQGrcAJJbht3ZHfRd1/WqiG2ooA7YXQY28EKoNNmsPFFB1wwKxbv7BH+PQpoJ6APZQnnlCu/
egZx9Jd988WiUFdjzGgE/KEmPL4JCf9KRGMvKcDimy/WBNXQzEIhLE9I4AN7lffbzANk6O/f/I/z
FoMvlgSFym418VCciCzdnXRBBjIaKIDS8ItKvPiI+RXzy8yyhs6sNweMn6GlG2rZ+OAPlf/BmvZz
F/A/UwvDL5YFPkEu7cSZPCFKismvsOfJewgngOdAL/rUxAka8xy+4Q5QmlvAg3iHR2sEwtLt7pre
i16b2nbZzvXaaAP1JkfvqO4/SRY6gWuV3Gk3dB5p7qd7kBv8dUvQxvJjCHvDqXa//P0uzJfiD7/B
Wzw/XtxRt4MO+uSBhnxjnJJf16UAXe+i4ZcRxMQh6NOGwju5ffgM3OM9rcsPiuzvfPMlMJ0SPDJc
OR4stnQ8TcoO62jmP//9i7/3dC7Wm0Ihpl2i23iyQuQCyDoxrZmo6Cf4QYpLKjGgJS+2Ig0Dvk0P
rXdqm2j8olo1bmUW1x8UY+Y7+Kc7u1h2SsdpwiL3p5PmORBnNhqOCRbPGcrm13wN8wXstMKFF+zv
V+yPLxr8msViUad125WT9WCaV/6mxE3Zx5ykIJRRvYOJaPz+98/5SfT+0w9bLBxomaUNEFHixLKW
dvelC0Xj2lQF3YASm4OlAIfwyL3yPso9B9aTwWOgJlCIvtasruBh8KcovWKV5x7xOnc/azD5HtJ0
9O9KUsD969qOYz6Coc+7qT+pgSSbbJL6DjSKOEggV90nWd0/ZN4oj21RwSXvRIW4kkP+OCVutC3j
EsfBLhoBgVIoz+99mP32Fh6Hxwwnx3OZiQZwbcmTVYnsg88RS+gHN+GdSbHsBRRNWmQanM1T0RZ0
ixwykOg0v2QrgTvMf19OedVVuhapAMsEtk1X18nOy5H8mqfIN6z1mHx0xJ4H/NMdZr9/EDZyiQWr
Ca8GkhnnaPIeYKQ4jGDyUbXe6iYrPgtb2+/OYNHxYDG2lCipAbGaoYGgzb6OR3XJsViwWWD96zsk
ceGCjHRMT3U5vdZQJcLghUv7wbP85x/qLq4oseU45m7FTm4rvg75KqubD9b1d2YjxN+/fW1O4A0W
sJqdkD82AFOhYcN0eg9IZVet0YCaLnvglhkiKYLVNA0tw61K+RoVu30haXfZ2+NnZsYv729RA/Q0
pZKeMJfkDyNVuKvq1Pn294s/L4R/esoWS3zbjjSCnMU9efDAPkmnGU48ETCSJrLc1lFU7noDQ7qc
HYN//8R3ZueyS1M5HXDiqXVPSeo6JxeP6kYNQNhfNvpiwafoJ8VTk7sn67vVSc/wyUpT//6y0Rcb
hbEU3BnhEzzB6wJeUVViRxL1ij3+fXhA3eZH8w/3Y9mqmUxtMg3/zal0RAxHTgy0LB7bEj1lkBz9
WEUOKNydqF+Rr1eCewPuxTBBppr0BEVQrRjcBODe430A1BGrCzj6Ix+7rgzIA9rC2NLAygDm2FQi
NzVFLAnP3Kfm5xRcNQOwRD+i1vrRsAIMuZ1uEgE/2ndYV1MRbYaog0hsZSbEP9ww3WfbavTZPgJY
hGxrp8TLYuhafch7AQdSzH36DGhGtXf96szSEakLUQEjZ2cKz1nDAesBdyGzU0ZjvID9BnjhgyXK
O2cJTD1Ug6i+Qb5rjNor7Kk77dMfkSbTa9gBPJa1DShyjt98DuUQ3pTRTJHwAbCyceHsYimmXT+F
efJjrMeqXMH/lIVB5VfNc64AX9nHpZdlAOzUeDxWNXZ/iJpxdQI7I6c4meu02tQ5gjLyieAej2mn
NlXr5VvZcHvWEFq96hLu/1Rk9yadXIBjmclXKkb+bFZTWM9JmqzTpM3vQCGHkJ1V4KahOD0hBNsR
3Y2fhUMJamPhBRmoLSiZS30A+5/OtcE5HGHKwvowpQMz96QkAmmDuf9MEiDglQQve8Nz9giviPM9
dNkPMablaVYCPHm+mk2pbga/FZmw9fCHzAN/oa43FSz6uwTJZkCAaxLqg5TAX1RdbZ5MncHDzLIY
KOwq9ll7APCcOYFPoE3dx11v+0NShQMc3CUs6FtSFvj3kEUPA1zDLvDDnRT5AQJOesQNgA5mVaAB
XB5NHymyMj1FwNlslSXJE8CoPbuSdQrGxhbLJpS2a3gVVYFUD/zTFddlt56qyLnVeeS44G0XbBdG
ZR4BP9G78AM2dV9GxybNdBwUQ1vtNJ73czZW/a7lpj73pZwN0bWGRwyHkmIDJ2Rl7mSqMhDMawsP
6qwwFbvEG3zQMA3odgOM1cCTQTkL7LC69kD3iZ8KC8ViUCo6NQLo7Mp1EMFQgA2Hb2IzsheJZBM4
3kWfgnznFm22Y2PdVzuG+gh/6ZpOT7fQrSm91yIn5pl1Y9rTMy856+2KuWrqVqnpuuLMmJPx8zAa
o7/DoEDR8NRoeZxzXBPvLisTh8xQ9tDbxdorxI7Xla8O4HlUAPE4YQPfo3Gy0kMcxegrYJClH32R
bsSrXTh5vAgU6vBqM+UA/RSrHqmMc54DQHm7VIKMsYutcfVbKoo6SVY4nHVRYDgexD3kOp04laVJ
TLEyuUa9wQAnlFw305R0t6lqoy186WEfzkCbTgIC0vfiMxqJ3Hyxo5eaO+XmHnYszsyXc1sKOvVU
uHL4kbCYdHep02t7LlwIHY8cjOl0Q+MkiY8IXzPNG2r7Cb8GlDttvqSVP6gDPGKaPEa5a7CBLGs5
qFm8A2a3kr0Jn/CvCnBTEXTozPAnMLJuNJDl7T5pRtFuwRh2igdgD4b2WlI811eyzUGmsEyM5rOg
OIrgpJnFeI5bpHDB6dz69nriUYOYgyTJ7bMD8kyOaBdTRxRYHOu0gE+IhoujTJqmeK3CBPHE65L2
bJ/QzCsP2ZCP0ZUpyokeROxj5w5aBdCDx8HPuz5ap55X6k3jDJCorUxLSfe5mETZ7ExrDT8zrEaj
ty11GYJopqss/AxVg0gfc1HASof8CsQywDScTTa8ybBW5McBvym5q+KmLLchYC3eEd5TL/tShGMt
TzG0GztdxV62z3r8/U0B1ES4FWOh7B0CT2uEqiQUodcHbGPGHnkkBXJWDo6f6KHYTb6qi5mDWCU3
RLi6Abw5BQdujxeRHM6gIuoGKaltX8CgjYrBgZWgAKyAEABtvK4ECLymTjP6OlUdafc59RtYbatK
diMw5B7ZRDUq3UDH5aVtX0owBZ3bAlhR5AZhpdERwTnGsUizoQJlpDrzE+h8JlriBQVtug6/RUL3
5JO0lIL8bEU8AOiQSXWmKVCO35MSCWyPTcoIAK2CN+Ezp1XPrnPpWohVEjykPzpGOnmMgX0FPxvC
Iup+cx3WVAc+gWpyVQN0D2cxXBP2TXZdBxoCED28+iyZrumu1JQP12njiOHcW47D0SrrIpW+wBQb
+jeKwjX9ZcBEAL/IRYE2fFQw4pBdEvZM7Jgch+iseQkSApDu1Is3OaI2r7KG9GSfVq31YFYDFukF
tSOW2RXtO4qUZYiffNRZHLxMnO9T3Dp6gw/K0xSIb+7WI8I8PAqOF5KzK6Q9MYgp0rNmdJp7dxEg
h69Tbuv0JYFzpHlpJmhFcDwbk/FRlSqNQRjr+hTQDs3HEjFRRLTeTmiOetK2aQxVZ8gU8+qOJcSp
40PuOMADAyTRNBaoDjB3ooNBtMv4BoIvqI8r7XE33M4C1hxNvAxSj2Elplx7yAWJNYRLq4YZ0p2Z
sjpcFcA3Sbxtkc1iqpUA2MajW+2PQtWbGPFAwM/KtmvaL7V2wMXf95PVuluNrlPpr0nrIbAG1KjO
ttt8DB139ogXEVjIoqBEdUD+6mEfZqqs0zkqQUR0o5G0RQpwU7uW37EOnEGkSQy+sC9JXrSI5uEA
kOpTGTd8Bvlp8FKh31a9TE8eelqT2KiuKRD85vtt4QCWSiCRBr2RJx7QVWRMge9D0f6Hh3RMQGLZ
nAURo/QEgt4kqn6OJEqwYRrAKff0jpYynAM3wG8utiLppnGfAX/OvpAQpILtgNL8j2SSBX2TecfT
gxmArWlgh11njUYONxk8QEBSMN/20BaATO5HzBmQAeSpYTx4E+UnZeJixPu6z9NdWJHOeSx4Gk1b
4ZPQS/YIeEjJeaxJR7+DfeMckNDnJntwS0tQcQuEVHRrv5vS6FrHDmXX5TAOdbZGlY5tRGf78DbK
o0Ld07zr7EsNW8eRtFWxjfpWrDPTOj6IllGzByU+r762MArRE34yUPvHKvV7C9w0wB5yq7hK5gAU
5fjFEW6UmUauE42ExqEe7hAV6hfodwOA6Rb7MW0Y+0QnMYCcwNEAGE65QO7EHaG1R69cjzFs1zB1
KYy3Ei6Z+FtEuK0OSssTVS6gS6xxcqywfvmlh8q+vbL1lOpNIkcGYDOt4Wkr/BrRajO5wkOIFoJm
hu3UAf90ws5a8OcG7bAmSMo0Z59CMznpsWsUHkBkLzBg65oEVMj9UBGLb6JSd2oPuH/Q7k/Cq09u
nevXodB4GSbhdIjAcP0hZR3DW993RWduuQiL9gwWAOCHfCSJF4wDirv3Ix/NeICZJgdnFp4Fj19J
0CPHXRmmdfmGgDsCniHyNdQXaPbaHtAgP1f3IbCMIeLOcob9TirlFH8NG0mEsx7yKRbBhFwy5O2U
WdY4+GUzjjF2Mn2lee0CmiaqGliBNSq2GrHfSMqLjgr17R2U5FYhkhE0hD1LO1ljrUB4UBCKNiLY
UWbO3goC/CSyqBrwfZVi1YMnHNtRoOPyity3pQUDaIvGROiZA0z+YBdLhVd1A/afH68rvyAcmzOg
Al9BnlUcaEa4fJwbSDc8fWTD5CGJqe+G/ZS7CUKjINDFVl/iHIcYhNIFubp3Wie/dlUFEA2Y3Cq3
NyxMsxJ8YDHORMiGVAzEH0GiZLrOa4ocs3ViwNPCn5OOzxRpMNfwgsDyZ/sBpm5wZXWxgRJ6MK8e
EHl3YnJxekfYXn1VYJuO9K00ZNWEep1Logc8tdRdycSI/lgjEQ7c5y4fnRvaWOWh4D0Dks9CKPDq
1mlXKqQEIeX1kA6YxA+xNH4/XFufGnvblwCbIsUyy5w7bBS0s53GFNiDHckdIT+1PnYru6JCR++u
8hGMsK9bGZ5dBXZyDmLVHlsuSOYhQUz9fF9pbEsC5Cx0+RaAG9gvgfHy0toeO6/0jMWOeq7vxbQj
13BQ2O5H3SeN/NbThD31gqk3HE6xmO38MQcKrGMhMsOMW3mvowDHWkcAETa1w8BuqhTMnAiH6Rze
jUDglzq1e7fFyRlcjtyUdosDPlj5QIjxvH+ITRz1zcaC+GajDXEnxTU4OBVrbz2/7tmtK2LyRdte
haiL42Sg1nwsQK14wslYNVdtaiKQm8ce+UVynZBKEHDqUVp1PaAXCwCBh8ZHwu3AnZeag/VpgFcn
CQs3rDOESvCXvcp9thTwyg3hQ9Gmq1kABeoFoLuDBsMZO1kgKKDlZNt6iELzVWmgc7cpZoT3SeFH
tKc5cNUDc8nwZpNYM7YzXwzZPzl0RxOI+UDNMRx3TdYB3uJRuh8VZPvNWg6kIk9YZHNghKULGPt2
imkC57RfsQF0aGuqqN2LFIgxBBlVwBv1ra/at05BHwKmX5Sj3VJP6Ex49wjcSKszJJyU+UeG/f2X
OoTkQFZpidcjagQnkaGTjxOQoVvVIweh4ECnbKrUGb7oXpG9ZDBvF+1IEM8z4L9Re+dvFtR/s2sS
pFLgWRFXLpJM0IRqRrJuOsOPOR+7h2QQ5X0rPYSfuOCy47iGQmazougWjSuH/x9HZ7bcNq5F0S9i
FTiAw6skarA8220neWE5TgLO4ACSIL/+Lt23rnJ30pZI4Jyz99nLjXTyDj3TIkO03V+/HH3W9+qF
5MYBII9VSfgSz7RYlCRA71zaQjIHN5Edmi2AxrpUz6M/cMJbWKl3JOISehK3o7vXm60YdCfbpYoJ
qg3NZqi+ycaTwlCg2OFGNYhJsHUUqYPdrA6kso3n0ZfZKVLZckegubuP3VmTbKnlg+sysHHzrqRg
W0kDC7LhWrmbSKOROJyeUJN97PnLXqpRn+Y56H6O88ihpWuPFP8IxF/Gses0LRvB8fI5mKSiLQso
nAwt91aPoKZKzozJiwjCNOGCq5psk9Vn4GFKAsfz2fDI+XbPQZGlDvMTUow3JzuaSgx0TNpcVsd+
m4DIa1ayadgaokT3BdiZPZGWGZ+/8tyRBSvTX8m78OgCgulf34fuf13N8REQ7/az1uNC2vkQPodD
V/5X+mV2acAEganpW86Tntgjpw/3TemqdC38jUI0bFTaggAjZzfpIRIWZjqsfUlJFxL0/mtaS/LC
sgTyXOlG7+VYoDaFviKO3mvOVUcRuGNFeQv2bLdmV7pqajuwV6d+NuHVA+zX7SRHw0npmRXDyPdN
nlqSvuHATNL+DvqBApjmNiDuSBe0/wSV/73Bu85j4KyvQZ7VJ60isvFB/fGhqQIOXAnbq/b77rud
l/g6heH4pmwHcNP3yGSk/iLmkYfh2Etlr7THwVkCK0zJruRBH5r2XBcDWTdrYpZj4/TwmkWf5X9V
3RRPEJTUD73AqyAGvWlSP3f1R91mdj1WTTmGd4XQ1bFobuFoblC3b1JB4ezItf7K3K74NyvrkJQZ
UpgRf/Lfph3HB0EZE1M9tNll8XJ2Aq0GRFgHOTXAWk36VCACfRnOwf4cboy5DmWuMvI0M1ipAfhS
cluLbD0Txq/yVAvHWXaRIDSd2CctGW6N8zowOiqn9lBxfaXkWq7uz7Gx3Mu7ol7FlQSVzXyAolmi
ayKJZiONonHY8WpgXu/GjTQ0f4vUg++G1ZQuDPIYIjXrNymbzc8Qv8FDCCh547ujRaStZFV+xz3p
pIZFnjezedBThwno1L+sKNmAFdRQhDl54NJUQdQncJJtfFYuJabZyulunbyaYF24jeoRNayrHjfK
X5WCcFBPpMwQdbkp1kf5v6e+2Mdc9V8gAiPipnNSfUNn+JcZMWzMPJfsriPTMNq11Kqsj3GmKaL5
9VQCsikCgsAXXqNlbkRHfpUkz7YenEUSTcBC/m4APkdIIFjO5tD7t5ypOuL2I6Tc76956HWkhMWN
fMm9fgwfnMHEf0RUEKwdVgMFLYljzU/RBRFPMQqASMlmpkyJ+FZ1Wser+UWNN35mW5L91f3gk1IY
O8rbh0tAaZwDmvfuJkuXuV9ngpp5WUbxg6XS6ZFDwf0a+nz5OyDLPZMtSLKWEBXPpLNs5mFZwAMt
ucq/w9rI35Rs0WdLVD09mWpn57ouuf6XZ9RvO4+YvvKgqJMe520kCy6wfnJ1FaGEO5eUvdfKUL3t
BM8/9JW5VlePCgRKUdl64zGz40Ys3RjM+hK6urnr3dsIJOIv+3+uYWuoOxuGGnVPlLDv1Tr6LGJF
qjNEUoygnhwruZ+WftaPRopKNbuoE9X2PNqIky0OOP9Yv4St8sNS1d1JQnfSasrH8IBZjYlrnBjy
jTF4mDevKyFOicCS7pbBBk5eCKgPz0w86M04FEXGYIjc5/veCNETzrY65yjDPJrmug+9z1x1ydPm
Wf2u3YIOfCOld9gHxPQNB9Nn4wZCtbZj/1aHwfZtTDmdrYjHIAVw2776JnB+OZq0TT3EprhOvU/5
J/ugGs8k6Rcf4Vb480HQz74svYI1s1V1dYbptU2ATRntHcOmIfqbRYHmZ71i003GuX3soqyIU7Jk
8yFlZhHOJHh7mbpTTOUnluTi5A5QCX2TH2G1PgSEfvI9Eeyr9jYWQ5eGoVfH+5xcFnoOPB/mYIbA
f0mWlS+UPzsn/TJvtyfRuNG401wW2dH6litLBzpurwuRZl+FHEdsdeuNTBX2QXwSARxtskZXivBg
hAD0MRfVEjGcVfkh90C1EeZllb4rSP/tdxVWDe/C56bCVPoGcFGCwre0Bqe5x0f35bACVsJUE/Yh
8QV1Zya6cb1E0GWCSwtO/ccw6bl6jkK4ecA/NrBOMHOdsL8wPAARMkQMyM5YaudwH0xNfM1yu4qd
10dcQ204s8NG7bUauoSZCI94tqKghSvn5ZD1/u3+9TKdQD0xqvoMCuAtL4lxc+clWl1v3VOga3ty
xk5B+Fkj93ma2/ILvA+NtCSZMk5byiS0FTdwv+s8ogLxYzmq1DUdGfliGPzpgYwsCRA0mgVh50T0
PXWlM/++pQ36Z1kBt6HDY7AiyDoA5MOX9SVnsrkjYg49HvV1zqE+UhkMNGZQX5IlPw3gLogFLABe
b3MUPTCRiMMT2XvrBQ2kKb99lvZe50E19EJD1tx3Ymr65yj3xYUR5HNeE7DjKrHdubTd+L5XPXdw
nLKIYWPbEC3J5oGAolVM6idLsiSrE/g1X5rQlABhCqvgrC05LfPWyBS33kCBr5f7LigDuvQFCNRB
WqnEyYnc7rPvRi85UPUOGraEnjpIrHPFlTzRmAGr8+JUM6gk+027ZfQ6BzlYJzcuwTNRWTa7wG/M
a97W+F5Jr2tO2q23P7lPTOKeuL0leOy8eTBpksy3jIieo58pb0x1IYuWgG0XRA8MWq/HE7kD50L8
og03DdYEdHx5rkJAJHumo35zrIKcxNcWNFSyX9jAIC4PctreWcNV78KCic3OFQsnqh+0yaOMHbt3
grj4tn5Fol9TFmI+svajo5Qzi5pHrArUSAsi3EnAi9I5dAoaU65Bcm8tCPJDq9ecENJ61s2h6bGw
pTXTp0s0+eETc2t5gJumHgk75znxiugjNB7zqpg2d5cIQGAfyjGj3FU2ITGwLxMXTIoOyuogkRtv
vwomEAL6JtXvFtc3pFe3G+mqo1+nVsrmZzbl5ugtE01/PjboLHMyvE6DXn9JMUkJ8AEBYb8MlNww
kUDX7LxYxuI5VzZ8r7etGiFGdNWrU0FbeezjGv9wFS3KP2ikiTWVmWOZjjayhadumeLuefEiAqq7
DGQeUtr6ymbiOhErDBZ4503M/3amE525CFVHXyrJq/bfBiSqJHK1Y1ogOs2H1OpZXbPBZ7+kbYN2
3pVszm3PLItl1WkAwHkj1JrkHratec4mleVp2BYxBFdMa+Ago6Ta9kPWq1dbbgGE0C3K3lHWhr8d
PGiAaqVbnmVNHA73PDeT6pu7hrkYcfp0jTdlYc6fioVnajeotZbXHMjTeLcWUQhFvWTOcJ7If4VS
WK71V8+wO1U6K34sQTj/9Bt3/bPS2NwxgOep81f7bmuXJJU6jLf4WGV9QFiA6S+8WsVCqmbQ1/t2
iP2A7qaO/Lsar9L47urAhKeQVcfukuVJse4RB5bHNsAXcEXAapNfq91c1LiB6psDY2j+doS+fw9b
7qnjbcf3vVSoY6ro3QvOhfAKWC37Q8Mjx5PdsoIKHTHmrwkHngJFeBb2Gb+LEIYh/+6aTK/3MmTw
N2djAYRzefIyGRwaGVTzmQJBE42/5tQUvfmTaDvORAmjEaYtO33XKgg9Mo/94d4sBB/lIoYWzlgu
B92zRjREfdZYsJqzYkCqXVrQaOSCo5orRqLxg4GxA+PSfV0EM21eY70/eY+ospsdxBlTlPO/uWJe
zFEPqUerIvtY695GPF5jpIljHmYOnqU3D9Kxxb8mSCiCZSkA3SFmorJEqiDGy7S9PmvYEG/WyRE5
Wb3+z3K1cRmPUO1kawOE4D5u77KGaO7V8fWfNndEOneeTl2BVlZyxnDQ+VSGfpxHqU/q+d0Gj+O4
+Pz1rgBAAVWamV9Scck0iDy7NorzI2PhjuT/aC568mV1D/ozoRNTW4H0PojsoSO6Y9vNlTVfc1n1
h2yQklvFueVlx952zIpxvKJZqYx48sQ7L1E7f0R2moAEDJwhxHBHD0sDuNZfszZA2ynCJzow9G5E
M+JMJZnhbkZE8VgXMwnwSr3gHIgPJoyWg+3k8jk5I2m9SM6vfeSwWwp2Ys+YU5/zKHM+eNuxi4q4
hWLDyOJEIoJIl5EBAnehOtUsPvEGFRltSUxG4b5pCt7LZmsp4dboMQyX/Mt1+/bK/FvTuhXT43Cj
KccZdS/0k2Q4eyMzAAh4xcPkt1DHG49g5tqMJBINwQCH0JIFm4AYW5v+dcYVcvD8FvypjeS50Zk9
By5ibNuu6z3Nxnq0vBHPs3SKM5akGx1CxyTiN6DbIDvcm1rCo+vL79bPpz3/KevR3ZAVu0lXLoQT
MmQPOrEJdHYpPpYCPBHCpHhiqFs/dgUJqTzs/mELAA/7/gw20YKC4Jdnm1zfUgiydsuIsJnLL18x
M/Qboc5jAQmY9N2RU9xxvrCbZQw0iy93DZsTmNj4OMf4sXgugj+RyNwpTzef8SCJUlH9kkeFOTKR
RhbNrIUtFU2nyKyRA3Rq/j3NEHZtOW2XXrNJUeu/bD+Fr6xOr4cpbMWjLdGsFub07yCiohOyL6g5
xyaXOBmcx3Hpv8JOd2nVs7kWqCw5BiPSHi1IyW1ZRsE7k4XxxNCqursxJo+YDnsu8rX86wVGAxjt
w5d6MO9jVBcftQiDej9RA5z6HO7illXV1RQmfiWbIjpsA/OII7nfza7Kh8Tbab02MNYicchawmdx
5fB5zhIk0tDgX8nXMErbbQC7iZOlJaxdwmDMcU+AfAmIGoSvia2pt0Y9W6f46cEwcL/ypQUCcedG
og2DVEUgoqZ8yxv/tJiJi7AKHfSYZzIbhbon+xIE8nENywUsb2eM2iQvQCPnz3lLbHumbFvtG6PU
UiNWrUOQ/JePc/Atq1XnTyBGIojRbrwO/4rV30xFLDGA1QNktN572JItNl9xAaj4jo+7rL/hx2cD
MvcAfsfrq9C/34amOkBGabzP1Xe3/s6riN6H4W2WvH9NpINDhtPQ5ZYUde8u/yXTkPd/Y2cJexgT
XeEO2Hn5AdWGaItlZ3Dn3HJ1S8VMd3WTX5OpqaGDKFaPyJ8V1KMZ3MTehUaaepEx7/kywT1Yxnhw
UjBSJTywBTp7uwsM1nFuRALE8ZB22su/1h40DKQMhy36x0Jl/QcNZUeNVHPcNPui3tYPYR0xvCRF
vBCizNUo9knddw8MVTzsDMAwun8z7r32vSvl2r66XmkJyCu4+O2BTRo4GgUva3mvx66HJuAGW0Hf
iYwV7LiW2/apNQZMrFUb09pdRUInC9SLOyA1+AGWmbsk8YP1PnF1pn4YAPQx2BTEko91kVu326ag
Wz4IneJh8jykJzf114VwesZP7nPFkEX9y2PT/psinNipD2XMJwpfiphuVjNhuECDd33QEOwDPlP6
GJWC7HDek4WnpNhBqsl7gTGhiIA4q17KHobnVIA4g1LC3NjI2QbNPs7jiTjAHHHmUIy4npxdpDH6
4qXVxjbIviITE2TMDgdfip6nA3lvCTqadmOYYX3g3jdDmmSuM/2opNMufxNGSpBNV2ewQ0s9BmbW
7nuudWbKXE8F4t8I9QOouIMivodiHjuXBhBT3BzKDrvZHczsNoNe5iQme0hW2bhn/D7DegP9jA24
w7GJ68fRDjY5RTl75f1liVxFWaTicPsVzKQA7RfhNyDN2wml6dA0SbT8lzPa8l/sRJQWPD+46OxP
mlkOlL+hu8lHp6DORbT2cGgI4O7zvJMZhoFu57CGdj+6PlHuV3pSul2QWe2q/shVSjke/TlkA/HZ
yYmr7K+ZHylN7n0xMwObBHH7Dz16WP2NgNVunyMHloRoYgTCZFjUSyHOIgaE0VArRHjl0LYqfveD
8ZoiBl3kQhCld8oNpFCF/cFh2nBq+DJVfeE8oYE7Q3jwth+ATaPu4I8mLqpXxIJ1IZBdeFFDxvdW
9NtvQJih/aqjiUBx365h/dsyEZj6Y+H7CvYCoWH9LWtObv2D2hCwdwNNsAB+rsF4bWpO/Ndu8288
MzObfo8equiMNn6FHZmS7CfsFixl/5j3V1HK21fH8yE2ANFwpdcQOyWtmT5yl0ZxvcsmSX+y+pwT
fNJN3f3mZS6DB2G8oiccngTCo1uanLe/6n2YFS4QEjua5J/KwUzN1D/WoHPl8gaU9bEXqFNHUnz9
moUj1/UmmuGZwyQsL4hbjXyrSHHPnhZRz+bB6XCn3kF3hByQjUNzwLMu05LHjdpk7uM/eVJWyc76
Zc8rqigrKBlBqH00nNk65fev2YbGGl0fsCX5qRuKbXrMAgY6X5LAie4Xji/vT+/bLWa0gIDKWHsB
fiERqek5kDb8UxYOGK5cndSvMfhnp9nZUIThYa6FNzwwaqx/5JhsJtYHN+aBCKNR/5DrIi6Oq8/7
m3YJIvDOn+wGt6vPvUh+LOzI+2niihu+iEH606r1Ah1pZsEDrEjJ/PXZwfUij0jMcOZLf5UrBYnt
r73XT3YPBj7LzwS4AEIQ+epUO14e5w46nX3tlbMEn2IJhf0Sbey5h3WiIWc4Oq+k9bvzQHEMkvvn
7CYavgSONV+F0QUMO2M/ibd071U17KPYE7xKDDKIfwdRwAQ7YWUKbIsbbwetcQHs5JZH5tzyAHjv
WSWZEsF2qvd9VtbPI2TP8Ilofdg3Cm6NRS0sGwibRbRdwrkeLtjXw2+ZELyfYtgQPwg+m98U3+y4
z5d+vWfKHeIGjcTwOuARiP6EzOZ/s28OPNJW7QINADQNF7GgFLxEqO/BHaaE+SUogpUhf9PG2W4i
ce9xqZyyurIJq6k2/Gb6CiAfWkgeSfcLLc/+acDgEODfZfA29RSAT44VeyIO7tX9ksAD2JfwVog1
CGR0ZszIP05UwkhNfFlEBG1O/dDVcZi2qplPMo5seeiLhTGEuL3I2ktQQ9Zu+JUv5JfvR+R07oq5
U8BXA6/68MZZ/60RCv/oRentbQtk/2t1WDt4KVk+zq7DUDnDVazOnBwzFPIhxTi5dYekHRsKk8XP
20e5FguPbcEQ5cjOV+m8hvg7WPbaquE3ktzNZ3wb1487azWYOnBHHZJdpcSQocQoSJ1LMeGAk6uf
6F3sxlAXeQpF9sQAl12vHX7Xavznmly5aY6VhWJLJHC0Dq1cG/fkdIPj/RA60/0Hb1UE4rZZGXAt
vahu4S4Va998cXC4x6Srfheu7l2eoW3KgWstXXjFQ8ZVXYzsfZGo1UPMc1zvjEGpHNmtZLBgRt29
zKHXM9wcsCoUz8rTgXplUBW+MoKt1J9wpKcQUzn/0K1xXjbT2XbvwitqWJmaRs5+Z6qdV8XZ9RJk
VkX7KAKGloY2r7CdRr0TFNel7vz6swq6luNSgZA9g3W30TlhJ14co5DxyBGHVzEdlFiwqDRrzO6O
VISY76O6FOtbz08tSIVVB5xLEfDHdUwhcUiI99A1vffGMty1p9prNv9Qsbj3rIwWSRrgSuK52poF
oPaarIxnFy/BuLKTs440O8UVPMta1qW8ZyA0Z/E+7LI4gEeqtj71+zCSD7GiNH5qqmW4NLrwA0To
oedcmspkvDPxurx349YDyJAezJCkb1AdNBLnqVkndYkAAHbneZ3GBQwGBj4EDs6ha7eOm3fFPiqq
N82thKkd1hi/nuoYVP6Q2wQ7eEkIz0j9eZmHw7KRd7wPiya5hGQhvyV2id4FNIFPr+dJ3ht3Ec6/
1XZAZiCJZn894w+/YjFH+mhRsOZdnnVWpfXG6HjvUJaF3/CoM+DQUwKw9jVeQrmlMxkX/Uewofwf
a9ua7E9LmRF9bp2cXwbl1VeHUud17OIeD0o18H3VmVzRGKYp2gknKEcGxxEcEL2b6rbPn4O+raEk
u/hQ7+vMQKFscLRwc7brY+dQVuHOLqvqsTc5mgrOTxaumryuUxmB3wbCYjaJWu4q/73FN3fRLvwp
eIhDvl/oEkATlcO8W2SYnIcWf+fcOv0PX9QjADnl5U+dWzviWXIq5uBPjP5JZ6IwAPQBVZdmiNOC
DqqHOm31woYR7EaiwkUcWA4xgmqyHZ5HcijRc7af4erCrGrhY93s8t5zPY5CvTSQzPVbHOm8vAx5
3d9qf16V3bb6jJeAX8tXG5oC77WHwe+UU/0DkIlgvOJ9YVb5RkeS6LQfvPkx8Fr5oLqsvyTUCxgt
EsfzX3G02OBAszWOH1vtYa+MlrCp34suE21aKItjx0WDYSK4ZKN6FH4inipXtBKFoRqro1oAV53b
bpbFPSa+kgHx3JvsH5JCaX72Sd3p98wH4L2jkDJ8A1szPmQMZIMjHngTM3qcJ344Gt2fSOvF969y
NKZzos28XGqcva/l5FXeEfxcVh+Qhlf17G4ZUnfuYMZ8bBDDuhOYVXrzna89sbxuDmE9DLSVMWxJ
cPPJBwRufglQlBgVS96qa1PLMSQJYTP9gz/bvDkH1QZPK+wNXk5m5Ntp1E5zrPH4XPqFo2JXsm8B
xVQCPR2dEYpAPOIJ0lq9JNGo78zshSCbnBA3kLPinhrQWmQq88F/UOhfez05wXLth8z3f1BRrOE+
cgLtX4JNbv/Kjrfofdnq4qG2Xv9rZOVEgYhagNLQri/rgzFJiL+Cq8OAQQZAfOpW4ZbXCXVoSZve
GS/LAMG6JC07epbZjdHrTP70uNZd8XtIwu4UWSPYTzK+FWcs/HI4JssWlXt8HB7QnNuU545ZZsYc
J8u3U+COav4bJ1JG+2Be3HY/Faa9YEMYXnvtBDn15hqsyUFqrq49NrAlf55JyT/GvImGVi0S/7BO
NPvGaA8EtNAkb+VTH/pXv3e65DI2PdBa1sHIRsgqevBvnurpl9pWk+LzYh0hCDM9pJ3b0NsH9S0h
yVNjR0HoWLLGAc2XqqyI6pmmgfGky2F10L0wIIpH/YcKC369rJZ7SdgLbMVyOljKu/tJMdeE2db/
AppT8kB21R0kcfjOwWiaZ7fMuuZUF0QZIY0059y1hNg5hZ9ylnlojnadjwO10K5MtuQsu3J95lM2
U0pJCFxQJqEwezpc3KVAvI+TQi946bhsiPRkuSp4Ezafr0HSTQcsFXB/rZowqwYD+VWhrqKBseAG
TYdzIEAT0fC0YXr/lF1gvf/KwTVucFrYIvJ+DENZLFfQXPW9Nwr55uVh/JnhfFN7doxgGwMhao8R
y6vjbmhK76/FHbXtRDIvD7nUy7n2K0wwDbnnp3a4jQ2qurnWzRQrPvvB//Z1Feoj4iq7A8jbdbOf
23rOL2rDP9G4IOHOwLgSn5KAoKdaqOCeb4wywA4ZxqrK7e+yRASPWVwwIg27wDFHyXbOk81X88Af
8gPbFtRcggi2N3YPWWqt4qFyQWJO4ryRJ7+BN6pg+g345bZT5HJXxGCvL2px7K6j/TpjHx/fdDX4
GTOlcAZbGbcMGjZi9vSuGiJnfcQwiy+cos/5L5zhjvrLMN/u+k2fXE/G5oTQtdq05UoUf4WYvAXu
Pc65PYMJPIaL79cbhMpZroTXbJjVOFh6ELc3buTy2Ewud8XGYo8+WdEGzqFHHc1fEZeK8X5yEhqL
HeJeT2FZisRJ7rKSdHLMPjXdUYLjSF4jM6GQrlzQZ45BjFnwjDMazEXPz/TzwRe8j5CVo2DO7a52
AvURYm67E5HTP8vJMUEabIN2Hyk34QW6Gov8pygqh7EgIKw0WizVMg9tfO55JqjbKLDzvaR9RBZz
bb8dWOqaVshPoR6eNyBZGcM86wKyWkaV4ejAW/tGpTKT2xMUipUM8uLe82SMnLuFIJg4HRO3/y8I
NCxK46n3YWZPh9HgVFB+Q0qHrNUiSYHvLEHJIA0YTnGBCPDoxy5FF6r8nPIdu1+CxiTNp0DKI1cl
XgWFbQjNq6KS3g1LhfNkWXHYPswUrOGe29SO9y2mivLoYgJZn92pH11Ek2ZKjrdzmKhwZEmYr7LG
xbBnl8TNU7WVYfi82Fucchd2NnxKGhltTxj58uWCLyIAiSt4qx5KXtXmbo7kGJzJByvo/YRdglOi
Mzf/67FyQLQ4ZDWKIQTXBYZoFv9MdByEz7Grx4CX2slBQo+6htyZCzvtJ5tV4d5wKLT7oTOsmex6
vG/9y2q4ezn6VY0Ja183PE/7kQsEMWLKDG7O/UqcbXOfTD3BtjjBi8b5j393Di6WtePdJPz4vhm0
zh7cwa8BqLVWffgTxEfWwxh3B7lcosMwrJLxbRIE8fSBGhu012aJEH0YU2LbxM7a48v2+/HYCTro
3czKFGR5gwfgUOGOZ1g0jv95LO10x2aMCgEWMJr/qrxLjnm4jd3ZAN2GW88mxTHC9alQZ6bpsddm
ao7bvMbDawvP08H0Uqg82YHAHfJ0Ttrq20HEHx/bXJFYFATJegpJA193i66hJ5a3LQPq5UYd16wo
WB5hWXkf2jD+g88seCUkrrjPdYQCGucenW28FJhNts2sx4FSwpLGNYnuHd2Wj95RkWAK37ReuVP1
7IMq112TPfrOJm7bnqb1MZQL3GIPwbas7U+9jMVT27bRupvWUL7LbnF8enQRl/eeZGvyYRkRJ/6q
KmLPa2vz6G242bgQ6NCQ7wIm2s3RK+WGHOXY7YEHyaWSrpbtPI4yewaGKZq3hob9OeDSxUPAXt0h
k6Pd7r2yqKJjjMz9i2LLQJZvOUWLHT7n7VMYmQzsApKvdYhXf2bUPxXBrvI2yYOj+59j0reHAeXn
b6jESqmSoNo485J/5svYvvM2I1zKzDtPqLzffSG3N2tleO+14/Z7Lcr6OHVteR+JKPwKMzwNqA8Y
DIuh/Cboomv3tSdXlq6lvXcw5o37aegtqp8afjQsNNCadlP02LAZyg3B3QlcpWEzsWJEHnmm+5kU
oYOcVm8fmBjJq0J9vNROxO4grKMiLe0qr47VxaNbz3TGW+Yw/bqRIyNaMS/CYa6mY+968wnriPmF
r8x5WvIChR0n5pXF0j5JWWhr/3iGkQEbM0zrx8V5j/NleNVrZ79CVjzuXZZVnm1k7yoepBO1Uv8m
5p67S0TDdMJ8ru7ieRgu2vFwVzsVNWZRapG6cv5mLsE2zpiX97jC2ALzrHuv2kT+xDjckeJjk9vF
2GDKyTKjL5uS4uwt7foQcQpjOGn0p1aYah2+kW/o7vpfW4css1gDpgHX0Ct5Bre0fTtdAkwg975f
Dn+q1XcuDPuWC38UnQ1ldf4Qh1Vyr+abo2/M3Bonocua50BdXM/dcOAkixk8uq1CDBNrimaKCokh
G5R9YfHcJCXaJFv0bMGoKexeyWSyMxaw2Ol3tJ7Ni+dhcJSL06aeKZYfzdwwcmW4lSeHFVjPecyt
oS0eEPWHkqZv9gMyG6PG40oVmE6hyY5k3kgm3HsFNwh7dTdMeACjXj2MTo8VYch0vReV+zVWkXNR
UZndZbGNflon8BnKxfIBDcT8XktnwrQhyo/FjVBdpsW7R2BZLs68TVcWYdpDlgxxClq7vOtu0ZFO
qewHsmh7X8bC7gyV7237EIY4zWu8+fbIgtRXhL/2bLZkPtPM+l9x35nruEn9wtCQ6esNJ1ESn7x3
OsLrkVtEwJFH4hze2IrVBJEcLUuYxS7Mtm/CvNk8Zxn8MzTt8FuxQfOCNM7C84JQ2Tn1fGocbbgh
eYxwHw/TgQGWN+7XNto+eH4xrfQ6/i9D36oO3izUv7VqYW8XQPZaNOtHl3cO8XbKhKEqFe3DuFbS
hdEbuG/Kkb1FmhfN3aqqjka6tN4DXZi46xA8uWysg+bLeXRoW/zM+AoK+ZGvg9lXhH0Vu5bpJ6vy
gEatt42wgidMQP/j7EyWHEWyKPpFmOGAM2w1S6GQYs6M2GCRE/OMM319H9WqmqqsNGNZZt2EEniO
+3v3nktXZXxuNVW6OysZ0y+ubdGFpQW35TyEVs7pmvgBTRhdHRoF2nEsvexQmMwA3ajAOMQana/Y
+ScbPHfqu53b0Vf8GQ1DD6c/StdK7ssgzJ68ZrSLx8zCRRCGZfa1yXuczd4IrWUVtpbLAQdfNI66
W4qo0SYXkjWQcCEs26cyjk8q82l7+2Y7MAMcxlNUWvodDu16rzF7ybbsfZOXgU0h+j9cbpgxtJQJ
Y89mwSjNL1mRfOSuXeE7bsm4xNwSk6YLJIXBpG0aa9Ejrj7EY41IN1QGE2hc2xt2FaR80lNAPqSy
vRWP8tNAlHdp8JJsDDfnS8tjtfmK9ByBQmYT5CgXyZq3bHjTEZmpFaMx/Hd2bLVHqQ+IyauGE3qo
5dGuRw2Br515g3O6JXA/Fr1dPwbTNB4qkSUd0+VQoWqqxK8knrITFnUdPX+moTv0YDnj844q72dF
ZzVYjTfr31oQR3JnEIp8DwGnJcQCBZvEms/R8IBEfUTdhLaIiFcZ5v6qx5R2YCvo3ldh7RPNThpF
XpfmOivr7Bu+NgbJKMHard5U7auPB1N8AWXgPQ5iRKgRQEFN45Vt9ngAMaOonZO14pjVSHWwfKrd
2AV4vsIq89W601vnVKVBODDSL4jSFbAJ2Jq1It+3zSBqOnzl9CBtNu2JV3bdxrHT6Ytvh/4a9Lzh
7RNwPB9BYTc/2VTIw8iRajfJVN9inylejMkVL5PZiZ9lgXtFKtfnuzQx8iONJPgI684IkfcY1jnM
8nYrzBiZMf0cmaxMnHs04PqU6V2kiROKi54+ZKt9tB5mPBrMTvJa9Zl1BL2qfdJisPLDiAP6DnNZ
cYd6Ijr25Lrey0Ajd7vyiuqcaB3vxhiISzjyb/Mke1sqipaUya4VD1MDw5Hu1/DLsqNmi+NA8pt0
+dKnARYaRt7M5VDvPsMA8+91xCuXwCzzPe22Ej9SNe5a2gfWSgu6MgT6rIrnrqg4rMUprZgQTO1l
jPLiWx5p+YPm2dpBOtX0UqH+wv9JM2paExFCNLVTx3QqbdvbGSpJH6epN3einyTNh8L7aeNPAmAw
6TcxdpIcWihGW8Xc6cGs3eic+GP/dpPEXAwm+68O8cBf05DdB36q6UcN/DbA8cLZYcUBljRtinxt
1qo5aej/H28mQ2wvGi/FmsSx7n5oMsw0pN18D3XTfHKQWh99080eYmNS30wiJk3MG3ZSsNozakDp
S5cVzFrCEIBDXYMFQrAQWqTA76zB7y4o+Yx4DVYtj9ewe2lmI46wUUYFbvHqdnhmt3xpxmvQqjjf
NmUunm2dz0SCv/XboCykRYPHIPqi48WKPyNfMGcSIypxj97JLx2l4daqVTr9jECR7ZrWUu7V7QS6
IuLI1bkO8F2clK7pb01Dm2obSp3E+L4tnfgYBmhMyLwn+SjZ+E2MBieKQePtcV672TOoFU9smzEs
7lEKa69GSRN65+VWFe4Khwn2OkHvGOwwE8kfZejbxX6scMqsQpfvNzAkI9PfEmHbYl93GZ3UMeUh
ANTouqm2Uf3luLIHpfmnZuwGj3hsPgNw64gT8cc1B76+OqOyG3PajDV2KtpJcSfx/IRq5AyKSXpn
Kc2M6Qcgsxl2ddvKo+aMlfGRMZBfk1Anuic+gk770vduEB6nwuitR9Bq07BKKo3K5TBn3kGNt5GX
N/54RfrlpufM11Jobmyk4+YimyoeWvpwYtpB6kASPtSR5W60suq0YmdKu9ogQidlC7eBXpb8T4Ni
VPpmDB29f0ecfxsXctLVsByVhQvWBEjMOYW/Z77lzJO8F2azScHKmCbjlzKkAxvdl3ZjomnIq15s
9QyU4LhvppHzLmPZRN5DSzEIlZ44XrIFR5TfPYFP5hiU2IhfyEi3ymEdS6up7xmjuS5uk0zWAToy
B/XdSgZ5Pd2VyjPzp6lGeXfVbR3x9xq74VQ/mC7ndlTOUnoveq7X7WroLDWc6baNn7LwEIOs8Mmo
XREy5/RWNRHPFRtqR9qEXiWYV4AWtPUGMUXx6CPAwTZU6sMHyRP4M2gQDuaa+Vn0lLFH+cqcsDrx
CJtnTybEtmqkem8qR1rfKubdHwGmlZOqLFT6ogfhUOQZXSWPidk3yoXGeA2phtNmfQ1FG60LicJQ
ujUSlL61cVNg4HvPzTbnnEhC0BiW7gtfBW9vlaQRpVHCt9dwm/2EbpUzAj3wDSdm691OdbPE1wBe
bYWSQazj+qaKoe2YrQH299Mmomdy1yVFvrNTpOxNE6eSvqmfEhXfBsZDkgbyrq27gkh5r3hCSv9N
lF6EbS9u3tk2xrvGsOPtGFAanpWJZ90t2wcvSdKXQXX+YwM4gEgmBPb3du3gv9ebpvOfk1v7fG1r
XdBtqknjS8PcstgJNQI8mMiP+2p5ftW/9X7klHsvpk8AqYTVHiRbHfDZs4TVodK8Ba27PfrmDV+N
Lsa1NMBTDiUrMTvyqC53djzwYe189IoQDFza7H91RrPe6MWBKbz7yPOI0+00uMK7FLFrAuZokfVv
ktQNix8hsA9/F0FusS9ohrJxrZK4zu6dfIjinRFOVbWXDK5ZGQZHu09xr6DNwrr6YasJr29VRJ+N
gQxui/TCfND9amB/aRc8JwZ7pvcOZomptIHAptxViaKUBw9Kz9H2nak9Mruj79DXefPZI7SPjlir
Ug2D21AkW4Gf1gN3E6NVdJDUpafcLvvPqnc65BZIJSz6EZWrr8xax/WG7bhODl2WsywgsWiMh8lT
vnqw3SBu97U0RufFQe12NtqxjLbjCAjkQPOoY3jfqKRdI21ps20gA2PapqMRZU8GXQUO3QicMFAg
6ii+Jtk0ducqx2q+6cJYsY+WhRCrDBEghxz2AuV5NAu2TI7OUGyb0EVYD302dA+5DlwaY0Sp5ZvS
Lya5Kx3ZlchokmZaYSAzONzEyv5lphmfFD4xzpsyyubQDlHy4dKtkbc2XceqbXtHnW+L9Ffofm2F
ATWRPslaWCveK93DvaMPDC6eGqkb8bmO3VhfjQqP0BoxRNc8jCET/iiLxHNjYWDb4GIe9y0WqhqB
au6WK8NH00JzC9/Zthi0zFkbQ5AbSIjpeOxo0mjuSufBIjIJdEbBqMeG+IoLpfywmxKgY1daiq0Q
jMNh1QN4YHIW1Kw0TefkN31sN73kJPZ9xEnTszw6OX1GFEA2FBwRlTjPcfYM5zBOna9jH1pyTUyZ
Hh1VlMTb2Bhy7WyVSdLs2xuBZI/CMi1XgByDYS9ofWo/tcrsYoItgvqmz/Hi4HtKsfUEpXTGiPpc
AGb91KRXol0Fx5MnT6PnZ5SSahNwA+SAh9aPLoqr7FebOUz4aewn6XEEXMAWxR+A44R1GnYbz6hz
xHckx+DomMI0Cu7GsAmKD5zLjsPXwcll+eTl5AKEa4vjU3dKrb539jh5VYOBqWjk3ox6pz6AG8if
mKR4TzUxGi9tXw7GtuahZBu+x0N2r7WZ6u/omcSPudfXX6bOHtO17SKJ2pl21vu7FFDNoSit8i7K
E/qvHPsZuICgEKeB924dJpX7FrU1jhOLDev3yPBH/2QW7C7eY4BANs4IsKPo9Mbxc6RvW61l3Tef
iL1BqHWKLeadrD3f2dNwlv62Qqp6HyQi+hwwIz2b2mh9adn7MCBH7sKiJMPIOimgCuOqLpUOAomd
rvvM9KCvnmO/WCMGod2U8R0tXY8EtKzaurHC3eZiyxi2MNZQ8yMvaZ8K2rc7o530ywiU4J5BokQJ
ogUtPEeIRnDPaLW8ImCIEagmgb+7iarQf8VIdzifyWidKamOsS+kWvW9gcxIT/OPIL01L6fO7T9p
Q8fPoRrSn8PAzHNNhaGYa9kEbVjAsgOtG3/nC5N8bIZ75ZsCR7bvnNC+y3wAEpZnaBcv4LOjSnrP
+0D0PdJajUlcxpUvXus6xj6d2ubSwKXCotn4znmwUc3EntHE29Bnd7lO9CR58ZQmvuZeZkL5NZQ4
cpKNOawH8bDtzaDQN/TpJfMnJP18IiYtRrVDg21v+abceK5gnl6OTgGCAxPKaiozgRkqazWf8Wwd
0cYD8r1KGuAEdeXoTM2m8SgxHgLBqaxp73P0WMEd7j4rp+yx2iet1x+VNzq7mu3nTtZxfkUPBYgH
mUt6KuIhPzPh6y9pltx2Cn54yYvYR1DTmq9OponkFKcZ3m7FjOLitpW3N2NP29TSexx1S5wsGDyM
5/zEO3EWLn+0TEwOTjw09kNe+V5zz7DyNeD4so0do9hU4wBbytNCViYGZpR1NT3yK+T9aHAgoHHf
AJXtW1BhCBdAsWQnfKsW+9NcHhsOeu01BTKDaQ1OcACawEUH7Edh9lOD1nxXDFVywnDWryfbx92X
NMF3pKPtVzfKa3R/mPTBCTQgRWyX2ysB8q1ER1OaUUONp9U0w+TM+97uU2ge2zRVDecF/KK3k8Ft
gNOrGrunjcp541um5BfoKADxbnyBUiHXtln+yIxSXEjqy7asMBiNwy7b594kX1SkN9+zwa2ZaLTe
sY4S87lA2wLfmEMl+QKpQGPjOsg4XFHuTY2mGI0Z5vLbDF3zsMbtaK+gGox3ZjP07DnYua2oMWHR
LrTIH8unvPZpCmY0l8oioflqT+E9WlL3lHXVwH+DSJzWeDnzt6ES5daH33IOS8v9LJO++VaAKTqP
9o1JY4+ooBgkH7DzCQRfjEdOjQ0axDGs4GL1qf3El7XbZILOKigM+cwpRTvbaa/OlQjTdmPx9PMT
AkBxsi3zxsV0QYoU2FNvMgDlveXo68V64Jscna00LT+ruhaHMnS5rRJNwfaWtn7IAMTeJb7qb1bu
tj90QZQfmQerjR+0xje2B+OL7huMut2hKmpaVUG1xfZq7/p+xI8Zx97BiFG+6MgT2HKB735vZIVm
v8I+tJIoifd0TSlHX3fKcWtxWA0ObpFUL24t+rcM6SiStVyDgFeiFhgMXkxkCjxApDLlqms6tj8N
ZuGJreATpER5dsVfOoneqNhzaSyqjGuNcpW1en5hK9eiO5M0AvwJJTnJCdVhTJv8Xoaev20tv70b
YgbrqHv9k1Vp+mtN/7Bm0KVhXShuLLhVU+k/SuJjT32KF0TYInzio55cbTusNoFhl296otIDEgX7
nkFqsxuNgTWgpM+7j6vW29BLIzSUPrQGoCzK302kNt22zSYbaiW7Dh913W0cRK0yfn7XxSi/9I3S
dqSyxPecmjBLC5VuHRP5ZVC4ZMkbUJJ+JFi+v0239XZ0DKJ6FP/PjRtlw71QBV5MNbXxFlCEwPtS
cE6DpAWzsycBN4KYah1TAwTVuPMKw4+BLESw0b/FcWGU55iPWogbqZdVc7F7JPbpCmgYO+ZVrTnS
v+ghmza6563nqCdElpEVsykuM/qeMSQcKIxm6LkZWk9oYWifUARlDzbndAnHxQ9bFtbMLqfmQtub
8wVHl5bEKr7DuJtXhZ2isbxnvO7H2m4CMRL8HDOA0zt3Qu32pCExK37+NzP1dzjZGQi7DXpEOE4g
TuzmLh6Sygo/+7JLz9i4cBwypyfw6cTNea+a4ZTXfwqz+s2vnmehRY0lnDTNxQmLJJawfZO2/jKc
8jwITROoUxK20aehHTm6Tfaq0fty4cVnANxA8+l91IlxChp15bjzhU/fH4DXv7slM3T66LOIIcsz
TmDuMGsHz1qC4HvRk5zHntnkg8WGgU2iyPxvVjt+OLzqC699+/f8jc/MlAGdi+moExSblLVaHCNt
YfaEOUNjmya2TIOu9ylEU78xI8MEQePWCx/mjUH8919egVKTOigEtpSYnJId4qdlVH9zloOSVSVg
hkiWJ6jAq+KrGf8p/+dW1v/CRzZnNVnzAQ05k5UnG+2Ftk7RwSGfQYQTAZBdmLMyTzezHInxoqj5
IyL5ZZbZFS/wZtGbOM8uG2gO8I3Py1PquR9JXTzQyfi17NLz2qzMNsmcZDzxQb3q1haP6x9SFH5T
mvPosqFSNQOlaDzpgOjd4UGOyTKwvHF7zH97BYHORTilg/EUeFjVLXFLV+FwsewFnyeXOaXQK6PR
BsreNa+oJaojiku18FHOijNs0BY3rupPdt/dNSLYEzX2uOxRziqTJzlV8Om7U260WyMc3hunXXjH
Z5VJwHPStKLpTn6TVFuENnLrVKOx8I7PyhMeFm53xDsnMcb+pR444oKtj/6QvfCb93AeW5YAb6ik
iVa1ufnES2X/9H257JfPU8tiDx1DX0OMlSGTf08rOCxkVrLsIyFmtVlrWelnxtRClXRaBNn0lPxQ
LHukYvbldL0mTKCWZuS/OIj1g3NtFcu2QH8Fr/+tPrWgcZMuqMmGxwS2ZR/srCoB0GvRaz5PLbOC
QYKghlzOAg4kQgte4yHul32CxKw8I3TahkxUefKFuNnRHDazCSilZT99VqGuQEpC3F9xCvLJBZTR
XWjKF+tlF5/VaA4DKRYRPx0zSLKCDLITmFwXXnxWoiptokx1fNwiPX2B7sIsJld/iuaUf32I/+UD
rc/yfLBw6eYYS24MHtkXQ4v3haXemCJCTCt1HT6fVtwEy86xdKbTUNTrscmns3S9bNrBkwjeMDQm
x1iSZ+P4jcdZpy7Wt4MOY9rmhxxQuCDhUjfifL1m1P1I2l24htGAmkTDW1oTtmwrVIZyNOSpGsG7
9913ZwCNintxRTPAfehzL7mmOupFlGvDBTdGdHKASa3CUDumynqOao9Y8+5R9d2XYQyH7TAlNMk4
5k05f7Z0cq1/cfM82bW2HmyR1Xi7pPZuU9XyMcFesk0DJdADh91RIBCUSBRgp493w+AEu6mQqnkl
AOBgpnVfrLB1aT9AADt0DmSHAgIab2chsRW9uS+ZsZ9xohY0oWJAsmF09Srfv8LD3OpB073Ho4HD
sbU3o+ObW/T8d8Ktv06Ma4+WSq9a3jF8CCvtxamL4XPw2BnY+l2WJ5Bk/NI5CA0gD55KoARudCP9
OqID7DB0CDC1ZliR4YoABa9ujkHHWtFiOEeBQrBZ3IkyPXJozZ8H1/f3UgN+bSNjv4Auw9o2IvHr
IAJaxkMnzYfOlf2OQ2CGadQZcHNhCF/nvtZuzbhXazv20i9xhKwqarW9QCLykAC4gsF2YViVb7Ii
fp1SskHZneXjbiq1A7ySl1Ibe9oiWCjZb248JmLjBr7yg4ULZ40oFNhRPYwHuAGg7JPQPUNl7FEZ
jGcNryXeN7kWge+vXZ5+pZnSwbtvD3sfsujBNgUmg9zZob9q3ugyIkfomCjD/Kdb6WS2B60mRcW4
NoBvrQGb6Du71wx7jbMWL5pt1HeuCaEemo1VQVhmbteajTyW1diefa+9FLyMNzjt1iWKOdq7Nbss
ODq9XGfdeFCtfe6D/LVvx71IXJVviw5zk+XZ6VPDpP48Sv0+hkS5baAFr0PHw7IkQGd2cGbvcDe1
67bSXwWKkJ0OBZsXLfaytXSz5ORMDGMddPW2i9PXCvYA85k9Nre5rssNLdUvL3HHTebgx3ZoPh0V
lqhNZWGQDGw3I9FiggusCNu2pse2JXbqwQucBox5U8MWEsMZ8t0IzzmnhO2La6CiYfAy3I+EocFC
GasJfyTzIuyCbWeeAnIqvlqKMMZN7erPYCnss+wLjASwa7MvPbQXboLVrwm88sZn4DX3kr6G8eoX
iqCD4piYtn6OQLp+bapG3ynDe6i0uDxMPdMhJ9yAMTraJnN9b+h2zW3WjL1NbCtZr5RF/9JFg7V3
owA+DrwCeAm80+ubtQcPzPCYQALaZX10ahPzDo7ZNyfo3IuIDehNbU1lj1M5fZ2iNAWLEEVyD/rf
WBc9PdOuCk+ZbjLzypoRxASIW1ImPATktnTInq+6yDxLw4mDjaEGfQev+V5GnuFuYI8jTIPGtUVV
4WubfCxvO6uPMCTUAspJupaxXfwUfq7ROE+qtyhi5C2avN6Shx6du8l/SyP75g+buuxq0frZGVlx
YgZPbQDf9dSth1VYqAYRza/g5rDM+NYBl8EnBknxRmhpSesLSSh+awQGGh1ONIDIZ/nvTr9KQBfb
oR815vDlTdzk1Jq2dXHDvIa4pbZuUzsbN6lh5ThBzbMIMdeNkZ6fmzG9Iqzx74ltuGos4WVOB9A0
NcTZaGjIEulBjLEcCBDi7wR7H/KkPvCCadcAy87Od0KgxwwY3AGdVlFnqANkBUULox/l7FfTjzJH
GJU0ZvKMgMtATdgHX4Xm9c+xbtlf61xp93qB8nHdq9bzPhiOq+8a8N0aqk5evfi1+olwTbuDfYdW
cuRRonBVp0ADSTfyRDdV60xPbCqmXZuF5bRBAowEgCnZ986qOU93NnlsGgYUnTx6f7TSDxrj47Yw
ugTzXGlsvamuNqFX5xDb64e2x4iXtETtmVYboDOpB56MVdgeaHDvg5ZicNDbKvqCJKAtTp1mdeO6
RYF3jvvOc9am177XDTpQE5D4qct65HRJ444Mcuz2U6F/WOdeOyHLsOSLZ97EJC0GRJ/BwQa8CY4y
GMW4P0DQCNAh6was08HrSnc/JUVwZnAC8lnUJ3zAId7qynpAYpFtTMaNR83TGTkY5daUwKTXYxY8
0HckoGiyVN+D8jFDRqrDL8a3tnOnQQ2vPhzGO+tkqIO9LB1wXl790oWp+KLzSNH1ZbitwFEUVinL
V9hNk9q4VV2YGzc2nK9p5zFpq3TdvVTZdIDHPB4sifZnIP5hX8UTJlfNSj6DJLQzsrybHMGZ+Qus
hvtU1ExM2zT6YeqM6lDVieKrGnP9ruy84Gt3m5BX+Hs3KQsynIkidOIVe5p0HUaqxfYRwb2IU9Fd
NYWfWvkZdCqndc0jUPcXHFriGKAWxGbqhK9OVY5XLc6s/W3MgSLYGsTWMzChAaBjygTs7xq33fRg
6RMHD1OeWNACkIkpBPpd2RBFTIoFoo61wxy3Wmd6WvPJKky02J5g6JGVeXOHmhBcFcFM6rHH9PhS
xF1zdp0uf8UspbatNIM3ZKklGwT08O2OVKDxwPR/KE6JIAUIEl8oSZtqGNOpMGcNitNi1ZccnrXJ
wsBhhdoG4fo28itY+vZobvrCuu8B5a6wTLOq9emr1fg9UQX+Y4WGW2BeqtO9wZeUfR2sGlPxF5K/
vCVR9eqzEVujJcsfxiDmyWWOtiwTU59FgLUFkjZQYdapLawqWcdGJVG2N6ho/nBU/E2snD47zGE1
bYEMjCbMEpS/KyAJ3HkDHA4wcQOA89j3y052+uxkF4f420N2OSe+MOwiVYOFk/YrgItFBw1d/n/7
Bfxel8UltqvGNKbxwbeHFDFO6w+Zt6yrq9+O8n87QKZF4qkaX/Upj4jnuKs9CuNUxoHxtuxfMDvl
JfB0TGR/5smRN8Fu5d2lJWETf3iVbvfh3w4zs1Oex37DjINuOgUKG8zR1BDRhr4HUs8ojahbdgzW
Z8c9VMuqkDLgfXKt4s2u8+ELWs/6uuwOzc57jqh5XW19PKmhQQpHmmR/hwkLn9mS6wtvduAr4xCm
DkLDU1Jr5FIozlchQ6YyWfQGCW9WzswZTbPDUkl3A5lNCEkPR1bKjmJRDQhvVs2g5PrA6pk7MIx0
kA6Z4Ne1sUD7s+z+zGo4xPwPHtMdTvoECqzqo/bsdYH3h7Xo31tiwptVMKKlGjVeKE5mBm99nVUO
hOGII+HCXz+rX3KvfeAK9XBqEXdG8HmDYhOFzlgsvP6sfgNHayfEMvpJQD3npID3LuEhZ38KAP7d
/ZlVsEV+jI82dTqlOrryzG2QtZAQ2T8ue7iz0m3ANOoiK/oTaknxYPRJ4W+QBTruwuKaF2+K90gZ
MIlk6qvPHJgCkYBSf1r0691Z6bp9U5qqCfsThkykXkXE73bdrF2WiyrcWekahll7Wc/dITbBK4D0
CP0J9OTw879//q1C/7E6O4aY3Ry7j6TfAhG5gseBQ1rezixZUb4N7hg8tRYzqBtZJ1iyDjnGvLEF
uq0EKdu4F/YTO7BMay0KlnwAuPTsPhG4ivKEGN+rrrA/mq4LG012i0qYq88WuDjpXWIJhHtJEM4U
4llU8ZIWK1eeLW12YZEiAcL7AmpfweYjXcfq8yUrAxefrWwR6ePdFOb8bJO8mzGhf5uOfr3/73fn
X9cFrj5b16zcT2XJYfOiSXx+TbMuiM5edunZkpab3qD1Oio5InQPBiQ+FApLlgN+9Ww1i5QfwPXk
V9vZQHdQrLwgXnhDZiuZ5hoOcq2JS6v8GUcjeN9MLflI8bNnharHdhcWIZI4sEbmmuaFtmoJ91v0
ovxjA5IaZmTXidQuEbC3FTZksYrwCCx5mP/YfRCLZVsOUp6LKI1+FYF18a140dbJ+cfWo+u8iI2T
pV0KrX/VCGwNkuAPO9d/f7+FNytNI4h9EP88zsottnz6jqTWvS+7JbPCtFUDDMjlVze0v0X7Rlrk
otcbcMj/HxY6ocgMQXZ40fWM3hUaRNRvy370rCjpPRPF4lM5Rms9djW0c6cNFl57VpVCV4kidVW7
DEF1P4CdS0v717KfPavKwDBb7AGtdpGlG6wzqd4lCsFl155VpfQq4gQBll3Ad7qrqR8eEOG+Lrr2
fGcBr51jRsPr5zjOk8rsaRV0Trvsfs+3FTa9DNDXAy9gRfMFzzmE22VvoDv7Vto+1Dsj9rCDdWyh
xxEjirK6abfsrsyKMsnMqlJRz4tSDAebpFMbSeeyS8+KskmYHGiW7l9aJ0dKi8XLM5Y0IRyaTv9f
lXzBjAbhJ6s3GSLsH7ShPC770bOi7JM+ULXfaZcxxnV2+wpbrrFo5M7PnlVl1jUs243jXaxqfBW1
Na1oIJYLb/esLitOjAhW4oqQF6WthDJfhWaHf9hA3J7ZP/e1wp0Vpoc9HtzhVF+TqXiLYpkiD52e
vFvI+qL77sz2/U1N/6pE73BN4LUgz4UDHNrsr5ZdfbablaVgZ2LZ5TUKQ7z4uVhBZF34VJ1Zgcqo
F1OHn+wau+rm3avhTNHQWPbL5/XpysEczYlfLlHr0pZ3jxb4kj881ttV/uWxOrMShd6KPTwLqyth
TupDerfxELj+g5GQWkKaEcPx//5n/Ob9cWYFWwKLKS2OP1cHNTI7Ijsuty02tRebCLNm4R+Z1a7f
AdSG71peGyQiD9bkOHckg+GynuQfdqS39+Xf7te8gMtEA5kry6tvWVAUDNMmvjyw4ktcTuIJHwZY
Kk+6uyHXSUz471t3u0X/9jdndR0RjOOQqnj7JpovBGeDgdPq78uuPSvryAEazFgqv3IuhkpT2YgH
6C8u+5rbs5p2YqmZExCZCzAQj/g5wPvxmCzbBduzki7LRHLUDoJrnobhfUnA69MkSEFddGPsWU0b
pKvg3pi6q2PHL0CC3nsFsX3ZtWclHTBOzEwjbq4oIx9IbHvobMg1y649K2jsWoDtgU1esbLDksL7
qcfTx7Jrz2q4rTGIV7TBrnqgvvu68SDSdOGlZ5WrYGRUcP2aawP25GwZVcWMUqjDf//w3yw+9qxq
i6bzZEim9jV3O8ZGUNmLbaTD5CMOG3fdf/+R35SpPSvTAjgKiQf5cC2ZNBPibd0JjKDLrj0rU/RJ
RmuM1XjVhXMiSuhd2erHokvLWY1qfFFk32buZWg0ZPlKnDHX65tlF5/VqKyq0BZdFEI9JlkLHOkT
gZ7LXhk5q9A2Q7zR9X6PJko9JJP/4bQ4dJb97lmFIi52MPxp3qXGarMSRvMo3YW9GCFnJdpGk0JH
l3mXkDQzECs54gwvNRf+9FmRslmIGank7XWy3bPujme8ES/L7sqsSAmnx/9rasXVKVhbGHKtTDqd
yxZFafD1+9tQrup8cI6VB6hAeu+BZQboVIJqt+yXz2oTXjlbNHvKr6ZfPUT0SuPwT6X5mx2UnJVm
wdNMBDE1V0ioP2EuBFiY7XfFeOtQOAv7pcKaVSl4eGnfpIRX3QHbFqNMdZS1SJXqCGtWpbmw+7Zu
/fhq5117QFG2hjSW/2HHdHvv/mX3Ys3KNAYkF4xeGV8TUE77SINTTA5C84eV/XdXnxUq6W4hMpMw
vhqh4+wKwJHrv/qEi14ba1apWVG4YV600RU9ywvRpeHK1afjsmvP6rSUErK8oUfXYYr2MAG/T1rV
L1sDrFmhZlmZ1viqo6uRh4/IJ39J+OsLrz2rUwJ3HIRYXQTCUzn3HrTid4uItoXPc1aoWC8yTbe4
K3asPelZ/wNiRrfwl88q1WkgtZpREV2LivCbBo8wluzIWvaez91zDUGUxEnq4TV19S9g8N8QNS+S
Rztibp9TduvYLiSiazJWZA8F0cGq/GDZwmvOClQneRKM3MQ+WiOK1x3QeNmF97boLTdn9em3lhHn
kl8OCbRYuxJhIsnqycKfPqtPDP3ES7mdf/FUF61rz/W2AwlHC68+q1C888WoZQ19t9j7MFxF+G/2
sOy2zAoUC8OUFnFBHyiy95VZvzgpcqVl154VaNfZY1c2kXvRMNKB9GyDTVFD2Fp29VmBWlaUJWIs
HNpjxBeQilN29uuyS8/qs2TqW/moLC8J81kCANBvRsnCOz63z5EhDjh60PxLkWvNgeinvTamy8aw
EJH+f+9SWjl6hAaQj0XCzscQj/avwabLvOyJGrMKLUpdlH0YWxfioNxdrSyxVYn3a9Fdn/vo/LCJ
tb4dzAsz2VdnLO+mslu2Q58b6YxpYsoGsegS1F65wjARkxi67FfPalM15Lr4RtJftNTKtx0yYYgO
2W7ZxWfVSdSrrxdu0ANJ+B9n17EkuapEv4gIOdy2qtqrNN69DTF3jISEvJD7+nfqruYy3V0RbGci
silEJpAcI55IctmIYr9uXuQkZy+hMj5DngQuNYF8MwC93t+afOLhjd/QnfTcegHdA3g7ZXqvKrzN
aEDTp9GvmEdOgkLOIDA7eIBQbr4AV+P9l9wCv2Xo0uig5ADfURNNGWmjm7WAdzCvQPX3mhWXR9eX
czwHcThlSz3d7zBMgTrVe7/QTm5S0udw1lmnrLuYMYc7sPEd3O38grP/1pUiFsk6SDNleQMdtVp+
lQU8X/xiO3unHudpVVxCiaEEnjli5nYuYs+jlkuig/SN3SsQL7IpTj5VFr7mc+1XVFwKHbx8hg5e
ppAeLBMJy2sB1ss2wQvWb1qcBIXrKoMUubiEL35CW0wf2QIGi19wJzvBXYDmlqZjBpO4FZQXA4D5
Pn7wC+5kZyjmqkRDsc3WSIJgdAE2R/BF91suLtIooeOO/C/bTEnoFVpzCpPA7+TsIo1KUUwDDXUL
rAQcZO33CLdbrylxUUZgckNmd0LkkUHbF5bW3SnnsWdwJzkljZJ+gvoSZEzhOw+TKWiZQqMV2sx+
g3cS1EpQHuY9arKIbao/lRFU/u+2Ltz9gDuBdLY5qP2CrRDsU9bsBmg4G4P0AXlZn9EH0skjSN1M
C6RguizYFT3uZfWO5PLn67EvM/B3SyGQThrB6HyD3E+A2DQWj2qK4x+XIxj0YRZwp17/G5eDxF9/
g0HN67+lF6/340qmHCphurlryhimIgI2g37BnU87Cih5VTpnqV71U1wr6Bcwz9DOwWgtNGsZLVgK
BPEAhZ8FcvrSp/RiTpwF04Uw6dlh6JFW4+cJfLEKwqp+E+KslnpsAakuNVzGtJ0vBosPQdL43LUw
ame11HKHYO/WsRSQlZTM/4ur3afiIrJTcVfoDTdBeJlrApZfSEpyvw5+GzTwI07LD3JuUIffapZ2
k6AnRpcVrj3hlW3u33PVM+v7r5YCvMK7OKcitVFEIPTd2OC4lix/mKsN+sJU/pQETmGbWOlTQGv2
XcDB8n4bgV+FB0wMu5gqWG5YPNFHiNtFHFgamrxZu6gITxLedMet7EMvtgB1r1ewYI2xCRv4+YLm
iUU9+tQouEo5ZzeWg+JQGsSFk+ly6FUbHJrSB6CCr+fEVtFYL0MUc+Rh9QSRWLAzLqRVr3RxuypL
B7+LAo7oKe6FP1hQf7PIRr/QTmlqWtmzMJI0BfNsOelgWCDivEcnv+hOdaog3QZRkpymsNL5QCsI
nGtCfa5WmHGnOq0ybIuKRTSFz+JRsPqHXPevfsN2yhOx+waCNwylZR/HkCy8vByCh+xXsl1dIilz
Bg6AxsBn9msWONQmsRekGJPilKjdwBxsm2fETtDz5BQWMZCbvwZ6Cy8T8EwVcbsqgLkOLTiPNAXv
LjnMOSxGON6yq0OI/Q1IGBG/hYDzcJH364ajglQ5bBEZJCibbVqO4YQXTa8v9FcXA3rhAZEqSsXK
M7J3qVWxDxIAVcLJCK2jdho2m6RjEad116ahyj1DO+kg9GZZg4tjGswNiPBNc4aPFvPLtcjJB9Q0
HVjYNaUd/FljZu4AUvKrP24XYwL3daTdFqV5n99oWjwVUFJ9/UNeZvW5FeXs1mOiZTNJzDRrO5Dw
q+03tAn6015F5ub1v3CZ3Of+gpMSfaQbMyUkSiEI9rCH46N3trlNjBbSriBVJ1EK5vUTyO7vOiP9
lorbwoCyL4NEwBamsVD2wIl+Cvfcr7y5QkAB1V3XQSgY5a0vTxDP5gdTrV4PgIy6SkAk7iKSwJAt
hajyz23oz4nSVwb+wmJxlYAiy5ONQw091YXcnrr6ssgnqLXDJNCrTYLROykKt7G9sF20py3D04tU
6ltXSnElRS+XiWeWotvLGAboguai39Nm7eaPTZKX78zSF98gLZrjiaccPG8F/9bvPx7Xd81MIum2
pujafwAO+q5nftpdNHQSVkWQGl8WuqRiBnub5G175BbqIl7J6tKpAtlryOshOtQMT5MY0S3VgdeT
HaNuT2OCtUWVzyNmxUIigUzyTT+H10ChL6xNt6uxG1uhvYvgGsXmWIeNucejTH43FzBV8Joct71B
YmUlXI7WNG/h88VNdRza6BrV6aXxOxdgAjuACO63S8o3nmc87OpUmVi/mVXS+Z2/XTaVgiY6FTBf
SOMCMrIQ0YABMMR0riTXC3X+LzbVACfIlmJ2gFjRBxNF3yCI6XfWDJy9FT5+5VrnZk13FExDIIs7
RIn0W/MuoaqM4DrZ23pNA6j138ax0Hd4Ce/8NhKX2F2jnSK6SswpE7Aq1MObpRmvlOOXZtzZWec+
hgkDdLzShmxvhSngpJrba9je54MnLqWbNfA1SrpgSM1ETrb5ES6lDxIDQkUC1fmP4hhBoAPAYThA
JeDWX/QSbuBy74WAQ3DnHjj3yQSvPzKkCWnhF5yLd6Qsdq+jDCSW/jvynic1DCbaMS3kpyqoLa49
le98X+rCH7NCJMz2corYNmm/6Xx8TwbfObl84j9CG/gL9AayHmm4Eni5dQe8KRmv5EncpmZRx2h/
0XzEDZP9rosoOAJWJnw61fiYl2vQHwPf1qbOh/ky8GKGNH+rHhnYz54f09lI16odLJubIQWw+VwF
/Psmyw8+GwX0z/877r1Pmm2N8gHyXhAtL+PprYbOl1dsl1UFhXFso6IeUlsHv6Cc+DEwyze/0E5i
NjgAVYCmYtijydR2F0yj13UxcSlVlsIJV0Z6SIvQ5if4+0IYJvdDYLBEOGlptoQCYWS6dKyC6RwD
X3cLgrlf8ycRTmKiSdcamBLB7UauH6MmPBdd9dFvwp3EhNNFW5s271K2sf3W1MFPuFhrr9NKIpw9
c9+7voIJVJdO+fpP1MjUTlcPWy9sDi6viispm33TbbryBX5Q3XFbvGDG+JhOWpa0qMY2hMmGXeLk
STI5P0Bdgb71m3EnM+HwUdmkW7oUR1t9HEV0SlZjTl7BXUpVbLSGBD6UGmGklt90SWtvuOhDv6Fz
JzvVAl+1fI36dNvkA6UpBFGuHFEue+Pf16LE5VM1kJks8YbRpFJVUGLs5xaeoCMMAKCYORXv4Bsl
7vlidi+gF6jTTr5yWE1w2KNhnhIW3Chu5bEah+9+H8FJV1j47mXMuEkhQvcD9lUwy+6V1xshRu4k
rNp2E+5E1mk+tJ9CJVDXQ6/DXMKddGV5sPcaBgsp4Ta+t0B6GbVLr5N/wp2NlG5QElTTVKcjLeFg
SCDQIAJ0DP2m3ElZ1EfRtTAjSmkddBCRG2DaC7NIz+hOys7wA6gZH5t0z/n3ugXA3pprD4P/Nuee
WfouY2rtBiHLtWpSzI69hwNOAcejZoDXSVLXWa7gVE0hdvx2WLg9T+W43cC+JXyg0FpE7ePTA0S5
TH26FEN5WBIDi/BiZv0TjAzm8IYOo4YUYQ3bdjwHyyNk3/ShhZjUeQdu0m9+XF5WYENa9vC1S+ON
/4RPyF1vN7+zhkvKKiBHuUHKrUrHXh0Ai2vhlJT4teET5lSBOtnXHtZC25OJ4CqT929UNVy7TL+w
PzGnCOgYxjmoZdsTLEnvTWjJ72Jpi59ey505RUDu1TJbMN+eiJ5/Aq96WiLA7fxiO1XAJqpHl7ra
n2D5CixJOCbqqJMh+egV3n3jbFe4Bgut2BN0L7OiCGGQ25afvWK7pK+gXRN4g9X7E7xd++NqFnM3
8sRPDR8Cs/89UrNFESHVtD1xu0ZPKqlLSDhF9tFv7E6NQRNZCJgM06fVNvsD3JA1zDj37eQV3aV8
lVLh0TqvoHhJZyCP8ZgL3yLil/7UORbwYE+6gubsSZcwD19wkjyUOfViNrDkb9IXXiR7ZrenIV76
2wUi87eL6ry6Orj2//ebDhSOeCPg908L5d9yWIAnIwxr/ebcqQBlYFHKKWR6IfN5u8lPDVxJ/SI7
6Y9nAMGgfRI9xRK5z4shPqKt7HdRok7+z/GIA4bcoidS2idYjOtDwGG36Tdy5xRQNvC1xXU9etKd
2k6j5MmpjP1adHCD/e/HFHBhgwHvGD3tfTgcYfpgDvCnDz2H7iQoyIDFDkXy9alNCvO1jiBbdl/s
sIHx6zS48AzClA7jxMB+uUiFFho2p5WXNhGM25yWVMFbgrvAjmln8M0NFyitFsavp5640IQErwBw
wuzWp2CZIQdVjPw0YIPyKS5YaM5a38UYwB0gbrJpLJ5mO2aNCHxWOkI7Kx0M+3GmjDaZiaG8D/9O
lfBDSEn7wWOxI76z2OHiGhsCUeNs7iChAZ/1tfkdQkfyvV94Z7mHOx68oSrYZtTM7WfSwWdwJnXk
UxkxeGe5x3U/yiLMa5iZjR8r2v+0Sf/FZ+CB29fdewPPvq60Wb/9rxmDH0nCfeBqMG91dqIdDuXE
VIg8LeGR7vuh2bwqF0I7KQR1B5sMi7bZjO3o0CTBscwHP7pH4HZ1S8bzJYJOfqYsbX6Axrd/AnfF
58SFkTv7kMinnELXrsm0iOpDHm8f2E59GumI7WQnm0SuhUqarNt6eVOPZr0HldzLng7RnTXYxbuo
dLIMWTiwDtaL89Lub3Q70s3nxssDt5OpatiIjsM+ZCKHwPyhwzTdbCSJf3otdFchaoONw7jkS5ft
LH9j5q45rXXpp1IWuA1NeHJugpewPix1f45W8kar0ktnI3C7maKmtS33Goj4ufwo5+GO0sGrrARu
K5Ma7EJmrFDGSwI72Wr5WDPyj990O4uxgHx530S6z+aEQPFnhw76CBSeX3Bns9ihhV6QOO+zqo/X
d/CF3oF37PIrm/+livzVBMBCdLYKTmEMICbSwYM2kO1JtrP4X6uLtYD/KLfwhYbHQgmwgycQ3G1x
7iPEwnVf9xlZw+SIV94NxhOQKxxOr8/Wvyis536Qk7pDOYsgUeOQdRWwAd/3sA/ms5hU8xWKIsJ+
qlk/X0yFypw3d3bPNbx/8iHoPi8Bj4bHhLdxfdQhGTsIOnN0jECZtNth6qoSmO8w3mHDg6M7vFRm
8lH1VW4yOwQf13GAd/KiNl4/aTLF9m5uiu2Qa7QtL74qcGl+/Qde1tQzv89ttNqItxvQLV1W8O4O
Sptfh/Ua5+pfpMNzsZ1dTCi0DiC53mdND1+MRzjoBOIbJRqkFAFgmjyVbBs/te1WLQ+dbXpzO6jR
LoelHeMbr5/nXrrGvFrjEWqZWaWGW1BJ/1Fm9Nuj3StX3hZiHlnYZ3s1noRsb8NiuX991Jcd7bmJ
c/boUjSLGsTeZzCRt/JmErAxOU07nOVBMiE4Ur/+Z1769s6lMWjbsBuruM/Enpxk2PATLEnklcx5
KbizW/ckqq2ooj7bgs6+Dw3vbwqbj37f1e0eRyxs4EU99Zkti/5jU188z4mtvvhNjFMjGV92E0sU
93hT7QGuUDeMwOjGL7hTIhchEj1ZrJse0hiHWIlHw4nfmuTOUXqfybZH04ZJhxvWsZczHFTh4e1z
XecBd2phwKgt+mbtwbuj4yHK6QMn7ZUpf2HJu91jq6Z6VrPqM7UbegxAFnzgmhd3cb2qKyvyX8Dh
M2nltncjY5Ig2gNsFrWsv1fN+HuuVXOPEq8PYs/Xb7AYUk+EqPa0rsF2GKva3lsZjLdhb4t3dTwX
pwkuPMlhLfn4UKhIPBaR3HATxX9dmYgX8sZtQjWyi8OxQ97kRfV7MGaGgdC63nmtPbcLzThcpYOY
VxnsR9/tcV+c6AzRT7/gTjmpuSTlwpGTfDW/inyDLZf0O9+6TWg4FtR7sZkhS6i8sax6Mm3z02/U
l+/wBzCCEwrTy7Hts6gVfYqFJ/FiVE9X1twLX5O5lWQPWzA+UclhkHUO+FtFidelP3B7xBXskWFs
I/tM9uFHbgv2huCJ4YPfpDh1ZFjQGQYLC7zGGM8sahMNutBeT/U8YE4ZUbaAs2sFaqNs2uooCmEO
ViCJXh86f37vdDvEBV2ngeT5kAUW9FpS0/lcbkHzOFJqHuskbj/jZGWvvOq8ULVcPaw8T+A5TAdc
jAxMslpbV4eNtFBXhICj33ZBnfXZc3hjDmvXZUlIHnEvvRuG3e965HZI46JuOhngcKT5TD9X6Dm8
W1k3+dUaVxUroW1RVAafWYUlObYafGQ8Ifnt/26L1AyVXheCrNUzaW/NsnH4oYl/Xl9CLyStq4sF
8mqiC1W3uK7zn0m+lIcVZpN+I3flsJY2V1tQ4f7FBrKe1FbpQz9Tz/uQq4cFrWXSR5VtswAw+53s
GmL8uK57zYurh7UHtYFvD2ja7V587XCYHs3sV81czqrCmUjC9dVkrCfT49jKI0RPBr917mph5Z1a
F6iqt5mIkxNIK1+qxnz2mxInO/cCNLxEIDSDiNdJm/xHu0svAD8PXNJqv0y9slWHy0sQTaeV5f8b
98jzfJ44x9C4DThZNEpXO43VfZSQt0K1i99J0SWujsOiZB0HTTZb3t5sUMWCiaPw/JzO/pGXYdfR
6tIHJNM/vMifmp5fuXi9kPnuo25Ny9ms69Zlsijiu8Xm4D6Kjvs8jfLAfRnRZGESkNomCyvsETon
D03fXdmJXhr5ZTv84xiz9dUCa62lyUh3MklCYXsSqytb6kuxnYNd0goxCoZ9AlyvH6YYH/Q2ed5B
48vO+se4x2JIgFxAa7GMt8MAh9Ah9zyPxk5uFnreGaEo43bkn2l02Efldxx1+ZoVdOnmsJmxTFgk
D/2RJ0x6zrWTlqqDQW2ntcmEQMxuUua4JFduhy+cVly2ppiiKsobhjWSS5xUeGnX34Mt+8My7ctH
r4LosjblygPKB24gDzaZGyLKNytder+90+Vsoo8uFykTkzXomJFEPVi1fPEat0vUHoq92aIAexsX
1WMMl1rF+5+vh35h2l2u9jDlkKDvtjbrcNt8AKixP5Zo6zwkfPcZPGNu2QrgzZwPo2jPIx/NzTSA
2xHFp9dHf8mWvy7NiC3+m6DESLNFUB0+D23LD3U5P4ah8hLbQXCnak1QMu4h3FGfp7aocXSeK6CX
iM8+geBO2RJoT6NLJNszDX9volgPs2bEJ00R2ylbsMvrxmjR3bmCh9IBZm7Vw2jBVX59zi8jfG7O
L9/ij6I4RTweNenNGa0cIh6TiBblcU5gOHsAmzv/BShy4rMn4Yc4F9Qh7xeozjfmbExwx6f5Qzer
T6//ipdWjlPKFkCCq7hdmnNVV9/Buf3akbK8siqfzSkM27mgtsscjF0bm3MhC9MfDSu3j9WYj/2h
BLDU5+qFP+IcNGprKhWGzJxXaB8dhdmhCaViv+BuLQvpNofBFpkzwBLyGDJb33QCRjqvz/0lgZ5Z
QW45S6BNIOtpbM7Q3uyflkWBpM1buL2HMirnYxih27/VJrzyfPrC53BLHPonwbL3c3POp7C94RAU
OszAgt6FRv96/Qe9sJhcljz4PKGZirU+rwSQ2KiZDxHNvSzdGIQW/ptv7YhnBwuX1vNFCyCtQwuS
aSk85+byi/5I5mYZ5ToFHdJARduNLPqfdTLpxyqK/MDyzKXL15LH9TKG9dlEy3FUHL6Sa/3Rb96d
JJ7ksmkoiZrzzPJfeMz5NJL+yhPqC2vUpZzbnkC6dVvqc0+X6T0r++pLH0WwkYKBx3Bodd9kQSL8
kNXMZaHPaC8PBsefc0V1eMfWXkPsJSn8stnloc+i2dm6TygV5fhLR+M9HFv88HfMZaHPbIVDx9aZ
cxkVeHkv4jesmpobr+/r8tDXxuhZVxi44ZE4Sdbxm2qsvK5qjLkUdKtlbyJpzZmuZRbzIT/IYfru
N3Jn57JFAiAboLHndmUP7ciKQy7zyfN7OsteN3vAW9VVZzzywt53gVKQfec3bmfrspstcTQJy3PT
F+PB9O0KbLKfAzVzSeckkgnsUpfy3HZ4d+ZzTI6wPvI7K7ikcw5Ps8nuoT4PjfpczdtxN9OV0C/U
ApdyTialu5Ev+symNegOAWCVD0k3TI9L0IZvc0LCX7UylRc7j7nsc8kla9Rm9bkVVt5H254fxVZe
uy6/sBm6Np7FmBtGq12f7aTa/y3bNNzmUbg9TgVprpTOF3ZDl35OVbnlep30udFqOsix3I+mD5OT
1wp1oYq4c4phqXNEp9vD3K7Fzdqz8c4vuJO2G2xNu7Fm+Zmq+U1H7b0adz94KHOBiiFbJwXkaX4u
mxkUkZzFBwLIv19NcOnnFZ9hMsC3/LxI+7WCZO/Aiw9+k+KcNLk1lkddlZ9NRT9d0CZ13Pj0Khh1
QYoqySHChsbk2Szi3pr2S2TID59RUxelOLBdwSGhz88aosaHJNlxhWO51w2LujjFLl77TrWEpNyM
p6UeH+aw++I3budiGMFOdp0FQqsw+hTtUHYuSeDHl6EuSrHHXj2zUudnQnh8s5b9elCD9mMoURen
SMhsWx1JktKgeauT9ays8DoJUJd+njfwIge6iAC03fE38Mnkb3KrvDY96tLPI7vk9dQV+dm28fxG
FMly00uR+LweYI07W+pG+AJhd5qfuzocDwCgBwcdhN9fXy3Pb03UBW8WGvlTxxi6thoKiZIk/Rsa
boByqS2a7ixeRU4hnr6vFN9LX+Xvmxt1oZzVuM0itAtJq55oelyhAHJqczb9FgbisgRGKrfQUifH
PaGFV0mmLrwzJHMjNdck3Xbb/iaCTCdcKJRPZ5pRF98ZrnOYr/COTKuw+z4W+Vtu7ZWr1fPbIHXx
nYVqaY23AOwl7DcrqvYE78Vren8vfQfnTginexxFGpKfG8H4uWZdd7uHU/VoTGkOQAdZIBq38VHV
xe61qVPXGJRBEqeZppFAUgmrWJTjChP2/cqyemmqnG23SOSM1YveWrh2N2Wp3nZDfuXs9lJo56ys
5BSX9VyCFT9vn+qlhH355jklTmIX86JJI5scwlt44e2W7cukvCDfWJfOnhss2wrNCuy5SbA9xhyS
G3Lwwngx6qIqo2gdNesLktpmfIDNen2IQk/uEXXZ64DvxwvNF5VWVf1gxuTbNkx+8+3S18eCx9MM
k780ofonFDq7uyic/LRTqMtVp0Vd98O+yhTGdb+LkKrDgH6a1+GMum6gicHajtSALaBbIHFp5v/x
wHpqkLlow1h20PJaoPuwldu3kBTv5m7xO565XPUEGt9qDahK9Z6Qpz2ev28Dza+U3n+xFs9sJi5Z
3fRQh86xkaRha5rzFvLpdgaaNMtLG9hHjUvEXT91y0E1XN3xnJK3KHHNw9btkC3gg12+hni7eBuF
NGwPfTglx2mdpDh0czX9TGbTfQS+ufpRsj3JDxE0TN/ZsuH5oakZ+ji5jO1vvajgaxwk811I+soc
aL1ENyYX5jiJwH4vRLff4oFBH8Olrt+ASEss4HXTIg4CB+FDR+RkDwWWzLllCbDqJIqOLBfNw0hN
sBySojAH6NXyJ2tI+W0VpJgO8EuktxEEKtK8JuaO7M36wJYFAsA53o/8dk0Xa9klxRhCU1WlbQXS
1V6OZ4GO5+tnjhdKqou03OjIeDNIlVILReOFtQcboYi8Hvz51wXqQi073hSVvQy8C2UOiKEYHnRc
/tK8zrMciqH3r/+ZF36Di7YcIQhA+4SpFJD5OyXMhwVH+is/4aXYl7PaHz1VaAJGlZ4HkaoA7zrE
bDc06b0wNIy6bHrIuDF47uwqZTZOtaKfCBd+B1UXx6hm9GeMHEVqQqEOMflAwpBemZPn2w7U5dKL
lrcBkkemqmrF7RRv+V0NT8xjA/sDv2X5F5oRJuC27guVTgwuKizZAK3brrVNXvqmzjFi2SUUDAmc
H9GUeQj3Mjy2c1j6bQ8u5z2aVWd5tYt0ovN2SpauP/ZV6/UujRXjHCXyVk+k2DuZ9qP6qdvwx7TS
969n0WVFP1PBXTgj+DRtCCkmlRZzUp90Hs03PJYwbRYbPcqG7A87BKOv/LEXPoGLPTZoy6y8C1S6
dmWEJlzzltb8ypvmS7GdlC2jIBkKjaqzTXIENH29yRd+DfT5UnDnRj/TZBQNHTFwFZjbDv4K+ai6
0+uf4KXgzk1AxEsEc2l83bkRyUksoryhkL32jH75q3+UMlqvrOYTTkXjyNSRhH15gOy/nwgGdSGe
Ywdk8MKpTJMOz356hUXBnpSf/CbGyVgAsTTSn8gUCodfjA1+6kT5FUoX32mLdai2GrPSlPW96OFH
2vvdVlxw50XNLCR7KFNB2jN0lPPDTAe/LoeL7QQRu4G16WXUzHwrAlUduYBDgddsu9BOmBjskJXb
Zdr206HoyHpIROXZtXKhnVh2eayaRKYrnP2a2g6nIii1zxLngft2W7aBXftFAU+7jNFNiJvvuey6
8aPHvCC6k57tNgQ1aIxtNgh7m9RDAbspo30OMQjuZGe4kRA0r7zLmpzeVezUFJ1P7wKRnQu5HUiV
k0oXGbzDgoNpxg9Tpa+c+y+j+2vTQGwnMW3D6Ayb7S4j/WYh2sXfjKEXqgaxnSu5hkh1Eg4A7IFi
9FWhP6KH4bPfl3S20bGCzwTdTJcJYz/bTbyng/7HK7T71hzPIp7aob0wmCe4tEgItPfX0DrPdorw
cnf59z8qeNxVS1V3dZf1YdAdWVzE76FDUN4JNsmToGo5YVcixx6d8ivnsH9BIs98YPe5mc57rUcu
2sz00/YVbyoThDBqVd5YyfVTrUP89Tm83J6m3RyGWlbv5R4AXd3y7ks5iPU9ayZ7BNnFvqlCVd9V
BgCaAMCEU675+7gczLFF8+k4Slml08QbPMp39jSMnbjT3VDeDcsibstN/a8da3IXbGvg1fjHdDqr
YA4UuqvTVmc4mb8zUv4IVXhFne+FvHBf0gW1eYJOf5fFwQRFdBPbw9DA18FvjTmFSHY6H2BhBO7z
CK5DsPP9UA5ebhiYFacQzRKeq0FedRnL8/vVjPq40ao6+Y3cqUWmbPJI8arJti284VtUHpTkXqJz
GLlTjNp25tArXU0W1kV5IFS8lbEXKgixnWLEy3CxbU4hLxf2X/EwcL9FnVfThwfua7foh7oSAknD
y/xHTup/osXrqQWhnYqxJVEvlcWUlCGdbit+s4IZc+v1Ld23bc0nwDNH6J5XbdQ+REFr0nCW45U1
/kKtc9+2GSfzYkxbZ2UUmrtt2cz9Di2LbufFseIJOZEESLNlpuRKqXshZd2XbtI2FbrAu8mGOZqL
G2vj/EjrELXIb7qcvLIFr3FdaBqUhOgu5gGaR13rBW/Fd3byats4m1QNpsKs9SeSLOOpL3av/hOC
O3m1qa6JBuRqlgRDDLhdUBw09dJCQnAnsfYdTNgADb2sByPyoGBhckgC7nNMRnCnwkPXaZgM1Hqz
lvRf9ZpEBzk1XqQZJt337lHvJIYJa5sV5azAOkkh6rZeWSzPX8al++ANmEUdRUXeQLtJbckpGK0+
woIYvYSBRQ9JbcenNm+8jkP4Jc6NWfPKbgnMteHlqz8U9QMUXr94LHpEdq7LFdQYANGc6mxbmuoQ
N7AQC7ZrTYRLkL/OJgjubINhR5qt5hEElzZ5W0h5oqW4C6T5Fu7XRCv+Rac99zecrG001fG0J/gB
aCKvNwvTPxva6LdQri7fkLkIP+4LdPzyUEzJoZqDKo2rBLt9beP+baI4RtKFC17lQ1WsP+YxNNea
qy8Ozcn5ZF5CG0AEKdPhDjjy3GE3NbnqUt2E5Xqs47oNbock0vcd7il3BR/iNOEk+tpsOn7kfQUn
ksUU55ZzdoIuUX/0++ZOuZBRruu5J3W28w2CuIGBQ/noxQzEN3fKxRTsLCkT7MM2lvKWLpE5bhJS
YX5Dd+pFN0+MTO3YZr2YC5ifL81JzdIPGCrdB/d+iFhsmw6smLCPDtOe4/1h9Lp3MOk+rSdgYU2w
48XVN1j4geU9O/TGj5oh3Zf1RhV2Yzyos3hfjq0JfquI7Fc2+ksmPZNh7tN6KEtwVmqQViAriaXS
JOUBetxXeoGXUvBccKdEBHM3ENY2oAbnZXHci2g9NlsMoKWpvdRZMPFOhTCNmrekZVV20SM9DVP9
OG/62pJ5afxOjpMIr7tgq9ZZVYvlARqW+7HqwxjJ3HOfqwrG76SrRqdU8rass57R8ZNZ9NuYTI3P
RRvBnXStmnyog4mZDGT5EDgG+TkHVNFz5TjZukCoYW2aBSO/2C3zNjWCvPUqBO6zerEmePNRNTmD
pAlt1gCQTS7Gf14P/sLm/tcTwd4s0Rg2VWaA+0iOeVcFtwz6tZ/b3oap5WxLVxv7WblJt5un6pEX
0RxVMIew9bEPho+j4X7T5DbztrYoRbnvVWa3oj1i45PHiU6elcGlakPQomFbuSCzkiD+sEh0FMII
MGyvr+CCG0yNHlAzILW2vb1RZngSY3PfxuJGRxPspAufIyiTLtBh6wZJA4UMqHL1VeYyBfTGjzYk
XZxDrSSenmNxiT3/SoLiPpf0/5xdSZPcNrP8Qx8jSBAbr+zu2TRsjZaRLV0Ykm2BC7hvIH79y/Hl
eaBpdQQuOigUEBpELajKyvz8+9O5kFu5KIcVClyagSgLhb0Bk6dF3Lf3IRhqbtt6Sf5QKAh/+v1/
lLztoV3EQyvCQYQm0ecEQrtjqnk3YCJ/b29nG2737Q5UY0tNN6JJH9ZoLEygaP/9//xvXeCN4OBO
6yesbQuE+wZDnv2amW0PP4qZdqdyVe3NPAMeAHaS5FC25XCbQ03kQNqq/MxbUT42NvCaYMcFcV18
CO+ycXzENiJ/lrr+VveRXzrjgjJMu0Ciu8YUKxXNTd1EOMqRfv/96V0I2y4oAXTHQ9cBvHG2wf4B
ajkxQFNd5efZXVQCyPtNWZQl/Iro3uWKVUdZcr/JBYiR4Cb+p4qKknW3YqwcKSTUeA71Mn8HO4FX
LYcnLhZB7uE6NqOszmVBQOjF1zmNy/5KNnPhzF1SJfDXA3qoVA0+gv2vLRrng91q3507TzWQC5IA
wpAouMwE2J3gx1yufk2fxEUjsKIYNm7wPZNQ0pS33Z+TYj4tCJy4k3+ta7f1etjrszJhfJPnnB3W
nZS3XtfcBSIECYliAcWf8z6NwadBrw9dtNorvu/S93RSr95E4N6nCHB0t8Vdl0h9jxL/NZjDhdzR
xQroF2pvPAGqcxHSEo1kO95EnKnTDhEtv9NxMQOxEMquYqnP8bB8Y0Z/BP2pn39xEQI9g5adNGuJ
Xkf/GT3aH/vS3Xl9U5eqUVcAhg3bWJ8nI4rTOnXLASSz6kpYufBRXbbGrS27gKPKet4MYIElTR50
CKpOv62/fOv/+K4djVO9g2z2TGj3LhFhgbvOqOfijiWFqOaSfsMrj5UgsUjCKg0XxH6/nTthLlR7
tw4GhRRwZLBHSXSShl1wjaXpQrriUkANUT3gRcTqMzDgabAyoHenYzg2z1VSbZ6/wHnL7AUFP0FP
67ON/+rHEu38uvzqdzjOSwZ8r2Qe+gR2VLXPdunbw6rDa8yyFy6kixVgDFSNmFdEGo2RkRS0eZgT
yWevsjZPqHNpIk0DYO5B9NdgKmxk8fNOqN+puKxEK+0ImSTcI7frn1C1bTbh51xcSqItQsG5EQrg
JjPc6636XOvtGu35hYTWZSQajZzmlYzVGWXPsXk39EI8q7gtjl3bTu+bsCpySFBCsDsFPJL8MJgH
v/KiufShnVsk48CQCZqr52kAqBZqVENq+fLT64q6zB8DxhQwNhDjinIiblHvoLdzty5+tuVyfzRD
opudmfocBORuHXOomie+mY3L/YHpimGjS4i0qV7jzzXp6JFM63olBl4Isy75B1cjY4wXeIQNJrnj
xa6eEpAB/oQoSO1ZUnVJQCSdDJTdVvyCUU9pu2hU+FrjefaOBbcTg1bRiHy4ZwVmX+V5s0vt9wJx
ST/WDY3qcpxq9HvR3jT9bVXza+LRF657TF7HwrWTlo/l0pxHCD2eCCc3kaCeUdyl/dhW25OyQY4w
ymBMA6Kehtb65R8u24dYVr1tCqa0sTFWKbQ6qu/DAqiDl6W6fB8d3cuRVni6ExCJHya+JF1aEaE8
74vL+MH4Hk0N7ZtzyemnsNwwpMSTxu/CuPweAlG2HErUxlQf1QdKgjZlarjWVL5gq7/gw7SEFOtL
5kdsVd8XdrZ3Qd2QA6tJcON3+k6GFs+EVbueNRgliiGdpwOw0tf4GS5t37FURcBBh05gjRr/qNt0
YvV4GmrTfiiLfr2CWhRv12NctBiwhBoskSNK/aHtT/JFlmZpowXJGi7QJsSfixqiK//XBQt20WNs
36qlisHFmKhQvN8L2dxLTFF72oGTr2FouNWA2FdnTI/cdtV3PpqT3zd2Au1q66DgG6vA0sOWE+T7
2G0w+JEZJb8AyMaNBRoUe+d8Ft2BEyWPJjJeY1dQMX/tM8F0uQ2NgW/ICWkOoZjbYxAvf3odi4sV
a5tdJzK31dlQ/lfT71sKWSw/5pzERVSFwzzXmPVBYQU6B3ea5vMD1a1fYcXlJhnB3kfbatPnfsq3
dJ2TH0U8PfudimO0ADrJjYiwOi9yTu6N5ey4Y5bEz91EzrOq0qMQIwMLHmHm40C26tSTzbMd6gKq
xBjaESKY9bnWhXoo+Ng8TUUyeW7dsc993Yt+CtE426bub0kgEybjK46Fv+3EXGTfsnU8rOIK13wg
dkarNUEn3EahPQi0ce7aLromw/tvPeKNIrIL3iqtsWHAgbDatdYpL1We1uCDu1unebln45ykkHL+
J+6TqTlQHVCIlIkphZjAdNcMS/k4CsJvjBrIbT5WYM1iYfEU84UedwzOfUig4QXVlDy669HRvenm
sLrJF7yLDmwa2/kIRpHtpPI8vtmSXp/aZM0xkT7M9E4sG9j55660J2r3ZzCCgEaiMh29iUzXmwPa
51DwXMzWkZPSPflclyDfO5g5aNYjEJ5BRnI731ndxKcQFGjtsazW+LaZqx40joUVGJsrmL6HPloE
srh94PmfdImaT9QuaHBEqH9+kWTan0DWTu6FRKIThqJ/MlXSXvnKF8KHC24rLO/2BoxCZ2iLnAmx
x3Zsr6RoFyKti22DtuHEg2hE+2MtpxsOTum0qrU4sWBV915+wQW4kXgaTV3ijhJpQUg6hH90/XwN
P3TpaF5+13/qRAE0PAW+FPJuIZKDNXF3qrem95qZSFzalmaA3sqAp+a5mUqZPoeUeDGp8sTFsa3S
QtJnR0Fxqvf4DsLBNlW4nX7JpQtkK/ZedrJD/mTXqT3IMdGnTU6dX1bgItnUuFZ93PeAyZGuPcQL
ez9BAMHvkeYi2VggRIUiK1K/QN3xpC0OqLf4ZfTSRbJFBCrlQ9NBrGGfbuJqfQSAxwtkzaWLZAtX
YNYZAMTnXe0KQ7Whek5WRT//3oj+jXO/ul/pQteArmZoTaK7XVIl3sXIi/9BGzo+GmDxUrvn4Ze6
mfbDDB3k2xjO8Kbdwrg4DNHO76t2MyX+Jf6V1wUDudZrs2MYDA65bErA37vqkebkxzTW6xWH8XZQ
ky6Wjkd5vFKQ25+bIFDtgcidnHuJjtNxmF9apwQ0d352KF1onQQrB8fzojpLzGB2rHiSJvSTBZUu
s0wS642Mc16dN2VrJFsNnqddy7ysULrkMi3qPCEeYBXmaEBrAT5pCkyR8eo1SZdcpujNwpQQJXSm
4jDdlELka6hXPiRdaFtZbNusBbxTl3TRAYPyiKIYIbsSLC9ainM3RWxtoscBJXK6T5/KyrDbHVCi
E5DIkwRBQrc+glMpzxrTlO+nRuunVo5TCqr8fDz0TC/vzbjFV+7y2/FVulC4jTZS2eXlbZbIb1PR
kaPq2wAlUjNdiVEXrMXFw61o8gRJwUrooTT7IQRFPEAMCmyeiWRrfShAW3f8vQ96O9ZCM/e10SsT
5cYyTMoSbh9X/LS01PGVX3Fp7Zdf9/9x3G9/Ti4g+o6Pe1vAlvmGUtZWIXOr/Qa1oSj1aoP/Ywua
xMkCbPi65fyUDGwHKWvw/Pudv63rxqV0XzeWgwgQiljnaIq2A/JPyLgU6wqVrG4gQIzr6W4E8WOV
WgGJ+0HRMQvqWF4xmUuH7xQYybKWzdKXcCWMfK9UfQvH5VWqly4uro13OYMHuDprunwQ+xIf4nr1
4yzA5Mjrb6KHAbnqgG/STgbaf/P8bLqrxfR/6xBvRNxfoHFgccYoLtKcbg91fGiHnH+aDKbB0kra
1qZby7q/tKin/JBvKCcfQfmQ94fahvNdBLqPWzbnwRe11rCTUedHksfkYQeMCbj/WaYYgB5+jDkJ
vSoeoLJ/fRghizCVnAflGWKNN3LuwDai1NPv7+eFC+KCPYTNd2SrVkHkKhZpQneZBtarmALmp9f7
joFjsEXMCxzzctB790yXwHPp107lfz3Ar7Muo+IMjS57nOehekTFyUvZgksX6yGnbQiExvuxSNr4
CfwE8w9dCz++Eumi9jbSkzFY9urM1+WzrFqIRBtNPdM358wbFYM6aFXAHJSYYMdUI2PkWun5wl1x
sXpiT+hW4fV8XjaQMxtCVmiUqiuO8tLijouX0djXA8VUL2uav3f0/HKMM3q9PKQL0EPWaRYJLc0z
Dfoo5VK9n8Pwg5cBudi3ZaMAenVIafequc8RpNCo8DROF/zGSDLayujynIteHZI5Oohh89JY59JF
v4HudjVqScrzqqbvE4jO01jF68nrVFxEE+DBbMLnBPiY8U9KNk9dMnz0W9oJqHXdkpZTg6V12x+S
uJPHKZaefsWJlxJSEyhX8yBLqqY/mOa2N5MfTbJ0MdNxz0gFQdsgWzFpfoiCHNTjfe/HeCBdqFQh
wtogR8LO9Rw9MljR52pZZ79g76KkIEUc52w1BQqd9anoj8nkJfHFpQuSqm2MaFmMxZnK4Xbotrud
bj+8booLkqLNEKuVbMW5tbs4Uj7vmDCXxi+vdUFSXTPYJoyw8drijUEjvHXGknop2eFYHHdI7YiC
psbnBCVJ+LjRKjxIwnO/tNDVyatGTN9XaxVkY1Pmt33d78cF0GG/Y3cMVAkpZjWLPKtV/xS0y7t1
4J633AVJFRbTipCbgg3VLWKbxpRK0I+el9yp5pvFEo7h4uIccHIHEjd115ukuFKOvRDfXCoV2StE
+rIvzwKaG6cqLOWBtfs1udYLq7sAqSRuJANRE56K2/s9+T7nP72+pTt5EURLWYwR0olYmTvOl2wo
r837XnoZuZMX/SqaiIMg8AxOOPqBQcQ9rUmijkNXy3fbyn+qum2zIS/Wc7As62FZB7++qnTHMmZE
ugIol+JsOm5BTWvXkzLtNVbaSx/Dsd2dt5HZJ67ODIc2FXud1ovy8zouVi2IXui4qAQTCmjfD3Fg
H0wcqqPf13Ysl7dKbyqg6izH8tjT5UBtmfot7QTWZNkECkERls55lVat/RoXg1frU7pwtXCAtGtQ
Y+165I9JOfzsWlA++O3beYguG6hyqVzUmQyqTNvQVHcbsjKv/r50EWnV1gSmpiNWn7c1jRJ+anOQ
GHpt3QWk1TXXiiytOjcVGMeLKuCHZSaF3wd1EWlRQPqxMTgYOzZfcjo/J3PhRyooXTya6pIG8D+N
FA9I9Tuat88FFdrPEf8CRIta8PWHK24LidFiDB424Mb8TvzFIfx/qet/HRIk0ocSYdWg+ZCHlqSb
XPxaP9IFojHVDlzNSp1FADq7fouRRBYju2L7L87pjZqIC0WTQNeCvyMJsiqIcqh/gU50kNocLeiL
PE/eia8gMUi2OiJBNo9jD+ixuhnzzfON5yLSQFCW8Flrde5W1h5sXH4C4+gPr+/qwtHIAgbzHNos
WYFEZq/WOxklfkbqItHqWPVVh/Z7JqBIifmpZLmbxUb9KkcuFK0p5brVxZ5kgen1oRkjcRzy/dnv
VJwajJhLOqDRiS67nE55ad6Nor1yKi9LvHEZXZqyhtQgKuu3IAOqoL2hU7fdV3k83698Zn+iUlXd
eP0Et/0eYComV+uYgEBAHQOz72Bj8QR3SpcObS83IS2eeVmjzPJQdfl0h/Gyk9fOXYybVIlsgh5J
dr434WkeoPG4tsE1vbV/r99bH8AJ14sVqtQLTBUF3uoIVpLuod4rftjq9bvZRrifkBjQR7My3fLl
SdDxvW7D/LgnoJzpEvWx2Di/NXuzHtCWBZ6js5+6mOnDMLDwdtEFKBC1+sTK4S6ax/dTBRqZEPKD
KRNr8RhFTQVkl/zid1aO39nMrtBHsXlW4AcRM8zpxIfPfms7+QEnhKA0HshsL8lwLPLiCUAaP6ZO
OJXX8cRWugUL5Y6XFG0epQFHVovrecXGXoLSG5/YxdF17TAnVRgnWd6Lx5nKF3Swn2dwUXRzGxRB
w6sk02Bfh2yTCYP+0NOp8Zshki6SLkm2aixIlGRQIJ4P25J8Q7vfz9m7QLo4WsZoEavMqAoVP85r
uYFvuw3ElQz+QqB1ycmikaJZuMEn17UaDznIWe42tlSnaFbWzzm4iDpSGFKOM0+ykYeZHlrgbGXj
+UhwEXU7K+2+akx8gDCGQ8SmK0DPYpJe+alsSpenrEp68F3kJsnszAcQz+n2pg3aawqDl669Y7CC
5Ium4PLL1GI+jkH4506ZX1XFxdFtdoWPBLNxBu3CY9Oewr7wjFNOVd9aUHbGfQeDovQGmiQJBh2i
aw3aS211F8YFMENbr5C5yNS6VEdTLvJmInY6NLnpH0hX1EfESP0draKQpHrk+f0m+uA0iETfVhrx
cm3YtXLgv+7nDbfkcpjlPBIL7+M8A7fy9NDLun1INhTb0tKG6tRITQe8ZdT4ZdzGvDkARh6vKduA
hjqSiJcP6NeVxzoWw5Ji2Hh/aJSdb15asGUaFiVUNuvtmhd625Khg/baPeORHC3FOMisneP2lJM5
fgR5Pv8cF4HwCi/CBbE0tNYl32KZlYr+pUj/fRj4fPQJXcIFseRVA5bLsUHoKjp6CLuRpavhXrm+
cDEsk7HAE0AbMVMdeWYYyjwsYf/Vb+NOcgJKpRnUmlJkAHfwU6HtLcZ/Jq9TkS4w0IAVK1aLTLIQ
EhPJtNxGTH/02bd0kYFI2QBqFMg2B0ue23He02kd/ebT5S/AwAaWYPWUZPFCP9b9dt/AWP327eRP
K4/JSLsZLjOXT3lDvq8JuQKiueCNXUwgr8gUTxGWnsj+UOXyZ1AJr6WFiwg0c8HAIwXTiVlbH5iY
wVYIWiyfIxEuJLAoh6lbtZRZwrf6mEOkiZmh9grfwgUE0jhvTIcyemYk0Flh3VgQ7AivSyhciFay
qS0OgSLNIpsvtznI7TDySj/9/lhePN+vzlu48l90JcagBS3x3uTr7dZUULoTuT3qzcLDVFFy5V37
Evfe+H9c7BVYKDFWSxeJbH5BKWGrlS7SWEb9kfOwvguTFejVovN7pAsXiGWCZLB73Yts6MNvSVu9
51HkVQFEa8SJIeDvIUUwigzc7X3K+PLestoL2yFcWjJwWQFbKiORjcx86if1PWkmr1RHyJeQ+J9K
FxfFzFVFEJemLv+68KJ8thOLvRyOcBFZnNDEmhobl3u+HkE698fAhB92E6j911u31Ur6PMfi9WBl
+phQgMl+f/vlhVtJXq+8xbQgRQUBtKGK6bu4otVDWVXrbWzAbajjobypoyW4aUPVX7G3C3bggg/q
HCrfchtEVrYMdcyhTMtG/RQmzgQ6N0eiV788xAV76TKReIcuItv7mp37YIoOGkovnrfJycnjF67p
gq8is0IA9wwtsDQ3gV8ccMFeth4WQLgqjgqb1ke16Ok0rdf4O9+OX8LF8lRdMY5c9DwDkOJRQ9Ko
HfO/f3+bLi3teAZWFmsNwl2exbJMjrZKnjpm7ZWremlxJ3Wtl2mwdOEMlQV4a7wQi0/A36grDZkL
rT0Q0b+2BAbSDTLXHa5LQsMubQs2/VEkLD4nZvraRcN+6mo7n2AsSzqYdX6HZMuPUUy4YJ9FhpMB
pRjLMKqkjnMb1zeUaOoXm11IzrJ2RO1WsCza8xhBP6TvbdjF154UFwKoC8rRpBhDUK7yLBkLUIzs
vDqCoxovlnwMzQeLVpFfvihcnD+GZC2Bzh/LIEQ+fWR8MgfDdH8lQF+4Xy5ksVRR2FQV5RkrEnka
wZtoQr/HsPgFsjiraF/tzLK1HR9UH/+tlmuzGJe27dicDktMBmP8OQunfTkxssdQTtv8tHGEq5VV
48ovAPa/HLlZDh1t6JElm5+bczGLaxDzoW4oTmXb6hSVveA+boT1XP3lwP4T79XY9uMa4bYIiOPd
jLWJblGA/svL07kEVeVaYki+SuCMguBz3pEMXT+/2R3BnZi8JFaruoCjm3gdpr1dbkaIkPp5URfR
NQ4zhtY7yzI1BeEx1zlmAFbpJTTAhYvoYoPp9pIbnPlW/hQr3w69wqSM15m7gK4ux4iJ5g3uom6r
6RDOQInynDK/6Rvhwro0irNwjhrnvu4fQ9Tv0plSz/zQBXbt7TpC6KtlWRkG+f089n9b8B77eXgX
16UsQ+cJcPksgWTtfb7K7gb0H9emMi94GBfXJSDFNxNMruMtHX0LafRohunr7z/pS3B941H0C6hr
mjHHKi3JaF2TD60J2/t+zMc7ZerKz627CllIEbYhTBKKvlwfgHFMpEGs+OH3+790NI6pUkw9RawJ
aBZHoP1RrLthVXyNavzS4k4NIx6tbMJtwOLlNqegfnzgrfV7Z7nQroCg7hKw4uWuh1At2FBv13r1
K5EIF9oF/FUegRWbZYUEaVGjD0Ck+m3cRXctjOHK8I5lkNz5Z6yqrzVhV14mF87bBXflhYriUWPX
cS3fW1PdrtH0xeue/ALesnnR9kVJslh37Gi2oU+HLvDDEQiXUVXnkICraE+yfs6/RmVwnEL602/j
L2f1nyBKTMvYUEKgZ0mgzgENgzbtFPUTrRa/UI2txAIB3NFsjto/EqZxywFy84t0LttYv2AAdsXz
NkM7AErblVJpCVidn+W7AC4mIauLsXSagQG7T3WQ/7Cm+dPv0J23pR2EGqdko1nXiJ9kDH/KgT17
Le2it8ayk0m58ijrx1B3KTgq9ZeWytWvxvgLfiAcu1WFA8km1bGUduG7Opn9zNPFho1E8hF5EUEE
DY+8rcODLgo/zJxwoWHdvJVhrto4Y7n+m6LlorWfBf0CDAPRZUT7OMpCS59AHvsO3DOemaKLCyPr
VuVq2KJspiCkEKtGXVfJ3K8fEju23w5Jmex0jLJa6wPdwepY+VEZCBcX1gFwUMfRgKUp+ydRxccG
DBl+N9wJyS1Bow/gfJJxCAKAECP4p188K58uPZkcx7WMt51kUTWHpwYyvGtS+C7uWH3QJKoaahVn
Rds+x7YB02U1/+F1KC4arI/BtbPOmKPsJqNTM/KnHmVoP1fo4sH2zoDTQWqSiY63P+I6LD6pqPjH
b+fO89YOWuxVt5BsDHZzF2/1h242nl0Ll5gsz0MaqjWKsn0I9pt4GgLIv/rNnwgXEEbjPR4q0Lhn
c99+XsUAmZ/ZS3ONCxdKVfQlNGWjOcpWVY8HBaXJ1EaAZviduWNCyuZNNfd41Oq6+2nUBgvq/Nhu
hSsvCZKnhluIBWdl1bBbETTzIZaYcPPbuWNDalKlKqI+zBrbHmdNHgNa/fBa2gU2FeCm6UmrQ3hD
mxVMflmbzWuIQ7iwpm0kw2BYbrPaVIs5YFKWPs+LyT//fucXHlkutKmZaS7pFobZss1FcxTV2KGE
mcfBN1UM7ZVqywVaf+HimwCUXXVrVZjFTcnyA417/VGHDYQlbacPEvS6qaEt2Mnw8I4IdAWgRWkC
uFEbqP0v1hfF6fc/9+00Hp311ylr2EDKeaCNzSTERm9lwL8Oi7xGO/r24pHb+9JDTMdd7uZBN5s+
hrUo6nQh0DvzusBAI73e/Mr4DNBZvD3kVqpPGL1f9lNd16w5/v5wLt2Fl7//Tz4P6YAiXpJ8z/pq
MMNhGsEhnEZtJCEhksvWjx9NuICx3sRcTGFis3ZvDQgvNn5ovJ8NLlas7fO5nybYS7NvP8FZVx5o
XVyJlC8H/UZFwoWKtWuS7MJENhMJxhBoRSD0vChy2sOGPSxjVzGvLy1cyFiI81AlERZVPrZ/FSUb
DxFo76+1M16KBG/9DscT9nYdSlmVNkviZD1hAKf6pxwk/ysACvGeiw33NgqH8dStNjpyBgkZKqIA
ema2iv0yMRdbpshYTCCBDDNL/xYIJekYlp61ERcFrSIzd2j+hBlo1dgBMt/nuKzHKxsnL4f0xuH9
wkMWRKLHsLHN9ilUIGMDgYcBO/vjXOzdMa9kect6DDZupmkPObVRqpOqPdRRB5GxMqlTPuUdIApk
KlI5BvEJNLzoBRcrdKRose+3VR/GzTFvx2tm/bZbQpf8tVlva9ORSdcmM/G0nKYEfXkb7n7PDIil
vF69L3v+MkWP1VtVpEAWrDeCyu2KS7q0d8flhcHY5KHR5gUFhHnUXaeFVH7pBnfBaJoARj1ZuWVb
jc5aq0GOCUEMr50LF4QIxHBSTzv8UBBBRDmv7jr84eceXExhstu5KJPOZivdvw261MDDsqffB4G3
T1y4eLGWcrmpqLUZVMG+r0+2rv7yWzh+fVFmDMuM0k5wzG0zQMuAo5yeLtDr9Dxw8np9HVqNifTC
ZhSkie/k1vcHOi7XVLcvHYtTb13yte37vLcZpzNJobzXnnbSXUNaXFrdccj1PJBuGLA6FO7zlBdD
mK6s9sogoQfw+mACzDHsheZ7NsyKfa6maH/i0xR43UXuAiM7JmlDArlnbdHpk94xT5vQ2W/mj7vs
XkGladdGw5qNNPpBorE6dmXkx6XKXeiYqivAAAeDuY9mrQ7TpvNb4C7VlUDxNnoGxImvjx0ZTUza
YjZZxGtxY3Id62NShuJR16z6zgQZH4xQQEIk8+z5i1wcWS7jrQch3ZKZAs5mGDGrHu5eFR8wP73+
PSjGlAOd1JIBa7Hc53EU3TAMOvsl5m7uHNNN8xwsqRkZI8hklkLcRuixe67uhJGtj3bAT/iU1S29
0/MnwPu9oD4gNnh9KlOckNl2dMqmOv87LH+WkPXzsywXNUYbI9YcL8usZfYG2m9jOm/hTx9nzF3Q
WLBaTMuQeQIq+J2oTZ8CPHZtNPol8v+aIHFXvXJvx4phxHDKkn4cb1i/zycAVuK7GOLkD+2ak+9C
rdem7t/2nPwXINca4VFf4IfEVkYpa5L1g5mm6pvfMTk2rJO5N3aOR8wULfYe+Pw1hRyXH9iKu0iu
nXcKc2TNmEHl/J8tDzOGeW+vjbs4rrito6kTdMgw7fOFBeZbmQR+wYq78olzvSZr1OLKt9PUZRXh
/fHF7fiZqkvK1LEgzoNgHbOkw6wdC8M0MeXuZ1IujqutimU0eENn8GXVO2EBhdFB7yXKzrmL1Iqn
OjBq3kB4V9kKjOILBjnM/MHvizrpE8B+nU2g+5719XwThI1OIb7pNzuHmuFrLybw1OfTyofMVCK4
m6qkud315GmjLggsDiKVc1IOWduSTxiiODTGfP/9qVyoLEHw+PXODca08CmHIYvJxO9yI+6GbUXo
6A553D0FETuNifjK1VY86FlV72gL8NZummt9kAtR3gWG7YVByWozQyYjvfcYydH0dhok+astCvMI
VVkVpZuOt+/lUFR+V8EFjEFcG+J0MumzNpqmx64b+1Pb0vHz74/0gkd1We4WnFstkepmIVDoxzWY
/+i13xuAu4ixcFuqaNJzn03tF4MCR9pN7eZn2y5gTHSMDElLuwzipccxmjHZca3uc+lIXv7+P4Wx
3ZgdfBw1jmSTn24i/OF31I5Nj72Qe6U3rIuBpch2dUoD6jdsy12kWB9PQcK46TO4ueFGgG31FEc0
P/ht3XkP1azL/03Os0XkUdqrJh0xI+u5uGPUNTjiFh1EXbYd6jYU6bS3nsHLxYkBazEjP4m7bCzC
9pEP4/pIOr85Ye6CxBoyTIUsWZNNZXRv1/m5MdeYpi9cQRciBjrwpsqFbbOKy28Yo1PpsJUfvb6l
ixCreZMDzbJ3GZXk8xqYx4ohB/db28mPO6BywxJ9xSygvNJp01fqEUQIpZ8rdDFiiVloqAnXmTTL
cCh1tR9MuHuGRRceVshuz1uStBlN8u9Bmdt0mSc/23eZv0hFirKQscZdmaKTjYPpWEflk9+pO9bZ
5TPF0ObLqY/hHZ4oX8Yivv390i8f7o3s3gWHlTEtq4jtOsOkBv+zkwE7Mos+wQSZ1ysT5RfuuosQ
Az/RHud5B09Og88Q4wBhbhL4vddciFggYlIZbnVGzSqPgRgVIK6tHyUid1FiYcOXSEWqzWS77gfR
DA8WovJXTOnCybs4MTYX3LRB12egopg+zJRsR5HL4Z3OMXXg9XFdsNiLcjxmIssuIxbmZKe5OvCh
K06lCa0X5JK7hF+9Wu0m5wo2xbsMos93i+VXKi6X7o0TTosutHgh101mSFNmEDfNT5WJzZWzubQ6
eZ0EVPVs+txMfdaATLnu8yQN2PbF79wde5VlDA6koGuyImzsvdqYfOx7kx+hW32tKXLhVU6dmLqB
xCRcWd5kUdCHn4Jt02Ua19v0rqwk8NJBxU97QfgVL3HhsNxO/lT10ziAEC/b2/3/mPu6JklxJNu/
stbv9ApJCLi2Mw8QERkZVGVmfX+8YFlV2SBAAgRCwK+/J3pmdruYzs67PF2zsrLKigwFoQ93l/vx
c+6F/Das++Cj4veyzB9iMbBKiKKYO/XarMHH2GvfsPolBvw/f2i+tTszuDVnBXRQBu41cPcVzaWJ
grd/vcLPjb3JnhUO1cG18WiWgzQxcd1w7sn0Yd/Y1yX/w5TE08IZUjw061nJwS1BoJcVy32K9Xxr
diLHarjBcc6qcaFpTcfb3BuqXZEe3xocLVex2iKkmQChNusSSHfuo1znW0OjLAuDNY9pVsz8jK0P
5K56yRQ/t5obSxMvfRjVvRBZY+P3bsxP0Dh+yQY/N/bGzkyqC+tCuzDzS/YAxbx3wRLucn58i0vt
mG5MpWMwW3lFU6SmotdsfbCgtLZvJ26MjPAX3zchxwlChD12wafKNp92Db2FM5JGF0LmEc3CPEad
cWwFgLXiJZqOZyZ9C2dEUK2aGWC1LKBCngoyuAc5z3ZX6hxaNz8f0KqjjOl2plnrgVo37KIT8iz7
DMuW565okPj0BkszO0+ZP4JveN3H5si3iMZ+ha5ovEw0w91gPnncxvd9BDHyZN+KbjZLPM7DjEve
nHXLHKRtzqr3Uci8fXO+RTX2a4x8HBR5s2YMGVQGouhYq7nZd5K2sEZ/kGrwVb9kY+nzRMvCgUuz
bvbNzJbmDtFRBVw6GOiUcFVWCmrOWqvicde8b4GNIw/HxpUtywgpQX0/XZYp3Pvkm+tebEhLF+G5
LJhIfInLZTqjOXCf+jjfIsjVBLABoG8uq1YAbsa6bD6Aqe0lxshnbMAWN+nHvOOxqBgcRnQQOTkC
4LMrHc/pxqYPLpRcDmrJqg4UUB5E1FLgGPZ1ePFtsKUkEf2w4MFj09PbOFrUMe/ydudB2hxT1kNH
p+CYdBLU8taX1mS5Wr0XZubPLzV8i5wMJ1eypggcjEAxnnwSsh9NLNQ7tljzwhe4Fvn+/cbKtwhK
Mhq09reBf+VzjO6LSJpDI4w4ziry4EOY3nVtBUH6z1Y+hq5l07vQz8K2/MLD/gEakPsivH/DT3qT
N/Sa+1k51+SeRUwnBcRqdjVmQBr35wefKC8Nk9fRXfiGQCk9sYZ822VstmA/I4MuNqObMwCo6w+q
Kd29CxlShn89fPTM2m48K2R6IN2pnMtAHrm863zUpxP0mHTHBvLRh5Up8yBNMYtElaV64bJ2Xc9/
309sW9gvZ7gq5A1s1jZQGV48m+XS806k8/1PaC5YHka/H14qpj5jlLaQw2Vk7VIbDoMaTG+9ynsM
Y7nPh21Bhr0oXdCBkDHTLkptO3wrunWnH9iqvVZoUOoBgJgyFjdlOnXTAxg39pUI+RY7CGldgox8
P2W0FvYWKK7pKDrT74tht+hBn/PO5gAFZ6PxhyR36IQaop0HeQseZE0I2leiXNYELUsiH38V8wv7
8pmtskWcBTTvZq/38eC+8w5zM3oHE6p9uH++xZxVBKRRYHqxmSra8N55U2KJm3elcfkWdGZmVNAa
dHJkuMBWZxl6eWIXENH9tZF4xgFsecrmoenGqGtcNuWyez/SKgqTpjJd6o9llM1jBSG6v/6k55Zg
4+e90VvyQGB55Uq/jMGY5BMqI/vG3uSIhoU46AeIKQOXdZCMg1cnTd1/3jf4xsl3bdCEnnQTXAAY
OWYev57tPmERiBhv3AvOkkKftc3icIYeMjftaYnDH3senG3Brcq2DcjPrctMwYeboZuvuomo+u4b
fePSUVtwImS9y/oCbeFknVRCosDsHP26X/+Qt2lz9HCNo52yVYLdsR6QxlVx+1I29Oq9/8xNbby6
HWzcNkh2Z5EQ/ERgkV8VvI3Oi8jrXR6EbZGFdl1LNxXFkDmP3WlGf3O+2AfOZVtcofaLCgQg2O60
q8ZjYMkC6S+xr0cKFZCfp35U8ZiPeT5mHl/aO9rp6VyPwT69NbYFFsZxSeCkVpctpmuTmcbvKrmv
EZ1tIX5Xhy3ysZoyx8ltpb5OxbIrfmVbgF/EayoCQl0GNt82XUaw/a/MtrvMF9sC/EjrM+U7zAkj
zXQkyygPPGD78s1s2xrj1xP1+hiGl9ClyrQtkdcGBmDns2+OkrPMDweoJmcEvYAnuQ4m7aNh13Wc
bWF+cR3Xs0fklPWR/8EpyCGs5IWbz5+7I1wLNrs8H62uK8x5S0HfW+n8QRP0Mu6yjVuYH9dSOfBt
j5kEp3daEKNTcNv/9djP2K4tqk8FtvYcREwzoBTnVHWmuZnHoT5IV+3LybGtImfAeSmLUY5ZhddO
A7KuN7IB/ftff4FnZn4L7dMFlFVAxzdmUZOvrzxv/eRPun2hne6Z2dmC+9aJ4UobkjlDRrSuz21Q
NG9q0le3Q0HFSx/y3DfYuL7QthqdHf6Y0Wo8a59/WsJyV7THthA/C33m5lqry1rfsGQ0nklqsrww
+J/fCJHj/3nPS7AvEbQBwD7KIHw1myk+utkCgA1943fgwoJKd1eQtM/nl+6gz83U9f//4MZRiKUd
KMSnzHSGplaQ5kiKVR727aTNGaYuWHy0xJqsksOrOYgeWKW//PXQz+2jjROUHJJsZETaWGjKbz2H
DmdraXeAJpZ5IUJ47iM2QSuJCHRNww5BSEnnp5bE1dFZnLrE6PilMOqZ+/gWAhjFo23piHts3Ff2
u61KcrQDaw+VXPzbQgzsHEAWd1egDA3Znxfbs1jjZi3qbFnbH7rqq6MguGj99YI8s5O2YMKYTJEX
mW7KFIs+FZ2TiSnMTpO0RQ2WeRx7ZA4GVAmDJ/TKX3y9j8YC7Zs/T0pbcaTxxqsL6wEeSJiemm/9
0Pn7AKRsCxushUTfdhy6jDa0uS/yEgDeqd0FSGBb3KCuOhnYfBiyaE7cquUPKCCT7/sWdGMawjIu
J2Vjg/RU+0lR+ca00T6yNrZlmWPDWigaLW1m5TIkQxHc9jV9ISP4jBHdYgfLsa1c1QdtBlYv9OCX
GSVaJlNX+0kduHsJDuQT5Of3Ocst7VyuBVLLHCGbgj5byvwygKZtI/cFQVvauZjECh03i80sK9qv
SIiQ8+Sz4oXcwjNHdosnZEs8tb7GKgxo6LnPlzq/8SGb9YJB+PPMBdsCCsHGaScv9m028oW1Sesi
loasdUXiO3gyFdJ9bVxsiy/kwRA5pciQgQkkSlqARBIK9d8XcmrPuIEtwlAI5U11u5qMiCV/J0Eq
lDWd9k9jtETzC59xTSf8yX13y0TntZDmRF+8y+K58VMwLxXpQiE46ihEIOq4LE4tMs9J5Hzqkhy3
1n27dwtBRA8XGWsx+JdgzrvjivaXozfvw0ewLQLRTBPt53XyL15RsiRfA/AO+vsySmwLQXTQDRE0
wOBN2ehkzV+hme+3XYYv2Ph9YRg0L3wMHYuWJNGoVTKCzXnf4JtklYa85dSGdMri1SGUYKH0sr4O
510lKbaFAS1SiiLkAsC6qbR5Amb88lWhQ5apOWIvRKnPmI0tDLGG2iCZFfLjs5C/oVaUyhGM7389
Pb8n8P/kJGxRiCV00TQvBpOVvitjTDyHytu1dlACOHzkRdSdc1DD3DpIfKdj0akTmVR+ZK1ST3/9
CM99vas9+0NIHNaNspCPmbJAtZDdix5F3j/uG/pqYv4wdA1G/lEvw5R5/vw6it9WYfFCrPrcQ1//
/w8jV/0K/CMfEcWo+mEO79hk94UYWyo7FxgtNTrjUcTx3iD3+cgLdtg3HfTnh1a6zJu2MDgLaD4U
YStRrKi/7Rt7c4jRqof2jGXtr41Sj8P8hnrjziO8RSM2kOixY1T6FxUrBHTzkan4hdvxM8u4ZbHL
fTY3eilgehRgDWHnUu70p10zsqWZq0EXUPIcYxdWztfmlSEtxT5MCduSwa1FWDG/lXVmtf7CVJBJ
RvYB1tgWPcUsFMty6FtcSru8i7n3IbT1C7HiMzHKFjolWwGC0NEjl4L19uytiBwgAx/dKUuCQ8/Y
+n7f3G8uwiib6XYNc3LhpkzyOr/zaP5h39CbQzQg9V4BWOpf8lg/VYM8WKDEX7DGz23HzSGqoMIY
CBeRy1wvTyQMPy8m31duYluNUC/vRKELTEmhu7te0eAAeLs47pqULYAKxxP7kOLBe9U9yKhvjmM8
iH1ma4ufMoD3V30eEGhhmfuC2bNd9nVhsi14Ks6bWEU1ho5mmUYseCwE2ddThbn82dq2hk/oHuV4
bIbScNx+93BN2rdRtpRwNeuiQkaMXERUv9dN9zFq9QsRzTN7cIubko5OOjB4bLb6t5OMb8wQ7Lv/
bEFTZmJeCF4AzEj52JrlEmmxzx1vMVNgB6NT42M+aFsfozGdlTzt29mbI8nyyusR+V4tSf2R1Guy
dMsLxvC5md6EpnTRPDYS02Gq4l43dSLZPp1ntkVKFYstAw6N6mwgU5dEal4Pazns03hnW5DUykPh
bF3RS02L96W3OPQjLjsvl1tkVFlSaDQZSS+xzb9UU/wlqud9HnmLjLJR72Y2XU9Nn99pKFsKTfZt
7S0sSrVlPEwO2yS3uM+NhdTJlIf7DOAWF9XERb0UxLaZkZ08F5FmB1uxl+7Cz2zDLQlaA8g78aCg
dmGx/TI15jh3dl8fDNsikqJolRXUTmqgDVmUMMW/dW7eF7ttIUmVpCL3CuUDkuqBacHerE7tHHpz
MnU151CP9qrsKgzAqwTCLbusyRaNFNJWxVD3qTI0dcDAtqmy0b64ZAtFCqBHigYvu16mYGJJJcyc
laQY9nmFLRZp9midB35cZVDJBGlt870X/T4QFdtikUA5XIcyr3SGAwQAFQGUlkFpPB73reYWjdQQ
N7maDE0GTaH1LAowpolpb0pnC0eai3qIg6FuM5AafzWs+25Cl+9z81swEsjAVaNmvV6aPhDJQieS
ULmPRYdtRRPXvp1oFar1olh34Cr/wPZSpjOy8Zo99AYMoN0681j9JV8NWj5VsPMau9VNJEMUtS2Y
fC92nOcmDUwV0oSA4vKF5OCfG0S6xSDlk4Sx8k2T5V7w1Zv1q4pU+yJ8uoUgzY1HjF+EGpXkvLtd
u2E+MZBjv+AornmNf0/m0C2/nhvIUAOC3WZL17WPrubkLSha5btiil9q6X1ucjZRbdRFjEcr09nq
lq9NpV5TSXZhSuiWYg/ktSSHOJDO4hYtmbwLyW0d9PaFK8rvseCfTc71G/0hZROOQTXPrtFZIy3I
a2fVn1jLl1PRLH5KAz6lRd+SPPHlOH5YRbTeOOzhR+e58TPKAsVnCv+eH5QF9Vc9leJxNkhxCN+U
+qae0RbceJWfHykJzKGQgzhBFFC/sLDPzfr2Pltab4wx7xcUnw6LhxZqM9f7JE7pFt+0MLkE3AVl
Ftk1gRLjTT2+1A/4e2fRn036xhBUYB8ZY79tM+nBBKcSaOiDV7Q2PFeAyXTpCCG9AOqYvbl38yDP
gLxCLt3z8jmd4oIfB6i/t0kwVh4E/SK/StDSMbxnjU+yvJjkTVlM5FBXwAaFfik+2z4K73xWMYgB
xrE55P6ChfGvUY1m3P/obF6eAhqY14aivKzANnB7ZRTN8r5/qX7xzFptQVf5IOuqHzCdQv0wLs6I
tTd7oge6BZOHkNe2uhtahCWcvOmncU7oGIe7Eo90C+mS4wRO7QLPvVb+nXCf651AZrqFc8WS5bgf
oDspF8UBzY9fQASwDzwO6YafT3VbBxCjC7w662fzLi7zHxyd3Lume0vXVocebdBEWGZdBVWxMTLV
TV/m7a6LJd1CuRSdQ901XZOtXs9ez2E7H5Wf75Nbo1s0F2BKQZyXscxEFd4JQgA1aXbFsHSL5QLF
KlPNGsoMuMhvuWc+rD7fuQU31qKbqm71pJQZpv4h9JDRDNW8j3wWyaifd4qqZMtBzSazAneSZFEo
j3VFtSsBQbcYLiDRfVDQO+/CK+9rPSLjgz6ZnQZ6i+EqRuUtUHL3LmyRn2jRZrzZh2yjW3422ZSg
h2lxlR/NUIGWV972iomHXQdoi90avKURZTSVgPwOd0SDEK8aun2lVLrFbtl8DnjIuyLTtJwPttMk
0cW667pD/42dTYNTWwDJeWl8mR/RA7mkSulduQK6Fa7VzInWQzY2U403H1uaRwm6wd7tm/NNenod
u2idcYouyFqNt0G0rgdl6D9LzP/5ff4/xVP78A/PPfz9v/Dz97ZbDHgRx82Pf3/fKvz5r+t7/vt3
fn7H32+e2rtH9TRsf+mn92Dcf37u4XF8/OmHowa8a3ljn8zy9mmwzfj7+HjC62/+v774H0+/j/J+
6Z7+9sv31urxOhrYEvUv/3zp9sfffrm6u//84/D/fO36/H/7BV/EFPJx+4anx2H82y9c/BrSmGMh
AU/kgl9NuXv6/RXyK/EJGg0i0LtwQa6gd92ascSb2K9BFAQxYSib8yi6ZrWH1v7+kv8rrHNACUQt
OAuwjX/514P9tDL/s1L/oa16aKUeh7/9gkf56TYAvRDO8Bf0TEGvKajYBiSqr2JwkFtzBMa0r2+a
pSLTCeI24qMMBj6eULhGaNYXExMnwc38AbnU6BFPPN/mEWwDqNwFxLTq0nIvoWKl9kJIWDXZULP4
c5BbcEqPQMnXKcR66+BGFzV4zgOUdO9nGg6QsysAmk9UMURfx0YwmwwxWYLTGvf5ax3FAxB+EJRY
kzJsPaRE6rBjAHm6+dU4+ixH55OlaRH6U33vJpBjS7QLvxpFs9wVtG8feVD1v7WddofKK8njui6s
SIyM6i9trBuWhAsKiEnYlOROynr+MoJr5EOslUP0mJdwBVNVxioRSyElWrh4OICET608mQs1PIq6
93+UWqFz21ul+kRHLHUCSnQGYMi4QpZi9qc+P0TloMrEH039OSjFmmlZC3HrUb+/kX5zT7mJ+tS6
2FxoyVV9owbt3ZkmcG0St1X1o6xqb0GyiS8XI7qYJGQaQ3Es3TI0KWbV99OAjg76ScabpgN49tE2
OOYakS73Ihofq4ax/JhrWMKT0Kx73XaymJLOs/QrHzRC51Y05k1IwsI7soG0n6txHYoDqXkTJD0d
o3tTM+GlTRGVa9qrYQZZPVeEHj0QzX1ibRB/a+YJSqI9A2E+bvTOf5w8kDikRami/FCXbrxMpYnA
rUgWRxLWVapMfapHmzQ97yO4c7uCUJr6QaLd4roziujVkBQhuHZPQHHT8zS3jh4EcU2Utv4afVBI
1KrUy1G7T2NeVzUQImDoPehQS+/GznHoHTj3wv4CFOGCDwpILZNet71KuzYebDrltqPnsW96AHvj
dk4IYegvBN5uxD1KmqiAZKyh76DYE77V81jeanzw2zmfyyiRVLMlFQx7rCgAnkvDYZg+zLVZpzQM
qwVrHlslLmupK5ui840/NlAqlSmEjEPA9G1ujouIWpXSKB8aqNwHoToGqmMyLVcvAuNeK2qUnUHv
l0Cc3feTHFwVUVKHw7qeq37Ji4RLEwTnNjLoaVk0A8FdqepSHhfuz1/1OMdfOg89DSkfI5QRooEP
AhWnZcK/G7ecyGLib2YdMVJvbZyUS2de4w7vB6n0K3IeFQS/jq5qcWyZmN2VcL0ModKHeuRvkLuV
X0K7ApETTuOI1GJlguW2FLEM0pjAQkAhoDe/+UXUsLRqPV4f/ACsOAfIRePbNMyDbIuVefApVK2u
U8ZnpFNwne0xmZybj4OWzW/N5Lyvahh7ljjT5U9jB3HGBCfQ3QVQ96sOTQdxidQOrfLT2lS9SurY
AFaYS7/8FNUxdaljvfDTcEbeMx3H0tq0ln6xJnFTNcVhWHkVpA1UQkm6+KgPJ/V186Q6qIbwojl4
1RM+lrxMWT1B3KrjDuc0iL31IZoXVAv6oFTqQKJRkQRn1JokjDydH3Q5IFUhAIqrbkZpqjztmoiH
p3ZtqTstHghaDqJaBTsvcS2LpF0g5JSwgpvmaFajeSp5p7p0BdedOZVrFU6nvJ+bGFCbmn9uA9Pz
NEKF8mMEYvwfbU7sZ7g87h0c6PKmGyAiC3qCbxnfx/MCEZOqmWpxth0A7Ef0xg/+CfyLoTvpxS86
WB7Cqu94nNneSqHkfCJi4F/nmFtwAYFN8W0JUpnyqDpvcmfkj1Z2UzSrP75FMR07xPNQpH6ws5X2
FtPoPWri8/rk3ACG3LhuelBbuzHFx+enSgl16Dv5hvfNDCPcg9MzLdsQ5DqRGs+QE4+TICdBalZw
ENVIUmL5AnC2FEEFbvtA3ci55a/WFlyGjvKkV/ltgKWPpM5AuPcQU3aMiwUc4D4EGZS9g+zZQeAY
q2665z35PuCzARidElb5l9rYG2ZLechzl5QCD4A+nQOLdCY6CRugruRx6/3Q9dFRFl02mOAz+k9/
LIN+N9cMh7Q7TT599IuHaexfqxoSE3I5s6G8BfvZbVfExwVdfyvRqV8096AiPqq+/GyA1D6MQd+f
Q+PeW537MqkkNMhEY1Ot307Kg2nrgwS3TTDjM5oi3XskPQyM/R4pqVNA2A4uxqc1pLipjEuUyyPU
latPwcLK09gQhNZVc6C5OnmrSFzN+GGtm8PAlotcu/oCKSDvEin7vkBCJQn4cOha155dfUZJAid1
Mbd1AZ2PUkdnU6hTE01vB9/eTgLMHH4H21MVKZ+/rRMZUxAOLbd4/6fcFJ+GiqO8rfm7ppaXKUQW
qWav6mmZ0P24xrC1y83UzyTxCIYFA++bspm/B16lj2oqhzh1gT+FSWCGj+gYTsBcchjMePQ4PZUT
xxFdwYNBLo32M+d7fqo0GEQDfm/RkJ4aWBxS69siHwTKnFH/2XjtQVX1UyviY0+as63omSzRx24I
50SspUkXFPw/roSnRHT3A5VHXzKWQCH3NWwRSwRKx8dyrtpjubo6LbX/MWzHK5LyGsg043fZ0rem
V+iCx2FM7UoOodec+rZ/j3T6Z5jTNBBxeetp+mZyABOAsB82QKJbCF3uYJdB6POuD1vA35tH2pSf
5nyMvkPS2X8PgG46cGoTgU4+kBCAJcqL5teDI/ZQxWVqg3Z+M5UYs8MBOrYWrJ44jZRnyprvEfeq
tA0n/7Xz/SUZ58+8A1IzrsQTPu5QRfVdKY0OD+MUxAcV5AjRlP+68vmRlXl/EyHcONDO+7GCpVF3
7rg2a36hneneDTxEaELXdJq9i1c/8MqViWZvK9IlQxNbmbRULKjcTPyLNdP6aq2LQ927NGquvap6
eUO5O6mqPPiamkRHWMNK8weluxtj7kwxFbeCoyt0rdPOG29No2PMvPy2yvL1qkbATeE25uLOE8Ht
uIiHEFyDCDBkOnfkoBV7RwMNlhTnDlQUx5KH9lh2a1ch+imSpY7KhPQjPfA2p8lYqzOk6BPq1a8X
U2R1LR6or97qME+GsD4GsKgFiR8o/EwQo9vI94fU5vU57rHZ4v6mWA5lVCes+VrW9ASSpg8IMj5L
jSii/K676BVv3sjlzrMG27l9Zxd2ETmWP5geEQR6qYwHvFmeWbG6B1t8bBqZhr455WY82fiH146v
FlEdLVpOXzcmyMhYnbxGqTRa0OlOn5zP0gb8Hse+rPtkKEHIDx/T3YA2b020sWe/GNC/h7wo0BsA
+0v9FeiTB1yViX+Ts7VIUII7FLWIT6iL3QPTC9UhcWqGHJaZrt/rHnKXXR2sB59ymywGwQgasH7o
oQQqupsO1WoRIkMcAdwrdw5NIno2+lA3MCeD/Kxcifz3iri2dXWMFoD+EaH1dI7bx5l6XZ8KssTI
m4+q/BqOWKDbYiXhD9aM977L+xLXgnGMjqVHUHydh4joU1tbs5yNUPXXmNRxlFaiiaqTaeP5KIeR
lIcSwDIH4THrnVRdwRcMSPTcodNkUOkkJddJLxT/boJKPfpcLdORxgIIbBHmwiR5p9Sc5kHQINTS
Gpwvk238cyAmItJ4FvCIYwgCat7lQ9ZFym8Tbx7YBRcY+4S5radb1KJDeQDpmKuwKSPxpiqU+q1B
yXRNcmK6t2hcWxF5AoJQJPNc6I+kCcvplTcjvLqHmsX4EEIYuTwOzcTfdWACB7C+i3lzKGfFaVIt
c/cDR4usEN1sDDmpKVxVarVd6gSymUF16MIxb1IfruGNc3QYwFgwLvegrIc6vPJNDLnoUc3uDNdD
osMyF7ZPHK/wgEojQLqQqzgTJJPANXtcYhDlXtpaep/c2np3CEyWPqsXUR/VsIQ//FHAzXSdHVWC
cvb67ffL9f8qvfBawuoN7W/jNnnwU77hvnvS70bz9DS+fuy2v/n/YZoBF/q/yjO8a9rpsf450fD7
W/6RaaD01+v9wCcESgo8JlcE1T8yDb74NWKMEsKRLvD9+IoR+VemIf5V+ChYxj6lIO3m176Af2Ua
wl9DaK+EuMszSNpwlN7/F5kGvPHnmkeIB4JkGB4hYJB+CvCMP+dYhwH8M03TTWluFC2/5Aj1YO/R
q0aO3uRfzTskW3Dfi4WUqWFB8yOC8HCyWv8QThYGRNYLXHScw+Z6DY1uVjC9fV0mqW9zR/svrcNV
Uio//lyofP6oqoGlhqzvgy5oE4XGncMAus/3q2eCGzehHXhhYf0EEnkAFyDt99mF0/q2gjKQjqbi
lYpW70z6ej6GZtLfKce10ul5+thNQ5BAK9t7k3ej96qrwrhIIqQyTkHo1JmSpUyXXpgLH/U3Qz5O
+A518bUpw5Os+HdX6Ye4fij5xy7P1ZsWEnrHgKnpdi2GVFjHf3QAIbzjg5zv4dylPRg0Jd6FnR98
K8Ch99aG7fomrFDQ0gvimwMSO+qGFvFyVpWDbWkKcRtPYrxUxOBKCQ3xS8eiNAxiUMvNXpgSW0Xn
vOV10neNOJmCiGNs2/7sXJB/jsHidJfz3k+n7jDAJtxMHH3NComhhNBohSOuPtiw8xBe9AU68AWB
PgHrO1AnUbee2qkeD5YX5SsbDPlNLppUDMF3vw7sYXT+/KDDYH49MaVf5TX1oWznNUnL5UPEOv8w
MoIrR5dXb+AfPlKZl+lsSJRZNeArgMwdxJ7DcGlzMx9A0nQRSnUHYvgPL8LXxk14SiKh33uBF7yO
y84kFkK+N2Eg9KuZQsgrYFUBq6WbxAloIfZiEB9AqfClJ0Xw4MGrpl4fsldtUXY3uQQ020VLjOhR
D/xm0f33vMLtzC2KneEDPaRrru0OhrWPVn0USDEUaVCZNwJ5ldeOjQ51yvG3LqYAwDUQiL5XS14f
tGjH1zOe6+j1doDI+EqydQ6mFdMwNm+jQtt0niZ1vtJ33kwr7pILYOgpSnrjR9+F7iMIZvFjvZBP
aN77EIAHISOhKrJJD/2l03Y60cBzh6Jp066rZAKZNJJGrueIjg0ktehMof3pWnoS4Mn52jHX3wzl
Eh9KcxVSLHvA6Ef5f5k7s924laRbPxF/cEgmmbdkFUul0ZZsy/YNsW3vzXme+fT/R3fjHFdJrYL6
3ByjYRgtbCVzioxYsWLFehirxtwLdD4e0spt7mrlpj1VIGlR7rR0/laa83JlG/nwUJWOyL1xmY3d
2C/POv+Jv85JFB0Li1egs3RxFS69c5UTc/tjYzsPLW9n5feZqmgNvy6E7dOC91cse3M1410EOng9
KE36Gs7avk2S8HNRR5zotFtuTKqZgkxT7c9elJXX18a6a9rI+Ew9RHsMw0Q3tg6w5XWb18bR0Fsr
iNLs2+T0JAL6MvWLvNH3eZQ+zooQw9PrSf3i9PylUtRwunUeruOpqnZW5xI8LbDz9UlUflev5SEW
M//SqyiYV/l9deN0QIVCI7ybNIMrksa8v01zU9CT6zjZQGK202x+6iqzHfRILFCm2d4Ur91DOdXt
U0Gp+bXugALFVZbukVKlvgNH5CY0BaTgyVCfZDo1N1bUap6OggTLpC2mJ0NTOw4TlXtmBYZVToP4
Ky7X2K+sElxjplNzbnR1YMd5c+OatfmkJaa5j3Jxa67VHaSw5BuI8GNXZd+0hI6OdUXdpyO0+jaO
I6KULHpal3XZ11I+gHJCgnbakkBU5h4Cx5Y3T+Owy7uMmLFx+127QD3QNHwYs6rYQVy829DUXV+P
hPNDZMvyGaHORPcK4TzR8ge+bKtHN2EY2vt0mCbqeyx52xZKcCd65I6mBetb1aN+XKT+ITLSH4l5
BZzX7RcH53oQ3yPtipLAeCeJMRChpji/bn4I9B6roIin2yUesquYKpzUK7VEezT7bEX0btl0k60j
yhB721H1Xo3t4Ol91O+yZKz3cWuEwVhPLbEGbqbqpmeNTmt7XS/8xE592uDZxOOr67dR+kFawrPJ
7+0sMxtvIgDN4yDtGIF/AEu1dk/CTR6WrX1sBVa17xAPvkeUYvwwDUn0rNNkdj+Y2veuWXtAZcry
h4LeqK0s98kYfi1t59iYU3/VLqa6noS6IsVwjS5B/+SsaWDE2XDQJufo9E3QR5p+4yj+FS7RUqMd
IJNdtDRVEJF7nC31j5WmH2wzy/ZtgzAWXt5fuorqvWZMxn2aNPW1kEmzc1DN8FpaLP7sxybduR33
NJV175kxUa60s1voGn1MWae0vYJspt0s9T+tmX2L6zHaC60wP2llGwU6EThi59PfiYhmugwZ8dUo
wvxqNTX7WyIT97arY2evSSJI4t+bsY7cPWJGDe0csVVzMtrXFU/5EZ2tJojWrLl16+FuXqCHO4XC
RzA+cskCAwG6zDeTLPac9d5ws/RhAOpUsukNUmijdVzWCfV86m26wB1dNEBGMeiBrGPDS/Iq/keN
4fjZNqz6KhfTdHBWS7+vpvx71ZngW3rkgOBN1lHG7T9jnOeBG6uWTtOqcp8QcBd+6dq63zVJdKO5
nXboeqcTHmB6tgu10H5EAFfcR2qoP7hCOigulsthcePi0e4z/TAVSl4PILB3BbmioGkGyF9LXlF1
Fy5HxLQif5663ivaVPusj7Hp29UEdrikvHb9mgy9pydi/ax+565dt+7+Fu5CFzbUpc1d20w0EOCd
+AFJ0/EcrRfXqgSdyEut/0K4NnxIiYI8cm3Tr7KmZ4+3aiK6SfU8ugMtcfdS6/1oGm8deq8FopBX
aCjpQZ7rzVHvlzpwzGEn0vjJrivxK0NNKJA82cec7rO3KIyMiCiIeR/qBPagXTmSabmUe93Swoc5
XeyrBidrF2ume0VqKfreaSuunns0XXUzm8uNBJzJhBbIRg90y/Gt2m78TA+vMzDGJi2vWping2ua
frNivFGQioM4ze9sCraSiAC7otTC0+Tc7azc2iXZkN9WbiGCpoObNcxEamH9cRml83EIZRHMxVQF
km7hmq4dUcLz1q709Hn5sKBQ01MwXSUHkhd0OI++zVln7e25utOT8t6N5tUnr33Tg2D5FQf5MNjt
s5HRXtUpPVEVlKPrbectU+uvbe+HRf+XytBC17JRO5hdwe9ufAdkqtDEMV/oLu/SgqhR6mdsKGcX
pxxi7kiQFPh9WjuoA+Kv+yGbfjTad3DjOOGObtWMPGU7a0Xyv1XL47LYj27YBnJmJefOsII8Fbfp
kH0eo3b1ZV59cmkgwlh4XRAI3CWvD0n5oBYQsWq1D120pN5SoQCYdrDaerpU78po/NVSAE3Htr5G
9b+swS0ab7HcXeTgg6PdUJDhCn9Wo/piy+vFHO4Qe8Xht4x0T9uxxzaUzAFhxyb1RtrjkdoggaA7
GJrY4X3Mjcirrdj0ahWu/iKSg4iMT5nmXBmpXe9W4okHmvD8itEEneN+3GVLIfeTE3+hZ8k+04fv
SGU/VX3+a2yjf8Ks2U96ehWX4CL12B4orsiBfxZrZ9nJR0DfAYy9KG41oL/AGnF+h3G4XWCo7Qy9
uBag6PGAKFkTD8m+m/Cvczbfk5ntPin2m4hg9GtpZUE0PsdWrXnIeDZf1iUKxji5j+yIB9MEzalc
yQudf96SUBSMNF9Qrb9O591Icslb7KL/OEcp5LTo2A+iujaadH7Q1mh6NjfTqY2+qn9ovfVpXEsE
VmMjudW4zS7OTt2xTWiNt23zqbYTc2/0LqlVUjFzmqf3pV2215pR2ldLHInU5+Spr3VTtl5XaOY/
+Zra3/M59OZK8+OluMbjZ1Orft9EHVocEuh5ru8zjiLxBcoEdi4Sr4wjGfMCOO3fI/h4AHCQ+xV4
tTSFCKzGWWlqno44cKQ0J2oUdr00fjC761zT7oqxlzuHjnEPZDPcz70rRz5m1u+d1g5xjFZ332iy
9TN+7a4FyfCyYuiejbSbfCCRh8IYDJIieXUAc9duNLvVfWdVxV2jIvnZzZAYx3mpD2blVPu+flxo
EmznCmPn7mxykx0J7MQMYy/t/xp7IHTl7ia2cEVe4JbOvzSM6n0pzPsqTK7rpKFPb1Qm1x29uZcx
/ba0ffWQ9rbpAfNcZ+VmnUisBdkU7VE/uE8Mpd90YmyCuG0M+gkL6dnTZHAJ5oB7d7c4w/dMH2Ug
Zlq0q5BHTxfWcUzz/qpbp/QIZ/EDz4BJfjm86ae+2uc0mn0WoUFs0Ux/l0M6E/GQcRV9eD1OiGsU
rTZ509YYs2ja+VDF1l2cdI+kONOASFJynWvBPUm+5mDrZKm7yCtkGz6A3suv3dJFBOgK+6aJDqSt
/5FTx079W8S8cssJlIyCbq4+ibwAlc8w50r+MxrqifKqR17EXQmm5nFPj65cacduSv0zHe0ab0CV
w1/yZfHDqeDhpReSt058J8K+JPb69SP6u7C6SrDvKEM2Il406JsSJ8Ltk72OFOZPm7C/JJLvkzT3
p9I+6CWtQLMq32nGWOypSI/2kV0XzwYYvwOr87qz6SuUDTUvMUl2J3W+mDTl8HNlX2eV6ze5uqWq
CH9NWfOxNpDZc1YM6xprj+Mi4/1q23e569CkeQh3nRZDtUfda9+HzreQ08d7I/O7tpLLfkzMn705
fME5ehgKPfzgrOtH005u7FJ8M9NG7PISD6iwzZ3rhiGeSWocYkN/Fpnjerko8c1dM9w37USb97b6
Uql18OY41u8sSWoQpzc/4HbWf7tJsVx3yEmyiMNCUJcXxPf28IsMmsspnmuIcZ3K3eNSaunXynX7
O/q/DgenyaMIykbKia8X56+yWM1DK8WIBEie5ddmWoRfNXTBntelQydRIoiQpOlEEt+GQhEh4lcB
TR+WmCrrtl3rz+bAHQuLDuKGK2e6iUH+SD8sowHumoIVz6qwnwstnwT4dfI1TnuAgRUr7QEYyYK/
l+VeNtYSVHouP9UFwktzVxyjtCqum8q0/ax2zd1Ip3J8+LH13ciMfBM2yK2WCHGk+tvZOX3lfIR/
TZYhq/QjVi/5VNoyDYjytHu1wufznN5pSCeK7r6nnXLqubr21xRm/cehV6Xfi97+RyuI+7J1Me5U
quZPTReVV3oEAQICzQpKzCWlm3baPCfjTGJcX7Mjl3F84EKZwjdJHnmyBmP1Oiomngw71CyvBsZE
VLhsHrfGLd+HTupEX619ZcdmyinrtMdKNSttxofENyE/+G1d2lSxC1JSWejSQiLUD27akSWskjxw
DIfkZ12v8Udl5jiPLQQBNRvVTa51s99ZnfzR1hZNP4ZOXbOKSerHjlP6ohsZdCV/6Y2Wle+HZuUZ
n0tBSqsme2CRT6pn9ticg0lZbdAMk0sCZHZ1vwArx7NxEmg4szP4PSn8Bzeum/1IllvzyhAZhTyx
5Te5FPpdG/W9v4x2vnOarLnOIoWAcGF0R7OcHd6jLAxcYaafpYj+asDvPs7O8petgQBWwtEOjYrb
ox2SrM2VFflTjLnKEC3ftlDsYU3h/VU7GQ0UhRd3BR7KLtGB6cL1WFXkQ/vVNwtCfLkGWTHysfEn
gbaX52bxrp4H45c9OO41jr7aaXR2uUq0xr2y67o+xOWgH5WyrW9lA1+jBDKHmdh5WmThWYKnaR9I
dPSKZGcRX2s6nPRWE+pnpVf1lRpa7Uc9LEnQV+ZwkG1cx3uYDOZnd+ntp9JZ/041hbVyxtkry8h6
XHXApBGExp/mNvqghUAMvPbazijc9qpx5vHDbEzNR2HWzjPWJX9Wo518iuLQudf1OT5UZmc9hkOE
DcgNDfASJtqRZHn+pWzkvSkijS+Yywma3xROTxk6LVwgQ2gK98qcS99O0uLemGvr2bJj4252G3hK
SURC3qvCVD+KsjEeZgsCCmofS3abVUPr+CnZxIPjLNWHSJ+rRwFqAyyAjNO3qRJa5ieJHX2deLbI
mGASnmKZ2plvuxo5pi62InNvyai/ya30380B35UbeBP1P8kP/Mcswv+PuYGthPE/cxCP5a+q/Ls7
Sw5s/82/kgOGgDdoKLIALtA7nR3gAf4rOaBsfmDohgSad0CPtnLxfycH7P9R0AypcYLzJOEqboj9
v5MDMLf+R6eHAj8UCHbbLsVK78gOnLEQXYekgC6olHahg0CwOuN2260rQntQdlAUPa6ZNKIBfGFV
U04xpIGuDA+vPt9PBnSvqybWC813+zxa/T/W7N/0yD/pkMZG8/6/lSjO7++AEImUl27pDnM+TVHE
jp7Sm20QwYjAunmIs2oq73U5ZsAXSaP/s4CCNV4T9vnP1VJ8kL0k1U7Pm/jp7S/ZKhNOPsSx0Wgy
4Y0qycqc8+hn8PyumTsRQGIkEDX1n7mdTd+0EkRjUOml8t4X689wDvupoIEahnvOlw5NV+v7bBbB
lsu8z1JH3MTm1sh90mPrHrW/UflZpq0/HHhhQFCh+/Ht+Z7lhlxn+wCgS0OQgyI3dFap0ZlxLhuB
kyDgDAQKoP8R4aHiXbUxbO82ypaBog5NV//KUP1Z5WWVg7tMBquat9UzlMcQNLRPL1C3Twvsfo8C
bZdcCLIOroFA8+khqji8UTQ1FglxUhWT3i3+gG/jozf0PqG7bShpCAl32LBtk9qZM0J3p1LUI3li
gqnPsxt4MhJ3TU8+vb05LyfEWrk2GX3pusaLPhXlhGbiCLMUXjAK2uhwOde9JkYvHLL31Y0wIUUW
EqMCXVryv3ONPdTRMy23Oy0gmCdTVWWFr8+1c6Fk9sWEFFsjJQQwRRs6zvzpDln0P7ftygmDbkm0
at/GDazQtXMrMneJa/x6e/lenG1SCNxgy5DSsYU6F82I0sQlHwemnA4lBMKxARn3gU36z+8fx8Ya
U3VDUS0n/XRW40wUMgxtGNQqLj66tLP1HJHpz/9vo5ytXevYTSTqLgwGsldHSqyWAJT4kpLc+Q7x
DjjbqkmMkQ5H/WwUWpxb5piVU+AU9XIXjdkIm0qUXyIyVMe3J/TKUC6mwOZsC4cXaPv5H0YhLSPy
A3SWCbqwMIHgNWCsVh/0rw7dcS5d2N+iUX8adibmCsPWmZZhO1D/T0crCqcnoOvnoFytxAq6uMKd
B+8K6XQ3DuUXAXaa7ra/xDUE6dC8EV1tj7TXytsCAc3BAKgDGtC9BKrnTDZsrZ+FGIfRl+Qmhy9J
V1XNE9pdECWdPnNoBWDA2vGEPdXr3nLy+mNVaIm7a4Wq+2PfOMk3khbddBC9IFkztENLBFDQb/Ym
qcHejog5SiIVWw2H2pmM4jiBCEMHzUa9ba4WMyu/mPrY3lLtWvYeIJ42Xyj5erlFpo7U1PYWKv13
zcPJFg1DaEKZ0aGJhanlNbNl7USTbM3v8kvK7NslOd0fhnKIPV3ef5sBT/dn0dy4jDZGGtR+DQ1L
pk5CYg3KEudfr90KoX9LPb73CJp4YLwWFhwJbvDZobAso5mruFsCmWk67NKhIiUJxnPlDDUO+fsH
E7xP/FGMeF7a30Vdif6LMwcL4a5PE7T5uK2DZ0EL2L17KJPMh6JsmI3jETldzI78voyaaIHjqOJD
WhfZN0ln1Ksp76zvbw+1GYSzfbMEsZ/izXBN/fzh0Cn4tcZ6prugnU476LDqup4cgruyMG8rXZuf
1eACX6Dqr73bgJiUtdOknY138ZXPnMZ0rHOHCGgO2iLVs51VpXXuu12zwImkk8ClZkUvLwNXYXuQ
ma+pXpFPUK1ZDaMelH1NJBXLj+0aWztSAsX+7TU9f7hcLh0JKWhDtGl3MZCn2yddSmJkCKhrDvav
rrfDgLY02bvvNoMwEUyw3KKAMxcGJ1z2aqn0gHa2sde0sieSjrc+AIPzTifz93z+GOrsblfwgKnS
KPSgHg2QVgCMw6wM+e7jwITwLuBV2cp15Jkry7tcuHrvrgGwU+NZdj8c8riuvTCW71OadlwmJGB1
QfmyDGs7g6cb1NWw64wm0QMDzGJfDhIsUDSX2hiexyLbKMCluslLzKN8Lg6nWq3XO+xlYKYpZItR
TpbplbWe/GiNpaOIgLLcdxsOhlQgLdxlNBHO6595TaReNFIP3M78HGk0V6BE6zv1Yu37N4uwEy8Q
eJSWMueau3YB3J2B+lAVlSyfxiUarse1jw/0KFgu3KZX7i0Ohs7R4M4a7rkEs7CmNFtXcwlElIbq
Koqd2jzMdt86YKpWOF+9+/ISx5nSkMQGVHSfVzQPLm3AK3vFT4Pq1rTNt36q5IWA+ZWjcTLIuelz
dTOxKCMNTIMUPMVqjbFr4tnXhmX9ZLVkKd+e1G81q1MzT8MXGzULAiuLTTszSSUMnKZ1zDVorQ4u
UFjm07QP4U7NXoPGw+DDK7NdsgyDyd2rbelQPxPXGeVYTf4UGnp2I5KhmiBzuDL8voi2/vb2J740
mnhJEg98izBtdR5KU1+YuDXOVtBBhD8kXf2VYpr3qc9sF5/fviEDVOQZ9Pw9Wwa6LtcVmNocQM1r
vhehE37i/0revbuYFtwh2+UP452NYmg5vmSsQTVw6PE+r/N9utS/6Nn5jxPrF97v36KkpzvLYPgd
BotHoezvn//hhhuLaDI9jqagLd1o3FeJOWh+VqTVej+bgwB5j4tqOtR1V1RX1UIB2O0Mz+quBZU1
P0RVVuf3hdMqSXWRZpFXjrKqoSCpDFXnz0O0UMXZ2qLYoybKPVAFaDdtj0p7uYIuNdvkJfWEZIhl
10+ZLvoHkH8UsqGfxepT1mQ4HV6MQsx8nUKNK3crlYTjL5NaL831iqxpfxJgUJuaYElHD6cnfbSH
KDPfbUWEYVisEubRtcW5cGTULTQqc1CmWVyR760oTCmfE8o3BbWY7z3J+H0E/Twt5CmNc3ChbhyN
x6WZAlWV82GBe7pr7MS+4I6+wNwoPdZ1k+oWhlCCh+z0ETMrkUb1YI1B56Q/immdf5lTV8DAUJRD
LGt9C7xd3XZ9tfqaOZsPJR0ELn3ES9ssDQIywYpCXFbn+mjIuQ9ZVDdjkM/UK0epGp7jEY33HvL9
uwQdt6sLzAnESVEuJd/W7+X445xTWdEU1PeOVFMPsM4qnO4V8u4FQ/nKhHg3efYpLbcMoJvTRRVW
q9FThAkROZVeaq/m47oSO5GGNC+oWrw+FDXFmCLJk739/I8J6VrWIf3dMVQ65o9RTif4LZL9piPq
8t/MSpomFoJCavbrdCjXoR9lndQj1J2kO5BzLb7W5ObuZWRQNPj26X8ZCLJPknIsl4oqoayzsfQ5
dUNlQ6WFfrNPjCQYMogeffhA4o4ccS4u6bi9to6b4YNwv3lb5wpXq+MgXSu3ASs9glZZ0eJQF/NV
STD37nUEXwMtBGDmCUFJ4HQdm0Q0S2mYY9DHIZnQHAZOYcPEK+p5Dd5eRsWvOjXr6AroCo8YaIXk
5PbzP06Hap2BPOFsBnq3Opo32W3T7Ge84sbTh6bRPN43epem5pLcL1RWmz5qOOvyTkjWxY+k5RyX
3FWCkOLsK9Ye1iiSBSaElBVaUaitq0dWrj/GzjReWNztYJzPGJxZwmfkzcSpPJ2xnPOon0rdCpye
2RTIUXm6Fmf7t9f15WmhLkORstngCmzz2a0ruzzvtKQ2A7W0n9SQtzCbeKTxnaLD2yO9Nh8lNksC
GGdz707ns9g9PPq5N4MZpveHHDK/H+Xu+yR0N7OIzAV2ChxbkIYRZ6GMUVroPiWtFgjTKv2ots3D
hhS/OwJUFkA5qhsGlTMERadzSZzKWrWpiw4keooBa4g2sBdpVLteWLSX26NoAMTJ5wHd8m5nN8wu
apXFdhQfurJKrmUrqNnjrxu5hv/OeZKp/A8aHnzz6XljKGIYEme0CsdbO52TyBorXCCIHayG7ls+
Mgd4B1qXg10ioGJ8GSZjgK4koDVemOTLk7El/7ZXW4E5AyWdjqzNWahgDCdUHZduSnlwQ8FEWS/v
U8HibOCF4n9yANkyULKzGWYxT1y2FpSxd2jiLKsOmyN0xwve7ovZ8CCDyJoGVpFY97x902jS1Nfp
QDvKWboQQqbZn4jvL8AdL+yhwTAuvV4da0u1nSeHcCkVNE6KXOC/96OvGT3FfFJHk96finTMjoCb
Svu7N0UpkQowYRjNtlrjSxqT2609OTV8h/XbO0DYnBadZ2s61n0bjlnOd4jiljSvvZtseZcr48NU
5sNOKih/77QjXDlMli4FVWCbr3V6WkbQBcpzASssaAaHcXGnoJ+t6F2iTJwVySvzW8FM367EuRyW
LEeDLlClPAxFQ/mvgzpCPU3vayf5r1E4JNw6JmKjoHI6lwRKMZo2UGPhe8SbnozjT2b7q8yrSx3c
XhgS5kPN3gYogSbhj5+ONBWNUZQwvw5OYf6S+CTPldPBx18j98LJ3Nb/5EQwEvbdIEkqDeLLMwvc
aDGyh11uHeJK6HDIqmQ3I0fi60W6PBWaLWm4ujS3c129Gxn5PTJzI+WN8T/3EeqhS1F2qSwo0DIn
sIlggi/UGA1pH+7ePoQvAIttKMRV8Oe2KZ73j5pdk060OkPFk0GJt5p0n1qv9nOsNfm1XMfs59vj
vTAqBH3gpwZLyrMj7bPt66k7QFiksQ6upfUoC3fF3prt6oLp+g2kn+0dBhg0g9wpWfxzpbYumsfQ
tMCTejT3Ul/WmaPvFxSfW28siwXF5KmM8b7yWuWBHjX2/WovzfOaQEo/OkVhuh4Wlp5pUE3dn9XU
FGjJCL3aeg5TuPdg5914iXPwysneXBjMIfE+tv0sRLGtcBSkYc0DtLv+UId5vI9D6oGQnXLfa3rY
BerWt9u6JZXPg+ZFUUDirpN5CLUhh12w9FeSGpbj23v92oSAKsHLMQoCGsvpVXXMDPqe2whAH6P0
hqhQHs0SUAEZk/TqvxhqM29E6KZhnlu5joi4SIxaHKjWLHe5BVu2TCztMKnpveEqS8c12TA3HGiw
ptNJxWPbzqFZiENeyfW6EYnws9woLvhlry0dBCRQABxA/OazUdKsiLGymnUQyzR6GXpHnq3H4U7F
uXbBzP3GE87vCs45rjlxsW6fZ4qWbugmhTDJIa1kH0wTROEezicEN6Pbm8aMLnVmVbeyW9NPKZ0o
HmpKAWFDY/Y0y149AjPxfquEUeIhZo1xccTZVXA1tUQ01RGHquySB2HP8luuNfMVz0zkl6vWX3gk
X7GCW2KChZaoOpKyOt3U0syNJosS+2BksCnbtbwfKGAbEmPrdZr8evusvmYCHQcQ0SR7AFnlzASq
QQ3aqEU2tSpDRZI9th77VIUXpvTaCVKb70ZMpGNOzryLJJvKNQJEPCR2W9yPq42IDQjxlTZGxoWh
XpmQMk28DMOARwc/7nT1IlWO9TIylJPDpofbzNkprUsNyF84aNIla0p6B8OlUPzbvuKPwFnUaW5r
M9akzJx2VznTvKfRNMWjVlEdq1jUN6msLuUWX/EBtpzLhvbiAL/oN2+njqtXbSYPc7am9S4dhvrH
wKd0Hop7bXtMcxe5pHkxw7/gea/f3j4pr+whIZniwXTAgp3zxiSVPbspghb4bojZ7cM6rp8KqYkD
cmPN/u2htj06MwIKuiNcGRsTABvodHXnql1hPzBRdtO191RfFpJaRVL/NxVUHUTOshAGdpuaAzV7
UzcfmnrMouDtr3h1uV1OKxEH8c25qnJclVVfURt6kEudQTDOwyFHK2WN73SD8myvRRPrESe93jlz
aV0Y/LXVZjstDjBZcxCu0yWAxNikmkO38rE3u0PX1tOVrkkZaNaaXljt127Mn0OdneVupMxnKTrn
MJSt9PV1Nj0jEtXu7dV8bRQXWMsCPcCNPA+EE/oEIlsXo/YdpsuVMHJ1NGFE+//FKPgQ/LG3k3M2
l0RNZefm7JkqxHLsrPTrBlu9N7Lm8uPy/59Btr374/JP1uq0Sz3Lgx1bItDt+UmnI+mFXXnNwrgK
9IgUMj6Rc/YKWAscU7Fxe7Kpv8V+UxFMhS2oGAprU/KXGLLhwpF7bYcU4a/L4wsL8/zWmSmFiW1J
cAYPOHkG289uqfSEBP/2Fr12shVcZwi0JAtfQOylFidWmuQMkzjztSSK9po11IJYR/HgvUPxesKO
3mAeRWnW2UZFpVU4i86ZKxOciY3RuyvArSj2L379FyPhr5CMwR0DVDo9ElQ4znOBcMAhMadmL0tN
2y1Gg2JXU15KHkh+1alxZFICMtIWTUPM2A7OH6cvt4w1nXnJD8sku88zdw01SiPcDYNhBqHsk3c7
zozHSBhC1GlesL/zilpznlKMMaVTj1uGcAeRfbofYQRfOPMvT+DvTBZaNAo6gzjPiziElXRNqTga
aR4j71Jrvsorfff2Xr06ijKBq2CSIcdzdrPQ4tfbbmVCKc2ZrqiQGu+aabrU3vHlGwYnw7QwQoTN
eAhno6SpbnUbYnswVot2xLGj+z11f4cyTaYgn2h5QtcEahzbybyaDMCmtyf52ikhFfMvlgYI3LYI
f5wSp9dAap0JG5VPhl9CJ/T0bmjuwmQTjKN/9QXH/eVjiUgRQKAhdd4S97yxWNUWVUUwZB9st4Uu
NFN0k8PKj7Jf7QhutYNa4X6EERjed2QdLtmUl8ZyGx3CHJQGG1/9zL80EG6mhmji+il7GY+Zku10
nKdGFIewjSl16gclfzlLRyj29jq/cpi2FL+DY0S6l3+drnOWd0hMEHkcTLN0d0rW4U6fs0u5/pc2
k/m5YGdEHxun6OzOizSj8CKPKfZmqhwcOCMmOnK+2feXel+8NpRFSohaE66Ged4teoyrVs9tkwml
CE17TpWXR7Wq9Qnp2fzw9uK9Otbm4oFgbmyJs8gqyQoCwbaQqDlbK01Ysvw2mXjy6oRa/f9iKMiH
UHxgE3NCT/ep1OqNG13LQ9Pq866yTQLZBvcK6f9LHdNeuwrWpvIF7G6a4ryVT+ukCmGKFk+nd5Y7
M0IU2aRezh8nV3wWoqyvEOpfvaS+aHNeO4ygxXgD4JHEQGfruehhaI4LfvMqEnvfUsJ+SKX+vs6V
G7wKtsFNI3MCZsZ4p0uZI2GZLGQ6Dsa4Tvtm6qjKnrJLCdfX5gIWzVEEh4IgdfaiElUMcZPb9iFv
0+ShFaK4o4jYenr7WLw2is3lBTshtQWV5nQukxsLgakWh0iLKNHQJ5QAM729YBxfOeeScJTjQOoY
p+7MSCDsbalKt9ODmTmxTwSD0AAsX47A+u5l40nD/ZD4ITao9O9uPn/YfdKoCdnlLj2oKg89NcVp
YJXzJaD2xbIxithU7AycHUzT2UHDxafGV3fiA0YJZTJnSXdqRab07c15sWyMsjmiWyoVPtl5mVXU
mXrZOkt8wPEac2/Ow/7n1ETuLk/07t2J4W0wKuUIOnm0X6Au6Gl2lFlBCmvCpPpZDBvKPqIme+G9
eAlwwYxg1cgHmnhx+PanJ64K5aiyPksO84YKf27c1DGQAU2aJf2iWSpqd4XWI1le1xE6G8ZSUQiq
7N5q9k0l55ki4VDXgnQeJcJFtqqbr28v+laFeOpfgvLhXmI/eGfIBZ0dVn0qeoqVOazNXKD0a6VT
+be1OK21U9S8IssQo6Whf165Um1Q19qSPi2lnliPPfp76B4Y/8vZmTU5jUTb+hcpQvPwatklVxUU
NFMDLwoaujXPUmr49edLTtx7yrLCChPNWwdsZ+bO1B7WXgt6qHjn9b5GFjoSp0C4BPQM51qLdDZp
6hXwm8H7b1cJmiHwJQg4W8Jw/kDB0LU/JG4nfrZhYWl/I+Ylmq+15dSmH+mJk7wBPppGJ4WZV9je
E+LCZ82p6j2Q+1XEx2/kl8HwS+WXEGgV8TGnPMSVpSZB1PZZdUogNBK+a4l68kugG+V7rSygpqJQ
kQjGCNitoxOPqnfcOUBp5yJBILmmXMszA8wBDPrqTdMZ+WjaQmRBlVV9C+EDXn1wjTDMv4XRMDmf
tEmvRibK9SSNIQsrIXP8UVVq809TggrVTrd/z1Ukys+hmstzABUHj+xqW7JERUnQrbJAt2ZoumNP
K/1lCbV3Gvw/b/s+rHec5fpxonkrv7xEFLS+14UqQB8DWnd8+zzFit4VvZb/xNPvrmfIFjETagC5
uCV0xy7vMWhI+s9xXlA41SHf8orSr1O1f7i9eb/j5tVhOpKYUw7eUvRbq0FVyLA5fammATEgVcXc
TqDjagZRzIvUFtCjszU7o+tbeahZz5TC6vzR5KL8RG5sKd9NhW4sUIALr0aHw1EYSdLjoTjqvQGz
ZapoJkc/pmphwjvQO+1erHB9J+j2skeyuywbiKsPBQwq0JChZhwkdgQPjqdFc4I0AJLgfujCxwMb
b+OIE3JdUXMC0arbvmZMprLjEtdfEvJWkEV0fijl0eC/PCyP0rM5E9dC+TS357HtfkJBkz4xqLWX
iWx4O2Cm371aat3U8S8t9aqk76hrtFqEXXxm2hNWA7XIPmf6bB+XoVR2HGTD2V2dnjBZj4nLrwvR
S1Y0dbtEWZCqcfy+R1BtOaFyv+T332JqQ7Jrz+gnM1CrddF/TqMxhdXfAkdymlUbXqE0zeY3E1ok
3xGh2KtKXh8ZR4WSDr1ZgNp0DS43Eg6lUg/NpQqaQctfJmNWTlZOy6BEdOZu76AnyFw5s2s02OkZ
XJoadQ8nXdIqGOwkPtmzC+X3UsHLbAukbW9f6K1lET1TfTBchkLWUztN1IoIYYAqWGAtPcw2dFW9
xWRjTyK58yHYMyXv5qtQsFCUZbbajB1cSscvIYU8OKNec+VQbbi9qmuvZweZ0eCGE7B7+uqNnybS
hcpuqyCzcrRyrPwp0wQiGz2cm1nmzDvmrp1emoMqgXEXYihv5YxmV1DDaeoqSPsUkYGOaQIy1G4n
/LzGPjuXZlavxrAQU0yoUTGH1MbHbkzDH8iJCGhCo+aQ05TzDSK2EdbFdH7yRNl/Hwu0b25v7dYp
0gchOabKQA6xWuucaYNCzxGHgUvwXT6Dgp8VVZxbU6tP95sCwAcbBU0HwKfGpcPMcQVQM8xk0pi+
Z+C1DbQWmLWYXO/htqUtfwG0CFM7W0zNaGWpUcmKKZrlwdLYEL65iATkSwdnC5B+Nax/3ba2tYWg
rckgaF9jcbWFXk8TyYY9LlAE7E5qMmtnFVmucy/0eGcLtzzztamVy2R9BC19Fcvv3cDTPwNDRaOj
E7m9845s7SAwVhi1KDu59rp04mitpxduVATM+kafKDS0//XQczzo8Aw9aymkZbf3UAaNl3GISXoE
8g5YMu3V9R4uCtRDg8Ie1jn0Pgow+UenDNv3nadG/xLiwdw6CAELW2/tINg3t5SOBMAN3A+Y1aVX
TkaSToOCV7be4LwxpgTCkWnE0B8cnWRZYUQVzDV990s78PVZsQWzCPRZUJObTggOtU/nnX2UDrDe
R2JzSqWkfnKM6dJKW1cUYAsHKwTNMBhb9qeZm/8BLS6N0kOnPRe1iyzH7dPb2kOgR0SpxED0rVf3
zbBmi6llOw80BQhlSyPz1JJCf7ptZeue0ZCg0U/OTrC6WluemfACZKytTEX3wxrzKf8Bl6Favafa
nmTH29bkv7beSaC7VLpM5m14LS53khugNkkMXexo6/lnWCnyc+ZZiHGEVfc3FFN6cNvexg1gDJx2
vyxy0/pfRQlIFBUKlMJ5AJ5bLT42xVzVfyuphyJWnLdLcSiEspiPHcyP8Q9o6+u9j+zGIYK9obTO
SA65+TqIJSCiVDYPeVC5s/2kpl39Ar323jK3rID6InckscFbVnU3GD4yM0mXIgBZ8MNkSha2HeVu
PDkQAjkoJfHxQL3XmEIjg1nHqmDGV+rMqH0Drd4n0qyw2rnTGx6JHaxQraSgscadVAYllhhwdYCC
de5P+qw/Z4nuoazSZI+33WNz30wIWMgzAEmsAzuSXMWJu7EIIseQPOhVxfw+jClVdP4DQ65Fh4ww
UmXk99LvpxmhGjPllnVVE56QKIveMgYo/rrfCmOSRN6EA/AtrV5dAth8BnDKqwucxu/jtH6AQHOv
l7m1aXKugFkMHkUix8u1UDboSkPlq5KIIn6BhDWcgeahR7bz/m28FbL8qjGUatLIXDc1GkZZtFRR
y4DKe3csVLMRx8Q069iPpppMZjbpl+0EbltrgzGC7jONZxa32kGza9wxq4keOwV+fzTXxlOWZObD
/efEPy8DNlrdcABd7uBkJSDJSGMDVVDrUXRSibHU9vpPG0VBBg2p/Jt07vlIaisziwHX1gAzdsDE
0JvZKWYfZj0AceNHPeo/KX33PAjzqTKs8zLPmd8aqbdzhJvbyXcTz6fejLzq5ULTDtmeIoXh3zCK
/iQW8ow+Vuqdy7X1YBD+UqNl5Jw2tPz/r3OmxR1UL8/LAGX58aEe6u6lbujoV3a6hxLdWhBXi+4D
sT1p9eoeW/qUUkBoyyAda/swtFCPT3F0dzuPl9YERQiJg8VXcl2UbPVhTmfR4Pld5lp+bKBX9FJF
8xA+IwZY/nu/NyKiS7pC4s6XanWf50zNqLWWJGbEZ4daJO2bGhHOnS/x5iH9n5V1pAZype40k/Sv
MSvxsGj6dMqtKUGfZdr75m6Ea5pJTMMBQflmrueemVen+GfCYKwLR3uBXq6fDlBToTdWo/1cUUf/
yLXYa1ZuWQWVTiPdY2QIErFLL8xnI1uSTCmD2mB0EpLIPu0+VSJfvthL4X2fKbYh8DqoWvMHrz5Z
mZzyoqJEkHFpGDNoHyTk8UgSDn4CTEIcBsvp96aitnwfnAyqR1gBb7SKtb04W/rJYeSpbZL5mGfI
njFMM+y8wJuvFs8FGsrcZDKI1W0GYQzRsSGqQEkL7f1gZuUpLIzGb7zO/qQU0exPyag+5rUyfjNj
ahXo/cxB7/bOzi/ZPNBXP2T1fBqxCnWnRTEL/bKv0M8VB8VTPmRK+3efwWM9JdOX+y8ihTPkq3Wi
LIZGLg+Sx0CgSsxFNOsmPo4dQ+9WB8fxH1ihBk6cSB5K7HNpJUzixq41/JT6+sQ8VPZNzb3kD247
WJ3/b2TlkwgMlDY0YFVgITh0Gk2EfDXSqHPraM39qSYToR7kPQzN4ZWrYwK3D5k2JNMBYsreZ8o/
aAXqYbrzSG60AGFseWVGesurj0xkNmGtwXEYiGH8oS02AhX6R09NvjtqB6N69Kbvhnfx1B9CpKVy
YzyWyn+VvZdXb72itgyGgOzweVh/6mxEamxFq4hP5jF8Tj1RPaLTXT8NwEF39lXu2ypV02iy4480
wBkfXX3q1KGyFBpERZAb/X+qIRTYegUKtNOXFC65nbu2aYy6CC1wZiIojl/urmZPbhm3cRksTgPl
vgdhfvM4Ks4C+XCa6OKcZsRlfxA3EF8Co7fJRm0pCf/6SJ1WuH1bz7Lusyy+wzCz3xUzbOejOu7c
h623U37NGdVTAZetxwPiPtdrU9BSKaa6Y2pogfXXt5xyjB9u3+4tBwGoK6Mtmon0xS/XNNsMfeVW
WgYTMcNfnTkap7yvKn82EHq7bWpzTcAZQWpKvPX6oQ4bR4+ZeyiDvncQuSwj5cFacmunZra1IL5t
fNCZk6bSv8rg29jrxaRLXRFBwCymKfYTMbQnBBaWnWh12xR4ArBN1Cau0H8IRefVUpfA7yQ3dtSA
V/cjNAEgzp1MOmF37x+bJksvkgyGjbw8KjVr4thwhzIws5A3f9ZnBMXMZSfF3VgUGSGMcSDimX5Y
P4/auDD6AxyHXhMS4gdrGKv6sRsqZI/Vdsr2LrL80atXg2YC4A/KxBQJ1qMpk4gtNCYEPOxZlCtv
Kca7qBxHWVv7dhMa+Qsqm3Z+bjLHbs9GGLvdzk3bWq+cwwUSDdqFbsPlrkYW46OpbqSBWszD+76d
p8dEcdwzrPral7sPkETgd6VCstKu2UFLbUIFnqGSoLG0In5sSqv6m7cj3kOVbywJjIuBervkzTDW
4I7R6gpkFbU86GcGYxwq7wHS9Ii/Q+26cwU27jSmJBWInK6kJXq5e7k223mSm8g56RYrEjALovp6
NxYfNB/+SIAncd5Xc4qFblfm1GIlzWsEYzMDaWmn7I/3Hw9kUQzaUQG8Jlkzh6mVvVesALv8ycxX
4VtZ6Px328rW4TBFzAcEHk1y7ZW/pYM9qD2CFUFYeOlHOuOuccj1dnjMlTnaifTl7q8uF0EbsSF2
aByv+9Qz8RyibkkeCKtDUa5syXErThJCFRGeeo3UkFH3XYbVjSXacmaKWNyT01mrwH/8DfNJMho/
OboVXQq7fmkgqFEb07hzZlvtOxge5InRlKRxIQOFV2FWY5RlJ9IwJ8nQ/lG0GNhJbf8QZfvVHQvn
sNDDe9F8c+cjs+H2EgLNMB0jKMyIrA7RG5okHeaJ8lwpnIfFVvSTbbTO/RGVZNKUzE9wvOOYl2vz
YJpV6bDmQeIsGRrPFbqX3vKYjBTQjCL8g7sM8AoUJt06vGZdFHYGR4Dh1bNAjd3qvVPYZuIXlNqm
0+0bsLV5+ORvYA30S+uq4wgyyjUZ4aTFGSGmrsfVI8CQfudd37OyqlIo8PYgYwuaWa0r44zYS/Zs
2Nl47yAiTTJZK/sNKgSdvjqiIu7qorNKntqaXDrr0DVMLBRFb+/Y1oV6bWX15Rf2xE/Xct6MIYRk
OIE8LZ3G4qRHi3n3g85TQQ2EFjFddyr3lz4n5jJRndw2GM2dqNxHjfMFpST35+0FXR8OqRHRrRz/
Y55mTX1Riz6O5rHTg6jABdLF6E5JmuwxPW88DvT5GJ6RXApgTJzVYhBbH7NRSTT0A02ka+b3dl4+
zH3bHxK1DjI9fQs797mzC9QIw51oTT48l2+vDUBNMlqChyNpWPtfFFdAp5mnzhXXGR6y3si+GLA+
m7A5mOVTWGTRHqfUxq5KTCtFTb6RNuWdy7NDDZ70K8KkO3j9uSiQ7iyWuN8JEH9zylyujJoVX2QW
BmT3yuddDxEiT0+awGtS0KGejMr8PBq6LIijokSVzAbEE0xAOtKgZ4C1PRrZELbobhl5ehjrSJkP
KBbn/VOVa4ZyjkWFRKvZ61l7NkeU0U4MCHRIhDmZaJ/TRG1+JNVc/Se0uS6OkTLx9wtTC7sD8W87
+3FbxvGhoHSR+UWo592DV6ZtduoqI/tZW0B+391232uyB4qtIJY4W8IRQHurr85A6DZQvqPUQ7cO
dZ/KrqJHpbF6BlL6PopQMQ2jETXEMXnXG3XV++O4LJ9QW7a1I2FBBCpUG/P0mBolWs1dMwzGgRJk
pD2HonKQIUK019zxyOtXRP5oOsREA8ycrlFkplIZSRR6VFRn1Xnu4hHpOCHiB1Ubsh1T156IKdyD
CEDOEKxLf1YPgLnsjSpwUKU+5sMy+K0o2p3v47YVehV0oekOrxt/eQUV3dQqVWCjIB7Q2+hf4rBW
734RWQvSeqR5kgBpHUR5QpDMJW4V5NBJvJk9y4bPNQvvpUeTHmV4slYDZIwzury7RlqrXruwljKj
YomIEioFCxrCBTW+423vvY4KMcW0GA886Q7th0tTudsgrbRUCEz2efsWHS3tY9eioBxZ4xwgvGug
HtSVO6Go/EdXj4aEd8juFd8V4NOXRuuimXUQEXUgxkn/aPNxPnddFcEXGnmHSFW6h6GiB+k5inW+
vdyNArGE+/EEw62DOMO60N54TqeEDKwFqDfm9TlDbDnyaX9TSxn7pvtqWqH1rYi5MedRqH0CdW2Y
2qdpURvH72hB2DsB0PWngR/ELBQQAwI76uOXe9GbTjzRiKtAXk0MxhZeCM5dK/vPFMryh7HOp++3
t2DP4CpcVTVEDNIS51Kd7K9BlNa7KBzFB9XK5pco3Jsb2bQmoY8wJuBna168Wg+tth1YXpyV/Qdg
9MNfJnRQn4Q6nMJ8HHbOd+sVgHICf5ad7Kv5Mm0x47KMedZcUYV/d0Cl/BFe2J+3t3Dr8SQokizc
3FK6/5dnpqaz4YYqz4xGl/CUTJnyMZuM7u08KdHX26a29o8ZepWwEi5PEtJLU2FSm2AqXUxBCPDL
a93yjPQScq4MrAfuFBU7EMitpdHLg4eEoiZfM7nBr1IoD4LZuYmaKqgLdBTr0NF9WLSMk6am1k7s
sLU0ia2heEpQxgTxpSklCYViudTeUTB1BzCWizdBE+Z40wF9Gyd6UivFS3e+1lsOQj2acEUitqFb
uDQah4qe9QXtvcIQXXdooSiun0dVnctP9x8cQQZPqmGBgl9PsynFPM5DVtSBq4SFn9lR9MmKVXQx
4YBB4Ttfdha2tZsw8/E5Z1CcJtvq4NJlaUKhc9Faaql+QZeo8UvNro4FUMQn2ILRDL53hXzN8UuI
S2EQsNeY3Hhephm2Dlyz7LtD2HjzgSnEn7Defx6YD9qJIq7Xx2HRmMU54ceDEe3y4NqpiXtj7GCq
W5CL9J0Wimjhzc4vS0GpdkoV+/3t5V3fBAzKhiUoFchP1jevDquanUzbwOgU82R2avehq8f2GDPT
/fm2qa21MbsiJW9oOzMveLk22+iQXyytOqhBR30M86lHHD1UTeQx+CI+Oujh7An6XN8DRizBtsmB
NDAJa3bFpl0cNWk4PIi3kpM1mdlxmRZjx0W29pC6FrU6cO8UBeX/f/WaEMkzMoiEWxAxNS8CZZzm
H0WjuMsxNIx058C2lgRdL7GTxD3SRr80VlpFLgTdT2QjQ8cP42o6trB+3h1nAvV6ZWV1zxwbCq5U
qZrAgJjjWJqJcUynLN/ZuOuwDCsMVXJEuoFTSI95tXGTuSRtM014O3LcjyhDa38PWoJMsNVWf82K
1iIpXIbTzhuyuYNMHNEL1YBArIFm8ch8uJKXTRChWdQcNGHB4G9FjLkdbzv8ll/I0ab/Z2j19KNZ
a2RmXzRB0Yf5U9VZymmAxPGL1+9yzV3HmuwkGQERFuIsEL5d7qQzZLZlCTSnrVmLixO89Jo/aZ15
LDWF3ozpDu7DkJtZ4Ihi2YlGNk9R0s7KPpfEAF/atgVoYiNKG9hIrMfCUP+NUAiBrqkPmjZ9SKLx
x+1t3Ty/V/ZWN2AYHG9JGuzZYT0cTTeZDxlq2jsv8aYV6goOw6IuNcJVAClKaJJKh8MToi0hmmgG
EHyG9nB7LVsuAoqBAwMrRWdX/opXNwBtW93Ia7MOynKIznQLeaoYr/zYUn37eNvU1oJem1q9UsgT
VEjV4yJDEaWWb4DcGPyiMcNPf2AHbc7fXN8c06o+qFmtA45paIKcxPwbAMvM9pUxjPeEArY+J4Qe
csJJtqbd1adSGSaRFiZPlFo180+0P3Jqd7lLncVunEBpZ2Pvudo6LCIKukyM60L0s3quIs0ec6Hj
EgDZY/Qb0FM2q2h6RkDZ+nB7EzcWJ/kpiYmRH+MFWS3OSUKDeZGpDSqz7hmXVkX3ph5gyDnSZ+5/
NlWIHvBtkxv+ATk1VHboxUgGmdUTMqhJTo8I3F5RTPaPcka94uCaSrmnBLZRoiScArEnY0ZSoXUy
7qgDL5E5lYGSDd4HrbaTU+smzbOpNuEbsAbul6xr0gdzst0A2J33xZqV5F4xRuJiSgHkxlQ4yKPW
yU1kGDP4VmCXdg6kMx6U6mEWUZwclNCZ7s42LmytiXnK0E6dKtHY2dFQ/NnLbOLIvvKXlqHG24e4
4aIyhaJzIlHHgM0v3xMD3Wgni7sqQIqsP7dWj/x1lISfw7hOd1a15S8SHyVzG4neXz2QRrUM+ZLO
TBcmzKnpTlh9mNCAvLvbILlN/8/K6uOSMNjqJMUgxyVT+zw51fQVQXZ357ptrgVfpBUEap8ZvMtt
mxYnM8yMtViOGA+NGxqnwanHnRu25fkWBCLUyGU6gfNfmjELjqbWcTqUEz/NltL+pdPcpfcQHwZ7
fGra8WHUmGXWbMVfjLbf+VBvrBLzYJUI80Gmrz82bVe0cw9LbKDkIukkUYt3NPOhbnbWufF4EdEx
bCFzCg3o0OUyxx6dHLcD2Qb+Kw48d2lOeae6B5DjxmPY5vdPOKFrQgoDdRh7Sri/sicoMsNjVILb
1rIfU+qpH9R5cY63r9bW7r22sjo8NWSMvLXDMohFWJ+GsUbkvWj/u98IE1SaZA4GC7XGhgz5pFhV
5JSB3oT6m1IV9gln2OPw2lqKHAVj5A2iMMxdbliDPGCalzz1GkiUZ5H38RtrmOydgEN+MC7rn8C5
aHTJ5Iti8pqxNFwWO6GgCLaeQYl/sjQVXzU9976LPmraD4giKC2M4pn7TGQ7esHtjdzyQTj7gXjR
sSDrXPlEaArHGtOCErZnPJdLGPl1Ob3o+vC16ogUbhvb2k9kaJh/xhJjaKtHyrHKFGgeqNSkyOrn
IrLNp7LT0j0u+43Hneo1oRVxAZXUdbOLySlRx4J5bq2M5+9jq5h+o+bZMVYT7/4cibKR5EuhSkbR
YxUMeJ4Ysk7F2aslKr4z/qM9Fsyanm7v29aCJHkQcD9WReZy6YdKYeVFmhv4Ya8rb8KxRQ+gEMZL
MbjRzpu0dUSUjJhLBU4mqUwuTTW1RhnRwJTZVMWxQGn2uGS7EaIsYaxdntNhyotQShZyLq3EIcrt
ceiVDJm543HyEl8YzgHd4ne20/5LVo3kTUTfC6XQ+6EMFPpwAajUNFk7Wu2lx4SuFtecWN1Bv9dq
Qv+uwAa+c6c3t/GVldU2RosSL3nLAvPJShHOTMzk2UyLaKd6v7mPhIfANOXztFZ3Khso2q2aEf+4
rEfgBercShr56CGJh+m9qcTxCwog3VPuCeJG0x7cHc/ceLtkOZ/qOjtqUJO+PMjeHrQ5jhnggvPO
e1tFWnoSqqL+Nbej/bZMYI13ncoJ+MtedLj7UoBJobDNOKtFbLoK/eME0clOAZ7ae077ojM09rXQ
Jut7xej1/e8WryMIZlDh9HbXULZWsZqmVxIwo56NAvCgVy9qqtufby9ow2curKzeEqQuY5RUAMEu
dZs9R2oTWWfbq9s9XuNNOzy+vFeSLO63CParXNobEtFlDaspRqs/GAx9tIdsjuc9Xv+NV4vUDElt
lSMC7LW6aXWtVu5EoycY+uqUz7V5csf077qp7kcN0eb9TS4ORQICC6uN0/RFwxkwlMSl9xx3zbtQ
85ydAHtrNajDQtnBJJCEQ196uksYkAwLI6uGylXq6+GdvdjxsRjS+ddtP5AB0upxZKaZ+WlZBCb5
Wz2OlUDLr+o0LDXCDwemjXyjUo1TNvT94OeaWx6AuKOPeNvslltQm5U4RileuK4BoxA28JYkkv1h
sg+uVmdHE4qB+78vNikl75UcsqOVdbmN+eJlheKAXrfSIvUbQx8fEmc3AthaC+Uo8LQ6jD+UIlZW
BrApRtMXgQsfw8Fphur9aETZToFt4/WlnEJtlLl6VJ7Wa+ntvK7BdGDFy8UbZe5V60TC6X6NsqHy
o7hxP8NAlflWHCnFwW1SbWczN3ySwjYSEwDNwNmuX1+lXTQycgDty8KsQTEwAwdtx/Q8NwjA3+0d
F6ZWcWJleamRxgyAMvvnHN3W+WHwBf8jI2CUdD5n8r29PLahMOu8p1sEi3LegGXvfgg1ss9/sBKH
shRIJSQt1gFArXV6MSI/GpRqDFBp5GuhEeWfblvZOhqEgSQdrZSNXzdxjMKAnSNlv7o8QpbZS3rF
F1bev0FFbfx829aGt0u9AzrPUjDiKk1JjMbsRo10ue8b+oqeHC9To/rjH1ihiQ5lNwBe0BqXh9Mo
c1sDxsDZRgRbDprZ5EE2q8s/t81sXCqAf2TfQAAZ3lmPxaq9OdVpIoh1035+v8yxPTSHNhsZWDWh
GOoOhRoP89EbOqQKszgensUQjsm0c7W29pSXkK4H4uogy1cvSI2UcVyNYREsU/TPnCbai6slxU73
aGutdEx5BpnYBC232tKiU8E3Gny4vMGIDxACupC0iS+W1f8V68YbIxVvRQ+7XKYtOyjlLffkS8ZF
Y32gblafzJEhaqEVBde5tpwj6Zh6ivoKDHiT7TGHbS7yN+Cbngu46NUiGfBfas1mHiu0+l9NDvlu
57QPjhd+XZzlQUkmmGOMb4WZ79wKuYTVZ/R3T4KGAfktpehLf+2HMGqyjKGzsOyawm+saPlmNHr3
0W2V1vkY92pqPyQM6bQnignzsvNx2NxhPqOgoKm3XJGKQQaiJHHmFbDpuzYqhoYifFXLxckCgaIf
bl+ajSxeqokzsUhvi+Bk9XAiFJU1jkEsrCWqdURhzWiZORLGITJJ7Z3Msvaq01v3Q14PWTiQ+vWr
U51DU1/yEdedKknXMCuWOBahavQ7K9u0Q7IGm7L8oK+52RhBG5RZcYtAaF6J4IhYfBes4v01WgcM
GBkQWTaM+avVmENtsBzAvlXC+J5i1fWbKJ32mDC31iLvHMEw32tS30uPNJcurvQel6gUNYPEto4C
18ycD7d9YcvxXluRv+JVeJ/ZHW12YUB/2Xnpr6qGfMLzouh7Ho7q/XkRZOuUjxgj0ZCaXJmyCmWo
qeNyOEPnHcemjo4LgN2H2wva3DaiOPyabPZqilsN3bwqLbaNjm72CyKv8GBXrvHvbStbV4hOBpP+
/KEatzocqh4xIr88FwBnvjNg+UETnefnrSIO6bSHhNgI8eFrpBRmyaDqirWDiQDVzeGzCGbRvcRu
Hb5VCnv+iw+i/ZFJAUAexp4gwJZbUPeA+wTVASr4KxcvxtpRIC0vAzpajQ+NkHWoY23xJeJ4585u
rY6KBGg4dIqIsFZl01jLRBMpOh+XZBg+Jlpb5odet6JTFy7h3z2KcyfYRO6+Xbgg4z4eqQWWmfe5
9PslFVM8Ol15dtyufmdkheOjxd6ebrvJlTNihawZrkjqlxIje2mFklKrouFanAfXmPIXvR775b1j
h/meauDVeWFIMv5jwqQ9sEZfKAIMeJfk+ZkhupY5VTNGMNarDmnW7X09NtYkoRcMQ4CFJdpZuX6X
KPqY2m5+TsPBc9GJUNOHdjL0e28YRdLf0+YwOEPDtx6IoZsE3r2JszOuEz+VoxV+gzy08yMLIT4/
0+z6ePusrreQypQk25bZHu/Q2g+HbrKmoUnPVhy3HzxFHX+GzTg8Mv3g7WC0r5HENJ+BNUlyNWJW
0vZLvyituRdx2qZnbWLSFxXJ8Vkgm/1OzOrwra0M96Qqg/fsibF7LtG2OlddmbyPgCntLPr6MHkq
JY05TDmc5bpnIQqrC62iYNEQeT+pMFE/JGmq7Vi5uuKSGJwpXz4lEHOj3n25XIjRLdHXbnJuVV2B
ImRyP4yemP0oWYZ/2kmd31fjot5du5VW6aOCFadgeKU84EJFQu1gTs7qMLcfB0OdPrRUmd/fdput
HcQOGmcgsK/rLwo8n25umcm5gQzNz5p+ODQULXZ28Op7w1pk/ASVHBecKfvLHXTtotai0UrO6CkW
71sjRuGp9GIzB/LejP9aJhDR2+v6LX51ERFjUlI4QrgFFyaOemkyKcQAA26dnhc905IvntJm4mBr
rWG8U6gcL2d3qY3CN6D5XfzBEe6PybTb8Eg/RQ1Pap21/bNO318JDI7Y9NuiH7LDEoopPwy8ivpA
wT6tinfq4KbIToz6XCofQ9PrwxcN8cvxOYecz37S+kxJTmmYiPbx9hKvbzwRHC0SuZ+UAtcvGel4
u6hGrASKjSykD7tM9sNrygjIrZN2324bu0owZNzDBZO5MApd6xQ/Ho06IrVJYSKp6wdn6evnpXTb
d27ViTdmHqq/ZoBg1Iw9Edy2fO2hFtATBKoxDi57jQe0Rw3RP1tNzpqSuye7KwGAoPJ972ecRgmf
VKg02Ek5znrpLlbmNrbW2dzxyFv6Z5JEPXtguqlrDoD7UZwCVzFk58bOQdLduUByJtoa3EHun7zz
l6YLI+LfDpXo7Cl2qB4yoejHHO7iPaTBlb9Akg/GVkZgjHczuXZpJ5mUxLbaJTkbInPfUy5C7axP
XP2hFz0YotuLurrxvxn5Ge/nK0HRcO2cjWTzq40hOSuT9hPZUMa6Zu1l9JR3i9Lu+ObWwpANJ5ch
gDCwdrmw1luGSqns+FzpYXvq89A+8zQ3zyHox53w/OpTQOlTDkFJ0kj612tYY1hBG45kBA/ZnGrp
225MLOvDmOnuj9IRcey3gxIth7J3ip3e68YaqV8we0VqCGB4bRjEsl5MqG6eRSc03255p0XvZv7k
TntUFFcXjjVKFRrODfw+gx6r7ZzGmNYDV8FNob5DRao9hNoY7nj91oLwezJ42ryyAnZpBbY504XK
PT0zmxqf8khhLYaanpas2kPrXy+ITWNOndyNwI9G7KWpUVmWypvN6FwXkzgts6t9yL12D+J4vSCi
fwfoBM8Udcl1B6iwm2hp3VgP8j7L/sld8nbPqNPPUUvH9/bluvZCTEGdIOk6aCn/Hst8lfWWxHm1
CpE6nybrU9FGT/WQfChL7Xszly9dW999v0wJ6JKvP8/j1eSfmlDdZapBC+q4d8/hgF5Vaun1Uw75
7M6zsbGJOATAHAIF3NyWR/lqZS3Avxj4vxaopfMJkZ3lEax5dtCUPt75rGxYYt6AtozMAngWV04x
MJnFXLKmBflcGCiM14Nv17YaoHKwJ8hw/RaScOCBcOlyZIyCXS6qbOd8tF3Ia6tI9P7AEIyWZz/d
VDm2dAF2fGPD2Xlu5XgDMbHGVP6lMduIdLUDUBZ0qmO8UxORvulVBKNve+CmFRJ0Rn6leuEaCK2B
o62Z6dGCvrPnlwSOnJMap3tZ7uYZgYAmdJSsNGvACdzQiIozXxR4JfNDB2Z2KfU1Xpj8bBq72+us
bluThGhArPierHYudiOGv2pHg2lxdHxt1NqHBc2hh7y+n0uOFJSYjcAGYlsqxSs37wyzVBJgKYEb
t9Zz0pTpuZzbu9mNpRWZGEGYKjVvV3XvLvHczEsttk9o42NXmsNDuDTtTgZx/RjhZuCDGWoFLED2
eelwcdhMbhRnOtNJkuRQLdSie1gcq3ijh1OpHUTB1NkhRKR53nH16wOzpLIqZXaKYfA3r9YHB5KS
pK0JiWEaec8FJA2HfvLcp3ip7yb/4xsF5ETiuEB/8IG8XKQyTaEzmBNzwS39fc3tLV9z5z3N6+tb
JeEtOAQzPBST1igPIJ8qdWxvDoooHw9O0teHvJj3WNm3rNAGkUelowi6tlLHxQJDerwwxhOPPgm+
fqx7d692dJUwMAAO3ALCV01KRK3xnkqtuF6XTxOjEqbx7Ial/Z85oOJQulXyrV0W99jFXvk1r/q9
GYBrt+DFYE4dqCnxEvnR5VmpiHrFBnMvQRdN7bkQ0UJY5jSnok7vRgTJx4lvFS8UPCFkSJem8rB1
xphR+KBzGYllNtdyD/TH88e56xofDQvnQf6Ywu+nVPt67xMMQo4onWCU//hzadvUqwXut8TmA6aF
vxLmphAA65tfd1uhMEf0hCkJ3Fy9VI6aOiIsBwvKqdiGkcwtxOc+rc291sfGoQFuAlglS0ug1VYx
fO4VadwUkRGUXayemH4Vx3aei2MCtud015L4Oko0Hkhr+XrIL8vlxilDNUeqGcOT6MThcpgNEUV+
qc57RejVPftfO0gGIjAi78K6Rpu1PL0VYKpHY3YVX4tj8xQzRbHzCK6e3/+14jHzQpkRKcQrCplq
WaY4xUpbpsNP5roc5JHCSLRHtdDn/0ThZsbj/3B2ZjuOG1m3fiICnIdbSqJSzKysrNEu3xD26TLn
eebT/19kNXBKpCBCDTSMBgznVgR3ROxh7bXi2TbyHcM3l/eb4dWVGPK8gAkyq0sFm9uXjFLI144m
8k5efssK4ossTqiMMt17/bHKjunrCRmmS2GRzBVd7jxFjTT//bhL/G5ltRbJQl+nzfP6Yuj98iEq
bectgUJjTyBsFQi+fyswYtRQAHBxQa3MqGNQLh3K5pckGl7MbvxSsLKD0feLO1Xw/T2+KF5G2tBE
uEBmVtbsMAuWpMu7CxOP+nQEj1YhgDcv8t5A7S0XJLrlJsQWVYzV2QW/1WlWmXaQnLYAqQoJ3gja
fuU0f4r6eig+yEEUVic0rvT56f4ab+yoAYQLUAHtF+BPqwu41IdUpwrXX9oOeNJhkIGGeNaUQ6/c
dIFm/JPm2QjC677VGwvGGZmZgF2INvSayb80lXoxeFIuWRImbmqYwdkiQohdIkW03pQ6ebYlvX1Q
flm4DxAsxIrp3QpJhFVivkxNmI7ZgllVGlHRKp34OY8W9fP91d04chTa8E7aS3xSeWXGQUwvdeKo
uRhBG/Tu0hKTfIviOdzjQrlpCBApBXwoqyk3XJ9tiJ8KfYhNzvZgxe4UQo0nDdODsgti12iV0V7i
1ueW1MSv+D2lnCu0fCDSvGhq+TJJVv9kKEtwvr9nq2gHI4znixuEU0C5fn2y095Sg3pu68tkdOmz
VbX/9HVNvRn5s2c7U5fqLQgDIzpmhVrucetvzwCgPBJ0KhvMiPBOXy+wdNS2o+pUXZJqbD9XVYbW
mqSMM5R/loU+gRG25YNdz/f1CrymgHwQ3a3zdMPMZWvUWK9eEogcaor5n6uc0ZdTlY3zRbeG7kjv
s/vn/jbfWioal4TIgNkYXl6Fdo3UxYyUqM1FoXHdnOVpBjma64RhED5kser2RanPO+dhe9oBtJDi
8PyIkst6rQyOKnYI9/dlTqbmtXL6XvlUQEyQfZAc+K1cpsSk+KkqF6f54/5ytwdElGzBOgr3pXK1
OiDgUcypHfLyEnZB/hygSEUHo3pwUkp8SwZXwQzRxib7WEt4Mx7YmPM4lpe+ntKzpNb129jVe626
G59OjMfyPCBUyv2y+nTgjO0iybLyIsMX9mzmhfMvyoDDkbSyQAdNyR9URv21LOANMrU40vl1xdTW
M3D5qlpemnBM4Ubr0dONURy+/4lWcet/rZDpUJPl6K1zUAZTDL1LoRMvzbk8lKHZu2oAZE8rg70y
0k1vYFxFIMy5Zdb3ciMHisZgDDs4Gr1n92Nx0bJpL2q4uSBaNcwZgyjeeDsPaqQAnigvQUI8FMbN
chz0Yfw8NnHr3d+7my7B9xFj7pTi1qWqOjGslpGY8qJG4zK6edCoHgLCEC8os2G9KEGlPlZF//W1
qGpTyIR4Eaz+9VWphiVxKmJMl0lLrb8MSLjdUrbiz7lj7Sl23fpa3I/4BSN1PHCroAiVB4Sr5BnH
UJXhBNOVeYwAdLn3t/DW12IagBF+oi+hgHC9oFYMi0x6WF2Y/u2/JVljfh5Cp/XDWt6bPr9lClw8
B4qjCoRzVR4bpM6smwxTESn3IWzT/jR3hXGc+yLaiepu7d3vpsS//+3JJjdbalp+5cXRkro8Uuk2
k2NFILjznNyyAwKEI8ULSjFk9Y2UQlmUSQnLi5lrk5dGhnludNheH/9GoCWAGtFTEcXM69WUNUDm
uk5QHCiqKnhhprjQDwoDDsHzWKBq+D+4BISDAkmDk1vvtJW/bV4ij51dWAuON/fVUQ+d6ClR69yd
1TTbOcC39o8Y8df0oegtXq+MyQ3IPFrudHZtOZZavrhN1dXHh/dPdEV5BkVZB67maytd2TnYqTm0
nTQaqJj03XfIe9XhAxUdJdyxduO1B4JEgE3tFC6dtWZhkhhhoRYOd2tgyU9JDv1mqM7uHNpuilT8
IdXDdMfdN/cgDVmmrwWITEw9ris5scTEBMRwxcXKJfnNTF6r6lDJS3ccIUo/3d/Mm7ZoT/GO0Kii
lHm9mYOuVlJj4/L2EhE1SVnfVF5ZNHy1Nky0t0ayxp1Ld+MlJBEkhoSntAsEXuHaZJUZkR7QwLnI
czx/yKgMHzJEPz7dX9jmeiJQEO0c2okUQrBzbUUKJj2zuwwrpREe1KbTX8tyLp4Sp553ro1bpsQo
O3NVYEyYrrg2FY+lXNgFzPXTFJYuxe/Gq8TV3iVx+Bh0/Z0qUoACECniPPNGXpuSi0EtEIsNL3We
GU+BJDuvam9lL01nyo8Gm6KAz6svejq0fdcbqFVyVFqzEV7CxELMVaq/F+m8p4W4cT+h5EEoCxQf
dCu1u+v1ZEUWWHE7WE+qsbzmiuLHwWi7SJd8HaTgwf4AdzrNIRpU5MqovtAJuTYWgPcoNFQ8Lgnh
/cnsgihz7SAJjjX/2YMzQ+/GKAmIGPoX7ujamK50odCWKS6JkajHIlocd9GKPaDke3H+N1iTMMN7
RTILEECUf1ePCXPMY+mAb73YahcMblb0bXWI+jjXnzLDbku/g79kegbgmx2bitfNLcY4eq0jpTN2
cOSbbymSXS4sxJPBCnN5Xa/YWIQejW2zvXPhIIQdOPITuD/jh50004cW4ph552nbWuRSpmorIkbB
ZLp6CSrZCrqi7rJL3JnNn62lBC/M/+apb/eplR+Bz8TKjsnN5QVZEXOdovzoQBe3noZ1us42mkrP
Lg0T1G4e58rBnvS9QcHNjQJ9MjPooLnA24J0Wnlq1OLEU2AMl3GmG0Ok0ruQcjSHcjH2KInfX5Nr
DyJnh1eKLEykResV2RmnIWzr7hL14fRBV2Z0fOqoDbEoJy9OhgCgrRi9q6Emeq7Uonghb7P+HkPD
cuNAjx8crsCjqaXBoA3RFfjKzYQuwxwASOu8uRRF1/wAR6i6jdOlO866/Y7k0IAz3sMIFQDUtbPK
rRIskxO2l37Q++g0mZqE+BN0Bo8GeyKNJjcThLb039ch5RLECKNGbXexJaX7mJdG5s1am/5ANFc9
3n/xtkuihQe+imogC6ObfL0kxgLGbJSG4lImkCW75iIZn1tVnr7eN7P1TSJX8AS0kC1EVNbA4jmr
NQK9BTOdqR+IYOCo78lw4wVy4PumNueb0gArEYTM4ItJ3K9XNC92zRxkuVzqcKzdqBpCN0209Eiz
skFzvvxx39xmZaDFQPPy7tE5Aam2ioVavQbE5Wj9JV3QNc6qToHhEtodHvc9CPENUwR4jHSIWxtC
8JX71X0o27MxD5eyD+ejxUpf+1ypn8sqeLhoJNDQ9I+pxJMGkOxeb2LUFiZkeIl66XMYCaB3q5jC
MvOdwET84KtbhL4Wg1D00EyQixtoxmJWTlUrmUo22IVeNAYWYqhp/PegIz1mFJX6ktfcqDunS3yR
jVUKcTSVBS3TOrfRJs2RZmdSL/KgBacmaprT0tmx59TZ+Kos3fBsFXr+2phZ8B94PfYKFpsTR4EH
ZJxgJ6ejJ6/bvXpZJQxdOPNFakz5CKH/BMlg+3AChxXyD3hlwUHhM6ucHkSmnaUKp6AtpuI4D+a/
Rlurx9FU9mpy6/UQHpEoChp8KMkFyPbaVQIG+7N0amWfyRzp48g59ytN32vhrV3l3QqVRWiFBLPQ
+sGZCGtzJ7YXP5DtSsBbvzb6+EkF3uB2kfEXKGbv/rleXyPCINE5xVqCZt7T1WFDkiGZLaj3/Sw3
Jze0IvM4T5Hl6lr2vS2iL/et3dhEMXShkr+h4LWhHGxqozKttJ78ntH+o95IwaGLu3rnahSf4nfP
J9yB3odGPAVaLuN1f1wSETXwu9EP06L8j1Eq+rGcluE81UH2FNSt9meWJIXXlbsh+y3LCGhRSRIt
Drz/2kk6Lahzw0pGX1eS+ji1S3tU67Y98nNmz86t8q2d4LMJ6sb5dn9n15emWDNxEY0buKLEYPm1
5SabqkUbx8FPu0I+AcWXDgg3yG4RLI/ez2hq0VZD8or3i3R1HVlOMTAUtS86v68W8ytUB0x+10r0
tbKmvQm/9791/SkpOVEAFxT8IoFcXdBOl8lRPCi9P2lmIqOHuuSRn0itOXzjccziY6SPefLVHpsw
fJoHLVrcdsoT+1UZnEg5ODIoIZ+gKpROcyZP4dHQ0SjauWm3e69RZRYINR6t7YjPqOvjqE5T7zNH
Be4D6cDq45DYpef02R5U6JYt8kJgEjgxfdzVhhhDGSctirh+nJvloaeU9jLmY8RZqqZv911qe1hx
ZCDpyMnz9m8oNNMwUgomznGptGq/OHanfpuz5EGdNtpFwFeRF4GdRQygrEELcpCXrR2arT/0TnCI
MzM7hKbe7XyiTS74bgaEE0kfVqjLXp8PtVADAMbIxyy6Vv4to2f67xRCodl1SXdKK3N+jlAE8ehH
y6e6s6OLEY320/0NvfHtGHN7ZwqiNcZ0//VvyANjmRJbbv00kYtXI6iSD43aTZSy8mmHQOCGKQIa
wjXmEbna13Wk2MyTyi5nx8+GJfXVBChNbUj92ewexrYwI4HrC5YJijxssHCj32qo6pJ37RDkti9n
leKGTZt4YVgFO+/UOpoRVnjeueFEg5pLbmXF0gEGEcb7kdWHHjrNNpCkpHyCVDvw2nZIv+kEPL6T
57FXzWZ6vv/pthc7JVUG20QuSJ6+7msueTEgfRdYfg0e8MPcmy81EfeF3GbxiBZqbxkU5aPGnMPx
vuHt+8zHE+O9gmaK4dyVz6hB1xrGkti+bmV/RjUc6XDYppBbZrPbhvJe/LE98xx26OW5xUT7f/10
QvDTpGSfli/FKRSeYT/6LQ/O6f6i3rXurq91qgN4jWDGo2SwrgpS268B8kiqr2qo04E2jIzBJ06V
+6MFipmL25min62plQrUx7VdfizsTmsued6UMShJXh5a5p2qfEzzxoovINSDP8a4NlV3tqdeemqb
MviwZCVc0C5TEkboZuACQpeBl3aP6HrrG6CGiWWgYeepIqe9dk0qkjNZkKH4dHyYMpmDTtYQ7Jqy
8aNCxWX0Cqk1ABjUEiUn25wrZWfGdOsj5Og0L/BPVHrIca9/wBgsHXTXoepnCjLVLhKsnf0tLOz5
D3uyrOUQsS/9zgWzcRRsCV0oJsFMgeZc3acSgQFTrV3iN0s2nVMnir0WEMTTfUe5ZYXsVmAqSXE3
hI2zHpQGHaDU1yspCi56UPfVAaqEOdt5H24YYiKY2Rqcn+WsEbgMgHVKuoypn9kV03Ny0Z3qsIm+
PrwcQfwDCApvEVP+1x+qiZtOmqI488FlMBJrzPUhieE5vG9lc/dT82MYiZIxfwbciVjrbxdy1cSG
Po1B7JcjjExmUqkfShV6DE3NHpQyJAYRpiiMCXwXg0mrplabpaiQm0nigyZajlI9BQdEaKwH64rv
VgSuA7wFhcU1jVtbNFFJlyb2MVaTmihZWR/SKSr3br9N9sVyeKEFgpcqB9/peucKe8gKJy9ifxgb
+1OXLvopS2rjPOly+GG0pPpMa1R5sDogVkdbGmiXIPslYbk2SgW8nhJE3/wIjde/GeOY/87sIXqJ
rCH5Umvm+JaYkG3e9xHhA1cXMOmXqB7x0QTkY11ElY1h1pVUT/xclXIvqGMZVC+35+NWGP9jABAE
IBgk7XppzmJTlNXj1LeSWDvpIVyXgaLvgWtv+Dt+ThgJvps+7vqJjKIo7efcSv1aHcfkjESYvnha
2kbhIXfyXfjaLXNU96itI2jD27U6XhZ0ILYmjZVfN2HgjxNPvt0qkQfYqNi5ZDcvC2VeLlm+EhBY
kvPVJVvOQ9V2dVX7gaON1dEBiJF9ZCDCzA9gl1WkamOnUgm3ln44h1oFAeD9D7hdK8IiANeoWYko
b93gHSrV6G3mYHxtMJYjO/0fmaf7EA3L3hnfHj0ssaHv5JN0LlZXYxg2BfyFXe1DrhJ8qCRJR4zd
sj4Ri2vHdDKcJ8Na4seoG0UKBZcG7zajlbBBrEtk0QCS2Yi7ksRtmc4MPLaHegILONRpsXPgbuwk
yGEYjpngpGOmr055kMqBowRm6dcK4uHUWNQlOYzq2LYnpZMDaSdevbGddFwJlRmM4tytnRSEAOp1
DvGGqUWjpwTd/ALAZn6zmHp8M5dMeUPzaU/vbBOjk5FymwllAgJ1GkDXxx3p3CEtgjbxLVKCV9ja
tJM1TOWFETsldIsq6pMvS1474WuVSUZ77vLc2tnm7b1GEonmCDPbopG5/gkzI+/aONjSBc60GPFy
y3Z5PPY6izes8ORxVTtC755i3fVC61ml6RI3wWWpw+iN6brvzLEmX+6fvVtGROdJ1MJ5ZOWVkVRd
OqM2suBSxHnmFXPWHbQUctb7VrZ+qTEJAURUIA5IbFbfLOVKiVS9CP1ZgdNigbXSL3OmOiND2uM2
2pri0qRsJNJ9EsY19N1hKqYwtLH0c0bCpoOJbhFEzoZkxPDxjNBw31/Z1htJYXB95KRgagcPc/2R
pKweZrOxM79KM/WYZ5rmZ+kCtD6cpg8xwnGeYkXWsWrD8TSG44PU3BwEslWeCKa/uZCppFybzzPx
7kr94qOXlUnHUteAjehUOwYX4Yl5j0xv6y2Yo1jDfKSQrFznxxnz7XFnlYufZ7P+FFWOfUR6JD7d
39PtJ2QEiDYQUFFqQgSx14vqiBnGbI4WPwxM+iWNZrWu0+X0gQI4vvaqfzetIZYtdpCa16a4300o
fkvW7Cty3Z4Nc0Dlp8ZLWzSavt9f2Hb7eOPQN0MAGVwMnfrrhTlxMUKkPw2UwbU6pA6eJMwH6SDC
79vZLkm8pbpD2MxzA0/Uyk4BRo9MbfC1YJBdRBTLpwx+Aq/r5T1VqVtLIkUjM32v76+ZeJwWjacF
/IhvSX3+JDtF74USpLf3FyQ25jqQFH+fBFAXKiabd62apEljekXxLRkwPcxhWoFIV4QyN9zm4zR4
BOvyg9PHnC0BiiZWBtlBMrXuEFpFpEyBXSl+ClLjmCCWfQib2Dr0Tvqgtvm7KXq6lCgovwBOXXl8
k+eLvOSx4msTfdx5yHIvQpZ751xtv5W4Dwld39cExPzaLQy1muEC1mR/oFJ6akIFTq9q3pNTu2kF
CCLKpyKYWxd3oliBqie0Zd9Kg96ba2Nxta7Z42LaFnfEVgmOHYHToO+4Wsy8LHDADJPsL1YTTh7+
rcf/TlmuFs/FpHba2aIio7910jzUh6Yx4MgZJCh/Tlw90fgxk/s6eqqKqrefwtQAlxkZQSRJrpzX
rcHcZp7Z35W5SPOTDO06/8FQoFWStBGRqdFWzp5q1a1tE2PTClJc8CmvSXWSSW0aQsOZknsyfVeZ
s38W+Py9k7S9GpggovoGEItHg+rttQ+EBKlZN/ezbwVS4cmFI9pGqX3QwvpBklecWgwrEbgAgmZI
e5398VmCGDFOLla9BEtejQyfwTrlanXTvt2/H25sHnVofE20ccDzri5WvVJjK2+T2ZcJAg/zXKuu
Ndjh8b6VG3sHWoB6InqtzO+tz0+czSFcL/Pkd2VTP80NhCVxlUeHcu72BBy2pmAJYP/oLhI5bai1
DV1y+jIJap+rQX3NMln5K3Em7ZlZG2kHh3PLFKVm4hcYdG4ETHM8OdakNX5L2P6EGkt56AYDVurK
3gGEbtMF6F6YfsQW7R5CiGvfQ/oiUpO+qX1VBVrlpmEuma7UDFLtgkIsc2+YlKj0gBwnzsMvolD8
JDeikQi2fM0JWXalbfQceb8uZ+UCPrE7tZJieXlMO+i+l2zfKjRGwRuJSgSjeuuZwBAxNj2qzMZv
Cil/aq3MeeqUojjkfT4chl42d9L3re/TZ+K9J/qjKkvX9HpXqfQaY1/quR+NTn4B+62fQmn4en9R
WyfBCN+M3iKtUl7hayNjmud6XSy5X8xy9MMJR+s4M6lyoZ4wnh43RUIiWvfQT24AtuCfY5ncKvdp
WvWHKKsNN2uC8FiUUfQ/mALjzbQjWSwVv9WqUsEjNwZj7vem8VNbGvWJqbLwGFadvpMAbZ2CYAyQ
N61seucb8i1nVssMPeLaH+mE/pNbelH6SHj0sycrbRLRoaBSuHNd3bKJw5M7CsQFCN/rbwbwTa8S
NBX8cIn6rzCttcck12IvTKr4L9SYnR17N3xEZAa4Pf0BSGhWZdrQKGV5kYrKnxw9k9xcrazF1Wu5
Tsm85Orf+25yY3VwtFM24n/0xNcx7jCNdMtpDvhk+bBc62rm1rbyPZiky7RMlXff2o21gc4XtxcL
2+LgzHjUKw1SM/pUSGV5VV8ozQm5gCZ8AobZ7emN3jjTQAhpx5EtU2lYN1btvl2cKovBltjZ9FUO
SWHHqim+3F/UjS2kIQ65ybt+5SYdGWcdmpYu6Ol2lo6nmHFEEFQZ5w4M8yVFf/ThVxowjiCtAouJ
WsC6m6MXMdWhPhx8wAW2G2rG7BtV2O68Zzf2TlDkAp9icAP44srtrbEoNZUhTX9KBnBwudNeEppV
T/f3bvuWMWrAX+eCEnHUGoOT0ChQYykdfAkU63d5mYejvqTmuQus8oiYe/tBmjXl0asenxAjzWwj
VwicUtcnupDjxIyhd/THRtG+xKoWvTW19eP+yjb7hxFGv4UoG3Eo3+vaSDjbcVdE0uCHM9iEOUny
Q5FGe+S4t6yQBxPvUkkgSlw1QXJVmx2J2Ny30zI7drk+uLqz7JXQNsdWHCJ40ujlwyNJy+16LbDp
WH0Jqxgd+9n6iG4oMgBWnXwcizx8/NtQDwFhTDlUvP4rU0kk9XWeNqMvjVKr+rKTd9MxQtfo0bEG
rh/yHcq7fH+KMeuyYKdLI1++GH2Omf7Fkoba1VDZ/fawF7yP7hAtkStQirneOSYakLhvcDVjCueO
gnXfXzrTNOKdzH7jB0Jjk7YrOGZaYVCfX9vp+2DoeEomP8a3jySP00seVc2j1zdWuOXeUcy0Xe3V
aphldgY6+7KvzFl8WMY2csvByU5Vt0ttuHE5YYpDStAOpp8DdL2gJNT6eVYy2TehD8vd3A4Gglw+
EAFvRBHmdP87beqPBrM0tKP4J+Etdc9rc9OC+rURszJQjoknt7301zD2+tcujyMvIigB1qlMR00L
fjZQ4V7uW7+xWOIL6uBCsY9kUnzd35vAk1RM4FJkP44U/dksLQfhsCI+xFpc7zwemwuXhRp0LwU5
BViu9eR9YhpJbzEd4MtUBg9z0X8cbf0kqel4sqz8ZcnLPYrkrWuKYUMOtJjjBZq2SpVjrcy1GTSE
3zT9VLumpPw/xvScR8HFQj7UAZKmCc5DBh3XvjlrScIxkH1Jq0AaDhYnu5SHk1JZ7c6jtf1cUFOJ
QR3AWqKFuUrAEpgSUlSdFV8uiuDn2E3jqais8qBVvbzTb75hiiRZMJKzewIjcO0ZTjEsUm43gR9M
ZVy7sTwZJ5mBdTcInflRGha2UGTkNGIEOoaa3bUxxBy5/p0kIDGX4n/NQst9Ta0flOGj+8t7z5kG
ugROjLrqtZUmY6AxD1LLT+OxOPWVKsinm3InU9j6OWMCACoEhg8vX6uX26BOo0BOTV+q49JL4zDt
XHNM7RMTJfEl6MfpQMHg4TIuWgI06JmFINzk/698vQjDLuXZsXyt0kYX7ynPkl7NO2vbBJy8I3SB
hAFqqmzo9Q4OugJeOlA1X6s19WRqdfQpieidhJpkvdihVj76JotKOyBtAYYkWVjT2USiD0lU0D5r
NcLlzE6WkJIE2R8PXoK8jwKpDGqeN4YBrutVBUExSqhsYiUNg7+6WS9cJ2/Gl6lfxp0NvL6SOE9c
fSCUyLEE2+wGOEe7MYBPSem9yp5yzICk09xJGaW9qdDr4/vLECH0u66hmMlZfamxCMgOlnHwGkcp
vHAawAIMdfyCYNFeM/W2KbIQWhUCrb86vFqYRPQy5sEbO+00aVr7sVS64XO/7AGob20eLyQIbwGj
pjVy/Z3ClhmPtLVZU0cVf3SSzs1nbY/kRLzv/79V8WvnSA2YwyQW5FleLSdCygfZJay0nR4+h5Nu
eFKstQdAYeYhA3bwySyl6bmT+51s7joSeDdMPsxDhXsAD1y7YY12UKKiQeKFiiadQVRHBIZdJZ9l
c2qOSVLLT2AGFQ8BWudoZvqeiNGN7ygCYNFB40HbdBdqhD2TZcF+V0iFK49pemjjYvbzokp2wo4V
YP+/a6XrSutTNK3XPKqVpDdanFWjNxcwlASB6pylohnOmh62RxO+eLdXlvlZaIwLsUrrFCsoKMx2
Z7mGMpVPfQ51SrGk1tf7V8ENF2NmlAKj6HOLvPDaxaK0YTxiSNiDrlBOS2iX7jAUwfG+lfcWysrH
MEPpg9IO5FbrT61EqZnaRT96egMaqAD28aozK45Mdxsc01FL3TBrzfNktN1BalEYCx01OSVW032+
/0uuL/Rf34HbgYoW0BaBhrhe75RKXRvmxehZQWS6mWNLzzWTUmD0gs4bKumx+fFf9kwI3ckVYLc1
1xi9EJ7BdKRg7ZlxAlIppBHXK2VFS67Yo2XYurMYLSP4owRvA8JYneN2WRSI8jWWZozLRy1LnW95
maWnBHKvficJum2LRiOzLlTG101USCnnJJrs0Uv0mlyrhfHBBYWBCpjVDd/uf7LVtLHYQxYmtISh
PqUSv+6VjDSBlTBjUshsl6B6zoYm7F9nxnFHL4qsTvtjTm3zTV4CJ3aNEaixUShGfQglZ6kOWhRC
l+aqaUmcsrML28MDmIzAAAJ6m9d6jdzQQYRU2myNXmBk6Sc7Q6wucpzHuC9+LR8EGPgCMIk04Vff
NdNzqekcrCxF3vuaWahuJTvdzhG9uRaKAOIVANa75iNMrXAwAdRP3jI7/0LznB0cfUp2ooF3JO/1
PcCbCcWBmEsUc1Kr49fwplSSUs+eMyZ9BWNlENUHHd6zzp201pEO0N4xb1e2o12ddDlI83NWaWFz
DuAUa5+VeVbzYy9Hqf5GLFrPhxSZ6ebSmpTg3VkZ2r3a0g1Hh9pHTBm8D+etw8xhWdSoqWD2ySf7
j3mBd12Pxh/ANveUNW7sP0ELNG0MNxICrvsV2ghOQLeDidCllNwqb9NDHkx7VrbXn1CUouQNMQ2z
Umvk5KjUk9mmzeyN4pw0CxA/OX/WQjhsjU7bwd+L8GT1sQn/gGcS0Aqo66qwECI2Uc2MEHm5lOUH
q7fVwm1tbTkZxpw8pwiceWk7xD/uXxfvefW1WfIq8hGoI2hdMF18fcUPiZN2PV18r+7K4N+A4eL2
rOvJkLilUyvODx6f8TuEOZn1XMZjH7rQE6eK57RK7JxiM9T/IwFD1w99NhdCuyLTgteksewERSq9
7U5Ku5ihqwgl4Z92ry4vNJiy791Sp52vl0kIX7RRoHVRy7n9rOYorrtVI2nlOQ5U8/uSBFLrTuMY
qR/zqlpa2vsLUwJChqh6UvvZRLUxqEbT76dqDpWTNqX5Txn6tOAc5FpVcTqMeG52TubW/WwQYZQq
3huqBFTXm5aoy2AyEqkxtbMUTxFwxAPJ8GPwanGVkQgwKYTcDUmvue7lR3qaTJY6W56Sy+lryeyQ
X8rV3nTENqAlaGboSqXrB6RIF2v9rcbT1Y2SWZ1leaVU5W96PkneKIXza4Ro+7FphuhHwBTPUWde
Zqdqd8MyM+2UIcm2RV61qoyUkFyU9mDanq4MT+akx+5caf8gMHaBsOt1CszKDYIHK5LQrDLhIoDk
QpWH2v5aG0IpbHUqzMbwxqxRj8s4zV5cK/LOY7e+CbEiBh7F+Bz1Owb2r3c15OoK6XMantJQDpHC
2P6n63OHhrQRPZQFvy8ItRBTx5r4h7nKe+aqKZOB+osnp0hqQFA4/Dkn9vLX/YtifReyIIo9lNgJ
YWCeWcdLYY/oq5hB8JK2McxDvyzN16Ac09Gt28n52zYqeY/O+8YeCukfSESolVDUWl1NY8a052xm
JgEDZIV93CTeyDVzAuCyB526ZYpxNYZHKeyCBlvVRwazaBRrxtRgab2bLOpwSGQmvaJk2UOU3tpI
4XpQIooB/XVMjU4w6J2lM71omrKDHabqX2HVIqRgTsHbuJTW4eEPRw+cG0RIwlKVEb/nt/O9FJlR
KQILkepjeAhriORNJZ3P0Lm2R41s8X+wR+BFU5qwmiLkyp7KLEMWAB3z6iS2XrBSeHO+VGfT6udT
rkjF1/vru/HpSMehZRHEIgK8er0+PTEJ2YU98tbij7LOoKZWivlHYyNFd9/UJi/lEAiWD8GECyoY
NfRrWwqUnENXZ4FnTUPzJ4pKQVnA+dvn3Z+9XWX25063GwPKq6BUnyKlhQyqYn52vBhKOD+XPBkD
PHNZJB/VItEbUTdtyp0fuX6bqIORoeJDNMYcqsCr+1yncFTVumR5sbFkR72fu2M+tj/v78QtI7Sn
GHwgQCKNWj2AcOrRIoNw09MTdAOYkJTc2ez2ai3ir/wem4iliFoLDRdRMF1bmcMqS+B7dbxsHtvL
mLXoJUa9fJqMfnibyyC86Isln6xeDb9Yg9KeHl0kbyK1qXdlJIFvv/7aaVJVQ9Yn4TkZyUHTUFM8
s0r/uW/khk/hneLlpfnB/bN+f6sls8vSmcJzjBI1sQ5DSMyZ0u2Mj02/OH8rQSPr52HsHOVzoC9y
kJAOG918ZAgc3umwtCXqEWPidC9TrfY/rV4bHxMoE08MggoCQw0Ok1GQ9Z2F1HiQ9HoYndtpNM9a
khvnvsmrh2gL/2uFnWCEjbNKWfJ6v+tAL7V4yaJz1MX1QW6ziFJ4VD78VVkL4zNEHAxrUh6+tkID
f7bmsozOml1qrjklxWGkbrhzC24PCIhiwnlBFgWf2RpcnANwr6CCic45BXH+UduHSeuKnS7Mxgq1
EiZzTEYN+S4b+qZhcoJQLxusKE58asH/HhK0fx5dC38ZPCnizmDERBvresdsLYiqJJGis5SZAcxv
jvRX3c3l3/cPwko/lM//boZWGZV2si559XAskmZOfYuQgTzk5r+LMxnLN9WKKsMl4Ajf6sDJGl8a
pEV+SSrd/inPaWuORCLITrtZF4/xsZtAUv4zlIgheqGjpF+qRGfMbcit4UMYTkvna1ExJu5iLEZ0
HsBgx4e5SsLWlbUCJjtZDvtPrd0zBX1/cZtHirXBhiZmdhnv3hAvi8qkGZAysbYagkBdL5/TIll8
qUz3xiVvmaLlLgSJ0aoGZnf9teQ0QdKNcZizkZnoI+RIGsW0UdzEiffmENYpq2BbQ65APL2C92f9
1BSJZY5j6zBLX+dPnVCrMQbjH67jz3NhvvWIQTy8i++1V0G6jzzUOiGS4FSsbL1NzkZi1u6CNjak
hwECQLRtvfumbpwsAk4B/CH2JApd7WLiwDGapHVyrlI1OztyMx6NVHtMj+Hd5UXUSR8BAUhBnHT9
rRpdJyNWu+QsMUZ7gBe+OFpKG+w43821kO9QxmCmjdrbtRVt6uZBSihPxWR/p3FUxkNiwqN6f8fW
2RzOIFoTRGJkrJTFVrGRAaVgHcdKch4srqFaL/TnJssVRnt0qe1c1WiHn7NiZBcd+vsf923fWiF2
qTxRq4FgcXV1lPkYplaDbbKf+uiM6nyUYIF+CHn262uRAZGQkNlhTOzAb5F0WY9lLUsWSisQVx/L
iNnAZfk/zs6rN26jbcO/iAB7OSV3xVWxLDfF8QnhEnPYhsNefv130d+JlytooRcIAiRBPDvDKU+5
C65T/8NcNmVK0DY0GfbpXFla6TpWeh4XlaNH3urBWVj14K2vIFEsbSSIIBSLCbJ2d3rRDv1oiLKI
zVUTp6AayMC78svrU9mW/Sx+g9JDM52/wO3TQNgNMmW2tYxrU8Z9M6ABu1KN6S2nWkJQQdmNp1rj
1+sDXt59VGWQdsYvjt4J3arzL+RVYwIhhOKRI/rx/Tos1kFpefPLLcorV9HF1AiCKJgAoqPVCGJr
25F/7YUJdaFJb80iNmat0+/taTDyUKaIzp9sk37xwyxHeCavT++lQWkgEB/RkkG6eje9dNBh5Aku
Jb9J58OiT1PsYwcJvRkqZNjzFX6+PuDFejJL0IibRzN6BqSs57O06tJLEgi3cTmbKjgmwgN5VAvP
j3tbWtdcY1+aHvEv+5G3iwtkNz0C2TTz9IXREDoLEfHvv6gu8X9wRVvvEs19o0MGB5rp/ekUc/kS
2+57Bb0LeyVFZC2u2rl5pyWG8UEDhv5dtSTlRlpdsxR+aYLQIsjCaRpsSl/ny9lTQS5W8ECxXJa8
gbuqjdah79P8VE1e8mFupvL2rR+Q0hC5BZEoBwI04fmIaVKWmoGuUpzIla4wYr53hZ9l77VlqW9e
H+pycgwVQFRFYIVS+b4x3qXQuMrZkrHHh4KCoatnx8toWxRjmsiTsSj11jIstIiNmUi3i9IXrI/9
7Kg8ZXbVA/oclpTaSfAFuFx3JSu5PAOU5UED+dvzyby2//7XSS/81pwz+kjxbJBQh5pKsqeRx+7z
aqfr79fX8OIdY0JgdOAfcWlemvxACmrKJavqmMaOHbUFl/ehbQLtmo7AH9Hqs5t5G2iDaYPTZjfu
V87WxGiy+1ScBmX+aXKzrouS1c/mE+EwYnDLFBRh7WdNdyf9rEsfuerSL8rL/AXwS9O8H9zCGn6M
bk59NilTB7dxHSpTWJeOk7xXuYSnVYp2fgaV49QRJM50vYOSt1p3C8huF43/sXWOQ2MY32p/GIQM
KQDMgQo9e6rfWknfNgpJH765xHSbOeD5Nwzkui5l51exNtM1G4vEeKfybP3y+te7iIB2o2wn5K+d
AtTJNGVhVXy9IEdy1vGjuhpwWKmq4ujnfcm6CvVZNqqMXx95uzj2n5OLGtQQLLmtjHA+sgJK0aXl
hn7G5fYER3w+JubQRMas3I/oiiynxkizzz6c4XfpaLCN/4fxIcwRAOIkeSF8pOx00tCmlZuXZIXW
VpV/E1oxR5XSykfVmSJycI1712tj8Jzx7L81DaZAAa+GhwPSOqXp3cMxgCBxV1lwRJPCv3WtcX0/
FIQZr09yR0ndngsAOBsNH3DRhmzffd8uKGnAYQeEY3Wg+lt9LXsnzLKls25ptKoldAtTG3+KwdLS
UK+9tbolK22MO2V2rh7WxuTDMNVcoVBtKrQcZwtzriIlIcKGnefN6MqXjZ5FU2nDfO4Cubi36O3J
/H6wita9sl23TX++abZXlned2428ft9DZYWwVABlQyV4rMOlLL2o1IbPyNKsx9dX7vJp2Ird233G
hWMi+XW+Pdtiam1E3esYrWLHCINs0R5qacu4UYkKrcEo3+bS8+dTUUYAyclZoAa6D88QGPDXGZmE
eKnT8rjm2eeg1YIoMMU1vMXllU2IywtL7Rk6tOXtEsUZytRA8lbHKaT84zjZ+o2uxmtY5curhSIS
sREAMJ/dt28nmavy10FYKu6D5F9e+jGyR+PIPapHCFuZkVlrT0tjX4keXvhu21ZHCgISHZXk3Xcr
ulSpCU3YeLWXLLZz5MbaZqwje63S47ha6vn1ffLCWp6Nt7vGcEkWgIcnFRdep9+u1oiXNXlt9Poo
L+x75MCJiaAjEETvd+PgEwDl07LJQDRBduja0luwdtStA3oN3pWb+YUlpIPLpYTs4qZOuv2Yv96E
Wsi6t6paxXVtgVqbp9+zlT5nUv639smP1yf2wvJx+dO84iqE7rePn1EF1ZJCEmVJpbdRih/oobKD
a7HD5SgQ5aiNbDA4n929y/MxrrF9/CeGuAy8btPJ7bUwccf6rXAh1mtzLAEwCmyKaGWXbY95Vfie
YpzR7IywcVfj5KaldXh9zS43AxWRP8DeTbTtQoGwE4mLedPax5m5mGmUzDybx9Exczt218q/Rga4
3A40frfqFXuPdtUeUdIPbT509jzEnoCjFPqt38kTMUOZPWJ+W9RPqjPatzFut8twa+7TAmOeyCzu
+xia7pVuZ+iYnBuuPPhtpkXlahnUvodrb+Tlcm7Yrk37k040BchdhkP/TOmNoelx0o9TJJIsO6jK
7257CFlXZLcu9iHBHBVvMjgbPaALtnnBZpczVfE4bZv50KdNc7NhJq88+n8gS2evJH886QwIiT8C
kntNl9ZIhgKXBLzbJ9n+Y7hc8LEh06yLRDGl9nGQdvt1SWyzz6Ikb6floTbqbjlZBfjV9MqvuZwz
jRHiG5IeGhcX9pR21UyaNaR2HAyI/ie9p8eTj13D62fiD/nrfM6Aztic7FGba3+vveEtonZ14Fvx
WDnFeux6L20fc3vN5IEeleaHmSvKPhymfNbuwYMGNuG8MoqHjqLbSsY3G4PxRc9a6erxunjNCDek
X7R/+kGHLu9TtLU/SReQwhFxmSm4F6qGIFM24OtVU3czyUCd9uuh8MzG/BZkq/fcghYts7AdSuVF
YjWq5Z4COgLIFS4mz5WfQxAe3UmpUEm3845KqcY4NTpIxvtBz43iOI7KHR6rQIGsb+oxTxEztovx
sDbCVL/qquufrbKzu3BMHdHGTd4ZY+g3GoxxpQwwAVFAI/AOS62+O6SU7yTMJFv5J99bkvLDmore
JcxPFveYGG3SfxlQ5vEOZFLZ9K4DeRDcQKjBIWJ1vL49SlnmwWH2Jm2llDMv02m0TTR2klKYX6xg
XXVOzSbX3+AO+VvVQLq/VjpSsN8TKyn1h9Jv8/LYJoNMfr3+/S932cZtI5on0AAXtkdfz8qYu5w2
YNwFnTq4vZFGmNSo0+ujbO/EfpMhXcROhmJLa2kXtLdDkwhuCjdeJqH+Q4hcPuStq5D9UeXDKizj
WMgmP74+6MX9BPKHOGoTCrcJ5PeaJXkgFk3VNj1MFAlPk1sbcQVBNRoXeU318MVVJLwmdILRdlEt
FrY9whDgEKHDMz5IoG3oH+r6/zChrS0HbAV8DpIi5/HFokrRZEXixsGYbgIbbnmsQOrfyG4ZP76+
di9NaKMOwQbcZD/35e+56DtDSd+NPRwIHxu0JO8SJ1BvvdZ9whfqqbSwKK5ae2Rto7floNWTFo9l
aUKt0JIDUD/jrcsGcg+KNRybDd15URcT/gqLYzK8uPdr7x9amskha5zgZraba0bVF1uOodgGSBkR
mdGf2EKCvyJAfex4KIPa552akh9mUi05CnlGhscCEg5XHojLweCUMTUa9ZT8wCafD+artcLPWwti
CV0kHl3N/4k2ax2JHq/IK2Nd7AeQEZTxtmo7BT9y3vOxWjfV3C5zg5jdr0Akd1SS6ia4hoJ+eRig
S7xGsMn3elNK+TngUyuIq2qCb+vmNZLlif/mDcFkuH7BdG4kwz1POdMC7mMjCeLJ7nUQAZtOVz72
w0EVTXvNy/uFKXGvUidlewN32J8kmEmZTmGbKYlGhaCMB+Soi2vP+IujAHSgYYD660UjWFgFikB1
msRjbSfFIa1l+pPa7HrNFeFyz/FptnSKyg87bh9elrPboJybu3GSZ3aYm3BUpN33p1kv7CsY6ReG
IloHfkX9hX231z/FG2BC/NAO4q7NpyNx9hIZWeLi0DG0b97dLouGfw4QIAjq+6Gg6SIFlXZBrLo+
CPXRDqLUuArOuyjcEc7BegbEvunHgJk7P0ON5w8oPMgk9js/Tb7mXe3r75VtpTrQV3pKYbaOqjoA
2y9+CW3roq2eqV1rvFwuK/Bi2MlciBuycy9P5yy1Zhn5HGDvznWrssGOcL4OoiG/ytS/3JSkwxTr
Nnojad1efUI6Mi80svPYqDq9P4qp0Cu8oWvr2vP7wpyQJmMgcm8YovtMK2mdtPX0Oomdoeqi0qfa
VKmKfqC7zIfXH8YXhuJuJ0+gmUqNeY9j7rjY7cHWtRjTNnTDGvPfSQfQWYHJevtIW+mR9H5rbsJu
Od8uRVm0OH016akbsBkxAuUdERn2bqZce3PSyLUEX5gTzXg+lhznQ43J2MjBMNNTYXf/Fj4437lb
tOP2f10pkbywJbaaFgkjw8Ee2b1ZQpPAvrMlPaV220Wtsw6RHUzp8fWPdJF588sIXsAREnQCjtw9
w/mckY5NRnpSdX2jAcQLA+H+qvuRpEW+Tf2EjJtmEZD6bfngorIxzhfPsWQPlWMQJ5EMfgjulir8
MAdXyt5/9vBZCE3szN1EP4OmIuna7htppugcrW612NYsu5rCMZiz4v2iI8r8tJpYAIdD3o4uBfk1
b8Ia76OPeRsMMiw6xHM3AI0s41q4uB/rPd5k34dSegbwWeEnV4LHizPCA0FEQti9oeHQtjlfEWNK
UY5K0+qEoNg/SuZkULL6V2IXdqW6d7GbWHjuVOoPMEep7ey+c1KP8L8KJU9zUIiDV3fuMeit+spB
vNhN2ygw6mknsXNpeZ5Pp12MVdYO3A9rMts5Qtqh7sN1RHw/RDBoLO9WfuQ1FdHLNSQE4qUFEM/b
hCDc+aCDq0raE5lPxoROUOQGEzVL5MDn9Saz+/SaqMoFDZWGGbeavsmbI2xGGfh8vGA2AiHd1YMP
VK3vsmpO79rEqH7rCwKjR4h22YBu7xhg+VxL4Z2CIKunyNI00d1YDeSeKxnjxWPJ40TKxs1HGIhw
xy7grJIMawWAJvGSJd/7ZY1Nqd05afpvOhcPWev+YzXeQ2Vd6zJfloAYlzuDIB4mztbaPl8Hv7Nk
UKdpwDoowwiNVFqhnyV+NHS6caoGEdwbQZfdl7U5fzAGzfya2JXz+fX76yJd3n4E7S2waACtgGOe
/whRj7aN11RApKAy/Ya6iN8eMSqynFNVopsc+qLungpRwYV6feTLE0WpiUIQuuxb/2avWIHBTgML
aQniwmhUFTrKW+j5rs74v4zDZUnCjFgFuiz7Gbo18pF9ALe99X6kxTp80K2uuhJCvjQbYgJKhsR1
9EV3dyb90czo2FtxrTzvgUY8xuxlthzevmYUGTg6RKncertRCFRL30zJjVZiNus4ycKYDrUxT9c6
r5d3ApkebGmqkyQS+D2eL9rspDQXZoJ8suYsAiOn7gNvaA552VzTIn9p5TZnG5TXKNgQVZ0PZQeF
NmRlkdCdabOvLpzL2Clq8+btKwfZZ/MhRAiUsuv5KLJrE/ziRBJbY7EcMyvXT4OWu1deicv7m2X7
a5TdsinwPh0JURJPXibfy9Wp75SwzZs+08x39Nm94+uzeun0brrPxB0btX3vwo7hUzBTDSLCNtzh
1l3970UzzhFoFbj0y11eg5N5fcQXvtam+LJxF/6UUXaXFhwAdCiMKolTsXSxr7f5QczB+uH1UV7Y
frBNGMilu0Adb7cnyiZBDiZXSawlXRpz/wWnqRL6kd1xzfz8xaFoCFGs2ZS098JbUz8RNlhDEnuF
82WRM5VlL2+JeWR55Z15cekccM0bchGSz24L2lpBZwNt8Bij1jYcTM066vbgvH2jI/GwhYcQabhf
d6952brukuZSi4NyaNwocdPkwbY2htCbP9GmakmQyM26ubSeHyie+EkGUqQnIBjVey2vpvtcU0G0
DJ389vpQL5wqmiSQvwjmARTsaSJWqVYWtBenQZr6fZ8s/q3UtO6jX7r9N8dr22u1wu2YngXAmC0T
A/+Z31ZA323ylncSSdJCnPBFnlU4NZYvDmYrbMjyrtb+JJpN/Jt6coT8YhW914YIIXTtr8EbWnmk
s603eaiSrnoPF8SangZEP1ACgznghLKtJxlJz+vTcPXVaIN2GpLvCd5b/ZHHdqa+hnSeOnS5meah
Xqyu/8NtvGRjQRu6eEwmkwvGUN3Qx2lfaj8DpAl8HrZW1jdG14vgmBedDqM/hVwD73W09bCYJq2I
rH7mF0zW1A1ROqX5V4l4OM7EgZ6Vsa+VwLhf/3IvbHmwxmBoIFpuRKTtv/9VpGyB5tpoDYEEnkT9
EQnU/Aaazv/wKm6hOSAhskSC5t1WHEavBqm3oMteC+dIdaWKmpVSx/8wl79G2d3t0Kdci9RVnBIj
/24Pw3xQ1DEOrw/ywm1EIQM5I+ARVBjs7Sj8tWDITbaC4j5bvRinjZSuaKdWxlHU61vVQyhGbjBc
Wrdc5tSJdkNhabTYVVliKIcHySl3yDFGlRvx1ri7snSXs6IHTqS3/Y3q2T6hlKBcysw1s1Mu0uzo
If9yTOZgvrFWcM1vXUDatiAPt7bFH42L8wUsIX+7foluK2KxVjQ3nnMMUs/50Nt2duUGvNzcDEUT
d8OxgN+/YOsnZWc1DihbQfcw5IVuQmMIriHqX1q7jWMLb5+iCd3v8wk1fT5KK4NzmsiMjmEeDJG5
ZP8glHSNN3850lbLQCp2k9Si1b57dGGmFkgJ6vWp8SYjj0CDoOAppDGNB70K9GsZ9X44vs/2vkO3
oatPALg7TzS5C+mWQRJX/oLyiG+WZnHK0jLFJlMfxHqlHLQPlbbh4P+R4tI2gQm2u9MdZTa611JN
QxECdFOVqXtjtMpDV2dD3PrQTTu91K/EMfuX68+gHOY/6wpYbXfGNGp1KKWiq9UthvikeWN3XJzW
vlUQGN4R5V7Tj9km8ffDxXh/iCRbkchmqrubMEFcYYUIrtEczNCQUt1/0jSey659mvwSRQtD3VT5
dGtXxZUk64WPSe6zFSk34N+F3EfSAFVI6zU9CdMqA1wb0urjAmC7O06rq65dxS8s64Z7IprHeodg
dBfjNIOdtEZvpScjxVNv8iURfdZhDpUW8800Bst85QLbH/VtXQE+sW/AhVyqhrueEForGTBt/DkM
/Bajz7K6Zqf78ih/pCgpJZJJnB91329khQh6erIX7AFxMmsPeDu+le3BXP7AWpkOjAGKMOejGBZ5
nSNFdnLxfIa/Z8v2Hhuy9EG4TuWGuJo4b189VLeIR6Ehb9iP3efSF2xSG7tjxL6v3uNlOqCFaVwT
UXthC24tD6r/MLop0e9Wr8yC2V/QqD9pZVEfdZE6j4tmmrE5FNeKvi/cJTQoSSW5K+lu7AmKWgvk
tih03rNGNR+FAKyhuCCPlmiTMlwwRY4Hp3GuMAYuDzdfDqUF2qJbILw/3M6yBmatr/lp8fV6jLN+
NMd7O3WM7GZCOby7m9yh/NknGT5ihdEO3mHuYda+8dXDSBv81VazAclDNXS3faZMc41eVMWpd7L6
0yT85dMw9Orj255xRtnWlaazTwZI9f58kzYowTmZYWcnvemGe7i1a4QmgvmYJdK7EjFcnjqGoseI
KOCm1LGPUTuY/31tetlplvOvutabQ015KH59Pi8NwoVM9WljYPDsnc9Hd/pca7EYPSHnI580T0M+
zJXr99dHubwXaShyDW838UYH3h0BCiyNTRUV3o9ysie9TL1nzdnsDVNhYF9ipuuVLfnSgBRPaXDj
WUJxbRcy2K1bzNa0FIQMTv5glqlx14jcvsN5o7+R3tLcvj7BF5aR6xEZv029AYrrblukC3jEVOvL
k6Nke2NOg7g1M2O6sowvjkLzYyPD0Xjbt1lyfTasCnu1k/JHFWV5lYtQn9ri65XJXFTC2eV0LIFD
cdfrW2/nfFcM5mzZjUUxpZilbB9XpxyTm0DL1PhZYfP8n0bZTLvvmzq/nZPWDE4N815v8xXKMtl2
n1pHrYdw8jB1ttd8qIbFLNuQkBVdicx1W/coilQE8TaMOi55NpUE3mPwc2Sfj5Ep1dSEkIP8Jja7
trUjfVxxc6iLtJFf9aQ37UOKIJX7KXEm3j1oHo136FeAzbepZY7tg7EKJK6TYRXiI+pebvEjlYnK
w3SwDa0Kx0ozu3vTWj2B1lcCJAbdDX+J887X+k8wegzr4DS6QhonaXr9W2Kmy3JszWnpjqLKvBI0
GspRUQHv58MYGBkMY1MbEF8F10Zinie17QkaTvNgwgRWqbGEomyn7CRrr/H/y1NljYdZGK3xgBTG
6kSdckd5mCpLdO+WwV30uCjrSv8gfFxdDjKY9eleSD0o44I71juMskbOJtCcyvpcuEEdhC77247o
BKUinHpsnYawyzG9eNzktvQHB/oGYiyBiTsfKkbyB4L+1fC+GJVvhtOs107Uy1b9N3s0eu6MVVuq
D63vo2FDExH3Gk1hLXMI8hnmZeXCeDnMxbx6x97PM+5cO+nku0arvOFG01zNPJFHTdWnJaVvdJu0
iVvetmvhTIdpE8f5NKOOYD4ARCyxOuuKwvgXkT9vgr8PuGt5ZBRU6HQoDO1PjZ6j+x3x8oTQY0yl
PCIhlMkQC+i6PC4oxAsRBjOXdQp63himR9+hxXdUKLlgM1oGKXZMLY+tAHniuPmT0S+WjiCl2yNm
0y0LZO0SfHB/mDqj897lCwB5iFqpMg+UW4rpqXTqNPgP4nAafGgaZagPgTWOZah7o1W44VppXXUq
XM32fnbC7Zvj7Ft9+6vVnNpawqQSc25EyjK0+lPv9QEfwFf9NN/V/WB1d2XeL8ZDC52njkstyNJj
ooY8EbcFkav5DM/YNH9Ns5V7j26X6hYmb4Y5fJlN6tM3rZajziPK2Zi+LgAk+9uS3nXGWdOHOT9u
ci/qFg3/WUQrUkG5Gfap4DCFo8hrmmlmW8+/KaNN5qEhTuo+1VriWzf0CqT4oG2V8ZuqA+h5FKAL
8igNJos0b1qM/Kae+/G5VUZbH/tgEG7EnhnbEMdebqVkVXyVsau74qZoBkt+A2mOU7ayZ0+7NbWy
/7C6EgH80C5XP5lC0+/G4P1ad9L/KAfE/570ZjLhGAdy0rM1bFffpfgJtYagPRul86iPtH9PtSsm
87lyymk5mHggBCHilNuf1COHcjCyXPR3M0Yj2Y2ye0cPe2/p/Hi0Mi84UiBM5CdFuGmGXWdl31Q9
9BZ2eEPXWzeIjYofVA6wA12NrkhOq7EO6jiqdJ6+ak4v8qOvl7YDuq0d7D6qxDhVR2MwOw/9hKlQ
NwJsVf7eNhvNEiHtxrQ5IGLs5qFV+v30Y8Laa741KyQEI9uTLXUAOZqtcciyrDaOUwKNFFGjomqf
xyEwyu/+omdzNK4iQJARtIL3n1G1uHCFc+VPWSyz3ohGq7t1zAlckt8s/tFyuubJyokyItm7TXqo
XXcMDnkh0i5Ce7ZrPuRYt99TB5yKo4na0IgXqptnD8nSrlm4al6RAwwLhv6Dv8LzDqdKjhrMtiT9
thVyRRa67dSuEQ9j0v3OtTz5PBhtNt+tckjKAaiSP8ry4GWVsCOKm6Pfhikd8x5to2Umxg+HMeur
IuQuy/V3Rlbay61hl/jouIuZ6V/aRM1sgKQqx/XgykJDjTmA5D7K0LAL3X1iZc31tg7gwX9CGcOZ
fszN4PYHOfpAq8O+E80Qorsn3bgNKteK5NBPEr6Zu1peCcMHMdyDVWdd/pCvyazQH1Dtdn2b0oW0
Bjy3eMrKNhOh18jyBxpwY1rAfW/79pB5PWrQq6P4bd1YKWQku7lxjfsm0cRwu9qlyyqqrpV6zrZN
ej/00I/07/TVrI27oKjqzwHgrvFOGEsnwyxYxV3VzLp2yllV50bNQ+OGU84wh0JaxtcusIshmrFq
ohltiyE7rLg5uO8KHl3tMUvZEXPY6PA+3/l265h3TdOPaSy93Pd+5EWSr4/YaI8dL1Zjtt1pzhdf
Ibo+Eux+SNwgad/DuTI/BnVB8Uiudv+PP9rGzwRZZuyoeZmSCBOn6aFLh+orMYR4UuNgV2Gr6MGd
tEx3v0IrHJ8bKec5okq/2g+4FnnOHd3DMQuzeR5/583q/JdMMyGhnQ9NcZK4tnMtKdHpFAgCB/Gg
x8Kz5+W5NUZYSoDrUv/Gr9aUU2SJ1fVYJjcZPpbOYmX3fm9kWJA3vMcVbjhqdt+BOByLXyWqBLaF
ZKzVVs8G/IkKMH+7eDV2fdI1x5ATt1axAtxZfRS68Puw6JPVjgd05Mz1qdn+4bms8wIFFq1U9iDY
twTrN4FshzHSEc/5Kd3EwRBvBEYf5l3ea++0xuqfjI4q/Z3mZU26hUNOEeZNag5EFlLqB2sdnB/a
3GeIWuVZ7vy0sQwsImxchPqoJY4qQ8cFL/luSETWmQcHQ5nfxpQbnzlPWvIsx7bKjothZvnvggRs
jiRw77f2W4kEA7rhGyCQUjZU0PNIkAhC50Fc5MnkVTwoR3MjOkmA5krLPVwJO/mjzmtE50PtYmjD
yoyFAqA8VSzeu1mU8pvuT9cq/5cpMhk4wsxA/8jhqJOeTwjX3VzNy1idMsg2t5Uz0BAxVufj4svm
OXN7/ZDPhf3hrVOj97oR9kmyNjLULv9Rg96OXi7lqTXmXBw6c0i2kE+/xlW7LDUg1ELPdasnAoLd
lxqaMdPNqrbFaa7s8ttYpm2HGvTs64dl1bX/IRWGUIvANXp4QPR238uEdm2tSyJOPjIkGsfKSj/X
xNRLpIBfXUNfX0xtg6UCV3Yp06AYsEeOylUR9hqqPs0eV2Gq+eUPTqWFTGa1fnr9a10kj+wOanfw
CtFV2dDR51ukUEhOU3fqT0PCK2lrehFlwfSMRD9SwdabORroFsIRhkrrUj/BKXdXhXJV1s5TYDIc
7uuRmNduk1RBft4BD/v6zC4WkdIF24LyGrVC9CN3eZ2+dDluCg4Qg2LxjmQn7udgKrO7ein7/948
FOEhKD2Lsj2qprstH8A48oaVofqAHVEMfhYOZZHFda6uyVa/MKutZgjEHIUa2vK7WWlzPQ6i6Y2T
YSf4Ixg859lGehqd7JpMlr+/oyy6C/jmAE3aFD/37GfDmL1U0hA4DYtttLfgiM3vUu88FZppmj9b
wkw+iJSJHsu1zqrj62t6kf9vo9MkABMAHAVhh/ONWRlpn1mC0VOy3xtScI8nyb0GO3tpFODKlCwZ
Aw+dbQ3+avWRgyiHlNE86SXNAAQ7h4OOKsiVK3F/yKiHUilBhxvUKPWSPYiYK1FtHFf/NErDv62t
Zr0t7eG/AVr+jT3Ia0u33yOQUrY2C5uRwZBv202qR0HNm2WVnIDB1Df16i8H3WrbWATimkrcfv0Y
Cojqn9ayRTV0rzCezQN4oYXSK7GBE5UgUm+HthVXyp2X67dJGHDNb4rBRFHbhP/6SgEiyIE2u/5p
Fu6/vTAeusqtQ1LHD5O7plcGu5gS9ufbzctFxa3IP5wPlkn0lhNztU4gC9R06JeWGLTOyvz76xv8
4ivZtH0hzbJ8JPUX0YZgLkHiGvltu7SIFOZ5XUUb5uGzGIVz5Za/HItSJHcTRwqYH8Ch8zk5/lC5
lbLLW0j41l3Hw/WIeIV2PwGcvrJ827n8O7KhVLxBgblvqbVQjNyVpgtzmQoZaOVtg42dcRyLzHR/
ZE1CRWM1E++pVdAC3ptjUuQPo6jLj3qvxvH01rWlyQGYDVYRhDPwKufzXTd8WWqg0WF1SqBkL4Zn
owcdE+aOuGY2crlfsN1C94mPSW+RTPt8LFI0gOYilbdqxbN07lzn4M2Ze/P6jC5UfVhXAjgwwBhD
bCCz3TAJP8E1K7O6rScSVRyVuZkPS6WPeUShxf/cB9hj3VKywLGtntp5efDhuq7vk3LJbSoP6aqf
1sV3vxiT6FF4KLDrOPSQu7JDYiY5xuht5zfPiZZPOlSstAiKQyA8LGylp7zm6DTzUp/UrPcz6khD
M31Gr9EZH4IVX6Sj3dbX/Cb+v/J6vpVoCWxd/T+0EkSuzlfW7EsSkcBPb0tTEvrckPtNen6rO1W2
laKWxh//cWw1rJ+7Zp3tr7MypZGF/JvMegTtUDgH14FQ+5iVwGPewaYVc+QkM98Ky53VeKpEXhan
gTIRdawAh71jneMAHk4gP+XPsQTYE0EA0Lv30J3FfFsLGrdHw8ubLBrNRiQHCkxC+9ybysdpVS11
cVwSSxuPNYlG7oZBqU+/Bzon9qEuzYo0u2h85zROWCBHdWoZE/IbQ5e/W+dSZg+1ahAQq52A2Mgv
VktEagERB1m2UOmjlyKQeXSGZGrDrNSt5d4pof6gM57RqX/vdZ5fvRddZblPHLQGX8W0TarImJYU
PoBP5n8vKtloHxcnyOw77lSvvrfzPK3C1bKW72TvSj+K0ZPzo4GTg38LDgDwVWi0cLhPDgIU7e9i
nSljUBK1cYiQXtJGSVEU1Y2AK58fVtIy45jKzcZIlL73mzPKrCdkjodbPa+a4WatljKIMFZKfoiy
RBTTEhgChYuvOWU4LS5mYtlgTn7cJabxnSdBVmz2TLYnfXUGdeC84znfdGWvf5zqxf2sTeNSPvVl
4mjHLCnq77AK9d9Zb6Yfl1xvESREqpfKtLZ5XTrFPHWo0vTZl4xaanDwXLf5mHvr/NTW2gCR05m1
h37pnelG4qIq0AAivAvNcWlU5FUSZnnppJ6IKnMsg4ei9JyfekWF+0iDojT+oUpjLw+pCpIf/0fZ
ee1IbnNb+IkIKIdbqUKrc5oej2+EicqJSpSe/nzyufm7qtGFMTCAYcNmiaLIzbVXwFw0j3d6Y2VD
6Bd+uqaYCLmrFxaT3b/WTouhAeEXUoaarPxup+vzDK6LJDObjuTB+Piqa6nWvqaav9Q3mMzO5Jsn
SzUd5w6F600aW+a/s7TW8oeTpF51BSzXiivbWszyefI5+ImV0QwR9J3rP0pnncw1nHSR6l8QRxuv
VbVY+aHESKpOgoayIf7Xazsv/w0aW33JszQfj1pTzPbDktBK3WlWC2ujXnNeybLiZv9cy7xPwkrY
BFhNmdJXbkZagxeKaAXtV6McvLs6rYvxvsmF9m+1wqy6MtLGy6cQL0x3fPSVdNufs1/nbxbJWMnD
pOruZfYWXX+pcWWQNPqLBZgqV6sTebJrEfhr7ly+2X6x2Lul93WCKsFw/yha0lOwGCMxiwnue1rg
a0JTt43VV91t4U7ZK/ZHWgbxg5UfmPkSO69qrvzhT2bE8KrVUmppIKe4fputrB3uk2HSnYOjjZp2
9LrCsa+bDj72LdTb2nrKm1jemVZrY03qoNe/a+K0z3Z6jzoTMKkDuzPpQKyPLbrg4pXmAF9jCTKt
Byyv1KVS4kp2Zyde+0ByAI0RG2cNGaZmrPuBjkd2tS9FgdMBgX7YpgFlN9GcEFW8N2KQ3L2roWoN
M6uuzGAwtbzbgb+D8Kdu5v3UhL0WN4B6qX1YKD7TcKh84wmXstLerWk1lBiFGAPZBJ43AEbNSS9D
c954lEA23oOySrofjrs4E8GLS4s2YjSbKcyMnt6SNYp+CuyhAmNqE0eaOw9SPKFFrlfk0Wx0lbdJ
kLCR7BxnuHK9OCvDLBXk3oxFZuN15Bp5GkpaJr+MmZSSQGKoQMsctC4P7TxZXzJqu3RvmlJ7SHQa
gXtTz7p7pP3M7lQMMiLBrPvp9HBt95aZWY/4JzQFrvtrVYaL0taf3ZrSqLfxV4oME6PEfTr4HtAT
hUEgFjJl9m7etnus+9evyZiUxo25GLF5dMG7fxdCVhjtTM1ksxebsbMTqXK/Knj+XbhwLOlB2RTD
Hdeg6tvYGqRSpUY+AeEa3ZNOK+0XeQLrj6Ge0n+Mgd5AKP20M8PeHRxmTi/KajcbHA+ANC7gaqbZ
PwuZJd/ywpv9cBiQ6pPpZExzIFZ0yjta1156M3Oe/2bzNNsAVtesB42ldLpv6DrHXTZp7Vd7XD2f
OKF1RS9Tp189V8TVLlN40uzz0cthv07E02NBVtGeTq3uyeoq//tsysYIld1WNz3dxhUVTNpdZ74x
6jtVEoxA+oix9oHux3O293Np/MDai5QLQALmM/VFogdF7vtLYEtAUwi7EE2OM92BmAuja857Q2ae
H1KirDBcDGdqdyUSipuYRJOf1bxOwFRZPgXMKuquhXznX2WmVVZUOPpYhIPTwNZtuGI82AUCg71Z
IsUMs8z1frlGa3xxrUUTQcISpglngHWNa9VLOG3TxAbcZQK+rR/b9i6L56kPBhLGyXVm8/43Hl3X
BHLWit/+MBvf4plYpn3ZD+PXaZI0YKfW9b+UyeK+uPVYEs48reVtvI6QAb1uHGWI3QAlVNo3dIUE
LKZv5MAZ/O2Mgftu7Yle23WJru4QVA/lbqQ8vRKNz8yg8OT89VzJb8Rtps52Y2JzYABh9TrnWaO8
gBWiPXWW0/7qE85u2EG5UYVxzeGz7zyxPPHm5q9DX9si0HPZvhgkMHWBdMFwAykT8y5PlKv2ftfn
9U6DtDUGDdxx4qjQYn5tSF6cgnxGg7xtrbR0abp0bAxT3pZ7mKTpvZwHTGnXVKbPmpUP6ZF7gx0Z
HO4mIm23s4N+jp304FRj/VK20sWXfSnpHEwG+b74zw1sNCoHL3uWVVXtIczE5a70avulc+koBhSf
ZhmqebGfs17MWGVjPu4dVmE1Lo7CpfmPWPlCePSxzUKv15q3cnEGrBdxdv3VLI0nQ0T5E82PeEWU
o490cG9kv1TfBTcdm49F9/luYy/T9ovbm8ywUMt3s9L0OEidpon3cKQL7UgbE7sQpQx6ekWWyiIg
b49juWutasS6xlmLUO/q9pouw1IEci5T3HomENwQk8b+GfP8heY2dPU7LM3HAmDb7ryAnCat2PVr
52VhO7p2f1xH5mxfrFYuQ98i5DJUYlj+YB9vf5F4Lv5T0T5+rC1/6umVTXIIpO+sTVA308JpOxXd
b2Dd8bcGfuazZ/fmW9tBLrjWtFozjuk0tbdmv0JfRz/IqblKizaSEzsZPeC2rl4ovNovVVH33+zY
QPZm6uX0RCJuVx9As9yXspv1rx7hA24wzcCEAcIayty8WsSLC93geSJAHAtwWWDhoSstJVswNZXY
g5+at2tmuf2uslcs+ZtprQf6WSuTJGVH8yK2nVht/dDuuqA+Hh8yvfYTAlXK4jnXBg9HdlUZ+tXa
lHO1m2ahOj4Pzr7QnBzjl7GwBe5auc7fHF/Gr9gb+w17OjVVMKwGWcEWboRToPd6Zxy5ocwiDR1l
L9VVbnpDdhxFzdcINzsbr9rJLuafI24/yx0FuCV2uZlO+mu8KMyQeVoZX3VdMa4HZqmsjqpKHF4o
2ZLQ+0dLxt+gd6TLA4VD3ny1bCHFvvaUJcPRl7m6beHL9U9on51u52gTt7TOsEqrCQg8ZfMOxiYf
vH2jGVkVprJPk6+qzTua6ZwnP53YX+M3tPYzLZs6FvV+0LQZvc9UyAGRJMfIHbQ+q9slhnS9t3gz
pTuYrTHU+8obuuJ6TBzuvDO2GuvBiQvDu7Vo8A3f7cHrxV7zCsM/kDLYOz8R1I1MgS4WyEp1O5bk
VsshinPkEt/smki+ez9JxBqtyzIbEaGiy1fJ+pFfLHfV2yQokDq1dxXiWeceVoj1CgxliD2TlDtp
kKi4HkMhiaWLMAn3+xun77jp4Ohej5Gc9bq4mYVeevhlzrV3K22SQUN3ym3nkBW0eDmuG8pN1B9J
Hmr52Korigh3BqBs23qnc7WafziGLcw3LLsWyBNcbL1blwL0S9egU9m6nDWHZaNz+8itpubSJkia
/occ4zJ5HcWWmxQKri9NWDVN37zZqKj1kAZLxxmXkNI74YU7jPO+VZNovi/ViCSVxKXWv7G4rZr3
JF+K8tguRqroylm1uMe8ilRHlqJlsORTT0v8vcoaVUY12+V0r6uK0s8U3ezdkBg+++vOqyCBf5nJ
u1t2HVl8ZWDEdmPfwKfJ5CGvfHu9Qk5k48kKRlX/qoyMOG7C4cc1SOwp1kOkLlZ1qCGt5ztv5gr7
Ulptv+BLs7jOfVG07rhb1UB2I0yGdfnddgqmX6DqBVs81ddWuocB6XnX9aTybt8kmnyWvWjMI93I
lpuMV/Sldt2mUBHvgZ51fuhaS/8gzCVP54CYD7+9durGby7gSx9AWeyYUPEBXHRarqdYoImoDx+c
KsrGetzXSRyHfLhfAEL76HPI5aORXIQFAGZIwkDP3sMPZuZpI3hkFc16k96R2/5tdTMAD7l8/fuB
sCpCOAPajQ3oCYEvs7xG19iiI9qncxjHGoHx4BlhiqzqAox02hEEBNRgzNqwHxkRNOn9MylVUCXX
ZRP5tW/fITfxw6Ls37C8VRE7irmH5PHn86c7x8fgozON9BEs+hVnrEsKqoaLahVheuLuRjMZ2Tkm
869fFncl+o4UvfQL6NG9f7BCE1iB5G4dEUmQEfwyD+V1ClK27EysCS6swfNZ3IB81H0b+IPlxMka
TGy0JknNbWzDMr2dcBqcIKQ+9lfJ2idc+6StlxgA+cvfxvVsCUrYmvIH7i9r8gSctiQPVqixiVz2
szyoJMB0MHSeofafv7Wzxb91OvnG8LTavrQzSbpuOasGQyZa4mUJrBgahxf7dSgAbi8MdYbug5ui
GNsiCKD/ngHu9gKB1cWTMFpUY/xRqnLCamwcUtf0jh2xnf62G7OZhLBlA7qjh2Nlvl8qEy6Dujau
RbSmnfFq8KW9wTlof3hizF8Iqc4ufHPnHwAsAW2zSKap4KMLfT9eG3fSjOHLRnMvzNBpXe+lrev6
r9sJjEIVi2aBVh3V+/tRnDpuVqg0ZZTBGaXSXMjQDcyhTaEwYjJ/yVbo/KFovW/uy2iUXOwLTiZR
dcqHPldmkRmvhMWm/ij/9fBU/VtfDFrSWCfBdd+cA9gcT5B8qwXlhc6S45eIu3uS9pxnBi3HShaX
pGRn63BryBD8iofgtl2d7o1tHA+DTthaJKqm2xWWP77qetfvJicz32Lfu0TiP/vEtvGAmng2+tAI
lN6/scFZrGFNxjxyJAVFuc5zjdlurd0OVS2+ff45n70uvi2knyh1cPugrD1ZHYkpsb4Q4xqNVjbv
Nb8WO9eqrAv74kej6OjdOcpwX9BPDZFT7oCZrlEgTjgi/mzjYvkHp5rRvdDZP9t+MaFFgQGRADMe
LHdPzktb1ZkxN7YWxTNamXzwu2gs0bgGVV2sQQ6onwRzlqy//3YON/sKjhk6W9Az7JO91y+4xxGm
IKNl8OVhS78N27bMLuxO53O4HZPMIKx06DOnc8g7NMcSPhy7E/btvQL46kVxiRzxwSiUT0wgOzvc
oNMTrM64dxZe3UeWJcbdMg5uCKGg330+Y+cvajs6GAbOJbD16U5blV0BtNf1kSaVG+YSS9O5uEmS
4saDXBuW0rp0Mp99w5vsaGup6luqIcvk/TflZBbov6IUFPm4PFeyG45+ouShcWMzGopmvlB2nM+j
S8cPMcS27Nl/T+opRG6Dvmr6FOW9n4Qu2dYBVMLxr+eRTYKzCqIC5yRV7/unYvJMPBfcIcK9Ivnj
ZiadTJxbki4cJ4Kfr2iV+E963ViXHJK3//G7DtxW32zbBYUVkqNTq/2pj8dmUiVixbVZ/mjm1O6H
tF5vtEWvrhYaovjsFrn9pnMNOH6+ds5ndhsaD0pWPDKn//qh/9PzH5oqz9c+myPNp2ws63GJjBzU
8/NRzvbg7QH9/1JfOcvolr2f2bRIpTFU0xxlUqeliD/brdnRBfP79dKJ+dFQeNOgb4IDRXjkydLU
PVIk6LnPkdGaVqApJfeLl7mhjL1LzWL/g9dGNcCC5IBhgW5fyf/MHcYdDXV+DuFaL/NvaAmTlvaU
I1SIzxRpN3G3xg+6O9rfp1RNZaglQ3PBv+z8Q6T1DyMKAhHTC03k/U8YJFmFM3bK0ZyiCTgYE4ba
30sNPM6t7GF5mOnMdBf0rx8tGe//txpU2qi83o9pDpkxjCD9kWeBe2gjYkcCNty//uQhouDvjpwY
0/WzQmsB0ojHklEE7Ph900h6kuXw8vm6PLN/o+iG1chNZjsJLCR+75/Fpb9X41sxRambIsyuRc8u
FtvLvN6DQlljUJmD/og9y6KzsWplHCyOg9dd6SaiP+gA3PIYlxJ5Qtq08xAMSqbFHq60nl8y6uCX
nO4RhNlTwhA4hMffybpeRdZZ0PqniIU8P6e60/8umym7MOsfLGm+UjYD2IoUTacXH6L4CiclpQ9D
J7t2HljSiRMWmqqyHY7ZTnbVWevyczbwhTgQR9JrYWN78SVI4IMVBhsM9AHnUIjC9knloeedcgda
Kdxla+9QOFp3g22p3H/+8s+PzS3hGTMhrurUiKeKtIQ0T+JNMhVRb1Q9L1bL9FDJ0vCDtMPN4y6N
hcjv6EYXy19XcDihmTwjJTB3rlOBfhHDfFriQkWuL4cb0MUnP6/k33+nVDcU2tYGq3Arer+2a9NI
5jnn+cp+wdg/1at9J9h5P5/F8/0WF1kOZ7bA7eZ1RphRdMGTZkGpN1AM7hDeuHng4vlv712i5//W
KReDLnjP0IA2+vhG3n3/UBZZ1qoghiLS66nGsa3knpwthnUdIw685HN2di4zGIJPLrIsEQxETmaw
qGNibxPTjfLOa/9k4Mn1cRx6T1xpE5v9DkmScJ+HRi/eTEzzzDDFJb8MK5IUWhpRdvEtRZPKJWdJ
0uqB48BtH5epaL8Iw5JD2FVF+kyWk6+ChU53h4RqmNrhxhiKog4zMJxv0zpn3g6stfpFn6+sotIv
y69matNymklQEDtMsWD+2+YyN5HEasWma60V2SsAuUUiBk2e+iAd5Sf/rAh/flvrUBo/SQKsymis
l2R6MmqP875D6D2S+Cky63klNbO7GbllQBUxKF/34xr3Q2jpYKXBpNzpUp7M2afIRFvU41uI94Y2
ntR31TjOaZ6ZdiQG7Qs+nBbb6XQURYvsqyTW1W3lhY3ubNkyIjspcCOvd1PRv19HdmZ76zR0TkTn
cNEPvVtgJJ6gmslCc02mvy6zYJlTImIiDTPV5LN8P1xmzbJcIG5Epe1h4NDSph+q+Ofnn+JZMcAg
VJEEvWz3XU7N94NwMAzpRGZ2JMiXDMda7zP6acZwaxVp96hVhXPh2z/bpxnQ2qaRuxrf4ql3FP4N
fuulEzdEnxgJK6ahjie3ceFVfTgKCm+k3hugZJ28qjktfMRovhZ5UzE9KjhfX5Y5uaRK+WgUvAaw
q4baZAM7vp88OnhpY6IajVLT6K5yrV4DGvSXwI/zZYckngOHvOet2D71HzX8ZGa9pXaE1tbYC9pI
YanXNDwt89Lxdv5AaF/+A1ABMqEpnyw5l5YrH79hR1JtjQ+FFCrHuPfCSXb+QKDBtAe4CHL1PENX
NrPPxBhWL7JilZWvml8Qu2breVv8wljHev58hZ8/E5u/zTdrcwBw2pwshQl+76xk50WbWfpXyIrZ
W1kslyxXPhyFG7Vpmi5/Tp0n67Hr2zaevWjUvfGtm9LxRheZevv8Wf775t9VdIACsEnZknH0JVrx
ZNMj4lazUCb7Ea0OpFbokIfssOBA0IVItUzz2jUX7/eg9OLfWHRTfkwTbfhRZ/grHGAzrDq0yzLW
D5//rA9eKEKAzRBzsxjmz/vvYK7KxOviigzAQk+dRwVhpL+q7KpYvywwQ35/PtoHUw3zFG8ptkUg
kjNdTJ9MbTcrRnMyO+R7sQ8OPje7z0f56JlQwRBlR5MJs4Pt3//PRW1Mx0Yr4t6PZpJ4oXzlWqRQ
fEPkG4fg86HOTzICN8CkkB+Q5M019P1QW71Au52Xalt5dfQowIIVv5TrTGp1IBJb+21mFz/CD2bR
AmQCX4KPvQkE3g/atGWjoTWLoxEqXdhqZRVq43zJvPT8eCECawt9g4yAgcMpTziFYzXoZhxHKfLO
+ybLip/Ys2OQPeGH2IH/XDjOPphKysnN/1unlYbM7f1TtbOKLRsrhWhIRj8QGtJ8LXHyVw3Mcefr
0rhp5kleij38aC7xXST8mhQLtIEnL1Cz+ymN5zyO6pKT2vNm7egb6yXRz4ejoCLGQcqFZX7qObvg
mWBZSx9H5lr+xFNm3qed99dXaDKZyUXhsKGXRRNy+xH/s+wrTboFtbmIJuUZu9UyxKEsneJClfzB
x0UFhS88kAASMO9kwtIOdSCHmoiUZWShNOzqUDkrtiVr/eOvv613I52caJqNgUISM5LfYmbmova/
STSbT3hsvAoyTU9eaRmLfv/5sB8+ICsen1HwCADP99No1KTNpjrTWE5Z/AOwQO/DeZTdGjpzJ7//
9WBIzkhp2druaCpOyhCqYKLtgOMjixLk0SQHLdDrpdqNvWZfwI4+WIP0NqkswMrY7U+Ve2tmrjAj
3DjKlIyxzOjQmyvnb338OUcBvkFZOExRCp4iCplPDFavLBFhXg8nUMth2DqjuvrrafN5EhzdKa82
OPP9OxpE0TjJkiXXsdmXW1Kuv68aad42NCwePx/qfBuk88ceywUCJTPr/v1Q45hNkATXJRpV+q+l
4t9+bj6vWkO4SVkcPx/rfOkxFpkOmx+stqmK3o9ldKR7JdO8RCj4TAgYeMbjDe9hCePPu8+HOl8N
DLU5YHOtxg7otLG5ZE7mFbYBklg6cyjhOu2ydfhbd8z/ulYa6BJOVwC0p7SSpG2orJbZiiqhD7vG
TX8Oq+/A71LNhYP4/HlAdYBEXf4CLTvzLZsbSPk6dxOsOtZHgveK68Lv1QWM5fwFcc7TgeNqAoKE
idf7F1S4cZaSh2ZE8ZBah7YnP9ZfvToo9fVSkuwHD0TuGnJeXhCNU3f79/+zm0PmqN1KKjPCTmyz
9fAgSKrC/et6Hg3gpuRl6qgm3JM7ZOlME5mWjhMRuUpPdvS+p6Vzt+bWdGFXPX8cal+uQWihUQXB
f3j/ONjdrGbj5m7Up/qfwU6yK6tQ1oVi9ryEYJDtMVAZUsqf9qniZMZpo+3dCOeRegrMViDwKJz1
K9dkAYkVmwjsFeCw/a0N4Ga9TvQq9BGkVdyKTmqXeRB6ISX0GyX77ip1x2dtbOMLT3c+hfCMqNAB
+cAU0AO+n8LYK3HuagdKlZY7g1QqDkSnjRf2oA9G4cK6mfTC3XWB1t6Pws6UVsBLcWQtdr2b7KYO
kx6K+OfbDzAF/5/316FN1M0WDokUJNE4+ZQ0BA9d2mZxVA7K9Xcin1z9qp/09AfuCsNb0inrV201
mjiY6bBpv3Ht77wtycxfoFfZsG9Dt5iM8s7IAI6eZdmK6XVr1otDnMejeWfQ8a33hVvW8ROXVc/Z
z1qsD4cEoxyBskIzxzu4Aq198OiBpSjEKkA13WggkCd10c83aHLm5Yj9x4i2yq/8Yr+2iWvttEHa
8G+zZuyv8eos9Vt7sQenDPKm7Ys98qhxOY5Yd6xXzqSX8Z6ESsv6Ygkxv2WzrGzkSNhrPbWYaVlX
tSnSeefKGOartphVqXajmpz1qlz10o5MBegS2n0laW0tadc/L4RJm6hSuv6PrFQv75omp2doyCH5
MgtcsneTFq/JwzCbJBxUCOvkbmUnXqFkw47cuZ20X/nu2+TKMYUB7I+VU1hQU1r72oUp/aBco37q
DZ74LpkNszg4WER3V6NrrfPez0qF3YpRWn40WZhA5Tt888slaGqBaY6eL/ivuNUwfpmyafk3bwc8
dMQ6lnY45bpdPiuTJg+BouaMLkg5TtIHJTwzUq2wdlWEepocRJxckEbcbCWcEbnL1CG4wceqekKI
lfp3KXK+im6ELtQ90GXq/lo6oZXf+1ap9EYfcAI9WiRXaf8Y7oq2ZSCuTlwvhuN2gYbFBvDfHNt5
epjnbFZXdHy76w589KvdN31+XXc2hmuIqUQFZ8VS3m4dZn085DXZJbsZgy911K0RLn7V0Tq5zm2S
Zq/dBprmzsY7pgubUQ3iyspwbdilMIjqY15S7F0LQ1ecgBav5Zar9/J7XOzRuHeVjuhHwGr5LjVb
euADtiOv1lbWw96t+wQLHyNvJ7xTzPUpi2PHCyH6ptm9NQE43Nprr4/X1ORjfnRyHIR2KUwYvIJm
glJt5FcKO4OltWqM3xahWrzBuqK/UZUq4nCprAHfiMZYq1COsUiCsTdztVNObiPpsMUwBWvXY1nT
OuTYbt5BY3ndx2JSQdYWprwyJeypXYGtcr/nTCkX1kqrdSFF+wA/XpAdOz27vuL1JvDvVLhknqdu
fOks5mHU1sTCNW2ch/2cTsl0bBIb/URQ+70xPfo0hAgnmmNN7DH+bt1/YsJO+1t/Krx/0iHXXrBh
8/0wi9u0vk0m/BUCrcSvNBhMVFBhsUrW0+YpV4WeM4k4WBOECOHUpHoXCm5tMSCwo/IwAw1ZQqdE
BkCxYmUqQEPuE9QIKPNQLyJ/MfRWvBhYvuSPCWFi+hc5r5V61FkvmEsTwr5cO12h3KAuur76hta2
H3cTVDWxs+YS2m7nJN44op60y0WGirjnJsgqg3zr1Jy9f2w3nptjpqzORHRCx/vHkBLvCW8aSZYE
N5yt53JIy39Hu9Xb4yTNpYQprU1v0I7z4nlx4cA9uGgC5qse0EO+YoDE+896v3nrxJToO3RBPrRx
fSaPuCPl4CEfSM49+Fiqfe/tpYzvdNIj033Od6x+LJM+E8xW87nfTHjGoltF+NffjsMyQuGGo9qE
8PrL6billDr7obf1OeArYQrR4qT+N7bhuDiiOBtlMGyBkVeLG1vDVZy6fn/wS7Llw84lqPwPnY3W
C4d5TAy8C1cMI8Xs61jUAQSut+5AoO9T1jlIvJpllsaTI+ZkPY7JpM0HszD6r2vsDvNDgpim22da
W7a7iVdJ5Hq36HJfTe2q7rMiiZEWSkE6NQ5OQ6+RJzIKazfOosa1z5aNdctRGyNXqWhLHlJ7LtQ1
UQpWe1OqfpijCgMu8eCPbWEFMp1d47YYZ2QsvemrPvLW2FhuKbpt82ds2OqtVOZkPttd57tfitYT
9dcYTFN70ct0LKJy1LI+SFdlr8fKqPv7fEWKfXByhLBfCHrr7S4cusUWOyeelpkzX8VokVkmeP7h
HukhMsJppt1piIIqFAmeFJul1Zgc6hZn4kPVxcUcql4Mxj3BJut68Oa2bcKhTRYW1opG8ei1o0Pe
Zbn0zj/sWEPzY8WdVrhho5U16qI2rqcDXbHh1RWLtYRj68XudS9oF7A9JGsa8YHrT87qNNp+VHIw
rnxJCPN3tEKlPKQ5GOSBrkKpm8FciCR9zBY8diG0t3ZJo8kS60HZ3LSxm+PSjwlZsn5LbeTQfWAs
sSh2tmTfRCtQN92DT/+2v4bObj6gK2nrH5qSSbxDbcTFNqOO+E37imvTUHhrcwUhrCNvbMhgEyOt
q+1fVpbQfMN/o5G7kr2ZlinKdbtnnlez/M3p0013vvCEHyyyIlBCVLmehRhyDuKmz3NkfP5Cf2Vv
N1jfBViSDnFA/88GFCGUkhLTFqsb+s1ivLZ2JfF+6xvEXOvqufeJ1jt5tLhrnu/X0hKYs1da3+41
zk7t6PgLdU3eaIRqJ7ylOUKmaNoh/5FXPgpsbpeDp4A0d06X+gTXrWnLl6T08Wjls3iTGcEYj+5S
6FqwZKv5z5AkQ/aUC6/js1wxZmE3w1qs/94JfL/SgDVSTy/rJFz/xcfcAbUQ3UNz75WSZgU28vit
YXnpNMcVVedXwqAs5FP8yJjjPnVNMhsTQZD4sogt46su1Rd88CDgsP+ut5h/WVq0tHkmdgMqsf5X
NmcN4dhyqr+jgYpxn4WG9UMhcPoxo09Z92u+kYRmdzTYjxPUP8j9DFkcMuzCf5Evmqm9gYgmf7ZT
P6tvq6TqDIrDqTWaoJxRYuy2yx/ZEvXSZG+5ygv5VmOfiSzWmLBlUPjSIH+ezfmRXiN54PWiVvGy
OAaqiiDlHPtiQ0LvnhUX/m5X0aPNkcbJ5b5w06Hcj8XSN3fzNCXjnSu0SV0hW9RuUTSQ3pa6Q14y
zUI+99po0SHOkf0cm76P3dCDWaCFaHMRg1Bd8osQiddPCWaLzZNGjLJz9Cxl/8TCnNU29mmdPsRp
o0hsE9iQ3QKFTesN1fEqr9rYyNR96eWyDvHNXtxjrI36+MPFve6xWjefSuKSnPnYrHo2PZrTUP3x
eq/XI2kN+puYfGv86cdxZ+xr4l2WF49/1AWzzJPl61IJpP3kl2fHjuI00nFxsENcSeyZ2i1nr2zH
dlSHoVoxqeiNBpAk6IZWkv3TerhkXpuYekKu6JC1hLClYw5bM26yfa8J8zXxwBcPiqR2qANrZxFy
gymj5waVsFBwjpaXs2X7ohlC00uG9JuZzp754qX20L71A4shwk6ONCObfy52Sb95OgRwXKbq1pFl
1WIsmFdgkyxW+ymxRle/b1hw3auXtMa47+JaWMea3R4ahrPYB26FJpYCBbKXm7pClEqGjZVNN4Ul
C+8WqdDUXG16ovZ36XRxue8HTzis5xKl5ORW+BiX2GoOR8R3UC9JflBl0I+GUR/gD7vGgyE6Ee/r
LI1xC8ReURtvWyzetCJQWlJhVqGSTPwpvbgYDtWgVppDAonkIUcAYWG1m618PYm2uRvSYsIBq2NL
a0KVq/h+bDvrJel6FG+2zFR/R+5t7USJIPU3TDRRfcVxjwVXSr/RDnGMJDKY0Ho0x7mNR/VQpolb
4Y0JooePy2T15ZPtKnRxweCozfG9Rq5w61eFXJ8W2xlYbkIZ09dKq3GVzNE1pmGc5KsfILQrtKBp
XIK5Uo5CZ8sNTb638xzXIXUb9OF49dPdbLINBYs+UHZxuDmXInM2fPb9xdIH0Of6yt2S+/Jp7z2u
q9yuYt8HgTSTY+Zjo6oGx7xbTKw38D54aroUswpRLT1Ws9bfxtzQKoG7D6YCmLIpnE6AjmQYpqY1
ZRxBGamCxhPZPeoSIvNIS7///BL9H/Z48qj4t9AwocOMY9SpWZ/w8tnthB9HEifbPFCeGn4kyDBe
GgS5bjAYbfG9KdJ1DirOmGe/SDQ/XAuR/fz8h3ww5WBiOhiSY28Nt5NnxtNSayAGiuj/ODuv3riN
tg3/IgLs5ZRbJFKy7LgqOSGcOGEvw07++u8afSde7mIJvQgSBDDg2RlOecpdkJqt/dnJxZmP3p/R
tmnP0KWHwEtKvB/SLjnC+Px8f3T5t29WAXQyJRjU4nCo25IZkD0WPKxFHHLCVnHu29WBaUlI82NF
VxQhnxJa1l79Yjsm6QyYaMniAaFwhclXlWk2uXejAO44GZ8TifPq9uaLuSDm0KvaslOVkbWdizky
HpV1QEk4FqpgL/jz36uBpP+cdnZVldKZ0KzG/KcvuFCzee6O2NZFHwjQxz8zu98TYroqecqRXY3O
vpQYpAJ+OXKGBVdHwYQ6TVbnhzxRlo+Q1xFyRtrtz/sf8qp8J4eiR0EblUYgDbnLoTp6xlM10QEE
kbm8wsMvz2Nri3OJUMpD0pO+ARBD/+P+qLeWli9II5WyO82EzeZtCZV6d6bNFGv5j8Kjv5Ql85M2
DP8YNcks5Fg/t5HAuD/qjWWFdkNFHD8nxCi3ZbZuUAuFzEoJhNNrpz5qiAMLZ/YjXAD+l6HoIVEX
lVqK23bxlMHabaxJCZwmck+o0PT+AqmaekK8px56VdRzQJNSTvZUEBtcv5vioa04ZqEoA/rcYkS9
ekT73VjVaucw3BqFYjKVcWht1IE2+0Sp1bLimPDFKIkcK0hgB7BIex2FG7tRGkGCTsMXWfrjXO5G
FI2yWXdx8E0rJfvWo83weWYljbA18Y5VpsmlJIOCr/54f2fc2I+SpkLTxAXHw6V2Oa62NisgvjgL
Vczf4JGKIsyGGRUVy0QAs+qzUzxr0+c86cXO+bvek9SWJa4HIxtKzNsOIbgFu12og4SIWs+HNk/m
bwO594GC0R7I6xoNwxmnI4RUH/BOebVdzjJSFoTs5rwKDeFhi4qFaT7/jOcuTl9yte2puva9ZoUJ
OHfrUaNW/HUh4enOwo16VDpsA5UINqLaf7+/+jfWQHc4mOwqTiaAmMvfZRuyU4WodNiqmH3Q1Rpj
v6MVSZ5L2Hi+P9j1FuOiA+1Ax0riHq6OSzcZKv30PFwnA+GXbmw9f0DL5GmGkIjoiqEm5UuTldGy
s8euT5BOpROCKB1aUHvbvZ2QLrcttolh1QhFanaQFxC1vPviYRSPkqVOQxgOqpz+b4+WkWdIqLhZ
ESKNoHzLqzQ6Gcs64LgQ7V0814dG4vg49CarKcH9l0N1mAdDSKYoadWNGmZVZj40KM1wQ6wCvZ8U
Ob4CVjYljHffRQxMiRBDMrpO7OTNwIXewSwvi1DPlOGEStXkN8USvbfv6DAKqm7ASQk78Be/HMUZ
LaQ6EBgKkYiwfxklopausYrXyB3694I834aCICoJX0Sw+uVQKnkLB5ehIq/VCWroNLhu/uv+xper
chnOcLEiBOrCF8aFZgu5c1GQalt35XPlhfsJFWF9PQJcoCyc50ByG7e29iivt7Y8yQDgGHArXKzy
z3/bjF2n2d0yFUVYzmv55zQU65OTIYnz/omB45A9SFr43jZaoqGlibpKi7AZVeeMFQmpz7Lwn47I
2xxz9f3jsSdAY1LFAly0PchL6zZumSZlmKa4GK5r8b2j1+n3+Rh4Wvbf/cndOGQAzlT2Oo+i9Jq+
XEJrsIce0Ty2hnssnbl+qM3ii56Q5jSGHp1Gt1moqomdW+TGhwO0jTIA7SfoAMbmpVi8uK9yNJPC
XCnd12bkMmRXznth4PXFL3M2uEGwYUB6bCNsoXVZLlXOQiOHAztSyz8nlZE/dc66S+iVj8hm+xMj
E1O4EsPibkkU60pZR12iJhSI5Kx+iWht76sWsvFU+B1cSibaDF/Vtug+gcFsf06iGedAjWIcG7i5
s+4IBWT5UuWIhvnpFHvG4zJ4RvHU5p2hP7rWquAtQ9SpHDGgKIeTk/b5dBxW2goh72gjRcI5Yuec
BNpxfRUd5fWB10haeY9D3/+duF6fITbLBznkYEWWE3UFRCtzQ9RxWFd97BxoD5ZYFKZaspyQoiDP
RskYCUCq6VH+qIA80Q4WzF4XjOdKQIFUVFs/QQSud/LgGzvE43ZQSbhR4UXN9XJfRm5nskeyKrTo
07yi/Df/gV3NnlvpWza9+Wr09+m7S8QRGhXyePx2g2jsPLcY+ipEhcpontBscL0f2JXQnc1XSu2+
qiM6GtIQpE3XJ2Lqn/XUiMsjfPclPdb2aPyLJmU7PbhR2wjqs8ucnNa4Kf9WYNJagciA9P/Zj2rS
HwYKsHFw//ze2OLQ/WHvyFcEgNvm/JZokEbU3qpQUXLltWAPjmDaVO202Ir1bqkLSHykVaBT+Bd3
xM2ThZmVvWhkqyEGjMNjP2fxKXWM5kxHTNmZ1/X35zpCK5jcjbQRFN3lh3E6tHwMCnHcEKttnNDw
HQzkiMopOd9fwOtni8oS1R0GI0G9gnk4mZdpbspVtBIX94emKLBFSA3DzyOsmqh90sC4P+L1J+N6
Jx4nsHl7KjfhaI1EYJsvdhHWnLMDCk01x45GGnbh2uH+UNe3u4RmAz8D+AF2b7uKiMOWbWQuZaiJ
sj3qy4eqqQ6Y7VAclOVkrEhLKQMa7Vzvt9bUk7w4FZATMalcgd9OVYFbS4wTSBnGaZ75yegeU7sw
D5owf4zc8zvv5Y2togO/R4rcIYEEX345WiURxVXqliGhQnIsOyN5MpPi3bQPio+2LYcgyoagszlo
K2JcGvpjTYh4Dv5TOtVW4C0op/I5d77ajQlJmWwJQYeXR/Z9OaFhjJFAVoYmHMt5/pQ6XvwY5Vis
3N8bNz4S+Ef+duBoeFxvgVUust/Qy8om7Jpzr40sWpVNvjnT1jGUnQ1xY0a88qojcU4SZrfJGuaE
UK1GZi+MqQadBXiLc7IUy5f7M7pOvSR1ipSLZSOA2rIxJoN3Ncps1m0hwyW0z2llaQXcN6vG6WxW
p+aQ41e07qzkjQMN8Z93EPggjJYtDq5zxFChG9uEbdGq5xlYsG+VinfEVODdoHOeKmhHoFlkdgnC
/XJrGJkaD24X1WGSTeuxsUR/zMS4F8zcmBDnloCXZJIi7Lb6uibALdZWb8K1B4NUxsL9UgKgfzCG
zH53FsTDq4HuIzGHD7T1Wh8R4MV7pBEhotbdiYjGO5QiMw+LhrXi/e1xYxOick8RAJEclEO2NTOJ
oR6ysRahgaShCcLdU7zTYohhr8p0ayAeRymvhSsHGiiXH2me0zFDsFyEOEBmSF1M0MQUZS8TvzWK
B4qZdwsGPFDcy1GKYjFHr0c7DiVY9WOirLqLriOQtp1lu74n4AdCsgSfKO+kLb+n7kqEW2d9CL0o
i51HY15Qek7VPp5Oi+KhrJcujtgLa64nR9DHC4LrA1JGpF2Xk8O+k+7qUg9h13lFOBIr0Oip6zTf
CTOud7p0ZsXQhwwcaPv26LZu33blrA4hgtjiTJF+8OGUdQfI43vV4VtTIj62HY9/wEXIn/Lbo9jp
9kAl3B4AOSTZeTT0Ga0VZY/7cnNCtnzvIYvwUG0WDjaaA/wxHsNCm8oPigPSAMVZy8CJQIHbff9E
XV+45HCWtF7CPQIlns1tNBpW1rWAicLR7qr8OMWT55yNTiF5sJxiSEPK77r3sBRl/On9I5MZwLyn
G8gjKTftb4u5mjY2NGJVHnNhVPahQn+2ejBrDxzLsoB1em57fOCOuj2P1fn+0NcxlSyjsOFoLqD0
slVx0Mw+cd00bwOEJ1rfqYz1m5ZYCOmuavy40qD/1NpGewDvF+0s9/UO4uVElpCDYUKD27JYWkN0
Yi7zLhgUYT5kTcfLpqd7uOfr886acnPJJ03m6Jt7ZZ61pgfZ2QW5mn4ZsxLf2rJ5dZP6X9vqosf7
i3m9XWGUSBCq9KmndrQZTEtN4EyqjSpQmyK9vcbLOSevQMVD28P5v5HNLnM9OZbExVNPhLG12TNx
qleRaSZI9Ii4c44iARNyRBV6UI9zk5q5hHqCGZCQnvWIEaP6TANiHL5I/z/sP4EQar1vJrMR4Z05
9z0C2kDrzqky0SAdY0N6Z05iBJeVOfHP++v0duFtfzz4AQrKpCjUsjfneor1bNJE0wRdka0JWNO2
ND6ZBgIKp6Ko3Cb1KbcXyWGa68IJI5if2aHojLE7pmLOgVVnI4H32izdeMaHOo5PeU/VpPDnuNTc
p0ZtDbP5o0R5Wv9hJiAdHpTWzf62+DqrnyfcnjidkIEfsyLRNB+kU2a9AITAxnGiml38oWM0MR5j
uL1IioF3yzD+iIvm9f463NovBPkWH1Klx7Z1UerGSgVcYuYw1YC5qEvxg2jB8p2meX8M5Mj6G/bd
RP0UqTaPOJq5qTEBcA5GWbzpJ3N8wGB4whIzXk/3J3V9rh3UC5BLQ4yTuW1r6qLzPN62qApqHuIP
oIPKY6E7xbtvD0I62dJH2I58aUu8JlnpGsfFd3mY1eKI1mj0qDeltlM7v/GBoLDStad8SfqyFWUr
FcBVVjKIQFhJ8dpq+pod0XDPHyy9roudwPvGwtGRlF0W2ZBAXezyFRhXrTIWLRFImbqvEkIZjLzy
O1/n+j6E8STfGFIKervbOj0o8toCddIG2ChNjwjbrisy3V2fBmqcm78iWxnEDq3vehERpuRxISom
Mr4i3MGQRAi64YlJiiz5OrfmhECl4g0YeRNZTjuf7MYE5auCZgdSgWSEm51uTEIQO0olOFAlo59b
tmjBDaKgfo4XMzHBni+0su/v+VtTdGmRA/IgKLoiWevK4okea5qgqZrmE8SN8XNRu+I5w79jJ1a4
3iWQ6nhj4L1Q4ebauNwlhVk2eHusfWBilK35bZm7UOTadsnP9+d0PRAuihCrAVagRnUFE1I0TN5K
vFvhPPSaPxs56NPYeDeHG/42wR3FI6IQ6h6bl8AtYwrMltkH2MX8jC3xoJXzy9T08G0G9f2FehkX
E4RT8SB03V4aArtc1UqUHi5ZX7wOYKtPYIOnncT9ejMwCk1qGvLIOFJjvPxC6DsBSVXFEEzVXD2h
h+b4bmzPEpK4l6vf+EYUSpkTcTinedulclSMf6gTTMHU5MoBeAYm3xKM/+6dQBecCx3gBPWILXhq
Vip6Hyb1ffTOsE3BK/Sjoq3rTvB0NRfZzpOXE1In8hNtli2DyuSMCeD1Gk+Al16VXvZd7e5cRlfX
A8RUDg0wIdoUkmB6+XHMIvVSfZimIDcc6ieDpp7wGMPBRCnShwkzev/+2t0cD90FUgo6YMY2vlZV
RL0M1GIC7Me8z1TYp1M9zc2vUU/yB0WLYM3cH/AqoGeCWKdJwpoMEJ3N/dcqBQ4FnjEFlljMUxon
j/Oavs6T9kAK+lGL9Oe1NPfCi9uDcrJ0tqIc/HJV0ZsXarPafDtVffWc9UCDsfW7BlOYJEkr3+m7
j1M57YSRmpzLRRgp50rRgOwB9BCRwOWwmKZlnd7Wc9DGgPdHTT2uI9jOrtTzp6hXlM+Yooxf56pK
QXaWrfnZFqb5a46sb/fX/Cpz5HeQNf5/hV9KPV/+jiJbBNhsew7iyrQR2B1E+YdCezk+9JFWSYpT
pfwBLZfs4/7At3YX4h5vxHyKhM7mzGjzQHlI9+ZgGMYFJy77bwH4tsVd0u/r+K/7g13da8zSI3ak
5sT9SeJ2OUtq7vY0pEg7JpThPw44S4DrV+zXKLJ+vXskclEAVDBWuXe2+rFT1ON5uKL8OePbEOKl
A5Vt0IpgHnX7dH+o61uHkVBI4e1BKJn60+WkVuRiiyaHPO8BbP/hDE7+M2+FtXOD3lg6uqiU5Lii
pYLwZukSTcfYo8rUALvU7FPVFM5TWSrRJ33syp344HooncwTrC0UWfpo22oniWdhVJ06B27mTKcs
aqfjrMMwStL63YxpirdvAjbkEzzg2yyO8rTmzPCHgnoU4xeniMYfhHrpTkB3fbh4TPlG1GbQJaTg
fvmFmklNU5HHS6CtYjnows2+xamUfRsN5awNKShuIFA7j9GtVQTryUUKlpVC7iYsgc/nLrNZLkEa
A370YCJ9H1l1X6nj9dt7dyAdQYQXZUcfvNO2+BPnS9tpcOCClBb4Y9GDmUUgfD7eH+XmhFyCBaml
jgTGZhW14U2sR1sC5J+/Lsj/nUC1QXrFKWRnpOsTBeIRlVTgacTZ3MyX3yvVC8dJFmMJ8rldcd7y
It/oYYXdn8/1zcenAZ2HOyox/hXod8VBdra9ag1oeX+p+ybo6Xz61SL+a9Ay/F8G4+hK1C/T2vLa
20Kr3QhiWuAN7oLYhbM6X00gwPCd4IqGHsGevtNJuDk/nlIZq7y5z1+uomRT2tU4rcHsQvE7NHY7
H4QK1UV4egeUq1p25ni9QUyNZhaQcT4a+2Tz2RDBd5cFtEfgRlUbaOiEnwfPw3Ss9ZYdANfNocCI
AaxCzZJi/+Xcpg7/VXddrEDS+B/IXP7DSHA+cUO1O5O63otMCrUXR3IeZBPjcqSuXqLIFcg46o6S
ntNqMNFuosJ6fy/emI+ED8g6Aa06tI0uR0mXatQGs3ZJcHE9GstW+WmW8I4wurR+3B/qeluwaGR/
4I1cumZbbaO8GDqrrFC3a0wLLNpQQhwvDCM+abhG4UzpKd/uD3hjBRGNkP7GCKLRct5EGK2xetg0
mHawKpnzIV7BMPSrOe3s9lujuFwa3O7O2/e6XEGrhVqIiZQTGL1bcct6VfWXmufFzq1+YxiKpXLT
ybWjr3o5TNq6OdGo6QZLkcYnZSgwPKYX/f5NJy9aKbpGxQh0xOUoWeX1OFjmUaClmNfnpfBOAyHc
zqa7MRfuV+mtQwGdcTYfpq60RHriuaR+S/LLKlf3o5rH+c5RvT0Km1vn3uPZ2BwgkSWt1lu5iwXy
0n9wito7xuhg73z+GwdIhhDgR0icKbNtXtt4znoHTqYbqAioIYcntA8IkmJuOud7wq5vD91lzkB5
jWeQsoNKcLmVFbKrrFHiEmEIjUwo7p4Rv/R74QAhAa89uNr3woEUXfoq3rhjVh9ZlwN6D1h0ZAhw
Ll8S3O2U5fviflWX7lAmH3oF/oddfk2UH5HIHh0P4zphzH+1yq/7R/H67BM4ykuTCgLp6/YVGpw4
G3BWiPgWICmNoknDqdHjg9GYaIFH456nwvW3Zzz21ls1jeO/CRlIU5VxyWAQ1YY7Y3lU1Uc6U3ug
HrlPL78HIHsKg9QVqKBRMr48Ldi89NB3VqQCu2YMiMjoOKTw2n2Yzt4nsGd5aPSteMYQr/pBljXt
qMXdWFVG5rBSepXsrM0OB/Za21gBxCHdhSRAXwOjYqwXj8RrKU9Stqfze02Jo2ptsf9gbMjGzVYw
Wu1S3UETLg5zN1nm/zQXO+LnuAIVe7AwWhwecolYeFx5aZTjAlPzl2WVEtiSmIV7eveWAhYu68Bk
j7z9m8mnQwbHui6SEDdU9Tiakx5qmQJrBKVZfBC94/3h5I7ZfGuuRDqN9N9pPG+hBC0KeXRukjaA
c5+eeq01g3me9CdPZOIRYGj26Nrr9P3+oNcfGD1zqHckKzRAKAtfbjBMBp2st70+wIG05diniBFD
RHRSJ8BWCyW7vF67vcY1N/HVXMnBDMmRkYi1K6OkKJHayHRRg7gbXOWQIpY9Htq2m7rTGxnheRzr
9ZurGcI5lJMqstfV6wf7ZMMT/NiP1K1Rg1LxDq0SjBZy7qMkyktuIGAuFK8auMd5ikr1AapdaX1L
1yaq/SEm4HnR9NFofXuANxSIbjDzP9qlqJXXSqF1QS97tgbpv13jyoaxeXucrHSo/ynmIXZoBiRd
TEbXDGV9TCJYtV8WHZ9vXFIV6rFO0Y3lSZ3cZMBWFiXuswV76psy9W77aqVJnp9wInC8ky0G1X2w
Z6nkgZxA+6uFvpueRQxh8SmPxjHjZzowydTRc6B7RbOOG6Oh/YAOgl0iijfD5zSfhgGjwrrDNXfM
Ci0/gO9Z6wc97VX1T8XUJuVRa9a1Q9JUacbvukmmmPtRXHjqqemiXPuRTZ47vySCPOIXls458gFl
vMz5f5MRtcmz3qEU8xSvA7KohVa000FPbWQ60rGIv2d5lmgPebmWycEtBPAkKjl2rj4lau3SMZ2z
JZsZO0fByTnNbpEaZyd3nCYYRmdOvuRqHccJRqlujmcBtqgtZHKCJx/snTZ99LxC5yh4cy4O85jC
IGyp5uoPXtY4ziPTzoeD0atp8yla+1yXMqNV92MQheIhRaGvzSN+QdG/QunX8geU/fhfG02S5JSi
4B5/aBrNjZqDUUVwvaeugNhfDDVaFh2FKqShhroT/pgOlnqKaAZjSl33hokiSqeq3zqC3P4rcJJY
+7JQW04/gxbux8Cwlg5hJcSu8R8faiRgkqx0hlMKNlR8Got8/Gs10JD+wBs2eocEVaD4mKmFt9LQ
ndC6wi43ao9DgRjHqbOqLH3AaHOYnxa0CSx0H6qlOfOp2WOGzt33aKx1ax/bfLaTMHeyfDqrrL2D
27dSOn/Ryvbif8WsDdlRmyxPQG8pWjiglVrWH0WXJvVxdSdRPorG6fJnNVH1P7G3t/OXVsebOaj7
WcAe6RKcuIcEceQXkQh4+8jFFP2hjhTt82gubvucZiiPHIpJH60Xnc9OG7BHjeHZ0TP7A/pQuE4L
TDy755jep3ZGQnB0Pi/Q8JJvKfbvxcfUA+RyBBsk+lcRL+ULCuyIlZQsVP9QO1qshMmYwfVGVcXW
vldu6/6VIzeCpnKJxNmLogKTOCc0RpaHvLUXNFV0N9JVv8qMcjoZJq+nFgwYixrf2qFN0q+TpSza
RytqECHNYQHiwdog1JcqPp5Ii44XKVY059nDMd2nLCWicHYQjTqsKVrZH2plEj9SalSR4UdGmX1o
cq17nqd6RCC8xKP3wWl7w1J8F6rfK638aK7hkBTeWPhIlnHlHdFXSuLPJGBxigdwmjfe0YwVpzt3
uKt2tXQsVZi1EufR2QBlpr4sBbezH0XlEAULtfEfoOXdFFkqz/pOoI3KP4DHCd2hZNTtAzxjhTpn
IlzvOFOvFMdZQUoLLZSyXTiO+TBji+LVKLI5Cy5hGr63GEK7FmbbvZicwMWm13ua1KT510jY5k85
6mP1T0EJzw0UAzfWV2vJs196YqbZK7yfqH3qtHn8B0aci28ywlGeP6mN6h4UNx7N42rFi/sw8ugr
YTpjY/SienNsBIng2362RvwOHpTMcEq/0mKR/Ihni8ocnp/tfGzRxBAI5Ri9Gag5bvdA7Zyq/KDy
YC54gUzWComlT9FETep+OkxN3KxHZ5hd82OyptM/YCjHH+PUd+rLWLq5ixQbEo1+lVbL+N/9J/VG
DIP6vSwts2kBDW3BhyJjmyf1asCaz9QTfKz5qKxm9QFvoCQwUFd9QEPKxF9obD+MpkD6xUWi7f6P
eENCX0YT0CksMPVcLtSCtpE8KLpW1IlpBHkf4x05r3Fenohn4E5NI/7CC5/TfhJDB/1nKsmgvhqa
cJrvWqksn7iMKnGs0nVA4sNYWyzhcRTPceMWulNlyQm76MJwfA5mNYSu2w3ISICE6X7pOWd1mit3
OEddNyonkDQzRtyQt8wzO8D7vgij5VF3MsBc/jx0fX1oBqTbzi2sBr1C2Yo+Wuvrs4nTt2/Ho/NP
OWnR+tGkNT+9N8STeoxwHAF8v/kAbkI8BdG8dB2rNKyQHDcOCs9/63N+E/dh6RuUzwZ7LtTg/re5
Sh0YVBL0gGSTCNOeuYy5YuB1KypMadjF2nhaFTyc65qb638YBdQcHD3o3FSJL0cRzVKtq2OkoVMk
07PbUsrMrc7amctV0Aoag2xR9gaAWpEqXI4yjZgNmk5tEsjpFhEAHBisovXi2cqULiRo9QL2+p7v
0fUKylElIBALAZqum5R49KhLoNVlBgIhuBr1ILxWfIgW804Z4dbsYDhS5qZFSQdE/vlv0MPcoGSE
J4sVAAQZxhPv6ZB+HnE+Ng56Uy/ga4yiH59GYSj9TjZwFZgjpIB6JFMk7+L4baZoCVTK2I1Iwazp
P0M5Pbft+LeXO/8lSbTne3h7LFmWgeGFBIj889+mKarFagaaz0ELbw0RpSjqHtJV9XCgMFAAoFL9
+t69yeQQUJPcClq/W8AVonCLpStMbir75uBJv3OkB8XOHWje2CaSU4FtFHehJJhdzmtqUyeqK90L
ahtm7wnCl6n7lQ6w7GBZiNUdFnQZ2ycLtc3i6NbdypteLFDyMNVSnkSa6sljl1qxeUyKxEqhz3k4
kp+sVczjMXLaankybZEicZU5oxtY0gPNPuhRiaCaUnRu+r3naNpnHanKb4i/TdB+1bhbD0QrRvdN
Q1ar/+alcxw9NLSIB0zlx7gLrDpPe+QNbSc/lmBLiZhJ/NChwQEHacQ2dtUDkKuy5/cUyhI22grp
tpiF0jxaUZqtJ7Tzoh+NrRSj7w3enL63hgfeSwJFAAsAgAG5dLmuWZKYWMOryIciepQebPThYPMj
ubkDR7j+foxD7UGWCwGnbtE88azpg9BRV9fsLgu83iqeUFyr97YJv/bipZSzAQxA2ZM4CNX4y9kY
pAAQEBAcQqJ1fiwSNz2YxrB3nuVLcjUKEsOyjkuBbWsNLNo2IednL4JIqn4IRHpPZhr1f9SGl+zc
ydfLJuMOyU2lmiuBpJcTmlmzHvW2JGyMqvim66OYz06KCu/O4yk/8+WUoKDqqBehg6KC7pK/47dr
YzGnQa8nJQtXujT4JWqQLY6EjdCIu9ZcF7+F64ZLlqMMtl/kZb/DG5Uf5nL8N8q+BCCyOWgTXo5v
WLh9Vy0lP1wB5wPKuegdO+mjawzf3GLce0+vPyDux1RIVKIqKiXb8jik0K4aKiR8IiF+amoxnStY
Qv5qgUZ/7+0oXSIJSWi7SzGqzcttx1gE08klyi9SSm1l+a9VTe+GLfE3w7il2E9/AiDb5n1x7DrV
21RRKOqlpDXjTAAtxnfT2xjlrZqMy4pNIW1zUwyZ4wqnWOIwrubib+AEdThbxZ7G0fWGp9hPMcjx
0KGmBLIZJQNnQcLuxKGaF9SpqzrygqSz95w0b+wAqU/OdUR7iZB6M0y8tEOXL2USKlVi/mGthhFg
tjWH7pjqx/tb4NZQKHFReaUaKIERl1s764thrTo3CZEXnQ4qLfYzQrbZC5Izzc5ue9u4l8fIlcx5
Ux5kiFFvOKLfjnFrdOg4arBip6w2x+Pgmc3ot1XDlVtYA8Vt4Mpt8bOttEyzfU1DkdGfix7ioJUs
qPmulpsUzz2og+JJrHGqne21gmte4QGjB8aUj8lOVfrG9+bnchpRH+ea2+Y2AI3rvm+0LBxMaoiP
GnVp43FYW9LO+5/heiAZpQBw0IHZ8BJtvrhtlmvb5nERtm5XkyOU+SfLS/cMrK7vMbn8dNxIQ2i8
bPOBPDdx3UCLIRwKNX5BMFL6JXcjwrYazFo0TCOxc3PfmhdoQqQ0wMnSLNkcfhMT1QwLVUi7w4os
FxK86SmNMvP9l4wH9lLijNnEoN0369dmeM8aqQOzn/p8SPUvgFYgdp6B67NCXwT6igwpdYSrNu93
6wlHq82hDvWZ5PrQunOG5NegD3+o4Gf3fNrkybs8LVJVhTuG0NWhvaVfnszcWZch7eEGu/VivjSw
EVYq5YNSohbSIriogaYu/k6msppB982UorjP0TZ498aUCRc5AnbSEtJ0+SscJerIGSjYO50d+9Za
KM9obCpf3z0KLxHoAPBSMoqWK//bzTDXqSgj24oCEefaB0gnvY+zQLnz/WQU/vuKyl4jkjQQ13mQ
gCNsVjRyG7WMJhjkCFsM4sGDV7U8xqU65j6Ks+v0mLjIovq1FeHVe3+Ccpk2Q8udQ6GG7AAqw2br
qHbsYJvmQLF1MheZ2Fmj5q7pU48av5O0fsJjpflTOqgE2fRbd4bfHkNmbkHGhiJIKQAC3yY/md1p
XMqyrMO+rJVDr0/zQVeXeKdLfWN9ucFUebG84fjkr/jtK5Icx1iprHVYLFrzJwrJVXWo+m48zRZp
DPrO2mHJUvvP9y4tqGeJHSQ246rZilXMC0LTmla1IVTzf7N2aT5rZTmfVNkFjlYnewAcNB36zna/
3B/4elHRkARFyJZC44Pe1uV0JxVDB9Qz2jA1PFx/IA6+iL7Wdzbt9s6W06JJh7mhLEOQM1+O0ijz
6lRm04U4ufVB4tKYG3ptOmd6MR0W08ge3jsrg3aZRzwPAgQBn82shgL5MpDhVdiplNetfgQxTzl2
Z1bX5wECLlwoGX4ysy04A41q101UV4Rx10e9r1sUcQ/Ctuf66BTaYVQf03Vp26Ad1D0nrbdX7vIs
Sv45zUBSSqBTW1GdprGyAQGQNoyGVY+f+b+/nbiIz6YUlD9q4LIRAeuELO62ld75du4tzWPWx7Md
ZmvT5wcSY033gWLgS8EMSYAyD4LfSVncNTt79jIUH1ZZhY59+Jtjci4HVG5etLRZ/lv7xfyH6H+s
KeC7GTq/cTRnQWsUlnNQLYVCLgKwbXdqsR0toJJrafQQzWLAuiHu1W89NXKK602JthJYzX72Ea2u
p4OiulHsz1gTO4cpKg37aYkKL/qwTr1dnblRF+vQWdNS+FxSWfc4ZL2loQJf6Sg7w/tuv86ocXsv
XoT5jp8OOp29vk3/M4zZSf6tjbVfvxuKmWSP4MYaQbMOL0oU05LxS1MabRXOCqLwxzJuPPNpqmc1
OhoinqNANUcMBFy8psdnWhHGtznyWLe6pEJxRHrBoJOhFCjBKo1tvYJ0rbpw7qrx1eyM5pcu1NQ6
tshXl4e8W5blKSlcsNyZRZobVkDp3iuryAuEXxPhKQ49QLy2b5Fdd16sRYJqc+EtYZ5jyWt3vfZN
rL0a4DVQfxItEAqfkveecc82wKBGIy0vGVMeDDC9l2c9d2qu72FpQ8LazGXN2uWn3tiN4GnwlnHd
I+Jc3y1ESojEUbmlMU9ceDle79LZtSPRhQItMvuhmRSrfTbW0s4PqRD2l6TKh36n0nljjggLICbI
IyjtPTdzjMFK4WS3Qo7XeIqQbWx9xSBby431vRprLCezA3GocaVBBNo8unpULzzokOMLi/dB9sPE
o0BK6UfdeA0uDF4+nO9fnjcWFJVlC7gOwpASOX+5oCX01nWl1h4mKkBEkKJQ7g5W0lbGKYrNzuPp
ra09DYAbK/qmVMN6Io4DIe1y0IVGqp50zhhmLjbufqqp0UnteySUckh2OxnR9Qztt8eI7SKdircC
L1aVuKRx8xQS9xZ/kAZjSA7z4QEu3PRpyLO9yOXGeFKrCeInIq6s7Sb+jPIZETRdX8PR1EXspyVG
Pv6gwln316QcaRp1ZbSHV71eUXwx4fXxDzEprK7LFaWLqOD8M6rhZNn1SzFXxUNlx8nPllt6J/G7
NRRJGdpNgHFgXW2ed73TexNzBj1ETz79q1a6GUF1Gvhha1XDTsByPZYj2bNSpYRuIVj3y2klQhsH
ajRGuBrTEBDWaE/JiJXT5CA19t6DQLhC8EPBh+gIxZfLoUyxoDCSJjayKEVE2jAsz1Wr559XvU9O
yNj17x4PJCk3mRQwkJqNmzyzXhJ0zE3FDrE1yXwlQWijzPVzo+ufwbF0O3fYm7blZQghYwdyIop0
ksS2ySQGa0o0BYhKmI1o7x3QFRiLQxE1hfI5GotoBhMUdSr16pzC+KzF6ETPplnHD4qKi973ZFbr
+Uzt1/n7/rLLZd38Lh1lHegLFKtpV202LiW4XBsqVAfmHluCEoeas6448U61nHbN9TiU5WmKUZ+E
ibQVeERhoeOt6hN2bQK6qZZihI82NgjGl0FkHa3Ntrdx7qhwAO8flgjQ1bGDarf8H2fntRs30rXr
KyLAHE7ZSaKSJQfZPiE89gxzLBbT1f8PtYENN7shQh9mMJ4jV5OsWrXCG5hy2E39a3CMfD5kdS2d
PeIJhvrcdS5GiXHpDl+qOXf1r5mb5caevdXg/qJqo3Uc7NxlzMuEQtkxP7Lru1qWIZSGMSmbn90g
1PohN+IwOhKjsmof6Z37CU/g1DuEi1HSV5tJ9D1TYWKHjlq5im8D4uT3zFcqrNoQ6BvuMs9s8jsS
lCqogHIxTybxV3b4UblfC2cY/6E4A0sz1Yzz95nuDqbPUDSxd2AzIsPHjAQXj3Y0rD8iDxv3BuRs
AXaqnAecIaIW+mnr5sq8j7HrzP/kJgYTf7Kon+VtHxtZuGcwbphBEQIGPM4yJoarMi3mf6saP6Mn
GIxAi2PkGoujAZai+UfkcZGcpFoU3DMhwRlt+xBzro6GfMKVBzmnv83heke4vOt1OkQ+gmR5d0NR
b9b7VCvMJ6dKZfc0JJ79ajhlOx3xGmeQnyFKoByt0UN4JQbL4SJVUIfMIG0nDPetUcTP2OCV3h3o
HVx5mhYNbJyNopH6a3a+0YHK611OqiMOFJ9OceuEmTBxIhyq5hDKQVPvu1wNrQP8ZqBnMQoUMDuc
psAm0xGGg1ZkE3fhsfRU8YiNH/KDQNcU7djD1vqNxqky7BoyWvWeibsVQR31cO8qxYRTjuoq83xQ
YuZk+8UZ5B9raLTmpOp5823CbscLCvqQ3704Mxtq/1SPT0bh5drBxoKq/TqP0I42Ds1bSbM6m8D3
ly6rDU6CY3MeEiNtrHRtpuRJEwNFmUJPql+JtriPW8gf/xldFJYPEc4fv/U47e+MhM/b4NJi76eI
ac/OsLLKPfZS9V7MzIhSBsOkxTszN7VvjlRoR9cheii3bjlwWJCq6cKTJ7Tpo5IP9IDAEpAyoopG
w23dRHSmbo4sq6oCIykKwEpl+2RjQrVRIF6JMAxTrYUmQM8CrPj529JE2Gd2G9VBZ4ICtuc2PoR1
056McpNWdG0pHmgp4pfeyLrCzgsnhqo71YE1DSXWVM74ac407Y+n2O5Gh+RKfHbe9K5IEJfW3io+
N2lLvmF7TdB6g/mAJol2FEPl3Hz0FmA8gQgfuniQcbloz98dcazHDDBvAtMJy/vRrYpTQq764cxl
WYXPQ7679NSW1/p3t0cxLTEZaRPUYzI9RVGrAKvMwRCiFbv/+AMZdJaWHhZxyVi9tiLqFEuP4zao
pVYc3MIWe1LCrVTs8uMwwaTkMyCY0etce/Z6CkpBmTY2wTxWDrc2s5Y+NOON3OEyoWUV1yUTMxA9
BzZz/toUGpBmKxK6Rgwu71Esnk6TBnFyavX+Lqane/r4u+Oc0vNnqsCfq/VCC1QFELo2SG18t/Iq
Mg612rcbT3Xt3ZkIFRuWupBQ1xu7m/JSghpYvlCSHhpZgPKsnS0M0OVJXQwH0Ihn26kUA8uv+GvL
cZUAXS/SlrtZ2nvVkd5N6Wn9Ts5VuPFAlw0qlqJjSligeUoMOl/K6Ayyn2TgM4HX2hV9/Or26Wke
NMNXZ3UkJSkN7Ne0l/e/1rUnRIKR/tRC4UdD7nzZLrezMrT1lr5Ymu4QOVVxqMSblbR2ayNeW4rB
FuUqyy3E3vOlFDn3+AjgZmopFo5oiDgzHto7xTjs33+mazt+iatLRQUL3loFCtuLFXMcijbA+/rB
QcsKMF4iEdEsCiJGuFUOX4wZKRa5OtD4hbe+qAqvwl/RpUoiVNYboiy915Iuf4pcR94oHh7B5lR6
+1ySZipUza8DsPzHIa7w28Sh9nsYdcVRgmvYRQYEOK/JpG+FkbIRoN88i89zAcZViFMueTqIoTWY
bRSjnisp3oRh0VXz0bMyclIvU71kR5lYAlZX2zQ8Wg1odt9t2ljZt63lfY3FMP1y58we/FhxWstP
B7MaDrS/7dF3Io/AmOgWYlklD2L7QpuH0R+hxHe+jW/kc9JRwe6dIbVSVH+6Kt741MueWT+Xt7T/
gQHSPF57NZMehp0KmDZo0HPaufEgD12BKeOHN9QCtkLFCHlP9tSqJ5DEruJUViWCKdS7vVHGyUuD
FA+mDW31A5lTSuiPL0jAcVkTxwgaO+dHBTDvbInRFUGEgwPwYown03o0n3XcvP/V0jDcyBUvjqb2
ZjAE7ZhYStRexeyGqhJI0tQHlgvx3Tf0mtA9t9hR7uzeMT6//3Rvop5nX41Vlv4f2nxvDKzVAa0q
EdoNTrkocGut+tgwfh7gEjSFB77LLGvNj4dJd3cJfHLn0NmNVfyD9WOFRns42dotl+ro3E2dm2qH
Jk4z+3tfIeLmT1VToGUs7BZXpEZzwnlfdWHvBXMcYkxHKWAnOigKkPzNXS/yEa5uh272g9YqA/VM
NGiYJspYeqe6KDR5S17cxXsxRR6d9QmYsPppHOtQ/I4VSsY/JaaS3tfSqCiGTBUd4ns9tjP5PLSd
88fSovInLfll/gVMHrW5JM/kj5R7Ez/7xsg8P8dqNzykdu48jiBU8s9GYqb/QAFwv5gLKeiTN82W
dS/nLh/v65G240ejP1wbsCsMXIFTc46W4/XX/TbCXwH302tBA1bg4Hld7+cJWD70+Lc4YJdbjKXQ
/EUw5U1nc7WlIU25GAzbWlCkefqlKRWxp4UHy0Aaab6R9V5cAEsrnQwRtSf4i1Q/548VjRPm1GWn
BcpoWv95QxdD8exc8zMah/Gp1Gpza0evwxDxZwGkI323aPOuxTcUs1NA181GkBA+msM4zSI5zLNI
P4m40D4qYE+0IxWBRkhRx6R+3XsqE7ZGUwkryJJI3aMW6vqt2se+oY7/vH9SwdZdPhkvEv8alxsO
FeBV6HPj0fMQhJ4DMkgl/qV3o9c/2+o0zAeaYnAywqk34p3QukZ8bqHbvM4IfPZBkcAP2g1scPgP
dLUwKpWJdy9Ks6dbULqibh91kFqe6wul7OdPGnyW2Y+QBCmfMbdMql05NvZ9Q/8+A42P9uB+1obU
9hVHmyBszhlUiWzoMAiKEmQT/NqM6hFaSh6lR4AvU7YXvJTySIiZ9Jd5qmJn72qT6z5Ls6lRb8g6
y4CvULjA9PscY9iOEybu+b8yP46KPY7PxPxw3vXSghukNq0If8SGG/9EmZDxVRTPVnoMvX5QTzoC
6vbPQk08AzCIVykv+B661kHB7DU6WtYMdBUryszbNUzs8Q6e8ZO/r3LX/lX0sgh3wzB6mZ/OI7QE
i0L7P7VjrEecKDv7hEtQOey9xEq0W82I+g4owZSSQxRQALR96hR5inNat4BVk1pXwn8hOWimn1TW
aO9FicbVsTDSJMH+eoq/YIyOmTL8Nu+/ZpiV+SGv6vyxRlX0hSwGP+BinvL4kEvF+dnT/YP+FyJX
4g9WT3Uiu2VClcSJ+zub1YneiUznxJ8ntdaPgq2PdW+oxL/RxQoLvwF7hJt1lSTaj0gZ+uqgx7m0
T2krZ3fndYka7yo3zyFjYzsC23q01VfSj857ynVEPx+GSWbV0c1Tmd666APlRzVG5x3LeArFwdd7
TdhPVqzH3cFUSg/P5oSSCqbnlEILef84rBEyy8FjwMc/AMqYl617BBDMayiINkVH7c1cJG6HwbAR
uyoYgLy0GfRQ+0y4VnR6choNXBh2fTO1W9jDt/rz/AJlWE4jEOU0miPc2ucBDuYbUyUolYFmScN9
xlQ99m6ymVxiZ0pDrU8K+A/tzq37pCL5bLHgpINi9QhsR1F66NJy7J9wXneLU26VYXFqFBVT5UWS
pt0zhLNiv9frGkktr1R+FGE9GTQ9+8w71pi+9rvc7YrXRPb9K5czrmeOFIW570svG3dqr6j6c1PV
jf7cFZnxy45QNz4qU1xauyqvh+6GU2skD2bN9YOR/SQm1e/KUoK6rrQm3chtLj8aQ1VVZwABIYU/
VxePW/SoFLU5XsVV5mT+ZJWZ89lj6BjejpArZmx1mHjvk0JVMkzTWwRlfCkLq/v+/ua5SFW5XmF9
A3QAbwexY5Vj1fD0osTsvGDEsWDX0ediomtuybksf8v5ziC7f+Nao6cHFWd19Y0ernSVULygz3p9
OgIfxSlyVrG4dYWV3RtmaRSHqA+Fs5GyXr5mSkgSVtK6hee9poaVDP/HtlSzu7bpe6byybHTHAG5
trtl0RlzdVHuKzU5WXX3+v6bfRvhnj/0sjY9MzJ0dwGPnR8HLx5dCbgwu1Nl2NPx1fvmt+Kq2Yud
Rkg8RIkqvqaVkryCJ6j7m9GN43qnKGhNYF1UWfcTU9Mf0Au8ErhwOeh7FzivOCC0OQ4PsVS75Pj+
L77cCwwxFg2cBRoF6Ha1JwE/5xgUx/kdKrkSg/VmPGX05zfC1eVeoF7xGLUjLwvIbQ1/pWdhzpHS
FHezUMIx8OAxftXoOSVHO1Exm64O3jhOn95/tMvci54zJT6AF6j3jBnPv4Vdd2o96GV2h1eAc6hG
W//uGKVCHGzSb6ZdVx/VwsTKh7m7ASFwoSUaF0i3zDKSAXrynYZUTe2bRGgcWpUtPt2VT/amH7KI
pi+0sFWqTCEcl5M7ZHe1hcjaJMHzVdG4BVa4/GR0uekg0EdAnYHk9fztefnkRjMYhaUbP91odTQ9
9cKpP01CiucsT/p/LLUbv370k/ECGQbTdwIsiCj7+aIMAkyph1Fx5+ZZe0rqSHt10b367SmNtq/6
WttIzy9fJSJ1CFJrCyYYvsFSKvxVdXRkT0IyTL8D8VX7yUzzkzSz2L3/VMvfch4UzldZNupfq2Sa
yWwIEOKdmpjxkw3GHWl0fNEFmK+n95e6oKQCP8T0lf8gHEePdd0Bioe0y2Z7yu+GQrT/2an0uFLj
rraYr80yu2mxiw+Pds2E6jCnZtwcbFskymcaS5m7C0udjVQm3ohfU14ARS8ip/9q2XX9M+m8/F9C
uoF8xMQ40BCmaA+lKpsJEBuSAY/0zwagNL2mtLspb2Tkd8Is8l1RhpEDuI3Z0r7SFGEc8Niufim1
nMWz7Ic0+h3hoB76oZLLrxihjekjTftNl7yL70Bj0Vok/Oijozt9oTWiDSYQsjgOWlKSvRWjeyFk
qx/q2k4/+snflnpzOITNwszr/JMz+y3wW4viQNiJg8qqSf4Zxr8K8ufT+1/8oixaVuIyBzXFKIzu
8PlKWWKlpldBmBA4HPlgeeNX24msGzPVtf3YTBIyyDDcuZPXbsTXi8PztjJtfERGyCLs1TMWaNa7
Q83rHK3OveGEqacOnO/GbX5tFQYGiFjhTLGMD8+fD8s8KKdzody6UdM91u7YP4RV6nz0GuRZaK4j
ALzchvx7vsoM/lEBfazcojedPDbVWN/lnbWFyrryLBYTAuLMcgsCeDtfBQoV6XEmUfrBNsA5JVVT
f9LB89g37++Ji9gNMBdOPCMqjZEaHKfzddDOGFDkSKNAsdX+J9L77g+cDTo8DeQ4OZ+HqhD9abay
cOuev3LCQNmwJoxL/ljjS6lIF1JPqEDAaxeYWRLX2MwXLS2B1vOSjWB37XXqNCXJLTnMFKurx8yo
Y0dQpoHoHK8/MirTq71V2YSc99/ntYVobiDXhkKRSgQ5X6gOs7jIw5CFPMy0ET4RN4ya068fX4Xm
8RtHZWmnrB4HuieKwcUQBdJR/vUaPT1kerjFRLoSLphZ/v9F3NVxIr7DwAOdS7iwpx+FJ2i0WaHs
b6A9x7+apDN2jWZnhEiTSv7jD7iArEgoIE9eTJtVJhO9dCsgw7Xwjg43ot/gDr5RZV3b/AQM6BSo
GMGKWQXECGmPvonbONCcSRyrvpL7pn6xmkd0681jTiK88VhXNr2NAuFCOcXoBcbK+e5gvIThpaUm
gR6a5i/PaPFdHUd71g8MOKYtQ4grH5B8lrb1glOnH7/s1b+SiXaMIGZ5bhJMCZ2vYUb6Ax/Met/n
HvMbNdVuQtq239I0TqONB71yDAha6MTi9QL6/4KbVyqN0DK0uiA5DDeoOFC6WFW0caqvvE7snEg4
mXnDXliP8BtkGLs0gXgGsVI7qdb42wA4dqjbxP348wDVQyIWQgytlDXQook1OcjJSYPRk81jVpfq
T/BI6UYwfvvBZ+kfPs4L7W8ZfgPaWt+TY0esnKo0hc3kKPhBwDcb4oOwlsnG6DooJRHDGXzNkaFY
0a7vlGkkcwL2zuxzVEY8zptB7KVu03qb4wHZTSN1aSzp6Iqp+9asPe2uquOu24eyYwKkgvv5Vrle
+Z8smh7KjZeYX2fAUeZD2iqJ6c/YEM/tLupTy/4Ml50ssMh6Sz/antV2N3Zh5M2nMpuN1zhSgfW/
HwYu6jIuWDgIQKAZMGAZsEqHgfVzE0cDFqv4kaKVI6a9wGfQnxT1MZHFFr/wcj+RemC+RPJAPwJu
+PmBqWMmJimyKoEo4QqoKbo0mBrmPpz9LVzI5QFhKdTWmCriwETNeb4URMawaWtYVj1arcfWyqNT
XZV/3n99l/GN4YWHogM4R/buWoC1NSs7zBVUUKfCTQ6mN4gfg+7m91VRaXt0YIfHLO63lB/fzJzO
NzH7l/beggzgIlyTjDszmxr6GnAdRJbbtp8NSiQe9QWecqskpUhjPzMHz3vURj0uPqGQVZtADS2B
gkKpqmH8BafSXv2mpHo2/yirXnlos7nU/ZHdm+xod7dfTLOf7qsRbiFkKRfFrkiUpfCHOtRRNjJL
2H5qJbLvWYXMrS9QJO5PcaQUW6XvZYiF1r/ICNAdA0m0bhzU7UCSaLdtYPVObfmxW3V3kx6rzzLq
pm9qX8tT16XzcFfEkzA2wsUlwJZMlKOB4Rw9C43Ycb6JND2bciPtGfGaiLHtB8cUjIuMWbFf6tST
2VeZ5LW4b7LGrV549VN0q8ms/BdAd2y82o2Y9J2a0IJ9eX/fXW7uxekLijn5D93LdXrikbF6nSuK
QBr0a/RJzE8aug7/vb/K5WmFVeaBnGbgzORsbV2SOH0CfgsupzMB4fdrIKPJbowoam+gn85bXhWX
sWjBZqA1DUd3Ye6tXjZ6L7oxhxwmrIPr8mC6CuMeC/hsvZtje3y1MsP6/f4TXl2Sz2qzuYhKa8yd
W+ft6KEBHbS4eu26QbUPjXD7Y1XW7qFJsy3zo6vrLRJFYIe4VNckQRurhAI5MILSOIT1MR3i8Jue
lcUzg1+umKRljLJxsV5Zkt4N3u0w6zlA6ySzalWNOiepAxDS4kaJ23anG218g516u88Q3dnIz69s
GhjqaOqQN4B+XWulIGRWi8aN68Ccsvaoafn0MGStcycQsts6nksleB4IFzIrwZ2jQHK59i1mMmeO
qi1BGOoRCJNUWpMDq8C1v06Ip8ogFbX7qTOH6hOwfGYeWcG23VldZxbHxDDQWLQc0U0Y34mhPLy/
tS6vBt4BkyEQR7QDoPmdh45CiCyj1VoGblNIZHmNgyjS5l8aXMVubGnG7OUg6o18+9rL/3vRJW78
lZCiDCvmLoQFp+JtdRR54e21MkJ5U9Wq/+E7k3y6b0qqtAiXn/LXUhPC+gZcGajuZqkdS+6LQFcL
ucc+fUv35K0lvf7O5PQ0c+mrQHdYPxbDLtAtWhmEqKsnvqMqyEZGRjg8cn55uS2WO5WvSy/8b+or
d7zX5yn6Qf/SbP0wz9OPaiF7iyIGkz4SmGVks05WlXjwGi2E5l+jFekrHV20uUs+6ofMKqCEFkE7
mOJgNVcZTKcYQ4xceBnMIsNo1DIFYE2nOb2/T69sGVIIdXm9JDBEwfPvaA/mrAxKA446EsoNOtcz
ga+cAxkSd99f6sqttXQkSCnJWVTSzvOlmArPfWza0L8Z6wNTqLHkrnPrg1IBy2uDzUtfB527BcF4
vgrkKCFQsUCwYGgQ4Vdq41HOmdi//yyw6Ph7VpuS5jgjLZArjLvX/fHC650QSPAQYE6Vzz8SIO7z
TwO6g7g3iqjMq92scH1/z0WmFEx8k7oRB7ef9X5XTliCflZnDQM1TG3G/mAncaswacVo8rYdlEn/
r8hq4xsggCo90W3DYV5PM1XbGdJqot2cxsYX1cypWgRIEveBYj5FzdUeG809tFYDmKjDU8G+ictR
a+9ai9rep2FSChS5SFeebKWdq8S3Ui1xIl80wD1TX5SpEp8mR4+0fT6hrbqv3N6sILKU+ew7vdXm
4ABF1/U/1aqfnBtpdUUZJEquJjsdxez6ZFpDT4gN+05CxoubYjf1ERiIMAeyWve6Fr/0ZeFUh45E
0vMNTVjRo8bdJHdlmk75SxQB0Sr9fkz0xE9VfeyPaMvaPd4hoVnelE3u2L/LWp8krDF3qm9R0CzN
lwKxMdDSDHqd36mlRnbgpJVaHOBhJOEfnra1doZwQxu8SGiodODLHqHtRHpIhs1I5R5rvtaDOUUi
+u42dv0jHGZBUzprECFtaZs3J2xTh58Trd16b3nSNv1xaPEndxJTaW5iU5HJszOh5IqkI36QrW9g
yZefkIPUX6N+hGXt20mdTnKPcG6n/4FGTNRClw1JVtHnzhcpZ89Cc7cFw1K26KNkSYkfnVtIBy+M
2BY4sGP/lhcPc0fNfgrVsNB9rZrH5miEaqPsMxkmzrdx4G73B9sQ8zPYz8bhTSHgtAPNOWk/GoMu
rt+bVvJzNpJShxzUm/UBCR7XeZ30Ur7kao6+TJe1Yn7w1Fjkpw7tj/GA+yo3pe/IFu60PzZd2t2m
UaV0N6NW90g7Ox6RCronm86vgRMUvkEuNxyxutP/DIY9R9/eP4VXIsoiRkBbdRlRXUzxTbZtUWZK
zcWQotAv5h6l56hqvI0k6kqQZB2wpAvam77+KqZ4KOmW2FM2QT5mMKKR70YieZKQhXx6JPUWsvTK
YzG1pEKG1QeoZF30QDgZdHwQmwCqWrNX4yb8qsPI2eDQXvjuEinpytHWIUHEYW+Nljfr0B5jG9lK
4Bpe+Aw+pvsBvFx7yQG2db8iJnLzE5lsMd9MdYnjY5V6DVu2L6Vr3dZGamUP0+Smzc6rGSgHLbdh
t1M6R39Fxk8Xj900TOkuavHK3duJWTQUQ2H4bxL1OerkjWKkX6xuVuMndrzRPaTzbMvbNgGw6Y9W
DxFVVTo0UREKcJN9BUehuH1//yxt3FUMX6yglx2E/MOF6KTWaV5rmxPgc7PWF6VwJKDSyGUkaAFE
VzIVMdjCBn+kxgY0Nkux/7z/A94+5foX0D+AFUHVA/Z1tbMsiBHT4joQIOtgW/tx9uqnUChp4edt
iOuyjDNP3U16bd27tpLOd7Kc63Zv9JOu+VVWMBx0XKU1KL6jMt3ZShfKQ2Gmwt6hUtfEJxm2yU/Z
jPNTAdx8Sx3oyiVoG+jucqsjjAig5vyyzVWcsYaebH8Ec+Q3Vb+vkBTbRaK9J9u1NnKVKzk1wxq2
LYQVjXVXuUqGOq+G2DLKVM7c+ha7el+jYT8zujHn+Y6DtDFWW0rO9dchwwP7DMSLptXy+H8luVQH
cZXIjPiSTeqDbsgSrqLokLnPmxvcxtRgymYXZFxnb+zMKyEAWx8kVzBIYHy8HhspvR0hVpfXPCr9
xhw1xX0Tdlt8matxDbIMozZGsZeIsdIYURIP68Coyn6nCDwi57JV9q6ajhsh9NoD4XVBYx6zIhrz
q1cppBnR/2epyA2HxjfSUDuVmdlvfLErG5JaEOESlIYMGnKrwc0IFRfFNqsOZBw+QNAov0vT/ddA
0+zWHLNo//7xvXwoyDE0D3S+ESX2umXhpnWKAp8jqOfb/DYHq/ow6mLayJsvn2mZMtAeB8XEgG3N
XGkiE2AeqitBOWbhP4tMORAaO68ftdAM1Z0RevLn+891GReX08Uxg/tI62vd1+w1VMKHbJSB2hfN
eJBmI4ebsu0L89BneRT54AWc5qZyHEKkJVxD7jJFhuGX93/G5XmnTc8zU5YAi7LWDr2tqk9qpLZd
0JcpbqK5aj6CLtZ39OLe1OmSH3FoTxsn79rbXgTWuOZpHKP3cH7mI0/vw0hqHeSRIZ2CJlUlODUv
VSIfv9YhugFBWm8ZH79lEOeRZmHLL5R5PK9AjK/aBQ0wJplBogm4SWPlxUtkq3xFkELKTxCJ+uhL
5c3xBAStpEcFIxl3+1mTitpBbwGTucs1U850GYr6J8BnL/2e6C2A5RZ31+jTIDvbPVFOmj/VsIsS
WDs0hb8mZq94e2uo8/FRCaek3ejPXDkdoO+Qw+ackc6sZUjCRvHmHt+KwLWwtrCHfP5U0r3YOIOX
MXppNYGuBxzFTnnrlv8Vozso2jgGSRk0lF77koyh2YUkPr2vCiN5tYoxP0YIPd3J2Mk+PkZlcYpA
3N7oriHFcL5Zenvo5KgIGcwA4U8lTR/fdtCQev8cXHmRTE+BRABfoeZcX0NzojAqilnFzhUzMEat
eFVraW7kg5eXwdJKX5RtUfla2NXnz+KOXlSVscWLLNPpm2H34wPVoX5jVPhD/A8PZHO83uAyFOzn
S8XEikEXpgx6+KbIGkA4a4xcP/4Pq9CCXFqf8GjXrUiBol1cGHEfkIb2+6g2BtRrq61OwNWPA5YS
HC/Yb/o158+is/n0NK77APlt75hqkzjhNTD/eP9Zrn2cZUjncrMBMLqAPbRam8ad2wdz0YrnrtcT
7mynAj1mKRsNlMulaDfBaGMeCP4PVub5A4WycsScDgR/qZW3helmv0OhQ5lgfLdxW19dCnQwXlPL
pHGt/Au7NOo9AS6KsuCPwwjYj62G3kCvbDmEXn4lOJ+00t52HBDb1VcCODV1lZksgkEoc0xKlfse
GiWH97/S5d3x/5BfAMpJiC9ECSJ9DFM8VIZASl3O+4LBygmeRaU+JxGfljqpMdP9+2teXpJk1DCq
lwnuAnVe3Vfg7SEd5KzpCmF/mux+8mXZLMYpehbYhp0cFbfaOlpXHhTUFIpBqIiT0a3n6Lh4oOYB
wz9QjQ44Y4xob46rx3Ps2s19WOlb/oZXNgrlMLq0i2gmUsSrh7SdCUJH7w6BImGwSBtvJS+somPa
9t6Hby0qbypjCn7a90TE8+2foToC0aoYA+Hq1Q0chvEWBukW9ufaC4SqYTN1RytIXXcpLbOH/5DF
Y9BUnV3hF5LhnlNJPZmCRHfk12LO9Y9jLBbuG51M6HYkk+vpe9kz7rXTBgHnDIRtCJsS0ZosN7ON
6+raxwJ8w7FG54mHW32s0axS9Ou7MQiNqg2yyNZPpYGWPYpBzcbmv/IayZpok5iLaBUDp/OPZU8M
PMLaUwNRa9ZNPPXZPhZuvUsIjsfeKOXGelcejT4QoRF8OYjv9QBPWpVqtwh9Bio+C/9NuGAhIRha
5R0FgLVxH197NiSyLHPhFdGaX37LX4mNqETUsCu0YGwq5eCWeHcXZl48VTMK+k24KZJ8GUgYANDh
AhEGq09fg33yOO8apWBspmeu9ajS89xr5Bvfy6yobkNApy/5hH7Q+9HrMi4vw1DcFah1zUWe/fwh
qxHsG3ZQQ0DSrR60VFX8CA+L44dXoYBfYK/k0eSKKxAm9Jd0zgqMas1mbqcbpkNITyAY0vQfrnJB
g6AAxhoAQmjGnj9OZ+OsUbQc69aQcMA0O/w0K0r7UVUaUFK8NQb/DBZVhq3nq+DLZaYFRmlB7ZLT
UMGb+xChZr+qzI8Ks3OnAGGnTQiuGALjOoeiJ6XF8IzHoAO+7sOKLPGd0fKdY8f1//DuwHi4hN9F
qXs9zc0rOtBjp47BDLvcl6GSoQXhbF2Xlyd46eGyCIk7CfUaIVgKVZvFhIo9213B33LQfCXpx5ON
g8Th/V13bSnY+tDZyT1oUK923eBauenUzRzUjsvUl8wjlj7kjSE79eAf/3x4NROoBlrAi5wlVJHz
TeHp2IfxulR6VR5SY5Nd7MUwuEfsGj8qp86mAFaFQjzhAnzImiAu6qwRQzaoQdtG3l7HNnKHulX1
8dcHcJkzxD1JZbUG33SIRY81tjxAHMt6x5wdbdwinE9GpmzJO15EIWa51AdLJ4dqQV8ztXUDUgje
ZU7g0qb+ZxyTbl8PSfby/he6XAUWCKEVVDEXPtf++ReKBjOL6xaFzHYU7Ym+//zgdjXsw/eXudh2
Bo50hFLozAv4e51UDzJ380HJaCUseJYi8fAGNRpMcqxpayNcXFEcJYfKm0E4/wdK6vyJpFGMbW95
fSBTEX6x+0zuu3zWTpOad0chqi0w/eWjcXSRF2X4Du4JzZjz9eD2Iz+Ra0PAgFm5MSY99QdZx8dR
Exun6dqTUY9Qliy62pyr85WmBhpgZqlDkGJGfWCkxZgwGatjrVX1qxlXWxXxW6fgrAG0RCWSpUV6
nnH8+tEcqc6RQ7M3CLs42sWwwe+cAqE6WYXVvQvW60cmJ+sOTTsPVrXunZiEDqcZyFyQ6ngITkZp
3hvqtHUKL7IC3jJOGShaanxry1k1puLEkZU0lDHInWryZ9OY92PVVY9xXQy7FsW1z07WbbFzL6lT
dMK4QQ3wQ7iCMJs5f/1jbTUNZDA9kPTmvZcwlVPxJTeg5n6uKihQPyJ3NvMjyGpTf6BvMaHw0jWu
uBti9J8PIuysEAuelqTaa03tyUOMztyBtzJnptkFnrKDXkfh7452q+vT5cyVf20lsvIMS9FRhUpf
pEW7iweReDddkrnNQeIRXN5LjFm81yms6nRPDlwJn3IvV/6pka6O/aThtO1R+IkjH8eJyej3Dd2p
cFfRJG0/2hLg7YDXAJ+3nIQLChU99qInnTECFwlQFfCATj2UYB08GmUqNoLK5TZgMZDgELao1ilb
zj9ImDvCyGZn0br27F9G5zbRS9MOZrnXI8soT61phXnA1HLaIupc9Pd4TOokkBxkILS/Vil+Y5Ve
lE7YaaSta/qGl4kbnHKBsknZPgiJBubOampxqDI7fHk/kl4GbB4UnC2lNZwuHv38oRECLkbXrI2g
QjJkB2u2vy3satogPl6GGlZBLQo3FHD2rHa+il7PY66HiRnEkT6lvlfZWfuFjmftsRo8daRrimHc
SCGvfE88kAD9Yu5Bs2LdUrQU9EingUUpBSe5m200vxg2KqW5q/VR6XY5YjYRqD3iz+37b/XyeYne
mJ3TWnrz8lh90Bowy2wNphmA17KNfVul1cSEE1+BQ1zGReibbdS0+/cXvbw5gAQtjEOaxIv7z+pT
eq4EmAENHFyT596KyGQZOP23aeFuKVNebthlqk49Q6VtgtJfXVKGNSZtwzQDhU1cjw09fGry+usw
o+Fv9vFXoeDkXPXmxi663Ku02Rf1BxJAyri1m/oi4TH8H2dnsiS3razhJ2IE52HLmrpZakmtwZa8
YVjyMeeZBIenvx+0uKFiMYrRtk/YC58QCiCQSGT+Q2qAe5ltoB4pHkdHMSTdWwGGFETAC0hNTCkS
tObz42mmwlpDYmJ03O4w1UZ06c3I8mukSne+2D1/n1cUaQy2UL+S2jXMvTN10G916waFGhXNv/3M
++CQAbkCskKv27kAfg7DcxEViXMM28jQ0DinHYEmi1VYlymNhvrFNkIdL/KBKstTaYRkqkTxrsqR
VqmxAOuttsz2qAdyL91e5bKyQ7ykggSMed09m1Ivzoum9AJwXt0UZOpowa2AHZod89HWkmvp1lp7
wDEXLxtXwXjq1A1l9PXxjr/fEERMhFFRIJJ8zfWnGhE4cqB0hUGqVsMfUVaj4Qcj5cvjUe4h8hKZ
CAiSHjJbnsv6Nnpp7hhKiHYYICvLoQI6huW2ZeU4ExWCcugT/hEI4maWhH+MJb6VH93BQL1nBuEl
npWhFc96myl7laGN6buUe7FjsgDnwZW4/V1Vge/HgrxDUMwRiATezF7tj00xvhmsIzkYUtoAJLIs
l6+Oez9XSVRjq3tFEjY7aFM3XJQGoZfH63wXNDkD8JYk0oLSDBWG2+lEY15hVVJTWKAV/MFr4u6p
hsD8XnOK/orbfb9nynAXxRgQbRKQVXSCeE+spkWeqyylQjnSHAfvJe7x9LmgWlVX/pz0qF1XTpn9
a7bLjA4Qm2snztx9PVrqQNa58fl+ktF3O10UhbNQqcBXYPZO+l3SlUWjxcvKnbRmY1m5ichrpRQM
QrWru7cqi4zuak49r48X5ZzrZtj5eiqqF/TmYuNsGfG0dz/cw5mRKEWoixb7r27eug6LXiiW3TO6
/tOYTuLQlmmTnUoRe6+uNjma77pD9G+O5x4wPTB3R2CRtetjQZ3+GdOPD4+Pt9bGWkvmF46/Lv0r
bOZu1zrr6tgpyDQDw+7gIFgifg5jq356PIrcLzdBkUmjySqRxsRg7OVuR5kUAQ+zK7WgC7vsqa8R
/2iT0As0tt/O5tnYuhTVJWsFVC53yOroh+XSFXTqtWCcVHFM7NRBTMVCklqZioNZOsYx1NT5Q2tH
ewT5rUmCEoQNCruDoVdZRmqPRuS1LRJzyCq9APudP0gW2s/SHsVb73sIUTwWSWcAu0jFmNv1LPq5
A+GraUELhvUJ/IDzpOdlvkMA3dgbdNbpElF+lkT2VVFJQTKl4RnD+Ujr+pK0+g+rC42dDbjxvdh1
xBlZf6FBt/peSRc5VaLw2ItsoZ+iTq+vIFvBvhm93flzpjufcxyDTmXUTTthdXNoUmCpASCNClZ7
H9uZQgmNSJcAr/xjXSDpbmeF9nUZbPGnijsS5kZeCHLY3lM+3Ig8+D9JzRiQV1TAV+chbK0+GcNF
C8rQFC9R0sVn0ffJdwSo8XZdmre6BnI784wHaUEVHKri2k8IEJimSd16lPkd7bVQmuGoLk2K86IA
K/j4rG/tGlkFZ8fQkUQu4nZvNn2kUnrFTSTCtOSYFll8rmKyn8ej/FKEWYUU6nUG9VX4gdzyqyuq
m0MbKLOpB3ZYXSdEVPJaeTZi5Z2qRl8LxTqpwvlfY5gfh9j7W2tdH4OM02AZ0FtL3TnE9h4+cWve
4MCoI9Kp5FW1/kHahDtamep0bPryYPdhdi2g8j49nvdGkOFalIURXuKU+VapgFKn8bDUDbKSaVF8
HrIoC6I0sU5Lu+zBW7Y2qaTigZpnoe9c2FS1GZrUYSgVFv8PKlQiMOLF/hrGYfqchV7/1qchnTxg
PCSTxE9Czuo45qGimoubmUFXDMUHCvTZ0UOB8FApanhW7cZ5exCVxS3KWuiMQj9fxWstbbUIazs9
wLl5wf3V0I+Jar5ZgIZZARABpUTDkLfv6oO19rAkcB4o1DhKh7Kplh4XHV1kNJ32RK43diDi9ODU
Vf4nz/vtyat1I4RmhrdO3JXNp9GJoqfaHaudqKnJy2V18mhqgOgiZvI+u+tsiGY080g1gmjpvQv9
iBDyZBl+mItZlD5wwb5F/saIfaWCv5GJITyNOj4cjw/Cxu7kAJBPcOMSvdaqdktLzbSq0NbMJ55C
VEq7MFBgcQDzGT2cSc10T459a3lRxDWJOWiW33XDptlotQqJUVCB4Xy0Ulc/lHW/nB/PSya369UF
qyKL3Lzd7tTXhdPWqaFHZmBZ4z92rXxpZuuFnsQr1/1nN5lfHw/36z26Gu8XioOHDGBnHnO3m8Yp
Ct2Yo9oCi4Bc5QXBKZE8835axmNPMSM+5kuK1rwzZfUzL7dIvYwRvn2HbGnr8qcVp4X9rLhD+1pH
wjI/A7hL3GM4iUQ5aLViuBdHGZ0PPZwnmcUmE24TpZ3rQa+ouf6XyFOEikiWh+Slm5PMw3PR8L5Y
9jLXhzrOyZw6nF/753DR1ewyx50FPUARbvEE71/0PtT1RHwzmtnE/6YTikKcD5fqGE+d+a0e89w9
Tbrau0ejVUxgkzCaYMMiPu4e9ZangZ8qqMT6phPraGxNTvgHX77/qRX5FB2zpkjjkxGmqDOS2KKm
NdbUrc45iJvcn8Os+Ow6of7PTA16PAjdnIvjhEENTwc1VL7ZNfTUD5ZaR/pLFRddoEdOXR6Gxmz/
iOcwrA9GrA6uj2avkT81vFO+14pKRcLuCzP2Z+Ik/CdNyf7JVSGyy5hM+k8Rwhk7wBhqPQLXiPpq
UXjZX1HuwfJs9KJQj1iwDc7OcdvY/DYYf5IVqWt8V9eiZ4u1TYGccS9Alpa1A/BntJfj4924NYrk
pLDG1ETvksGqpLrvjWz+SNEtX52hRSvmvKcTszUKNzWZF292HiarkCyATzgLUKKg7Yb4aIjJOU2h
2PM22BoF3CGPKrJLKaJye7BGbhbPVULmYqniy6Jm47dCZNHp8Yr90ipdn1/JHsFmkM9yFy8myost
HkPUNksTeeVZNsdeKl4pFK4RMtGPeJ4BjOnsmFR2GVCxPKZ4Hf6DgWZnHLXUybuvTq0P/6jUaNK9
X7dxV8CPJGrKPq4KSOd2EeK5AlIVglu10ab9s7Ra7dOcKo6D2ohl4GeadqovhYp+zO2YnenJzQGt
hr2H/tanQAIOHL3UFbujEPd2QS6D2G2gt4X2HvJ9/BdaA9ZOOWEjNaM3iaIdWhEULtYo7sU1FUom
JICEnZ9zGkYXwdk/5IMYdpZ1Yz4IqFBxghsiUXGrzAXSAQCTJtSDeBohpFmleygUp9u5ibZGcTmJ
nBPIPRyW228nLCsrCbh6kAwaOMIC7ttYEa4eb+CN+w5Y6/+Pcg/uG1H+bUc9KKpRvNRZYX+GYab7
xZgsV63p6i+5qPYenZtTM6FekS95ZBCrN8oQZUsRdwVTq9zBVzpvempKx9pZwI0NARAUqJjMGCh6
rOJMpMS9qVeTEaShpR/HyPumqrNxTKos3llEeYxWQQC1SQoCjs1Lnd13+6lwaUvtFuAabHHAmEqT
2/Opn92sO4uuzD7YjfK5jJf2mrah+efj77exlAzN7Njx7JH1LjFcHrM5XcCg5QF9ygnhJ+wS9gqS
91Q5WRxgcgh1kIFRk7ydYaPM6VR5uRnkUfsxtLR/ReEq0OSGs6tYP7wkOabKn06jvCcYfl5oh6Jk
o7+6oEV8kqwjDdjKj4bxU9LNr31rLwdt2Tv/WyvBBQkaAqUCyeq7/YkGrRBHn1kJ2ll4E8+Le45S
/NQer/dWAZF6Pn+UJQWzmMXtMOSMtJ+8wQxC6PSABcyqQb9YLOaHZMQY+oysZzS8K+yxzF/0JaN2
qukI2ZxNeo0ayVDm7D3ctibO8wkiBJEeiLpM1X/DKoKtRyYZFmdQDBg/4+JRnNTU3RMD2hxFyk9S
RcQfcA03mahE9czPDBpr6s+VLsxzIpr2P2xnCvmAIRG55N0rw9Vvc0mWcY5RjTApz+bi1Kh2ebEx
d985r/eRATKHRNgD1WE+66fuKBp6SFVtBuagRmfhwqv1Eq0/11X/9mWTQwEtoRRKq2LNaJqRyc+N
ruIGViMLUn2bjN+ceJcLszUj0DlgtahuS5Lm7boJkQ+JYhDrDMtMUelIqchEmeWRv4bVzptlayyI
hLQIwMxo1H5ux4JkCv7cZr+h5B29mxqjO5ijqwRzW3k7p+3+diJPJH9z6USalMlXh20YUO2fFMsK
qhH/dSsyqw+l2ZcXAErujwQUtd+IXt3Zg78qD7fhnFGhYaCGRM2ATvLtBJOiLzWnUy1SR15mHxZK
9P9LE6+s7WMV17iQNzwcYt5nev2qI9KwnMK87b6NwITFYe500foqzjmvIeoQKSjvcUQRAHMHWIpC
Mpp5RA312aqr4WPoxdXfaYt0xGEwzXw5ZLCEFt8ovOi1rark1Yot7StF1Lb19S4Nv9QD3p6+rohU
uexENrmY62njo8B3hQ8iW9mraSNNkVidZwfwvkOfPq7x1BL3D1lIRDF7jQdZan/qRGo85SF2PnhW
YI0xJUnxDuO86vj459zHG34FGYK83IANr9M5Be9LeygnG3eaNjriT+rALJvdnXfV1gYjZ4RyQONc
89ZlTH3AMSRrdTswE2X6Po16d8AZo3gKuyQJFqjFvhC1t8Pw3Jga3TUaw1ACgH+sOxVC0wfDGhLk
krrou4YNyGsrSvvb4/XbuLIJ1hCLwTvKJHUNRbQ6YbpLJ8KgjCKr/a46ig7N3kN+PvVzB1uAZRII
2EVR4uoXrmwzCtocw1sfUdy86w5NoWeJ70X0mL9go159dKtGz56dNMxHSPm2lQZJspRRkA5l7vjI
LxbGzpbciDRcAVRF4KFy5axRCNM0lvwVOUgWjtUR6Tk8SXo4ShU6Gm+/ElguabUl23F3LYFlKZeM
U+iQbef2uQm97qgUlXLJ6qHfGWrj84NTZ1IA74lTa/uLRuQCK4SZWYH6Qn2mpblbOXsp29YoVJRk
fY75kBbcnuZeFZ4eTaUbKIsFEsbA80XoS7gToDdGoXLFbcmDiF7Vr2Llb/e1XnR53ccSP0Wj6tzb
yXQBt7XHitsaha6JDoGdThGNzNu5zLVnJmkCaql0B3xtkSl9qqtpzwLiPouXcEtuaj4L1+ja73E2
M4q7HFzK7AWFVDX7asbzk2MskMni5JiE9ok+9b+Pj6kMqqugCzKKPg04QoQO1pD42rGRk/cyK3CI
7BxPJX7NOMvf3LbU0JWI+WyPB9xYS/IDsD3wdqBJrCmTQhTgk1KhBKilJ4faNNJj0tnFzsm9HwXJ
WokegDoPZmKtbAWhBET3sDiBgUTJ2YuGAuoshbO3zgV6hEV1gyyE5sX6i7VW5/Qk114QUTx9DatJ
PyeQJt4+CnRMEifJuIOetroXRSsmfQ6p9zmyPjmAf/zbzmiOvnku8GT5MgAuAPuuQYFJiqZZBwIl
AA4QvU6DM53zJcu+/odRsIWXoEo5o1VUGFtrRu8pDYO+G+qnxcVWKOah+ubWDl0XIhuFYx5kpPK3
55WMIKqR0Q6DBWq1Py3glseo3LMZuT86YAygTQMigYUGb+V2FHvue68ZHA+iZWImgTq2xsc6ioyX
GXSNdjZnz/v85tUD1SAf+FSZeAevXsFIZmClRiU2ALfmPodqJo52Y+zt6vtbD4AKrTGYBKBE1TV6
CouoQSR5EQbxUimkjHN6FnOdBaOe7rlMbhxTsiyeQDCoJWtw3X3wjKZyzSwMQuzd/qHdmLyvq8bd
wbtujkKTGJoaO5vH3e2H8kKvWkanCREpbHqcL+LmSUWu6Mvjj7O5bNTKZN2aFve605e6Ma6gNaPg
ZBeeVD2Kz1ay5C+jrL++fSgABKDv5FEiLNxOKNa9ojL6PuSTNN1B04V7KEMHa+U+34MqbK0dYYGH
468i4Lq0ZPXd2NcqzbUSz/r37jIm50VP9rRUttaOnhelck4S/1ztg6zR+nhUyBXj0Kmfosrj7olt
jMrGcnh+vHZbEyI2AFAg1ULXdrUZhKUrkGTnMMgQ5wPAnlhnJxfD22M2Zj1c15JujgPDKgKpEZaM
bmLQk4yX7I+snL6CbtZ3UuytAIR8lbx9WDZeK7fbQChmkeRNEgZNbSgX+nTZe62KEz8RavHZUZfy
6e1LR+GFG4z9Tb9QLu1vyVaM6GDdAc4LejutPgsnNl4IE3suPVsfCH4PyFI45hJYejuKDZZXpLig
BpQzptOCY09gmov36fFctnacQ2+GZjlqkQC2bkfBw5u+ZDeGgSG05BjhcP0SmYhgNhjPnh8PtTkh
ZFBk0/hXw/p2KLOtUML1GApguP53VbXzNQHXtLdumzP6bZhVUGixqUqLfiEoVL3+oibWB6Xy4kut
YCX9eEJb+44DJBuB5CXs8dsJRVqI7FGnh8HQ9V+F4aSXSJlGv61Ef0KMNfcfD7c1MSRDOUQ0BVHB
WG2IecZDxSpMbvPMdL50Q9b8WcHxyY8hjlg7U5OLdJsOSxtVFF55TaAquGZi9QiuQTMT0XVxrPY0
U9H82VlD+KNIp9KUM+RhOgkHGc7Hc9zYIwhjQagkpANHWSP6xLhAPxIC5UrUBk8lwetjPznGzzeP
QhWdOwNkLZTrNeLVUvoi10BEB3G84ItGQeKU9JX+9rnIYhlUW6kPTO3xdnuMTRtSmWEuGjpVMhiN
L1GjJjtAz40VA3zigBrEyofSpnE7ijNFtdth2ROESyqwPZ3Uk906/dvPLvY5IBSJEegnrMUfrblu
soraQIAS4nR1Y+wwQpRNd1RXtuZClwiYJdQK/l6tWLKkUdJrjRMUiyn8anTDU2/torrvzxFib7wj
OLAsmLp+E3nIPdoa1tig9Rf8GMvKe6E/657yuFfffMny58OxBh1Epsp3uv04OLzkuaLW2KI6k3FU
OyQ7uP2rnWXbmhBMWSIrihbcgqt0uKt1K/cMRsFl1/Vj1FAOnsA5tMKsemdP38cFpiKTOg7OL8HD
2wkpkzLqesyengf3zyFTAhE3/0TO8FLMnKRi7nZKdJtTk+JndCip06x3t9JjRLJMTC0uVf0wuaP4
7Da69S43euf4OCjsDSU352+3eq2hK5Zl8iAp6vxl0keM1wu3vHR5nOzM6v7iYHNjvwJlAsDdHbJf
a5qlKDLHRuXferWc9h90p79Fndv5gIn+eTyt+zMlxwLhIVnQXPKr+FDYueO1snaXKF7jgyhqT0O3
7MXtjcWjTySzCNA4JK+rLTgMk6d45uQEFST45YBesHUQ41TpR6qY7s6p2hqMmEyWQEaJ39YqZ0FQ
2E27yHaCKJpyXwHc5Of58hOnauPNYY8+Mhue78R+p7ZxuyfQU/baMdbdYKYkfVBzR5xbetc7h2rj
E4ESlitHAYpX+ipKtA3WRU28uAGofe8wo+V2VNrqf2/eBzSkuIyk4AOP2tU+4LIfk1ynFqC1veL3
VV885ZW+53zwixN+mzjw6pOK4HRtqOKuE/4R53JlxJwswCV6aYNyFOmnFgj7lxGTPNtv9BklHM8Z
0vdKxsk6Zks+xYcaAX1owkZj6xy6gv+LlmPs/c0cl1o/tE64dL499roTsAPrV80bluXviLgb/swR
u1N6X00MpQp9vBvj5FtctVp3AFmO3NTjVZRb69H0VjkYkkhSyMvlCU0uXgST6KpTYkzieZzt5TUr
wq8Q7CbK8kn2oeuS/Mfj4Td2PpQkCsmyMgomeRWjzNINB9PqcGz2oO+1TZ2eYwS5r1Fu/3z7SLLx
Bs4N8h5v3tudL9zQmGP5cFNNXDJdoSonqtYOlVFo3Y+H2tj+JGI0FpEaAIayzpNCN+1NNSmVQImK
6BRiHnZhDd4s80o5AoQ8OgZy/cDW3U4obPVFqctECYy6nc/uUMNTa6LvZq/uiTFuzYe7imqrTWeb
TPZ2JGEURV7MthJQbXWPAg0NC8QQ5PudddvaDHwYqYYK8ZAC7+04dGTiuq/i6Oo4VXVciq78w3Gj
6mlZnPHy+BNtoC3YcvQkeeySMFP6vx3LaJSFmmyLWAyKiMTeT61RfZ1rHTPVHL627cSqb5flJ6Xs
Lyhqfo2nea82sv0bmCeNKA4Az8jb30DG0bQa2JbAyO3uXyvsm+/DrC5HF2XYcx7anq+FXXjJitY5
jq7evrpDrx1SIvjO+/9Xz3MVBWhWSs4KxQZ5rd7+Eqe3UhUp++a6IPyRH0w0Abyv0DfT+DxPamr+
reZT+KM2Z2V57rsIbZCaDAfrSS0tlfBIUohwFZbCOiqds8iVL10yK8jKxjBwjgvUES0AnKl8hRbj
9R9wrm2Sz6M9KMPR7k0o4lmjVs0h7wuns3xndpoBAHCrBjVwA/09FHtiqRom7cnyEi//Npr19DVt
jTY99C5GCr7WT2FzNMIEb2ibZ6xxVib1V2PKdpZndWgn5QtsV+oAfqM07fIOQ9W4+JIUdSk+1uMS
vZaij6xAK0I7PsxF6X2J03zSDqEeZd7VwHer/iOfZ7U8AGVSRj83Yq8u/I5HZ/bVgs1UXgQ5Q3Xk
4RLjlxJmdX8Iq9gDh6pN43Cu3L5UXozRyfOLW3d2FsyO1U/+ZBWa5luKzqvAdAcccxFbMGZ/pHfi
PEGm6CPXpwbY/pOqWuGdaR32HmmVNoX8ukmb0vJQuQXd0lwtu/mjM+dZ86q3VVn+oUztZCDo0Dvz
z8xMo/yUa3qrfZggPjl+CpK+1o5z6oTlCYhHXPlulDjTpbMKvCmPdh1Z5hX9rSJ/cRMvqY+Rvlg8
ZBc71/a0+DdCDDbpFPZJTCjurzOgqCwwnQi1MJC2xleMZyKgCtGwk/382serfQ7WFHoWFTwEN9eC
ARBblTzuagV8oK5d9dzsv6axNh6SUEK8QUuIZ2QqtddkXrwPS60OXzCDzD4+jj1bc8XxGwihvPTQ
Zr09bPVkNJgGemHgIMl20CiLn1K9GXeC6dYovNbBIiOGL1Wmb0cxtcbWFo+b1U5j93NUhDFt2qba
achshGwJQaIeALyDErl+O4qhl4go61l0LcIQYoFX6Z9ld/sl1iJ1j7e0MSNQG/RI6Dk7wMVW4bLs
22JZQkUJQpUQfdBD8QWfhnbPzvBXDrzaJACuke3gPQ1EZC1RlTp9NrsG4yRieUGX5qDYUeqnZfyO
6PjcTd5TqrpHXjzvpjF5PxvRc+diKNkN0Yfczo8tMJZemy8I+p7Lovirz5szpmOnrIAEESnVYVan
o9XNlZ8Y5s61tvGaBa4pWU+AGlih1U2NTG02IagdXYFrfhsI+T5VZOVodO1LYfDvyn47K5ADKxv1
VPGoHa/xmwXMLvzE2+hqWHHvm4U2P5NpiZ2CwNZVyQDyorbkw3nd+POaxJ7CqYyuqotbTViklzjP
IY+BFbTs93YoRmxl3B9tV+JsaH8cB2fnitzafKwpFyRlCdDZq5XN68gokniOrnBMtH8SLRs0v2mB
cr05NoCBlU0MyqFg7lanlvo4VmsLHzBGo+aYZq2GH0S0p+W5ORmOEQ8bdKnuWiWzUEZtqcLomo9m
RF2qgnbi6/jdHh/P5n47UsHhL0RlJfVvDbWqEJS3hWomV7URdn6i/lJihLpkKAFG+uCkH/PRiz8Z
JeImO+t4H5dQM4H8j8Y+lTHqO7dxCUBpDjG+yq66ZTyTImQXJD4dctc9+bf7yodkUUsIEfDc+3oO
TgG96gLsuibc/uJQq1pb+GbjJB8dbZqx5hTQjHZO+daY7BIOOphc0uXVJllCtbOWJiqvNZ/xdc61
NjkMZo9sVZMP1gf50nx9/CHvNwxf8Jd4F0KEFP9WoddJXQN4cYkchqkN30O7UZ8zrcz39Jzvvxrl
At7ztMI5ZehD3X41cjutF4ldIog2elgvC5tnszddKrV+eyEEpiMcY2mRw1Fb595lmhnaXDMUJjlh
9TxrSThdxj4rdo7AxpSAXKDMSyFTlZ2v2ymlZZsBWtC5tKJZ8Q2rTk6Vlg9gzvQ92ML9R6INBYYJ
zD6lRXRsb4eCXaFoC5LiVwFH7gdVF+/igsjYk0O4qxhQNgLVReQAwkqTenW0avRxwarO41VTFqwB
HWTDjJcm1sfML62o+g5xL05flqYoxGUY2xAjoLps97wV7iYr8ZvkTpR+pG/M2nYutbB/W2AmXHOs
rDW4cr2G5BvM/Dfj9yS4miE44bZsl68avg5uCnXExXpVs3o8DlM6f+6GpbnGi678+fiU3Z1rEMnS
So82EeKEoDRuP6DpLY0+5Ia4moUd/dnmnoh8cEhYUA/WQO0IRfw3G7hIEDSoBnhcqN3c5VRYKlR9
2eji2upp/R5T29LP1Hp6q+AERic2wRh1TPrmfITbiYUuZmZ2a4qroItYP6n5UnxKUAvb0x3eWEAH
TC/xib65pBvejtNgCKOpizFeTaOjB6KI3rzEbT5Eftq7/Yz82R7lUH6Sm1yRmfGxqPFgRoDgwyoU
j3VRK+0gR2y84X+51pVPQmjTJbcipLoMLf5e8o47JPosktPj3XIXWeTQPH0dOqjc4Wu8XeNUuANz
Z18tPDmeTL1N/mgxTrpYbbNHRtweishPTCaOrZ9N6uL09hyL8TqENp70tVoZxWnJc/Wdlix7hbqN
k43ePdArUhPgcWsMTJREHO2mG69ZZRt/62VvXgcS/uPbVw8yCL6jEuUF6OF2q1BisSljKFhMF3qK
D1+sl7ynzdGp31UK4kHf3j4cqoMUe2CMeSgG3A6X61MdT2ZIYTOSXGKnb851OH4bl35PWXHrDCD3
TclaklSttU4ZjGOk09JsuqrLtPwADVb/LaJZG5/Q8s2Ts16npbazEzeHBMQoZcbBxqz12mmti7G0
8ukaUaZ/yg21tf3SS62/+noucgzEItLz/7Cev5zSpcqRs2555lqipraTTle7FMUPW5vnM7UYtMDG
qNu7Ae4vPEqRAE55TFNrpaVx++0YxWlIqaZrrw/pIVWI0b7SlvHTwHv3dSod8T7vy/bgpkZ1qep6
r1W9FWNod5E+SzzQXb1As5ZC9JRbr9HYCKy8wuLSF1X23M4/zIHmpd+5NHsBF+rLzirf10sks5ZP
ijCCrJKup16PBYpgM9t2apqpDzCOj5tDZaBAcShFFP4bqZFIfDNqy49R14lXTTH9moJDeXjz5+Zt
yW8gswFi6a1uxrmRvp348nAJp/W5EQt2m0ryU1jh8PR4pI3FluknTnQ6qTVQzNuPncQ6NBgnma64
zMzPSmIa3+Omq85FO2nvy1AMcHcU/USut4cS34h7CLJL43eyAF7xq21WealqUIWdeEnU4jQZfXoe
srDd8R/YCOVkoaijEIVkH2Q1P/zYi5pLf7o2dV+fSq0qP/TOMJ7I6ZKdW39j90idVRcUhywQmetO
rZJicqaUEfCK1p6mT3reVY4P3i19mYpMGQ9dGLelb8Qz/EVjwgftoBhQpM55RGd3Zwfdf1eiryTT
U9QBiL/+LTVWAZobR+xktf1ResMfg2s/d+P0ZwsDwKe47Ifm8PXxXrr/ordjyv/+WwMeX97CowIn
rorggNbgEhGDaJKdHXv/RXlbU+mgrwu++45d5XZRgqOwvJydwvmjbjrjLzNLm8QP3XD63+MZbY4F
YlTawOvsn9Ue1aKWvAadmCu2ZuNBNcfpROVaOYyx9/YIL1kzdLYMWkLc0quc0UicvIx0ppWHvfI0
J2n+ZKtFeZ5cd29vbHwnOquyQIEwKYWX1Zkgr5+nIh550SRxdu6oMwZ5XkU7uCa5NrepIhNCi4X+
CoHljpvuznNn5Oo0XnsH5kJeQg2NP9SqmvlTFVdI2O1qaW3Pi7uLQ4if2dr7w1aaXld7lrAfuZkS
BCTeVaJJd0DYm3sCGAY1R2pzHLLbXc5GwCsAWZlrO6BXJZRoguNfA1w2yjdTTFDgkxK89FYpNlOP
uB0qClU3NqkNXPuhHZCOBBrW0Ck+Pd7k9+kM1Qdk2+HQsWy8JG5HKXie1WWljdfGFGBnrN7HdDw7
dHhe+8XAC+k/DEe92QXWIuES8uf8FiW0cjQGG1r3NRlT94UO3/ixm3TnX6FqyhPlpXlnvK1dgb4a
dxxpKP/Ub8dzKhuJsUxM17Chve/XiL9kfuIO3duXkT8fCg1tY4L/Oncw5hYIV63MVwMhVeed20FY
POZuM3aMNi4JalZaVj0/XsyNyclnEVBINP6hrsvN+tti0qCmuJIJ9UohHIxx2HxLEHE4Px5kY8eT
F7nomVEI4UZZlQSasJupXrbq1aw1vIXt2H7VeX49m41b7/k+3Cef0KkkS1lW+3jurWLTkix0IKNW
gCy28/Nkp4yQuclywhXGlhayyYje8Tgc0kRJvs+ttWd+szXZ33/A6jTk5aCFZTyIa9fAzHdSJfUN
oUwfFa2a/sPH+32o1cerRAEGKuvFlayTjrcXG76R4UX6+OttZAISBkw2jU46XcD1is6uM2rtLK6Z
606Hmh3jjxHup0U354cy1v5Oh9Tzu97e2TVbW/P3cVcLSXt/CdtxFFfNSmkzGk32gvXzHpR/45aR
gBDADexPNMNXa2go3PpmTEHHxIj7SJIbH0NbC+EvVdH/FFWE/tA27vHtS8r9+WuHUixbF1NjpL1m
4VK48oo+/zbnQ3k1U9F/TOmmn7nku0Nid9FHmndvRopK/AskZKyHkeggJ7k976qL+3CbM12FavFz
FIlvrqjbp4R+6E4C+UvtYnV/o24voYcIZvEhV/tmtIu0NBPqLalZTBc96SfgD22Owm7hucciWrSD
KA3MKnKzuyRV6Z1NN/YuaUR5wZi6/qRFnnsC3KWSdvfOOVzaPWruryz27jdCzQZzS45Br+p2Oeo5
hVxjxiPi0X3tu1pRvNQmpQY3a45eb0RYzSbWEf2o+pxXPNgxi9MDTDd0tNd65bTYWf3l8dbYCh9Q
D6kKUJMDBr3KDrSusLR2UMU1ra3oorhp/FVfUINaWm+PJ7G59WX3jNBPFXwt0T8Xqlug7zxenYUS
5jmZiqIC5RDlre9avfGi2ko4HtIp3lNh3TrZXHG83ejpSwbS7arDGU9NZ854nY5215ysFtsh35qs
xdzpam0ORKFFFoiBLK2LVrbSqYvuFuPVdRGESHHq81sqZTtheCP/4b0vlcd4a5MkrDZRD8c2mT1z
vFaJjWTXZC5kdF1fJT5xE9spu1W7PVrV1jaRfiB8NlbxTmPLaoHYuLLoN4+a91WoYuaYJfM7jcRo
Jw5vTs9lJ0qeBJinVYRMy0IrhzwU19Ir1fdGOiLSUuh24asixg5+ivdaQJtfDWCvZMVKi0Z5xf+W
k9TCVrS8SmXxYknCi5iXPPPFkFV7GrJbMwOnSpMaMil+UasPB2cMCeyx540LckX3rUwjFx+MefqG
9KRZnyulq3fKCZtDkpeQ+PNWu+N05QtuXkrC08mLtfjSjkP5JWlU94ruufGpox+0cwI2x5NECrCi
FIh/qQf/tpataLMqnngBFK15VJt0PtcYSTwrdmkfTHf8/Dh4bY8GgRXAgUQnrW4Xvba8yI6BoxoF
Ou54GS9fm07poPHY+A12i7oz3tZOoVEiH1EAoSh33e6UaCk1O3E9PiDS/5pfjyU1ijk1/9MwXJtU
9uDpr608y6FMFy+hg9d2ffYp07rpAwqb03/5VOB0CCFAkIDQ305mjm2x1COtEU3po7+U2E5Ptusk
3/NxrL6NWbbXPN5cPAlP5aULFnsN8NXC1hwFceTajXOWnpWwx62iG9Xuj8ebYitU/R9p57XjuNGG
6SsiwBxOSakT1T3B4wk+IcaJoZgzefX71OzBWqQgov81fGBgbJeqWOELb5CXh8zj0Rje9l2EXnlT
kidzyNvpnu1S1A8I0/YvGFtZwf2hbu6//zfUNt9Nct1arZLyK7qAaUC3p/Zjbbiokfnc9IeKxrfe
T9aPrIlEns2xuT5WD1OVumH3IS1nP01lPZy9DlfSEZWM8wLLKfY7SuTn98+RHIp+NWNypo3rbaKX
A8yRjDPmYtR1nro+PnVTq1/WBFyFj5DkkW3orYyKEyYFrWj8I2JyPWBtVZEyrnw/IDw6Fi4lh9+v
Ri3/1kdN/tsE7+eci0X5JLmJrV8rpfvP/zBlqQBFf4snaEuiSlxLmeuc5oWrJphujIWnKoEzUQKY
wKU6ftVK29T7Y97ataADuF2kwSjyR9ezVkpLGSCZzOEwxfoSRELYnwiQsrcq55k82Le3jiI0X9Bg
Hk45vEfXg4mo8OZIpWOh4sLxpeWMKIGqONNRxHdzHGm2zMVBdLl9DWhLUpC3W4rZuQagtcStckjG
9uAiu5UwQt6kv0tIDfZh8wpkbWI09cgoTryMH911qR6GBqMbjGey9aT1RvU8rSXxZWFHByX0G18N
eiIaLnhz0g7d6vvXQnVWgni6EQAhOByeFWC5E/ur0hXv3yAQpllEwLE8rlugitLGueHQ5QlZhvib
YxRL4edK4ZyzUu8f370Z6adJRQXgPsD9NzeNtfT47mgpMV60xojKxZOoHpRcXZMXXRvbo6LQjYsN
NCRscHzmpH3QJgCLJ3cBGAU7OzJbzQ0iIqg/CRY03R9Uc/hb+kutj7abO+ZBafTG/uR4g1jlOcII
ctt0UNWxdrWYg45msHhq0Nl7jcsqP4jXb45CcYinFsc51D2uTxtNpVZZezYJ2IriWfR6HCxleqRf
fmMrSk4ukB/4MzoGmtejlE6xlmU7zGHVWva3RS+71w4MwjelKxnw/v648e6RMlILpenIVb2lIwiz
i1vF9tj2g4MiedqbVuBFFjrfU5q1+sltLO39h5zxpCQYlV/6nZs94npzig0maQd9+i7C8zG314tu
5E0RDMBGfozkPqlfFnVSBNTD+iPtrlvLKxncqNpIAf5fTqL/CWw16DWN0i4oCOR18Xmq0Ac9JQ02
qIHd9XNzcK/cOBHU0H/BhCmpI2hx/TEpP2TuAuY/FK03IuiYdMoQYAW6VmdN6EvzXFdZ/cFJay1+
uP9pb2xWmQlxY1PHR7J5c/QL6V1ou4sKx8coTr3qZB+czrbeC0tHp5WzzhP0qxCwfWEzPEFpzlsq
eMW2DgvV7B+sRCoOqqN7MNQemsxYuKtzlfHlKA9t1nI0uxYTzV4LU4sCn78mVEjBkcT4qIJFuqDS
sMznYsoKM6AAhBR8GZWKpAn2iZ+NWnekqnBrhblYZVyPLQz0y+tvmy2LnVCRUsMWKUB/yNTxrCv9
kd/VfhS0tySDGTQXtpVbpHnbWnORZ4MaTmjpvQ1K7z5pDir993fL/iIAu0uIJot75BDb7+glDbhz
KrTh4oEsmD2t+KuplvmP2lZ6zOzN9O/7492YFZxVWX9A0hxTZ/nn/zmFVYNbJz1oM1yWavkX7d1l
OS2ekRwF9vuQgmeP6grlZ1j0O0hH2umYauhlGaZVaryO9hBf7FJJnvMsbj5leWSds8TSH43Wqt99
/gBO6lI6i68mwR3XMxwHR2tKs2zDIouys2OtdOARYfG+vHchJT4THXOCTZxmtvgcYVgLDFicKge7
yR6AjE6vq+EcpWJyK1+XOyF04kkkCS7AjrbsE81uW0+dhia0FLs/FbmT++1i/QYQy6T6UZ4dFNb8
rik/8Rn+uj/BG+AGxpYC/YQUNMTVTa5utZk51IvahK4ygfNOJFGkcJ32BMt08MuqHx6MvHJO1OG9
k5Vr1RcD7a33f01wqcSH9DN4lLeIUWOiELTWSsejvKaz36bqIAJ77bIjo7f9QZTRkwzZyK2pfm8O
RuqAHusKpaevpjvfoJj1y8mOF9fDLtRchlMW68368f4S759EMmziJ2ru1BB2bra1MGfFbGroYDRL
PoK1qpyf7ZKJ+jQXtH4P7vH9aIS/cJBJkQjWYGddHwy6QmXBrfCrc1E9Gv2qfxy4qlFTKQ/r9DfG
knURxGexWZei19djWU3smXEqqtCdsuTJtjNYp2WRPymrrh289PsbjUgbeg76aGScSA9fD5VynU2s
cBVWatOdrHruv6xD3n2+/6n224NRkPaFGyCpdd5me6h6U0YxHM5QOFp7KitbucSWO4bumiqfi7bT
DrAUN8YjbeZi4eXB4nBrLieSNVoGPa1Do+1NhP5TI198ZYxx9wYkILIgtmB2Prx7kgxG/gB8SAaK
mxMPebwpDGHXPA4Ogrf9Orz0wCvOUT10F1Hb0cH+33+6X9IxzFG65UJWuP50uUgGSsV01TBe+54Z
vfIQL818vj+p/UtEK0yKjIGathGc2+wPu0QXpDdApahZpwUJCgOfa7RWHst4+eFoSR77tVO6ZzrO
X+8PvD8DRA5ktGR61HHhsl/ProxNPUJ8BRhCUY7rm0di9HvWaMv4Aays8e5TwAXNqwcnSGI4twdu
dqa0gnJOza6JRWgsaRI0lMoP0tr9B/u/4lkytwWnuRVGzhsBSstN1rCc5ng+QclxswBB89l7906E
LAvCAUQ9wBsSy+u1S6NJ4IU06GE2z8WlcJMx6Jyk+SiwID2NvJUH+dj+W4F2AE9PUxl5EqqD1+Mp
VpzZWBAZYWEruoeVqlHWwRy1jfdkVqb96b07A68FjhmQGIoRSKJcj2a1gLAzznXotJ0erEgCPMTW
nLz1uaocLOSNV5xQiFAZrCeHeqeY3U69nntL0oflGOVPbqZDohJJ/1evw1dHpTAdT1XvKCcJRvsg
hjotoZoYi3G+P+UbOweEMSrEkkhJFWZzGBQvSxT+ZAD5IKpT3+dCebXRwWoPrpT9h0TqCnQpAZmU
mtlmmakeZWVjiTFEbcikCaXTRgQFrzwn/aQdvAn7OYGfolhALQn6DPnY9WcEUqEVA0rRobHG3klX
6+ksCE/8+yu3z2RRjpOcUHoZkpi22SwYL2X6iA1t2MyV8seUuPPyoacc+Ci6Kf4dyFumILJsLUd2
HfLXX4eecNSoh0AtJFOAG3c9O8NuNKet6jlcp0Z77OpheoQdLM5dJcQHBS3Fdx9BhN24uGCvg/Pk
7bser3dE2xHicYMlS4EcQ9Y/lF1nnlJ4NAeh7e7DIdwDqh4CAaeCxHbzzo3lbE2weAyWFBnxUZuc
h25MxXu3vByF/AMeGWEXj/j1hBKrsFswS0ZInvSv5jaur4/1u183BpGYQYki5eralm6ppzSodaY2
RNcqaX6vC6ct4iBzkiJ91JbK/qcYKm9+i0UvyidRG7l7EKjcWEsk/YABUxqQKezm5myqrBVjLtTQ
o2f40KuKGxh6oh3UGXebUUqkS5c/Kh4GOdfmi8UcDWiGnhqOtIdeU3OGC6cpXfdqtk16Xuwpnt67
HZkKaFaiVwrv9Ec3hzuNxhoHDVMLcW9IfuDh434qVOG+FZUu/rh/wm8sITmy/IRsGHsnOddbJAJ1
5Grh0GLPGC09yE+IOgdv940lxNuLJhZcOIzEtho3qVlExAiOFYrOnr8kqaoFc1UpJxwBi7MzGfnD
/VntbmIaMeT9hAk2QTnJ+PX2j/pk8aals0JEuW3vLIxao+rm1qD+tdUZs+f7w+0XkecbQAdFIVJF
ihvXw3lqY/R9plmhR8SAi2KrYz4OW6n58T+Mw31IzxcUJgoX1+Oo6YyqJoyrcNCy8UORtkSRddUd
PGP7j0WhDcgBjUpyDa6P61GiBqZrXed2yMF7btWiPylWHTaaq5yyrPl+f0o3vhQvjE1wzLssaTDX
g6mR26RuNVrSvjo9GZ6S42upl8j2N0dMoxtD4cJCWZb7l6dli2aLo971RntxwlwBUPRXYTgl/he1
iuJ0OlCWOgi0biwjjUCgPlROaAtuYXvDmDjCQh4+tKlnv9D8clpf8/r80Y5V4Ol9qxy1Km5MkEUk
quPG4O9tSlN7RFC2XbuhXQ3TQ69kw0OU42Y2je27EUWymyUpCshwQRHbwjx7O7dqdZkYKu3x+ECh
zRjPaNpgw1lVuXpwz9+aGLA7CUuhfM2415sEaYhyXAbbC/UIBZ1BaX5LnTR/6nT94CDfGIiJSUk6
nky4/5s4INXa2M7GMQoLKArhnLqjde7brv1q9rFyZKd3czCQjvwFwBLU4/Ws4JblRYJfIWoUdm36
aeQOfyhdDpoD/Paf7z5mYOhklYJHjKRwM7EpidWEcDwKM92aT3NVV0+tA0RWae3T/ZF2ISMpDCUz
Q1LppNva5vYAzN/UTqNFod1W2XfK+tYF3XXtXDbzcuqyfn2sYy95uj+oXKqreFEOKrUKEd6nTLJt
0q1lbmO3y6CFYugPwqF/m2bukX78/kRzf0gvEVVio8DFbj5Yyu00jhav2Fr8UU3rN+DUCKhWreMv
afPX/SntdweDubI+TyUbIsFmz2ex2yhDyi0ca0101hqrfKYgXD8Za5YcwMz2qyeHkugQkI/UleW8
/1OXt0avH5ZJsaBZp6t6jviXMyhjMuC+P6dbA4G2R+eRxZMth+uB6thM2mjIHRjk5vKUJ5b1xAVz
ZGKy34H0USmUycocWcv2nm9pTs2zWziyEpH72GAiwl//Oevqs9V7HyGNfbs/q1/egde7D54HZGBg
gcBUYVNdT6tQGjtNm8kJU218G7L2lNULCvYQ38aLpw4PqdmhT0R5ulq9N6ec4qBxjCOii9wPux9B
nPrLUIXLf3PCoYhxZUFTDW0073DvyJs80KlOPhVtghxmhRDzSST14kfOOHy+vwI39ioYcRkvSNMv
MqjrBciEYlp9VDlyr7Y+GBjlCVo9am6tOLI7uzUUH1WqRkhsz+4MVm2CE+7qhBlo+BdXFzYlNFqA
5RRpBzfZjd3KifrFagTxtrszs7p0MI1hRatWtH8X8H3+bZ3m3fKPhHPcJrw4wKVYvM3akRz1doWZ
VyjmRHysnCl5a7NBOQhG9nNhDCwNCQw4eehmXn+hPKrX3BJLdkHa14BtxYzUwEyq6Uh28cZABNzy
nmQjAjneHHHQv804tWZ2AVKjIgmh5CcEAHX/vRuOyjSEUwYBT4cNyvV0UmUhCo+t7NLP3XxGU2EN
htHUHulotP/DUDKNAGQPcHTHgTCSakHJrhKXJHc08TLbTjQGNBVW46lsouKIFL5/Y7hCMKMlIpB8
ta1K51AgXsurLC4oW1S2v3ZGHSitZbzFXQ5iryAMevelLEeUIkvEGlxi6vVa4lSQCNFM4sIyt9jM
e8s5I4E6eKH35/Z6lE1RNRI69BitFxcQEB66vnZ6gi3Z+3WT5gcTOhpqcx1XSlO1Kf4hF9Wq+4u7
tvoHoxm6j4uzDO+tfNOwwCAbP1lLQru2/p2lU5OEGQw1xyiWxdnk+B143IOL6Oae4FmRwTYbfgvi
VCiyZlWvisuYqYqPpeXj3DuIg9ivQ9vX7649MCXSFvoWsrW8vSmwuLOyrjbEZSLGDrxiXM5RNKQv
bjYdfaib87IlkILAYw+Kq+ZqLriyxCU11rc8z07Q1F+GRLOCdoyOaMj795Gityw+6LBOJQThepsP
41I4JeXDS7VayTen61bD13Ey0fxM6ybDH0uppuHN4zCf1tw5FD68tSsRspFz5bYH2nw9fq1CGDCK
XFzaRjHY93bfBgKcXB+MVHkOjsCNW1i20YhKcKeDEC3//D8RXY/jRt5mnOkeBdU3Au7qkeJ69Hj/
Fr45ClBmuta4N4N7vR7FTlx7HnA7u6TT7GHQbaZPcz8eVRlvLBzqyET2kC4cKsKbp8tYVJ3aisYF
XKHslUbOish05KJ05xyy0G6NJREjEsNAZVPdbJKkMos8zpf8MjaLp5+1oo7/dKKoW/1l9Ko5GOqK
d7N0bPhnDfK7/5awkbRAKxyVLj2SoK+VYq3/Dm3pvVWZ6yk+b7tqvjteB8qN2BlXAbcOfarrdV8H
VRuUPBIXQYnrJ6Dm5jxNyvDn/a9743SCc6L+SOUT7OS2uJrNSpOi+igui2L/Loz0yQXPeVrxPIyF
fvSRb20lakA0f8EGgEfaLHyTJMVatWV+SXS3emiGSspGLIA9Dl7zm+PIzUqsKpmcm+zUZqNqwm3y
S6NE+SlBTtlPnNQ83V+6W9sIPSe5bGAeAPxef6Ammeq0H+r8ktbG22wqCk4/7eqPS/z+jIqkHoyD
bJ2DOtuyySrLa5VpNPOLsorpVHjO8rAUyfxwfz63Vk36lEvdFhklbOaTl3XSU//ML6XXFadiyUfE
WQ3z5/8wCs8Ll6PsjmwPOi+okaAbkl8ASlYPkyvaszmA+/n/GmWrlkbxV631WMkvMLzTYBo7otR+
OdLXuLVisqkrPWN4Q7e1HSdmiknNKD0SsUE1Cp2bAN3t+3O5sc9IbwEX8Detq20TcLJKxRwqsbws
Rdxi+4bzwfiqCqP4ssyxcaTvfHM0eenI9pQKIuV6VztJmpo2Kq0v3QTf2XdL0w4iTRinLjXVH++f
mS2BIBQ0SfW2+iSJlUcZXZDlRW/c/hHUsMh9nfX8oeXJePCMyd99nTnLPir5COhrWQDZ3D21Oi3l
WFvrS5IB9QZS0Iv+MrqTWp+FHaXmWSh5owYufq9HQcl+m0ifFduTCBQ6I9trb83XygTFrr+YOKV/
syY0EDMLxsP9xdyPAssJGVX2igcoeFusFe3csp6YbOixvT7o0VI9q9pYvxfiBehYxgJ4rEhpj20s
rGhlu8bmgJEjmhcfKyzXnwel1h5QST96p/dfTObKUsDuVxq4ZW7F+CkusyMd/PLCCYzaLv7Ulcb8
MJixe9IWRfvLHo13g/SYHzZ+dBpp8FBf2kQ7OmTrZRbMjz5muvr24A0nfeHzBWMKgt4ZxzE5ON83
5wn7k1IqE6W+eX3i3DqCsCu9wI10Uv14dhIImZg3tBhmPlDTXfzMtr+8e7MQW6B/i5qOYe6ausUQ
WXo7YUeRzvZ0UaZ++MBD/G4bMsr4UOEAO8oyO0ib65l59OWcolAZJVHAb9up/mREavN4fy6/ronr
o426Gp4BPJCSXrHFL3huWqqxgoB63pnd9JtIjLxEtLtquy8FELr0WbbzJr9Iq370I+iNwxSsmYnq
m9WoyJITmRdR0GmL/M86Os1vXgr2NlSTxpl8wyvb/Gwaed/64Po9C9XBtBgCgP3i6NnaX77MhI0g
W92wqrdP8IoQVWU6zKRrDIzbMC4w/8VHGR/TTqzVoUr7jStDZkqA0KWiEvqlm+8TDaWXWGUSrtZs
q+cBUbPmyVPjxn20o07TLuOEcnY4aubgfUU5r4yf+YUFFZg1pbqPMm5Zgkm2lCYwFgx4C9+KljVG
IFGZvuiDMyiBuxhR+ZoOrd6/9SKasqDt1Fn9I7WLInq2zaaakBZA5P/r1Ffe+O6WkhT8Iz+icKnR
Yt9c+tbSro3aqSIUdUEe3S/pQ+nF+VtHGe18fxfuA2keTYhKFLxBUhPYXK8lPidIumRtHvaeOcP6
WvNz27oqGAJ2T1St77auAbUPMQP0H/UciHubs+XWnlAjfc3DMWrb4rRaUe6eeqwrPut6ZqkH8dQv
Q4XrMwbbE9F4ANJ4EiMjfz29iIYjHQqGKzDB6Et/HRpj+O4C0nNOg6DQXfpoW3sOhBsTCTC/yzor
DiZLdeuPWLaDcsi0If1ptDbitXTqO/tBZLFmXJK5QT0Guwyv/OqlmT6f6tjR/8GHNiqgVFslnPvY
UJKz3VOr/T3XScYeFGOFlzEnpPZvVjl6/1BvajJf5/d44TosaveYo+A8Hnzj3XlBV4Gel4Qm8tDC
e71eBEimZbZUZRaOc2/6i6NkJ+HlR0jBPaAOpBf7lbKMZPPSf70epqv7VRgmlLcWf5Tz0moIJ1ul
9ZC1UeGPcaL7mN3gh1RaCPDQXXzsljU9gMPspwq1Fz/oX1AYSgyb35B0VUl4CzQfMQb9WZui7jct
Sbrf7h+a3X1HWQ2JKYlQJL+BTnw908FD1gGxihZZ0Kg+Le5SB1kR6Y+Wmhx1Tm5MCGYmLztIRenM
usluqsrosL6w27DO9Z+9JUwkXPCIuT8f+T+5OiXMh6yTUjRMbFlgu56PKJLajde1DTkKwjzXK0f0
FJmpZZyUppusZ5XKgX2eKHX8TYtPLH7XGcrRKyK/zfZXoG3C8PDTmOnm1kNQq2scG7ntoqmqNysd
s8c5K6ZHbBktQLuDEz+Ws5v/IyZbPQAa7W5BslSpywfVAFATjYjrBViooZotxmxhlAzfRmEOH6Kh
+2o1rvGiZkl+cCvJ87aZqPT45sUkC5N289ejoWcamUqa9qFStfZTpBrQzuusQlM/rYqoC5apHMmX
W3c9ug/384TGKfvsaOmBId5KRKGdZ2FhhABK0aLQ+Tw5guk2upY8jM1Y5y9tVDXNwe2z/6yMKdsh
RMQSB7c9LAXObn0WzWG3jkQteTkp6mvZ4nGVnjq1cbvXMeqX6kNdJ+JrVXXr8nB/d+9PK3ECGTtx
G6JYFM+ul1sqdmjTbEsdIs36JnJPfTbVFdoV7nYHD/f+tCKlzlWL9jJRKm3e66G4GfU6jpADyvV0
+mIO2fJhATp0kMzcWFFZ7AAUCuUXytpmQvSwlFbNuUXtRVhKgMiX2vuKA4vlXFbj0oZYRznRp5Yk
cfRVKq3FwS2730YEXiCJ2cEQARG2uZ7mMGhml1cwVuGSKrIQIuwuqGK7SF8hECHS2UIaOuJg7D+j
TDJIbRCVRatiG2R6KAeCt+3WMBZjdYqHyfM9FVggfI+v790w3D4UwWE9YQW0c66P13lAhUWDQppa
9hOiEN3ZaLT4Uatn8yD73V8FeGXSumODciLJtq9XEpybWYql0UIntyJ0uga9g8yy6J8JDdPPhjaW
b5OiJQdH8sZScg6RVoWCD6Zii/6y0EBa1h7QqDd17hPiH9Hiz2nTfkoq9BPvL+Z+s4JWYjmlXStX
3fbKcaQIWt5YergWFNLxidAS0vwEDeKHRrqLB3EihuGDrRXTj3iqtKMO4o25kplIjvz/hSZujqQT
6QLyrhqHprT4Mhc68XgIzc8lhpAH5xJwL5/r+mb/VWeQZpNkxsQY159TG/ulXOO5CKEgjeWHShmz
wY87K1k13+5RYHuJ23HNTrGmdd0z16XqBHqXmMrveZlm8ZdmgIIamqAHvowdgoR1MNmripbZZJZZ
d+rdaE3Pjie1alMvG/OvdmTTdx1zvytJUBN20VfSyjaQwW6wzrHp+IOpiAf0MYoXwePuPoi56X4D
BaEEwkYquBjjP1wzGX2RIvyAtbeTa0i4owjhm2MzBFVu5b3fibaogmKynVNnL383wqpeaWU64qNm
ppqB6dSYvZW9Mz95Vm4+d70VZaeoVh8cxVu7MzZ5GSzzte88IHjI4fp2G1GtVWtDyxp+fOt+bPN6
bIPCa+Ip8Q0QuG7QKZ7zYmHeCWWnXy6FoU9LMAyL8m/bj8TpMeTkn9KbPArmVPPeSrd/SCdQSUjB
N747aPlvbW+Q37nruBqBw4Pqx2uTPBrITA4B+axr+8ib/SwjzfB7HUHeyJ6ss0vIOPtrXaoLcDSc
N5bIWEE4WfUpdWKOiYuSkR9F9hxMuIIMQV/ZD8aSox1plurJ5RlVAkhwQM3LDJ/avwb+g5/m0mDU
2bWLMP3B00UZGFmSZGfRDt3w4qJjNQUIKNa1P4rVc55yvYdUbheR1T+m8Vq0J0MgR3LGtSPWnqgy
Rd9NdU7aEx9n4ASXwzDzU5N1LfykQxEi6ExV6Z8HLS6XB3Up1u7g9tqdLSCWcIIogaI6CBF28xCt
gzXXmD3CTOjchNYTuIPf9KzLTH9y1O7L/Ytk97bynkKyAiNrombDXXJ9tryk1vTJHMxQoWp5trLh
W14WR0rsu0gYagwEP2rItGHQJtrEoLG9ZCrfxOU+TtFtNCjNxMFqrh1TWnP3k7q4VRS45tjyrWtF
lB+VslaTgwBx977KX4HZKj8AiNiOx1+5laHQvHTD2XTpcMcqPT+v7V6tOsOt3MNl8v7S7r8jAS6q
kRpuSFTWdlYm09AjITug3aZ1KIQ68Zz+lZSRV58otDef7g+2/46AnGUVgH6zFJzZXMhq0zdqQgUn
HPVSBA70stNcVkd46t0owN2lwqt0aAHfvCU3Uku24pgLI+yqDMdLs4m7BDB/VHoH32q3doggkAnC
5XUYkTzhelsaVT5GUVFZoYIZlx3kpoi/jqPR/tNbc3oAfr8xFnhmHjIJxUJ5Qv75fzrni1WNyZi6
BpY9XbMGCKJ19vOS5bp2wsnzUIvl16e4es6ASFHqQNuPaJZwYXMalEnWjYqBkmJcjwMlxdGLfFUU
w/TBixIsT5es8D4DMUnTJ73RqXlbq1uML1Zhjf2pxbPCfq1iYraXFWvI9GDld7ETv45+H0YDMmtl
Ya5Xw21j0fLww6OgGHzGqSl5bVt1BtmnVBR8Zqd+LVrYWgfJ8u5wyryfDSzxSCBstlppM72zGAcv
O1zmxHksWi+fvsdzkzuPQx2N1Zlcfn1vTx1KBXkbBUFgV/vN3Ig06rIhrrhnRxE9CNPBVKxb3eng
HtjFauBq6KSys9CmgLi0WdHBLBN3jLIlLEotOqdw7/1sGv/2auF9cYwFMYMqMj/F5XTUK9yfVqnb
SumYvc0v+FVa+s/GNjIh4OnWSjj2ph12/ZS9AFx9d+2RSg20WdDECAuB0NtEZ4OVuq0WZSD18Xth
H1v9V2doorfVO7Ti2e9NDByxzIYUINk3WySoVwxdXzqNRyIo8s/D4LiPSdm7D407dSenV6N/bHGk
S7HfmL/cLfhw9NKkZtj1eRj6Pq0XOkQAmBPjjWwpxxxt0pz85HaLsjwmSlt4790xVFdpioP1kMk9
O+d6zJJmRWlakxdamlZ/69fZeTLStgiA3+DNbMd5/tSIXPxZl712EHzc2DMMTRtI6swjIrjZrEUz
UYgdTS+MRKSf8YY2zp6Yjf9lFDpqVPtYUYjX1xOEkJV2amd5YUHh2p+UyPQ7dGkOlnF/sWOnx2tF
r0lWxd1NL21Wx16gwuyFsx5VAYJT7qmtp/ZiV9TI3/n88sUYgPSE6ij/uNklTj1742oD6e2KTPuT
2mL9WpZF8u/9UXY3CaOg1MrVDCoVdLKMs/5zoJ2kqvrVk/ufGvj608HJ44OxduX0M18StwsUh/j3
wURXBM1DRSt+3h/+1t7gnuUYyEiKq+V6+KWuBrUaYo+HMkqDrsCsRF2H+eAB2gWLTJIrBW4HY0BD
lr/iP5PMl3qd0Clxwxx9DPNkJ04Hdk6syeAPueplfoor1p9G3TcrvUqYjqAExHSEsrnxK0ClmIRu
VN1R4tgcQWJwyIqkWWE3jK511oe5/DCo66L6iTl5F6MbEs/PM31dTyiEJ/o3s0iwIn73gktpXpql
lITw1tz0WTSl4nYYOi/0lrQ8m1GEsphX9gej3LjhuNqIsih6QUnb1qmVyJlqvXU5jO5Y+niY/6gi
LfU1o/qhLc77H3p6cMDfuTJlm3EbqC5ppGcLaqJw5Eb1DTpH/ARIt38zWszUHDM6ImreuARkqZ9Y
VTafITdeb6daxAlltywKR4zvkCKAnJRNqec7rb0eFPB+rdR1ZAcomMAYZgiek8Bbr8eKZxVVEdw6
L93srt1J8GZKuRv8UP1YlMan2RFR/mAjbPvvWCFH8MH2Ejf1lQ6t1DzRxzFIDHT9T6M21eO3qhRd
81VdBZF2gkJu4Ze1uzgnNfZi60PN8s4ftAqn+sfVdOafhHVW8ViM5ZCdRsQ/1MtQ9G51EktEi27G
U3w4DTamE0/F2KBjbUwdphD6yFn2x6bt36Zeic1Ac9ZM84U3xNlHcygdcDFWa6ePNe2MOdBgYvSn
Ecyke8qLyDDPUzeXf+UOGv6Pa9waI4fUHKvAUzTr+4jLdOlPXm82JxUmCsg7pcqap8Ww18pvPDse
UJKXl7Mm1nl5mUoHWV6nJjI72OP7m5PsEwCTzI8kRWFTWx1bdQCKDrXKjdXL5Ix6YHe5QZFHQ3k9
Q2/mowTmvNLEPjJ0vxGz/CJOcm+SXQB9uN4TBLuARGtOF5Tr5Yz2xlTSmlTF6zCkw1m4xvpRi4Qb
H8TTN+5qcAw0XaDNyJrZZtuLCXHMKemVUG29tP2q4mjCJpx0pTiIovcrC2SLi4O83pIN4c3KQv2b
Eq0d40viRs3nohmj9GRN/ZI/9W3kisTX6Vn2vlW6jfNpdCELHpRCb8yUtBcaErLitLe2VCxcJ53R
aWLYh8OQfa0W1Twb1WgfVCFvjQJjU0qXy8tky3eahY3fKkc5nBYzPqfJnAam2b27qYL2Brk79Rhi
L7oQm4jF8xoSlg5SYze25eTrTr4+obMzx4HSlEd2cvudyRPOfBA5hUIG5u56Z+LAaE5NVcSXLp6H
y4hN02mc2ZN5YSTPFKCq77hrHTnK7tcRrhialLTNiZN2sgDtOnt5NbrxRSOfDLy+jQnMmnejcSX/
GhlFKltS02eL+RV0GNoxseNL2sbas1m43e8evQ0/0SfKrvcf6RvLSERGMxmCOcWKrXAjhecYpJER
X0yxBpXd/4U2Cv4sVf9sU8U6ucrBgds/aMyNpg3gTyldstXoS91cS6JIJBdvctXYj/M0D+gSml+9
hjD6/tz2oQFPGV1jac1ExWK762NRKWuD/e3F6h1aKOv8HUWpvyNbHX1YWEfOSL/gpNfvJ5UvrNWA
UZOX09q43pGzgyxS3UZKOLmNlgWDTJtD2xpjlcciVdQfkRi5OdH4TkQQA1dCMhpQWfU4Igml+l2S
a+ajJiyrP/f0XH4gT0xjop/0ChWnqneVwDaXqv77/iLd+CBSxInfS9eJ/Hdz1dqorTtG19iIyqMs
T4f97wzw1Euq5wfx9/6qpWIEV4HbHI0qijPXy7N4PI+jJ+ywB7IACZK+0meChHkKEsU1PmDlMIRz
0dgfGzPp/ro/yRvnFjlfsBJIPv8qXF2P7ZqFsOcJoQFy3/Qh623Vp+rnHey3G0uJYAgbjlYPqJot
sGilvzk2MKTDNHXs12JRaVrAwJ6+QzeJvr1/RqwixEWSGYm3vJ5RM+c6QYHtUHFaynNclt1LbbhH
N/qtdUPoAiFkhqAKs9nSTTaXTTknblgP9GpqQAiEG+ZReHPjnFKSpRGPL5xU8NvMpTPAfnUo3eMw
M/2hNOunuZZCi+QOvtEgpvn+lWMfcjFwzZKnbZ78JKsza41HN8S4130aqsw414p1hHC4tRcQCYE9
Rd8fnZXNKPWoF2hjNjQNLGf+faFL5JLw+hOyEP/en88eYwXCCiUoUMy/OBVbF06vmGK7UnQ3NPG4
qH3Ef8r85LlD/1xazhCfjFZM36uRPNMn8M8qQGh9lwaqjTzW+f5vubVf+Bm4+8n8F0zu9a6cKrfs
82F1w0RRtP/D2Xn1yG2ka/gXEWAOt+w0M82RRsFKN4Rky8yhmMlff56avThqdqOJ8WJ3tVgbri5W
+sIbyPaieWfalftwf5Rb35Z3n24M1U8P+YTLUdomduDb2Ex4SAdfscfulIdl7zvLuJV/3dqaQMPJ
YaXaAJ3/y6HS0Jjq2qAxASay+atw1e6sD2b/FWFL3Xcr3ftwf2o3nmPppkraYBLdcOYux+v1ebTy
vPZwE+mWUVIwxEO1aCAp4qr7RHO22MV9/WYBfinXQO4sVQjokKwRckmrVdo0SXEUN0XeKOyV57Eq
qoNri+g/3FuyCU6rgoQG7eHLCY4wM8M45PQtA+3SSOucXbvUWw50t/YhPRgAs/iIyNLn5SgiieLR
atiH2tSOT0qZxQdo+FvR4K3NIUXt5LmDN7VuhUTo3kZ1MXE7Duz2sUyGlySuyufJUcuHKCrr3/c3
x619T14sRS886nRr0bdaFx65Lwc9Jbh6mCPN+jyrCCPasWkc7w/1ug6rYIbqEYjG1x4gU7z8grGL
hFK4qN7ZsCaM4vg5+UvvdYbmL8todrvCcfriXdNUWuy7ioFOoi7EovhRpaQvqPsZX7rBLrWnOcvy
z56V5l8i05q/1UiwfCvDan6BtRJ9T80uVXdVq3ylFKofizAFdNB6Y30aQ2FND2ZX58Whxgsa3f0s
X5wDZ0H7ZuZup+5bN+1w3EkKamtaVpgb+L9X0tv6E0isDz0PpBi5Xy8/gRPB3OxD0hk9j11P+Hk+
qb2fNgaAX8QyLKpMtCyn6Ker57bxI8YG3d0blWVCokwAO5xVNGFL3jCAGh/HfLTFDiOz6AFeRo35
UVMu9TFs2zR8LNWujV/MXMn/vb+M1ztGsmigKQLNIrxfa9s0cJVFS5MoqA07+TwmZui72bIE+C11
G5fyjfAO5QmYXbL+LsUHLr+WHjslKGgu5UkvFsAMeqQhKDlOD001V5lfJ6P72E/zcND0Knx7vcCg
sMwFDaaZkuOafaWij7XUVLHPbgXTxUsRHiDAfnucQnxC+wZwFGEsSLvLKWaZBTFpgmk+ZdNCDY5a
M1gMve+KfVomNYFrn7+9lUwMgUAWEk/gUa+aRo5TNEs5RTAZW4pLdlsmp7QSij/VWJzd3yzX1xkI
ba4xgA6gttU1eUfFm71QcW8OUppFgP3n9gBGs390q8nYV1k+bRyw60sawCvAbJVRMS9cA6OiKDS9
dpafM5+GQ0xZdY+d21ZIcmNW9BoQoKMrTJ1nvWiVNqvZXMV5YGXJjEOneZpzCnRTER4Vd3I2gstb
owGjkwKkXBtIE11ukZE4ufL0CmyGlvV7oTbpUS81BOA18cMurOZ4f8le6bKXdxRq0FBKoOzKasFa
0TKbSLZEMhaBYXR6eqI0AbJKgcDXPoSmW6RB3lZV/TSZ8Bb8aYF+sB9nyzN3sZqaP/Fgdt3DqFZt
frCXBmSR08zNuxEeBujjLB1/VapRNdRNi8ShElpMxa+ZQKHZu2Pf/jRrqsWoEfTOZ0vjZdoXU+Ul
f8WAYpYXgpi52cOJydSDniHndaiUqP/YN7YmfDHOeuMXE7fTzhDT8k/ERh/8ZejcFxvUKg6Tuhg+
96YJ39kidUtPdgVPeL/x+ViN1dcjSyPrIFKXRq6rR25SYn0xcdsO6GDEO81Yhn1RFcvh/ii3LmEJ
zJXdZeoCaykzDWhL3VuiDCLFsj7ryuR+Ccew+taZyZtZ6XQIaLryb+p8xCTyyP3RfdK9iUtJ9GWg
Rrrlo2+QHqxO3ZJ8uTkhQgL6q/QkrmT7Eqf3cmCaZTAjk39EqjM5lCAKj0W/mVDcGgqCqyQhIJ1D
VnE5IUWxE9SfmjKIk3A5KXiKIBArslMNCWNjmW5cRyShsl8lsenAaS6HikuvUGLFKANEWvtjY7vh
0aQIvLHlbk7oj1FWTVDqzVVaFVMZKOid/+pHIDTt4GinSZ/Tjfv11lDU9STAlurOlVtKm5Stivo3
m6HtPuIbiX9fF8W7aRq2DJpufbo/w4xVUJ9N2QjEkDAjivTsDA4h2eWe4j3dP0c3R2Ffw78k9bsi
KkRGrAoFj/jAwCjbJ9dUd7aSuKe3j8IAgN9ogyFstIpjxDCk9qAbVZDndnhQ8Cc6NF255U55Y21g
tDANYhWK/+uuJSWDOBGlVgYFrSafhvj4ULjNRxEq+ZsbDEjIAFoFt0iHn5Rota016kNd73JYy2lI
aJBq0WOU9e7G4tye0P8Ps9oCYex2rtWqZTDY+T9a6ugPJAGjj3bXlkPkrZHAQ1D1guVpIC57OSG0
Dqtm7pUySPvEPUJRqrtdakTWCxDD1N14z28MBgGSJI+bjh2+tjkD9pWkeWPXge7mwylJkFGpapF/
r4WzJREmQ4PVY0THHlEr+Rix++T2/+PudtrISz0Ri0BKcaA2PGnvu262z2LOtJ1eJFaQu425FUDc
GFRqe0ttVJ0y+ypeqSrhRO7QiQBbYGU4dnYU9vu49YZP90/VNSABHzUqNRI+/VoSu5xcTlakN7Nd
knlML1MrENtUf2Z1BZUyfUorI/Gjef6EZfeX++PeuDNkdUyikdBKgOxzOa7bKvOUhm0VULUqvoq5
T17w3SkPG6PIS+Fy7YgjwM8gIycxcmuoQ2IvYx5zooNkTjr9o14udrSrTS56aotl3ZxcNUz7D2Nt
xOZzbwEP9DtziLqdx1szBXgYp/E7faGJ8dQV+uQ9l0M0NB8ivU+q5yVEisxfpiVuUefvhy/AAcXf
npem0VNlLlFxtinSOiejx0Me+1CrJoyJWPKDJwBgAteDAnVWQWJrO3VsSYvGXg1/xKNZ2L7qztFv
Z5jwStLqoRKfRqdePuhWkQ/HJTeVjzmlKsxm2zT51xN1POztMNW/aXU3xvvGGe1+I4+8PnF8SjBI
GBhJLOW6i6Igz0tnOK+COYc27vR2t+stuA1ZZlYbh/t6c1wOtTpxcb40XWImVRAbTnbA6Lw7COi9
bz5ijEJRW6K5eIXXlRQxTQgmeoIcPIyUk5Yaxq7GHeY/jEJVm5cLTjOelvblRu/NPk4wehNcEvPi
PAxGPNUoS8x2uvHR5D9ovdW59uSjQkJKNnw50MRWC62GrR5mQts17tTuxTTiBm8qTf+IO/GibZyu
WzuCG1gydykt0yS4HLF182ToSHoDM+7cfywnFV+MqqtU36IVsfEZX/udV9MDbYrLDqHgFevT8eLM
ULpGoBcgLOz7rKytP0xuHc9H0qfmW6+Fff3ZnVGaoiJla+W+7cx5Olmhm3wVSVGrPjxktdy7pUg9
CAL2gnzx0sTfc+gX3s4VvL07yBm6QXPVs4Zd1i35+Nk2h9zxu6Gz3GO8wCvw+66cvY9c3Nl8MpFr
1XdRH3UQiqmJzb7pJpZ56iK76f2KS7Tf49C8KLuo1pzZx+pPr/YlBmSR67tUKPpH1ZmWbK+XcZq9
+emHQAnrEKElMG+0IS7Xh48gHYsW1idJ6gNFSuWQeWnm89BtiSDc2Hx0/SUQhmSXRvwqRq/g4Nhd
bYqgmfH4yNsBVejWGOhMLeppyaO3g+tRXEBaHuUtafm7lhRzIj2mdziJwErL7NeCsFjv11Hd0LhW
EmULi3zjPmJqUhkaISbZQbz8kAnKQXadMJqqLu0O4li6c+JQ2yjzXMcZzMkBHAu2VGInVlUsj0JL
kxFKBxPNmo9s0upL1otxzy2V+aMRLc9N7OW/77+QN86wzLMdgBqvxZHVO2yMS6YlCYNa+aT7g5r3
nAH3H7MYl/1/GIltSDzDJkGu5fIjlp6Ywqp3RRB1M3A8dCyE9T4pMEg6mAlPy8bmv7VmBBisF3ro
FMtXART1qjRV0fIJFnUMDwYmSO81b9kyiLy1ZjSgpFO35J+tOw1eaqahVdRN4Al1sf62oKaNft4m
uIWmtVt5AVbfpntQiMC2QBTXkRsAQ+Indj9kILLwy++ZaQuOs6PTBIM+lD8y3ucp8hV4hoqvRJWW
+XHZdggbpWm2+EbkKI2fZEZsbzw7tzYQRAciAtpTUpTg8mc0ulbFQ5s3gaVV5rFuzOpDOJrivbUk
zeP9HXRrSWmwkPpR35BuQpdDdQli89jANIHIvCE8RVas28cpRIHgcH+gW7cZRo0SmSBpxes+ZtNr
iItbFqsKefMpypUOXIgYxJOnz8sXG7jlBvjmxoDooNGeladfNvQvZ2YrywI5phVB6gyAfIzklxeX
me9GWQJGeQt0dmPJuKSpJNNkZ37rerIVRiOQC96FSjHEhzgT/SFpW/dDb05bQeONJZPvAc0+KboJ
QvJyYnWKCZc+cr2AHATYnKm5P5WD+fb1QhyR5wfUBUHWuv9W5Ik20lfk9eEV/0StY6EDlFT6O2uc
7L+QZduit1/3VKh9/f+A6+7zAiYCxSZbBF2l5cQi8Ycqzz8tgLlBVD+D3fpXeNZGB/rWpySVIZOh
60AQvnrN+6TkEzoOk1wUrdnN8+IVO6SVtLeXQLhMJNANRBCVkPXNqRlhUnbkP0HjQUsN607xQ6GV
u3EWW3XeG9cnQ4ERhJ8Fn2JtLqUks9KEU9EEfW3QS3fVcQ68MEsei3rOnuZU7w6FGm5BQG6NSuZJ
rQL4DNSw1aZ0QssJ0ylug3J2ooc+a7VjZI7dsdfNPjCHVjzYY7EVsdwelA4OfT8UPdflnrHIIs/M
wyYo6XA8NmIZfL0PTals1+yTknc3rzY7R9em13xXdM0B1HBrUiVZPRLabKRAzKo2GBYhmmOoZPWj
y6f+gN44yF27aksEKPJy36hGBqbatbMAQhJebIkF3/z+tXrj3gE8ocHygJ8oYZqXl0EawR3hyebH
lDZADTHtO0DGuwjL2A1Y7Y2PjaYfYhew1OA6r9/GcFjyZkTwLhjbMf+ZGGr0AyvG+gmWfvriGUpD
EFJFp/vTu3FA6ZvRYUWcmbOzlsQxxUCkYVZdoJhL9m4pS+cJPnm5Mcprnn2ZCFFGQHJWVmxQ7V3P
TfdGjDhNvqIt6uZQTFqOOH5jI9aA8yherCms9XzZ51nSPdGgnPdFl897PS/7Y1f0qIUhwlq8bWUh
luOfIBvMspVNOXMV/reLPdpp5/Rn1aWyYoR1+ZguXny2xuWN7EM5FMBzsnXpNMwfq6GSOgGg2iTT
GVlIxdc9LfL5u+3jm9bydRTJlicE4Dsj63a5VXNsrA1nEtNZNXJ1F1tqcyT0mTci/jWSgWGkMB6s
FS4impPr0iIUhaxrkmQ5Gy1V4CD36rg5jc3scBfSJgDlrrVt9VCbpVEcbOxKfyZKaw+Y4Qw9WhW0
8P6x83QpP5RGvMSF3yWd/T2Dz2scDLN0AhxbteqQQdJoDm2kOm+0lpG/nxnAHqMPjmXJuoRCP9XV
6tmaz+VkU/mHixHxG3pQWYWRb2z8V+udPza+HIwzDXSPZ4mdv1bC9aiEmmqXGufa1uCLUSFrkA+e
0SFhH9Dnt9GNa/P0IaVopvu5Rn34iCWYKnaanlb9Hhch65+Wx6j7ayxqO3kfqdmQ7U1RxsimKtFy
8uZ5cPxMU/ovnT6KjLQrtxvdL7raNQ5t0jXZl0FbFLE3rb7TjkaMXAljz2m1MdnVVUmbS0U/Bwsi
qfUFan/VHKhDmxIz9lTBMLhISfR953fO9L1d9H4jdroxkuyqILdHBYeWh/zrf1S3iw7qvVvobUDp
SPACqz9M0dAqipT9/SPl8A9aLR9ceFlxoOYG13D1FNkwetM6z8yz4SHuAp8n7faLoka7XA+tD4OR
FH9XVvNGlxe5aZC0ljBqg+mRCV5Ob+zRSFFq3TiTgWm2b4KOPC2w/grfbDdJOasX4HUwOgQQ7WFy
UCSVn+CPb2kZbetl6WKekQwzuJXjZQ+RutloHK2SBUaRHhu8AJw7MqH1lODr68JJHPM8I435aA5x
9MnITffZSrTlAfvfcYN/dms8AJ2SzMcRZzNezirJvQmVD0QTkiS0fWBL1ZNmJ+mj0UfgDcpmS7Bv
FVy/zs+l4YKDCDUrCH2X44Wd11boRFlnflH8HaW38VjTrnqsICr6Feo87+jPL8cW5fqNZ2wdLv1v
aOxZXmlHQC9XC9hWugvJFQ9BoSSNz7GMT104/W5R6nock7gIGs1K9jUp2SkLvRKXSw+/h5nvfv+s
XB1KKRUm+90eySfu86td25XQsBtqiNClc/tI4WHahfBO9kpdbbWIV2WE1ylLpTdEn6RY1zqpHlpP
rRYRWeeGiM0v8krdJ0VV7ouxUh/0pj/3PQPPXYH7X1xFG1WaG2tN+xPODlgZGABre80C3ktudTo+
lNVi70SiDyeOEB/WSjuEgOr4AI8d2aWsnzfuvTU6W078YujVNuvrprUVEdvnRojx0GkzkiOZar03
9do5LiDsdyHL/jSMZb9rRR+dzOiNQKvXn8AdLzW34D1fEXFN2L5Z7ab2OUkL+yg0rd/FrdjU+pSP
xeXNS/MLsjqvCWIJdPtWB4qAvkLjVD0LzZ6c49CEFBk6gQ3iYUhitfIdBD5rX28T7b3ZimHaDx2d
s13jOUW3W2yMzjZy2etlh0BFTwQFcbJZfc1ozXWkP7vcUM9tXJ8XntbpyWidZ+JnfLsd612KXsZG
rHV9N1OIYJ/L7wzwYv38gLGeEec0+QiFlR8UNdZ8jAynjRvk+jRxRRKgSrglPYp1XXrJckFrLzTO
c2+Nu77uh8cWLO++zMPoWAGIRud+qX+iU0VBPh62FOpuTFK+rxLPZBBWrvNpMS+UrpLCPFdaZaF5
5CWBA6Bh4+jcHIVGOPcOKbS7xgeWmlU0uTKaZ+Ju9Ymvnn1Oo8zZcER6xfWsti0NOiIg3jlK1OvK
Yo2bMJJ6tXNWKy8fziLJtAgJNAGsDU/Gui3f6UrdWs8IN3bR85za3uSbcRn9dhcnDV/auu5Vbq7U
zCDnOS0aB/EODa7qdznjKPagQCNULb9oQudzDAZ43iEEnHxLVBfNO2FZAgypkhWq8yK0vB39ZKbw
tEMpI/1bNeJBfzSdvkOwQKns6Y1CslwM3PtcUHy/1/RgdTdZMfC6KUrN8yTc8p1A3xwutZN9v//K
XEdkvGB0bGikoPjBQby8FyilmjWyA+a5jMLpU5Et3afI7aDLD8I40Hgejo1SDPv7g944+ng+SHwp
mRXX+2pQU4+cVl/wzq21rn7Q7ULBzNAwHogrTHzkvOTQeG66izuRbUlA3Ni3dEZ5UOmIUZNcv+56
XiWY8uD4hzXZsEc5zNpnfbElGHt7FN4zBJwp7q8vGrVjn4JFd87TMOcHOlPmE/5rWyXqV87a6nRQ
TCK2pewumWarDCHRGiwRYhhgKRKDuMIo4DFHDXemqWmPwk6z70umGi/TqCafPJb2J29dvB+adviJ
hPb8cn9Vb2wlmSpTm6c4T115nS+LHOu3VsG4EsjqE12R5zbDS8iFRBr34fTOU4z0eH/I6xiJepZk
dcK6gNK0DlyiKKotKNrooJVK+Nz1nnlIRrN9KM1J3bjVr5eU1SQ9YjWpiKK4dHlQkt6KBLGgcs5B
PNj+3Du1vi8cO9U3QvvrObGcNngYqE08kFflOjecaI61yllppul7Qa6f+Y5o9L/C0dvSFb0+iHLr
8FDIzhWFpNVBpEenlt7iMlaYls5OzQez9IvMrcQeIFTc+qrZJO0O0Z7ZQFA/1d9oPsUlZ4F9IxHk
T9D76yDAq5aljbQyCrCbdv2aivp+msS3t+4SBkGrlSSabhmF0Muli5Oi60wkJgOnrW2/MJ3uM3TQ
ZVf2sb3RxLm1eIAvXsGJXN5rWoqmsWYV3gVBVRX6Q4PVw1F0hfVUxZG2cdxuDoWbL9ETRg6kgZez
MiAwkhJ10N378kOTmPUDpeS/FicXG4XU652PXA3IaOkaAjBp/UTUXpfGUetFQdeqynOnDsVPLTbL
/f1Fur49eOuAn6F19CrSs1qkPkymDD3RInAKV9rM9uW3pmvFr9qz2ndTG3UvAoXAjeW6npp8Zbmu
pCQVCmOrdnsx4xKW2QlwRRcsE4wh/icsO+fX/bndGAbKJceLCJ9JrjtgEzwHXu6uxnSupa+Rm8m7
nif59PZRQAvyHnCOiPPlF/6j8hAT4qShAB0T5n23q4Fi7vJC2yJRXG07gmeCInDsUg0d2OblKGjI
SkKP0gZ6NoS73ObtjLQ8Q5jjrcjlVxMI0NGy+CW5++vLARxcU2cA8s7d0HWfjMWqfwy18UZgx+so
hOsmsTo74IpGTe47zGT8qLBFyfipXFCGXRK724hkr7YA4BGQWfhooHBFWCA/6x+L0xLQcA+h1dJN
WrUf6jjae8umAtL14pBIU3fiX/S2wKtejlIiiOLNAqoVslGGdkgWOzt5hWeMe73GLeT+frs1GJ0z
ejkIAUoI8+VgtomnQmuE3jkZl9h+LF19opJaFnPo6zBzNy7xqwqUdNqUrwRFId6L9ftbK0tdzYAZ
zpYpbN/O28yvrPigTMW3eC63hBVvjYbhHhkUZ5Zu6+osTYOC5Ha0hGeQLPqPqZ4w88xq5bEjs4t8
K7Le2L5mF0puPbVt6h+0NNaJjtr3qqcA4QwMEE17kTfdobfKuUWPuavLE/HkG+X45IjSvwugFiwE
qumrikCSR1Y34rON3+Zg/Ub1Q3lpqAN/ur9Jrve9PFPwlrlnIUO9Vtv+2Pc5bFuNVpQIUHTSP3t1
KL5CLxIP/2UUQjNuCkmnWM2lhISE5hUQAw+2/QFXagp0YtzSTLt6oqgPsziyfiIFN9cVOezB8EKw
uz7wysV5n6mJOAz4GDwZKUZPmT3Oh7zW3giwZJnIAmmOE72gKAHz4fKU5WZjKehE9wFidcVRq7J0
rzY9gtEwB/b3v6KM9i7SidVQq6u9t2h5NfSEA71wl0+GnZr7OZbob81I9kk+ZS/eHOePmZKNh/sj
X2cyHDLZ0yElJDejBnk5S6T+LLS79T6YhjZ+zGLQdaadV/vezXD3CdH+HtrFr9rQOYlWGRA8hw/U
wvcFM+nnblts/KDru42AkW4W3SYNOsNaJpOPUC/N1I+B5uKmAnZTee8kbnmYkLDeiPdv7CpwfkCQ
ZT9XdsYvp46IqjA6M56CoU3zE1xJ28+7YfS1qcnxuarmwyBiY+PA3BwU93bJVMfAfU0toLcw5gqi
OwHmmOVTBEzsmNXmEFDoFy8O0uW/Ujfd6sNcFcZ0YA/IIfNmUPe7AgKRyERFU2VDYMdqkb5PRWn5
iJb9DqXJ14Lm+S5Hz9vvAQxpp8FyNkVeb6wqwaV0bkBmS9bVLz+1VSVDW3fRiO5c2B8nZ072YojI
cvpoetzY0fJcrg4TRU2pRuVISvKaRDR41Bam2Rgxnora0i+jxrH8qE/yD1om1W2MdAp/lsxy8XtN
j5V93pnI+S+DoMIUNmlkbZzuW5OXHQXWAK4R7b7Lydc9TW4kR3DhK7D/c6zB23WjcvLUojltzF2G
zeu5s5UR9CSq5s/VabalkYndJ1MQinqy6JDUH9L8u567FmTbOp2+OXxw+BIJZsP+gHGJb2HntdGy
0m5N2EAHkfAE+xFEsS8nrMKxrYqBg6UPLRi6zPP6Q23H3rOlF1aQRNqP2tBRmkqqKfmWZuIxVt3P
dmTGmZ+57dHTC3NXR6gcnBKBruFG9HTjMMB4YRkQ9+IsrJPSfoaPb2XqxMPY69aTRZnY2gnq4Y6f
W/Oi+4nVfNZFqMd7E5mixKc+H80brZdbP4I3kwBHChBQt7n8RAlGfN6gdFPAK9RMe9tFzrGwRfio
pbRiXC/rdyJS/22cJv8xuh2aqfd3ynWYRTRs0sjkxucmWqcsCCw3Qs25hpK+pouZT+90jDh3BdHq
g6jFxmxvvG/sA/YCyR6NtbUZfVFj9uCk6Rw0Rdw+qiKsyV0E1AzfnKN3rlrUPsLwbVAT+22lTWsB
MvmOo/IAZxETRIqea7hgmKRx2MTlHFAXLY4tegV0VVxsXFKlflFCBDCNzsJCQwhTuAgkNNUnT21x
Akm9vtX3FQ6GgbGM7SnK+/GgN/bPslqqnVHWWxGHPBer0/s/LA+RzitT/nJTuMrY6jh+gMJjbY49
khp+l5rmxiVxY+tJyWFWn/NJY34V1xj1oNVVnMwBRnfxO0XXAWqUkYa1wGIe+jGb0VmzxMehz5pf
uZP0X+/vvFdb86tZIq1n4agDpWkd/hYO8ug1bw7gkX46LaMbHXQ1VhCOQJO3qcL+kxF52eeIK3Xn
WkDz3Eip/ThPzGMyKc7emR3DnyNL26VZOx1ciqobh+PGGw1ZHCCBjlojaoqrC7tNkMvH9mcO8P9c
zuU4L58mD40ePzaahlakHrbf8lzbSFTX2LLXjcqdJHWVgNhQhrxc/kZ0ZTcM8xyMilfvrL7J/CEe
p/f8zo/sXcwf66o8OFXo7U1H+l3X6vBZ1Nb0NFBnBHHubGlf3Di38ASxcwdPp4LoW8Wl7Zgpc5jE
S0CzgpawOg5kgJ7SI93QpVN2Eo3THo2cBsnoKtlf9zfKrVWgoEJfx2aTXFHeKJH2jY4uS9Cq2vB7
NhCldgzi/RYgrl/nXvyc55n3XxaBWhiqGAhWQylYnQ501nIDH7A5cJ1eDWZX46j3rVDVU1bqKgrK
Fq+Hr8eJihNcPsV/KXA4y8cMBT0L0f+saX2SLvdLhXn8t/sf5MadTeSEiAY/DlScvloNNPNCB4GK
OQDLimhHmkJZ97XYoc+xNNHzZExdu/FW3rqR6CwQsoGJMGhiX25JnF3VUrEwFFpavDSUKbc/Lv1S
bNQ5r5EfXNHA/eXlLNtT66C/S5hbGYo5qHQq8PvQdb2DNkfE4spYtemj5wj9Qylq818bzMC/CkJn
0bGBagT+o9e1LUeUmycRsKzNSwUxF1Wby2lPlok+stIsQWOk9nRIatU2/XpEU3XXorp0VDNW2MUB
8m/PLNIOiQdd/TE6U/Fs902EJCDWJr/GxGnmrS91I7QijocIRX7Ef6/rTJ03GkoYd0sQjob5pUJf
QgVWZS2HoTSJIyxtLgKv99ApQf/pV2bWpwUVrsfEiyh59XAXvy5ICfiogDl+i6DARkr12re4vNwh
UKEpg8kLKu3EN5dfrlGn3NPKQg106qz9U++FyqeB+l/0YAqTWg49+uxdyT2q+YniJZ+sqSz/qXLF
ehY2RrJNN4+f8WH2poOkKPP3tx3E+UYzz46CwigQmT7sN6KT601++ZvlX/+jUoLKv203VcxvnlF8
aXPP2CGC6D3eP73XK8coDuEWfdcb/c+5jSSONFQDA5xFGmQ8j+PBLWsjf68utZHu7g93ndjzuCME
IJG6wBnRgLqcFQw9L40c9rCyOGApja4xap7NBM+Zxc2OXdc8D107vijOXBEMUVGUOHRl/JSjK1Ph
IDahIX7/N8khLzYHMTQ5CTU2aHzcKqvNMZn5koa6sQSAQcbKH8oyP4wgYbA1o6hwVpxqcHaNUWbq
HphI0n/WzLj+ef83XCcn8kfQfuZBkVCzdfG0mWxubDQZgqpGj9QfUzy7/MgojllsTZQ2TWUIFEvP
ydHcaZchZvWIsJV7cGJKoGmnUB9R5vyvaU7qfTyhkH7/911tRn4enjkQbdE5dOnSrZYtRd8zHDo1
yDm3hW/EaW75iL0Y0/7+QFdvuxzoVZQM+iEV69X+cFUlWxIEdYNqzHMCjeLvaJq+Ko3yW1jVHmDz
0VbL4/0xr2FfNLEYlroa8EHi8dUTZoc5dtJwoYNZA6a+63ql/8uqmhCkyBAKDDqnvnlPzKsUgN5S
I/WXwrALf4Z7qW7M//rR4beYfGeuUjq+YD0uv/RsxCVNmlkNGrPzxHslJoB60nhF34m0jLxjQd6X
7nvbnMIDGLLaQvUffA+hYA/uEF1g8+v9r3Nj6YmIyVVo+Mk+zyr+i6per2GKaEFrdOIcemr/IbVm
bys7l6dsdQopPBF/s7vYamsVSK1v+6kiDg3mcbT/sbsSeH1cKkO9L7PIKnZKPIvkScXbQNsLsvJw
t+CM8SPuvNnzp36mweGnpV5j2tFCVdpiM7xycS5+H2VX6jeQK8mC2CSrdaEGphAFDNlzWmi5dahH
bVZedLS2QhNbxxEfck0fpvml5P9DVNBLMWQ7hg6h6LkCW5wdVEeZxSEH2g8JP8vU5kHEeD5+7UU0
T/uiLvLxS2Kk5njUrVFRPuWhO4jf7lwt7bMXJo7V+ameiOpvYaS0inxkaSyr3Ud4ERULNLrRKPdR
2eJ0b89LNv2ywVdE7wReF31QdlmhbFyb11c5Lz6lI0JhnlVkUFYbI6ntSRdTlDy72awDIUTy5x8z
s43v05KO4DMHXWggqi0PxLOppMa3OZ1huDdGlBZ7vdPi4hPUGGFsXFVyIS4XSpbYQE/KphfbaXVV
wagM0ybJ8RJz4vF9a3XdD7oMnGXNVkbvfexMqoF9DXaED/cPytXVRX0LcRYSJqCVIDVWO0SdqS1F
pR4/9zE85gcx1pF7ypFhw1LMFDlIRq97hkIVCRzk0VLdWI+rc0ohFTA2/6EnAYlz9YzlY0XgZNvx
s8i9UfgYjQ6fdafa4gZcf152P+Ewj7jUT18jzZ2KZ2ay1PK5RKTc3Rm9NzYf1Azp1r9nNy7/DclU
fuI2hR3D/c97FanwRNMKgN3D7QCKUM7/j3hICvvoVYLESj0l7mOjeMqpwm74ZFqVshEUXX9KGQ1Q
6Yc4Ci5srVrkDWPh0mSpnmdhzw86DqinGH3w/f0JXY9iSa17OQwFLzrBlxNS4lyvRN9Wz2qTW/CJ
JmdfGU29EftepWewGuUckMngWFzVmbphCb1M76rn3vSqEyqK/Wl0S/OzMwzeQdcUwu7707oKpySN
kkKOBnobRO8aQ6R7btXnRi+eifV1PEXJUjEwM8BUHmcrscP3BKJJ9TGCdjgd0DByxh+t18TNFpHq
er8AU4ESS54EFR3s7eXnHRbPEEjs1c9UdqsHVehzeIRRXWt+72ibNIEbn1l2TqSsBvRCjMAuR7P0
cqRMG4tnhS11KJuieSjd2XsYIkNPfQ2kqbaxfW7MT3KbqZhRvASGs9o+aVaZM1BX8RxNqY1nTgow
3kud9pvlKNO/99f0xlYlHpHwL1AxACVXY/XupCazqopnLTFEtzONCNNPVe+p1N8f6NZnpDMMLF12
2a+qK6mGQSLYI4FTaqLuDGzIAkpT4p3ed3QGsnGaNwa8+RWRUv2fHgQFyMt1U9vBdZN5FM/VSMIO
tlh9QrtyebJdQs37c7s5FMgzU16MBNGr98HBt75fLCGex9Czi90yq0a9bywv8h7jzhm/3R+Nojk/
/eIhBJ9IGOlKSJ9kUq8OAETCfCyxRXpGEBnXY28nDK16jw5uEWBsX+0NhJ6/urYSKOr4M4VEfygW
rzzOgrL+TJS5c5dseDf1AB183EmHX+Yi7N/jXO7+j70zWY4bydb0q1zLPfJiHtpu1QJADCRFSiQl
UeLGTVJKmAEH3DH50/cXmdldoiot1bXvTZllUSQCCIf7Of/5h31roqwsWueqRLKV9t64qoxADBoD
t2oISRuc1Jvb8jR2LZ6guk+qp9LZX43ai+6SOXRo8i0rHfpLTm+TtLdA2tvNpvz49VSV04FqdyEl
aXm1SM1U1xLtfrs383iwyzDG3yrC8c/s5VO1O+PA5EzNh6IoicmZ55w/tRzd2frYqfouFP12ljYW
bWsl5jatxqgr06hQ0y1EcqfIay/uHnovmG4wPWlumk3Ypz6YdnYKW6RYZr7uRdwe+FTbbUwo9VHO
zS7n8orh5VY81aD4j9gAbp+dsRNNLvekeaUuTj6ZLFcV3kXI8quHSMC8uZah4WEluGYn7wIyY+oc
PiBfz2U693btF2dJ26F15TnZo+HztK1lmU62JD9rIOSyOe5dCESdlp3b8o2YnsqO5+334y0yb8ck
11VhRT2xRGP0JfbXujrH23JxV9Ddsk7lreZo3t+GNlL3M2ErvnhC5FepMJtrnCWCzJ4dvZ6DqJHf
li2AqhuXW+kfcTHbhpN2Lo5mdtWU1dHA7qd2Q4tER8yrNR2ERXJA7u1qrY54jY3mgFJ2u7GQCH1y
50kS1jlQ7i1mCotj6azululI45G86n1zc7u24yELJmi6aYJnM5kq9qpsfJOXdjzrVpX9zZaQ7XQO
dOVuOR1C179dUQvqE/PjBe9C0YKE41YRUiCQemG/gsEVOKe2rzuywGQtXWQWsVWoJ93Wk/XWE836
TfuTF7zr2Y5Ul/lM3JrMGWyVHMukiZYTlHsq68VtEZbuXqxGwDbO2CPJBUt/cNZmwIhsneOPrt/h
wQBTaW7SSYaStCEQsOawBGPyIPvRbrJq2kVH/JqohtRPirU9ybWR8zsfIbb5WJVqrx7Gdh6eF8KE
9vM4Vnud91KpMI2GQHb3QkUdspyqjhCohOUEmObvNQ1AgJdLMaV1M9duRlS4W9IRqrZ99mTZjymz
gcWb02VlooCleT0/YqAU+9dzU7Tv160toPMi8FJvJKw9r4VI4biay1ycszzV7UhicZ0T14UiVOw2
UDIKL2+QiPW1DkhJvTX+ACKqdEQmUVWF63rEc3hv70QtyvmdFQ/2N8r0qczLgK6NF4h8ukPsjHtD
2IW9TPebt0/6USVa6ou7Zmuvt0TwjF5K9pC/pB3djLmOhtqWmRkCgO9wjC9OWsSlJ0qkOPoszVVs
NhZSjNNNKEEUjQf8rLvQumlw/4rvh3Xzyh0BQ9FGOQXZMvzmQ1tJ3pW1lmU+mlCGmaXt3QZKn2c8
+bZoRcFMBPVpb4J4/U043dDeWTUXJSHELcbjuhJP7/oi5oBHJ1szIq7Lun5fQIzujn7tL0tK7D3p
QgJLhadyL8YpDaKqnF8TP7z3qb0363yDQVzfnCxqbSunQwh2NNOzH92HO8ZpGe6OfpTakfbHw873
ptPETFN97TdRN+et28nhcmo1FN5BOxSHNvQXc9pH3XavBA5kSSpqzx2v5ilw19u9cnFwmIOONCcH
9yqkLn09CRSUFySjMtJ23wQhiyKrRFeQ+uyTuHay7V12VyDuJJHNBughDdFRv8cTEMQhtEpk3VZr
+/Mbwo88G3366iZZohLVvcLwwLMeBtutpns+iLI+rAvq9dvIEVt56Fng4TmSrWdysBTt5nzVsZea
qTFPQYHx3sDXW/oluwXQdxYpfw+yCNvzlXdACDfIiDJWQd51Dv7VLPp1PkRrvccnuW+6zS17lNUb
ETpWzyZaz3saw2ZfT6OP3CydaEJ12mtlxje746OOcjZs/9J+VOx1ij82nPeL6eBV79RBd8N3t7Vn
M3UgwGsiu/fFRinLSzWyWBs5Te/nuk66fLD7MUhh0qvnEbOgD0UcCfsQadyQcEZEeH8jGciQUFi4
7PnVBtEPezlZdqdyR4aR0gMpJOdDj0bJapdwv8I+rlx4uYeBkIZhqOxUw8L8aI+Tr7IxQC55ttW2
+fnKNmk/DEIyr2i2YS/Tqr1kJcc9dpjp1lWtOWx7OAX3Taz3+ko1s0apNC+WtzFb3S2c6/yynsss
1EvSfK792Ve30krI5GLTEmOKu16sj4E3eK+GCWmESeu932Uab/2M6eomjHVUsvPNZ6eOG3kMNxF9
XIZgUDkZYoC9rj3OWzpqX/RYU5Eje8InonRTZ7R7pCo72bapcjf/wfSm744Bn/DRoO5XH6VxMDNA
XIWIJWPraIejjX7nqbJNN7ADGdO/KTQpH6B0iHhyppSqOMEOayBurNUuDzVP4fIGNcWeWpuckozQ
JMb8+6K3jxNMme04RJicZMvgGCIy+zVxHxEqzN39gquXnOCYdlWT9UM1W3mBOjp+hUDd+2DWwMe1
foz2uw6rTwiarect78k22dS1Nkszf9DhXvqpKWZLXUGJivq0cjbYHVMclOoAi7dpT9gi1VVu5IjG
g/HjbK5Eq0z1Ye/taDoqRqtVhgvVbG5Xf5nXox2rKc5Xv0j2u8CTybvIr/vpLKTjqscNBDPMXBmI
6TxFl1BnOQhsXKCyxss9oSt1e2ys2Fg3HCbjB9ygiaFPhqYiNxSQ5AswUl3miofNODvAS/HcFGYc
7tw66qOPtH+UCJ6OvPUQLtKabwm8c/tTEZNHlxlF7sFhC4a2YUvyhuIWFkNHngRvZ3RGB2m32bAV
vnvEkY1SkGnHYg6GSuUyXWamlcWdDMpUbZ5vTr50i/a162mcK5e+WNRVoqbduU5MGRHT1Dswz3eW
PlOFfWzUsbSDPsxtp5HLqdWG8mWs3eL9FrMsrln9UOrsEmTtQJpau9+QqrdMx81BCprOzVA2D8Lz
qlvdRY7MQrHUbBvC21sSPZ154OGso0AGfZm7cep5Ze52g+Bu46h/s1Z4vB4r37jdyXcowo7FnAzz
tRypbg9tUY7WI7lmXpz7SpVWk2JGsVDoEc2SCJOtbtnun4pE1UmV6tYik8lammHM6nbERwMN+DAe
rUkyUp1i0lOzSI/Fmm+OsKz3vhHF56LWrvtoleP05AgHL//cDvZNnUNkG6R8l9WwX1dr5XyYLB/e
l5hB69JEhWI7UoTL/XXS+QTETH0/PWh3SJKrgvC7PqXAU/IAPT/sj5ijljjHeUGbcHDJ+X0A7nft
1CKsr5Dma/R6PJHmtLWsfAwE12nN2z7ovjir3Qf5VuvNPw+zsd7ZFGBRytINtnw2TtxnW1h71q21
2V119MZBXw9e3Ypja1veThBEGfRo7a1ek/AysQ20xidmqQjsrTuUbMfJNfYokt1edHN/FbLudWqc
acPyxmu6N5a7hzEFGOXv7eo5o5e3dHt7GjZrEfC/wxbCLNWMWHZVJtF1AVLvp5bVuo9kAXj12ZdN
H6XWzu5zI80eJqkvcWjkNaEQPvFNzSIH1lmcm6ET/n6jjSIaaos93CVEMG6ss8hULBm8D9mJ1DZ2
16EbyeGKgkMPWU30MskXQq9fG+NG68kxflkcBUN1k4abDqdjM3aVd1jx/y3veRfq5TTOJQOghoSj
mGasM8Or3im29tRdXGxSIipxmsrwI13uvcpp6s8Cp6k5d5RVl1vWyXF8MxTN+LyXtY9HYFgJObIR
eDq+GaDFFikgqkXUL71kLY7o6S7N4aCMXXKO70t119jJzPh5ZTZ6vbs0XSewkES8TiiovGOy2UmR
N31p1JZCHRPT7VZ5A7UXPJL6YO8Ir896IE0QFgemhF4euJUpb5dBjWNedzoyWVjDmsz4vzt1d4lM
806UcAiAqRnj6hqRAXGsoauZ3NaR8R/9Zlz727Bex+3g1pQoHxC7j/7ObMAKk681kzR961VlgBh4
ndsKQpXdFWjA4Vla25TCoJAz08cuUXGKscXSfIEZaMb733v0//6y/a/i6/Dmj2Zc/fN/+O8vg9wn
kqz0D//5z9vqyzSo4Zv+n8uv/d9/9vKX/vlafu0f9fT1q779JH/8ly9+kb//5/XzT/rTi/849ByP
+/38ddofvqq51b9fhE96+Zf/rz/8r6+//5W3u/z6j1++DHOvL3+tqIb+lz9/dPXbP35xLk5X//39
3//zh3efOn6PR/Op/+3ffuHrJ6X/8Yvr/woOc4GxMZBiVn8Rga9fLz9x+AkZCVBg8FEhu/HiF9oP
ky7/8Uvg/4rUlJkHnLrwT6tjNcyXH/nJr+CsTNNwmycFln/0y//5YC++on99Zf/Vz92bAUc7xTVf
klkR2DFViMmURZgGF4My6wfEKGI7sYvFzlCgGBpdU9v6WDsFsQM9DXiUdhFmWxeLxuSNgRdy8JrG
207u7HJUf/fQ/vxs33+Wl4jS7x8FqQ0mUf4FcSV6/OVHWfxxHRWwXTa3036gtRGHeZoe9rj4md/9
z670A3aF+Yol++IC5yaOOo20bQyjyvKhnqIl+/ubeokf/3FTqNwvsr/fbeh/QORatpRGdY6dFSC7
8ETUmm2OL/OkWttDX7JxoQmYc2LXkhsrTsTHv7/8X93p95f/4ZkSMaNq1CsYfGGS8NoDQ8affV4e
kFb+TDD1EqD7804v/Gs40di1/s73+W6iMWxqEgGzbhLMG+pIUC0nC+PGwhqCVwDqoSon6/j3t/dy
fPPHNS+Gg7wIeLKh2Xu5ZALLNH5Qcnt100xlao0W5FHLKjNFsNud1dhuKsrqZ941P5ia/XHZizoQ
nT1oCu6fLy9L67v3zVw5UHmX4Sl25vlVUc6mPqhlxV59gNZBSR/1VKBBPMEkTERrX5FvFC/P2EV3
4RnwIAChtMNpzIceUmgaDH2MJw3Vk33LGQyl29rJqX0T1a2MfrIo/2pVQDa76PdjMNUfffzaBtsX
xHzUW37j7unQiOaMgQ1tqOfNw0+WIMagPI5/Qbe/Py4YADwqljib1o+jod34ydZDN8vA6QwhexcN
BftKVd0T2lnGgKulFPniE0KXrbQhr2haXIBWGVAkVkaEEZ7Xg1gzuSno606J1tQBo4vyNdIXylXQ
exrf+YiZ8TihNslqo7e3ezk5DoXlMrxbNnhj7wzNb5mRZ91VWR3oPgb5AdY447o0fnNlT6uGyrV/
05ddc6F59QvlXVTVew5eBj02kkzzzhYRVUMe1yPDfBvP0urNNET+epYjufFZP+GlkRH7aJ77YZPt
sat9N7id4nkqKW8L63EKFv/z3AUlEXxebwKKLVGFZFGta24LWVG/Giv+4hQ2U3h/xAUhVfEYPzhb
vJymaA7GVDuqhM9TjnrOKQf0fHDd1WrybXaaD9oekzczLCgKssmX7wL6uuh2XZbhHhg0AAEa5oF9
nUjDd6BUlP1B1bqvo0mNH3lMFEjx6s6/kbYe7ccZ2eiUd0YQIKuiIvi6YmABXkCP0oC0tepL6O/R
U9XN4QdA+81JB1kDDgfafFFuTS3aOoP3IWh6czfVa/HVwSz3fqHXdlMDDPzcePEQ5wQSmjhVxa7v
dbMhCugGGbzfCYyAwTSE+2M99QOUPzPYj6iViuIQi2F5pCOPH0wExyltF/JLoZvH2qffJv1d0q31
qdt285yudkxo3h5TCqf9FOHTCwRQDETiLtGXkFSBGsc0q/oGKcapcpgxzStfjJ3GHA8f5pzZRrS8
Dgrl4jVdrTIFpmofOClhhYZu5Ub44EeJb96Dt9jLKbQ2P7wu+8H3r6t4gcgMw2ZdyBHz4vpdLyY3
gm6NNVLaQ4Jd0mGIpncK318IL02C0h3akh9c+XMXDsdoUSCUflxOOoVlH8xe2lMqJ4Sf+apy79a+
M0XqO6oQqT/hw0SzMm73BTkALjzKEmWHZCPzMkd4IcSMbWi/YOpH/JeZ6qFOJ8iuc5oAGTwDKsy0
Ywin7EwvUbCfd2UCXhU/Ik4A80v9zuMA2zN8CisvM+iWh9RUpokOFDjqUwstwXk1+oGfrvQVfopL
8NpmS+Jad0VXiuDslhSyKah5uN42Rk5hDsXFXU90/2Y70iPrMB89wVLQMQM6J60R1WHfugZB/Y68
GDtMtbXMft6HZkyAMjdAXBHtq3WLj9e+P9GZJMuhl2MwHmWvt+2rUAiVrgrMk0sigaI1nDPoHVv7
2eUl87NkbdXdQMU9v6dpLJfXrmbW/9qe1mBLqcgGdNN7qfJKFLN9L0fLewpsLeLUhKjrT5j7WbRx
Vd/TQrBYo0zXU11mkLMmfccSSJ5sucvwyt8tAXiJE26duY5IzJUqy4k2JjHVg6FdbXPGg/5jj1jK
T9218srMkol9u7jKKtKyscce38ld1elAysF8DguaksPi2OwgbJpD4DwFlle+iWSxfgb0NcsH0UG+
02nTCzE+D9Avjc6GdW56+7Z0lxHI0HUmgEDhiZEZSliFMAOXRYf9kMppdJktI2+N/NddY817kDNX
aAuaiqLyXOdKWJ295FVRhW/xDJkXRh0m4gTsA58g6DIEn3XnputOqy9ZhKiArCEXdTHH2eps+u2I
R0h57mpnk2lrEwSUzfwxL/WjrXnaA9uI1NkxmAfHnsMQPg7+ZIMgjfXWV7Jxz2rXanicgx2wrK/7
kCSBcHkbLn3yiilVeYtnsKHpaRzELibwi5thmrdj2YRlHhZek2224rmaRb5TgycekSguJHeOS5BD
nSNrod26/pMoada3FeYP+eP7A15e6l0578OrJdl1Hq7x8l5Y+0U9UcCojsLD5Cp9WK3tti3H7a6u
20+DL6D+jSKcDv0qTa70ZFKt2upAS74cfXelAReFm5faioglnrr2raqWBf7w7Ng3e6EOYxNDuJJj
yqjmY1FjVud7LTa3c6mD89DNFRhKknxo5sRKTVTcT4sOqnMlAyK+EnFbGch1ldcfA4wU03WzQ8xX
4iLdBrMc2YCa63AWBRNc8yj2CL/DCPVazxi5TOFkH8CAG7xWl8MSqROIboWx5BKwNuKixY1qUceq
acujtuVZROPTaMqBrUhu8SfVqfgYDW13pu+ar9B7tB+Tzd3OkHuWU6fZuLYtiE9J0bKrRI7ZD+j4
v/TJ8NQ0oiW+tTzsoCYMrWSTNbFY5DEKtvoWmFOmVeSpm0ZJz85rRzzj8uScumEdknQGof5MOXPV
w+M+Iyn4Eq8yaDKrc57HhqQSDa+UerRuTnM32cBVNdiRFMOTQGn9JJRhWMSul1FfxvfWjn1bR/ue
etH8rS5leLAw/lVq/LJFYsqXsb0f+uAqKYb6ZLn1E8zYN2tSb7ClOKWby7Nq2lYfisZnJECAGApI
e5pSp+2XK1FO9rEKymus6d66reeDxoLTJf3ISKZW0RkIJSDKmDlYzxQpqyz0CDO1QYd7jW9/EBWk
41xMxX5yete7q2HDDCk2acxjXUYv6cTED67B+MxotXzs3WWu0tjWY5DjSx67h6iQb9pwD496XAQT
cPMWDMu5WxHo6dQd+9dx6FxPVXLupCvx7B0+l6t7Vyfi2sWmHYmKo65iPZjroYheV/6wZsysX5Wu
LDIRJVYGdsm2sqLuq3NK31dy6ctvF8Oez5ExuHAnRmQlxmYZxhvmBmEeI9xkdncGEXHNbsDw2e8t
6KnDynnMcfqqhMaa7q0vDv5UXsnKmMdg9V7PdfTVnvkdwmvcc6BqYG/729qHR4o0/Vpats6WPj6R
sKcyaXVfRFxPuW8QaU6e/7pci+XDFijryjflfUOv26RjzazUdSsrt6U13BsGPynoW58z+z5i5zcd
uz5CxY2tUKTGwxwygupnk21ozKDea5gzqA0BrFC4gVIfqn6/H/yJoXHUPQPTxo8eOdVNLNfMsudT
V0ZNmoj4luEXZrjyk58sNDCWerSW+gpqaKaK8oP2xNt9HjBzw8VWMozKsdv41NWcb6AQTqpHcde1
FunUcjzAVypvcNFii6HqmbXzRYGWpbgHxFk0OvapbCiXPdHGuawxxkwq32LYRZJOujDfPBV17V2e
fRV+GPZI5/a+f7PbqsrR+uVq7hiSTp9l56HWES6BRGGVDVJCTYj2Z98u50MZzgdjJfqVx9wVWf9w
yyjRXQkvAN1rTbG+izfmrAeNT/6pnzysGW2mrtk6jOFlbjkx65qLRFOlJroxuaZ2/FAEhccf88v9
szuPRqZ4SrHtjaKOs7iZqnM3W+YedlbxuFcbw8o1dAWi4OpigdcVXYKFRxmD5a6u/TXSpcPYB0Uv
NsqsuTFrqxAoW5gOvShHKY++b9cgpz4J+yunVG6cBlZg5g/JCPp5smFBJqjoI31XL7vwjw5E0DdQ
YqXIRpF4585W5bXLCczARITwHKbJ3a6YkCRna4vKJjNmrlk5qm8i0NzS+1w4YdtmgU3OyoHUrukb
j5FRbwmPOFeM1X6bEE0tKRke/po2BOlVjGKYbh7VqqPnZN58N1X9HixXEtXRnQLh4TFatnhb291S
5G0ZuQ8kSbVILC2nvrP1rpp8wqThk8MAgoMABMplUQcKHooTQn/kLmtxkJM7kjSe2HrNTYxzQeoy
wzapgNek8iWR9nva3kfZwRbNEqCbCkHb2MKiIf1pSe0Cf+R08ReoViTXl9/grbhNOiucR3OpLKlP
xTDaYxrOVnXleMvwXHjeflgD4b7XCT6qx5qJ09OaRNOUb3vPU4rcCbBqheNgMhkXISp/j4h24+IC
mq5lP7HSObrA5Z25ex8ii39fFR0L1XH76K0Tk3CdMkqJqxT/2aXNjRDTs5Kq5lmBpqeVsOYxkzvj
EEjbeLAVsyg5G4pm4+KRbp+JBWMGs/SOPDtuu89XSInHr8KNqucOJsx9Etrrc4zG9aqdJVZj69Bj
PwiDKngi5VWTWNqP5kRIA6Om2jfRxnwPoAzb7YQIugrHy89LWSVPvkjYj9qgqNl3G+y84ahM4Tsl
LaLWJhYmlBuvXR/8aBx+a5auY1sqRtFm84bsCzkX2JpvpoV2ZfaD8dBUHrkhSACDgTZ595/tTgRv
0QJIlUJe94esWgIp0IsnExDVbK3sXNveoptM+vW3cO6xKzI94+VUh4vz4LeRvi9IC6quFVd5aFeq
g7RbhbXAa9UN5+Uaovko1YzZpBebz6ILhvvdYsjJ3BcGhxjc8cvS2uZ1AwlouLxmSALCuRjfdkRl
0PmGZbDmoyaCMA8sRnR5MStGPhsWlTi+GkPKdCIC/zmE6bRz4271xVJQVjlyBTnU3JBCB13q6ltf
bd797EmaIF9HSuXUCOZDbIZRcc5EkE2UXvb+pFyJEkUJvKYQXfW/QaW9JBAUE/LdlsCn1Db9wMSY
rRbCQtvbvyG99k0mdhveuHKL0D+s1TBcRtW4l6bGrDsjxQANauUt1pozLbI+trigOynO69BtplYI
mDrk2zXHrbG2AdM6XEBSrXe6KgagVnMo13mbMt3G3pHWl/OC4UMRZZ7bBg/MTEgjtSjx37V75PNn
VUwUhoEb4qQopzp9LtGdjIQ2TfJqmZe9OGIw6qw0eaFz1QV74aDUYa51NKGu9alZ3AS2DMZbZYpy
rn5vDUkXpVHtl/dIdoiRtYJ1Gg4BCm6Zj2OMqnbwup7ggmmiNbJgQHwl/WcuT8kgeor8ZbEe4tLe
4tRWUUsKgJii5hjIaX0XWlM4ZFHCbVJh9+O9Y9AKp9UKkHq+2EN1Jybv7f2kMe3OzKZscWBmtVQs
LII+D0ujdZ1Gq2I/F5zh9GvkSXbJhtWKDOMnUYFSZtHAEXUsWuHOR+WI5mcKqAtu/gLzQveN2BL/
IZDJC/bLz79DQ8PBD6XwiA1v+81+wNyrvtpxBU0os4V/srx5J3IP+wTKldiuVU4DPdzJzSqOTiit
ty7mkreqMOXPIiH/DaXlcxGtA5kF2A/y6w/QZQUZo2magpGdt39cqnqmQGcOTdpAdaAgs9/8PUD7
F5dDgAQijC/+hb75A/zdQBIK5y2scjJQiQAUu5MvoA9nVHXfYgg3p7+/3EvRAkgjpjYYaAFBkieL
mvrC/P3uqSMSLtzKxsAcJ1yhPo2DmOL3XdETwFaW1v4craQ4fxqXbTiYQIc/QTr/AlYFmaE8Bmbx
I0jjL6/e290AzMhYYWcTZ8hOqP2uQ/tk9f+hg9fvkCpEWByN4DDDQQ9+mGAsuJ+a+XKpbdrx8mUa
nOPT5OWODtfz2LfF4e8f7F/c2uWmkMgw+A3xI315a9GsWjuQgPtI9TjSRbnd8N6zE1vW9pPv8N8u
hWgRcBFrlcS9RHj9cCnPW6OpLMkkcYs4zCKUCsc+oD/wjBP8oSb4/xPLX4ju+u4LvkxEX0ws776u
//X89dO/jS0vv/XH2NJCtfkrLgn47uKzjUvcZRz359wyDH5F2omcD3cTqNiXZOo/55aWm/zqUv2h
UEC2BFH7Ykzx5+CSKfSv2IXbEUY8kIzii0PSfzK5dFly/9phIQdiW0CIJIuFIAqP6cLLJenic70v
fa0/ttEWH/F2259WplKp7KWVWaF2P4RK9w4qy3a5FUjOHkhdLT+tOqDUCzB/+Y/e/svnCS8GftjN
YTjn2j8qRZjxC/S9lf/R6Zb4Zq2q8dp4us22xv2Z2dHl1l7cussmw/QX5wz0/MzvXt56lfS73UVb
jRTsFHdXpiNpFcOEeB7TfTtsE9aY2BJ/t0De/PHXv5/O/uU1EcNfpl5A0f7l6/hua9VBQn5PzDVV
SnV4qjKT1QfyGo5/f5kfFKM8xsu9fXedy8H63XUwPF7WGbDgWR+3vD8W18VhvPpkp1Yuf3JHl7X4
74/xu0v9cFqMnCCtBzP5GQSOm2KzyUQKcTT7MubnNYUNevjZN/e7od33Xx1mFyHPEKMztjZeoB8e
Y+t6IfZXtft5nmpbZTW+kldFzZwmD3vUOKeItrHIo24JDsKRlszGcBiKfIEqkLAjBrHKQqoEWh1v
wCcPhzi6TNikDAn6SHrk5Sm78bLCXTv3KMgGg2xVMndKYWc1r72I8QMw4hB/jvVa9KmSIHCptztd
n1NmWWAhMgg/im4Jzyay6RqpsqRJIb2EJ1WZxctmXqAxpXBqzMna1ewe2i1yvkhssfsUUqz+TQEX
+FnRGg/xQ1xThPWrqN/KzR5ENq/tDrTO/vIW6iYqlRlk1T/3pmoABHBLBz1egyo5VcKjXOqkkA1J
o3OXZIh3mySNE0Wv6ui+Vjfe6Eidep1Tv4JxPRWZtvw5zpfOHjc6k4LmgU7PUPuq3b1d64Rbrra6
G25MJ1w8unx/amkhdPew447yM3+AywL64cu+7JA+83+2RJgNL9dyUiZJRZKA+QzCoE+T05tXF1bq
f3RgoirH3hdnmpiz2UfT+2Ps7O5FupG2sD/LiD5qKTFQqaIG1v5EJ/Mfvp2/X4s9DqepC0XjR8OD
LkIMSvSr85nehuoDcqMHG39xepvYHLttkcCN3WO1ldXbUCfiaytr0qXmJG6e50g4P/MVfVkr/H7r
kL4QclNpY6nxY8WlcApiS9659b4Ij4FjrUdxMd2f9sj8xMDi5f7Hi8qmjoiLOZ6DnzLisZffZRkz
u3DnvvvI7gjTFOoVSpO4IaWyAqEUgsDkcPPTgiiHV0rY3bu/f/Iv7/Ry+cuFMd1GHXexL/phyzf7
NCvH6Tzwf/iAaxJD3t2W+RA0QfmTLfjlqv39UtCUqCAo9VCmXmqC73fgeEX5WsNc+jhWs/dmbYx/
RLs9/2T3fbn5/nGVy5Ll+MIXATfal1dRKAkBFGX4kWlmneESMd26QosMpe9+k0jfevr7B/iyNeB6
lBx0YqSqQXdx8fF/eT18vvFJgS/wLCTaqtA1Tjb74XrU9WjyEtbyB2/c9Cd6T/OT54lHMX/7X/sA
12bFeEiosXkijALl78traxm3DBAC7xMNV/O5c0wMkTsoa8AlPS09iZyc1wC9IS7xfY+k5GBi1P8Z
7GOZpL0pvf/N2Xntxo1E6/qFNgHmcEt2VLCCZcnqG6Jl2czFHJ9+f9Qc4LjZghrewGDmYmZcXcUK
K/yhBP1YUjnMFSurNl1v5W8qsTfSPDb65Wvaf2Gyb9Vm4tWMffE2IEaaUNEApeBm8ai9G2Cq6J5i
ZgV42ZfCfV/rhA2QSSMudtgE7xOlopb6U1DCELAkrQK/j9TNmtYwixbFWrCzcX8uQD3r0uBOWj88
F34al1sELulcmZXkf2P5QMrGFM8hFumUuJ6yztJv1TKlK2EkQR1C9TJ7LNoHTeoh/Tit8h5rkygI
ZDKro2XT5Q0F56G56/OYtk9NK7bY9jItwY3TjoqzsggMnwe9sH+gO89/HLf4Xnj4mASdF5hFuusA
UGgr3nZl2BnURmNvtH1Hv839enDcKAhMZRfmqjXdtrY/xTtNEF/eh8UUJLtUAZSzoUbQ3XEIutSD
bpEmu5JWwxWNXhXPrB4g+Taqtczg9IFi92xlTle0Qq781SAXvbEt4Bc5rqMGGZ8MY0rl3hERPVKq
y361teqiHzw4Cgp1oAAZIy/ju4Dp1fs+WIeWHfyprTwJXEQseO9nDMjaCWU4j6RmCg+6nJW9Nztd
9q6KjkOzigyKkVAauHsSXw+eJzOwHxO6rxOqEyq9PqMNEPoIuGWe0Jnvn7NcHlNPWFAnkOGosnVM
RSd18x6TdLfxLf2lA/RurLSaQtsYwxJxMU6Py5U1zETDtAIpoJVdhd5nEVDSFKZv1fs0dGLgEhZC
wi6d+KzdxmYWPrelU75U1OZ+JaMTaFdIPpTX/aAn/jpJ69xeA/6X3rthwJ+11CYIVXIEoHaq1PDP
QGMjXvulxio5Q62xneGW8KDHWvgMn5LqljG0AcWoTE3uJUuHHYkqkrJps5AGDEV9cxtoNZ7WegNc
QWkog1LRHibhQQ+KNm2jIck46lbkwBsyTZRiu3ro9ik/9aH3gXwMAM86r7DyHicczLsLrx575b5A
0gO8JPVRrzYrU99omIzFTym9LOVAEGdH74hOJ/a3Bpj8XdAK6YdR14i6dTNR6kaoahzfyECmm2sa
RECv7HqEiSNGR74OpIr+nkWrNNlkjtV3cAn8IoZ9HvdPgZnK8ZqOiH6L1Kn9w/Fr57WQYgInlUr9
z7xy2KWJVo65q06+9FjG2LRT4pbTOyimmBA3QtgPsdIbv5Had/5ocaO81BmGwS6O4IGKGsHE/2AM
hRnvgt5Ow1UiOfEjslLUGSvsfB4gw+SZlwdiWLfAnHpPS0sky/nxQ7kGcAS2xqHvD2amqm91dCQS
FrBsiUvTtHy3sqg31jG6g0+0vZzR1eqOpqqkgeiuWv+1tP3M8jKAMg8GTYrnrszaJ7qwOUQbK+ge
pdqOkUrpDaYCzyByLTMPv3d8rJkgZMucSNk3V4aBg7yLlUl3a0s5DSBJ6qUIdkzCUrWiowUbdHr9
q+uHPHMduwNeIieG9VYkI/3lvBwlMCz1RPsex5L6j2V1c+k5gYyUTVKKmJbUfI/0jgZakY79va8I
vYa+huKnlxiCdkEbqrmbxIg/uSJV6gcNChMoMA34DWX8tNRdJGGC99FI45wLUViOF1YtIXvQBHLJ
Pk61+xJUd7fqTUn+iZsnqWuCTuBWyhKQLEMi67M37pCN36j0K+1OieGiuSC9nZgFDOiD9kScN04G
d8hrVCXuV0liOf0VV5aqreCz5dUaPf8UL7gyLoo1Je2WVhT19Be6mY3h9oEv3ZWEH9E607K28KQk
pePWY+j8Cv1L/0E5DLeRWqrSZFOmyjiBrBfOK8ZRab126lBHzy12utFtejoGrh7YTunpg4SDeR5k
+R2AAQn/uXoIei+IfXQOozJocFFPQS+tOoky9CpQfPAWUVajNWxNhaV4cL6d0EsGlCxWvOX9VayN
hVj3hRr/QHwWlRKhWdI76DNiilrqsXkzKZhl9MmonLtlbk/NSocyV7F+eGTQLDbb2guxHKein4nM
8DqzbTV06VLkxIoGcJyQwLPZIE72fTtWo+vDRlU39NIKe68hxsulCWcSCcdBYVMLig8NQAgrNDaD
apnFyg/sDNpaWzmxG4Pc9z2zG81H4GbBr0wMJFvEJs21GhfRo0iG6Ckx5LDwgghPbcopheGNbTtH
fyhYB5uYoAw7MGB7nYciD2gWVYr9B4R26zsNZg106lqx/lAmAc8l6b51UBOpztcdAJQjzd1m2vTZ
OHyPjaCjCQvpybUl0AmrQi0D9MB1810QRgB7CGaCT1VmykMS1uavevKnP5kWjBtb8rkDU7Msi5Xe
2CZCOEFDDhmE9vAkZ32gbGndkO4ZED8hXvRIPABVrNJ+H5TSuKNHZx/GPCYL1OUEUbqojOQ1szBk
b4Yt1h6Qkele7wv9V4Cqtw+ORpBljmlfv8XtWN81Ike6SupQyFn3eee/DeUwsmTGUNLrskS3EgL6
qBfVVfAuWWnz3sAaDF3S9OQPsfN4HaSxjhjrg9DTmcVV+rbY1CQ/L3UvVbyvgJqMbTNDxrypkxIw
ablp3dLjCsO1YcOAcmNuppvWtumaSVOLq2wJeg0obWKYb7nIR1T47NbaJQDMSjd39Jq9EQ3BIdFF
9ANYGoXxDOu+xxoGAbIQvpw3K17M8NCEInmNy9pkRyZmBhygjX9lHSVYl1R4UD1QNfE93ZqyWAOO
Q3Auh0eP0Bqc/BcFIP89dgsQU3kVY92j3TXskQbubyY1enaMMr/LRRA914L+hdtjHlfRC6isCb6O
ph/KVCSdVwa5Q/1V7tvHUdhWuBqIOn03GySAfIqPfyV3qNmGrqIMg7MZgN82nhbHEeAvA9mqDNZY
ti4HyDxcalxTkTJbrFL/Tb+ZnVSXV3qNlglaDcFAjWco4mbNrh3oUCFFuMvGuPXYif4tnEmAOhyN
5jugFMJIYzC4BSP634EfClhRRnzoctAtHpJucEeLrBt8SGfm8KJzThNaY7QDOJvcwLOf8Y2GgsV3
bMPQfA3g1qhegRxe46IBNcoruElBeRVXQbrxq5pcYaYg+3dqnmTHQs6RmeHEaLYLGJY+OWA1liDs
/XJ4A1wdUPHIenXIheuAPWm3vqLBFlRbK8a12pAKbv+udV4gtOf3SAg2t4kSBQiR2F09O3FInXoI
gtpe5egZmDcCXWc4EXIZQpxS+/4pqaZChTiaS2ixYBF9J+nEF0AjdayhuVdSQuIiZomavBdbP05x
L+zKuZaTNFW+bdWS60PuJxOZi6IyepxXlX7ayNJovYlxTO+bVgOGHPO07yUQrNwk5FQPJr224Uqu
OvuH7xtNsB/LjHZfO4lIv1Z7zc9gbaBN4MerwmrL+qGRRQLRttD1AFhpTgUpQYAarnZf+L+ihBY/
XpG6dgdTMWk8EJxxvVNpxd6lVaI2e13l2nQDXaZogy6pcDxFH9VpDVIEn7dwmk0JETGr7ymKdfIG
VnJyXdWj8jPLM+eXXHAdeEqQy9m60pSkcluZGMQLali+Xp+iwr+xdNEWbh0l3W0QGjwLPpbk/KHm
FN0hgJuAmpkECgCijInUq6oYEREnEXeNLJfumkYGtVqicCvzktjdux33YUoAQAJGrQqS2Y7uKWIO
TmqS2BS09DByB63sFqMuDkrVhkcAw8XeIIfDHLUr40c7aKfURTSQ67Ihf7kvYZLatK1HLaInOlq/
ncYHYJkKEb+Q+fl3hDGgM0a1qHawZfUVAhWBjseCCjA+CDT5zckDkLxQCh5LjtraGBTiHJuk/JFN
Yb+ZiXUzU/hk8agP7DI3tk37B1lsOnp+X3X9NY9xe1QFcp2uMfrdnV1JYJdBy0rRKi3S/FnlSvNv
x8ZPItAinUSf3QdOFaxUuQmeg1qJKrRPsihYa908sQF/m/AKYLZ6ZwOlyK9Hw6B9C/S9e5Uo9AGU
JUOWWQZwcYFkssm4gPL3Fmwki1eAt+HKp6cOhkSAKuEydXyQzEb3ElJBeVPjAfEWixwWOcG2Na6i
KBxf2Ah0WxMt0nQwYLl4gmiriNkkMRu8MNZY1SCp/YfMKfMnsyihJMDowUoReGLg+k2VPUyRnH4n
K80OMmxTywXMI73M6r10cZGzfiY5D+mNF+JglHr7Bi24f+78Rqvcguz4BuxLkd93dtsBOTHoc5fU
ddX2DuD89ERLPHsbOTg9dsum8dqNVttsHEyR4aZC6I5c33aC+g0Ktvg1Aq3zryhy+PK1LKla7zXo
7PZgkOPkJz+iesmkzvweY+3zaARokBMi40yRaLDNqROPTuMWQIpKlHDG/CGrtYGvkoUYsauVEpn7
EF0HwJSAm2uzGRPXRgoBMRN9Gn/lXfQmBxz/lY+I83VLlZvYQNjTqoWpUrnCjkhmxkardXfGj/+o
ipY6bpSj9tigVUH3kHdkhkCqFuTXEMImr9koT9CB+4AcP9TqnzXFIfoL4Jr1WzMKTWXbgIBsbnQ7
sIp1EifU3GBIDy9Qnlvph1rbmbgdWb10VY9TnV2HKhIY65IfCji9rbpHa6gKov7M7Ot9l2md+jI3
12MERaIAURIkD8011hXdn0h0mr6J5VxEm1CyYGaA/55ioEVUi/aGj1QjOJzIcKnf5z90mx7UfcCi
7YxAFNXemY+XB3DZeeunqrWupahvlXUIDuLKyItW2aEL0PMREIlNNmFpChAh+eAXREo2RB+SZh4/
VLZ6Y5OrsRFtoMwOzVUwQM1DyFWD4yKAFIiroNSd5DBJoqw8RBoBaEtmUEX7yC6Hdh9kSlZeO7Hv
J98pQAj9ORoN6vEsiDXt+C5Wv0ml+Yv7UzO/bxDg7ptGS2pvcEpJAR+ddU8Frf2f5EeQSEtjSp9D
FHoI8uSGWB9tUXHvxAQ+YOqoTa4SyMW36SDrQKGnusy2VjikcPCDkXZFStQ3RxZ5/n32v3np2Fax
15pWTOMlgZiCaxjOmrtIT8iz/QrZHTQUWr3c8jaOP4ShUPofKMs8xLQsURuRivJFSfUWmGnKprhG
onfOL6FFG9dq6heaWyfC+GnrlQBN2Bn5E+pNMlKXbQa7+H+o9qsI0bTaK+jy/Dc+wiOoRTnS3r8u
O54VU2cxXmjFM9NzLiDPZdC/2lnTBPSqmUbnNUrNfp0iGbnOU+XCIGe11I9BqBAjxKVwwy0qtjio
U6Chlvs6tBYoPFvzd+g4DK6lIl0Vt/Gw/npSZ7VUxiNCBkQyy/cj3XA6qQEaOiKhkf86ObNvEfE5
yV0k31ICFRu/U59DVMg20szF/3rg84mqUKwo9hPNspZLfbOqb/TIbBJxcLDP2UajX11DtSJNgKG0
mrU1Hr4e7+zr8dapKLdZCA5ileYsCrdGiWF5Si324PThtB0SGxfRBKTv16Oc1fZPRoHherqcKCL1
IzBHahqZlF+rKBOszLCpkC6RLuknnk8IvBfKwCraiRrbZa5U/7Udpa4h6LYCcWjyDg4e7cG70RDt
079OCEVZmH7YLjMKmm2no1D/afxhSsVBljiqOINMpIfhW0sZ9kIX4bP5/D3S4njhpurgeynEQbKD
Zq9RtAOcWvz5ejpnu25GO8izkwc2MnRFFt+n7NFbjrpeHNI+SDYVpMW7IFDL1xG68rceyZH91+Mp
n8yKHrGCGKKq0OBfonvqpMIhbyrrw9jn0utMVs68KpGM7xlSsKvGjIsdYk5PftoM99BYBvgfWknt
MK/MBxB7JhjBvvw56I18oQl2vlM5eQo0TgAeXPUfzfu/tg92AVVXcOAOBrfmtlZoeCFYJO2nov31
9Rp8sgSgjTl5Bu8lfy22EKpEI8/lUB6aHqkXK1eTFUV9/8J98tl8LBO5SXprgEiWJkppoxRFr2fN
IU4dleJP9j6lUoahM9nt1/NR5v7SSQ/IRj6ItwCEoqrj0bW8M0nZrD6o60MKgXSdtTkUJicWdyQb
yk4qfWBbKTIReOJ0z2lVgVtp+uJ2Umr1t9EFwQUdVfWsnTm3w/AmmptSIHWWOIQBhGpri7E/4HWL
8IpvdSQtThibWyR6DChopD/q2ldhhkUlXYiVWdeFs4k5Z/eIdeg/Tb9BXQl2E9zAvnOGdu2Q8oOy
d5xxj2y0XmEaKBS8pBGcgxyrZbfo+QXvqZZJd7YxU6EmTaQ/JE3kNjhRSqXeqE36Q8f1fyclvjL9
610xv5IY0c3fAMmD5d3nZ0lOr8+0X6MsUm7yeFBeaPklm68/9Cdbii+tQr5h58p0ik/vPisvbcMM
lfaA9Hl5IMYsbzsTTyS9RN3un4dy5kYtzWhAV9D8F0NpSmYnk98cUiPTXEkmVs0s8RKX1SVN+bMG
JuiCeaMos50wEr+LzVtIRmAohpgOfWVB5zDtNdHnsE6U/reJauQOMvyF83K2jA4IMmcGqHJUaPQv
Qpqo7fUpt7XmEDSkbkaqfCe2ld0qDevv/7iKjMRBsOfJzf6yi856Z6uSSMugO9gtZR0/SvpNO+qK
Z6uWf+GDnV8CjDUHgxbBILeoPd96f92f1kjFzi/s9qD74XQnNbl/r9TGgJOxOnnQ8cI1FNM54m9e
B5LLn1LatjspCo2VHA3m89cT/wgLT64kfg2q6ghp43GChdz87v31a1BFLWQpKrpDTHrndo5l7oYO
TiJ9S5q1g2I/+jF2t45SmY9WV8hrkm3jucoymaqHs43VWn79+id99tVnnAySJ3OMJy/WR7Lqnlq9
1h3aVo5u9CyR12FrlFeUlS9tsI+G/2L2BtrbOjt6Nk1biiAIs+jh/7TDQbJMqEm01yFGUGXSEtBC
FspRjk3aY7fq8GzDu0hdLTWcbQWtHLe6Juu/SVY1TJDNR8r5VpeCwJKtWvzRcdGijEgmf0VFjRSz
YqHeTEoVzwpK+M9pHMpPXy/bvCxnU0HSltARnRkih9MPqQ4dYqiRNhz6SYjtGMNiqWxfXHgzPsDa
y2H4NvIsZ6LzKC9ugZT+KNY3YjwIBVlbqbTMb4jGFJtSK7LHEHUZD868haRrqXyz4qi6n1Dp3lZo
F67H2g42VpO114Dc9B2Z17D7eg3OgjQHg9EP5X6VZoq6PFqKWiVNNMXjYYCyBY22Q0GrDF5LnzMW
dhfdcj9bcvR8VJuVQLpiafDg0FCYm/njga4BXUd/iNdIKRQXHpNPJgU8hjLTrKgyw65OP2ylNb4c
qcV0QNh8LnxG9TaHe+/m8gTlHcLQvz6RRMvcBVyIXLwW18LpeAgNA/Nw8vHQm7J0Jak5HXNbTdZf
f6pP1g5XDCyv0Png1l06nsENizIpqMYDNFU+DiYsb1meqxfmslBpmY80bsYOWFVQEYy1tHobkAi1
SydWDj4qs1dtaQxPtpn4FFYxSUK6BXHkpmqzvVKie5bXun/IqV26Zq2lNxECW9ScwAeh/RDdanaE
y4IdEXI7ynWb0HQUfSwubOHzdSEUhbpAMR1ZKBCDp6tvZkYhfElRDkUSRJuizFTYpHp44Rif37GM
wuKgIgHSFlvu01EqydZa1EaVQywcfxt3MgKTlY9EWtNf8uE9376A5gx20/zMcCTnn/LXAxPLWuPE
amEcbIM6O1Qk1eusyrx19HK4oiuurb7eWGdhCnuWoWRzdl3hNZ8X+K/xRiWEo1bIzoF5K1srMbqU
lpFpBm41lQql8WjcFtSGfn497CcPKWZLxPQUeHhMzmygoF9RUK4a6QAoSt1xKzTSN1QvBx+n+rT7
huZhcJuPCCQ/2MBka3rIofHTV7MyxiVTcg61Tk8ahQ6HKujXP+18S82/bC6XGORsIPNPVwTiq5M7
quEfkLdOv3O0wx8I7yQXRvlk3XUeUWJruDc8P3Pu89e6+4h4+FITS4ekV1AqSNUSjQWlpDUXVuW3
yIyirdaL4MIB/2RUthZfkucbmOIS94rcoR8IxAKP5BHSPlAU/XeSxOprnDbhVmmFsUaMPblgDne+
pQFFmjhcUAlActteLGg9lpOTOlN2rAh+97D8wTKnFXXyOg+3EEbb53/+gI4sA7rnK/GPs9qDKqFy
XQ7iyB4jRORdQ89Bty7cCefbxOGBmSsOlmHxtGunH5CmX6lWjVkcTWN6d1CWWcl1dukxW148ZNkm
qSaHc/YLQAfqdBB6R2oBmsk4Fr51y8VkXlvhhC62kRvbf1s0HC25d0A7wVEhrtUW94DQyO0K4tRj
hgUzQsfwBNG+9i/YWH74B/8dD83DsPtI9LjmqBMurjd8N4CG4dR4nKI+AxeJvG4P4bqLo5vSkoyb
0QziWzoEToeQkFbQFrUBsECF64zKRVtvAokPo3kSiia5pDgQIwcgdNvBUeJiKyK5Rrq8Bzq/knIF
GvFkO8+VLMHmx9U6VUmaZXGJFLHc3x9zYl9zWhToemcAb+RZkc+wWbpeWUOwzddj1peI/up3IASC
CxfHct8tRtMXpwlgpOMLh9FQJkABp2mMVW6hLPX1djjbePN3mp8hYg6scJa5JLFGo2S6lR3LOJG8
FDsXz3fKapP23e9/HYnIc8aHzxwnquOLixBiczBNYxkeUTRBrUIySegK0vIJssHqn4ea7YO0Wb6N
asbyrcsEOmNJOkRHIQ/qdYqwD4JajXHF7W5e+EpnaSuBIBwGmCu85Fx9y+sBaWW45UJPjqKRoIoX
erPKwfQD8W0KeWXokUTqYxe4ZI7C/91pYlhplYY5/Kxg58b0dP4xUlr+oMUBx/jATGo0po/ga2jK
KZm0C1KV0O7rNT7fnnRN57uK0q9i8Iye3liVgshzVWjJMaoCeVU5mXxva33+9vUoy1Ick0H8c36g
5+CB3HcxyizdKVDLPcqdjMxFKrc3VEWGayDxzkuTaeSYmhOup7GY1kgPxBd6HOcnnvCYIgAXpWxj
r7KIOi10xhAiGvMjHTALc9jc2seZaSDHFOdAERBF+PdVPRlwUbbC870EfGfnx1nWfGsGfbltbWT4
vl7Vs6CMZaWyCeGQOXGffRjK/BWUGIjR5ZGfF8cwKVDMlXykjIMyBsOgtOsiBQwVKjptdfZouw1M
yfRi7InQznGoPE7c+VTUDGf99a/6ZLEtCEG4cX2wIw319FvHNZCrFrL7UQd6fZNKlvFsA8oDPpgq
t20TGBeuvk/Gsy0eXliJbC7o0afjJWmLfiFp4xEs4nQ3gNO/L0trcAMbFbBCj5zN1/NT51LD6Zto
0i2h58OrSOvfWgyoFSXKn4BBj5gFKsYmzjIDKZy6AZTUdHb4C5sK+9mZZOkdob8OWMBU7sK6TqHg
9X72rRrYqauSN3NvEB6bLhYceDmU8LTQu8oTI+MPS61NVQjMTfXBtv6YDbCMC8v2ycHHD46CIKcf
luWyWK8PhpQqTV0fnbRFvWmysT1UfP/CYp2PQm4K1E0lUqFxayzKNm3U02gIp+ZoZHisB1Ik7/Ky
FP88F0aBIi7jpUeByF4ctyjtzUYHUXc0pzr1FDuBKg7u918PNQxhFearTQVBh5ew+O41130Uacl0
zEj1NjKqnWtgq9GF43N2Vc7SsrNeMrZkjDVzkv9ONGY+BXpdTnukiSLV6zDUYZJoaayscQepbmNt
kPcA5ZDWBa0vwzJ00guR8tmB4heAw4QdNcdHbPDTX4C6OnmOJnfHJpT067HrR0DIKOqo2QCsYsaX
f32gTpMc3ly6NEjtmCrJMVtyuRMVbGHqxCwnWoHFC1BLlEZMxBJdHGu1nWGACQkjBD0v7JmFLPR/
w3JnUIaFUXheTQOQ0rSFoUyHBt+Wx8zKGw16SQc2NjEhJHqTZUVXaHNJoGy1sJP3eCzYRHCxSC/R
p06jt4+fYlhcJ3MvUMeRfXFK1Ah4l9CpgTWTnYGYFpOn4Dq6LfCI/af25sdQzJU0HjarTENjMVQD
XDYVlQl/Ax7LNodvAh4n9HeAPC8l5ouL8mMssgN2M9kkminGIoTR0E9MqyGVD04RIdxiTGNyn8c+
eFbC8i5a92pQPXVIdBYrYj0Hb5gG9z1vTNLyRtYmfFpzMGY7MHywRrSgkLVrqRHlHVoJvnTvBElw
BXpIepIUWu+uYHc92XpZ//h6e54eyP9mwb0CC1+jaoimyOlxwPCrGmibsD1NpbYgUTTKHWKkjVcO
/fg4Db18A3OlfMs00d2OWG1cyME+2RwzQGOuj3L70G87HR9BTAlDjmk6dIpZr5DKdDYRwRL8iyq/
cFt/OhSPG2B3Luuz2L4bRNNITSkf9Ai2dmtL0x5ZZxBfNfyMr1d1Drn+/yP636p+nHfQNTOla7Gq
WqqOGh4pyiED3LmKwDr9rv0EPVfZrgRigslNU0rOVSiH8T+VN/7fyPCIHcqPXLDq4oJFvBcnAmgd
hyEtq18xL8ea/1qfq6Dhfkrr+FJf/LNVpaqBpSdBGoMuPiA4zNBIJ4kjB8sRx9/Evqr70MZeS6ku
nO7Tq3ue20zb5VG3kWqg7bMYKurQ6e/QUDzoGVeql+hRvNGcsvwJ6RzyUhSK8OXr77gQM/hvSJQz
KKwQ4aPkvxgSpmfjd9EkH5Aa7DAVtnU0+WA8hY+9U/cHMRRgm6MkSh46XStuuHMF4tdB7JX8iRde
kvNNhXoL4g0GjRJSuOULDaKyI96b674AKSJqETGB2TRCcVTtJIIKGadPUTUArxSF+uvrhTiNdD7W
YS6X8XbOKhlnsKNJyqfAbDTtENhBd5UiJ72SHVDBX49yvpfAy9DQoxDJMUUa5/QyQHxjQhsvcA6q
VNqePDiIqlbdMcA/6cJWOh8J+At7ltubcJ4u4ulI6oDOHnddfKTLq6yUWMfZqZJafK+i5lIec752
hLyIzENrNfWZ23o6VkhXvmzRPjwWgSNek4GWGoBJFY9IAL9VF+S3OOOINURa/VnqTZ1rv5E9PxNA
OyGXeFYL/DeSykuR0CdrgMgRjjEzi5ve2/zv/8qvJqkssBW20mNvx/HKqaPWy0ccqtSIrujXH/az
JaCDoHF+QR1y35wOBbx4CA0jyI6iHlD/Qm9tnYe6sv96lPNQy7DQqHd0NLscTAUWh7WZpaIrURfH
bki1m4oaD31duYcVY+DTNQ3WKzCHZvX1oJ9MzSJBI0nTDB31k/nU/rWKRaOmA9ybgri5U71G18V+
FPG/x1AUOeVZwoDzz98XU7NCWRqGMS7JAVLfi0LUX/GpUjci8eMLAfJHo/X08ULyDGEq2vcEydx9
pzMygVO11dRSsZYtjMmE05i/7EAKrzGpHO7Y6SXNdtNAzC9WDAQUUkA4kWuP6E55vR2aO9JgE03M
KpUQBOk7jXZ7McH6JPqFIyOsVHF7baqf1AEF7Y0co09rRLKGU7zUo+uLF3mtue1gsSspBMt/BDQH
G6Xh1PgxUHIo3JK7B67WnA+5jaVBpAD++3P2WHrFpovfCByi9Sp8H54AunbvbYu2JHyuWODbodJ2
2APRlN4mOSt0NysKfSPLXYB6qD50MIXtssAkR2aaqHjD4wXp3U8uAu7qdW3BGqdr4MfvVleq0GKE
Ntz3vaB2hlZZPqzsGrm7WcJ2EqjZV4Z03cANkr0Mm7gQuo6M0HQMo1jy1KRRfwXU5h6bIBz+5AYE
Z3ovPhT3wUrLozHZSAhUjWy/Ca1FKBPIeX5rChuR/qxJMmriVhOLVZfG8E7FhF4f6kGTgckaBAWY
b6BCmnVmzwof0O7s526osktVzEVpcTahQGsCSAGVWaIOztTpbikSoMIiaMS7LRkIvf7JMnsDL3ay
n0SOhImg1i32efyWRI8KfJ6vD98CaHk++iKbUwQS65bVivfecG9HeLy/8u/6bfPTfDB8r1C8qN0W
1qrZfj3sMmheznlx5gW23YEuMWqq0QOZjF/wBa8kqXKHCgaysTZH3Wvr7sL1tnz/l6MugsoE3UYD
Iy7mCuvFsljfZ4DGKcvewJv19Qt39icJDteZxZNFC57y8TI0TwcVj4hBVEcTRiNS4mBorhNt/B1l
KE4Xzkwaj6RhFyktKBtU7tlkevFU6Ua7Qd0EF1OlwSUYbdK9zsu+n+rQntXloTfKzXBFag/5tUjV
PcoW+oXn/ZNLmUaBrH5IUVnE/KebMoTViXDoWB1FXxWk2hWgejNX1l9vg08eUJzVgbMjXgaUfakK
0qVlb45DnR7LFhrx6PTOapw6mBfBaPwfhiI20ix0VmjqWItTFuhaD/9f4612JmuXYcCwUtLG2aMt
dcmo/pNXFFE2XHdZPHl+2U7XztegY3ZGmh2lUIU7TNOKuCCoxHUnoantVo3vPDbFMD7++2J+5NEg
oKh1Ld9RdEgQmsLX+9galbrSNC2ne4ULzxTZ4YUw8zyPoFRPIsH2AGMAPud0hoomYmcwHXHMNRyG
rQnqWhiGya7XW8nV+uqS0/onxRhTRvJHtoHlALzWFy+qVLRpr6cpDQJ6t+sSmw1EBfpoVasd5VDZ
8l+kNAnXFeHeFf2MaI0nknHhOC/vLBJexKUAtWK1RK62xAujVzqbyUZ8VjzlvIZe5a1mNCiNS0p0
h76uv8n4iS40mmRdjtpwIUw621UUZFgBEm82MDCDRbCJA0mAPkum0CNR6p9s4t9oruYbeFLxvgCo
t3P6Or/wnc+nTBQzC1CSVJALL7te+LU6MRGOegzqKb9C+bnGS0XO0AsTeX2fpD1KBXWb3VplhePp
hFjv11v67BZizkSFLDyjz7i7033Wm2kIXUNTj7pfNavR0IebGNXS3dejfCDp/47XyF4AgNKuZDPD
11ienJ72B+9zZhypsdeKG4iIuAv6sXOdF0HazrokUrrSAT/+1GsIhAiwBMjUyBReci/ME3xOJNt8
bXAlKbw8q2CCZdqYq7C1OgON8r6XH1F1sa/bXGtvO9xI1g00HvwPU+i9+ewxB1PL/2ONSf7LFxN9
CbPO4pXCbtO8uhyxbUUISdlBeS9MF5gmdKNA66ZXScVgFO4+/ibuUIYTxjZBDhA6VafSM5F5+2H7
FSQUX3XSHZpk9h5/x1reKmaHVJAg1AqQH8b7BkHTXDFcA3pZCRIMVv8aFynjRosCzMDBvxZ3eZ6p
+uwjKn+TWoNfP8SDdhUYevZrSCLsN2M2rpeJEBbxhPtj40Jk6g41/L6tY+kINfpDJo0XtsiHqOTp
x4OHxTWLBuycHVrq6R4ZAujb5TDox6nCaRPBqC7DORPxYUJsxdwTYwJLVfoc2+gaK6M9tFxovKVE
+O41VZhFqxHF3AdNkqznQqW6jj+IpT+OfdR9U1iT9kqkjnThYIEd52ed/GwdfhAlXaz+aElwnZ7+
bCQZ8JsvoBVrcNahU7cwfyuRVA4OSHa8igWFLxjGs3SEimdd5bW+Ij+FU5wf9XhIbZdWae6vTJzb
dTxx/5e9M1mOG8na7KuU1R5qzINZVy8AxMB5JkVtYBRJYXRMjvnp+0CZ9bcYVCu6Fr37N2mWqaSC
EQE43O/97jm1PO9i2X0vkky583rFak+nEmS1rxmYwv3Ua6ezTpm6BbmGmjq7oR+AxBQIIF6ZtrcX
v28Yt/HLdWpz6Eb9u10wruy3wEwikP3OhASmGHOiTWicEh9iEKC9Si8ZtsPZ7lnbZVkygPKFrF+h
JiltmFeKuLfHYZp3hNtNbTN6kY3jRKmtjIsuyr07+GvlTDHPBa0GkLy4gxo3WfgUxuqKw3R8kRHv
72F3V8uzF03zme6mAldGLeOLPkcU6nszpilfbfPlxkn7HIVzXiv7frSrCQq2yC5itZ+iMPEsjD6p
C7gl1PLe+2pXvXaX4qDJNxg23e9FXC0XgoFPfQuOTJEot0ZyBa2pXoGAmZ+pPINvGFSLFS+fB+fd
zHsGC1mAo5syF+5Aqq/KvbMOZfu3SgLCQqeIvjoAccLpKU9GADJGm/m22bW3ViVqL1BlW5HERB30
mo+YwPjwK6veMLyL8KFJ0+y+KZpKvRAdfIow8/Qp29UetpBwbDCkhEUkRuVxVgiMh4mqxahVm26a
L4pmgSWwkLF5mWosppeelSvZDcPfUfYNJLelkAts+pGJZC1V5K2h4r6AGZFhb9n3yzANCSj32S4u
xkQl70LmVkHqTgBACao2rh4yhiolPkwlN8MszlXkwjX1Jr8SRb8jigHLhJNeBOdptut3x+66J3dY
+BHNSjCUgayX96i45NZGm25ssQ3Ic4GyUGX+OdM59NEeP+WYjrpWYhoAYDkP7DBEo3vZ5RxNJraC
WmrjruryBiIYHvj9aMi6C8a8rYdNpLiJCNRemfMz4arFOwUk+3w2MytjEk+3AAiNmn1BfbR9NQ1p
AklHsHQGvi5jihOePZitGp4L0CUQZuSO0glwEj7ZoJ97d9qteV7+C1GdZGPQGMBkVTiletqb2axs
KMDp546cEjMUSgOX1+xJ9p5AnWpu42lQypOyE3V+PtiJl161o+Ew10Gp6kTrZXXKZHCJrjxTluI1
SSLn0o1cmw/bGJWa8SIjRppTC+eC92ksW2UuWa+iwW4uYaEqP/quJm0/p4oBCWsS+ALZFUYXownm
5XSqtDjeExD39lrCHingoi9koHZGpYe5MfY6nqcpLS/NGkNHABJeiq1WoZPCKpBCccgqVzgnTZL0
xp7AIai3SI0ZbF5G7iFmNyRIC/yGMNTcqX51IGSQOtXp6W6RF7Vf0QaXXYAyaQCrp6fx7aB2ovEb
St/PBAYia6MpUz5v8iSKTjrgLZhAIqd4HbSGwQvkpIsairll2RpzvdzoHr9HWHtxemal/H7Q5DSU
kYnTJK+GTC1jt1YGGrL4tX0T5/DiTuGeVme0ieAytG7OtBcAFI69SoFl3C8glq8LpV48OBHVFF+C
ArvHpjD8aPocExCn+JhYPcwhDz7cnH6LpAtBjgltr4YlsEzpzu21+Gla0Lv5+uBK9Mdzp+mrXIbK
Tll05kWvwiX12xYRY9hQhKpX8FpiUWoxbHVr9zPdzQ68bepDE+P0EEE5iylB6Ms90S2P+YKo6R5n
s6p/uLI0vrGWwwSrjNh8yrO5+V43HdszW0kzPll8atVubmvnhS93qYO6cyYeegjR75U61UTI/qLX
Qe+lw5tZ5I4WJrxJdvGdpm2MtAVyiy4SOxmWcSfxKQEVA54DRv3DchgpnuNokcGSFZW66ZjTnH2n
9wqIt4LsQLiMrrGrYs5kQdOq0QP6F1nSFVOyB6brrYfZ7hBbUapK9U0HEuqZemrshvrk5VfjhP4Q
RHWjnbeG0p1DxtPvsrK0X5wo5acAuPTnrl12caBVSvqdhcMUAbJEOGOGQW1o50SLeamIEcJENM/A
tNhJUjbr3BpkJOl1j9oU1CZKVjjr9vZMwyk0IzXjmWeoiQKtzEaVOPapuc2LmlN6WbHI+nMt1Gcz
LbxHmv1Ys21+EYsNWObsOyPBWJLXmv4jySSWj1bN09cqnToBxyErzsyuWHo4VJUKWWaqUCIBCJue
W4k2m3101WTbqpxzCKo5fC8AIj3stBJFyQ1bO4BttWfHXxclLfrTnJwDZI+qiXV/br3C9OtFGeoN
Kw01HLY43FiyXCC+qUbSf2vQR702qbLEe9Br6i6bU5CZwADmU2MQqQ1LEGCSr4uie0QUt4oQC3Ht
jVrS7HuzN2MeP45+b5ZufUvorb4uRUKEmsuXHWHBsXtbRnql+mAT8ivbVV7txuhK+kuCFXWccI0T
6kqxy3XZ5GqbSfMUiGaV5k0n9BgWkBlglM/YmagURtMhfQOHKCCcURCPd1GvlxncyNo0Hli9zQw6
2qJD+qBBxOGzM8prdG0jFhA8ZeZOIsnIecj0I8uFnRrvZd4h9yxiAw9cp460fMwJCKFkWPCBVZ2n
zCQzE2hjl2u3sys8vLMQrx6ofKjOWeq6Zb7T4MKgetNZje9KltoxAP0yzs8j+/7eNyZIJbtewmLa
UqaXPZ00ur27aTF55I8zFJMRNGi3Y8PB3VRBjJlPvWxRcbZRW1xO8kSrq++lakM4VJdm6bc9Gp+X
1lUyVPbTktwaZqNDhxqlVex7ToBP9NRBSU/MLiinNgDZx6TwHOqo+Dh8FT+YHZruVH3zUq0AIQcO
btwAENGZjapcfiLhIBTQCczEzaTNyXhZRG1t/eD769XnPCKfBsI0VdXThmUm3nReqxfnCYsGOO5O
N25F045ir1iZaE8N7OrxFuFlZz/WEHnPwdLb96lm9saWWIf2A+DG3Ia2iLs87LgUZSgwHExb2Rs9
ytaiMmvag2ismD00+jPiZ56+yTq2GgOr8jdAN3UfqlSkUpwdelcxxlCZFNU8pXketEWfyLGqw3Sh
axhdr2dzyKddtejtFDqpO8aByw2shvQhp4yFS8dWaHT5+N5ns6MEpAKrb0JDTHkyi5ZNRGsTyvXp
4hkMn5hCvBqdPfOsmJs835pzkcfnEE/SiwxLVBpqESc56AvQrrbOQMU8iPqKiTDK1Oo1EeyRnbrr
yMehS8bmhGMMqCTesXira9W5rOdBUbYK6IPZl23njPjZtFTHe5Wl15YF5nMHJnBwNjLubMOf81a+
c1JW7yEjdS8s0Uq1rVRGZTxzFDGpMVs/yREDI/kqBuNJiZRF8pFzmNi2aa+eZxxWWTHmJI9Cd2gd
6fM3yptJzRrOHKJR6h0gofYSKbM6bSeNE1toCH2W/hTlanRW51p9LkjeQIEY46KDn7Do+kbLCnFR
CGYrfLWx9e9T0vD0HhwAUEE0NNomlgrzCRXw9a0ZL6rpd/2Qls/swLINkp8qYEAQnHRtMZoDjQqo
GpLihmeaPs88c7N2iQM5kMn0Ez2XYdyIqiUD4xlNgDRZ5Vhh5xhyEmxVKehLKuo7RhfHdqdKXd05
BSyl87pi0cnTVlPP80XTr4XXN1aAiy4Tfr/2rjntqIodFrLPvk2WOn1VMZeXMHMnktlVK702xKnt
TEDvFIrj1oCJB2bX0p/3Nv/iVym9Qm4qc3zNpW7+8FDu3s7WqGUnhWIDH1SSLOM0J6KvatMvVyJT
zNQfO9V6GYB+mrB0FbfastxORG0zoXWXNULx9lKvp+XVipqqPW3nEYp7NKzsbYDEnMd54PwYjdbG
TjkjHws6sRITdWRWd4h3MoN3RTh/M0rUS/5kzYuNEpgH2LkLwWwJh77BujyOo7gseuaeYQyMPPg0
gmVTkJZZhanGKZOvChv2704UY1AFo6pCCAAcxl1vKLR/M10k79CHhXHfTTSGmCCT4wV56Bm1tEe/
akcpdPrRwNJjY1pO1ndoc14dVgDFrbC2Yw/A/cowy/yCEPN9AWQOnWxN25FVC3sFny0nTt5s2r5U
We4iVMr0tKSxlE9vHmx5+GgZeoZNr/TmFQdGZ+aATG2C547p3EMYcJlS0fUYhBPV0Q7VJidbHiEN
OF0YjtklxFVHOQEnIaBaAv/E+KiJGc6vMVBwN5Skf0gxDXPB2MJhwDzKxdbISBOs3Tb6Z0x2MlEX
W2kbWCZAor2iDaWx0Uea8MykC6CYEAvTa1m362fQWtrjNKV0xXgg9i9TMs6XJAPGqzQTc3Riwn1A
nOnUyiVEmXgOTKManpnpGmijTVN1oeazAG9H0p7I0WQYr+jRZHTqLQuZ2tmR9r4RTvO+RLBrNzoD
uYrfL2YiQm8U1T1oy/YsMShM+ZUNhc0vmqK9A4jcM+vcdTOlTMVT5b6wMmldAVNxYKmOeFZ9jaTI
ftBRoNHrM8wzRgrhzEYGEoVAtEjCQ7NXs4t50cyXqXWcwddzjUcn4K/EDPSEU6SPYVuiP7SH7nlZ
KjgPleMIjpJJ6p5NQFmiM90wqXv07KhUf0pseb9KQB4W2PvnnlGPyUZWCCNCK3Ocqygx7cssrZc3
IZXOxEcnmh9JkdtvY8O22ff4vL6BipTwhVNHf2FAOEdGCZkp86OqML5Sxovv8gGuFqfzVB/8gY2/
BO3n1deM+MfM6VUKi0vNrIHD0gOsfdOp5qTeC24nE240hE8KGn3EOlLzQGY/IMtzm7A6mEhkD3Jn
2G33tZ2y9MeRyuVhEelD65A60sciElhTVc0j2mj2pIdFIYJZ/aE4OQjE5Ej75M+tM1rUH19pVPox
0oehfJuU4YpCM69kBDZCT7ynQdFtde/+z2/tsPT7sVdH+fXjC9Yl+HWJveatzumB06/DMv/nVzhs
Ph2+wkGqxCrrWAE6Wr5RffHX+TXldZyOvManKt/6BZHGISpLcIV04Md3QTPeohWklW/lidyZobNT
Tv4zw8bfDdxfXuLgg5oWaXXupJdv5Mgxn78l2rGA2sEcweeXOPikGCHUoBnxLjgdsRaXmDX94rEJ
281y6t3E10uQ7P783Rw2Hn5+N7+8qfXq+CUTYjEtKyHtl2+J2+/MdNf0VKZ2ZlXuinhfKk9MbR3p
7vz2evvlFQ/aK3o7S/x7vKLNGFHUbmN8zH9+T4dNs8P3tP75L++JCiNPDepbb6qibk3FPLFhMUfR
aS6P5E8+dcsOX+mgthwx9Zs6/Vy+MU1xQiI0mJ2W514R9u0F2OxA1eQ2K99b7Si26bfLBAktEElr
gtg6uN4p5y41LcPyzbkjyHEqHtPTCreCn+/MO47teZhdgKC/m89n/5g26beXzC8vfXAfULqf7VR3
y7fBe+mnB04J8diGrvGmxpdKkexM49ufv8/frh+/vODBXUGwuUQ+6pRvgjvO6x4Z6g9UIN9/fpXf
f5m/vMzBrbDQ8nMEEDGWEG17e30N/DoELHTkZX57+f/yKgeXPzMaidFTUHkTDh4H9j1peqRRc+zS
OLj89dlUiNDzcdWQa7sN5QNt5VMEEzatY/NVv112f3k3BzeAYuZolTRea3U8b61vzjfAxeLIR6Z9
ehXXJvpIJ5gQJHIx++CbaZYqNvVl0t50exqvCX2Bix1sNPJ2toRzsmZrmy6+oGVloFkqi4DdW/49
g88foicms55JMfnCs82wrZQh0MjHkQyt3SO/6MGULuu3p6lAbta+NU1Uxqg/rjyG3tcrsw8jPN3W
dMMBZMoDB7lVggzXQWXdNYb7Q6wHS7/uM5AXzCBgKxkM6dxok4f/2rGW8sybo+V7zmQA3ffRQEZO
oqarT8kCOEhSXI/iaq8ksS/WRjXK+sVl9teAzYtiVOyO3Bfr7fWhgbY+Wtf8wQqzWkc0Pr4pp6Hn
KdbHt5vtYaoj8LVf5HP84N1QPjxJqkucMMeehJ++8Q/7rU/IMJGJLtUMdkHCzdjMfluiq5kPrqYb
Gx/zpB1NZh2sL+TQgSUJNnfiJb1MT/Mb98S+JrvncPY+R3wWw65+F0eeHb9d1H4Jox1c05E2SIsg
Afu8+W7xnuo6AGv252/utwv1Ly9xcDXOlcwE3UaetCTrfEW7UbgOle46b4dnk3py2b94yevP1/xv
zeU/Ta7R//FvieQny2XwMhMJ/gcNqJfyTWK2LDt6MSdv//r5c397Lh3vi7NyaFjBMGytc5L/9lwq
rvaF3BqRWQaf6VGzyP2X6FLjpwjS4nJhiGelIfJTssJ//K9/8kcrEhUgG0sbd6mr/Seay5/K2v9z
p1skMpyV38Hg9fpbUNj8eKejhRjLEnHzdkjzDuZWXLGYJ/60aM5WQ5qxpRiWPpuq+eYyMnTtqLSc
W+peasMYa50PEQDeyturHc0BmDuUROrU1TcDxNRraQ5gR4bshOPoc6Hm2quXzNqJveKzf/ngr//6
fX+1Rx6kAf96G0xSwt9ziCC56sF1n+CAT1ujVbeL8UquJH9w6plKQDOyQNpT0l/O87xLYOXqLC01
/eqsngyCY9WwT/I2vapo4ewKbbLPG4XgBbXyjqQtxRSfEm9/R0ervp2W+kktjh0xfs5ff/gG1tEF
k6eISRvKg4z+8RtYpyNozdjGlmoaA/2a2d67QDefEboPVOqomxE2qauXCqr7bd2MDwm144sy1vrL
FJGIQfmizK45GteP8AeL2ddp1dBRs3vVjz0xvif64J2USfc8V61xQgVreOH8R//LhbZ10+HuDhR1
LmU4qc5J62Gu4lyfRLQaO/TjZlHWWx64TyDbozi0TS2iTzVbiUdQocu+/39bS4b3lqT3+z8uXmr5
jy1L9UuXVuX/XJctvuIZsHbS/a+P/yr/+vf4vVpv5g//svl589707+18+y77gh/lL/r7//x//cO/
l4D7uX7/1z9fq77s1r+N3HP5YXVg4/6HVSV5eTv8v/9aS3TjC+MDtIC43JmlZy7u30uJZnyhhKoT
gmVWbV1Q/msh4WfIwQDFhHO4sinXo/7fC4nzhTlqsLP8N89GlOf+R75cfvTDnmGdN2cbBOuEIcp1
hvbnn/9yBKsWG5y2Zp/2Sk6p23c1IhS4nhKvPgHDD/Aw14Wi+oXbifzeoJx9kyLjI4rNxeb3UZMH
yZQv3r2nUVrc27as7S0RLXIGpP0n9awqs+ZWRyI+BoBPPGChMC8jv1gWpaMgmYu03sq21NuHRGOg
JSBOqBEliOGlMPlVx9ZA97ew53xG1ZNWZ1bWjlKeWGNOwRVHHD74yVaHvZmS+tGDosk74dfmSNvb
rcrrJK3bXSlUTPeTqe5kahjJblSIVOixYfu9WWJvyBvBzpumweXUKmS5TFy00UiuS1fPS1vJvy4D
IrR9DhnW/uqWBSSPDlIp2SFqj2pT6tcwMtAa0Xas2ktKtEvYFtFDXyYg333B0LukpQ49QHky+CvC
3FFm43bsxdJeNtgvlK9ta0c2oHIvvs1EKd024Bet2ZKChmyKc7VyhJUEEdXkq7JN3OQWiGCP2Cqj
IFC/QUDP3ptGUTMrcIfcnMJBLc34Lk68zroleWSWz3XcVvN2Zp4OSew0vgHy04wlzNvqe9I484+u
mE26TUXPDMymrQv7ir6OupcYxliL0XikWymt/gKm/pJd8dzkkKJQPr5qZBop+8VOlIToS6nND26l
ju+ZruX1TRHZjGP4cTc67kaP4/q+oT582iIVCdXZtfeqOaQ35TISlJ21ATnJTJVTZky+pyAhjLt5
FFJdN3immLZpCqR6HfyAomkGmmiFd4ESx4syXLICx61PwEuS+0uKSdDfjhMeoWeV4Y39ENgsPdTo
Or3BvcMwJ3ER31tqaqG+qhgd4ic0uDWfbywQmtH9KJzNZFa6e9bFY6KFhklPE6CU4chNXY22ctan
tih2FHvdaySVdn+6TFmWnNqMtq5OIvo5oUz6rt1GrtMXe6fNG2pe2PQe7ZHoFL3nKayqSe6GDmiC
L6BDDhu1tuvzWYiETr2Q284yEf30yPgue+RKJIEiIH9YNhyEj4Ux36GcytpNZc3tHrTFcEMidr6C
hm+Fej5PyqUrm/5mrEq6cJPUS6xCiCseNUUp93pS4cxISm6JjZyFsjOHntkVgqXFnV4hqfGTLmlO
6kY3bybdqV9ifKrPEZdWG7iOgv5AFmNd+WgaFisoypi0w1JUBu4So8Rf5Ka47sgeeCXBApnnynlG
RO3JjqwEy29jXrr5qo4b9CaS3cmsJ1I0D10/Zun0Rm8ki5Ycw4aZcNb3m07hbhqJJoxNN7yyKphG
v4lmuBVMtqD9M2Qcwo/suT79UYXxpe+8Fje1tjNUMmDOJtHGePmma7oc9bNEmmp358mMZH1XeImt
BpQ+yadtoqklqXmSe7Lsqx80K42Bhj3kYSS3oRTgGc7VqcRnY/l1Rb+w3DDLxCgCkCbV8MRZ5PaN
1mHebiYCB6M2dea2Ldt18GcyRnNbe2Pp4f8mh2L5S6fm99he+DUvDBrZ4/goosRFnWi6LcVTn3Zn
oe7SUiqc1XHmME9kD3pEQxCLVfJQ0W+kdVLq9pgggopl+YjRtLSfF8ya+b2rF+O07bW+ai88QJjt
hR3JJd14edJqq9exL/vrNpmwi2RtVrWogEYRlq02YjFpLfuFbqAgmJjDeyYDYO46g3BFRWzuG+3E
nDDKpJBlyAwGc4ua3ESh3LlzOQVlUpCUtEWWbwnuJOGsW2Xu6/xFF4vVtKcuvIBbSMhxOA+LvWlT
o0Xt5rq9svN6tdw70yifDQP9kmDiDiyWsfThQABjm/aDR/tYltpuEh7uidlyrqAB45ZUK9XbEMNT
QUbRuBCJY5IrK5Sr3q6RPbR6vo/Qae/mOnZP1HpMY58oqfVtQAYYdKNIQjoTCyOoUuzbZKjOPZZz
hQzxMiNXspIp8AqL2afMMsJoEAXDULiIdnopKSXiIPK2JnHGXaon2oOVi9tF7dAgxKI/rXv1h20q
2r1Tw/rBpWMye9+yq/PY1D4WMz7Ms5nPehcZzvdOy5v2W0LI2jglATs0byhVZHWBCGPSsJw4fOGc
DeQjozQ4cvOKhy3watutiCCVkGTogQkzupjawozfUBJnL5wfdOWrPfX06dsyL91tlGUKZwCecKEx
cslQb9KdgQZzOroBMezyhvpFvYOrwc606u3y0s4XWrBmaWqND5OinLepGaWDr6mxe1GkCwgzLWct
pQCxHkgoFTdtp/lIeDIlaDwxX3fWYuLGLHvVCyeZZwyaNEVho7WdXWOr4Gfi5Evua/GGZgcZzYUn
T76tGU0MPSp3J0qaxjmPsty+xVbnWAHh5Rj1qllO3wvFGM9BjdQvZGtQ2zGTiYxEwS23Waw5v5s4
fdgEhpPuZbBVvvt9mfCYQdOW5surTKwkuYzyeHS2s+hIekQpwmGjsPVzhv8sx8/iFJ+SoyQ/CNTE
807iVOOmT7q+F381SP77YP7PlV36f99Cb9Ms/XULvf7ffx/HgTl+0VdSoOtwRBzfZceJ2jG/MDu/
snIguHGgZo+My2A9bCua/gWqIOwqE18QlMR1gPDv/bOia1+ggDKgQ9BcX+e5jP/kJH4wqrgySFQK
iIzgmIz+UP46OAc2LlxnS5fm44xbFS/VKL8Oial8L2VrXRF5Wq6Q9M1h5Lj9pZIOxgl2yikYG724
nrsxOUaGOYAL/Px9QO7AYQbkCpLmkGdPZDmJ1ZHgPneNcdKZqJAlItEzqpoeNG+3I7dbldsl090N
mYeYZBfauIjRzyMQjo/l85+/yEpJYo6ZGin4z8Oy2aIbUcn8+WNUtsWG6TkZ5gS5979cIr8rIXys
P64vQyFXNxjsYY9kcGr6eA6fC5sUGUOFjwrGH+JxBvsOoZLATUiv5FHn7ia7OwNktwS6XMb3qWaK
kByuc2JnuIYMrBpbwSw9j5O4DO1yiU/cMYr25eDphNMwa0Q4A89wek3bvG7MLcZB+SC6mn0GAyne
xizbZhMThD1Szf1Zgv6lwvDznTGXR60J5Aat0oPGkcVWFXuo6TwqZblWkUOCFJeVBkayxDPllHvN
LH0bw1PNTGyDvtyYB6IGM+Yz6FlxvzHVaMugBOkS51SIapuRyCRMcNdZ7F2UaKfonKmUiz9/IZ+/
9vXkQOFjLf9zPD34rcHtVZTBO/cx0e1mr7gImua6kUc+nN++is79bXOBcaY+KBwJEuk2I8Lu42z1
VuCwcUMr5kzbP7+XA7b5z4uL4zlzgczT6ExkHLxMbDRVwkBS8jQUc3rTa4Ud71ryfEOQw3K8aaXZ
qFvDzdJHIsV9xRz42F4krto6gY3Is9l0rT4uG4YWYijyi42AVnjzcmwW8DefBuNgIApMy9QdSFQf
74G8aAtpOCJ6xNWrbDxi+D75tGPDfj/p5QcXJNch80QYWECXHN7RY92qFG+U6NF1DW0/VGl9RgKz
DtTS6gLG9rWg5pG6ybJa7ha23hy2Gv3Oa/Ly2WJwNlRKDK5jm6Rb3HNvaSK9/TiVy3XW2blvE0bG
ZGsb514tlS1DF0uY1bbGsK8oQzJ66o2Yl+lUz/RjI30HbYW/vmY6QYz0Uezldjv4/EoM7iuxNXpk
7GMkT8Y7sdv5O0+gfEcDsAz6qhi2DJqxd2vy9qLE58E2uDBvlWwtnbA5CSyALUfKo+uj48Pn7XD3
w9miRgMdBUrNx6/VmmLT7cl8PsW6GZ9NqcaoPzNaZy6xt7O5NaqAZa29kEL24Z8v/LV8/OmVoV7Q
RKK6CWnk4yt3bLcR7GXxk3DFOThW+85RsvcWDvkJUkoZ/PnVPi3hvM8Vzm3zBF0J3Qd3mTVWZLcH
7jJSFW3gVQ7WwNFA4VYRi2XqhHEvYrlHHhwfWy58587KnAGCtyKVwIccVNBxCPIrVZ77GDFYekmZ
yAlKdpKBbpbVV1SEzobC7RNJ5GVnDeNwZGVZ39LBBwwRjfI99+vafVw/kl+qbpm25LJLa9aveLAC
wy6+JbgFgwIJ/JEPd21+fHopuFSc+BkqhxZz8FL4ADWrsFLvUSFRSVSukfaOMs34fYCSvW/YNjuj
6+y1sfnuest8E2EjXNrJokPg/KA+DbXbsKtrI9WJjEULViLzmX2Vs10UvUcxmg/hXJTKtjDzH7np
pZcQHRghKHNrRWcSK4P4d2b1xtOizuqm9rKOsK1ubrReIUouq5Q2aVufLZoabXQOg6bTXzeF155U
TEZiIGa6eK4sBm5Uqzup2jHernFKzi6ZJG+3GKGjzeqRO+83nxltbBwLBptIDDcH1790rMkY6sl5
LK3W2+oM5W+EwN+L23Y5RRZEH1iIY3mD31yR4Fhw6jBfzACky372wzVhxWpt1Lb3yJi6fT4NthHS
r1f2grX0pJpnK4gXRrA0lxNv1Iz9kRviN5ckYDFGl61Vd2McdsQ7S50NDI5cJwk9b6zo3XVtxDfU
RasjO8ODmvPPew8+GxsEDl388+f86i9Xf5vmmQ3uynu006W8dnu1D43UUENpk4vRE2vc5k7LkX0t
hOQDU3J2N85HaA6fN8oOi6phumyVHVv9BPaZhBxHxapQr1QkLQmaVxz1NMySLQmEyDHaU32B+KPP
6byPp87b9kmV7CXC5cs/L3+/WWz50i3wQtyK0FgPvnc8w5BFCfY+TlIrdgx90cghcHCJ6+y2W9Rj
gInfXNvoSQxgDFxla6fy4DKbR3MooY08tsiDmKIrI6TxlXquGDOar2zWL0fPfvvzW/y0QeFtrYxt
HmbQxkAafXzNsRjbxdRgvEo1sTdzWr60aBOPPLQOMnnrZaUDMuUhYvGdclkd3LWdM3giRzn5VCnU
dsn+EcWELXIyjrZ9uxbh95rhTacMAvE84/S+SzRdOa1Tr7sUjKxtBjQRxy71dbv7caHnEQr0ljFs
zqkcEj++8wILYUdNiq1FX5YbTDnDeQb4h1pJVOw7a1Z3CYMOGya40rBhMgPOHVOcTZfMmz9/Bb+5
3nW6xtzcJthXWtoH30FVaYWIqyp9ckqDilyRdHuvqocrjq3RN8fSh006OeUOYpC3txKRn5bDoPkN
Hcjdn3+Tz9sancwN3XGaYlwUh+hZJuRVfYqa9MlSsqYK4bBp940WcxSWRTJRTmbD1/mtiJOntctp
HHkgHkju1ssEchoNLzZ8EJA5O378SsyJETGEVsNTlDfk3Wvd2IxVxUiMKZuA3em4H5VoeGoIJQVR
vpS7Bi78HdE29wkS53TeTwOqQ9urr3JTj+/6WSUv3xXtqVx4Fg6lFNepxI1X0hIh0h0x9TFPLSI/
bF54aLVd5uFlLwkNwWxqh3DSjrLZPy8ppkksANLOytv6pH7VqiKZK00VT8jtp7BuKYYD9rOBg3rD
Tk76dOQz/Xx/c7Bmowr+hDiQ+emoisVX1g7dZkvghW/LhXy3kphHnlCfj2OQTCgpAEelY8rtdHAz
US4EJOsZ1dNsz9AoGutUF57OHmGZNkY2g4heiOaoeqlcCWuMd00q38ZUV1+zvEhP6GAWW/gO6aNu
4cL980X9+enJCR1jIos4p59PuyzmvJVO0F55YorXCMu4yhmPqYwbtVaOyRg+3z8oC9gns0/g1WDx
frx+W6OvJx3OwNMy41oemZ3AocpsqyvqcZdIN73R9K7fpvBQjq2wn1czcLsUJoDtqetj82AvOeLk
k4sui6fUdvQ7erOabziTslEZBwPtAQSfhiTJvtip3rqIKQjHVdogxgN9ZIP2+QJfD2voijCH4K85
VMI1o5WYg2mVT4qm5IRVmDNg+I8OHnPH9AuP0bI/12JYAOlpsjNbucts0T5+5hZjoFmpi/IpNZbp
iUp2tpNC7c46Q8KOd53hplmbJoNocdPpGbWVtfvDCBlz71Ox7FVmlgJEmnJTovM9TdcYC7QeA8FH
Gl9IV++DFPzdzhLuzNBZxNzo3E9nhl23N4RH0iP36+c9AKs4H521SmRc8Dkf3w5D7mqkCZk8yWks
7iUmrK1qMmg8NK23G3TZhouVucd2XOuH9PFZSNWAXoPB58g/D7VD/5u581iSG8m27RehDcohphAR
kVqQGUnWBEYWSWjAocXX3wVW270VkfkyjLNnbdbWg+pChsPh4py91y5rx0kRqGSvbJb5Y1Ro9nUd
jVhviYKyvhNb0oakcC832VqO91llNxcmzdtVir49RUKiZn7Xfs9mb9freJyzsnhlf+wDc5GdNyVy
vDC2b1cCngJYkckpYJyc352XUrVXq7HzV1OFrN4k83iTZ9LegyhtL+zp7z6KkytJFFvK1LkhpE3g
a0+4cF8LQDS0BMnrMjLjJUOjduFJ75ytcKUi0iKyXGxqp7NN04V3odBHKV+nOEZiRm1gpwxNd7AR
vXoOuBS8vsMXxZbObumX/nHIZ0ArgOzDFgdR6FbudOEK/fZtEl5AwYCMIqITCMs+ncO43NA1kCTw
OkWduy+p4dE5Ui5d1N9+KUg3gL0RGUQGknnOdEUHoi1Sm8rX0ZHp7WiPli+dudoR7FQeXHMQqECg
c//hZuLAZCMYmKAEEOdv+D0tk4rUX2d5VWzjJ+iyZDdCPgjnuOufP37S26sYjwLJxqHZIYEUzvnp
KKKYAwGX1+vrUBZpCMBsDKmmUv6Om+o6XmMN3Uqv+IkxD7fVsMZUZszy6uM/4s2b3JKfeIXA+y0X
9/PZ36Bv51IH8c7rZOu4ke1x9vIqsy58l2/eJJ0auvsUjVFaobbart//unRSBmoqhB7yddTb9Erp
NEEjf5kCEkPWXZw50aFvZHbhuzndpzhh0mhiXMFFbvVjyO6nD801c2oHx+1eYmHdakP21E1QQ8pE
O6ZV+evjYTwThf7zMCjHW9gaL5S/+/Rhi7n0pSbj4aVcBf10uxcIF6w23xNivjEu3GWPjMvaLNF2
iELRfIjLrgpRIwlEHtN4s1qIKNQsQhdVodzXkrHb52XfbjiMPGyHZXzW7ML1uTtle3g4zr4RnfCb
rpsv7BW/M57+b6/gtyCVJeGS/YkqDP99tt6kfHLKGq3DcZFKeV0quRLGzJG7qECr5TTwMdxlGn1D
acqwjqmSwBPtDmNKS8QUhX3sbT0NSUCRYeVkY+hY7KF5WeVH1S6qPQbf9p4p7VwXs3DCvpvyTwoH
2NBBTxKsKGC8zE6VG3oYv2a0/PumioxXPbMbnNRm9jfiN5gL/dzUFLrs/No0++jGiTFyronQwrRQ
5W5uJjvAc2FfmMenX8s/IwOre5ta2ynY1E/fctFP2tIgKDpOHcCKzCKDQU486uPJdHbW3h7DKY9J
y31apZFzzpnTo6R0e+gfx4UsZH7/AoVrrsxgGOvxC7EEo4evXOyaVhGHKHXgD/VLyrGHHFyd+8dt
hzpr1w4WjDrDlhf+urdjQH4hXVfmBd8tNbPTMXAipV1Ka+KPc9GVmNqs+TS8LsXy/P5gTichjyG3
G0E32x59ptPHVFnSaekg1CPEhCFYWMMCJFKtNxRm8UCrmt+qIdeBeNRLn3Fp/lJ1MHkr2jy/EGrt
rWKwfKKdEdsMIr+nzTBdGInTouH2miifbSUGARYZp/HZd2Im6agC8dKOeSZEwM3M8aFw6IyJGH2B
AvMQNSLZD0r8A2qFcvh4lpweQP55OocpGmM0vrfe0+kAyahOlNqK9WPhzNn1QJ6Ml8bUKEvya/50
JaVexZnVUllQVdx0Z8t3hOASVWJlHLlMkJs+aBG0lAIGhdTju5Jj+YWBPWvs//5tXKE5xBn8NwWc
swcadH1ndnqDEn1kfl1K07hSW0M+uFpXemAX6yADrbA19o0rRVlxcrdltFuHPH/M83a+cCR4s5Hw
86kpED8EWZ0QhrO1PVFzJWVwjGM6ySWgAC68mQsQ/OneDKrBvmTreefNMuMpfxNkyH/c7Qv8126p
o5GOkX0ZRxb46IZzIXMI/dE9Nsfy0khvX+vpZ7bFwLLOsODA8jxP/hURor1xYA5D+7IfVgrDaL2U
J2uKrXA1J/s+UaX6qtqZvTOKQjuA/tN9bqkLhZr2s17zFrLvBp5KvNcKsW8okrVLG9K7fyPf2JZM
LCBjnn1nVrEZuCJTO06jbj6j3Z/vsHwX4SKHeOfQ692VWW0H9bhmjx9/Y9tIvxkd/HQ2eaZEk59b
6hRuTLFZuRprna7v4HxNu9ZZ26s/fgoFDJXD4KYBpzh8+r6FvZr5mirm0ekTDYUaBdQOYsCFV/3O
b2H6bmIN+sgWDbbTp9hzkrko28Sxo1YZ4l3+3JrjpTrwO1MXqib52xxtwUiKs81BU9pac6ZFHDUr
sa5iVYkP8OaqGyur1Kc/HzWyDgw+SxYm+zxSdIEepBsrj+qrJAplRauyMspLuUvvzD1qtrwXZh/N
ynMHMVevxBra2TymHHT2a2zb+7LOxNO0TPkNdLT5tlbpVBstmWgf/75/8vDOZt/mJuRUTkERZcfZ
vM9qq89GEtGO2jATN6hGyhKFeP7ib0XBrPcSNhVCsDWZ3aTpmL2Qd+w8U7mCVlimzt8ciZs7xOTu
q5aAe/YhWUffFOSsT7Eh5EMvCwcZeWXvelOlp541dhpBhcvW7+WSoGYnyC//tiLv1EJrSUsHvr1F
XYBurbx1V1D5RjNmbAIkDIPklk77TRMGJUglFc5NNToidGy38ljtuY6C8sBo269yxvrd9uLvKI3s
724ztuhpVyPJvBj9uXGbJOCGUDCPaVCIQdahBjykuWkLSuh+6rTqN9MY7R+K2UsRzsQZHSCUKL2f
a3UDBzjJu0+L2aefDBM5NT08suYjo7uDilsXfm8slXrV9qb9N/HFNGBS2U0hB8Yp3WcrmDYv07pc
BnlUZzdgKicX4F1Kyq9FWN9t3kQSEibF8taHHWh/XSampQcq3NklVaoh/lkMzspRMXZrCFrL6IKm
Nor7hpPYHjUzR5imM9feG2zRvva5Qw0K+4dIdhMBaZUPu6T6tpaog3raY/FVBZSm8iJjMX6Mc0+x
i2Mdi29XWfcNLbx0V8ihgsRaTnPu1W6WGRSy6pYdck3U9KCrQ/RpZPgLz8qr8RiPivXLHQrlkBpZ
/bBdUa5YVbXyaoyr9gc2Ayf2jFLWuQ9VQ4c4aEXDi15kcxVwL+lfZINXYN9r/fDFmR1xyPRZaJ4w
WvtHnhTrrTF3DV1mafeczeoMes7aVznH9nRJ7hsNJY43KKIpfGlG65U5rpJ2NCaQx7bs9/Yym/ph
ybhse+YQ4fEt53b5MjaKjsG0jLVrkGmwBeda9IgSMtiVHmye5qvOfOSOrPWuhzddNCBd2zb1QL11
vyYU/m2gpYXee6q6Gq+ObPPnKFlX12tJQQVSC7EkGMnBygPTmp0HDMQRQAI7+aKVpdEjjB6tHWkI
2eBTvu7EVQ0j5sLl8fR2/Pu0w06PFIDumbo1Dk5XZoBaykgZExkde8vLXOMxA103KxGxER1COnRd
4VCZlxzw7xyxt6wcavl0yDbP8tmOUNidnJNIREfLmcRdk0bNq1speu6Nov3VtDClonrIQjBpgC2n
oSGYwowOMdjlJ0ekIC8diQih4e7HJ+lc57WRXtgZz0eGXiKrOD4t5KebhfNsOxnaSDdqgHnHDSFx
n8ddETpjZmMT72LfzU3tmePIpYLzew/FlvXb+gU4//xgrXIuc9ShHDntwhnKdAgEYCPXUE3Cxd3Z
2K0/XujPj5fbj6QqSI/yt3H8XGo0Sh2Uu9KMx2ht9q3DzX7OFuCutdYekAJduMLqp5VgPPfbSYOt
jP4fZU8Ki6ezrTErawEiNR6ndZx2poX5htQL9SGp0/GQsTP4nejK0CANKujLLDqQ6zP7UWvofiaz
JuhpXfs2eL+QP7wJSbdzfaUut9jDrLtzI3sJ1mFZLuyG77wURAvb6eV3U+1ctoARu3MTkU5HEGzW
bixN51FLdI2PvdIOQC+jMJmMS9q+d94M2QWGTdWVNjIa6NOhovIyFX1TTUeyqZvD4ijKYUTh56E6
nYKsh/X/xzNh0xA6bD6oX+xzX+uIya0zkm4+xrH1nGY6JOCcANpcutexubQXnrb99f8+XjARyAZ1
KEBtt3juOGe/rl+TiQrVfOwIyiK5M4nBQ7eXbhjvjCG/h2ISp3eKf7+LTf+6zIwGsux8buZj1Tfg
BMVSXveT9cx20N9wRb/08b77OJt3RUoAnsrzLhnHNTKOUn0+rllb+uhMwOMhgr5aFPmDwlN94Wt6
ZwwpkqGn4ZRG4e9cvVjjBZ+itVqOE76SHRJl+Id2rL388bxgd7BhZVIN2Rrop28KG6QTwXpbjmov
volieHT18We8zD/teazCj591Jsj8vT4g7TVYjugqY409u43EiWPPEs3IsbSXASNbBjoDw1k4Zp25
X2yZHCZOXJ7ijOkVHOwIPB3hEnZSgUQsUhyOqkgCrJNfPv67zm8WFNxcVitKiZtvFmXw6Ri4aaG0
1aINR1Knxp10MD71iuocVHx0F17qm/LD9izyRDadoqrSeTzbdmjJCfh+znAcOIJ7SLWVz00SZbcT
/sAQPxBSBWNGAeqOIHZcDZa12cl9tMriquckvv/4l7//57AuUKmnDUQP9PSnFxqo39pMRuoBSnO1
AhoMEWhM9yVMRG9ZqT11Y20gvUepp8Mjx0u1NsGgVd0hHarpgmTqTan79+hs2W/M+O3wcDY6cqzL
eENpHhf01TfqiMNCzBxlXWQIgaVjUAbsV+3VhVQAoP3j/ZxG7r5xSKqMlkn1W9mG9tqXe5cOrg8E
X3/o1sIJBbjN+6Griuu10MtdoVNPQ/g3BwNZLviQ6+mCQGj7Q08XQGCq1BVwQZJlh1nidFwHtxxH
BRHoUS/wU9a1a9znJlesJOlVz8Ha6he0EG7MzDx+/EaN9yYztoxtnWJvoR54+mR1NFp26Ho8snTI
gHvd+hlRKsfj2VY/YXp0g641xW4SDW4nfc73S+l+TbNIfxpWKV9rSIMhcVWmb8ZquqcWrHhuruEd
nmh1O2RH4EVwmbnC7IBsJebOaojqqi3Culc3qV+cYsAbzcdG1wliu5a0w42G4tAD0b2G0iLHEJ9+
8ajoerdvQHVeONe9XTZNBFk6DX36XwYx6Ke/H6o8ctkpXY7CWbLdSrwbF89UXHi/b0cZ1DP3Yzrf
aHG4Qp8+ZSHybYImvR5jQR6z0sJERXxUXTX9pFxYMt75QYSSo4igjbcd4c9WJ5gB3Jh7VT0O6Dgx
qI3NrnDKKPh43rz3g0hEBDxCK00zzhlDMU1ZbuK5dkTw4ngC15OHifrRKbVLUJy32yj6aNS35IRx
DuFsejp0uWGDHXcaqu+jdgBDgvVVK5/kIq4tin8XBu/td0hrW0MQtqU8bpmSpw9zqexqbdQZx9zK
SZ2PF8L1Fqu9UzXqe1GfqYelVuvXQsWR+PGAvvMzkeOhoUYeSWP9fEBXpR24wyfG0Z1i+3MXm9+0
RFV/KKk7BK5tTxdW8nfeH4cShMZ0WincO2dH7w5geS/jxTiqpaoFakvwSep0pa8r1vDy8S9jRjBq
p6ubybELj525QW9oo5+OqmbNG1wmso+JE990jaycMG37+LavKVbhBzHtz3PWd7lvgvn9VPeoRoJJ
G3PHXyerunb1CE15vXAIHXqTQy93IGFQH3AKlUAKUoK516vZV8q18UtrY9A4dKYGPRVWaln5mSsl
tfGyzLymdTaOBImhQBZS3PtUKaopC02FYwWbqAls2mkH89qecvsZ+SN7ly5dr6PTeOwhmATLEtdU
ezmqIklXwGvZ9bMdkWqJOSERWFWa8RlEfG358cTAE3aQwWax1kQnWUUz5it7XrQvidk8T2LOW0/o
PbizkViAr5mZZwNBCStlmZitFLJyt6ChlxAC/HjulCvyqIwWqkGfBra0uQ4Pav8kMqT41FyWUT+Y
bGGfsfeKH7SjlcdpLsHqO7aMXpYld13u7+qY+A2CrWu1qTlOJclIFAbyftsTbYsmv0Xc7/oJNS2N
LYdcBq+pXUmXIRWAALR8CzLKrWl+WpoNMyHWVG41nDi/GcBiIGes86/asCjfWR0owGEDk6ynhXXQ
8pV1X5fWRKRPvVmEXT0r/0IfRC1mq3sKEmJX5WuFBPRz25g5pjaohZVXsHOiCAJb9EL5dkL5jnTq
k6rOMbE9cbFvl7j/1KnO+pdmK3Ctu6QiZiUpTDC49N1XC941AQKgWJd+Di0iBcyXak2b6EEQeBdh
6Z2BLGQjga4fz/t31hK8M+gpXNROW/LJ2ayn9ixx0KzHikSo3rbkocpzZ9cnhrJb+M6gHpMFYavZ
hU/77QawZSlvqlpcTFva8elzm1TUYOcV90j2U3tYVOKsW+OiN+LterXZXSm8bh1RpG1n37Q010gZ
6145cjzrr03X6vY6QRe+I5okLAXRMR+P5tsFi+dx/sXmuV3gzO3v+dflbaqjBGT9qBylg245IjzC
GzvjvsNkuPv4Se8ccnkU7S4MT7Cd2LNPHwXaXbYQmpVj2tnJTeJqKxh3Dvmq3dPaaQyylLKN0AJQ
7KE3++oXfBrw0WIygsySlwKxzhTb2y1o+3OgACGXo7963vmh0wcTbtKVY7taSwCKA1R2Gy3XeAJs
j8DZZsenn3j40cV1a0mKnMzuLZjmUk3gvYmF8JNdeEtkRXdwNi6Vkqcx9JbXSVHyYDBXCpWwnS98
Nu+8aPZgLj0ogHBCnNvAqFK36WT31pFcG/w9BpTubtH1vSX7+fDxm37nB1mWDdZN25wXbwx/kbAW
pY4G95gVg3mlEzAfyATR+cdPORNX/X6B1lZG2fhgdDc37/q/p27pTjk4Hhw9pp4QOzKk3c28QV1Y
ghfCemhcWFWih2s8aR6BXiKwkkV5vPBHbC/ndA/etDQCzj6nXfpiZ6tR1rR5TkZS8koCJ1p+wCHR
LbecpdyRzVHHiBe2bVKPSqJm3UG+rBhp5TVfgfOik0lyKXB+W4TO/xxclshkOEFu3qrTMWnyhrDi
pMbUaLcrqQ6tGzc7MG6iDhKFrIuQALheve4aWEgX3sfbR9OkYy93NkApFqez9THWnXmuWDePimYN
QUrPykeq7oKRKL/mnfFzrk0l/Hj0t6rI6a8FNOBueAAExGwFZ9e7TBlUa93c6c28GD8LpMCbs6Fr
jolZAOCIo2Y0aCG4fe1bItVzH1APyTAf/xFvZzv2ZbSLKF8RMCKYPB1ygt3cNCV97JipZhKYfdZd
mwrug4+f8k7R5vQxZxWilYQlqjI8Bko8nSrLBtukVcqN3ejao62UxUM+O+1LWaCD1UdyFrix2B4E
wIRMBwvj37A0D0uTOReuYGfa1e0z3DIst7otHwAljLOXMHSRtg6pqhwV3ap3/GPFnanSfSmTRN4W
1uqGOZYk8L5lSxz2UFDQXee/FL2Z8SKTF66RbHnh8vneYFH23tY5VJ4qPfHTd9I2brTG47xZXIxp
n2NJAWbEOVeBBuN3ZNUggdTGfe8AApxH90GaE/E1ecaaP5sbHmhLKXed6Y8XRu5vv7tA7Lkui9fp
n1VHsW7RYaINNBqTR7m0DCRWvAtfxRkm+Pcb4ea4HVa4GCAyOVsEkhJ345xKfARKmX1WyDv7pae6
XMK00QoVjbyW+USjs98OBjkWWURepqFmQ0yomJGRymR27qNLu/dJQS1iB51MQT5ms0o2RjTbF6pN
7/25gAYYGPwtVKvPc2Y1QuesigjKV7B2zv260p4jSC++Z3WHpLAikDFsUgO7JEqvBTDNgLCh8tok
1wwcsNnt6kaVe9XCwyyGNvPdNR0Hb0aocOFDf29WUXOG+kE3TYXcfjaui02pK9Fn5ygXEqSUorSo
h+oN8XWd8j2eyV1M5tb8umGjgo4k7ZtBQFrLKUu1GysDs64gqBKuEwfvj1eHbas7XQhZcBFS0bai
3AUD9XRimWs2EOo5u8c+x0opqqkKSDsnTr12kwtz+Myssc0uaCMcvbdKrWXy5k6fRdQfTLhhjY5S
dSB56W1Mt7ebfHwUBCUPW/ZYXUZemyzrvotFuR9AZD6gG5hwLFvOHiL35M9aq3jqiEuwq5LkuqQa
8dwM+uKRKaW+jI3T76ECqygiVP7NsZOFrj0ofhyXxfHjoXu7fNMqMxzUXQjd6c6eratyTGoVfEr+
miOeOEx24lxrdf3t44e88344+XLWtNGdIy09GzPTjLRZgZv2msy66yUw8ALqnkPQas7FeNq3myLi
H9oiTAMWAUS4p+9Hz9JqUeIof5VaQnTvoOqBklXtbVvWfajybRwUzlS3tWzbQDFm9dqO5pGS4qB5
CctXGK+l9YDVUgud0uoCO87isDPcaC9oj32KVVCTHw/O7zvG2eyl3o88zUV4iyj/7LuidFvEEu7h
K8dGC8EzIXVfynludM+dxinf5CbNA9oK+SoGtmJPdfPiamy7GYGMuQyYe0zir+Y6uZ2iJfosJjuC
AEZS2DPryEwFVKz5cUwi92kiB/NOmVmHvHWhaBFWukye8VWoWPchdKKuHYzoNnMhfZPz18O8ibsu
/UZ9E/5vSvjPa95TdNcYYytwy3T2bf4VENeqsue6PZafWtNpCk/rF631LVIGyefuSB7iq7c1BcXD
2D9UWjF8BVlXIbUpeni2H4/ndo86H06OYKz/iEa3g/jpBOiEUAq2xexVVFqyc0XZBpKq1Pcpr5OQ
Z/+pCn8TzyGKhwZF5WWTlZ8+T4l0+mGmkmH8sazAaGQaOJCRfNNs3VBf5nn/8e975+BPS3NrAOKs
YAU6V6/Xs2KvxI72kDs6ncINIPjXZLCXz+M0Jk1I5Jl9h6Ef429ZFAqSHzWF3TNWRaRcOPNqbz82
l+I2UBOdqyQL8NmHzb9RuH2jjK8UVtqrCiT059qZ3J2c5LWFeeia84cglS1WvdqJ/24StNupi35d
Hdr2atUEod4Ln5o7axNn5rrbUxbNwmxa/+LWU16gB71ZhhA4sj2gRuBupomN2/XvG5ODsHwush4G
AuGORDJ5db56U/nfE/EfIdYe5M/qU9/+/NmDIj4FDv+GCP/9vzTiu/Tvtu7qX/35P3UCLf7/g1K8
Ibb/34g17ydAr6H8N2Vt+z/8Q1mz/oMvj3nL9RuU1rar/gNa0/9DLQT/E2VcThTY6rk3/Re0JrT/
cNqAtMaJgP4zps//5ayZ7n+Y9/SLcXOj8cBw/SeYtdOrGzJOlM8bbhuhMFsGOqHTeYHnYsb4YQmP
1F41jDg9lPXwig7/JhpbopYwHP9rXB7/WYw+QJP/94nUB3QEq3wU4uyJKZDxCVCjIAVcfzG1/Fua
LF6mZJ+7aPiku8MTwiPpRZPx6pJWTXn2mcCt70vZEP2sGDgfxM9EiFsWY99qui+1sRRhRxRGaHbO
hfMpr4ef/38L6ub24SC96TXwV/ISz3EyAxJ1S40i3WvjafWNsoChazU5WBs3obUmtGpnmUl26J1e
/9yi9H3K03zfJu2E5nB9AcdkeQUCPOItotQ32bkI7HLJrKP3dl8YyVekVugrDcLkO6Mx/nIG96k1
jYCgUsJlh0S/Xp2HOHX6sMkhok8zIXy9bYTjEI8vVUV9TNi0aOtoUwS6+HGiePk+6/09Gna6LSWR
2raitYHBfREdPULMTpmf9Vaa/tAazX6F1Epu8hzT/s4gBw9W67c2GZWrAxeUWOxNrUwiYWV1DizS
THtq+hGNaRRbO1evyIKspEFcEuLCZrVNvxjUDZN1jwALFmbZJGNQ4R//GRHg/bOrzWw3xCQj9vo6
E0OPv9lRqK7Z6SfIzMWOzvJr0pvuFc37L6spP4mupTWh9X43F/l1buKOygY139vNut5SH3Cvsik6
anM8eurswsicGSAVdmWA8lbZDy0MbOSvXYg88hr65UuMi/R5HeUUlivqCk0ZlbuckPDvOA6zfbQY
e96fe2jqeniIIZL4xViJu7Q0r8okw/KulI+FG6W3olIHLahcmNeEpxM2VCb5PpPpflwmQHl9o4or
4UakxituZN6Q3Wyz4a/Jp0av9LCOuhYDK9FupDJ6KZYgvx+3np9qvqR5SWRu7l6hwv1WbZIdrSZa
YKnc2V/1qgy1wnikSdCGQ7+SVNaRqJcmbX0vFBl7IxfesJZy5X+JPkiKQd4VC7EDlRP9yqwk/hHP
4ltHRrE/jgXLf2qBq5Dw057WqMxgGCMHUyxmaOZoddDQKfTZ4bOgHYldpWj9d2Wv6TfdUY5TUhgP
hF/nt2uiUaqWinGTaPE3e62LL43VqZ/ypZ19JDuk3sYigjhFcvRdOxhKqNsuCGKRJbSGbVldt5G8
d9VI/tXMkX3IUGh6lUMFuCvt/EpJZRUoi5aHJnVMFAbWQ5JppD+mNiWEWpRXZVvZvqT9ch9hZyFD
2RXf7XQtQqUB7qMOc7sz5+SxFkUf2qJiuSldMhrMLH5p1Pm5VteMDzQudm2/HIo6OqQJ6mBptaQf
aX0XEFdbhHGcHFoQNljZpuiZIOL8Hg2zAFNr1vdUfdavi25PX7kemU8FR8AQIBus3oXT515PJbE2
7lNXdcNNa6H2QvAz3ZnuYhIAljhBodsIgzmw04RThu+Y5x4sDVm3JOFa7ZOaVJvljiLui4le2DQ6
89atJntzZgwkeaprh2i275/GMjKw7smd0TomF2MCYXGwke7I/bsLu9RMg3yYmx/jrLh+3JpAp6Pu
CFg2PSyonIM43VpzQqZbsy2qjyb5KKteynstd8yD3VqvmaFnL01sdU+dMUT3dafFdyxBqV+PHRDd
2KlCDKD6Q9W7tQ8YXX901tn5a1EqAL7MVUz3Ut7KtCoe9SwffbsmlimyBGXbNM99glo1ZC7yWwae
fF9ndf+LfGAN8bXNRdKUKiHh9uBPBPN+aWTy14KOmNzD/rlfVA1GgzBvSoEUYFDUB+jinxXdfJ3x
mYl84Mo+RTK+y4smOeRmq1u+no3ac2eo87VAkHIlnKwjkVWZf2pzZd9wiooOUouGybPpYdteJUsk
2+Qba1eljd6tHYf0xu6TaAlsrS0O2PH4rjvYkhBXqEmoRJTtmwyoKtDynEJKvTTyQTZCTdgFcHPV
jRy+2j0Z57siovrvbXn3oOmjXv1cL/XMyLbVL1MO5WHtuZ+pWmRntxy5971Npi6XpR96v+hB2jhw
SOVUH2bXzEvPtZHfCy2ud4aSRsHougkQiUJLw7IHvxSLVqOFiIMwqmNx5xiZfAJNnj+YRbEhmUzi
cyNDNbx40P9e07RBZucM0efOHjQ/HZKRFM1FTvdRMyfXPYDipzgbNh9Be0VhKsv9vAPop4p22Slq
DXOOq+8utowRSCNH6aB0VyXsE+E+1m3UbCNWAGSegkq6gtohPV7iEJwdBZfsDnlk9KupzfGxjSxO
1xqBgCtfDadopNXMemJFdZOaEQfaISHiZCVtFhrxr0np3OMWpBsq7PHf+tGub/TBnKTXKOtwQysk
l/cSgvV+KrIysGuNLHv4COWDBEbznYxwFXX+tB5mc/yEwzm6ThZ7uInpLIUyzRDSuMPPBOb7fUd+
fGjZk7aD2k59v8vDDPfYI7G87q4T5Wvb1uR+WxyL2Q1AXVETVf24KOihz052V+AVD5ZqtFgmlqmC
XOGqT7Wi9yFO/Jn4K8fpA0M22ztU5q+ijj08kKs/FO7OLZuHBPL4fT5N/dWYR7cOO9AdJ4PMk7NA
a14QdpINWZYHwCynT9Iu5U7p0wma67h295GbP/cl8bt8ENGt0rvGq8G5w5drVT0IpzEPyyAO5Zi3
iZ8BC0tChHnJoZ5s57YpDO0KnXb0C4MisAJ2jBulS1r4qbI91Hr2C1yPcZUKq76h/OjS/WOSsmQr
85QEHVXp9lrN5Dg/p2pbkLAQqz23JtM50FcewBQaSQH9vjN36wojfu2s+c5sFLir1i+9aE2qFvXq
7opyflxEx5W60Do76NX4rk1oWDuU/yGfISikFrp4Zj6wq0liehNus/dTK5qgGBT5ZU3n6EDAWo3G
YYpukjlqb6kgZ68kZqy7TjqNn7P93bT4NMihd4d55zRtdl3NivxuFml0M+VW91OZI2ApJGPXoV7W
090Ug/0yRNI+m9b01E8Dwskq/jR1WnU16s7kr9jq9y7Z7X4dAYMXkwCwnuv9wWH5CYe4bwI7w6tS
a4rx4EyO5Tu9Yd5C8umuKxcY+CrsxzTSXL9Ar5iZTv6TJnG0E0quHpBsHnLHSHfDQGkjBsXvV+3C
B6gtdTAY0+JPY1MdCAPR7rW5oAQm0tvEjJ7Bb9ufp1J0PstLdW2O+o+qnurrziRDR5TGUY5j/xSP
62FjSvm12v5o4z6o11bzoq1kk6s4hqIke7KV0QxTOQ5PgzN0bGyr49yzk2bHcWDz7Iy4ZnVsmhsy
jbmoT/Ft5WbWTxw98q6bW/2YprH76oC74aSwuD7dPAfmUlZZj4leTY8TRePUGxEbBKtlu8mG3Scw
NM3kjXAhkNdp9sVuIw6P+lQEBt52T6cVeq8tMQdCpchYu+tHcC2fzU7pfF2riLloMrE3BvhHypJ+
yqV11xTARoTehr2tFLeGsXzJOoprveUWV5k2jLu6tWrfVcedkPYnVrqUBObUDYXNTgZH/pcEDhlw
y/uRD9a3Muo/Yyx7WrmL3RW587e0jG9YjZLPlGuJd471u9wpP0sO2ddlmnwpzLm3sMKrQepqeaBO
Tuq7SsFpsmTyTV0X7/JmnK4y/B2+0IhQK3BWHdKoF7tyWUpSr+l92c0sH9Zy/dTWIOpBzRJ93SH0
V6FQVKn5yJskIHBpMZSp8lnqeuKTWqE+mIOUnllHPxQrTT3Zzas/ctwEK8ljl4QgPDXO/IYNzMv6
BYeWQZklqTr52TLzhE5VpOyFle9izfJE3IxXateR3S6K8iqW0AfXoak8oytNDqOO/qimhellJorG
/2HuvJZjR848/yr7AuiAN5cLoHyRRe9uEDSHcAnvEnj6+aG7Z6fP0Uo9mquJUISkDrJZJpGZ399O
/SgCfen3seZM26ye3K0AOb2bZP21UvpoTXsi5tfwBTUbfQkSE0y2cRxFr1JibcKwFIuxcWLnjVrr
bi+J5LuYRXrM0PyvmRTLqaxNeu1KpU3Os7DCcqKD0CBaPMgF7MjsaLcUg4duRWGiYyrmuW6NgtIb
QaFNr8d+lon+2ElncLdKLqrnvlPUoEyXcy6l+wXt+LyI8kPFVAUsxoCD+JL0w0lXx484X+++jkEX
SB9TnyNcnYUqrXZf1q07HOahMqErdYzxQISz35vGAKYZU0vbeHtvUPZzWVeG75B8N2CFmmqWHiPm
EvXfca5aG/Kd2I7TCnvJgg8MxZQyh22nvjaYpmIpD2PhkitQp/J1mqDAZKJ7n0q+LGHfItasuCGB
XArV17RYbiVFCLvUMu+6wu4DszZu29z7oHjjXvRJfDQrngZaCkhtmJ17sm37PVIy7UWWNlW6jOSy
sB8h1Cp/stK3QjTztbrudI5HU3eSRXIHdD6QAmq6BXoxplmfqz4dEYV2cOdarB6dMvT06qsjSfg+
j7EwdaWl7sw4vwgevpCThTqI1soPU4F2ok15Zc3gHXlNr/ZMC0Q8b0utujCs63etI3eTLcoFPHa+
s6j/2bqZ071Wes6U7MbE7UR5sqO/TfPNbB01pcVbo4TJbxfmJV7fuFWn9WNyeWDrus1CPe0LHjze
wKaNs2NdUNfOAtrYSZbvPMkVWJXnCa/dtmMOD5zozpvz/GoqKdQRXjyDBtiPlSP2ZtzzpUf2ck5R
gW0XFZkvCQlnPGTmvUEkwBN37uGMbXQ+UHUWfTqSed1G8HtEVxQudd49t/lwdFabfF0lc+B4aMcr
5vNQscAlMzsjk940avWxS0dU7UJVrhbwjUM/0tPrtFSnCGbZH4sx158LrRvbNmv+rJn9t0DCh6rg
P7/ifj91lf1TdPCnn9r9qK7fix/dr/+q/4UQ4ooe/XMIMXivf/yfpx/t14+/oojr7/zZ1aDrv0GS
wSKtXnIs3mvY5x9AoqJbv63SCxMMDzxaV/mlP4FEzfkNIlwlNctCib7mkv4/IFEzf4MeR7YAL4UP
D0vNvwMk/h64+V9QmcXv43CjmxbnALQNzNrPSGJc2PpkmdTrSpXYm9ws+J8ESNmvVl2ZxzFfjLca
rSdNYrjNNnXS9EHqkU+9LWO3eK+07JhEg91saFGwQ5mJTvcLoYoLKiXz3XQr/TQAi3Oto0mF+qJF
p1RLJyrnJfI05UIB0sRwO1fFsxdNw5nbWCgrzslmhM3ct5qnPA9N5XJRqmg+HEzrA9GG8m4Ws8Fj
rE2E+udLYNkLshExzge0BVOY23r6+Jcv9f+Hf66fw0+fE3Ys0Cdj1b4SOvGrtb2aM6rUSuObSUh/
NNQyh0lu5LSDwY6Q/Iui9Usop31sldxYMKh/WrPnTb7A1VghoI7lvZJmmkqQjj4+qXbOjsnVtA0y
JbmqRAVUkSnqqPp928ZcKYYh3ZS5uZz/B+8DfwjeVgrz6CX+hVEwxi52SBj/ZgxP7ooo+pEYOTlI
dTb4VEdYZBVWX20tTWiy2NjFY2Lfeey5QT93io/VKKMbI9Y+IhGNx8hCFusV6nnMJv3gxkl7wtRs
3hhlktEMVqV/k4L0M0/GWoW1Iu8D7R+PDdq4X9QYyN9p/vHib/ZQYtjJAjq7MQ2Xcz/qZy03qvBf
f1a/0Fbr30N2B17Ad8q36vzOJf1FarlMIiVkwvkxGOJFya1HDNUalhjOyr4qxSmaJoKhq7QMaP1i
7cti+69fgLHyqD8vOtxFZAIgmkP1j+Tx54ezyLhQ97L6ASimkjyWWcXkD13WfFVRqX8vImrUIOrG
g630VrppRnX+KNDW1QH2k/l90gByEQwX7llI/WKVjkoA6yKatzEaxWbJZwf5k9rXzOaFkp64zNnl
pkI9/ISkezPaam5tY6NPkGG3xh1pcsqwL0QbP5eMRHdK5MY52T9u/TcFw7+ngP30thFtQIUiWUAO
RLbTL2/bNKYqxvDzaYzt2PiVbs/HWXGml5YMKfSdaoqjz0jV70SV+kg/mzTXvSACmneFfZ/Y+CZ9
OXR8ZPlUzdcDVnHXb4kmebYVtb9ObHNZttJyb5nJrCf6Z6Zr/lEbJAkCcrah6kCXbHulWVX6IF33
lhxj5/Cvv9p/WMrkSLGCISLpycbQ8eu2i2IhHlvro24c07cisWxEriRMEhTFr0iG/6//3K/1rHT+
wIlo5L1B2q/LeV1pf1nKTaaiQZmbj6H35IsVxdaGKSwPS4Gd+DCQGvtu5J6zH5XllPRRPQd51N3p
I1db7qHsRzDG46pAUMBcvNLeMw7ncdiaprITheccsP01RgDv3A/BkHtcYWe9u03dZnwgqlFfC+vA
9TRZhwjA+5MWqc6JFkd0NiOB0AEUEcI/y2uPnpEO3zz9Gp2KI0kaWev9neRy3SZ+Xl5owc1VEQSH
94+Wj8JMTYkh4HPyojHM41YNZz4xWvPa5FT7s99xuvzN588Z/49/EsEKcgli77BX/fzxJzQ1cqWX
n6po3QPVc0uoCycOrTz6W9nhP+wZa28p6lb2LcRZ1nqp+Os3zVFdKHrbfc7e+GK3COn8uu/Eq1ZG
QbZ4BEnYcGL7HPMNw4briLe0zfKrGbRD/s3++Ysrkf2Ttc2CQ1Gs8oKgQ39+KblXOC5DykdlSvWV
siMUF4NntkDILf10cqR4mWyi2XnMogncUjFj5YU5dHrRMxs8VUzNRRp0jYSaOiysUln+sNzIcgHS
0rH3iWcY9mNTw845bVuedOSyNTaJJAMyIG2XP1k4f+vQ/sevEtSdp5YyWjyKrN2f35SaLshFFPtd
5DqQni2k/aV27RK0POqXce77ChKkXKtDSdHc1Dw9P2Trgs+nRHAjztEZvVuNGqA6zafrpZL9RkuT
1A0Rf5TvNLHN37M9sivoqC65SSz6vdmJjqSF2XxZpDE+EWKtX9iLR51slH1OdPgt7j2q+ZzZxf+e
VhTw+Cqdf5rfRhW9lvMwv4oaUH1TK8q9yBfnqCy6BfZcDWdNOAXT8YgYzfesjHbNlTm61WwDCgU7
pvV3UVq/tlyzLNaaMgeinKRdMup/oZKNse8m+vXeWz1RX82htUuiFU3sMGqyMp9dObdOqHmyONmV
jVEokUqQL5k4ZgWDWkivh0qTpMAKSnato/fWXZO2yA3zPgEBrY2OiJDYHk6ejFFIKn1X3f6+m/5b
k9B/b8z5l6KK/4Wzzqqg/Oezzv8dur5N3/866Ky/8Megs44sTCxQBauOl5HnP8cc7zci49arJleo
tXpuFez9OeYgikAQRI7S74IGpiAetj976Uz7N8zeSA3WtcJohCL4P7usb/7YzBGY/NFt/ef//0m+
8IeI6r92fQ5a5Efkh6B85u/xX7+sOgoL+wRSK8MdPkbHbiior5w3cnJeInpxt4bTHL2226nGjjl7
n0qz35jyzUlJmRl1YQdCK5MHz+JZ8k0lyR+nrIKobII5BiBKHqhrzXGRrZ2V4IoFdT0aCDqBKDUF
vfra1fvQzcbqxALw18YNcgHfrpIYXCr13Xg8DPR46vlL31nV2fA+2nY4zrrrE6RFoqNssZh0aVjF
eZg6xzy56IN3kPYofMJaIA70oM/lHb7koDQJAe/APmbakZwDDS1YvtTlYtq5CIwsfdYjdNWTFAH1
jRulvZoUgncWJSzy7Ei95SvCpp7+03zXaPW2UVZTQOGbXfQyzspe5yHjpBw2qRWFbfxWlZ2fTEet
fusJ+6lT94UCS7PmXmi8UnZe10CV8nlUBj0kHczYO14Rjt0KBtndsR3Ux0YUO7b8xyE3P5dkqf3c
yx+r5ajPLuBp7hEm158FrI6RlTS8G/Lk5cqexJcAdeJ2MPP4OOlsv16W7M3pzpDRcUpK+eRwHenc
B8e7OGRybhTLDYZCC2QlL22G65FhbdjlJdfJzElum8zetom6Vwxn1+gFSbhvCZbvW6F56lMFl/Cg
KelwpUKu9r3uK23/FvNGO1V90XrOHLWhA6g+9nkFpHVPTiYxFynpp/EkoMZ6CudjU9AhW8FT6xvH
+1hcFAzdcuqFHMNa1ptumY64mV2GYeMwIoccQb6f2qELmqkoFpB2KGW3umnn6Gkys+ZjaYbph1s/
R+ChpHm9t3mGf8K9GTJx0+pTIJpbQjx9hexWRdBtasg4LEiSCgoU7JnvFMsZ1s3H1P7gmB71qUP5
OIu88yUY1T5l4N02CM19HNSkdVb0yxpagLaOUHmSNMtH3HCbSbtiNLnV7foEaDwGxVIFPV5kYu2u
I2ZdCJKwG9I9HbG3MIJP+Pkh2Rs/JyJW6H6Xg1Z69m6iYBgZg2/HV7V9iGxqCAuV08DcS6UKY2VA
61I8uixuy/nK4oJcgFPuFJeugGI36tC1TpY+4P4aTzgafM/rHvTEu0/F5xKf4jl71OsTP3plG/mA
1cIM7fFtKT687tY2s6ORDGAOu8Grw0SjaT0/ca1hfqh4/dp8mpT+AwIXpUoD3ZbcRqRwrVFYGImi
oEXpssSlP8NEMPc/NrN606662Ni9VhcYMB1lqR0YswfrJVfNzFFQmH72Ulhjr35o7Pi2dg6GFAcn
GvWQOox90a2mWelCmGXNCgOvXXmG3Cud8i1TJz1BeN9o1K4ZzfA9paCz7ZBQGpu9VPHi7JJEZRI0
rnGVct1S0gYpjzV/aksTvxBU4N5iyi13Iir7kDIWfVMa2kNijuMRwr+7FIs3bNumpPba0Hi0WgmB
SK6Ij6blRu+se2rW7khJu8q9dpdRAvCdr3l/wpnwbA0xLlkdPa+R8/OKzxdWp91dHqdbq0uOsUoi
caJcDbkaEtlIZ2P3towuKprCRm6rf2ii3YuoP7Wzck9TJbBt9moWqNDjst+Q+hVvS9GRGuDOGpZf
gB4Qfly88SZu3iM54CNFUFKNyBiM7wmrxpTZ8mWg8XxZAnLZxmeXJmTm2jj5mqJJ+iRVK8y+7ezN
e5nPaNfdLkDYjrarWNS3acids9YmUZCUbrVJux4dCjUlKOBZptADg593lhJ2zSXPOnoKYlMFPOvp
EDWal0J3HxKtJc7fUzpOikX9RCVPGQQ9eUG3NPOGiIRN0zzrTvOSOcLyo+ilLY5K67lcaL7qDmYm
Ek6QN5k/85Bl+5GHY41UtEPFuaTq0exjLtS73vis2qCPeTRqdsjmNIvqUMTjm51R4hyR5E1M2zHv
1G3OMqzptV4M5Hts3HG5MdI5AElhUqbZE5d/Jc0rMVHfjR8HvxKY+vzSsZ/pjvKK4CZ0GkhPuJ98
Zy2VsxFO5cAsTXda5CKCbc+6u5zrIrtDD3BvUIacBqqoxKku3GunTt86CceRDPKMYSccSeUe2/tU
P3dWSDMMorWjri7h4t66ZvxapEhbphJG0w2H7mya9w37a6OrUMHxm4nqg7I17nf5Lq6okPW8i4d3
2a0OXXvu4peob96Ujoe6OY4Gtu416g6UbtQI+0Y0kDhtmCvxdTMSdFcpV5YUr6kjKWF+BON4cUE9
uUrPJ1fzhD/FaJNLlWnCJYcQjRGqN693ru06TuDgkbWPLcEPvTb53TSeiVe61fnbB5M8vaCI42Vf
w8IVznUZTzva9II0Tq6hHvxq5FuevS+ipLZxo4eu27o+sRVxkAixG8b0JLPmMGBrxVu7rlgnsKpx
PHglOG1KPVVYm/lrpVQPiEChtesTht0cPjsKi4y6cFawstjbqqfndCi1bZK7X4SX2KEem1+woc+9
htR9inEu8+SjM6Q5dClaG2O2ppwiBWSltFgqXukGFDlwlLxKW2HDkxB1BfSROYkXjdyjg2w6nkU8
hb6rIMwqeDPq+NDI7FB58Hy9km4JX9kQ5PNiGcWDokW3WrNo2wbpV0KlkD+mzYyAQaQ7k60q6Zet
xgmfV1TdLcaptuUW1mkwSIUZaowpw1NvjwenWEM362bwlxRxoqpzM1mqTe5qp6oqL0N2AHuhLhsK
b9c4fDrQIniXjqTq7wXJFpE5ndJyx+2gGojK4xDT0cFQASac3VJ4oS3TS9Xq/qAqP0bQihp3lTdT
KVM097VR3M7KcNFteack1UYS1/hqmLkvBvs+b/pXVf0msJCg4G9tNo5Td0JnF1sDyYjlYVIHIh2n
vdOIXU6kfMdjo7Z+XF4l9dXovkX6UR2fNJ7oiEyZtNjAA1nzc+mVm0ad93m2X7V4jIzBjFoTkzu0
euBO711Bak8rt1D1Kb84ypjOeDhjxwylaj1kCDbKSu4nLeG4KN6y9YLXq6X+jJQD1yvhA4YLe4Ws
0ZXzXp+QiEIdnLQFGyA5Bqoy3GeIGsitgLmPsm/V5VEa8lNs0jcOUM8oTllJcmDyO0kxI0Et1Gus
IWE6mJ/t0JBToZobN6v2Wq9sVQM5fVTva+FRNYkPoWEK5hG+tXOd65v8KOtmPy30Q7WjEqBOPuqp
fRCx8FH/yS0SlUfUX5vebe607kqH5SZg4nZIvx0iJBctZ7fFO5voR2xzN+BjKVohN0GMm7PPD08N
TLpn99SNRZpvtBHJedOWArQnc2wPKVena0WgAQxwTOKKZeM0LUVl7Uc50tRC2r49N4EqK1/yXdAa
R6iBCrfbHQ3rCrhCZdMxvu1oeawm3oJmmEGM7eHOQzm8t9EPBCLTb6pGuv5Y3Fp1+2G7ah96ku/E
ltUpzZQ7UXpvcu43C2yJ3mqXfoYwrb6sqgmB38nUTMzqKFTkVJy2nZXdD8tjacYEuvKBVt0BWC8E
Q4B3rtwrVXRHrW2fenPZp978bCWE9zn6lUi1E+cEAj3uNZV6aigfTPXkSkddoyu69DGMnkgS1TGO
jRN7tqRIAQ621M1tkmQ6G7Feb+osOTU2aaMmCRlY9H1wjgBd+kPWLXsPpzyjzsPMR65Mq0aUTSVb
yvNY6m7Y9dDK9tg/uoXkrjuQ6zhlyy4zEV+pMZXOWf/epUwB06B+cnVtX+2S/T+XmnoNhWWyeYwl
SkXCq8aBHuhQwbgZ2lqOp0dxcKkpSnNyojrdxzrivhpuCZLNOogsDtM+usf1Gt8IqZTB2LX1Y7uA
TSBTKibnoswyv8glkz7lBeqWssA14qD2l0U1uUvvIsTWuLtcurJJohwEV/+GDyMplWfpEnWr0CTX
jobu43WW2zkyDgvhOntnsB6koly7buOx4F1WZF1Jd9sqkxYAiSOSK5d95TL4VeNAbG+iPCcIcgKK
gKI3tL43mYpDXbe4sWt6fiEuddnqU94dRE4QUU3+SACrsKEM+5h70R2SYBwtVY0Gfk0ioSmrHSOU
mxQPZ9ZGtJgdbVQCmybNlSArynfNzrKbNIu7L82iptwFWw90VQumlKtbYxhLMDmZsnMrpTv3Dk2x
die4GaRp0KSDd7Z7DrI2VnwXYvFojeaDrogEhTxcnmDSssoydKT+Puqdsa3Kodmnpq6EpO7i9Ops
dLdjaxy4/+zqVZRbQzzNFFn5nbe4fElbpBOaby+XvskPqdPedqp3Kbj+JaTfafn45SxgROYy+HYb
h86i/zDK/FwuGOWGhrsmD4s+OIFecHvsNYXpr0I9u0xlcuEer4Qpw+6u7/naiBKk48YipmBe8zY1
0hKZibq3utVfpla7M2p9T0TAuWqotzbKi2Rln/L0uzHd11Yd9pPnfKNuCvMy/9Hij0276J0Q5r1e
UJvxFE/ak6F1960wHyxZJMdoTj4Vx3632u6Nvt9XRxnugDWzQDH1S5FQHU/6xftqT5pw9874GfZC
9odOr0ODxOg0/SoY4k+JXWHqitA/jOgOfKtDnjkPRBLnJAB3XCSyYXluVSveVgq2ogYZECHn1wrJ
/WQ/3+qk0O4N8VYT9+TH6lj5qdVfKqexN5YQIrSH7kqxFOua8jMiHd1q6zEoLJWKLtf1TVT/uqyR
Qg0fiQTqdcoFQXtqy7BB0SYI+tFlf6xI0BBlcg+Xdh1Z3XWt56EluEzVy9eYDr7BwYvtWYv8Jk/C
pue4RjjBgDxRkauGqsh2TOV3oh63fW7m4BlwXsqIr6FTzo4bf6dcc7Q4O4lmvCnVEX2P3YS4GRj6
HdSYS/niLs5WtSHM8O1waS83Zeu+tBmaH0N1CRWlnnelPgJHJ+pEe0uz/obKrr21IHZdDxId5lu4
mdg45jqsxijCl6MwvV1L3bgrtWOpGSd1GnxVDI+0pqGzKpwdluzt6GphvlrI0hxjlwGFjQ/AY6fK
7XkP6ec7MQjRYOjPSxaD1JvAG1rHmF37LZrRZLC5SjnvZlrtC5SFQ8pJ2NeHAe6Vu7uCiXHIG3/2
xBkFfDCPkXbTtsk1ca1Bb5DoUq0CRqVuOHEzVyW3fBr3cVcPZ6eaE66iyI3E3DG1IlB/5kY0nL1G
/zQ563qFuk7KVojj60DTxti6RryK4tWopXZIjDm9nn43CihGYk/+Qj/UrTPFIg4nC0llRvDQimbc
4ztcBYRI82Agj1OdA0phxff7MaFhPOs+GtvCZveVkZ5I685DksrrMTV+VCWaRreamuvYqGkTtMx2
fsTwgza2jQuApoaT19wMszoPHMCI3hx6NfeZ0ql3TVSeeNnUs6vdPSoEVgIPyYbwOelLQ15GHLc0
VgZVj9KKH74IvnnFK4Kpaq4SNd3mhV0hM3LLkIgTEgj69TNfROhODUFa3SYRyVNkVRt3lakNE44n
CzDneuTRCDRGZGoZXwh5P7T1bG5Ls2tCq57MI0W/d+2Qp2dih+eNk5bbiXaTXdHL42JwKOfSwXlT
ZvlD09ZtiJoJmdeU5KFS56grgYL8tJCfRYW4T6v7m2yYt86KUpSOySSynwjsiZDUaoUab9WIKgva
TVn2/Rjb12zy+bOrA+yRELbu16/D3Bd+DLtt9XaxI3kzgeftYVKxxz/ORTq/K0KNv/MSuHO4bgri
y5v409D7dBfXCDOG3KoCF6vVyGZ6FJCINKIh83uyNOboKgriesx9d7DuBycJVPJscse2d6Nx6KT5
bUAb+vmsIDtPb0k12xrZsh2xSM1EcC9XyVA/K4Z6IKDlbuIh9scmuevUMfLjyPruk3a33lEMe9pE
6jnJToqmhugBA9Pqduj9H1zj0+jHQKRi0wvjzivHOSwa48oZpi99ajhFmwqzcn5KnULs9SW6y8zm
itCOnSqBpuaRfwqFAaq6fi6JSO/aQr0qHE9u1Xg0faUx0mcRvXaZPOs96om7xi738YS0s160C8CU
bcXgnGJXZ9LyHafR3pZu7oIus8rNqGZh3Yhrs5NXafRRG/fp4nR+voDJtcbLXG9a60UHlwPTk0sR
uGN2nUKQLBxLSk9QkFJGG7PpRu4iywugxxEmZq9pQCDok45OxfEnNIYBrbkfI4UBLrVeFbVAq0jU
n29zQ1/j2tzcvUtrC4Go/TZLPEnoNzd2i0xW6wsHZKU5ZRbpfA45o7QVcMYOgAllnJ5oBTi6NmhP
CgLUqdk+VudA4banFxMwgm4eYsYedBWBPq0yydl9llFGAFyE60UxiWLjtKkViP+yf+2USwcqPce+
W+sbm5NntuSOC7hvd1loOgv70RJ5tHTFcnpJ4ttCeat6fTORNac48ff6gNn4tdWy2Smt+tIL9mLa
rYDr5+spvpdkpHeOdSCimGTONMjG3eihqoadjNTboajecuhNdK50sZMkSzoqD3V/jxQeLetDZkco
qK1g4rPPZH81juaOaAs2aG9Xyk+piTcSssMlerEBJhAdT7P7A7tZqACAYm0JiyUJbDqPbWc45rLH
Sbcph02uI0j+oRfvwn2ZxYgq+6t3i5PXjpTE64Gdv3bpI6iGWqS7GhRaNRcaVqfrTljbrmNs0Oil
8ZRtPgpgtbI7FfF3XXGyaMVVG0mseSrpevQozDiakDyEqimCpPECwqn9qM7QxibPDgJgBl0+OTM+
6slbohuHEgWwMt4IDRQ5t4d9W5j7VEFcb9k3VnnvGu9iMHwdt8FY6XeFYKhvEQgMpNv4ZptfcJ2d
IuY2PyuNjWaLUBptWMJEYu4Ybu1lQr0Sf1WYr3067W9Q2ALemDcWCqOFXa8p04NwF8iJIsF8purP
BCb4dvPcjNclTEg0PWlI5+v4W8InNHnQ6s/ldJl6C5HSUzVLPtwuIF29uFkIIjpOZnnAVpmP0BGy
s3c2VCzi7qOZjme1RdFTxeFovKRLf0jr6UHob2LChDY6dyOxy9lMMB8idi3CXfJqpi464HHVnDqP
g1VN/jyJc9lhn2rEqeovkTdUDxC9YE7Kvskc2hgkk6IXOtE9KbInAiMDrAk7Q5+3GSbzJZ8C6lQ4
+N2gL2+axAkWEpLy4m4yH2ge9CmvL67slCqAt0E/zgC+/UEZEuZvmjemjCzDIzyP1p6ZpUztVNRX
i8pHB0CZHHP30KXLQYmPJTdkHI05l0X0ZuWTWC7CLraW+qZwjGfnujrKGG8fd4hEPphjdjWltHPM
HCIRa+foYRlKUYJQFBcKlsw6GppKtU+Xr4gIai+TCLILHJ7PrjkHsd75oyCRfthW0wo9L9eaxRg5
GVu1jG9g3TdCM3aZsU/M9LptrqwcFqvKJT6J1W2/KhbG0LT0g9NYF6QNXvTMEUA9fblRm5NVnixx
ZatPnbKveuCirZFqflX/kOWT0UF8bVKdM7B27pqCH9WqqygFEtHFXtAooSx54heky2k4PFPIjhEf
YGPqG3fZzdhlq6kO0OxC8Fy3OuuWPmVvejWy26XDB0Q4Cpy9mdXnsty56RAAEfcGG0vKNqVvTW8J
Tal9aIt7nyCt89viZk1Jg6yAAnFJ6/Gck6IrTRgXBUSgWVyNgmQf0nyeZ8ypm2oZ9jkjGFeoDf2U
B1RFuBE1YmsyNAJcMJPrWkb4AehbpXI3zR/GxKULWh2o4QUXsZJDRMWs36wZMObcMaCJc60B2orh
3C19tS8VCmiS6H2yqzfMiKCZw7NFNsZzNuIoQRDBtZBamavZa19z+bKs9kW16z4rkRJVgs16QE9k
k+0x1BuXXhnV3RbKhRgdfwXJvXnetY7CLkzHy3yJVN7y/KaUDZMwruamSh9JPQTi2JsmWnnZ7aQ+
48OEtV0h34ec+aJZOmtTZPjhCOko6vPccOEneNt7mrWnJrs29Mjniu4vCm5a1udsiG2knwtjvNG6
z8lQDmnVHnT33evTuwwUVk9vIrWHlVnTr2fuMs22BUnOq0MiEPRvkuhFn06ldQ/Kfd0WBvfvfgl0
CycBHgrIs6a/X0SWBEpvvJJ7GArv1R0xSpLb6qEx5wqZ+k7jspUUh0wsVyo+0DL+MAGPwwGcEsl/
4xOnlG4bp7wGLzDAomoZ5OZ4psjuLuvUNCgnrFxWl1/KqM1f7SWysXHoNzxb/SaDJ9ksyc4FkfCU
V+ZsHicKkZJueKWrPUjyhZIw4zamr8tX7fRH1DX0yutX5KQvxxTHUp/H+6YzqGOW3FJcpQ6zjJXc
aKDTwKFYeJGFORhPS3MVrbTKR6V41+UCj6uo5rXIPffkpv34MC7mO1rGDupH3mmgQ9Jrv4e+OZB4
i3Q0j3toLxB/D3gyaHs4ESlvPS9T33tLQVG2UD9pM6I4S08y6/sM1e6TnCeBioBY4tEuDo43X3WD
0Ww0J7bDMoolmGDS3CoWDqiB6WOwkkdPjw1k/qAcSVSrPE9dvM8I1r4ttG2E9Zvr9WUiPBLSbqJ7
NDXevWRJgVGR9BvQHxfaJYy1vnHCDGdCo8dqGj0zGHosIW85ZVrc79zJw+rTDAR823Ocbx2g99As
2n3tyOdY8m00kyk3Zvs8Te5eSax3Ypa3pF9BZJv6E6E8jGD6aj0ki3a52GNzgCHexi4rsEsOta6e
e0+9dhIadTIiUitdymO2qH49eMmZwFw1FIui7jxW0o1jz6f/YO9MkutGsjW9lbA3RxQABxzA4E1u
z74RKZKawEQ16OGAo3WM3jZqe7WS+qCIlykxIyWLQZmVWdUkLTIU4r0EvDnn/J0DnxBiVJ2QUVT4
5cFuAtOgeiUN2R0aL0eoG+AJ20EP3dkkdw60ScK1OE+Sh6wY4IAGXcrwEiYRsVm5yVe9xR5FaH9u
CV/uQXHExeDxO3WgDsxo+yImjCYk8zKOG3Xs7PreF259rxwA0sjEwU2TuO1R1DmKSAxsHwMEYsVU
iT2tptouwYQTQ0NvMzb2jH0Fowoikvp3LVOXPRN953Yq8Xnazkb2J7GUYNUDrD1YE+gt79qxBSP3
HNs5NC69MR5guKcL510RN58QrjnFdU1QDcOGRImXCeHvV3IRnE3iOtO2wUR0Vxat/rpkdrGJkmX4
wh4cuUjEcLMoHexFoZmuVDlgcGO1VxV/DyaDGWmrFosfARrjjRsAinkPlPl5bEy3KdPSvdUyeD9G
jMi8Jj7lkDcO6VCLFyB3gGnVDDeDi4zWs4nA7OoJx+nGLg8YA0TPSZFS55Jn+oFkiy9p3Xr9qZaT
f9l2k/ioE0DvBL7Dl6ZGZU3GD5W9jUY/naxTFPdrPtHSMmmT6XCJo0V9mmyvvpQWQyek8bwLsijp
N87rVn9BNtLc+FFK5wgcyX07I8TnamLWg/qPum6yz1LkC5zv03DtlMZ/HutoTXcl8uWrnc1CbTzb
Go/oOQ+MPSZ/j52C2aV0NMcmtZj7ov/u8HYHz6IPLk35RXtB8W6AW3o/1nMHgLKoXYZrTk+MxsGu
lvJLlCvybTqGRUCxYyO4jbM6v+uGBE+MhdLNAUDiJcOqF2NYUBgQvRW1kwu5cXBvWjt2X3r6mrOm
8KsrghDao6t997qif6DCaaiolEEBQSi448CXgezLABwPDxsitWRfO+oyzyPGg1MaHpt2zvZeWGve
mwZQiZEVHmsboZ+x1lQAL/zc+GO1B9G29U7CbrmxVR29ltpycBGxgv3YaP8qDnz7YFMfnDOhpoji
Lr3pRmt+CkZY9a525W3nmO4gsaxgWNn48kJrEV2HhQh2Y9PDhBG0FALydbmB/9zSTsjxtZyQgx8z
y6JnQQ6EsbGu7XPdwYk3buLcO32CoLwRgdrHEXAuDRh+I5mlQlgXPUAf7L4rKCEeTh3KJLcDA+D9
4DnjbSEJPtr0OHw84+gwHaKhT698BzQ4EQg32cq0cuhdj7io+snWauynMI4XfWgx1zp5VRl+GIs+
Gbd2URF5wS1m3btQQXdBYH2242pmzGDizxVpC5uqBnRCdkZEMHSqmhFFHF1HCVMTXWL33udByGvJ
/DOn829nLL64NWv08HGDcrwOJMqKRgXOk1fG4pYBT6ThFTWlcy2LYpUNr9JeybR/W0AiQaIS5g57
1lWXzDaYf+f+uAs8fxe6ytoJk8P0xgr+OMdTfmFrbFnUBGUoCWRwCpXu7+Nyzu4a+ovWDarrnEIS
0scUf80abaZNjOvdVaOy2zlq0KoUsBqR2x0GJIOo0xamxI3rbtFvJc+YqnuIGv2nSdXtDc7J863r
9rh/5NgF8Gu5POs4PjFE6i/aInae16PwAD26uHGb2jxO9shLYE3cJ4XrH41enUPmjFXkafvM85R5
kINk6jJXmMIJSDQZ84k7W7v49ExtYwG9mwzttz1GcpdOOTYJeJr4zQ4++GMKkhCHk4eQp5ou4sIg
7566lh2RWLs5dMIvOLqA0vhhf1ANqC97CFAFq3KM0SnzP+dTaq4YyL2qAcS8C5tjtIwgyX3BOKac
l/o6wKYdH8uO8r4vsGlJNeJnObss4UkcSRY+LF0UngWBYuIfEjOt7Pa8pc++a2pvuAK09A4OHrJX
wnRmb/UlewxSMYLdSN4T2SevkGoPN2b051Ol2uJ9SPZdAXrregM0hXm4RurPlCnO7Jh6Zyxu537O
DvC0STVx03tTaYH36hQPG4oTsQdOClbl9PssD8s7dAvI+bwgflIW9ku+UzxjXklCAinqu2We1Umr
6hCN3nRwRk2YCFXjY+QPz0T7hPsGt3UG8aYc3oeTSIMNHG2JCY7sGSctQd+cdDvjKD8X7lWOrnaT
JMo+UP6AI5WgEqEHULkAkN4EvgMtq2IKBJJ8MRcTNuDtagVULB8Y9DCfUdP8GmMKsfXKGe7FJPHZ
lK6znxu9jJseJH1VEMcIu+aKgadlx6DFlYKWUQfZPiABcUfB0HNpUIjUGEQczDCeVUzzsFt1aF+W
+IObEOvOgS0hDUX0IOQQR8VHp+bVxS7EAlFhC7cpspV/gWKqgeYF56Rvq/hLnTjhpWHs18Kt2S1Y
zCRtXu7sSJEvaE/2OQu0OEXuFLxWRQQ5E1DyBhIHwTaNDo4480hQHse1rm035fdWxSnuB80EJpnl
mT2NgECzSGidTR/fsNroy7OuJc1mjrP7HmIjJWaIwQX6yuxE+BasM8TaT2Wpu1MLs44UBNz7eQWE
7oy7rnNX1SyS4Bu3wJUZxnrpXgd2yWx9quez3I1zKJ/DQIRC0OVPDT0CnC8yE3YNmtyvU9VmuHUs
cqvkSEuG+X/H1CKaz+G/guik/LyM+ngZncswbNrbNfrmtZsDHp2Sg31jSqv9bHq1fC3KUp1Hi20K
5NLYQ3IjrgjsnHyAgeHfWJzkB5cB1LlLHpSCHOOneMPWNebaTn8xDYzJp7R3Tss8di99siS7JPKp
pkXZ3EdDm10xw8J2YHKpotP5BRl3yk5UFgPDHpLHwxDPy9eSICrS5WLU9OUSVRt0HliooAvYDqRD
7uC26z15C9U9MkfYsSUGozu9tPBYqynUN3MSnea8qLYNV9KZDGvn3EVHCRVprq/aDvugLDfmZlbQ
eXQW3Mfgk4c5EPlLGhat3Pq0rReDNagdttx7baXLhxbL+oeuj6Bn5QrINZj793bHoiK3wdYM6Prg
QoagSvl0J2TyzAQeMoJt9HXZ5uLYI9++me0YfDorguhRy6E5KVlOx7Fy0DiqobsTRCTs1YyAKm6C
ipO0Xxa4bGENfWkx2OHWkK7YM9ZligXzq054mKnALZ593AKz14zxQqAhIiGW6W7JsTwQo8TOMmlI
5N2SNhTuCyy7njhMXgdQxTNg4WjjMVrYE0GKKDqb86vY5OyROMnZC5O/TB9lZKK7MLkqY6CPlKTU
27hKq3OZJPpzVQtup/iyLZYj8+wNChxKAB0vh8BZb/PFuiBCdbd4Qw3gcuETDeJq0jkdD0ptdeHV
WY/GPPJpJ+NlZtOHGKiDA2H6RIHifwKT8F64OeIjXMUyAywJ/E9Ra8Xvh6pOTyWDDNBzIPp5U2qb
OI4ylwR34Dy9K8tabWwPOxk3TI8V8YpJkb23Gf+R17E4yW0ozgNPn3TMeL3RE+Cx0stZGTC8zxJ8
Mm3voli6bDv4UP2L5XKNCLMUfyJI1ihdJvm++fL36f//LwqhPVRL/14ccP+lweEq+/Sb+vpbn375
Da+DRH0vFVj/+p9SgfB36aGihfZv879ijTn8QxLtOL9DDEJpKUJS5QhbRzf3p1ZA/M7KRzwA3w7K
lsve+YdWwPJ/RyiwSqJDNANu5Ed/RysA/oGE559SARyZ7ShAD8cEFRG2lGKVAH0nliOSBPKDbg5S
mnmH34lJrkBmhbic26WFsaItusZwgb685y5P5/PZnTVZNgQabKVwFSSnwYIGvZjJ5DuKiAFq9uJD
dq5HJTFy4ViLtkWkqnemwqN0MxsQyn3RmYzcs2Fau1Y0t3vlTmmFuUwaf62xC9MH4wzeQxcgnNsM
aTBc9ULFtNK2WMRpIFhSHANqvxHhQh8gDgrgn+/mKJnft1kQVWcDZl/miWlXa84d01uaEY5ikNJm
7HTXUZjnUjDhP9HgflVwLuj4g9dnS8NdMUDuyJuKu3VZNAUCIkzs+/AqSkFsaj+7iiyDVEgybIBf
6pjF2oyDVbxWgRt8gM4Ca3MWPiOJnEHK+yXLs+dWD7U5JHPU4xxeN/EmjErnq+p7+nSDqcG0jTwl
z6Z5gueqMlXepiSZqz2MCxVuBS1ttl8YNps9LApu40xlMRTxJWwe6HS15lfKDGRv0VpwEvpieQdb
WuL3UfvxYZl8pTB745fZOQ6Crr2YsyE82s1AX1WL/gNWC9iGRLIObmUs9XU9MHnYtd1iVbDDNVBp
CZI0bD278axNJsv8o6ZTvFdrfQMRpsdgBu8m0MVgCcRlLcZlONrLmDDuxI7YJb8nHGaCtSPtHLQN
sfbottJpN20I9eZ+1mMv75cKl+5TNlLwM5DE9/isG/IWsxqM7NJ9Ejm41Ji6dGymoDqGq9eMGNh0
3Kg4TGiL6LlxhIqBn0vmmb2f9AsjWD+zCSSgw+ovM5lb1SGVspl3jtR2SDMk6vacyGfruS0DK38l
Dg4XupTvQQiURQLAhtlz6+xbaDbo3XPRYkA4e0lIMySYaRLPivVjJYQ9XBqmrBD5MgHJqYUO2Ozb
Rs/6ZFUIcw/BmBcO858xc0LGzbQXD4osKkTHToNYxcCqz891MVlPWdVCnkqzwMdJU6Llucwa0lrv
s6HtIFaUbp7u5oaRHaThHFePtBzhmpUWrc1VUcfdOTqfsSKSvXfH62Quo+lG91E/nbXT3IUHbLNA
TsahEPEzMXiF95XvbakjABg0DSw+LZA1Y5wMwzFXNXf+NNY1c0Hj0jO0hkHBbCZ/IDQl6bMzByZN
tdEq5d1UMATLa1+jhLwpa02lgDjFEvARqZJ3Vuyv/neR8b9icNhDaC+yGkAPxKukf847sddZVapD
O8oUnz5/wmFgFrjn4EBVpmDsC056V0k82vUWL7qmusYUlJMrpspzP6u8nqGy2/HQQ37MfOoyEj9o
JImsgvYUmwC7cQZ73Ov4xvRnyuplum/q9U9doYrsRCpCyyilhO7BPEl36tp1OHlOM4dFetZ1U9mc
yr7OfEz5rCo+1+k4hkfYPpDY8s5vsREYyJHbFZlDqeSLNMWErkPOtIEUnnnvPAwg4PsgyCUwczbh
ey8q+Dq8ff5SHXTheTzXY7tL6d9eCjcgA9sA8huIf9iwdUY92dP66RUWLc3OgoVtNtRvtmCLMWGA
ARc3MeebzZ+OEt8J1lCPAU3ttdG+jcOyPHjW3N+4fs+MOVqa4DodF/tz40GwPFWmAHac4hwmA9Zp
2RfHbYNrughiM0t3UE+wrPTXngy8GBMyT38lM9r/mmNJRRGLr6UPP7fz2KwpVkOh01F4+hgrf46V
y/Ip/YZNWtcUO5shXtECsfjYDTaLecFJvx4hIEqwc/bv7IEvJ3RGmb+sjEgxhOGZO9j06EQ06uxM
h2E+HJY6Jo6NUJP20qlAgJpe4W86+XqyIDRk+H5xYTDgF7Ennok9L4QFH1L5sON15kA6repBQUEp
aOyYSaxtTM5ig25fjY+VE4ov2eQh3qD9Nfdj0LV6E892wjQ0HuwHxG8A6bHrt4dEWXG08pXiq9H1
xGc9lAihjCMNtrVO36EqivPZ7GJvUCimRNlfukpSXzoRQXWHtAvV9TANyHB8EhUfyGfQ2RYOJRIz
KKceXjh1pS+rJqa1GURl7jRuwN6xJyMwAm+JCcyrzcwAzZmFqC9gl6/tx2y70GeIedjIClL7gUhs
9wIMAbS/ltFaQyYF/ZeN/+5DQ2F8FyLufcotmk7mbzo4T+IMCXMsxvS5gNjFYabXhouznPc96xJh
wNTK1b6nXRg8ETv5sNi6uJQ2SasHS+f6pces6GqKJhyIRRkX161p66emr6anurTcZ8ue8aqMPbe6
HbBJJv1ZRQ7XDWHazBPjZGyZ4+vq0elpV7AHxfRiq8MqgAobW+mZznPVWkfPWLYF4WXMkW65kPY4
2xqXIWizrJBhIXNcNFtXBJ8hkjBbYC4w3o1B3T00UFAo/i3JfA1aHMF4OVxwJlRZr092l8KOxwSf
660JV7QUV4oYXhNMyuuBtCAGtnOm74nWUa/FEIp6l8oZclkmBGg8Rr45T6iCNc66CuaZCULG7G6q
9aeyXl+lp73sVnrSQtHRK0IYR9LN7gMU5q9uYrLHMiO4Z1eHGdq+hrwUGinsdsUR+xx1rUrBk+3a
FMdat4BvEre+/kAeYvS6DH754CbKv3DSWbxXUQlU6c0lNOrARWlWlVkKtKVmgeaKH9wesIlDT11q
33tqOYfbXVgn60uWjnNS2tbWdgjdrtq568WxzZ2x+5QFAChbd1aYH9gQB+k+8lDSQYUeWp9eeiXc
eKhO2MCUuDkJbHwB17x8vG2RpHl71lPyxfeHxJxj/Zu+wOiAQmYhbB23DZUUhaAxYbaDktVl6BHC
9FM3VgqFuLa8236abZY+CqgJHLAtChJccalE1+3lPY5xZZfvZ7zCoMtwGZ2rxkLEwTAGiynHVsXe
aZvYO8VllN+qpnenQ9myZbdQTFgDdu2DSS4kRL5kfikvBsaU00ZHFmkKGuFZeNRT66E9ClQ+Q5Eb
4eeIOGmDg69LSJ0E2JdXVlKr4uB4arr3opr+DTOt+LYqIwzponpJPDh9ErqOQ6WC4MnJkmfLSsRX
badztbNt7FVYmDlfZ06s6pHCb7qpKQuwui56c8XMVXuwiUTGfxaLGngvbUW1bcelLg8E4sQ+3EsD
IZkusv6YlUMLDj4IBuowEvBCaKMw+NDgJfIe98bB2tlpXjMc44kiD8TtfR+lNVYEWIeCI3Q940mO
stl8yfthuq7yYUCPLjNzj11x90mgZ+g3eMGOz4HquD7whgesMFGGOIeimTo1kyv2OzdDrnYBhOdb
3VnZp9Cr/BcnzFFJ4aIcwnzkgKXOTnDc3M/xKsVh+XvuhaLWBNWtvuUBtDH0IhFCSC9FK++SLg1e
XOSQFF2wWz+jpAyiXZuPy6NjEzW8dMnkYY+MkzO8gQ4o3sYr+XORBQNttZm4hKIRPznMZ5NQMCAc
xAjzojAf8ioo0duEmCdzt2Uy3vt+Xd0nA9caPGEb+hvtSXE9RwLGU2unLWILiW/OJjS4azKwSLxP
OJwqEAh0TM89yDM4PaP0T1OvkapObSEhR/SuWvbIg2FMQtVBj9y1IUJBMzfkmMbacKKFvm09Ka+P
5X2HuvBV41XwwSwTIwM0EgtDWix9N/UyTRKEXfFGB5vRHDTAvr4zUR+rXZnVYAOprSMbyr0XX2po
sRCYBoloxCeq7hjXM7E3hC7pAZWpmzA0sn0fvZQqc/icU/4JtN7+krqmRM4QzRIG8JLMl0Rxc650
TLIMNCsxXfU4cJUHBKjdu5xE0E8YJtOUmLic3kusJp9mJ29f3RFFAKiFxxk1aNg79tAX7zpVxuib
a66KjWjH4gnVBA2RlbN04Mmm0Z1XR+61IaflpQK9QcKIgBWH6z4cXwJkQZDZVAv9drGSrIUtSeHS
tsuMwSQY22uk6Bk2qJt9PMMNDhCb0ff6j+iXs1crFfkrkF8POKkJES8tB9xtCPwcXSSMXsSyur6v
wqL5QHtTjviVM3X3tdc9R1gtujZe62yNZ3RsCfCjoH3bxH6lkSR7VfFYzJF8tGtlvaLJF7Brusx/
XtwwsWiAXZa9mcMlPyReOtwz2wXGWhOpr8xUVV+XaZ6fZkgMr8HclTFpQ3b3ZUj9djqwsKrzoK7n
ftOWI3yQMI9RKyWdF+TbCabocwns+cFeEz23AZVfvsmcFEvI0KnGcaNhuFM1z1y3sLBq+di7Qk/X
UR5IdGcolcLzoeozSD8TpSjM4RQNU2Y5nzNnNT5csEvP72AUWMgL1OivB1g1HlLicrBJziT/okZV
RevpAlTNaW0qCgacJz2fwN7Vxygivgdh1KeOgCPIrF1a3FAUuy5GRjHPOCa7DZpIwRj4nYdAl5jC
pG+x3JU9GkT4Yx16HI7tequzhY2byibuvuFkwwWXqtzH7QLxORtUgHQa1K7YV+6i4qtoqfF7bYve
C++dtVzlP5pT+2V2+5xayuoGyxm3mNKWaD802pa9WJbEfcr8ObtNmtAAGOPn2Fd/eJb9f7uN/1gn
WmKdcf37sdrVx/Kj+fjbxaCz8n/91//sivX/HbX5+Pnjb//jt9PHV1V9zH4768qP9efu+3HbP372
nzM3DDU8mzNKrKE32GngG/TnzM3zf6cQWYP3CDYjmpFx13/7c4jfJX0Avv7+SqXw17DMTgH4/ud/
eGL1LuQnfhu4hTjK/Z2Z24+pPNgcRhI+EZah+BByONlv4sZNVFAo1LZ+lHF7pD29qDy5azq5U/aw
4y9TVDRHGAa/ikJ8k4X4xwdH+IKs/QFDx29WZN+N+jAgc1fCSf/YpGavCTDoPcIcomJvUTExAa/2
FjXlxizjVYsV7iYbBdrDDu5KJXyMT/3jRFhq53Xn3iwPboqiEvZCShh07Y73ubb3ZT7sErs5A3a9
ndSrU4HXsjdl4t9VZfGgmtc0BLhtq0uPO4/9+ZCb8SqSYBYgQZiJqzOJ4rtf5qPI5UvQk2vle9GD
3dsB9wGaUeDq19QjUa8rrxlHboxH/hU6U3q+8CGpyEDQzYtrCwh2WA20Pfde9jkFryggTEs9348S
ZVA9NtGW4dz1VAYPmTb364/sen02TnyVzprOCh3eTBE8+9qN0wP5mswvIJL3PKyiOwzS382DdZ67
3q4nh24vFwRXdvzJNIgpCbiDYJh/xik/PxTF5B2DqXkGO9oTDb0KHP1Nl1rpwZ4t0mvGvSvFo+2p
29nDIBybMGvbe/J6wDR5UyOJc+JiF1D2b7IWJAFVY9PAB/OqSye09lJhSZuZfUmq6Xdb7y9sZL6l
Q/1zMvxtubhgcdL3V0c+922QVdu1FTQzSz/aYbezZ/8i9btDRH3fZv6diQd6eDndkOj2gMsAickl
DLAab+LgOhtHIoubd00fHJgYxeiVu+eknN8TLb7rVXNMLf/kxv0uX+J96ow7P/NOQeXeLX1zzOLo
zFDNboBmr2vZ3ioa/aqDgZvy2nN5KXz9TOTBTkyIL5L5omW+YE2Ud+vbWVjFSq1hIFG5nZ3h3vbX
BR6KfZYQdVKmiCFK/1ik6FnS8gOeXYgTvtGOxu1oVR+mEYnX4GMSBWtsMM1L6evzZSyuA9c/DSK5
i6heKze4zMv5JkFF07TtuyiJAXcAlgrvEcnhiZrkcUSL45BhYuLqNmCbzKl3Xbga8tx8NSafPDTK
sqq4SviuaIDKqNi1DivE6WmWq7OwHs5ZoJfpEv/CWBLM4YeR/x8v1iHQMoCjBjThr3/+3TmAUb6u
6kl2j9qOHhoZPdA679E8gnfrZ00/t52c+Sab/X3T51c9KHaj1X08HhXKx9ifb3LTHnWbX2ZhtLdV
cmjge7mNe9X4uAfUDSNk64Hou11WBpfNgqRfSBRsEAEsZ77QoHz+7B+9YLzC5ezM+OO2Dybod/1T
zEnYxRWice9Ys9/ywFxkGKc1CJHiUjMgy3c4/r7GaXk5jUhhaVygyk/vdYiSZBB8o3mvEJDLbtgV
hIRHRh0FQUAu0nBju4dxGLctIZDWvD765nYc65Pxh6smGrdzI9nDYMycQoropr7prhIx3lRi2CHk
2lTBfIH7zt5Ku0PuTFcYCR7rJl22vUPrpVFPAn3g+nKdtu89Od7EE3hq8ZlWiz603lgzvirhJ+3y
K7jWOS/hfOiaExZIt3mqVoKCPGsEJ3/8qxjoN4aIf77wlVrEdUOQ3+o89f0Lp5gjPitrukee9RVl
Nqm2/jEhd6bz6lPbmpsI1m0YJ3dlEN82GBdQbx8p68GaeYwsjqZWL15e7SMva1ABqVODzwLeywdM
EU8xeiPAgeuwWr1lhqcurM9Ifn2ED/xp3SUu+zbh2NeSes5EZ1LhsR9Fv3Ad/NFk8o/fUdhc6nR+
6Ae4on/4HSEntMg4lv4xzaHQCD5zWu3J9UQPGue/OBud9Ym9PRvJZ/cFm8jDCP3tFrI0rPGJq9RT
/blfqUOwCXaib7ZBctG3/mMcTBcQci7J1djOMODtgf7MWa2Ogrje//yglm/3syCznl8YsNChcxNv
Iw6FXySBmMbpETY7Fk/tmYX9fLleqm0tL0dSGZqGKqP0IKV7p7FpkMj5yHwRabGfbJI+8Z67zntx
3ZfcqLhKIdy/JPUGh/T6Nq+TC+a7O3escbcYrtxR3fpudMss9snDc2hscVmA8lpZ473s1zbUDE/V
AEPdmt/rUlzqVuJnn3yuqhbMHAaaGRDn+2B92ZeOWxtLCYRPfAglUBXW78hkGjdtgl7HBG23DWPz
3uG/gV/evCSVuPP4D/Dm4Jx3rYfOlpezwMsS+tYvXvK6Yr5/xzB9XS8kRAalt+MTB/bjiqI58bI0
5bFKC3dmbnGGmH+8uv8D1f6/teBbP+sfcYX/d+QQIp36bgXvPvYff/tSMzU1qwv6f/4H1KSP/Rtn
vfVv/Fm7kx2ISISoToKMI/6Bx/5n7S5+p2ymcAakBhEHGf9n7S7JKZShDAT1is0/UnP/d+3u0goA
j1H3hnCEncD9O7X7mzWBsR7p9fwgKQKOUhLFf1wTNs00xgkZ3NYG5azsgLzR+Yy/WHlvD+xvHyNt
R/AIiEgN3ybylpNLElHsocXOKGGk29nvW2ljx5F5rb6POWUf3XycLhBfNQDtfQ3bZLQjPBJynEys
LTJK+yntIOtvSO1hKu0YIkAArClSfFxKHtLClNVF4TNB2ZBl6l+TZZvmCOhKWE1qmPH7E+7IpBBn
LOulih3nHQbRxKIUxTwcDYFd+S6tenzHlAxIvEqIS4jLOqcEcvBU8LoivAkHEQ3b71bKXxSlb075
9cHg3841Bmncgxqxvp/vShcTI8NFdJlvF8ZEuo4QUITvvPox8XFy/Efj+Rcf9KZJ+5cPenNlLmlR
oPvmg9pkeDKNum7LEJQDjBx90prQG6JR6HX5i99vXT/fnTn8XpFP3Cb0BSTPuMq9MVxNsmwYBY3E
plv7plFF0x4oTO2BROKDN+It7/p98Iur02Hj/Mun4tDs4Y4vsMb31ofx3VNlbupBnF7rdDFEWxWN
2Z4yHqtvU7m3LfgCdLhVIzkh30Cl2KvjbDz4s2yWX9hhez/SUdhUXKkUpbzhNbQXU/Ifv0oHWDXB
B7E2MAqg6I5Mua4oY92Zidrcor9T9ogjU+fBGk8SbHy9rqyuWnw9sDsZywh6fT/Yl47v9OtcXpun
TJGF57XFcAd7LjLnjXbQNIxFomLUe8YyR4BZg/ujln2LbbARVx3//srHouciSGN5C4ZNK1bRkfYb
pw381/W0gYRbOeCoQnuSblrl5r5JRiyKJCq/jlGbmQ9K+R1AxVja8z7yu/xDC9zY/uKweFOKfHti
qJTXlHCf2ypcX+53L8+XQbIo6BKIxMIBSbts35vYMq8NmrJfrE7nX5bnt4LHJyYLR2B8Tt98VkVJ
LJM8Y0osnXLbREx6GWRCraAaym7zHn3ZHEhr2wWufW0VVrMnTUXf+blaTnrE+4JGzRouwcbVuYF1
vlciz3dz4RH38/P9++ag+PZUQm6LkDyWyHWDN5d3GBSY3ClARdQI07HKI7oI2Cy4ijbkB5VrEt0v
yrC/ejgeERawtlyYXiDEP76IIdVN25sx2bbssXu/DMIvsVvVDOobjW1ilVtgIMAEJVi7QAmZYr3t
QInpHKTaAnnBaMXmrF2I16SLKgpG7z5YdBa4A6SFDCfR48+f0ZvLbH1GHnLLSNpSYP8n3wyiFjP2
zN95m2yO+1Z0SOIFEupfeSD/xaLxKdBChnEM0fxvp893C9SArsgS64nN4nnmph9Q8kXGfUfGXX9b
uli7Nc3c/+L4fhNn8O0cYU9QFONXb4eu/+b9+1TEljvgQWKTYC2hbpslP/pRi1dDDhP8xWsM/JSp
CxLcooBHx2NnbPSOWor84W8/ZmaQnr2WID4V+puv4plxoagAYoVdR5c5kG6XEp5z+PmnrJTAHw9x
nIcDl9LH5/KyWWI/Lr/KLz0/9BsL+4TRPkOfDMmuINKNZjoGiMsSz/swTnN5FrtI5DZYaYA5E6Tz
qVFNBqIc4pYzhPG8SYLU/UVK8V9+t3XkGfL6bSazP343o2AbpaJnpZVpv/MxmDujxEn+/qfAsCRE
nLgUJqxUej+chE2iLdVGYFjY1yAURNCyTiXE088f9I+O+t9WFrubOaxts2doEH78FFz/pbPMPGdH
pNXBkh3mwUwATjGEsOsZMgFEIpwLliqIz37+yesb/KE48AV1JwM5OJs2pNE3+9XN5tHPexYSdpBh
yFWYIkJhvVl3uWcgWPWzurKltJ4DM4EfTU2S3/38G7zte9cjAzary5xcom7he/z4y8MutwcvXC+b
CR+fzKrLnV5lGxk8i3vAy/LU6D45doCoZ17QkJGSO2i5HdyQljLozx1cBa78xMTbPuxQZfz86607
6e0DYoFxSdmODJw1fej7q3AghWWosxChVqCdm0LKAXiYMoLp2jJehng56F/sur9aDNyD68FG6fYv
18xcz5nAVDbZcs6i/K9wOfYmS73WCeNHxxHdLhOBuDJdaJ5//rv+xakKW5dKAwQBlem3Quq7UzVK
kB34CuttMbSUYswjUJhO4y5C5pZtig64uuna+Bdn2V98Kgsw5K4IKE4ZfPz4hGc30WO5Bl+2sCU2
9tQmL0xMIUhqMQ249jjZkG3ncamOP/9tV/7021cbeg7YhaRMXTvAHz8Y5K+aYAkl28wsGEfnFjvh
JCXsTagWsb9PpN2Q2EoFdg5ULEaUOIP11fQGkHmqmFOc2hGLSoKs8+RUEQKM1q2o3Grl0ufN7n8z
d147diNbtv2h5gE9GcBFP2xy2/Re0guhlKF3EfRf34M6FwdKg0xUAxe4qKcyKnKTDLfWnGMCCFye
09LCuYYjhGKzEw+wEL3CbgsAH9GCu6nw/Xs/tqlwKOjB/cGwe2cGRlbO9gZjkqoCZRFCcYb1Rjm7
mTLkgRlfzFCnfPcBq4rVBwAGvUs/KSDZGijjmHEr6J6bzkMdvJlEgXHdm3KsffPUO9O2ByNz8fGT
/FO2eDVIOAivBSM22ri3Xi1HGOmKnmxWhrAwOyRh47jNjIJEEgsV5x6yTQ8SD+EbiuDxXHPs+kzM
k36JeZ2gVZR+RN71zRGsuLhsO928GqyRA+bHN/nOesH0TTGPTplhm69ncpqrsaqI8wbCV7k/M6az
ACPq8O3jq7wzn5KNwkqh8zg8vuqX35Qt5DTz9tl4JQ1HDRhniJxGN24xfOsrUa6e6bFwZAr9zkfE
kmP2+fgO3v2dguPeGmDCurj++78GcYekOp1nV9ugTDa+GLSzgwxL/yc5WO/tTDlKEY+C4Ze5ynn1
QznAlciaULx7jePu7GKsN4beI3yJIChQ/gZSNpeNONYYD/YEiaakx9LmNtUijiR3gIwpZ1k9EmU7
ADFb9ECQYREjZSmMTx7I2/mUQW5T9KBOw/TyOi5jFnqOZpXFFbwha0QFwaBqdNxl9RhfLpDFj3Oc
PU2d7n6ythrr5uDlsLDZA68bd65s+n+ap3+9CvqxguBjcr+qrHUOhRk7V9Ug6iN+agf8rAYgOh3c
3/CArQ2QY3XK9Gy8lDWOLKdK2vIfjwBuhzYtq9i6Pf9zu3/dzmxgVNTLlk0junaIAeCkytnsP7nK
nxSx17/a9ahjrykWNtPryw8wAaU4gjPXNlNCmLOVjyps5Yxt2WgHkGxGtVyDj+i+Lgbk2kBmZDbH
TTmHKtVre1foVrWlmQ4zDp4X8PIpS55NHAB7dJP2picw85Mhu07zb+73z9GTXDSTgfvyfsc8LfFM
UB4YaS/bWa3WPAKNmD4cpN0nD+ftWoc+wNTXwxwdWPJ9Xl4rLu1aM2aezRJl/lW/SNxeWUFfY9bd
h7RGeV84s/v88Yzw7nfor5MB9XzfJETk5VVVSdlNghGFLJI8eHbUQh9ymJ3NfJW9I/ZKtlqZGIHG
kYoY8wUktKX8IQnyKRWQK93mk37he4+cEzTFTsoLjI5XK28FJqQfOU0hrIKqHrcTRSh6H6ACxnSK
PtlPvfdB2tR+bExPFqzlP72Ov757KIrUBQQP3aw067ZHUwZgPptQ7myEnogcTIlm5aHgGD4eYoSO
VVCWVQbTq/AhSyNzmgAUmna691zcSl9EETcKuRCBwleirUS665ayhIACO8I4fPzu3pm87PVL4aCD
yIOf8fLVlVpseHnPvXuDMd4MWZbBtJ3Fpi4Gua+lXVyYtAiDmOgL9cm3+nYpY66gzPGnZM6De3Xp
zFgkVQkgdCiRlY4yd1geu6zsYFZqQ6rddKJQ5zKDNvBLJzH+fhqMTIYf//x3TqDcBGmRBtOniZ/t
1YCZSfiamsHgJnBR3qOkcKi2wLOQk/PgK1zGwx8tlm51237RBtiQLY7M3CC0oh0V3CtHsDmLmkT/
ZM/zztNxcNJRIhNrYfd1wzud4Y5gDo0DFRvLVySWJKCo2jQu0kFTy35shIy3SKGHYyQQ1R4bDhfN
w8dP5+1SD6qLd0TZ2ndJUnk1jGYtUkJ5aUzl2kaYaIxVOM3xZ+eRdwYrlnZegEfHav0MX36ClT/P
nV8ze4yeiAHitfCa2GZ6iKuJl/pksX73YhwJqTggmkKr/upipSuQzzn4wWowhkSr+d+7qvwy4sV+
/McPjwInT83Sddbo11KU3MtTx4jXkUUg8TGp+mFLWzr9pPj8J+Py1epCLJPpGJQNbaKY1kPIX5OP
V6TDjEyaqU646QbQxPiY4CO0jmlaq29uaSbm0ctNQeq1UYS4y7MGiEz808RjDv+zK74D46Ge5jve
7zKNW5yDLnQ0/mcWbOIaoCRMFr24++cPh3qHxXEQqqVlvloxqCo6/mwNSPjhVWzTThBPjU3vk8lt
fZmvn4211gsxirpUAF5tVYsSu94ScxUNbyB5sG6yT01lPJD57J2zj1WfrATm206A7VI04zXQArPh
ob18GW2S44gTpClyDsA2NbXak2kmbWgtqt/HEgZvirT8nH5gHqBTR3GUQy7fpKMFgSCH+AeRtoI7
4JcHV/nxrvWRaAiOx1i/rHNbdJU6zzriM/7520AYYPL9rEFff8Q3f31DiEuxa3mRBvQC8GzsyvQA
N2Pe/i+uQrWPsU6TFN3Dy4eTdFLD58HZtl6Uc5KLg7DAkN0nV3lvgDsGCiHWfsb36wVtwZ5ujxG7
LVWT3Sgnt7HAilhZWBilkf4vZpNVmsn3RYeP1vvLnzQtjl6uzI9Nk5TJeTqm8lgrakl2HYvjP396
DPFVK0KliCXr5aWUlbdj1fJpLWBd0PZLQPJdad98fJV39o+uT6uEAjTVOpozL68C4cqTw8RsMhCI
GbDVl7t66ZKgUreTqsKMDJBP3tfbNQatHsPFX9WrnPRefRWOSmVjYV4meaEBumtPgK86bfrkC3/7
VaCqtVDXCvbEHFpfzTeGURlUOFjJhh6cl655qFrKhaQZw0vi/cfP8L1fRIo43V6deYCj0Mtn2GdE
EmmSayGB0cMWUNMmxpX8ydz2zq6TCp7FB+GuH7vprD/5r0Gbz8kMqbmKg2hQ2g9ZoDaZjDI+LW47
HvrMhvSRFfJWz+PsElsq9E18IgfKzVAwY9CceQZs3ZD9j3ysxN2Es+LCNpfsEVAcXNiPH8k7jx8x
Jk151NRrg+PVVq8YiAMuBZ+VgoAMxqams+J1o6AdCxPs42u9/YSpFpgIWJmKORS/noNtOMVJaVAh
UboHl6ui0zdrbhlUlkS+H2syvkv9lTn78WXf2Um+vO6r34hhBYvdatHX4tV2I63vWdMUO25lCT2/
dO4Ly3JJzFi0ozd37pUY8u9Ac3B8zVpe74auRPhAHvL3j++LdY4P4eUqyI3RaKF6Rpeats3LDwWH
My1lAUHRxe7T3Cis/9qDTpBPcYLHTiLJUg0m2RFxbPz2FeMRXwIZbyGg2gwrNYZ1EUiQCghbGwjG
WdJjFqeK69/R5sNAx4snBSKNY/MxcyTYqM6bJN1q0OUaO2MBJB6x5QwiagGcxbYkgd7YRJkW+D6E
HXzIcLNOg1gWJ6SdZaIn9i240c6yGFnYTTl4JEpc+i9kh85tLzhXBbiGetiUfmZuqlhWP4YaP+hZ
1zukOdJQIuMnmiwgTdwlkkFM5Gl9DmyGnD4csjRuOxy+xB602fyEEapItnj8vRSfLHBBnpPZnFE7
JO7IFL5WhTmw3x+T2TKSfYQmkj8oHFyj2LFDvLEzeyZtBDsFDfCXRCam45Xu2vkcH3+vUHfnxNNB
+CeVUe/R4270Wq3ZLrl2GxnkzowwcwAxJmtcGNQ9jHqdwiYSjtC/bkYjBoSetHVNXiIC3a3hj54T
+A2HaUJkh8UK8Z5YXz0y4X4q1RRmOEEZxQs7EH9bOMOA4LOCC2bojbehRijZeiiPrIZIdcuP1uqb
J7eDmgSpJnCSJiJLCRDVzWCyY4WUTaB7YJQWuFDw9rAkzEwSKl8iIRAbg1Cx2zGh98N5KWnGfeon
9hBoSNCsfYJh4rYcs+mLQqjxZYINRiBedpSpK4GeRaX81SrT+JEPbf0UCW25htRKKMqcdc5PH/eQ
FeQ5yQCXDR2FMqxMfQCTpQ21OkX4vfygNEFucTyKu3tj6L0OmpAyHisCBVj3K49vx8saMQU1ZEDj
oktH4Nbu4KD0mSXpARIH43jIy3G+cY1I+65Ld0argUD9qUtn/0fWSHshKjhO7qxq7XrP0xojDHzI
dgM7H71vcwWqg/SBeoHwWe2jUiPiaezcBdhxmpZf2rZILYy/GVEOxF10BuEoMnbxb7nRHfhpE8Xj
EBvno+sC7Mgmos+HOS2eoTaNhI953XMu8bIfvdHIjm3BVnCpCNhArWGouzrLEmjBMsUMSD0WMmVu
TcbZXK90TMftCTZsrLpJdq4x6e42EXqWbV2UIHVQRRF89Fn0IKNwDutJiPch+m5PCwnnjuh6kKpL
RJuG7w94SNkk+0kjk2wjvMW5cwYt7oKl8iTVVAhkMU5dXwKp7LPhJ0BtFCOtMkh3avReBrVRUQah
0NU8Yqit8PSBvm83Go3K594j3y1oqlRCY45tfwlUiRtnP9EJKrFqi0puoZ3McCH0tiFZThhQ9rXB
yddxOFtPuVT4a0vCu87miM76KhYbfueGV90DYkfD3JvO2Adep8aTRafXCxczIaE+G8v0F8ZtPO+e
rkF/h5RzTtpEhjd3jMQ3OJHDF7v2gb8Cu0WNS3Vr9DbU1rBJpxz3nACrYnmFoLO2A40y5D2R4ssX
3KrLfS9d4l0TuyIYbe5MMnWISoNy1Y4WUQj4Ea4Ww5mhxi+O+dUbkug6ZdYmdEyl/S0FgeVGzDEm
zgqZCAl37WLNeyQKrNiRNdvDqfVXQXM6S0gkCSSDqwoD4o9OGcSMkck0bp0mQ5Iepxr0Kpk6zy3+
2St9rLHYkQ6lP49tX+AWE2OuUxkHNUEhtMHcJ9P8dy8d/WnOoLWxFVPxDWqulGib1FFuwCh2eMSN
DwurrhfXxvijFbejb1FWNKaB6N4sVd5papZOhnZr9xcFjjg3dOyhhVOI5XIK9Swt7mNcvf6eKpd9
b5gds57b5tmt7rfJM0c2iuhRZPvf0TLlT+ncd3c2xsvloHuWSRSeR2lzg6Kqe9LxyPyZfsjUJvDg
UnouwVZxokOV8y0t+l1PJLJ1yCXyOxdC7Rcmb+Gf6zZH5U3RNPWPzo3y5OD1WosWcZwL4g7c4sEv
wAPsIobpdA0rxukCoHqWeWUAFVE7zRz11TprkbOYWXEyB9lEF2SDmqQ8t7pInrd8y+djPGlkW8V4
+Zhq7LRiyPSVftTKrFg5Xa63xhf25nfqwVhoymyMz8BHq/KEe1uyEmmuG2YiNRA4Y0jcdI6ljIM5
uytD3IqA9fdIxUKURGjCQL+SuZJQmyT/omLqDPvU8S5wpafupmt1cspzbTYhpZamwnRCB+mubNvo
lj5oZPGjc5XsEr8j/cOTVvIw+os09xHqHZnhTcS5T17EyFibNUk/kykN/37vp41J21zTYIbw9c3Q
qRftUrkiSYK4r9xnoPgQQQEOt1dGw+0Tj5AkB4ecZ+zBfDHxxp6MFh54IpcRn0zS3sJt8NMd0wA5
OBAPWjRILc5VqPRe9CNmgn1cOLj/tDWCPg+10IFozu5oXneuWYMtgFdhblmWWndT0V2CzS0KRHUK
SCQylgX20L4cbf+L6a2/Bo7U0GNln73ryTDoxYImATAB9DwxCc/z9HPZTKBHG12rr4h3hxyAw6TT
9yYa/fjQG4P4Mph+nx6zVk4XPp+AJBC6wE9RkF8clmZHRGH5RzCknMq+mqDqYDIVDdq8GP1bHZiN
TlZRni+9H0aG4xPrIro22rW2lhICnFD03MYKrP15BCLqpyO98StVTMKKoXZ7d4CMMwjUMivsjdW2
5Xf2gQT3lqMgQ2oYbB0FvwOdeJ4K1sqEfZ4WIFXU043rTY6xITqWqTbqBfFUrsjMS0wo4krLuu62
iZLk0iWV9goojDefKsVwhbKF6R6O83QrKynIgRgykp38AR1jkMH6/MaGz8d84+R4RiJ9ZJHQDeww
G3C9pJeyNVE38VyYX3O4DcxSy5zjoe9d77JQWIqE3Y90sxM97JtW/M6Uq33vTXqa+jInDtpHslsC
g0UzAnoQVzszZZO0s6zZODgZuUvbhFjPfE8Oirnz6E23t67SMQw4HTG9t4wPMnWmLgbKVTvMRBu4
s/7Xcc6T4tRk8ATOCtvGYkw+wJydecR5oVMp9ALqcVJk+THHy3DRV8Cwg8ZreyfQ2ETApEBdIC+c
vo0IWWjLvNy2TiGssO3bqtub2gy3yjOrtDmBfMhN6oAZTisNxj6coEHaiJ5I9IEL0U8P4Imzuzo1
V3A1/YQCiBXgV8gRFaa22srZAy3OgLHOyElkbjsR59vJyfI57AdBTFCewe2NRK0/OqUX3zv1VBLK
6E3JqZ48YwmdvCmJ4xKowDs+lWvSSBOJ6tQnsNKwxuzkD/14UVEmo001ISXYoNjoq3BchrTbDLAu
+61yFXFcHoweFDPEeh6q3GeLZokV1TI7mncOFQFTG8a/0jsHTL6yGMh6Y7+SaCIOxlGJW6P0Rn8H
DS36CfYx9nYLNIMCIpdjVgezd9AxV7Wf/B68LOLe2J1cFNWsXzqRuawXR8gAGdc3f7BcTo8MJvCY
FhLxm9oaCQ7smvKa+JEkOjZmJL/qjaiu0Gbn0bbUx3Zfj0OObsEs6U+qxhimIGY3D9IAmHxIP0Cd
M5eQQuQ0+lyey6XXMJvrEVF3TTeRDujWxBvaI7uAjT475rIr1OytfqEyN8MaTZrDCOtzpqQ8NvBi
lTO7/wZcQSCpwrnOJu8Lpn17TJZHtPLtpYNynViNZSbZoRMqL29y8qNIagB+PYSxMbTQcI22hPiC
02w+ONbMn/+veJFwnnvUPLXDbmrDrpCgq27Q2oCOizI/qXC+0+qjpOFhKkZRg6zFe1WuAWsq5sEc
WQNmp0GF3P3sE4JDyCRDKOUbEc/Bdyg4j/qzkr08JfqgCJiaol8uYSz/vKpDBrPu2TQdV0noq2rV
jLKrkqWMaWqayb7B5frLgyYWpGTiJJ+c79/WkjlF+8YqIkMXhdvj5SnasSK20xa5v8hJajKQhAqB
bqnf1Yphp+1tfnJuf0e25rj4KVzauX8kuq+eNEQeM29syki2S5uYkx7AkkVbBLiEYvoZJeV4D5GJ
KZCo24dc85urFi7ztndMnEjRkuFIjERDmBQxDvt88Whuf1xZeK/QghFzLeciR8Ge/vKJINHUAcI0
yJVj7nIaVoqImLImIDNcu+4aNBd9BUXu46uu7/RVNYOqAjouXXBZV7yq5HkxqyMjiqtadX+mTQZR
uHmXiTCrxbJTHnSS1LdAY7X1lH9Sc3t7bT7+Vafq6Q7m5dc1WDMWkKsqrk2E/HwCeOEfQPyor8qs
vrMNjq4naG9YsbV/bLFwvFXrY9Eho6lNX/Dlo55STVj16LCR0cYeNKRVniw9arcLRc8E81rxhWZ4
9smTfvvFI31FgUNrFmEqRr2XFyUkQBQAiVYNcEY8ebWeDBY2PzWxauf8i2L/8Zt954tnYiFUh3Y0
SgmqLK8uqKf91DZIIZVW10RiE9sY2xHEDmzrGmuaGxlEktqslD7nb5sDScuZBilnciv0ttotiHRP
xtSjTbJTAfbctNkVf3yT7zwUlkFmQMQnVP1fa/rGbPCbZHXmGkPjbuDEy51ek2JHQFJr/Pz4Wutb
ffmpI7+21w8dqQsi4VfdhVHTC8zGa7rlUNfnMLeldshsTYDCTDzHDDphx0/9Qr4DxSNd5Fh1/cr/
pD7/1mhD+Qb/Bw1MA909TpuXbwVtHREkq6TEjEgdPNXm4vqBTFL7DhrweKu1xONN0UDGYsWyY4ez
ZbKxwlvh/9Q0SOGfvIB36qw+7FdaBbBkETOb6xv6q+6dWkTg/LEsDJk0t22x2FiA2GA0S+7flAm5
ywZZOvu4bv1N1i5zSOZZuwPQNhzArw1fB+p/275RUfjx23r7Zaz3RcsJERSOltcaa2nCVJo7voys
IL1+WpA0eClRqDGZPYdiaT/TG76djJC00mfAMYK89Q9u9+/n0GmD3vIh0isHV/M0057apF2n4OOL
9UgQz+yus5zyouX45vjJW1hf+stPk1/IRERXhSmRRtvLl+D2WWY10Yy0dZwlvvqG1FKOaJ98e+88
Ur48BsGKLyFa+9WnN5PKtxir1DCxF/s+R0J9LU0i6VW1qKNfrLTCj9/h2z4FKwoNMAYKCmVaOC9/
Vk5dQtMclrS+lfGVU4JbrTJCi+0Okdk/vpRHjw2H5+ph061XU/pQmpAObZw3CGuXcCGvcjuhltks
INI/m1jfTiRcgY+F/S09aX7Yy58Ve3jNhkRnkZ6S8sztq+YJIw8QJTz+/kUykM1IlNSozkuh6cS5
m79NoPQhoko9aDoKxr1HSrUtEVW2vbZsKdFEO7e3Qc1Soh1PBbrXT+75nTcBOQ9aNL46Fr0/3a+/
RvkgJrSfMaOJYlX2i47RQILSaOxSfVmOH7+JtzMKzWjetUBTyBBmJ/ny8Qz44/LCJ/yF5rReXsk+
Vz7Ij5Zo20RWAN3cofhauaiPThkcXbpIZpoM31szyTvSnmVLymeJCiy0aFmYN00iAOd/fI9/BBEv
BhwyCZ9JmPM7fhHUty/vEcqnIkaGOMqFduD8FKdTTNQ39g1Y1JSrp5BgoLnYu0aVjPtuMsX8gIBI
IRHOPYJICbmZAkQQxHuhi7F3bdPWuPyaNZjWL2rE43R+tMu46MB9DHnbwduzo9TcmBiSms3UR9V4
Kh1LXvRlqvJtV8QETcWg/8g0jHR6Dlo+zZdqMgku+OSnv5lrqOutGhrM0+vG+/VcQ0YMx9U6YtfF
tm4/aq02hYXu59+oPVh1uPh9mW0pGHp5mM/EfMEwdEag0dgZLzD2TPN5m9baACHW9e5U72XWt4L+
wp1FesEPz8uoFmbCXuoAPhecHXZfPRy9mqw6fbDnYptNaUL4q54m/1QEww/jSCEYk/zlvd5OtnFU
5Ow3SafTOegJCe2sIajmEy3k220VmgHOR1DcVxM4E9zLT4cn5adG1CEEhWJ7npW9mPaqmlUSFqUN
S3vxteVhllFFbTutygNcEvUnJbAOB9LpkSlWjtDCeOpwYlPpII1k8Kds+UTJ9PY1Y3pDIEufEkK8
81qs41LbNibaeAGdm2kf94r2Fge8T5aU965CiIzt4+paR9KrhYuaCHHa5VpESryYIjiCgWBYsrT5
5KtdH+rL8YoqxMMZzQzmrQeWlw9d45+bsKLIWmiaBFaQS54ElRIiy7qq3mfEn5wN0oB/qSbYVCQ4
587u43HzZn+ATYDniSUb8RNMpFeCkRVQbLULd2CTnrRTtg7eFKfZOd1ZyH2l1ZF+pxlib9IXvP74
0m/WbS4tkEFxTkIRSw/+5Y+faLX3EPfopxLXHIw4Ty7Sto5umXSMmykiUeTj673zUtdTKLkE6BU5
nr962BGjHDktxZauyfXjVNg/Zzz2n7zRP0q6l690NW1zElq9meuO/OWvijgJd5BfM8igpfOU+xJ3
eQJdBo4fu4ZkS1pSDGpMgya4ofFbDdsF6+jcoAQbqS0hwKgh89Sp6n8Q/1IQuUsD8Yx0zbo/0Fko
nlCTkAakATIJmlpRVVdkpN2iXzMvC8+DS2WOqUdA0FJbxLRyp9+mxhDats/zwQ4XxpTL4NHGCKeT
Kqm2OYQMXdVzA2OhQBBJj7/StLsUDWD0y4dEOpC7CM5zV46TJbb0YSNcvKiEC0JwEQWEnV12C4GX
XmmHIgcNumOhh9qI9MolrRVfdSibxrzhTDLW9zXln/lsMvMFlfk0dO0W2fXEMUVNBdl8QJSrTT7E
6suCHMsIk7hxpjBL4AjxRKnb70kAEOwoFqu+0sgu6cJhVnSqFIPlJkZoZW2wbTc/BPaX6JCYWGG+
NrSaj47XdOmGY+Ai/z1b/D9gnVw1v6q7Tv761V18b/7PC8DJf7/82/8/eCcWY+Q/bIk3uJNNT7TD
z/RvXOH6B/5NO7H0f9F6XE3qiAVXwxPD8d+0E1P8i8QQVhi2E5wLEHT9h3aimf/CjsCfwPhnrrPR
Wln8v7gTzf4XFuCVkrF6AsnrNr1/wjthknsx+bKAYEFAtGziSeBqmHNejtRM9qmmW83jzK7vRrVk
0gqNHE8t1U+kCRySubBPiYsMZCSgriUjmK5Q3QWWOe0gTW1d526w7iaLLGk/D5F3rEG0c7B+nCOA
bV+77Za7BlaCvpKay7O2i87rnk6Sy6bsyYpPlnlraN+Lzj2YHRBO6RKL1w/aY238RGsOKvCsNQ+V
h95CPWutPOuXMj9WiO1Dz5BkqWV6t5M5rXej23p+FkTkmGOO+xVJ2sKELPs9MPTctyAc9auORgoy
eOMrjB5ia6v+WOCVFqUTuBmRtfLWWW5TC4lv48Z3qy41HsZTO2gnmzacRnCsM7Tmxsip9JSkfLU9
kFHd4FgtMwz/6bCPZHvQup6uCiGBqtgnjg74CInN8G3wBhnGo1oCjS1C4pIOXnJmAsE22he1bgaV
PFpo7WQMsr7A2AB+tT+pgftXBL0lDhl8MWX8cdNkXpBo2m5M/bBXkK3NeTt2v7U6Cf3yd59YW7Zo
OBIefPEzsXDH0zPejIu4HWxapAbHayaHZK+iLuDUewEm5mGZXPdgGbRJJh0x7YrOFZWzcZDGWX3y
K1GgYgz4TQ60SJQmj9lInQB1f1VlB3+miwUvFv6b6bUX6DnouWfxSSvPTft7PjlfXJqmG7S+X5fy
mfwk4uzhxhNnNObW1mpo2m4M8znql2pfUNg6QxmnLokURpHmPNI53ESug8qal+zITetQrY0d/b4d
wSXG0aOBSdlIHXObOE9uuuwhWl6WPczCje2p0+ws14I0NPQ2Z9W6ZdLEsSD7jyOTczbRUyUXu7Au
rMHezsO4s4FJT8a0TZb2rDYgO2f9rzYq+KJreZpc1Cp1c7T4SNtE/jYyAlf9cm9jkIJkuzNIfkY3
YNDLdkDCE8W6NosuSFM5jfm8QThCQnpOQH0uSS7xepJPoPgKPd4bwxxocxt2lU+LXd/yloMMvAZ+
6nAihjwB+TzCwFvym16UQKCRO0xk5fn+vNcaf4sh5irysq2XD7tyMG4QtwU65BxyEXU5ArqX+MfV
BSfIIyETgfThM8Z0Sbw1ytMOMisEDLSr1A9V3ysyt/XHiMgp056OYJ23NfiYa0Oo6oiaOMitJSDO
5KzxjU2fkaXcs7bSJK1ukJQdSQvjO9W38+g2V1YpS5q882HSx9seKKCx1Fc2nGpHp49mp3C+qp7z
lH47omtKtZMBejuDHWYj0BBpqXb6BLhM8l8QMcdQUtlEkt9vbXlK9S/maCBNiNqbsczDpk6o/Pfj
ztTOia/rnNtcUfApS7vfdf2NkRErrpc7sztN9njXt9lxUTc1gz8dZBeSVnYOlP2QJjCuvSsaoFuA
4EFvcqhGWYfY8LnzQFSOK+MOabqZNlvyQfZk5B2tRm6aXLuu869uYv6O4jQosMz3wz3BfF8iwHzk
K+EGMZ4rbww8nPt0R0LZISuanmm9oTGCWkxIPMcpP4D5T9TgQwknvGWYNzr5QS3Ou+VXpP2u8pru
/sp2g3PKJiC7ybKIKeJycFJxtljGFyct+LRBCxnxszHnPS3RB9Io6rD1CHfU8vPSoTWSnRII7lOL
Rk3Oycm3x2tJ6SLicyk73KNaUgG8S7IDMP9dMWM7h1ZAZk3EBEjmWj9ROVtBKPlNtzwJMsi1Hsfe
Gtxe7Wrye/juxDbWh33LPombx6QboAeKAq8cfntyOXGOOl+mOz05Jt1+RQ7c2FZzr7qUrY782tiE
fscaXIGIo2hZuceC3Eva/bFYzn1Doqaxk0sOAt1l53AkJQC7eFZOck1/qdqQWHHtleLbwKhNq+5G
N/CyUkL/qlhrZJVP3+S4CnUqYZzHudq2Q0wCDQJANLKExdbJVVk6NybZ7hUnr5kflp7JLL+UUTl/
I+I7oHp9jEp1MS5wfR3p7thSDZd1DXqcukt2ys1+11L9P7S20YOrrPLNEqvbdrX1zZLIjk73imM7
UuhC0AlF0GqS6QkngdqDFZAPFqlHVsoiC/pB/RpGYT4ZusoPCPTZy7rKJnnFzL/ICv2oXTYngneo
aVRRCFLb3g5KRXs1kgbJD9zZ9XCwW/9H2RjxmaZkfKR2CPp7FGm0yfr+VAxe/xChkw99qOjIt5iJ
6pQwWQqkfPCD/5SgxUoTNF2xSB8VRlVoMNNOeOMNjXtGZHLRTsZDpMEtd/QYvVHsVUhWHsXMs5P2
rUrdeA9y/Rp72HgsFjPMdPupSvSo2lCVbXZTdxbHzW9bn/yNV+vVs9E2BJSoCPGU7/ZEQEUiW5DH
8fd5reN78hPjwXSiUz70ZzOJ2ZNYnjopQxL9fuAv9kkHdmwED9PqAzwKkqaMjrgJVa2C2b4EKZpu
MczmgeVgLnW7It3FCRm9bfKkV+OX2jGfGiIoIcJDS6uGY1K21yVwCa1WT6hK0GvKJHTNSYbQG/wd
MSKHOr6aupLM2X6vPKQDAOWRq/BROe2YoMXUDiWl/iTreJip1h0WHcvQ0p91k+v/Ln0hzwqQc6EO
mfSxiTRgrXNEpLVDbJLRaxQZBN1k1tUutbq97aruptOsJixtZV9x4iH/ME8TJw11tNX3RBokWztL
42+u3aIF0SopkWEk9lxvFA11t2bX0Jgx/OdmZtJuUm8MnWb2AkIizWvQrGyI0kxdVHRt9tKe7Rtf
4s3FppP0j1Hj2snR7ezmJnKsmnwwK2PxnwcrPeRkhQWo5OmitrncmEXsFUyhIBE2VYq6k9ppLU4e
bQkUO6TDEYRO//6Ut4yjTZlo3hmjWl3lUFW/Ev3SboQqu3O7pFXFFKacbxWhD15Y+Ev6jKZZ7txW
67/UfAzboe86HXxZZMS7HtkQQlvWVzQaXXFu97bHXpFoTuZEZ0sted5htYX31pneqq2e9yWJi2ed
Fcc3tOwToK9zdaF1BAXk9g8p7qndnhE8tjz2VT4fO3skPjY3yHJLXOvcImb5TlOEi9rc/aWbsCCN
WWSFIhPelnKhe1Mvs3+B0qi+4VaiI6Fut96qVigzh1kqk4/5bIhjJsDQOWWPgZQbWH70o5nuC8M7
NpFThKL0o2sWY32nEtAj2WRF7Af1s7yxtEvoKNVzler4+KlAnzuIaxl6GRLl2ed6BJHHxFU1fQk8
dWvZWfKAXXEke6zdCxKl0OBsc0SaO/D4tDEdvz3pVYVk18kfiCx6mg0t2osISa7vokTN5FY5mfHN
a5b6FBek18nKme+1Ja+/l9SsHlNbRZCa8/GgdHbKhUGWTdTP0c6coWV4uJ932liD46BTGbTtqOW8
LvZWsw85mwP0jcgMh3TOPrqwZQvt3xqyW7twf2DkOMmqexqHdJf6N0urvibxfVuj5tSjIb/IE/jk
WVqzhTO8Q+SMxyiOkqvuf9g7s93IkSxNv0qhr4sJ7kYCM33h9F2ufY24ISSFkqtxM+5PPx8jswoh
RXZo8qKBHmBQhQCqFCG6k0azc/7zLyE+0fbQ3yUY4cIFxkCY7Ss+2aN9p7XtQPJgfa6FpL/L0APy
YoBc9EnyVg80DUUy6SsrEyezHm+bcgwY8n+vDfci4+ZWKIxOkPqDmUzJiFRsKnT3yejEQ9rrTtCM
7bZPCTG1B3V0e/uUZr/jZOchM0xuwlS1V9D5YJalSbFuEi3bpNH86GjmY7GInZFnpGftwlQx6dyj
3r/JGfuyDZ4hVCC7yxqu8b1/LPr2qrWUOrbAtkEMFykyCnPn1+p+6u0v5dK3mDQpkciOhknaVYKP
pOsO2XlPrhHZFgUNE8yhcb2AfaXrHz0l8ls2U4rixpi3pUaCsMS2ZNto5gOgenMuE9s8tG1M0I7w
wc9n1u1b6iwivjgMD41GcPxANsj5GE5FstXIITtwyDpoLyHIbnnp1XmWd91FliTpruslPtOyLjPe
DLiAyVgX66gRnVqXuRSrvI6gkbqksgWQqYwNuRUzfZQnzROz9tLknqjmWz+QHx3kVamvJet7jZA9
flFtzd224mM1aUqdGL8l8MPtqAPobvZgPmG3BQ5zkjMXLqA9wxiqZgKs5mxTa/3OnYy3VK92TVeL
dRaX7aoy3C80xelKm8dnAlT6YND+JWP7/4jKf3yfUf3XkMrtM3XZP07d63sX2e//6g9cRXMBVphB
MdyB0gStaYFs/wBWIKL+xlwGjg2ANEgJksN/IyuG/Rv+ZAxIcLxcsJcF7fgTWDG+Z7Iys8eOA/o7
ePDfwVUWxOcHTJsPhhidqha2ladjG/XR36OZnJa0PkXK3WRtGb4m/kaNWgUBIj76RKK/SgqD2yH2
21MONcBZTRZoAZaGZ4kjijeiYUglAsecrosZFjtngj0/twgsTu0wFKfZ1UnQm0lUBmEM4+6SWuRE
OLl9lWmm/0wCGSkmUzjfaEmCE5LHO3muJjaZGnsz1G6WW85IVSZ9i63zVGxap+4fZq+4TjK9ywJ4
dHIP9/MPWPi/Y0H3b03bNW//ACFU/9gCsGEpXBbv0cH/kWAhislfoYU3RJwUH5b18i/+WNaAggKZ
FN79WAngdLYw5/6EC/XfTJfhBIJT/JLAEVm5/wo28fiRjaMOax4Qj9fi34uaYBOXwQbBJraLlTk+
RH9nUTvfHR5+hPWxv8CsaQErcS4B7/kw8/dKLWuxHjaDisDv+kzMBO+sKxAPa+9qmkuJbzSQHVdC
zZG8qZKeiAeIsSmzerxlwqHliCgz4xvuuySWtTl1/b41esOHgWZI/Odx/GjXQ5TGBC405P5tSk85
/vPISTkFbh4Z9aWYrdg4TToKnD0WGCNJhTCKo/guIzRUOy8pnuBaWySNUgRldkQsZSKMfZ9W0dI+
lSXVFFnE6kavy+ms9Lri2iLseD4kXWY/lk1LqCRgvBNtp2iQlyIkrmvdRWKsQXAKo5QvTjsvUrTW
KobwhPdiM1B2QvPW7/UJD/GL2tMnMjCkX7ibKSHCCI5hGA+BR/3KcIAm+Ysdy5DUgrzvIQRjZ+Kv
oOVhPz65bYVgqLMw8Z/HuplhnVMDgWQWdCue5mlMINwh0rZRJMolNlQN5KS3vn8urVHeLsL4ftvU
ajjp2ECZqyzpY1i7tZd8bZHW3CAAgPM+JWrEYqYvrO3UpK63kYPW2Fs7pYdApecZSy5n1KMQgXXZ
54hdy+GJmgYal5U0ItnkESGbK6fTmK5EXWe/JVixPWSxt46w2JCUMcrmspF7nY9NyXYlBRhp60bM
WxIj+lZIO0t3WqjdyFyHnJzbSj2HOQQ2v4wkbnuefYpbe36c0MuJusZvV0TVEXaNUyPtAwcedIqP
dUIE/H1bhOmhqjz8V5hHXwtJe+r2+p1Xu/ojoy75Ellwm/xkzINeWvmr7hRU7rUs5IhuLvUvReYY
I+FmQ9auDaNzzkjoS7/mtMtNINKRhLtKzhVfi/nc71ZRdTUAyyzuunhqSJvBnYhHXADbZo0YzTWZ
0uWt7MtY3zR+T2Cxb2OsVGd4wSJl0MfzWUOrAD4Iz4QWuwY/rhy907Z1ZBKx4ZjEgyE8jKbNXMOg
W+l2C0cZWXa7b5wOm7nclO3NiFVktzISr3zs2noGtE+y+d4e8oZqJAERJWamJ5N4RHB3USaaqa/o
sLt56xEte4eDU/LNMxfFTmal/eMQJ9RtbWVNd51yBa1qEzKIHThhtP2UtI5cqbCJvvkoVu6pB0W8
NsPRJLeDlhCP32Gqfq9VlHtrGTbpdQELs8VLSmnXdeGkAmaAjbLTUy7J4eEESWTo+wUUTksehamV
xhluNuhtikhLllDZdjq1cTZg6ZBYLvBdFt37nmGTAe2mIbHPsffs4AeNfFEp7yFpC1WDZSXxDfC1
1m90rU4vaT6J4eubpnihtYxAGzt+tmJQRghtJfrhFME0uEvQUt40negYMwplHrLCB7Ryels9aoZt
tCdRd9O+L20bD0YE3+fEGCMNzFWdItKSHcFI+E/3WWBLV7+Echf627Rl0Lgyp6HqjmZtA5ihnFLf
qkEb3kqrmfNDAVMjunIqNBAr7Lcm4JOW/e1lDnFoCxTM/q8RnwFZpUtm30mbpRYGmL/TyNO3Zq8e
BlbjtjFICwqY4Yj7duwlMW1mwdwz7csGZUVvZPeGq01AQ7KTj7DuemMh5BJTAnh05Q052GaOXo7U
NxT45VZ2cUjajlFrXDykC538vLoTbR+TrogPYI4Sw4x/RyNR1BtyrMonfHdamg66bEJS6INP6ANH
UqgdY56Dyg1VvFFTCEiCcApoUymr9gLUg1O4cmk87slKISskyifAXsfo5UVsZb2/jZ3e3BMHY9r0
MWN6BSLEjMlK8vA6zDXZBDbJ3ld1W0dPrglmF+g23h97Loo8YSL/MDzQI+OQ7fDYmI5axF9vahM3
E9R2Yf6MsMESQYM1WrOueblt0BEvzbdiGMIaVfMyb7WwIrh2gX9BasLSbdZjDOGFvFcIKiujyrVj
ZZeEifJaz68ijLz70uzat1l6yC+EOUBYQHHyVaU92K5RumUYcMP57O6gzYyDZZTdKgh93boxbcKZ
Z9/oicHKqul26DL0LgOALQq2SdCHp7rE60dr+gQKvV+EcmuVnkxpR/zigafWN4GD5fk3j06TuFZn
Bp9tLDZbTAHt8r6sC2ZniTcperh5AvdgnIAOQGX6TTQXxOrA9CDeCT1kd5gGYZbgW1N/M/tLPhgJ
K1BMyO2IHnO9iy4Fmi4ApMnEWbDxFAJjfSznS1sNvg5UHA0cusYwf4OWNhwTwSRj1U3KGJE+Tm0X
TLNsr6kXzCrgzBVPdTFaXwy3jZjyoeeYwNm9Bgv+2bcfu3wybjS9WEB3lbBcRV+JPZnDhJyT8GvV
a90sSQCKNTevg8HXyKjWC0t/pm9oUBETydutvEK6V8WEf+Jq7mpbnVCN4nViFfZ0pWV8nKCBwtmt
y8hUD50dk1TF/6FtOdWQf2EZZdxzdJXZ0em7Jci56edNEieWBhMpC6tVIVXHUI0TudqWEZD6Gor4
QirARutpRiUkN2Bm2oUv/RnagPRYNRIi6LQWEvivj/JyAMUuZ5CXGR3oygHxe+V3MHyhnTG/RHac
XFUQRaxNPlQm7xfoxlGOGbgAJGtoayEKvlsf/5GQJc8T2dgUEeCT5CCeheHkWmRG+hXIACNaf9UZ
evYyO2N6UY+myaSsrO2W84KnuK5SQHMDCHE6yszodykylRpFt1vbK/zOXA7k0KRTx1CgGRnFhdmT
YYVjstYMpz7l3URudYgWmKzwVmMDn+DFPpKSirlklijrvszQJu+w5pvJFG+1uduqgcBpdm8V20wu
ockSJcuVgixO6bU7uB/zviwqIQOXlwYcKR6cO7C4koTHmPu/+BL6V6lvJf1GVF1in0bThXTnEHvW
YS+heSDRLo0gQuLefOm0EYTd90LvGRpK9LUdO6M+Zo5QzFskTjGYZyvtJjdK0tnQXzJJTNsp6bYG
gjFvZdZ9dx1jW4J/SC01cWDE5PbonhhjodEDS6s4EkgVnWx7XHVJT1Z96TU436ipN26GabJuGPFn
XwchUeKbpcK5vIOYt62kl6sgqUpWay4cYpJJ61LFVuIVQJk7tFHrnFOxevbWchGZn+akL6ZLC4Y/
sVVklIoXxGsJh80M6tLdzj71Ec5d+BmIE56WffxAwZzmuxDsfTiZE2TwIyYbZXmjmkoN26QjpZbJ
hBeqbZyiDX118ECIt87YYY6LisqvMfcPJ/vGmuD4AJLqs/lJjuFCOHjXY0AGWx4MBCK8QuGIvyck
hCmJ3RWaP6BtwwD7y5I1dH75+kPXdfXH7/tH0ckrxiut+t//8ZOBPAZgnmMgTlmsGLncBx6U34C2
a23N4NAemaP4ST7eGqJl76TkTK1VbpjVya2wDkA9Q4nIGLVehyJp7r5/kP+Onvj/MdoMFo8/PJOf
eDO3Q9LOb82S9fkjd+b7v/qjGzb032wgGt4FD1arTw/7r27Y+c13hO3Q7iL7wsBm+cm/umHxm4fi
CFILlnV0sD5SrD8hniUbFMokzYPD6kLv/LeigrzvrnQ/rFRY4kwNyRfkk8G6x4js/Uq1EuzSjYTe
1rTn+CmzfYATMwUhN0DXyxV2ASrws5mS1US338cCucWgiStZ5+EBgoG+gf5MuI4RqQtftdVtbI1f
K9WVB2Y4xqUcS/8MSD46+YT8nEdeS2S3qdLyvEg4UBNcBc57v9k4xAYcqsh3KRV71R9HWKoHL4vU
xtUq5PdmbzC6sLRu14VuRuoguXnM2ecvo4Bahue8pwj+oheOeotU+XS8LfwyOR/51+zSjeXza4fl
+Iiap5Z4wM3yxm3NqrrOCcxGxkZ1IuhkvQDj0miHOX26yZWFm4fdMfLCT8dYoYFxdpRfdJSMwcbr
tNLtFU5XfhCR2UxQaU38lp1WRwEUj9sBjak0Rf86YEa+bSz7rVGJCfcCkn2J31dgZn56dHMQ6UHL
241mNf25oaIeA/oarWoBtHKAfyTkZog98HjDwodjRDb9pBeT9mKSTbE2KmRAvcw7BprJBNtJooAS
xghLpYGOQsSZ2LetlTICdGv/S2S02bHBa/JW4UuzhoKb73uV5b+PxDvvs6LfjqHVBir+3isUxSEu
w1Csi8LatWzje09W1f3QQP/BOCIieXAWZyp2apTamer3eBNTYiEHcs5KgWa6q5r5kGe+dmEleuKv
XFnuUCqna1xOaPsSSxI7R+CJC32ljHGjq9S6c5zfy6he6LJw1eewnK/n3maWXZh08pwuh7Kz/J1X
a83O95U662eqyc7K3KOb9fk278diLyhPVhEP9R4B/LAO8SfZGqZh7mpU7cEYwUJxkOyua0sz7shx
wkRnUT6bGCIy7IQdUI1iNzXMupU1F9hpLcmrmXgZBE2lSWQOty7X12IUj74p6y1zqjKAeK9WelqL
ox3BhipUiG2IbsT41CQQqYiKXmXS4aj1ZrlMY9s9Xknpyh38nex7/QHfRO/OdsN2O/iGocGpCWMy
U3Nv03I2b+IytZ/KvIv3wDuI0J3ILM5CvyASS1cTPJzSg9Nuq9R4ivN43k1p379GMNoJebeYGXuD
aa5VNRoH4Ki2Rk+fxDumYiF/OO1mKIBEUFrjTJMIJwwY1OaEV0Nu6sgiwX6AZ0kAOPjeph0HFypL
Pn4lalIP8PgaXwozdu76efiaaVCHsJ60LoymP8sjskox+zZ2eEQbl77dhBuFgd5uwMtng12Nvi0k
t6jtXeO8BlMOikJWe3ekQ2fwrjjK4ETEghFv3j3Ug09AJ6bT3iZ0uifNbed7s2+qddjbA26pBCuN
Y0murTLWptbogWtkT6Bv+mZgXvnIq9qd0tTLkY2NDyL0xb5zNGvjmstqnCGcXoLz3eRJziC4HRn2
JFl2FXZduLaz1qtXxMd3FzV0827jl2kPagKlAzn3OO4tb+guW6sXb/UYY8vjdXYgDVdZQcrIK7Dq
kAk68Fp7knAEtA3wl3lOpwV3WMKnq9ej6xcXcVanZ3EsGdzpGX68Nq0/lLIXbWim87gq52+1KJn7
0KRPu6pSMbQUd9wqD7qjMef+G8W2tvb5fTtagvZYkDh4ZmYYOOXGtK1yIt4xFyBKYEgbQYHeyeGI
nUXvXyb460Dqq7vsseZVvyihduLvohXzdakV514EYcXyIvPAURaHK3OkAQ0GxYg+F3ZxN5auXR10
PSp2cZgxRktNujFgQgwwNewIIihgADC4mrDd5XVfzXj3myS6JtoDpjHu2Yy7wZ3ZuVvpD96J5gsf
1aY0163J0s3KON2NkCJDZCFq3eMpcLAIoT9Fve4C0Nj2zqyI7SVA6dWqW06sLpUHq5v8LT60MKgn
VlA8OlmAZRT0nzyH1N2k83nipv2mT+SulCrZ+nbx6mbNF1wMDsLvn0SeX9h6fOtqiZ+sYmh0W5Kf
GT1AQe0CVFTVHh/45x6fnnNtKqMT3Cc+rGU1ez3J1YbmxaoCRE0GWaTslOmsLnBhsp40xvubKLfl
MfYKcwXiUN1liZi+JrX0NumECy5xR3AOul6B58zlFzOvn/x+usgG/9Jr2aCavvnWNnWzbc2uIzWv
YnAcD9s0E+PFrNk2hixJf8gdTNKEGQcT7CQrh1RgasNLMWjhY6vQKVhZkcC6mWeObZ9sCDhF68Tz
OzazuLMPYcrZqOFYfIMIJLrMPcvGdQLZZZ4nHvzL7NRlER2rwwFML6UNco8QV7+tepE942zGbJE5
rwjGJAkhShb1TgEzstt1+SMxeeOx8eiiPHeqA10l2AB5onzqqrIgVdfoTOAt8mapYa2XEIhoa7hY
aqzm1oJgQXzFtzLOzUs/l/p1Q/vIHJOPemlHeEKQeng0PTTbw0KuLHsMM86Sss6vxjB8NYYBJ7yQ
Q8wtx+sId9dbzTLFboBov42wjlnVohIHP2Py6rVO/KWeEseH+WhpX7BcqA6FE46QKAt8D2pOF/Zl
yDqp4+xYmDq6dGc8c8zRvcwmfRrwfTWq62icxXNh5gwXXAxMKKtmA6ctVZzziEMYWwIoa5in7gHH
j0dV8kahokBu2eelt5oBDtIuyrdlU2EIJzvr3oSDso/q3sGrk9JTwPAgta1uKCJWFTZNEAMq9wlR
LudgZTVnoV6H566ZVxdxk/Y3TaTGg6Gyeh1rSDYm6U1VQNAZp7c/aq98RgxmjAVqDWTviYsIRspZ
FAMn+BF6bEWjbTrIca1IhqcZ+sguzjULqNXMs3GV+TIOcEeZt1i77DQMj/ZlL89BawyIt7kfHXtb
lGD3sY4lzbQY4nQ2ocaApauyB43YDGFnf22Rq2eIDzAvK1KD0QGSkG8FDfveK/zposSFezfjQXQc
G6O5S3uv4wgxJhPnaqIwBkOvr/oals4+h7u+HnnZnX2culYdAMEZXxl7YrRAyspA5In0diXsh60I
Pe0Wl0I2rjJEidpCAX2Ym7T+0sDI1k8oycI3pBSdcQvKODqruBLwCvLICoM5EV+bBGX0yhgB9rcF
nlyBwqhv57ipd2+X6vfG0n4vW9e6HfzQg+jMNCfm2JcrBxLlsw+PWCeFOq13GSDSRWPDr1WW9B5m
d9ZIj2517Uj6086gl6Yiictb21bNbonB2dZ9Nt84KUuFQcnMB+8RgLXI1ZmOEMRE8QgNEUa37UDl
aHngl47mPtrUktvR0cOtJFNrM49j+ubJWaw9QkUOC+C1JlUx2+tdjDcJPs57bNvn+2Kc200vv9Yw
IZa44Cxgvv2NEoKIeZ9KTM4ppSpcWflFFCRAiSQ52c58G8GNX1VomZ9x/buAy9RcqTyLDtQp141d
b3O3uoCX9maW/sabipta99+KHD77aL9ambnTSh3grJxNWnjvbli4eLm4CvPK2IyTcYBOrPDfhsil
ao2dM3YPGPBx9owgKWyEWdA41PTMumC34uqUzy9jGsZsm8RIroUPG2Ibxq66mcba8PchuYzEyHSl
1K5L+mpxjcHWK/S+9BqH//YOfZLVreLWTVeFOUXXWqSY8jC0CkphMtoeLXkbksm4mv1xXnd16x0z
lUebYR7mS9+ZIOS4foOHzowB55k3u5rLqRdFayfCzG0ApZy2PtkREO2b9Cbq+CshlnWNMZ3rQ6Xt
lZ8mew8h/BJ4zekqdThtWpRrpLmXqPbLrp0v7LxP3nS7iWi5ypIUiqa8iMOoDyyROFe22TTgTdDi
itGYdTZjTEths5CtMu7yXAnuZ66pDSagMl71XbPwrhYlMS6B+2wgKDoPcQlmfpRgf8n+w9lr1Wdp
aw6B4UXjuWztYBqSJ7e0uRGqGLUD/hVUENLdQVkBee4k0W/NlBpX1cThmpreTT63xbrongoZBRwm
3a1MZn0j0E3sXVzQtp5XQqR1xLGA6nuMLeiEQ5P313FtnohDunLrbt4gV6ofdVKwb+psqlediYNP
MZnxuVsTUGEPdcFcLJdYnono4JhQw0rdnzcTJfilSDzzPDZGc1tL1945eVdjwCXq61SyvGdzGA6d
kgOVxXgOb/laOL1xstuBzDiMVs/DqcYnSC98LBjjSWZbyLXyZm7Hbx2zov0ARLWGjIZB24TVGhV3
pxUnh9cOXbZSkOniMbkHfeeVhS98Q8JH9tiNOVZSbdhH9mYYdHXXeHj10VOh3+IXYLwUJTZ/ZEl0
nYQmzkNQ/avN1PjkoRrsCNpsuEEUg91jVvgUWcSTGprNausZKJ0cQsnUOqq0p6b00o2UgHWLBPno
GSVcZ3xHAzO39plXFVd13wjayDS6mrFP3LDDyRvHmdtt3OgYsbhAtBCex5eGAeM6bcHmGGdU9beq
kuWj0zr4LLYj+xDefSWwLQ6xAWYn1sNYe8auTN3stifAZI3vqUMURpMfRjFn50lq37EYFu52O+nH
WVO13DSVLYNy1OpD24XJRuhTyfmc8nzjWsEcZ2NZvgvCl3AcLyXJA7dNVFETmonyniQL40wN8EmY
hVTnnUV6ktVM0503k8gmulF7CedpClShkt+N1vWeGESlh0xX490/S0fCkEbktEocI17eLkXkcmjt
HX8wgkTozwYzorN/okCeU4AOh3m03+/12iccNvLHC4bRF2nSwSh3/YhqIbmm7UwvjNGYrv4+QHdX
Sv77kX3yYzL3f/6XAd7v/tburVxCstXHX/VOBPc/Q/Xm/1L1tkO+9/r2I3C3/P1/s1h4Iou2FPka
2rJF0/oHi8Xwf7OEhS2QCeyKI4kPVeVfuJ3xG95UGHTAnNJB9xZC15+4nWUD6eHnRzI49hvf5XD/
+b+4rdFb+SfSyx17979/ifxiP+/hXkAAGYZYWAR80HgP7OmF5hJrQf5XeQxHl/NEr+O9NvotXXzT
Xdhi6K+ryNJ2bdcle2gszv4HqPMv4Ge+5zuQe/kMsMKI1jBwKnIWpPRHQxKcWge0MdhDTp1t7Eu4
pxfC0JqzimZj/etLcbN/uhT3lW+L4tfFAOXDpaSmnCU7HJ5GKdduVjDPK2pFGugn11ngzh/gULgV
OrYjfxhcuYb1nRL3+nyTFNGCv/8za0OPCTHfqRwJ7EO+Ra1pezX8ZRCKC4YdKTS2sAZbh37voW6Y
pKsdatFNr44zpefI+Z27MCrqCQFfUzHYml141xPv9H7oCwea8NBa8yrCQBN6NFbu7soVJJYvw34c
XabBShBzZW71ZUxMB4REQPNHT2vhK41LwzdRuAIW3oCsr08zVQaxJxKdIT3Wp5uFaYx+I3KrM9jF
9rxtcB9FATTElHZszZV9FAkU7+CTu/bzTVtoW44w+BOm4MeFYJl5KDTsRuJofHXrMcJLVcv+rq0B
7yFvI/MOAGsMdxby2I/Lrca6woRYjDtShDGqFtkDJsAjxYVpePd+bzUbQ3MWryitxD4wMozLwaN8
SBoJpcVou7W0DINIz4ouBbjtM8v7jxp40zRgZFrfvekYy340FcErpc3zio83K9NbV8rN9FWl0evV
NdwKRl/a3a/v+k/hI1zRdhdqKDdkIQ19gO5HOToJcyyMmso+uTdkhnIUL1y5h8tbv0aZXQGmk8f+
CACAm7LFCPdlGQEkGyNFHIOKy4mPZuszhidjF3Vi3tgamE9eTc9eiHPyrjKzCZcppWJ/pVcVBku/
/gp/cc9seN1QAS3Eu8L68FqjlYRiMhNpEOvynnO+3SV2lKy71j6vTP/bry/2cbvidvn4eEGmJSMM
45cP60dLGhqJRRdgZ1Z4HuIwtJNFPl0WWmh94lP43Rrgx21kuRYBCNA1CLDEaRoK5I9rFZ/iTHM7
7Tv9Xi8JGK8I9ep5wTdOZmjTvvbckEGubyhkeY4dvc1O41+N0eQtlVOFaEDPI73eMr9IvQOultm9
8kdx5aYCCS1+2BaEqrbPMNC3cyte6/6UX0TYF3VBi4quD2whEQ4NSd9fkS3b2KveGmNSQk2z1YIp
VPoUDJLmmPqyMK9aSl7/kh+612AQzsvo4BGzgrBVHcuiQcDCwJqNCpCbti5KYv1CsUjifR/XuM/8
+jGZi63Cx3snBLkx2MLhZPLxOWWeX2M5Bv5nM3yoA+AfiXbSHAGEPXCm+6LMmydyDJjIzKp1d3Nv
VDG0GOFfNricfmNCAmqVdFbz0pR++KQoRWkIUhfT9p4kOicdMnPbxK3/0JQJCEBde9nzr7/ET2mW
ywJgBWAb52HZ5brLYvzhHEENzCwC/RRmXWWKlT7DrzMcqst15COF1ouYOQIMVW8HabldKxvmXu5o
zaZxa3CEHncLBN69e9RxG763yLRZg9nV6RprHNDyX3/YZeF/vOFwxvHBIsoOJf+Hzxp6DfvMsrGm
+GEh1QDYdRQ63F9fZZlFv7+KqVMnEBYJHc0iXuz9HamSEfZJXWKkV4UiKHQxnow6IRoCAhYdaDYg
zLIi+EyF5zZ/lL//9+XSYh+Hdxl1F8NU/No+bDSqmXrsKvH5amU8vdSulayJPpgubCeO7ssIa9ag
43jg+M3HOtAsDSYI2TXdJ5/j5/2OT4CnETu2cCFHLz//YVWIOgRytyljtBjGSKxSmAhlXa0gh2QF
Axn6s1/f9L+6ILRqB3IADGqq0vcXHDH16C0dHNHEr5Xmt3T3GJM0q3JUcCpbIT85k35eSiaqBDRr
BH0ZTK8/7Hsty4bRIaapAxj/GptdMGXKub+9YLkKZSD+JnglUnC8/1b56PtNPvCt4sa392rQsUXX
0Un9+t795XdxBQNyh8LAsD4s2MErBMGIfBffJxgEFlu9JsXgs0DCv7qKMBlvU9JAb/c+fBcZskVD
rVtsZrWZIeRMlEwb5Z+8fH95FQj07OCLy91HJYcDzVKHKLmE63aMIZ3WyvdD2403v75lP7/jRFXR
j5hYiHLGft/af1jfujkmjit5MEM2DNvSGq1txV/dZWnmHnitpwc/tbvAyArrky/4/Ru8314YjwqL
s50qbDHZer8mqnGw6iZkE5tqfrnezuVdi6pym8coQ8rZRxAM7T+Y267Ydvaryv07iqAleSApP3np
lv3yw0fBf3KJt6JtFBCB3n8UZ4TjF0MbWG529RzVJWEwll1haT2Nn3hofV/q76+1KBhYP4ycKKA+
0jfcJCKH1Zbhqkxm/4G33cfOIu16EdA5MAViYjKILabp+tGBhQR5OU/Dk7RKUgCMqIsfqnYQ4aXk
t9yMNoENKx1GirZwaLN8jWsMY4ppTuDF+pZC+Wr3Uw8F2cgYdatuVNHKaPS+DTA14j7mqe/ulN5Y
e9vrh+iT1/7n+2qzqGzTRilFWSCWRf7D6hoZ8sC4NSHa9pTVRWTB/o/abj9brlz/eiH/vG9SPlgu
axMnLbbND/sm3QKKDwMOoyYr/Q0T//aktZg9tab/OyzU9pOa5+dvBnvehn+Ab5vP2vmwYnxHkuo+
cLlpmjEx1aoRZUbLsIRBti4+uY0/GbyyCVByk5fnckGcSz/0DbIXIWyNNFzljO8ReIvi2HqqOs5V
Hm7DudC3Q26JB5l75k1Hgs1BZya1zgwnO/z6Lv+8XbiMX2kdgcm51R/7Rqv38O2oWbyin6pHkzH4
DkUm0G7d1ODqnRXCHkFasTES6XxSov98y5d93WbLoGn9uWfFOBCtzsJSxUIM75CZvl4lePHE2vjZ
Df+4+do4OULzW4hc+Dn6P3U5oYwzpaVM0lL4sIWtQcEzPwuh+36U/7gT0Gg4dIHYffLFDP7z/u1I
M/wUZIktQjVLGM2a8MMd/EYgon4a8ft0rcyx9vhJ6MlBcwsMVDqr0Ca4U6Ph4BwLmIztKbOPYORx
E9DTFPWpht/PbGEYe3HNZuB0ayLaoYK2hZY8olxY6DtEeZRXUQdlaZsTOJ18slw/Pii+Fy2uIPcO
SI1X8uOrKNzKYA5eBykY8EVE/MWW7G/tBM+r/OQ1/PlBWRgEuhbNuwGN4WNqXWrbVSRnrQo09Pr7
Eaukddkb+Sdf6KcGh8VuC3IJbY7ipUf48KTgIqCGyJs2cIq+/jLmMWNyYCctpd1zhku47xIuut93
t60qSvbzXmMrgNOjnqRqIUVhSz8D+biJqa9Q6GhY9cRJC13AHqSz1gpZDNB3Q/zTBsvCRV4UEZGO
3ZyGn9WX3/eK96vOAnhYeINsJLBdP1S0/sKPrNO0Cdo8vTN82TyroXMpaBNYUMrm6B0d82asZHIX
IhI6QZe3/i7XlrfY4JglxJLuhcbx/cLvZC76PIRoMYTQv5IwxHEoQZrwfyg7s944sa4L/yIk5uGW
ocpluxzHY5wbFMcJ8wyHA7/+e8h30y5bLr0X3WoprVDA4Qx7r/Wsr+eqj2PDZBvIHfLatgud7NMS
QWtwbmq4QB1nlpZ8xoOIxVla5WeXIYWT0rHKFhr66/ubSccmy6a6HIPKkWh/EnfGSTBiz7s3hSlf
nHkQ33pXDnetk8mbOi/kYyttY973rUfXk42ZSyCewkaIvrkKtwB8ebsXZav+7cTaH+M1Lu1dUULu
2KEDqH7GtB8RwAM/WMgjsZDIQHl0Hg1NF2O4tHF7oyb0sTAgoR/IAJQ9NyV9bX+OF2TeqAgwghW9
6RKUs9iQ3GdcUfmQyfFgSVWClKo78Vq1xvq7bAjl87XJtPFbCK9+LJOiDrWkcs4iw09LCCapYQha
PTYJ/Bsk3PunWNCtqoGL9gFbsfm5A6Tzd8qc8iLrYvdhyshm7/WhkZEHNf6VBm0a4ntz4HRM69Se
+dy17ZW9/0S2PQQteJZcXqp68mNSDb9EDgUhMPS7IvaDcfWxtbAXX85daVu431+JShoFcovvgGOm
c7Kwgz4RVaLg43e8xpquVxruFUgrgDbB0KcOWXWgnwFnIdhaInpgZD7a9A31WxrN+sPX38vH22Ye
RYjHaWBTGENeff8O5AA9YSEEJ9BpEs9BbNGxYLzMGDfI2Jr+Do41yD0LVIkcTc30K9oXGhUvk6oI
S5CaPdH/MMmqapXpzNr/YQdEaYllhRId+yC8wN7JrFVp3Yw7rGjQZploc7UliyOZu9Nfqy2a8pB1
Hv7SplAbb0f3r7IACrnjFJnEBl4RU0eT+uuH9f87vJNXx8TCs2LYWjrLw/unNUHvHJOkIvuALjUd
HMLiKB6Sx6DtZDlbWcQJAgUXJtHeN1ksXmDwAGGCxq28VIA9Hsep0Z/N2s7v6WkSo+fV5WM56VD6
4VrNG3tJPlCnih9iywTsQpNTO5JVZzTIKbcbkqahPJjxoCS3zYCCCoOPgqa1o2nvXlqztI7YqY2f
RaYpfzFZIfoSujWVEQ6U+GlcyN7w9bZ2DoM2er/ZPUPTq5ixjCh1V/wmSdUYRuB6Ke4lbMYuXQ+v
yl/Z0riX8dbw9EkrI+TJoQr2J9O7+X7NRzOOTDVZdQycVkO0K7PKj9mbk3VXO2n9E/LGLKhLa+ns
k/JLtVu3e0dAsFus351DEFi4uCQ7hTRfAVyBdtnMrY1XmsC+XYlw1UI9cC0FKe0Ht1qsnxbIuq0u
l9ZPJh2MDWOIEurSI7q78wVNf9QJAibCHs8Y+Ul556m1L0XRe4RTUi8IY+D2j0ONPHuf5Xl7NxkA
DOMpAV240p8Dy5oubCiaeCpuCpmNTwaLCMxudyj+tLT7f7rpkl83GA7RjamTC6CpWuvf6gbt06ul
Wg54wdEoo9CzhxBVUn/lGTWZl2TUKH9wuXbkDYHJeVJyhSFs0NnXD9gw6X4UdSlQXQwlcWuj2Fxa
bBec18Za5feFLv53C5TRjOiGmZ8K8TT9GpHgkfxHnm0SYMPCb2jVLYzMfF2PdVEN655wZehldlf/
ACqXP5PZWExBsvQogGH0KMMOPL3Oed+G6ujXBmXlqybtwPY6RlwdcXeCUZTYnCYK2Oga/GWqKvxl
3eBGa22we1DLZupvpsmosFcXGLYBDAJgCi1nlFC8XYy9AUo+blW1cR5GetMRJUb+FCsLdjbnT7Na
BMGZjY6RsakLKISxPdlkG0ID1L5hx3Ro0RH36eyFi7QTPQcKH9/q+oIQQLoDIUGFpDuOaDw0siNH
0/SLsjDETsdbc6ik128Pr16jZtSQbuWWujq+upA9Gpr42q8ARaFqUipkmTtZxeNDmymCjg0+yB+I
+UYnmHF7/qziEv+hjT8/3U3Q9o9zzInpmlSf9BHjRdo/TUKFdQPSBWOChylhCPDcJjACUJBOaHDb
fAb1xvk7SAuNaodAT9wTAT23jxnqRZX8Et3gm1x1LA9OyvGdPdryRyLuA7006OXeqQELFVXdD4HS
stXn51T1yyi0NEGt4QzXieu2bA9EpRwwZjsvJbixH7J1DelvezCVTkaOkMLWEPmSo+kVD5O62OZV
ARAALefo1tdibr10XxbsRQPkHJIwPtNEuz4Oqj6E8LHkS2OlMNecViy3iL7U1ledfjIviVbW1Uud
hJTxSkX6Q881n4wdNl1URfiW67tMd+MG+Y0i7ZAv2DOuvNpDZcgRWLDB7jl/h90wevtRKcSKg7Rs
0YzbEu9E2hlgTWkjNMellHRI5Jx7C6fvqdLCLI9V6FKJ5mAnw+648SrTN0nQYxLVm8lMsZH827Wn
XOsGBcNgUeL2lbMVilQo9eYtGpTWC+n4sE0uIP38TlITkpfRKgrMIti1GHHpzhznEojBUhDHHjBN
5B5U0bSWdDrrPN5NrgMTSk3HWPNHV6CRhwSZPY4jFMHQqitaPE5sFEbAFE6AqUGoICGKyM7oKeNW
qfwlRdEQmmNRdzvT6+1t4idcL5LtNLwh2k3IJtRngzijygb7J7tC7aLOsOo7Z+2WPyXaPpzFeEl+
mOOCY3NKDBaPecg88kSl7lVRYRdDWDbYBMKqWhqVmdHBtwp+TBQgXgtzva3dPn2dHESU15bHoncx
uupA6No40+PJPI6ufs4pOQ7zSW3CQmXZBRuarX+Rs833Ulc4yOqJlXi+tOlQQRcjB8Hdi3zq7lc1
t3Zppx2pRIGiicWVQ1wshAT1ppJZpDjJq9I6r5Wl7OuEjlEOmq7icycVUkYttviqADqXObdyrB9c
wZihPwlh6VvWtS+lWRw4NUZzUfxRs3ynq+bBIp/Ypc3cWPZNbJNgOHpl6P6LgRxCF7MofGBv76T2
fd5VzwOLu9kOV4sW54T5ZjfzIoCxla+5s5lxm+OqvTTTQ5FUkWv81kbUfPh/iC7dD0u2K8c0yipj
x8rq7BCnFWGGM5inSjzwavTIUEduwwegaPxMUlYu8NtI52L126SU6kYWTqe7uCYP0adEIS/oNVxR
SeX/NTrmNQt+QTmo1W0SOzJUu26fOcMDMKudmvBhTFVzjGc0xQ6yWGJ1v5uyPIwKvn4bXgfQwmf2
Gw+DQsi0O6bzT5Ww4At1cfbNsv60UyvqBu+Y6NYV7//O0KtHC/GylYnFL0b9zm2T77ntHIC0ucnR
sKo+nAg38StWuitG2Ri189+iSy7R5j7Elbc5JsZHrU2OmJxbcpRnnLhrehik4dKdnO+rQdvPQtH8
1nQOvWo8xkP+S8MY3o26FZbALOpZ35GJjCuqrHcIwH9IRb/VUmpvKd0ZtVHv9WwMPQ+OQOta1K+V
0OE2bTR0EEub9N4ASJLmrhEqAlpkla5Rh8mNn3ELK/4HZrVnpfthIANLlPx3PpZvQ0yDS6L31nN5
TU5P5OEHcb3qW4w7jCAS7ZAnmvHThVjJIlQHhjLLSy0FHgZjfV45oq15OOvqW8MA2lKQ3jLj50yP
fraWb3NiPZd8T/5kZyFYpYtksrq7GaoOGaBs44gS1iHLuc2bqRUXixQ3lAT2VtdZW9YXxYKxf9GV
oQE5WdyWWX/RWIyKPAETuk6vfPjfcDKXh2apm2hCJbtlrd1NmEmJKB5/FxMISz9TUPP6kAHYJEkH
v2BTH+exJVJVjZ0dCzMQToaOCbvXOiKjgLg8XKiktiNg7a8LMqIrx73uLJBRYwMkrgQHaOfFyoJt
0EbNJBg8fdynQ/HGsZdcFPLEc71CA6y9OD2x8sBXhMDvR7xj66gH8ng5bVmjqcbkSjbxNd4r+WTX
hvJTRx3yVoF1JO+dpFOQr5vV2q+GHHUAJgnvO5Gmeu5bHBXZQ7LB8sJxWLo7XEmdd0B3rTc4uxZQ
k+mga0Ng982AQWQg/jso9HH9ka+VFgdLukDDEySkDgRoieLGgeaiRUtH8axE9roB/8EdBDWu0T/e
HNtuaOQEVQZe36iAcROThkVLLoA5aKCRPSvDU8RXkfopehsnIJAXCZLHbPAq6Wm/qioOeJA+w2pC
QhALhfomx5TetNqMJbhOMZXNutEJThZVd7mobrxE6toTVE7Zd2aOdAvs6Ny1BlvCrL+TeCPvTHsW
+a5IAK74I5BHdL1lEWNQGtbZxXHgum/AU9KfgFpixq7RdN8dwccVdiVBJEHvFjPT16hYRGMYi+sL
6kKXYy07GMGY68qwXXK2jUU69oCMkXc27I+LBkROWVICAZxI3g5G8eLOxbC/sg4CylC8IVoxaJAz
UBjAjqbOFkh/5okIYM2UbEMsqfW/2wE4NmQD177zLFSqmDRtBOg9y4nEUtZApnBEizUqnduZlHvb
1f4usWlUfGq9sPykKwWUFcVzptCYDStnGZnZ3c56gY8ppeglrjpnRQ62aMK4M8pMbW46JlhctOzR
nIi2VHLl5YCGQkOdh8oXymT9zeuO19d0U/JsCtcyCG4o01eiHbQ2Ivyxf1JGTVw3y4BmH90TAlQr
njpue4VD6Q/4Z48OIn32Wohre0JtHYKCGoiLDTraOemC1ukqxo7XDrcrTcwuwj6/PpYkoZDejoL6
yemG+tVSNuOvAkjoF/w1j/+c1PabSVn8WCxw1A+VQE8fakaJOAhr0tZxrSdyB9lsiuSy6SpvCd0p
8SZGaIcugQKuek0tZHQvKHkUpFrbXnZXzFp1peDwfHaKVtwQt8jNL8rIU6YPqWzV5HnGTtSobonQ
A58gsFVaU1ZTszufilj/yeSte0EMeZuz+CTYvpnW5IExKd0NwBu3ySGvRPYDy6chQiXPHEFEk42U
TuLXfVXNpLlV+9zgw97E6xj+qqe5KJscUPfW3UVrgxq5jPkakQzX7o/cQ6jjgzut6qCs2/kwGFq5
7ZBUwumhzyETppClhVYeZ5vsf/JCKmL0bTOi0r7FNkZFCNUQKy6stRc3PR6OxJ/J9X7lnAEy3DVW
HMytKJqj5nRpB+tLSV/Rvxs/7MIgW1ftXB0/D612SvFYO9lDkJLoOzzt8RaXX/1rBaYLC2xSiBS3
4+aIDGmCCCEU6mkKG+/fChvn75lWrZwMnEoj82AwcwJ3Y5fKGNvOdgoBFUDWdWeOYgitJ83xe8yw
BoxgGGK+h7RmiNpVWNZF0iJfvDXMFrelM6/Tb4ozKrzlyvDu7WSub/lrxQu4CY7yBXKke0KxUg7a
HCThMQ/d+FfrSG/viNF9GXsb/9sybHNTTtGAQ1CLVcOnUuSJYz6PWFx7YrV3ibokMMobkx0tye20
NTwPNDJtsmFpwzkzcQbl+kq+H9S47FlDSv8ce8hffdOR/Bk4/54+lk3Gl1JuonPGy+grbUJMak2p
AFtptfYgecYKiGyvpEUkFrw0AfnEHWDlRPK9CLYBBzfhUMNRoq3RRXWr+jY7auaEYDH65wY2zUjN
rUQ8bttTerkWcW0GIDxHN3RyBoCfkMmqhcXmeagc6yofKuonvQCGM6PjvVI5pdLfsNwjZJps4sPV
4EpKQmL8GlkLmdA1O8dBVbALlxMAKIZ8zgfeG1vOVd3n8rdbL8z9LjQ3draFnJ7Y0WLb0MyYXVay
4tALvBS6+LLUyUOi2hDVMQCygCXko0dULBgTXT6ycHuSekc4KouDnt+2MarPmvQOjDmcXXYlW8vv
SQIY/MayUm1vNS4hnCNyqFAODl6q3E4xEpDUkNymzoImXs8X4jzFWCyePwiLs8jgNQJXm6mMV8ge
DDMqKw4jYZsK56iaOdHLmtY5L11t14D1sV39wk+x6jvR9urLZPfrH7A+7StMXHM4gJhzjti0UrBD
cxJ/X9LM0/clkPJ7hZ1EB+MqY4jFvd2WYW46SbfnEL1VuAw1/6OVk8ZggL6+hPNA9ck30P28lkxc
0M7KZslCU3Ye3O1kGlT2E9O4N0qBt5gQjGmIYHuvS0QZtcWpq9hEXzRxnX+nHGCqlwtLV8+nnKzD
nsy5NSwGM/k2UvNuIleN2dyk8AqUqKHkj4W+Y/0iSzpJbq2+ZTDYAzVRzHSEeZC1vmKIJIwPFkra
a+WPapysN01lkWF9mnT2zEbLCq5Qxpb6SoSEudrNzxwrnhE5Ehf2UiprdzFVS/Gb+qN9NGQx3jSD
zZgq2BPbFBr7+Zc7F91RQElnP6S6//QAplL9j9IalhhaRtAXEQttPegTaY1OymMDKbgIiGPIryRx
REcOx2e0ER9aKVwEAI9r6jQrMPhtf/4fuYAGVqJj65YHHD0hO2Nlwn7fpGd62B/S1ky+ANOD9mIi
LKMJdlLexweW9pR62qDPk/a4YFFkJRhgw0sqUXpaalctUJ9vRk1Zm1p7HcGnftAnSZ2A3fFlh0ws
XIaBox68rzN15Q+903+/Dbyh6m1pkKdVZUmeOlSntoUgT/lKr3soOMRy1S4JFF9XsP/lM74rYHMp
CzUipkl8E94/sfJ/njYKiVzv46Rl+phHaAFD7/z1GuADVtUQD2KIJrS2DR7unnFnO6QGjHiHX1YN
NmKCYtryhTOq10NiLBHRDPWli9cxsHKKDk2vx49nfu5WTz/9uRxrUZIbyMppwr4fHJJeOIwCgQcV
iuVFloOgdRxv2Mkedt6Upf0OP2sW5kw4lzY/PmIzMV1mavzsVYkXFmxf7ihR4aduDPWIU1c3sMSZ
KYJ9HLel1Lrg61/8yWhGVc7osdEw0ic4aRqzK6wVjTzegOyt7s9Ql95r2mrj/34VnfBhwzB4hQiY
TwazavRVm2dw9clNyK4p7I6gFQax+/pePnbAaeNTbtuMK3TFPua4qy40JFC5gVvotd+6urdDT9y/
WZWu0wFJvWMtSWFd+5RJtW1swhm22jvuVbMANSOVnS1FEhZSa/aLOjpusMbKekXRL73EDzrsB+la
96a9pfGyeQ2//vkfvyp+PeGKSDnQrtDUez92skYf3Jr8adZu9g68L1AFLerAwRr+V4H8Nrlw+MO/
rSJ6Uk8TI1tQe/MIZQFRR+PsNoPyxprhe9bt3w0ktXNf8YfGqU02JRornEX/4EMno2xSFQ7zpDIG
thUL7Lkda5NpdhG6gv6ANAeX8bSqd7MD9Y5SWRMajuj39Kir26+f8akAixtHHoGjBN4vYv1TzYyq
LRWeP65iadAIlRwOP8Eb9c6mxkbZvbbPSD8+vlMTLSmNSoo9NE9P1ckyVq20Xzg/eVNff7PNof5R
2cK5nkG8nlmXPrsUq8U2NW+v9lRlQjQAdYWZwjRl7Mb0EXFALwVHZuKh9bwzn9rHaYMDLY9RtV3T
Ji/xRE/AKUkaBgsTNhjMUi5hEiEG0PTMVf6pK0+mU5xtjFCWAA/Z3Mm8QUJC7uZGhnJGQlcKas+K
n11kZnGki3rFSFUYEDOQ/MvhVlunTPqahTAEEghwyNApJJTkshXdjb5SK/d77CjftoyFBzHkg8Le
v1oBIOKueVohfsxnZr1P3gi2L5I/+djw0ZyqpIkuzyhepC3Sh9UKobkoNxmw4utYm+yn/3Vc89e7
6N3YMeANOI1470Tca4sLq7GdC3GR9sV6ULSqPXQG/cjCaPMzc9XH74hu8rbbYlpnnYMW9m4TlANM
gSWoVcEUL9Z+nkgLoCXQRyrRDd+yFdPQmS3Hx4UVHiTJXNumC2GQeTKDiFGbHW1gnSrRZnMK0ON7
DN3d0ek1Z18MBWW1KRnvF81dqZvWRXmut/9RCGcj1EHXZ237EVIJTzaXJidwQhVIM7PHunqDAOhd
5U3tURruFNDVyVLMCjJY2eu40Qv1rfcSkyTsFrO6b/AZpjBIE7lEldK6z4RA15LOSj9Q9KwcWiKu
2sRE61WLRlU9N2kRxH2Z/nYyqD1ICGuzhfdtDkRqQVUgB2XpiheDzYTjm1mBW7zIYsrUdOtNSqxZ
C33SiUeXa5DK5IRT0RKjWnRyPKaj05GEVMzOvTbBxAxQwREfB8BQV6945dsBFcWS5Y+6So0QsUPy
NE2e/hdPNgX1PDWfh6zLCJ6b8uHvFqH+WnGR6QJZCAkZdYGvMSDbzP6DcxMmKQQ72YUmh2DvmTix
BlWkPloOGKrGIu+ZjDOYU/acvYx63b1Q/RhvEw6FasgqPz6lBCmCmWlyssA8Sn76jgi7bLxeDfAT
9GxMfEtsuLQ0jGtrJMS6NMsffVYgQ216iwQ5coa64mKmuqxg1yMrLshWMR6Glvw/ExTQXbIgAYta
rQb6lqP39wm2qbUdiBUKorozdJClpABnE3OaBIBI6xvaawsCQDPnR91shEIjOKfn2Alb60IHKYPw
Z5Qyid9LxSWGRBlKXkedaUATSPqJYHbKJEQyDi9ITGl9X1APo+5HkfKau8v/Zq2gDjgulVCiYTKz
vxCVNie67KmVJjJ9yEGkwTyZ3eQKlMvgF21PO7WP4eX5o9eZvT/VTvmqEbcUwKcWD19PNx+nfxvu
OnpQvn8V3/HJ1wgXNfOqLMXQY8khorWvR/aMd+zrq/yb3t9P/+wV2cYhkuJCRE6/n2UST1SoOejp
VkvXk4hrF78Wnk8PJ89TDxzHs2hcyzaSmPADoN19KBD+orBsm4AyIWQkd5DHka1W0NJIBTRM1Djw
9wRpRO+1gJ/78ZKDehsSDN+FlaBc8vUtfDJPcopjytqCBjSWzPd30MZ1a/KVVUGV1daNMedJSM5W
f5kYKi0Yg6Hz9fU++BUw5eC34oqMVC67hXj893Q6J42aupCXAy1U7shq+VHuqn18sf4tL6E+wDY+
c71P5mX2GrqFO8dl3nFPFoImr8WkT3UbhD8Pd3/uDoe9HwUXsx9+n/0zG5yPg45b+8+lTvYcdM8q
tRdcSg7PkjBJKoHn7uaT1/XuEidPbwFyEZO43AZXu4cdt7Lf7//eX30/cyOfjOvtTtC2YuYnW9bc
Hup/D7WzmiC45TJdNDzKawDCt+LCuip3kI+DJhhCuUdtcqDRn4TrLWykl6/f2seNCdfGX85ZjJ/w
wTNHaYacArVFmE0hEoC1cA98S+2uH1f3zL1+fGn/fwmDAcLp7NT43saTofQdpLql05NnyJcw8yrv
fzU6sBlV+YfjvL3ZDU+thnpX0aNdegJMZVY+dElt3S1mTj+zAILy9bP7KE3mWq4BMp3Hh9/u9I5W
e5bmYnVZgDB1upSoZYJe0M7okKCUtJ7U5GdZge/KcYLscviFE0kMrX38+md89gqxxoNBstl/b4k8
74YQ7Tt6BrxICu5buO8yzQczr5+8PlXPHGE+e4O0AxglFNUszk3vr4RpLG/sjJU0V7L5gEx5PbQS
asvX9/PB2crr0xiT1CE8ikoftLUIfVxdOEMRsBaKae+sibmJS7wRLQ981qhRPO2hGYtE43RfqS9Z
S4ZrBS3oPk1M6DwEUlFesJwBpRKkRchX9NVgQsWzt0uabvzfSxowI/DvOUx7FKFPsQFDTvsMHdJW
BhyoK2/+ThDn3ZmHv9WLTlZATLK6o2Gn4W2fWlkm1Ru0hbYSbXpRXcd27XxPDTFE8Hfzx57xaSB1
kMOZwfXJK8eeyOvg9MLJ5dSi6HaO4pUGJU4rnayDB7YuXJy4OnNvn31JW7HGw0lKRdU+XTsyraRB
ZyRFkNdmTg6vLHIZJGaXcyaDYOZRjiDhI4qBweEqa1Y0xsQQiCuvXdThzGf9yfekYyJGq7TlYlE/
ej/KIXIO2j8tM4flPHR1ishIVJe9q5Nm+fVQ/+RSFAexErKvpKj5T0X8n9nfQGQqNchJgT44zq7u
URyijLqi2/e/K7dxnYCpsKjy4M60tJMNFBZdQH6jw1xlrBzWV1IoI2zS7TeFms/3XJjJQV/T/nvR
r/YBnTl9RqJfb76+33+Hz5NBvBX+OAQzV1EPOfkVrS1R3LicP+RYAKZbkNQerWYxkY/HID0VN/3b
S4K5k6RQ94o+Z9/5tMw36UqCfqhC86/OC8GwYv1tSvPQr3g/NaQn3T4WBisYmhApsCbRWs5BSEZC
3fR9VZc/yUWrz4yUTz5JyJQI4embsbY5J3cTax2eYOKD2fQbyxN9DveenqUgMAG8labO3iMAhPTM
M/xkzOBK1gBhuixwHxywZTMiOZ5ZdABvoNuYtPx6mDqEdG6qnjnpcqj+OOnQRKH14MIeYVXdfsx/
Biit5yKt0lzxZYe+xrc0AQY2TTnPCLhmRKqLho76YKqI2xB9Fw9k63iRmhjd9zodPAQCRgiPVLnu
pzpj855VahzW2po/rPamSrTGElUnPM5iirp8Loc9tl9SkNW4MazLRPOcX3rRaL9aezVewbtpVaSM
i34jULkrnBgtG6txTMcRM9lQwfXQGhWlmpTV45JVFduatjEg3hGfcjum2pwH2uSVN/hZ7R9KUTtX
TdFaKKdjArSLjlTOQLiddoM8PBlDU+hKGjhj1/6Z7KlpfFnpDQLrxRl65L0KyOJ2yu2HabS0543V
+sNALt5tvth2uVMctybGk+lsCp2qUy7HuaUlSccgvyQdaOG0TsP3rlQT2/Rx7EN37NMZtib1T8X6
1hRARKLEHHXo21aC0ATnziXdOWSYXbJ0sHqzjATJYSUufVkIT+VAOs8exn+VX70VXlysMIbi7Kq4
QtvnVSinApZdpHuAgGnZWHpC0qWK6jsGCeJk39zEshLiFwalIlB2Xm4meynIvlIE4vSysLvM98ok
fyLiOVlCmtL9L7upoGb0TN2kqpeYxHy7rPlbPfCNeogtvb9GMOUqYbn2oHqruB5JM1FGHfQxdFqi
MlG8YvQ1WyEDV5K9tV/7BGEh4va1CTW6BZezV8VL2LaueIS/gthKoU/WhbPMW/CzsVNdV1KAqKro
C/sFldU3agTE6nQDjNywGO30KKbMbiLU/NOx7LxF38NI3CRwUkUUjSTV/ZNSaeHdcmvXTquSamyW
k8dYlcVgIVwUAtGk7NTSl7MCBXo0W2lGi1q4b1SKJMhzfel1uL/IcKyJ/MwQLbm04FnO60srEyiE
oyrmLMxoCyEeqNky+mmdbUhwiV5zYxJSxZgtMG3quBgMYjMmUZoRAbq21eliRo1ql7+ZUaiwkf5Z
K/46b4+6sTUx7pUsGatIK7ak6BU7ZRdN7dB1FzGWMhcl9jCAy+y8bt2C0UyCZupG2BcrrizKNYPW
Goz8FPE6A7GiuZY2xtUqFDKBOrVYfpKLHItLS2+JpVEKu3QiYJ30hmq4mJAaDQ9gs9LVBHk4felZ
xLMnBXxwIXsbQ6jWtDcEyKGZ9NBV5xdFFc/IW1rF0UOyo536sLYCeW/C57tEee/O98S2JeYFqxQZ
QlmfzdcNmvpnwYL1K8VW0xPCm4A5wfnUqSGCUOicSkIC1DdvKmBpZRLYfN5lyVs2qvXD3BRsw51B
s5pr0neYKHt1YrDkNmWeyBUmOGK3j+NXc1nGp8EpdBfJygxpm30HbjcA9nNUo029nrWsUV+ES+sV
eC2tPRwFsfeCkDFG0SPyWwuBzaNiSP0urWZO3OpcWJuatCYvyi0Bt0JC1y7zCRR4VKh28rZgpn9E
F9E8fb3WfrJzY6uOPQq/LnVz++RYYOG0BffIyQ6VvkvSa6rfVIpavH19FePjZfi7cRRRDuQ0hP3s
/QphuwmO8pHLgPuJ1nAM26A8GgdQIKER1rvuCAJyr9wVF/KCKOMA2ui+2ZWRFjU7K8Jg4tfH5cKN
0DCcWSc/aZu//2XbL//P2tW3ztQnGr+MUDG/DP+ARIv+oGXx74tdFmLoObMb+MTz9f6CJ4tlQ8Nh
zrYLVv7rnX94CaLv379+2h/X/vdXONlwZEuCZlByBcUhEae7TgBbdfnu64t89kZp5Rj2Bv5jPTi5
DW00RnpFrNYtLUjIm4IJxQBr//VVPrkVzkrss6lQeXQ7T24lH5DJpTCBAqI7+oM1WurOzmV1O7RN
E359qY+FKYDF6tbRVkmcZdv0fiAUVo2uHp4LwtkGaVHSU9duhd28zvFqX1agu6l5r/PwQOBDMl9Y
eaKcGxrbmeH9vhcPIB5NjjdbHMu/r+g/YxGdIX2ygTAwIfpcvcONWLXBMGlag96MBDmf6Sy9nRGa
vCipYV8qAgv+3jOTLmrxanG0TNbs3AfyyYumO+g4bKh4Ovgo3z+XJnUnMrfLEj3VYD4uaEyQWfEM
r+ym7tgHVKb5e562BLByEmzT7EQrPaimxFAFk2pUv6xUXX6YdmYswbKk9a+vX9snbRbYl1uVjxPo
VnU4mcHwJy+OJhDVa6S81df0PNBmDoOGe6xe0EmjoM0s1Ntu7PR+twzjmyVjt4zqViGucRiG4ldX
udmtEMO6ab/1pWbLOLb4xAnA25ckT5DyrluY1pyuUwg08NLiYBN41cHcBnYddlNHXsjXt/VJeQMy
k0Un0KJOamPBfv/YQeEnE15JbKtFQTu/GAvjWMeDeOuJi7tlW93G5G/q3sSxc2l/10TeZJAFW/Ne
SaU9ovAyZGTMnqscLK2Y7lKbirLvdvAAgxqDhBmd+cGb2uBk8PIraShC9XEZxCcTApWzbpIeHb5y
U82A81vvXaOagg7u9v0gpgVJrar9Xos1+5lyVN7hMNKrM7PSJyUCZwPvkPkLNJMF56TpNrXgdxL4
MZQIiK+7YvOO3GkmmuWpNNh7BYVXLj8J+yxsP2tXOUcVNZhfw1oXr2eexzbuTp4HGqSt60lfh/Lt
yfMQJTy/goZfYPUjPM52bAiXlvZVopvyMjcA+xPSoEYEHyy3Y57KRyQ3OHO0Qvnm1HEczlRAItq3
ywUnqWJHfJ29p6ltHkc69WdG2zaNnv5WeIRos5hoYSicfOMqMDBqZnxDKAKSHcD8CuSOYuxAACRB
vPTDmYfzyZzigVyhUOTRGOS1vx/cYppzp4pJkLVpC90g2G0vunGRF2dewSdD0nO2khsUEsSZp03u
lYx7L0+yMsjg7MsglgNoAi2xFHSrktRIlI6DXROdNOIjK1Xi33yLFvxLsqr2mWn04xN21a3cjMYQ
RATdlvd3vDqlXCA0YzmdvOlHpjUu8TPj8mStlnGJSDN7/PreP5E2MWEjKgPajwiOmeT9Bb0JwDni
7jyoyZSMdxxt6U6OhaL+zd0Z7HjVe/Zv22iJ/RAI4m4tLAt/7aIipY/GNV1ix2jM45bHTGpvbID/
IJIvZmZtNvMVwp3uF5k9yXdzXZzXfrZVGU24fM9Wz7fP5P3Q5D7AoGyANbg1px90F/ckvNaUeR3h
KX/KAY4Cy7T2vcupEXRpaR7ZdBLbYZoiHHMrP5DdMRO7jL/VVxalul21crkA0kRpaI2dM4XPT+Yb
lh4qZrxWBjK0rfePecl7T09SGptD0SBPNeJUEcf/I+28luNWsnT9Kh37Hj3w5sR0X6BQhqRoRFKk
pBuEDAXvPZ7+fMnuOaNCVRSOZnoidvceSkwgM7Fy5Vq/wYJlbDlxLO1XNEnNY9MNwUtNORIAfI3d
jjPVxbiSPJyZJ5Xiq0DloWBEEnP8II0qN/E4qZS0R8c4tLCtIGG1+g2V9zU055mzCWQeqFl0kNHW
c4xFaFO1aIJ8gjxjM8fmDnMODH5mM30yrCR6UhCV6Vw+/2DPadBh/6g096lmBDeNYpYH7Ff7K/C4
+V3itA4mllVxJUnxfFC4dyUrTYLTGEwBjJo07ReZJGHZD24xk6la5C9xHRzkL9rYtPAI5famiBHS
shophFTbl1cgVvU1leDTqh9DC9SHTW5A92eRlnSyjzGxVgCwsep+IpCjjLNLwHvCgRtT3MYxxxjv
WzmIbvx4bum/W5XzvY/74ZMj9zhF9aCpscuQ8uYDBll57s1NZplu2k+AL8ygVrSVQ+A0KANvsyi7
0gjC5W4ZoqwGP42QSLnREjv9QBUj8Eylnv4HS2KboBapDiOqsOy8ORVX9K6Hl2QHRf+UZBbcWw6m
nyNZy0PbVCOXYb9p3Zx0fEWg54wUiM1JbNLnYi8QJJa3UADvuLDZycanS3QwEAK6aTBe2rTwsH4B
LYy3o1P44w468nSfOoDh3NjXqk9QGMx9lDX+xyqZ67X68LnHou+u6WwXhy94efMIVPwzsWDAA1hp
Y93LoP88FTP1FStxNKDbavxdr/HIVjOVIFbnynOXyAmOrJltXflVVsLGC5o1bPyZgEL9HzlIdP0A
Ji/zfmkEW4lnLEogcTc/ZdRfttQJjavEps92+bA6MxSXSLobKOUgrr5sWpkTlrcQRppN4SBCUSPZ
4KlRlNwWg7mGd7BEQD4+TwTEzkQsSgQEIMbHcTL0O2yOQmyDxjLVp3togtnWoZUYX4VKUN7BBu/Q
wMRMp99IRQvmozZ9CKSNo70mcU19psjm8LkCQKi4EWY0D5pdBMCrLH7o6ZYk2H/xXF1bVjy9zqqG
4LVDrmPAy8lk6w5rb83ctUBTvoJnVV5RWWleU+iZL4qk/FCdUn6Bcid/rTGOosOX7uYeN/Tt7PQY
XWGQhViIn1SDKw1NHWBRYTXyzo9a7WPjNLIBnEsGS9RWvLrbahHUI/hHyKxIKWjtjVT2dOZ6nCV7
TIEd/00ZIEjuk9QZlV0IRgczPZqKmlvkmZO6wYDkBnW1NKCzZiXGmwP89SXya7WC1xSM3weT2XPj
YWwxRsJv6NWYRlQQlAyKllvIkUS60JoVUL9BG3+lKuFkrwNpmSCWmumzFpjm2i3+NOzSJUN3SMiY
iviyKBjAdoeepVMMZTpxLe8U3dNrZ9iViaEe0C0JoDSOzUpMe2+LLTYVF3caPEK1TbQmjzeVsOOb
m5o0xJlg0xnAv/CgybSHOZZN6rKjZXoNRE5AeFJ/GOhtefQyu32qZerHGq+XHaAx/SqAo8V1Tq6c
DznyqSsZ6DtUefGQwqmBxrDAAJAaLh6yHGQ1CgXWzsD7xaPW1+eezVZ/64ay5G5c6dgvhqOs4TqU
Dc+TXQibUMeRkCaRR6N2Ud/Bj4p7AjpchVNBNdadWWSDjTzkbodLAYkYVL1bTeljC8R8LUmeYiBl
gZ60TU4JMz8at3rVRc4BclrwaMVJ/hMO6BRt7MjRfkYzdzV3TpL4vp5M/0fT5l23w451ukfBpbrm
JAx17lGa9Na28FnWTm3x9S/mSJQohdKfSBuW6Zxm+JnU0WrAckVKMXFxEo9ybbzNAXZ8jQKrvwMt
bAPJpDGjkbrfF+SYH9LeHPdzhr1dohS0Ty5HxzNbmu4a8HOhEQUyeJFiAmgMbN+smg3m0p1XIbr3
kzKQIizvfTem2UZXK1zD656EZAvoBuAKKj+gtvVl9PebCC4KOiSbOpWyK9+Km2t4emQzpbWWuZ6m
k4xlq2j2yaAWKHUsNiYnLG0VQ6FZn6MjtfUx0flJ40J5jvww/irpHfmkESAMT491eAI1i88E5Wrj
NlRn5WetKr/MGsf4DOPIZ6OypjfEI9uPcW3Pr5dX4h0Md7Q9wFUAhDI0oqBCbieW6rcCHZeA1mrK
qtxoEjYCeL611YCrBV4bO13Bne9WiSGUeKVS5iga1MIky1fHgTan3YWUSpFynDcFFf7J7TDcKe6z
vtRWriTvUofLh6R7T//eMSnGyIvMM+fDYPU0SM+TnnwbKVf9mowMfK6Tqf6rZcyI8lqjOf0Iyjh+
6WcZwSOo3CQ7Oeh5DBsVaHsYVKYVkFhlyIIruS9hQAwdwolX6FCSyTvvV8gWNsie90O7JNBLUMMo
zCQ9LrepXW5VPaWBZEugF/eOVsz6Srp6Wki3cMWhVisk5uD4LkllutXm1pAAo2n6TL/qY4W+i1bp
Ozu0euotqe0hCNhvOwpFm7CjdulAo4V/R7N5ZVuc5BTiSYSaJtYj5JZLElfLIaql8F4ZJvti0wx1
VaPZh6p0HUSBslf7cQdW5QprxcGrMCxzu3Qtcr1H78Wq8wwm6CJD1/nvxf3PJ3wWjSWeQW2GuyEA
MYgwsmp+MQPd9t0myPAQpsrrBvjC4bGHRMwg48Ppg3p4EPASrwnz+WrIfevQBKF86+j0If1ODj/U
g9HtotyvENUZx31aaZid+JT2aKjJ0PiTdIupWr3j6w62WVVDqm/aamfn6CEUcotceWGrN3Zdty+X
J/40SKlAIpEu4tILxF9eFFXiGIHKxjFIbBrHf57lsd+2RWft0JatHv98KCZW8AoBJYKQOf7yUbJJ
6jaCTdfpAw3nFLPbsoUHDoS9WClbvaOljpeSCxjwRz5hjBBYzeOxWkuagqqKOUvzGV3capjI2aCw
pNQhPCUJUYMtnJx6O3JLbs89x4PAPWLOQ1lnUIRgmDROrmxVGOdSlfoql2l3NWMN6fVDUb2qGlj/
yGY57UDRH7Iwk+4pfisPgWPhvRJH5UGv+mA3JlmXIsWQy1cazqhXOW4iH6qpKFd6PO88tcX7ompP
b4GOB2S2JdlPmcrJQsk/w7h6Mt/kME9zD/Ul6SHxwZPsOKt7aZ+ODfayIUW06MAFGdlKHD8HJKTG
IPhJYlLpG+ZUOYxtF4Sukhu4C4+DLh9KPDjRABmsMEOAJDVe1LbUflzeHSdHNK0j/IA4w/j8qIgs
jmhSwnoO5wRhHywI75TOH+/LzhqunFnFTXRyKJLM0VrYOTsotVM+AMEvWQoS48PRRjrGSuBKh/aB
a1yOnCAiYmj/mZ/nZJyf9dYuV+C5p3hxXpU8F8gbHCtkRBenS1Sge0idD9KhlhQH7A/wFK7J6V0Q
K861n+jFZuYfXDAkdAgnoWczyFiGu51SQ16IpbWS/0nZggdid1BQAvRPkrQIApqOAOWQou9pRIxV
0erfC9Doykd5JklREXwXr81Jc6rTbQRRmTs6Khwjwv5PSIpm2J37sW3iEEw0n8IByEI2NlO/C4s5
RIe2DwfQO101fiKhaPItejdduJW6EoAMbrGT71JORAyV2yiIijAsKbhc3pbnFkswCUwHMoTJ8y/2
JbWGJKFzCUZ8qu0PTZQFnya1SjeQOcOr1mkMz08y/a5AWO1h0gFNoiMzfjDrvtkhNTV9ufw4Z8I1
ZR/K/hQp3+2PjuNaN0fDgJBbtlGiLv5ixhnC4IHpf5UDh5Tq8linhVkqWJyGrBT9M7oAItP/LVWb
kBLg2yCoBI4/bsPIvIZbt6NaPaBZ0eAmPUVf2JZIO9koSGTpfmV8kbQugppqApXXCWvCh28x9Vqa
AA9FfGZTTXH2FBsVTpCo0AD95lQs53h4nWhu3+MA022VptT3c5RjiCll6nMzGNNKUnjmI+HuAAKD
f/CZLCssUt1XSq6FORcUUDmBKRkHA3X1tY9ETOrypUX9RiEDAUS6lMC29DlUw96hV8yVF8Mju3lU
J7X+rDgBzUdFajNrJ7cS8i6UDrDjHuQmdBstSfljOodZkstBTEE5S6vt5fU4MwGc25ju2PSIyeEX
yxF2tgyOluUIDIqLLeKrN2ZSGVeXRzmzwxmD+UWAAHTwki0MP2ey9AgTn8lG+WnuI6zw0hgwNqII
K9/2uRcCtMPNTMc3AHTw8f62C4cOsUPYwyfBueEGDqzVhlz3dPmNzg1jw8RwKG1AplzOG/4TqLa1
8JGKGZys3ejODco0a15bZ+aN4ieFcjaNgMou7lVFWKh2G1HijJUgRwFObraapGcVEN1ZWfkUThE/
4Am54XNWMBBAj0WmXBsI/oT0z0E7DVwPJNRWs1rJ7/H4RXywUFAGnLXZs/PCulU1vBSTIpc2fqA7
93QUJa+Te9Lh2mk/jgC/1ioQZ6YChDsPSBeb1t3yOFNKMAvwtHK0QHEldulZyW/qHJjfBULDvp18
csarGOoyrq2aXmzbNO8f+U30Ny02nI+Ak4z3tG2NKKdoKieWWwNAXsOqnNkXEJUFIh3shRAVP95+
RRBRMwR2uKFmUV91Klz8WVs72k8r4zSYqNESv3VK9vyq41HwcnGAiHY1Nl010v79iDBuOXeeikMg
qNoo8iykvO7iognvCrRyUw+N8/ALUrmvsyJpnkkNey3GiQ9rEeMwl9SEMIFJIrE0+Mn7ogbNqqOb
VFjDx1JvhQRdlfxCw3ne6cPUHQARbaU4e8Mcod/qo1PuB8pCKwHtlOoO94Dbr9glYEdPrvly60tg
QmXKiwPMTppJv5yhKvbIVaVb2lvxQ011+DEP8EdPLbRJ436awMQPPxNb/agOaPTYda//quUKjRGw
MVuzKuarsQ2RSikta+U8FCt1PGvQvkEQUebn//jEj1cSqVvHKHMWUZKAwbZNYd+ip+rcpNqIDxLc
sr2UDvZKw+fMoAjv86VDm8BjRV9s0rnM+8boUF5q/JmgjwzWLWo87b4ai2lT+VLuFXQIN5cj5mkx
GFNeNghWb3y+UF4XGXIfmomqdxiwj3XWfAnZRE8FILnPdjnod6g9IouGApzzzTRDBGaptqjKJjcQ
voKd7KcvZtiG3xsUXu5AEagCc2ZNXzo1N19XnvPM7Ah0Cqgb8DokSeLnv2VIFTCIKjbKaqP3YJ8J
9Nj6pYo+f7bVOsg4s9Tse6nH04MiBePrhBCdoJ7rme35ZWtsI6D66qEosize1mSv17UfJ28oMmbo
G8Ujws6Xn1dM22IHsdtB9JA64iC2fFyrmKpyyHncKNVqL5YhRKfQuXZSmGmfhrzRvlpthJp0CBLt
8sinIRk9DlOBVwXBCS/IxUSlUMgEKVL0FOSBFDII74KWKkcHqnblVD83FFIuohHGRRiy3vGaoO5N
XVCjitNDc98ipOi4pR337oS+7cpbnVl+DhkkVshSBVJk0bMIMToMJJmehVUgDwp4vbC/z5oaXEuO
PKEEjBI2WHCtltdcMc68I5+FYMCRuFBDXUwnkl4pgocywi1KXW2Dpne8XM8T19H7YCUfOwUHWoDA
AKMAowPYSap0PJ92HoPwQbwbCHqS25sSRPZbXkPUE56nKNwmo8YFWoWf6OxGyzeGrUVsmg9laqKo
L0kIYbpkdNjOwiiS0LfN6FKamR0GG1TxavUqwNoQue2gq7ZOoFa+J6Gf+rU047x2e6D1Di4JZN8r
MebM2tEqFrxt4bXGfjl+rRLndiikfrlJRiN8ISPtbgQB9YOBGeEj6BLZy+Y4/nj5Mzg98kmXwPpy
6edOA1b2eFA7oLKHXwsSLlXhb0uqka4WD/Kfp2cMQ0cASDEkMCSHjocZlW6AWufA2o4mFQrDZH40
xxl2OmQVupE0aa8Q14RlqJfVdSkbFRs2xkpYFIFRlESiiNTKnaLG3yuDSgn68iyIz+I4DOlAqihU
AXsRegaLL9ROda4vpQy1B3+Dr2YaQkhAmsibTHRd3TY1w/3lAc/kq9BoZaEgx52IFV8UOCQcOCZc
DuqNGtpyjzK06Xh4OhgOkj3K7GzicIBgEOIuK7t6oFm7TumqGS29Kk1RGPWtwM2b1PoayllyH/lN
h2Bll66UYs+kamwzAQRH5kHoCCzmhbAf9K2ErWpWVNoWlTlzp8pgK2IUR76SLYcx1NraxvJZr66N
dBx2dYMFIyLzwSNAV/OG1vQaCO5UDI5+GSvFKpHpcf1dhJpMyhX0h1WEezD3KeFP2taPpAzjL6FR
zm9FQkN451Ci8bdJCQll2xdd90ThKit2vm/joJDSSkE9At3KV6lutZ9A3hvds5tZkTfjDJZYoQHx
Y2XBTzNM8krqBuwz/NqAKhx/AUMFyE2uZQnBlB63kb5JaTJNxnilVlOyBe6rQ2sMx51Sm8Nd5Vit
4fVyqf1EEtncXX6W01gt4iZ4svcMgQbd8aOUSPKSgyNG2QTlN0i+yo3TaT+GsWpX6oqnwYWBhOQF
xVN6a7b4+W/JiBRaUYZtKAPVg79RlCSm60vf4vLrnBsFhBO7FGUe0QM/HqVR/TisWi5DSROyKfrc
3o4F+s+XRzmdNJjpNAvgHbL3OMmPR1H7Ak0IU0k2UVjUGwGY3KGEGVw3qvHz8kin70N/wNQIDsK2
nKzoeKSKe7OQnscaNsnzG0c3qOnjhLC9PMqZCASgWqeOKLIg0tpF5G+xo9KUyoePOyTObVSOw1sA
UMSrG2SbBrbma5C2sQsnF9fkbu43qdL1Huqr1SbIazqeqOvcpEGELnzSWStn/OlsA+pSyGTRMEHx
ZdkEoq+g+H6aQj7Vq59+kqoIYDbaY2wn7deVeTj9MNHAEOp3NPrALi8/TA31H0JIIrlIE7Z8frOS
uLGiNteAP+PtEI+400ucaRvQsKrnm2Hz3AHTeSF1Vv9YZYFOH+RzQCcKOnngxo6XPs65GA40ijju
Inzu5Hm8MtUgWbvtiqU9Pu7IDh2u4UD7hZ/yYi8HUjeBN0KIMVfr5JNDEuBGNv0ZpJcBsehyTIUC
yfyk7bufGrdLDxmM/vvleT9dYZDRkG/ohNHXRuHn+FWhMcN35MiC72BGu3Diskhxo0Ojv1qb1TPH
GO/IjYiTDNoFgx6PhYMfMTfDw9AOC+yAjCIV1foobZWbvjByxHpDw/iVFrMVuSKJuZ0mjueNL+uA
p3ScafHrknvaIXNjx9ZK2nfu6ZgGkTW/I/WXi55Pmj8oTZZRdelIv3oUGfcq3N/nFrTlM7Lu9XUs
93K0CTTYS3YaBXt0uh/t3IZCMnGRuAo0RAtWHus0CoEBBmNPg4GUiC/jeM4wnkhDqU0y7Fe6FGyb
nl2ZyHH/6VEExhpYM0h2/ik2xPEoyhi3Mu2tfENfSvpeplFxQyt9pt1vyCtFuJMXYijBiRRBnJL5
8oXQv9LL3AaQ4gxY8vWxFuy5tf9xBZfmBDhYU8hIoPi4lHrKfQmrwgExdxgK5QHEFdrdtW15lz8e
8XEcfcDk60LZhU3DF3xS+I5Sax59tG83qZ2Pn6ok0j5paJK9WFojX4GDNt3AlOvDiDw7Gpdz8eer
pmsmODxix/tt83jVIr93itzkjgVYRRRbnXxf2h0GMQVGTpff9ORSBBiEmyzLJqwxyZyOh6JikIVS
gw6HqhYIV2VuripYVF2HZMpau6aICjDpdGa5fEFM5D+kSEswkD0Q5O0KTxDu5vhGDB2iexuqaTIQ
lFwdnI2RjHhIjJkW3JtdhondBLr7W1pTIXPtQtN/RgGgwH1oBMO3udWmG3rI3b5SkXrdZIqpgp3P
co6YoDQmyP/0v2cgOs4MoVpNAXXOgdI9An0wWxgklWw8YSnR6S7kA4Ba1EVx3wqVqX4OfbU1Nnow
IDrhtwNKd1Y9TNm1bqngNHMC3gY2NmpsciBhxNwOvQKPudWTyAvNQr1rJMeP0QLpm5sOvSQk8PPQ
fsvCqT+Y5ZhKmB3FM2L44EohS/dmfSd0nWJUDQcMF52608INnXzpW2xFw40T4ogDET7S2A9BgGV2
N1jS1wKVxNfA8lWa2PX0ubMa7WcQF9LXUo6MHEkfIyzcTk0sh7jbSXc45Er4q+tDiWIgGUn1oRdq
N17Ztyh8ks8gyZfIMzI+YF1i6WqWw2g/6gjw7LPADGe3Uks0IO2ihOyPh5zsSY3qfM3wG+AFIYt9
LjG91V25kzGzkiZYXPdtqBMUFHQSAeNlI7ZIXTqZ5rYzKrym0nhGxxnlWpZpxCk93tFNLb/0WZGp
iJ43MzJdbTw+t2ml6p6FqMAnfBiy3OucFsMS0Le15RZg0SsP0gstB0OZEC9qoG2X7jCV3cuMveEz
auh0l+OyavNdyi4JAAKWY7F18FAsrucS6SJUevOMfkCHviweBRTXvR7l7d5ll5mGh64y3am6NnG5
GvMSYTkuj+romYKu5iXWnP6M52bkI0LXXnWD0Va+aAqQEzdwDFyGgFB1L52TzTLagj1ZHaXfxMbI
bCh+Ao/oxidH7qqXRDd0MH3AoNgh3Po+UKCXlU2rNKCqIxKWEESU1j/ILZKLmzy0akGWtxHiyKaw
FJbnCSISfE+hG/iD9QmFj7jYaKFj35Vz3X/QmE1+nRUIUzmt1+ftDMcRT9xqHoCSp8KkgI1oCaxd
gqFZUWCtQV2WkHc58JyGWA4mRRFZuCjdLU8mHRDA3KUku0oFIWZDHzfcOcAEP1RRpH+cR2P6NKQl
QiW4DboZlZWVDPgUlih0lwS9jGqQIq43x5GvQerJKXvKdRmKFtDZnNzju82uKnOwwWHMpqcmcb9H
7FfbaDauYZCXKd7YQLMUICoueXy0JUT1j5cn5sw5SglUg//4L73wRWIAkGmmS68juy6X9n2Rp+NT
08jOyvSfZkW8PncAykaCWAIw8/j1KcSomRzG2UYaaH0M887XHUyR5WcjMHZWbryAJfoQ2zOqkJi+
TjqwjCqQ7+usX6ldnSSqYKuhjgMFB3mukDQfP4iilnY7qLCYfG3yvzuYQnh5MTc3lYm/0Z9OLZ8C
/QVcBUjQqQsdDzXo1ZCSfwrngtLal1rq/yob64+tC2jvieYSNVQIKuyu41F0ZzKsho4Szpltshv0
QH+OoiZYufufmTagNULDzaLERTdxMYo5csctqc/Ufp/g1VHPO+zNhOqptXKDO92QgLRE5w4kzxk8
TK3RIbcw5t4YNh9FElnTzi+B5F5em1PYDSuCLSbNQdQFBdz++IU6owmbOMK/3UGDBLeknLrNZpaT
2d52fu6XblGNXYUwC74ErhRPw2ulmUOxGY0hFkLzVXfVaV3ar3woZ96erwQ8IBUd4tSyg9KEVarX
/YDESJ2bW0iJ9jZRUP5ZefvTvIhTh6yI6ihF0pNNo9I8jNRCmD8NEZYGY5g8oSsD1b4tqx2NXOOO
YqHzURk1bLhzA4qcKrUh3hOl8WApafyJucE9jXq986yljulSaB/+fCoQdqcv6Ag9EtL94xXy5zGu
44RmkhNgdSLLLVm4A1vm8lScmXB++3vplryUS9LxKIlaNZhzUrm1UgVLOacb7uQ0VVa225nPB4gR
rkr8RxRfFx+p0SVmP8RKKQxvatRxwNoZWVQdUl/P19b2pAIiOPpicQFOAHQ88QHwi4LzvOI2YfXy
Q4hzzEs8O9OnLjLCg4qn+0PXKcnHwA8iLCxU81XvE+O56rktX57a96vu8b2GJ6HqBS5AuLcsVzAs
Uf32I/B4Jtpi0fXkz/LnMOna79xFIlBfcOYbd6iG3L5BFUx7UYYqDq97M5rSTWa3+pNPp+aTkhQY
AOZJJ7upWnRXU2uN4TZFrfMHgqxgSlWKvDepM5XNbp4H+WfSDtiikrdSVY/LLPtl+0OtekVQUFCM
9Nn8dPk9TxeXRgvgRjoNiqBxL7ZQG5tjqQA23CA1G3sc7Tq6xbH6WYExsjLU6f0JXjpaqFyeQC+h
QHK8Ww1KyFBaWobStEi9rmV1tt0yLvQ7W6NxdrD4L7Dhg1GteYqcGRmmCY1VqjzUD5YAYLOuJuSB
MBca1aF9yWPErzHXaHaaVWlf1TAZd7pfJS+XZ/Y0TFE+w9GBdSReye+tw98qzshhN+wgBFHtuQE4
6g+G8Yqil3Hb+NFMKpGskZFPZfKE1Cz6nxQw6HqyrMcTnHDnkVMdJkWSKNVTZs+YJCvwPLVdFdid
djUFWlDj06ZJj6HqQBm0kzJ9spy8w5KsTcOHaPC57RSlhKqXAo70KUHW29MwE20AG6Ake0Xnp/pR
NHn9GHK60AY0wugLjk0Osp+4cT000J/xecxpJGGHJXWu1klxui2DIkk+jH5iSi52kBXcra6soYTZ
UqZ4pg6YxuMapv+SrKnJDzF+0LpLtouGbFVjVBrNyfS5lmorFNBGvzuMAWmCm3NZ7/402oGp4LMX
hRPhDrVM9moDU1IMDPEmm5vmA4X+DroCBso6TAXv8g45QRxQsrAFWpVFQ3/AEeH9tx0SQLWy5ajv
qGlb6W2iQgwTGl31AW+S6sCNO4BCYal3fpGgDnh57JOjg7GJ5mQP1PvoWy/2CnwvKYBRiXwKjLBr
EAhw8FRH+9fN4T9+jP8neCse/hUvm3/+J//+o8C4JgrCdvGv/7yNfuAKWvxq/1P8tf/3x47/0j/v
y7f8qa3f3trbb+XyTx79RX7/v8f3vrXfjv6FokHUTh+7t3p6fGu6tH0fhCcVf/L/94d/e3v/Lc9T
+faPvzCXyVvx2wJcev7694+ufv7jL6EU9R+///p//+zuW8Zf24RR+rb842/fmvYffwH3+zv9J443
0cb862/D2/v/F4TH30kYbJ1qFsY07Iq//pZTCwj5G4r1d36i0X+hh2USr4mcTdG9/8ww/04ahK+5
qEiJW5r213891dHy/Pdy/S3vsociytvmH38dxyzBjxM1LrDc9FqpGy43v2alWiwp43yjhAYfOdUL
M/3Y1nbqf1JpWiqfQkom33+bmX8/w+9jLnhWQq2NKxXlLwPUBn2ApQZXNBqgHoLUvrbc+8B9fP1w
9/RxbbuLs+W/T/PTMRZXAGfq9dI0Evs6cT9/fQ7cD767UtNd3BJPh1jAsiazzCq84O3rZvvx8+3z
Q+w9zJsvsrv2Kgvk+elAi3O00ut0MiYGunFcxXsOPV4m8/KVOLjobZ8MsxT88NVQkeOCZUl8jJOL
vYXWRj6HO1MFsqKCT8DW1LEPDq4dBS6wGXq3o4ErOwoh+P1p+nWSOWiqditBc2Ull9AUffqvaZ53
9/fOZn9Xu87/cgj1OC5Xk4wYV8qbZ+7XcPPcunequza9Iq/6bUOy40mpATSAVRT6B8vYXwZcETJa
6/vC0oetlPihh4KZRuFAsh4uf2DH2Q+cJIHsQLyMOA+2DWTb8euUEhRRzF8R5zT84jkwbMRUxvgw
SEGCqOkAcDGp5JXjZRFIdIpMANlsPmjaiMI783jMBLH7OTGN7FA1CpmtPOBT3He1R3Uqv85UK9pf
fkdtOZ9iQEUVDUvgWEKF/nhAX4ortVZVBsw6XFJq3dzqALE2hZFgNlMOlZcklY/XdOhsw7aybgyj
Lg+NMthIdgXVLiDx/laCuykpIFLg9WnQeGkUYZ2Oi9PsSaMfP0ogs9zGyJxbyw/Qv8mi4hDUpb0v
x77dRk2PuSGaNDc4hFdbzAPJnciXdgZNXQQO5BDPY03hf2VkRH1m7C7PwfGRTsjGaksHKS2IUwJx
uYhxBeSHLOucYKeVobxz0hRHQUy2/3QU2F1UH7jiAwugbrIMc5Kh+dS9qx0yMepmwD5tV0tdvTLK
yXKCqQFaC1OenhLKTIv781xLiWpMmb5rW6d+KaF6XqeVMTx19ElWWtBnhgJizq1NoEJOYaqqAJSG
ia/vpsCiOs3InyY8R7f2rHePl1fo3FDUEEU/nS4m8mTHm7TIhOQBQLrdjEgYmpbD7ClRhDQGToAr
4ftkM4iLOscq2RuYihN97ljNUWSOQnMHhsTAUq4cvBZh5JXPfBlaNKoCov3HXYOdx6d+/EJgvQAq
DE53sHxF/ZWXCvbcdYo9UOo7hLW5sconBwBmuhKhjzNntjl5Dr1GfPMEixW+7PG4shrKVYsN+z54
t5Yz+7T+nBrJkFD/iaLX1rDqLxG5FnrRCl2XldGXwY3oRiom0LowVmjkLj60DCGGsteb9KAkchVs
5gDN1cPYANenwZrIj2rvBMofzjQAU1glWPICxwTcumw+YlBbZzhjmvu+KqIDUTf4XJoDLfHaQiLZ
nostGWy78mksNxENFLAZov9IYKEqs1heI/PnTDPs4pDlU+CGslHcVkUY/VFVm8UUo9DYoDRLnYWX
PF5M6rbBxAdYHKq2yW6UjJ6miTzxLmnGNXWeMy8EOJPNwwfBsbhMHoKeltdo80Jm7cweBm44WoIv
2f7ZZ84LqeJWRTZum9RJFrszpvqKT31eHoZcLUiSGqhNoM1AUnlVRRxaYSEsowqFVnHkAVLSAHLi
f3g8f52NpFSituNhkPUUs2otvIHsjDJ/N6QrGi+n80cvDygG+5BTHWLs8VAzkulFaJjTQfb9+s7w
03ovl864kkqfG0UAj7nQgMagvn08imQ7cmDhP3ZQsknatfhrHVD1/n55kc4MAoGQ4wJoBHDId5WL
3y7fTctmc6R4OJSFMtPVKaYc2FXY/bo8zEmsYLboKQL0IT3hbreYsQJueKUr6XAAt6XeW0BBP6hy
Xd2WmCNummmcflweb5EeswvQUxG0HQS1UPpaopsVIy2Djjbuwcz14CNuutJW0ZLajbOs8ipnSLy2
bNWtHfvmFQJOxcrSndmLFJ4AxXMucH9cQhMT4qUVqv1waIxI2vqIJEYgmuQRA0yz/3T5Vc+sINg0
Dm6qklCVlqZVpOkZ3DRlOAR5lCAWnzoq5XaZDu3lcc69ExVSoC3ULk91jfyy0WL4NNNhhEP6jRm1
Gkq6TaTskaDSiqvLoy2vwzBbqTuxcFB6oYPjM3G8+5sIV0dLS6VDHwyajT2zWdkPshQUL3kgSXcz
rffmS5w59vPg2/Zjjn6lva1CeQjcAt2PeCU6L+hGhGd6nqCuBMSHsi3U2+PnCUYz1oHhy4eAeeiB
EYy9s5cs3Px2WLXotVe1k9FsI5Wk1yO8y+AiQhPMB54TtA4TfxRAAsOi+5FJc5x6YdxKL0qALK0K
0H5NWOjkA+Bxafpy6xDF5pPpG00LVXttng4xVbefgKDkAcmSrt2EtWrcDJhN7LAEbW6RT7C2KqaK
K9F4mRKJ6bIo+bJjWD3q5cfTZbVdacAsnQ6Thr6NCqcfNnwf7bUsqz/7vR59yHn3lU1zskUZlMoN
vTfkA6AzLvbM3M3tqObSdEBVqf+aOKAMN0HSFL7bK3mz1n88O5rg1pD+wU9ctp1wdB3r3jRQPe2j
HlM4C6GuoKksCATqGl3j3HRSQyd0oqnHibB4Mz57f+haPr4U8D8SYEJkOp5wi3CKaNgWloouiWWB
Nlj5Cs++I6cD57fQ21gyhkNFC2erGafDDGLGreYQOTW11fwHLbIHHEPl/JAixYBcVfIqB0N5r4/m
Nsg1vErDGp0DDDpvFa4t6UZKg1ZdScxOThXWmzQQxLRQhCN/Ot5kUmTBZpRj+TDh3rIJ82Z6TrsA
UxypbWuoOunazeXcMgA8wGGI5EbULY4HRJ8rsuUhkw9Giog0sDHntgKO+6nUq2Db1Zq+F1qKK337
s4OKxiM1avrp5mJQOcWO0kCD61ClQ2q6OdYoW6NXqyc1qsPHUJMFHAxnHWtl8c+sPcULGuwix6dI
u4CjYzLEpaqN5EM0OGhfIojTSNsUU8KfJov7enmnnXlJaO8kOgjykC8uVVak0fHTxLJQ4U5kiV2E
Ej4i0WZ3N4RoevAcHQ37rvnTRE6cY2SMoFkMIeMlouhv2Y/ZawUsR3M+yNRFS7dWdJpuMqrZwfby
650c0u8DEY3FRAoV4+OB7DDUtJSK8iGL5c7jQpUc0lFeM704NwqYAAEiVDkylyVkufKtUWkL5dDO
ddF7hj/ksofMDCDNy6+zrPKK0xCmFOU0VHFoUy+/vNxMHWTXJeUAbgxJ6rmeusorsUiYN1ogpg8N
4uy5aRHFwhS6BYFQ1moTbKSQ5tUGIRn5/3J2XjuS21rbvqFfgHI4VcVWT+rxJPtEmHEQReUcrv57
1P/JlEoooTdsbxjbwLBIkVyLa73B8VXMnuJr7MZIHj7+eVvrQIYOJ5nduzBQblc79LB3xdNBu0oU
0pBxkonVoG8kYHE9HmjriPw+0Oqz8lZNw8lgICsfc8DoeaWofjlW6Wc4l8a8M6275z5XnEm4Ri2Q
ZxvlrdtpVVXbFQPaHVdLURxa74by3Zat/tTgsPVHZjXOx7jW66OX0VjeGXojnQCIgLDJIrexyP/c
Dj2FQzKleJOi7enlX4D1tOqhrrzxM3HBRM6h9dR3kRJOAZoL5WHqUxqoj5d645vyvGPuSHLyTlk/
VBxgA5VnN+rVzmQKoEVtmiGIu6b0dvDNGwOxs3l/LiBDcHXLN//tTsinFIWppHWuagTvOE3L8dhM
7Z7s70bo4oVChkRsBZO1RqU3Rje03ogIXGgpNrX7bBi9I5ZU2d9cRCJB8js0fzxewY3NiqQSOEFO
Bq6e69ow1m34aIjUuRbK4BzryEH9Y5rUgCdguPP+2ZgdVBm2P5kyb/J1nCQzcjW4HCZl6Lb9CyvW
/JPhhUp/9JBRRimjcOpuJ/db94OWKwlHFzYoWHHKsuu6r1XU5aRp+FRl+lw552aaday7qyz5VGui
esaeq/wcYdf1n9kaA9Lec6y9FD26K8fHy4z9Kjvk96bG8kt44rJPF6A8G/Z2B1GEtzIVyfZr33aY
dSYj2ci51drqRVEj0/6gqbWRX1yrbOUl7jwAAAlA5r/byPDUs560tuQE5b11smM3+SYjURWoBoI7
fkIKYMJpPK2Fe4IvAYgjj+sO34VQxwi9N5GRRswu/KPQtfS7psTZB1WMTfXDQKLRuHqJNn7MbGco
D24Df+rYU9iyLyIqQ/j9qUTAcdIVc3gWSdW6h9msTXDl/YTHrOVmSIDWffsfCWhVvBO6pTSHdNCT
bxXKAAobuHWcUwy9/bPV9fiEyQbnV79sGqc/FXpr/t177jAdEFxoM7/KNZZkmBTvBwBnZzxY5pjU
x8TqFfc8cjKGg9JLnG2yxAg/0h/qi88SAZPw6Bi9N/sKNTjrbMA6T32TR6DmZ5ULlHHG9OwvDVX+
9iO6n/X7fkB+ybeFVf8lSxJ08FSa8rMJC9V9mrIYxb/as6ZvbV92X0pcwUAywzn9YsRS+RcHOfNv
t2nN6tL0xvBie2mp8zElwgdzqHsTol687EjDR8t4ASJeI/w36eFLHavK5OPD5X1qm1LTUMmLwr9F
3o4ORo1h+aFVw965Mqf+K0RYK4S2gHeUj7IbFk9pUWcfulxDHDejnjUeavhn9WlAhPAvlCQN42I0
bvp1HLCbOYXV0P1jqv0UXdHThtyfaY3QDlaoWn+jOjgwn6qEsigyjNcQrhkrQN5FQkvENjs9Xpiv
Mjw3WeRWKE/yKn1RwbN0fpZXmg5xEzFA6E2GGj4pmZxQcNfVQfdxuk0adAGFfk3qslAvo46e+wEo
dGMco2pQE3/sE+PvAmAw1gOaNjhoDsKkD1xsGn+OWTdiiYFfMWrX8BdyTa8L39Kr2jjX7hj+ily1
+GUabaadi7pLVYwxVCU/FZOr/FAi1W5w3Unrl5I0giyiU/kZ7LPo5KrtoPqWYgwNOwQ9m+OQjpl5
igiS//2/PhmHsZGVQfhslj96ovrpR1NcpjtZwUacxkvLAn3ESxQO+/Lff4sg0ii9Sgkb82oO0MD8
Wk2r5JSMo/hRR+PQ+ZFV51d8X7AODPs23Hv6b10/FgHSpN4GgHDdXskMBZV3tdQR/LfsDzUdC7Tu
0z3UzkbCzqt3mR/PQ9o4q0mOU9caBcLaV71R+mLyyQ+I/K7aZbOvEkHTQ2ekzi8Bkqn47/ENuxVd
CM/0xVAIWKLo7friDxgtqQJC46ms4B/F1nRpDHX+bJWoBY+N/efj8e6nagMHUZe6D6/NO+B0WIao
JCM8eJ3x7kx8iDVQ/7xqKLtnJZkt21ca9EnPYlZIfx8Pfb+VFlDSov9EWeO+n0vTSYsrZZRP5RRJ
71S0jvErihMURyt1wBkrK5y8O3WA1wdfFwIrpsfjb5ThFrV1gjiPlkXYc7XW7SRsc0JD8MmObRFd
e9vFwyePc/xnDST/8lPLk07zayVujCt9gFI592ZtIFffqO1XU83zPXzffRpDK28BUPIghqe4jvOJ
ElfGmMbJUwWfwsUatfaep0azgr6O3Z+Pp3+/0xiLswwtGznKO7O6MkJsolDT5Cl3je4kjDg5uZre
vRcm7uWW24udz32/03izABlgyalcg6q73dl9H5tunM7uFfZIcgER5Pq2NWfvcbzWLnGTQDNSjT0P
tI0FXQqEDuA71E7unt6Gip0Yzz3vys2dfiCQ40E02TMQZ1Xdmd/91eQgW0j6SdsEo8p146SOhO20
VuNdC6vUz0iOo1Elp72u+cZXc2jOeJC/2Phsv9tV1MKZx0LZAcpRpUIICZU/GoEGXTygKyRmbc8E
Wtf5A28TPjJ5+mn0BjkqVONvB5SY/wwjrzZqw4u/iCFcrj/qGUb1DGPOeCmqfLCfhjZpssMAjT68
SKGJj81QO59iBb9q/E1HWosyrJUv4eQ00VFrcH59L3UThfPQiCEsgttHbV1FBfuDk0/mn/hCel9n
tIX2ABQb+wEgAK89WncuOlDLf/8tfCEHQ2ppteF1VPVxIZJh5HEyMO9xYKpZeH8/PmObwy0QB/iW
gITXLyGlcb1yBvlzhY/h4l6X55lyompcfzHTrHiboN5SxgeOszQkX93BuFdvJ1dNWq04Qguv7SL1
gpiK/WdnZ/UO1mhjnzMKnCGgRvRl1j0Zr2aENJ3Ca2ErgmQkMWT3VR0B2e8MtBEfEO5DChNRCkrQ
d40mx+wr2yzDK0R5Zz6SLmN7HLrNoW66zPLr0B5OixrTu3ias72iwNaXW8oBPF/Z9kB3b9cypV6s
9Ih9XFWljb+QEbX6j0Qa+Vddqc3yy9u3CaVBnla8YQGMrYofUeNGgzf2yhWBGMXvK+kB0a4qFaV8
Lz4/HmvjAmHjU9+lpUyWcQe7QWwqMbVJuUaplx3Tvm2PaqQPZyCyvyaOx86tuHHr06wA90kljYbv
+la01LYdMQRXrrTGxUcdbvPRxufrXZOk8IbLXnmqtcze2Tn3FR1wKpT0Ce+Uc5ADvf14bS/akdit
XPUyQ9EogtoXHpIKtP6ps5sRHF422DC643z4qeihe9GbZjJ30outmdPno1PEPyC3VqcxyUc7s7DB
u1K4zLSrKEKAYX1kDcPZwIFLPc54VDcHF2/EPx5/4q0TCpERvculmgR25nb6HEXRd02mXNNqtp8z
OSuHiOfszvy2RoE1ufBFSFcpmd6O0ijlbNVuwZdNJoEaL304fJg7r3F2BtrasQuGHv7gArtYJw52
75kJRltMx6GaJD183b24/8eMqLmiMrgHvt06+RwLhHHBbYJ5Wq1e68USJ1rXAxGDTpOJbSHtJ8jO
k+z/h8NBD33pvQJLY6ustohr0eDWuzS8dkkLPKxzZfeiiswEyZh1GYhUs2R6svL2hDA2lpT7FH4O
uS/8z7tLoGDrtzNz7MK2vVKWTX2U0eyvuNBQD2nw6Xq8IzfWlLUk3jr0CJDZWe0VK6WovjwmrynW
1XjvaPI4Cdeg+NjsKSdtbEuaLFyjmHMtRc7V2aeVnxtaWnnXUlrxB0TdRdDZvby8fUKkYIRcoIvs
/dWEcITXhoJM/hol6fjsNrI9RZUW/etFVn58PNSKCvoa1okNr0RD/oedcnvQ9LSstSGV3lV6TfFk
Ul8549Iol8e3HR3U0EyPaRvmhzTqQOk1fe+X6DV+r405uoSp4u7UPzfCMo6NZACLvgkX2/Ktf0uh
UgobWT0u8R8rVBqFyB9ciq7ug4g62iFWovQU1zYZHwGt2lmLrX2EBDeHcjkvd63iGPiY02WMTa+l
lu8GaL8pWZUJKtdWxnGP7bo5HG9Urh0u8LvHeGzEZYdOINmi4pVPwh4N98iWGD4N5YQJ4+PvvHUm
Ea9eWlwIB7F9b9cVi3BvcHs+8+wApdbGEYkx7CL8EPCF36T7nPclq1hl9ktvfyno6vy1zoVtpR/S
3Gq9a5PO7exnrY7UfacLVBCQiK6Vs12EkXymzN8kCF40fXESuRFX1EPHaVfsfjkxd78GXDM+m8i/
35W45WA2qCCY4bWRQ2YePIowVYBMciE+1kVNuVWk0g1P4az0I150SfLcZ3L8157s7oco3aL1K/Rn
ETAfYyQd6kjLsovadk4wUVYf/A6jj/D09i+2ZBevpfmlM3n7xfIwjkZ1FuHVk3X9b+kZ8Z9qkhR/
gpdLp2Mue0vf2f/3Z4+nGJ1ysmIkO+7wUA7n3BJa5gIKmAdMKppe+zO0wko9kgak7akpY8x3AeWY
f0Bt8/SdLXp/t6IERIuM0KEu79xVvIKUnnhzmLjkVUbtHcbIlg6GpAD8zo9XdnsgRNK47+AKr8G/
COyZi2WZc62iyL0oIs2futbc41bfH2+mQ5R4dSMBILi6WJs0qu0Ex6MrxuPpWZt7jDPrXJzBJY47
8WJzQjyBID8tRk/rpEJMRSfAKTswqgHRePADrqUOLfDxsm1OiDSCwiFVHbKy2w0JyFadm8l2rggg
5MfGg/FX96rx5Cj127Mk1o6nNMXIxc9k/dZErtaKx3Kg1M9VgeuaOiHnKsYD+jJvI6cv8W8ZCiQM
0Zzwt45/ORalBCPVuc5i/K4BFgKIPTQXmK3DTmi7v4IXhJUDFxxNFygtq/2NSFCczPboAOwq2qdY
y92zmiXDYfRyHa6TYb35AmFOPI4AwC5SnevaSigMPQdd5F7zwlaDQg0Tv0rnBqvApkcvY9iTOdmY
H7sd7WssqPh7rd6QJ7kgcWi5Phypfupodb/wbquad2HWW3+rYSH1nZfYxo6EAwF4E8DewlJaHbFo
aOukU0r3KlAB9ONiKHw6+Jj6lFO5czduDcWHIzkg1VwkR243v9MWLfgxw73O+eyi2NU2WI8RKxCG
7neG2jjNVA05yEsKtKSAt0MlHlobLUHnavRUadu6SY5jrQw7p3nra/02ymtT+LdEy9BkW7Y4vFw5
GoAvPX2i5zf1XyY3btF6QzTq8e2xOR7wfJvrg0LtGhwwkL5NdHP5VsWc+2ZeeC9ohk+INxX52TSl
+vYay+LVCL9jEYeknLSKn4rbO9T4Cvfq9GF0chqvO9sA8uhyjXtskuWL/JZdwDjVXysePCEJYFSv
br+YUynYlk1TFFSJ3v+KeN7NfjHWGuVgvWskWm+qV72UueP8bUAOr59B98nqbUHg9UcQO2E7kOPg
zbF8gN8+qNajqIhYVxSkiT2h2i+is6kU8ds25zIK0DauZO4yIpuxKia1czHCTU6jQMq+ffaGUWAc
LEt3zx5pdQj+/zjkAVxdoEloV93OBr+ssbWxjAka0AaBa6cRftetvnMIVhnP6yiLAi5tCvYKmm+3
o2huYutDpihPeodQB7adnp8N2nxN+kr/4JZSP4heVT9FXAo7KN/VfbKMzI1FBQdphw1Qjm4JFexr
K4IYSwWfalJ4Igi5xy6axdtgOa9DUQbg5PHJFrLV7SQjox90OyxEIFxN+VRDWvkJ/F/ujLJcgKsz
AK6Tn8hQC2x6NcocV3GndGEUFK4t+pNWRfq/VmJ7DbJrae2eqaeV41OBZvIewHxrKYkArxAv4vna
zgIIf419YyUCiGTV0cMH8UjNFnO9XBFPjy+xzaHMpWpMf5pPuDpjSJsiV4nCTBCVMB/quuUqSxKk
ZGgc6zu4+a2xeDxQb0cjnCRktaBJn1DUQBs9sCBkhP6QCvs6IWVqHBIqi2/MuF43CQ9RKpuwTQDL
Lufxt9tjqC1v6UTGQVLZie9UbnHkSWMd3RhD6MeLuHG0TeBhtCEJ22SSq0V0da11UxxcAysPo/eF
qU4XgAf/PR7kNX6t9+OCsKQds+AZ16yDAvvdwc7yOIgqUZ4kFJaXoUQCFqkm44RUK6afoeNdwKvY
pzAerMuIeO3O9bL1CamGQ4Hj8NGmWV2WInY6qYYiDgY1q55So9IuBkiUYxU1b/NPI5vkPuF0w7FA
yIEYtFpULIdp2eUZ3y8V7dUd5XQZEzfeKZZurirkLfJXki6SytWMiLiFhatnHKilph9R93bOxQxu
wckLeejUDs/WlD5eIefIB9mavWAbvifGs7mqYGiXfB0Q7TrQxRMgyUgt44DnVXGOHZM82i4GHy+S
9H84g7AWuTsh/WHQs1pVoVjgmxDIDtwxqn82Haba9TjWf02NsZf1bc3qlbTDIeRgqKuhKscQplX3
DBWr8qRXeXU0xtj0EYzcc13cGIrSPYF1KUNTMF3dLHkusBhPNfRVva7+Y6xV59uoFthme7awPz8+
h8vPXh1DKlvw5Ki/Oosc4O29onC6HRMR0UBJ2/6MWS6OYcBQA72WykXNS/fX4/E250aFB8gH0Iu7
Y69ijh7papsFXTlnwued0r6jH5x8KoQd7uyOjZBHMW0ZCmV3sqLVndmbJSgpu84CkdmRPCIs2hx7
rUWG1I2TjP/DTCRVotn54/EcN7IWNDSJCMt+AUm++n4g+IyyTOc0oFs/n2odpywJZeMjRgwqmDDZ
nPuqUz/mabbHTdpYXcoMqENBtcVQdr1JxyyDvW9aaYCj6Xi0IiGOTT+npzETe34LW1cNexT0DMQk
HulrzHaDo68oUlEEaiHgYTuxPZ5KXRvPMrepxIFfr86dXTgB8q16dizGqrOfK8/ovr95tZfUUKMs
rdPwW98BpWLFUaorSeCF4CKFAoDPTlwXMdrw30SPmy+qLTBBBoXpPx54I04yMHBjZDRppt5FsGQ2
phKDVLaX7r33CNvv2xIjmcejbH1SSEDcp0u7lh7K7QHNo7QiRqlJoCdj80VTu+GsR1P4zrTGPcmS
zQn9NtTqLrCUsnfG0AC5Mpb20dPm9OioXbgTdDdOx+LT8co1AkG85pyX3iDKps3TIBmG7Gcsyuir
btdIbJBzPJkSUzC/1awc2qHd5V8fL+bGbXcz9uoSx4yxh9URJoEJwwmPGc852BXdYW4PzY9Z250t
sgaZLWGfo0GPiMYXqf06FhaVpMmlFEngTourtK5H6ZNsE/e7VRQJKVw3g2RtWlEf1Ylyu996qfHO
ior5PR3R7H+IYeQf6BksJWSu+9X0pTnz9TE7Cgj9pe47oxu/B+JRl75pDN2Xt6/1QjxCkgbMOiW6
242bYi5oeOOcBJNW/kXnIELDGaGhwa1jXOLGt+nEvyZYtA0wfFqe+GCxVpvXEw4a4sqUBFrslYEw
zeYgHVM5isi2drhVWzuYFylZIw/sRTP4dma6qMJhQQoHRg0gFk3rULwMCqZfqui0EdWBaMahL7bD
8Ug1Lnn7Hib7YFvRu6Feub7vQLkByy7jJFDj2T5j0vSvOsHRs/Sye5GOTHe28Mb9Q22GrgMxlDto
HVI0KMoTqq8pIMS+/eRZnflfFQ3Vn4A3ur0bdXMsnh5cqMiEQc67XVjXmhPR2WUa4EYxvstD23pC
RcZ66qyp3rmFtobCmIGEHGHMxZv2dqgcHDn0Xq5VAV7kw6wg+mxHWf9FKpV+eXwQNq5VclxubqiV
Ls+AVTqQgJBTi9BMgnS05KfRiukbT+X/8J1IS1k5HTjGxncKi9iuXFUGTVeJP6cG08o2VY33YEGM
nQnpGwcAOOXSaEeeGNfY1dEGp5qh4Mg9MmBxBUNClrh/wg818cDL0j4+GHUmu4PVRTH9/tyxf4U5
Ggm+rA31r3bGn42nSYEVFe2F5EuTwaU9iHaw01MG7MpDHz7i31trAoFMvScL0D1y5WkCRQccQweL
cfBABMdHYxJs+KjIjH8rgYn8WbWQrPHj1g2Lt2+YVyEJWPtIi8CNvt0wfS06b8xyGSQA0064Fkwn
j1LzR9EMnx7vl63VRQuQwvniV8K/3Y6kuEnYwEDj/d3o8QHwrnpxRzu5tBn+xrTfs4PRRaOvNuYb
W5pLtEK2kI8KtwdVmPUcO6etw0wvZGD2MjtJ1sOvkmS4yDZqYU6o/c5MN04GGBSaiuA1wLuvZxqJ
cBJKoSwYDTM6FUU4/5id0dtJxzeOOlgXmKdgTJYMcbVbEfMRM7KncRDOAM5krw+flaHuLoZa7mX+
W0PRVEe9HXAp7/z1p6NOaEUoVARDDfuqiqP6LOMs9ZOh3+PdLnnf6uEGshSpW+rJSzBf1va3gpAy
dQPwoTAOUlMqw8VujeqHrkRaeoCxEp+zUWYvvVVj7fV4d25OER4YoExIYCQSt+NWg0bZXrqMi2D+
Edra+GcWjh+60Kk+/w8jEXXA2JBB3NUR8F+o49qy4sBRInmSemRiuauahwlHudPjoZbDu17MZQtS
y6ZicRfk2qFzKzeZ4kBMKCXbbpX9TEPoOdhGTe+cigLK4/FWtqKv2QptDzR2QCgiibSOdMCv7ChP
8ZZxsIP6QdNB/145SfICczj7bpWZ+DJCrZF+7NSi9yM91P8rFDn/4SI7pB7UzlHwH5ZzWh6dvsqf
Rq+gweY2Ig2GqM3acyed/mdvNW55bL1qtOHhWVV2rPXCejbhkrU7u2Kjw0LtgIkswmd0WVa7kVjR
mziIyyDv3D7gGGT/lLx7fxWOxLvUnE1YHFGNRcgMUPqrMWCAuBOUtu4SYBFL2YmCIpjL233ZWO7o
1JUjg3m2iu+GjfFJkUR7ykVbp27p2vLipecBPfx2FD3EpwyVURkoNXJCOjZuOIllXz1vrK6eDq3P
8+I9LYitE0fRlaLJAoK8e2jPvDybEBZh0DvKL+lV2vsykYilp223UzDZOgb0huFXWUvxaZ3YzhEF
ChKuJFBmVfnLVUztp9HgXuzLfC7eDVgfXB+fg61QB/GIcgWX/71IpvD6nBCYycARdfmRIzEB7lTa
Y6lgTqaWQ/vNaJTplKbs3ccj339IFIVoXgFmx2qDV8Pth2wWq7kCeZ8ARmZ6gpQ4+HSPx5NbhfVh
7DoXp2pL7CAM7qfLoLzjgZTTV7qLRHNFBiNlxO4J2/wKIfXXYCfmIZ0jHf2A1PoIf9M66l5f7HSz
XpuptxccI3My0c2hQXgXLdzJMup46IjsRZn8UHoztfwhnmeAVbaBdYtlR5dI1kl8blsPmZEYjMm3
sGmKD1U+QYxsSGH1Q9OnYu/qXQMcSTr4afDSWRgDyPL6SEUVjD8ehbxnLOl8c6pFbsBq0jg8Wlqf
/6vZeWGBhVPkR8jq+S+sVEmITOBqfyZm0SNEq9nZHs9x+fp3y4WO40ImX7CXq2RPK8ZCSTuSaTXr
Wvr80jxDgt3Tmrg/2JQVAH+8ikJzvFeh1MllB8GQdMsLM0heSuKKA7Z0iu53JmSlnZiztfl4wuG/
TDECtavVaJ2WxS7uWySwIlaes9RSfU9NUdexSvWSqcZ07vAhfjbxLdyJrpvz5DH16rawQNduz1o1
uVnXdDrPhcFU0RSqw2NdEcYULd+zBt+aJHVAHsYqW+mu3lIZjcxABpLrRSJ7EnVhIZMXegqWu6mS
j3hZhe63KmzKZzkbWEQ/vlTu709aL6QroHT15fW42jaRBBJn8gWDypgaHLvi5MWJHOHPxSAvpp7s
OTu/QrrW+3QRzliO9CJHuBowtr0JL+1eBE1vyPex3uIB0xdl3gLIr7P42BKcaj5unTeHuXDL0k/p
WP50Eq9xTw42esWTTJqp/qxGeWe8mw1XSX0xxMOH3phb93sfD0p7omYms/c4MRXcil2YoXpbZ/Ar
wM+NKO7OA45uTThp3lGYjSbPY+U1xinrVTEHhhnmjU+pooNb3vbV+wE4duvXcwian6gXPmdJX4hD
gZ/Od7rRbuSrosIE00wL8z3COEI9ZObcl34Ut8VnlDqkfRxGxcCvrKhwnarnFI97J62pmeFwQbYE
Kri3Lq1pzPqhp/GnMOm4wNa7bDCn67vJgJU/2f0vC/d6/ThYo0OHs+5TDnnsTjjQNrNSHHSrrXtY
80o+HGe1gR6LMFpi+xAfev2YNqHtnvUuFhoez2o2cn6FWQaKzMbu3CFTU13J44yvGf5o3fssUcPy
WI29+kmlw4/mcGj34ji3g2Z8fvMm5FkALmkpA7Anlsj328NgLKPchvnCOcfl3c/otRymajA/SH73
P3bk9F8ej7cRSXUeIkuJ0wNdZqzgUJlWzAgnxDJIi05XDpjII8QgUj9UI+OfHjWTz1nvljuRdOtK
sRYsD30OOtXrjd+1rkd4BlMwLQYW1K6ik0IOfKkGGE2P57c5lO0Ad6QmRel0dcZaOvJVjE17EHlz
duaWrlFes8LnplB3VnLr+lgGwo+LHu5dcmnNkwOVrad565WW4Xe1LXEhju1LO7rtL6tS36iW+hp6
qYfT/9Mo5dxllq0z9wCjKsxvMlzOfCWMqvQUKtwXO7Fna2YQBimEA+ilRrVc27/tSdXubHolZhzM
qqwPAz3nY6dVrU/ZsecFM407F/HWN6P/tig6wlK8CwMjroNixMYngDtfXoaxro5F0jefOxq4p7dv
D0BsQBnooyILu0KNRkTTXs2FDGy165+jmkekVhrNaZps83/YiaQJPHLwnKFxssz6t1XMJ03MqRxZ
xTw3T0qTmKjJ49gkzGQvWdhawKXSRf8VVUi6NLdDtTZsB1Emy84YbRczG/TkK10PQx6Z2Z7+5sYN
gow1nBJqQDirrR/DMYTENFNtbizDRV5v9lx0Oiq8ZQCrlpd26tIP1DH2wB/3T1Z6htSEUDqHkwSp
+naKZVpklBPIh7LRjH/RlqpOUCMr16+tcc5OdC9C+jE20jP+Uov/ipO1t5v8Luu4CuCAF9C7NTjx
XNjG7Y9w1Jq4Q/wMdCznKUkhs/UBW6ko90vM1t450LSyz5FpaLU/9UgEHTQlK79mqpqRXwCozd9+
UGEY8EJZNCEQKV0HDy3TcbgqYgAVhf1E9WP2a1noviXq5GS34Xx+fHo2GmSLwjbscjYZtZe1pRFa
EyDGHFImoUvdbydvvFYdtlGyFA6qOVVytZ2iPCO/Fp2SecaqVXZhgB623Iko5saXIDvGGZvcmL9X
X0LrLTXOXMKmTNNF7tyKX7zMDP+X+aJHTPOItjnUutXBqml3NpaXJoF0F7yFm3lnsxLmoXRn67np
3fzJ8cru0PIOOtRWRe2nAchjUmC/PF75jRMOfp+yGh0Qfsp6vni7FeiZWzIYpzE6IrbCZWIl88HW
471q1+ZHBrLC8tIFWXq+t7s8a2KM1hIjDnDhMnpfLRrXOg6qXv9Djlh+7AtXfi3izrpaYno3hHrP
Uy9H/U00zdPjWW9cNVxowB8BHnO5rRUnR90mOZlLZm01ypUULO2f6W51n+wu7i48xutvVB3GvZt7
Y1iLdh2seeCCNnXo2wWIFhp0QUX1SYMXHPrF7KJlZAg9P9eeYeSHDNKl6jel2zQ7kXBjZAyF6BYu
tTH+rNXbq3Sixu7bxHsyrdY560gmPXmDM14UE/tz2YTGGavfPbGPjbME4vqVywY96q4aaMxx64ic
QWOtwK3Co5lj99Q4Hn/LjR2MCBsQXaoTVI/WlegwqV36hIXzJIGuHpVKYmRsGudmUPdE3zbm41Gq
pR6AD+09oi2aZwFUkQuxBHXhj0atf2ojqe/cQBuIGpQEmM0CRmSg9Qu9kYjit3pkP1VTOw6Hoa2U
z1JzUXMYhihW/LkrbfO9Wso6PhtaWWHTI5oieodUlpSnNy8un44bitbJoimx2jfKZIdoU7VREPJY
PEPEs78OiWP5wpmHnarjxrwXW3lQyQSAJRFYZYdkvSmYN1De2G/P73IvnCfinKb9avRsrg5Sw9vm
VJaov0G5Q4A3l03/0Wtr45/Hc97+IWSLBCSkXO76mm7VQ53nhg4KyI/HAi+PQ10DXfAplIXHRG+0
cyPK6aDH+nTM4lGHzGza/z7+FffbmtWA6bQ0CYCvre+KqUJBpuxL5alTy/kY8Xv8kWvlUFlWtnOC
NifMRuOGIAKz5VY1obLITIEogfKULKQaBE4racDTMcLeT0FPXOHR6DgYCVWRvhP2Fuw4K6qDqnb1
PQLPRpAA7Mh8KYzCLsRD8vaOZDgvaS0ronfWCGDbRWn/IYWSfsiisv9bKkZ8pfVkfp7SenrqCieb
T4nSmMbiWRXtcfPvk8PbH7NeGE3l8TzDGNFzNf8s0ENM/EGbnHeVLIdDOmnuyZ7c1Pfc6BOc8+nt
VwGpEMBWTiDSiM46L6ya0uj6SYhA8kRDVZcM/xUZ/WvEyhOxv6T0Pkx9EZ4jvDg/O63iBawFUnKP
9+L9xbdAzRdpfABuGPWskiI811G6Q8MvSCynvSJoMSkHvC6abmec+/chfzbP+AW3SGtl/e0R//KE
MmiwSUyIz5EjwWVaRXdGggxZP+qVL4/ntXXGDF5RlJYXt21nlfsLjHVm0xu53bJSOTZjOV7que/8
KTH2RFe3hlq8kgHPMD2koW63de72Ue4O3CnSwiohoql3jHBz+avJVeRl3z4tC0wmSEGU1Mkyb8dy
JFKKyJJFSE+hzWOlgCKtRh3Blll77bbNaS30gIWuvSgC3Q6VJwAIRmErT32qihfhpObXzB76D0WW
eT8ez2prEy54aBRrCI2U42+HakKlmnNbwt4y++GEJJBydpI028nMX11Ubp9iHDbYMUBJSSaoidwO
Y2SRVYTDFD55cTfGZyc21fb9JCYt+tRaWvcdbjXOy5kz033uy6r9GcPckZc+ChGCE4VXWAcCxBSD
4fPkl2xCkfGMCBONLCj86j9jTej0y3AsmgMisXFyQDAsNS81mcV87OeJymUj7Oi/2JR16ROLQkAx
RjzKQ1FjlnxsG0Vp/dmxYnHQKbb8l9d9yNPAssZP0OrH0KdClI4fq7BgO6vumLeHwdNz3oyydpxr
5KrYEfdC2DkhFc/YzuQFfEKkxq6PfTuO3ok3f9LDoQdL9H4x7/0qtWTM3k2N1z7R+G+rE7ZvVnZE
rs1EjyXPwIc4pZBXrOCMv+zU1EI/zLsoRBOyz+aLkw5Kc0K3uys/lmqZuu9I96drFI0IeiomwCtD
KcBET4PSfcOEMgufhFHX//C89cRJUcvkvV611eC3Q1ZPvqNKbLtaMOTOKQxjDNDrDI9Vv1Gb6A8e
TFkO2i/Wax9HqCH281ybSmAyNXWzRYvsJ7X/WO6E0I1zsEgb0VZDNIYK6Cp3CWPawboowJWYQ/pM
XLdmP42AfMxUm/fcuJY/bLVFUceGIUuohua69mUIa6xAoryOA8+O4hP9hNGf4xhxrFltT6hHH/Ms
jY8YtOwNfP+KADlDBWKppeE8s75YOlTnjNpxRWAicfBN9rXyfUCD1T3wyGqfxiwhFrcljnmPT/5G
FMYjhRuNXgog87Wbk2uIsKsSkyqvKJqPLotyzY3242C687P00LCdLOVSjz2FeDS0dwhzGz1TynmU
lwFFAStAAe/2QvCs/+PsPJrjNtIw/ItQhRyumARQJCVZWReULcvIOePX79PcCweDGhRVa/tgb6mn
Gx2+8IZF0fGJix8qIyoctyiH6jJHlIHcvoOD2Db6UD5obaC2bq0uOT7TUf+h1xySSXNQUIpVGu2C
4dDo3V+VjS0HnVU0mmzerxsAtZWH+RI3Mqip0oxOPJ3kj0k/HSeaYju7e+u7C1VtU2QBPCvip7yq
OMZLqatL0kQPdh6bUEqxE0Y37LeshaWb9I6DAG2z15nfmh5XsBBeQcZLXT+YUTLn2WhDVAwclBS5
QBQ/aDTpMZGUfufO3xpK+K4RCJDckR9fTy9FAxRQDe0zXaHdatD7OQ6NMpyntJgv9z/aRoRDPkwn
mfHIw9crGYyODThF5xFL5kBzy8wJH8e+HDra7kl3iaGGvdGik/QBRXQyfsI36k0UjK9nF5axMP62
w4coraJTQsv/M/2n8OxEyLClxiTtHJiNzSKavDQvIGTdlrbKRBupYEjhA2R1nuh++lQ0WfkTXLZ5
WLgmXWOc5z+4mQAns7KCLAXBdRXyZMDBLXNyyB3jukfvQjXfS3NB8jzhUzuHdneYqqrZodltRCSk
KdSq0e9CDn1taGc2DmGdSUw3GWViuyElSesQcCD2jEo2ds1LNEKMSk4KDO76EyphW5qduUg+4t25
S0MjOmhJaWNW2syXMs6k0/1dujkxB0qPQBJTB16NF2CVmVjdhCwf8tc/LbtAJDs19jbKxrETQpVs
TZYQjYPVsZOwJU/QvZD8rC3Uyzj3xQHNAfvQlo3x9mNHhxB+jsmmJKVfDYX9moNlFkPpalg+jRKE
j1xzvidJbZ9KB6jx/fXb+l6vhlsTShMwzCb9YXL3yIndKDKUy6wV3dGIMvUEOm2vXL+1koDReBwN
iv/WGsXUaVE7W8Hk+EIRyFWVvnyIwkk/9IPUfbg/ta2hBPsYsjM4DrLj662IZIdSKY3u+O2cirmU
ladXE6vYwybfGWpjLI6yAKDR372tw7QNZyu1IstnfxSeOY1tD6ggGX2b5v3TJAfEdWPaOOkpc4zk
30bvm9EdKT0DVOpnTqSu4b7ndYU2525G8mx+kmNn6T6jL6F3Jz0JwXaqtH/qY14usvEhsjT1Yhep
8S3Ru3I8GGBz3qE7ZH6yysX41iU2sbtpLpn2TFHOCs488+W/VablwwHboO4pIBcK/7EJPGcX3gdO
EPEEsOwwqUoUHy0w7LI7SoHtuJUORN51wFXY/7TL0MknWKzhTzT9EfrKjFHWfbsp8DQLYnn4nqrJ
2F+QgjK+Uo/jkSJDyZKjFkVkQpISpu5gtTPYAzRd/sspndM5uv8xNmJOyhD8T+SvPCTiW70KARbT
TMy4qiU/UlPzXTamwXFWJvkkGkQkHyTNEiCR3xkU352zu4r+RHOCaJeuMaeXy8JZXe29kbTIeBUo
oDSyeugq5ORTHZhrmi/pYRk12atsPCNqFDeORtKo/96f+BqY9v/xeULRLuUVAZ54PfOuhI2iwUzz
Rh7uyotZ7d9OvfT6MY1tKzvkqtmWH+Y6bcaL3ahWjWyZ1n7KTbV9qAjgyPZGgZG+/7NW3+PlV4Fa
dJCZJuCFsXv9q4pmTvpm0izUYg2OAS4fylPSBNbffV+34wGzCCQdbG3o/1NqA+OG+6OvHoiX0cn5
oXNBfSRdXu0GYGKKWTvI1JmN1B6nzIwP1HQl//4oq/P//1Egc+H2BHuMP+B6jlFo6VMsIRZupfX8
3PQF8O9hto/2VP26P9K6AiqGgpgH3lVgeqHGrpaz418tVEBtD6OS4f1YYLFyUFAnNw9TkZk/9KJN
Sjd2wtGXZSQyHWXEo6GT9qTfN9aVwpdg71CBACexmnGvxRq2uDP5DfoYz31aDe4wF2821BSTJdyl
1A7BCsLs9bo2pp6qY6M4XlAkcfCiaYp34mx3e2QksWqvEtX/rypJA50D8Nw32mpRHgo3lDDwsAal
kp61klYfm6xJv2ZZACxjTLL6SVM6eU9ye/UA/39gwTqEPkYvZS0qNDf4ZRQE156Zpcpjx2o/TFYU
PulhQwF1ts2dO2pz/wiXMOpTooGxVgG0ShVlt1RB21TXhh+pHVRPZhvZKJuj+B2NwXQyYpTlMKl3
Lm2a5GfKKHubZ2vSkJLYP6iskHGvPitP2rK0MdrzfWOkP6akbJ2LaeUJj02h6dqJf7Gkp/sHZ+OI
AkmHLQTHHYj2Wi4KxZ5Ry4HrefTgiLuXKHa10qnOSTO/ET768k0ZC4iZuIbRtrvetZpBgNgbEcpU
sC2/ZLGj/265nOlF0Yyo3/bc3QwmDuqr506Wx6kwZrQHTZCH+kFCO+9Hv2StP3WKXrjREiofsGix
LbfE12/aSe23rgFgZmxLytJUPla3kYpjgO7Mku1J6lg+x3o6PuLvuddo3Pp2gO7FRaNS3V9/OzlF
BazqZ67X2WhOOtTcwwRa6RTVVbCznFsTQt8YIRJQqjxXq3tNj+idyhlaaUGf1H4aLPHRLrQ91O/W
KELiizaFsF+4sfLoEsImStJelOXRZUnz8ojeUbWz5TeMckFDIeYPx0QW0fZqIyI7PVULAAKvrLMK
h2yl/WuGTu1ywFHiJco8VBDaLpU6xce2CmRXggfwCMEAqwG9l44yLQ7XsurmOU8ooARLYuz0jbbu
XdR9RbZI9xIC2vXuDYAIoXaAWb2TqP1BLok0leMJeJp8mgi3dz7u5uX3erjVYcEBnapFGJpeNQzK
3wGQ2385qkN+7stmNA95o6ceQJ7yM/aeYGOBfw36ifZuvWfmsrWjiU+5zGge2kRF1/OmSjWblTmY
njQm3XcnUuIDrkvh+9Qoop1dsLXXIPNCW3wBdKxvI748BXQqRZixS9oBLxh6tBFOZfev160rHSaV
AwYLyMzNO4b54RjbXDNeFM2WH7W2CuY6nBAnLYsP9EGinYrGxsah3YhlH86ndKvWss5AAauucgLT
s4alfxcMkQOwOpeegbRMh8kwijM6Bn9wsVMHoN8P+oiq8sv2enXXqqkThLbEoFqXBW5aVICxR8nw
1N6Id2pTG+tJHQC7G6F4zuFd79SITCutI75aXDkHU9Hj41CV4SWy2/SA9fYbQcPiGbkaT2zYV1PL
5H5JhiSh62LGgAhiVX22ynYiQ6iTnTdjY+9T9gITKnChEJpWe7+arKzHJc/08irJQcln7fsRwcMv
pRkc37wpaY7h+iGKexSjVrcL6KK2xo4p9McyHlxEuepT09rdu2W0E8QWjD3ivPjlqygSPQfhlU5L
k2FXMxviXNIWrQt9eg9W5nfBUHxJCkUpD2mpjT9t6n4Ai6Dihi7mHOq7Lh0S//6UN0477RbwLzCU
4UWvNXW7aJJ5f+3Q76tWORkVyR9v0J5i1kZOx9WlUWPn5SdmXu0WQ83irK61kCCjqx61KhqeTJj1
T1Zjmo9h0JXOkRXqQtfqnPCv+zN8kd9brzJ4C2CoRARoGIqj82qrAgIPc2kqIj+ySqcmEsAtEQ33
3NYf+3bEGFCpS1R9p4ps0jWGNgoejGzAn2AAiloe1aCniTmZOgIKQwbBorYTkKyjZNvp0bCrJjws
ivAXtEa91r/f//FbC0fDVmXtxN9r1dce70etMhzsTBBfjlxLlaxz0EfRhyxeugdHBtRup618subc
3nkHto4djwBtCmHHxPm7XrbAKoPMplTqybk8Hp1+US+wuKZjWk7jzibcOgdcJwIcQRR1m2Nw6GSa
xLFf9FHqXGp8WpYDBdqs+2kGmvrTHjTlxyTp+MbEkW4/pgoZ0A6DcGu6yLkBjuKf9o0+vYa4Z6PH
feTbyhSfHLsJTrMV/mrnaNm5ZTaeIkFzpd4krCnQHble2CRNQlmfY+xwAMKabhSjG3dAu7JZDlEO
otsdTKcbT7FAvb391aXeQwJFdQOa5vrCUUd4GYh0SZ6G6jSkncFO6DEPJTl/yX/7q9Wj3TbjxsIK
zBPXKW4cCNSuIuQpitXKSVLJw9nwS1Z3xRc5y7/knT3sfMGtdWU1CQCRJkC3ZrVhM8voJUUtAy/L
milyZSknm8GB/aEeraFxBwxBitNklfleTr41QyERi1oAOBiW8PqDzrLS9V02YhmRdZF9TCsJrCtw
cKBm1tQsOyHwxpUA2EaQbHk2uBZW62n1UsZTgklEM1VqeHFAoiIzN1Ok9crEaMpLyXX/G8BK+KmQ
0Hnc2UKbw1NIojkLF+pG8jqVhojjagfYqqjSF8XJ0YEIKdFmbkuYMT32iMSUnm4nZePXyzhIX+/f
iBt3BdQvG3IxqhqcodX0ESsqlblJIh8epDX8iwsqGrYl+284LuqIXWllW0mBaWnaR26PX2flKk5b
7aH5tr65YFWz1NAa5PUhhlRUz2mFCZE0teG7zO4T187QC+qsMN8J7V4Ew1YPmI6cGPcwRwgxVvFb
Xj1gZWFn6SJZ8BFrUwqfnEoL5bMiq4AIh1nT/RICARjOXmqt7BwhWtx+c/IwmQ4yalzWuR7yJrlY
0I4f6IlK/btRkubnqQfvu7M1NxdF5EsYmNDbWEdqRj5WstOEEh6IY2+4fZWGP6VhaPQDWOZS38nO
NkJenU0InUMoIlBAv16WPA3UNEixFYvQ4/MkAyifC7l30fxQq8K/Y87PfL6/+TaiJV5EQFoquSc1
odUVQ4zTTSryJ74+K/m5razyvIymero/yktPd/XBCVRQMoOUgPLnuqiQ2ks8lbZBxNJ0Uf5vHaZK
/K41BPaqUZd0cmNNDZ2HGaXH6dLLFv3Tsh8NPGmxXEr8UNWy5Fut6xHK343WjO+CYuifob2a3aHT
hso4zDQoZ+xXzX5+UBOrav6KydbN3xJRGNzavJqIajAuLXd2yBoEK/KGl0MDMwEpw5vjO+rKlEIN
jH0JITjoAiZ6OJQRMKhxETB3wicEa6vmoAZOKB/6pWWFc0Nv1bOmgZStnBTD6vurvfVNqRVxlnUe
P2jV19vIVKRWHjUz9hUrqPy4NqtDlGHCdX+UjaNBXAPQBqdJkBjrwkVdq/bQmHbs5xaUFJlw+EPa
Qd2z4kL5cX+ozQlhSsJfNIVvoinUTZGVWVhiFRzaZcIu5QDG/o2ctpcPyZ/NMQenRYS4uoczuU5l
qpax3/Xg9yWkSTIXYDMW9RUuz5Wudk9IwFeXP5kbiwgs6KXvff2xsmWAQdZxANVQQa7AmXUpOZa1
ne2s4cYrR8OZmIVusDAiFf/91ZUboN9SmmGW+GkYkRIxR4qUMTDmys3TIpguDlC76pmq//BFz+vk
7TaG5DtMEOIHPf2bOmlYL9Wko+vNRdOQljkq0kB5XT0XjRx4RddF3v113bhLmSowaPC7FEfWjZMx
asOKSmrk50aXnBfM/Dx9qTR0zKP5GxzCfufQbYxHPVMIgAGLNm7KpohbwAJb6tDP07Y6obSEWkcS
F5egiidPros/eJlotYM0h8UK3Hzd1rO0McxoXYQ++pi4uHRZdYaCop4xfd+zlN046QzFC6ijUA1o
Z/UscXUnY1Snod+asYO9lam+qxGr9qsxbvz7X21zKMq1bFWBZlkHIcsEzLVUyQ6HEY/4JWmzd0Ed
2g9S3o87kpAbwbUQw6VXDKuPpuzq5VtKJR+HPo38ZTbm4t0AsaoB7Jsb2rGqly53EapLgu9G3i3R
t/uzfKlur55Dit5goEQuSuwrQsJXh1Ex0lo16E775ZKk9QVKL/brkw1AoY069V06EXie+6UOtCNN
8zk7dDhWmWcLNFF2MJO+nw+SVunfhhYZrmPd99YjdO1KRxUmiZ9DRJ+ir/d/8taHQbIM0jmHCnuf
1R5IJ9PEi2ZwvLE2wkOI3bZHFSh7IPPZo7hv1aipxYFIEy18+Ifit7xaHUnHxISmriPMB9XnuKl1
AuFyPA0Agg55HUWnMW+nUx3E8bFuUJuou7jfSWk3rktw3nTNCf14EdZxUdvaY5PIjei7VsN/ZTkN
D+0EyTCwF+TM9Hj8yzby30FSDzt7Y+OtI6CgPgGrlZRv3VZeIqOM44mGbzoEnRfMmvnBmkZn5/He
QkrAqIQiB2sH0fd1/Wqaq16b0LnBOUlPoS63kg5KJO766KzmWvPDQbLxW4e24zejG/g/6ElUkGui
AVmepSVKzQtEZyfaiUY3LlGKdrJgLqEIRoP/+stnStZGdO5xuGua9ClGlfU/0wmXSzmCQqzmoPp+
f1dvfGXUIVhoFkCQFVa7OkL3FbVoel1jIxA+5n+WEr+PGvOpDs1vjaL9XRbAVe6PuXHvCBgi5ByB
Yb3JdtsRK88mnbANDLXyRxvk80G2O/UUThZl2qX6V05Nfeeu2zi9HF0SCw4uk12nMaaGmDihLxap
TvKDSlN3aHPw0VWzNDvnRnyh1c1GKCiQwAJ5RFJx/QXNxsDOINVpbMc6EqESZLQeKaqkmty65rS5
oCON4VhGSv1P2CxtcHDyRnob8E1EcsThrC6flPbZ+rKCfCENcU1BQanQMXetVDafW8sIsPM1u/qN
MqP/H413hCYjNeebQNhop2XQdYolY9xnIFHK8GtjRMkh1ob6Tyb2aihxeby6GQecQ8IpHwIvbpPi
UvfSD61KxvOspOMfnEQKOnAHFGw2QHVdj5SPJBhJ0ON0m4MtrdRIflwaLgd7LruDPbX65f6p2Nqh
iNFwFwlsJKyM6/EqKNWjnNWBp8lpG7tlPsv9SW27/LemLOoe6HPrDJIbkbHRGLntncWFXMttBzch
MY02dIXmUvKMeKaRHtV5riiwJKAAXQPPvL2W9NZECcPRaRBI+Zun39Emc4xmieNvJ8MJLJ39XJS5
fNBKvT69fU2F3icdAkBeN5gsaYohPEa4FddluJx7+qyHVg9lT+ntvQrw1qw4c1RIdKw2uGiuP18X
DXI10Tr30nLMPuSyEnL20GUalqreo8xtXTEETrQFRbv1JtIeYU+ki0xjsNJ760MthYvfB7r8EUNN
LXeVbmyfqBe3PrrE44+R1sxefr31aggpUAWEiwjiVq9GqKfSMuYGiWEUBLKv1hCozgtlk99yFgb/
YY4ztMdwzLRvRAvZHp5va6mhP8KwobB/69Dn0MOj7eBYnpXP+fsuN6czIgSmS3HH+Pb2DUT5UYie
stwAsq+/qlXWUWzQ8PXKfgjOTaItx3oQMuat+gfOisiyU79nIL7p+srW1JncSmKo1rGXx8rUhkMH
yO0Q1cnkDmmzt2E3NhGLJ8A04MBumyOhkRR9vNi2l3RV14L9MpYvNSjGhkpUGf6YjZTXqylU4xdJ
RPkwq238+/7ibgR6gBJ4krllaeatuwhz2DWLVgIcUivDOjRtlx2H3NrDPmzsFrQr6FNSu0Qmd91u
Qx+zy9QIk8V+sq3zWOsR3p/qdEE4co/69RKart5+wna4R1DhVTx3Vuciyu2+NKAYeUMvp4NnIJKj
FS5qXMo/dZSNzjelygL7mPV91vwOpc54XNDxeVaqQKu+LnpFi0gfKmt8HrVRms6IKczZV2kcrMZP
u9lSDkgvhvlTrkT5p7Ki74I6ebM8m0PbS4d5bNLlcagU+RMN4K45SZO19JdlDuZ/UTsfokMctKp2
VsdZKFmhjHoY5y6K/TJTQkOUnZUZsV1LUNfGwG2czPmuWOM8fTSKyWkPqobokVfEbfZJWVp4c60C
uuiotk75X6v3GSDnqq26Q5IXquzNZtz9LZW1im5i2LOV7LqN/sLkZJ7cCs2Swse7px7oM+hVDOYP
QwckgpMOAJJMm+yk5BWsRLuyEYFz5iT9VoLUkU/3d+BGtA1ni2SbU8AGXB/vuYHU0YszR1VLQrAi
qXxJSxRkw43FH9TC3Ek6tvYiiik8acg4qTdnPCYEDQyYgOwM2fpYOqjEdxXAq0F2ds7W1kjcgRgf
416HRrT476/ipG5A775GY8CPMAwqITYVYXhQ0tBuz2qcFHsIxI1wgpeP+JqCjLBxXL1+cw3YgdxZ
8nqAQWeex/CzAZnYTdLIPCa6rh+pHO8ZlWzOkT8V2KEgeaxPdm02dQsekS7kMLY+Hy94Vp3SfN9n
QXe6v1G2Lkv8QGByq6Dp6IVcL2drTfo8tg19CQArAx0hNaRoYeCX4TZSk9hHLZtL/RBnsv6gDr01
HRLoGbV3/1dsTRjckWi5wtu9efeDSMpnEyaJV0Vj+AW0bIFKdWN/zSV1T4LnJdxcX2XsUmrnIGbB
Jq9mnMeNpXVJR4OKQHD+1DtF+ZN+qFW5aIXq0TnLlhH1VTUosndLLCWPYUcDDYJlan5P0Qt8zrMK
BraWGVJxtJYJTQTZANGEcbCkJx/j0IQCGk8GspJS1Ddf6qxI7cPYdrLsGl0qYapHb+RvsBvJV0LV
QjoL5byH3LGyCNpMUbxrwgANzzevsKDHwcxD09eglHn9nSdqchKKI5LnyPmXNNWcSzWbmpvJk7bz
LTceP8D7CBxRTRRQbHGirg5oojqBBRSjTzv0C6ucu7es4p0LZ6uSJJT9hSQLAgvwr6+HKasKq5xc
5zPG+vRYl1pzNJEMcAcHUbZDUuj6P9VgJie8Gr6PA0LJYa/8vr+mG5csP4EqEqBdEpx150vpKWQW
jsQxLZFDkfQ0Q7Y6rjAZQ9TmrKRFuAMa2DgmXHsU+HnsoVeu7752MdMxa2fJS4G3u0UwZAh8SvGl
h8u0k+xvfkViYK69lzrZannrZdISo9ckzwitwosx7fJGpzF2gI5bo5BYC0AXXPabolBc1GpUjYHk
taE+HxCETU8q6ik7e39zrwiQnImED13KNZ6ytKXYnrDl8eWgsXwHI3uvmDT9/WBS+TawRfqPnrVs
uvrgmPjfGUt0BAFmfry/XTaeEmxbcRLhL1HDWB9BZ8y7TIop66dT5KFISQ7VN8mJ0HShejMhOIiu
9s533BpUYJWAH4Atx73h+pjUdKZyPRzpcmO9dAplKXjQlLZ4yqK09hBDqf9S+7rbqTBsPCrCSQFm
Ev1njubqCmhaJFonRLs9xGKqr0oUaaewQz0vWLT4OElN/m5KbP0QTbycSvEnDAyBN0EhhwTntmoj
x7NahUbNuaTJ+VR0VXFUnOp3YFNpJO2fdpb4dhNT1xCEPBRL4C2t68mJ0imVqraBFy2W+tnCBeeA
Sf28c/ZvMlNBuQCKhf4P3FlIgNcfclaR3ujoanhO1dofmwGF/t5R22Of9dZznWsWJLwKUCL4pTcn
GgwNqYSslPqiwCtdD533TpCgqNN70xD1sruYUf2zDZYFDZDCCNQ3n1auAkoaDi0p2rW0Ja6HC2db
X2aYlh5oDDZN3aP+7oYzJqnvB2uqzaNSUQg9LEWVzvANcapzM3UsiKkNI9kzat5YdhJkh54lp4dA
aXV+UAMw5TApBuZe4FOeAtzPTyGr8S2pe/u7Lde9fg5bzRppKhkkE/fvjI3hqSiLB4bwiNd0dQ33
S6QNIx1+j7BFO5QdhSUXt5LWLdJ4eGwLUJ1VluHq2Off3j4yAtIisxRihevbyuntkiJLM/IA4MGQ
2hV6KoVeT66eF+NFWUL7XdPU/RFodeDfH/rFZOAqRMPaDGwjATctIsKV1Q4I7DYYINmOXrJYw0Pa
dHp6nAvkddQhWi6T0kqPVdJrP5y5H+gaxe05kbXArc12ET1MJGcQCfnVB4Wzc7Hd3Kb8MPEc8g+Q
QwgDXm/NUsNjKkrUwetHyfxqFyZCJNViXeAgLJ8bJ9K+9Ho2frm/HDdhBsU3nOUoKDAiFbjVHqgA
14SYT/VehbS5fNKmLPNaK4rfj04pNWfIivqejsPNlSbqfQgOiI4Nii9rTYBkTDmAYTV4TkHea6jx
fJIpg5/uT2xzFLBDsqjm816IcOd1pIhmSxEE7eA1TW/8Uxkp4qO9rP3BKORovELgBUSP5HqUWs9s
RHooWjSjbVzaAa9DGpB7nYKtudCwtxDNhfxH0n09SjsbejUP4+DpHWZAVTNHOA9G2eX+it0ikvgw
wHJA1glNPsrW18NUNZUKM8gZZrTsC0pAYXPEmU/5kIS1ER8rwPGOSwHEeF4Q2f9Q5z36FDUtq+iA
yZ299/TdbE3YG+BIkKQhoBG6ptc/p7S6qLKUevEiqU9VF3EFmIcY3ZWRazqlKtH4nuZ/76/BzUqL
MSmvCTF9MC839eiqjAYkbBdPIjz90Otd+5xXwbizazZnBlkWJoyQV1hff4hNGsYQ6wshTLgcSryf
vaSP679o36oXJRaCEvendXPT0w/nqNFXI0gjalqd8nDqwMcrxuwtWIidHOBsj1bRJJ+E8rc7KaF1
UZWy9sIuDt/aQRQj00vgf7wx1JKvP6IZ0wwCBSJ7klSj7Zxr8Ud9ppdgOlK3d7GIP+vqZhdj8Z7x
9QQodp0c2hpcza6SFg9os35qAmd+7Boz+jQ2er7HdrwN+xlMwTgSLAZlWHRpryc20SG0OlNdvDGT
6m/aqEbviEdt7NjGZnDcQW9jxe1ao/s1ho7+bA/O9D5JqAjuYGJvd6xo0IquKehbLGZWN5AddtUQ
JgT5aq0WHyBrdGeQYFhY3N9BW8MIsqEjxH4VmCvX0x3yrsSzhy3LBkMsPazn1j7gxTDt5d57A61i
olRRc6nOtMVTckl/h6VYfcrT7M2oK5pbr6az1hLCPIn4MJkXZKjt1o2KYflY6cmvQF2GY62oeyYF
N0+7GA5PYMH5EaxSMelXjxHGJVQVkYnwzNlcTmVutH6s69NlTJbaLQZZ80fcII5/8MleDbpayQIT
AWPRh8WzjUm5LO2cP4T1qO7sv9tDh6kqBS/+FqK+a91QlHJD3Vw4B4E6zR8ida7RKUtKL4TqsDPU
7dYgYEeiA3UtnHBAkF6voiQlUdfqg+YVUhod9QgEj963e9S32wmJUcSRpuIMx3h1Y4mKJZjDWvNQ
1qwP6pyhMKVN1ae4p/p+/wvdvgMAVtgYMAiAjt6ksomuZkEay5o3Q5127SCVT/OCXU+XY+iDHJr8
7f54t9sQ5xbg83hDwdHg9blewI7dnUF21ykIZMNlzOX6J55UiAqGFSKDCUJltQuUVd4pxGytqOgT
4IrL16O+dD1sCUXYQidC9wByRkeQesMhU2iWl5Im7+z5rRWlFiPgFCwrEKzroQoyuVouEt2rs7T2
o65Pv4S1uTwuiTr/dmZKtjv3ojhE128OWDOCJl4DXh5sb68HNJxciZHFhG2qxs3f2EBZ9QNkbwgJ
WpXjo2aorWRcsia3hJKn5Be6Wv66/1U3llf0c4mSCCeIdFcvUaCObVbFGPYtgSK5KJNVBz0NlJNt
J9Pl/lAbJ5DqNoh/przR2EXTjS5VCC1+KbXoAinOPC6szen+KBsfEWqM0DxE3PaWBAcF1MgHrlGi
ldqiNWcgpVEZ/RHiKA4v2YS47v0BV9OiE8vDJjSj6OhysayPvAUKoKDDlPlUVuxHI8iJM/VoL7/b
GEUYwwvfXYJaahDXWyVrUJKa2wxXeIDTz0oYN8eltPdInqszLuaCJB+hKw0Xulg3c9Gx8a2Afvq6
UvRu1qfKCVGLf6xBWfB+n9GeQXTZ2ZOOWh2Dl1EBxJDUUUOmj7uq4vRdp8CyaDJ/NOLic0IT62EI
tCTBnCwpHbdMa0Ej7mNQ40juaB9Sm37azlfc/A2wotmbgsOwLpVJmj5PPKqZP8yy/ZeBI/37KbAs
jHOC5GDGS/MkSU7tmnOSf8cIovpyfxNtLTy5Du08kmnyTfHfX73xVUbrdyib0qfNrByaedR+BJZZ
u8Rn3UGV1OIJchi33ptHRfkRPAsAKKoWa87GMjZT6yAk7y+QzT6GnaxeanNqv6IFbT8lVfo7BoPx
/f6YGxuZ/UXH3qLJdVu9Ucoi65ZmwF6irLX3dSnVbiTJmXd/lI3PCfyABxh/PRnE/apOg1ITALla
KnzkEu2fdp0k6Wmsx7TyiGxQu8oRQCvdAY9NLG9LB3mTqg2aeKeuvrpcxcYGx0Zpn0ifNta6tTV2
ttMrRlb6opjwPdCHX3Mx458V9+rn+/PdWtUX0CERIhf5+pWMlGpZujgv/ToIurOThcZ50aZ05wbf
nA933MtTQWl5dQlFbRw1erMUfpuQetKCbDBDDSwyFemNcKeXpUNbm5ICRB8Z77brA9EaKGYWUZ37
ljWpX0ctgxHaS5zdJ1OaRASsloPph0mUVEcKkcae5+bGgaQ0QyUDRAnOy+s7CZ0YkLRxV/lLn6L8
jsi+n9lVfxpLPT/2uUrEM3XaTqyz8RUBKFiasNoBArnGI45JGRZFMpT+GMraWQv60nWmcc9mZ+Mr
woqhByL6+AKzer20WjVI5PpB4UdKprtpXFWXSlNRoZOkPYXGdVVIfEbGoiAifJDF57weK82o3csS
p72to2a6aE1Qt25ca/mHbMRc/lwBPH8MzWaYjwN6OOmjCmNPOjWzVY+HRHaK7Pjmg0LrhWMJcoWy
0HoLT3kU9osyM/lhKn7V6thBhke69fAHw/B+grCi8EZr5Hre/dSmNfFO6ad123wMsUTx0X+Udiaz
qsy8rC5/PIhE0Qe5IdvXcaY2k4OvtzE4KQYXFDPNo5b3iXLuwmh80OdoktxkkJJLqdq5cnrzJB2d
dIB6OBQkNuz1JNGmhKTaLo1P60P7LBnl+KA4/Z59z9YewnaNgFyIT1AmXQ1Dp2EkL8kbP5R0+Ysj
NcH7qpEtrDiV9lClunSoukg6DMPSnbNOcQ5qOtWfsRZPd1LIjYNDjxbCND1LhKfXKWQ89Y3aRWHj
gwIpngfTKL5RJqpRUQyHnZt24yZAgkZkqyAJ+Ev8lFfxQFLFy6QkZu339LROQwF5jj30xhasACsR
jAsdKEgnRH6rmwC6cyCRKae+bBVjiQKqYzCb0Rk4ozyf8plSfPsBV/lxzw3xZn6MTKQjsAmQgG/A
8llBKJTUEAOpV4Z/aR28b+ip/Q5NdmsUwEM8IBRjiStXj0jgNF1hK2kCh8zq3QLao1vM9d5Zv92g
TEZIosB+xebiZoPmWRgToQaxHw41Z3zOISG4RpM71fOQIrb6RY26RX4YR7XVzoM8xIDZc6OQTnQA
lhQVWidJVP/+2VzLtbx8W9EWFYRcEpR1bBdURati+5T4RTVrE++WTPg462FOb3Riw53kPJj9Cjtc
y43sxPmlEf0GLvwwOXkXYKVCI6tLU1duFFKmydTaH8oMOem8BHn0uW2qtEAQKY33mCo3h4zFRAUC
DDqEUUKM1TfT+6GIhkRLfVRgpneJWcT+VGbBxybLnZ3ndnMoggvQ1EiI3NxfiDwXRu4sqQ8bKfWW
NlLdqUwtL16yL/e/xtZI3M+C7g5Q9UZ5McxLIGxhl3DQ8MLotKbzs2DCujXcleZWVa6GV0WFlw8P
3ZU0ThSiuDWvr46hadPQkZPUJ9ZU/y11+mRQ1zTniwSjC+ngLst/1nyDn0kip9iRwrq1XSXs5R+Q
3JrsUDc9Zkk1YU//ZFSD8bHLOkM64b1olYdJtYt/5CDQFXdoJ+1raQ/B4qpZDtp0DLV5T2h8c+Fe
KvOgi27vfrUGyU/DPfGtscwOYIgTt5ab+jDQWNlJhrYuC1J4jWor/js3ZJBw+h9nZ7IcNdKu4StS
hOZhK9XgMgZjwAzeKACDUlKm5tR09ecRq6ZcxxX8m+6IpoMsSZn5Te8wiQrccnFyc1xLVr3kd0C3
ssPrO+HSKoRscG6IVWEheZYYAMgdIhkExckvonBXCGSP6nzxd/++Cief2AzQBTGzs5DZo85GM1/n
J08t3g7Jc+cA77D/9zfGDQ72YwO7bqydv3daDl9F1MhMn6bSzt7jPdzvPF+rf7/EWYU8EkD5pm1/
9iyL4U+VozNWMZcOt/C0PLjpdM3l9cJGYw5CBwyTANKp8/FPhys03b+Su6Bql2AfZGWP8uIchlXs
NzosrmyDF5kbVdrGJtmIreRQ5/G9VAIJxmEtTsBDlhuNnyckEgkrLxqj9ctsiX6fm4Xz3ZTFtcpq
22Fn9wPyUNgH/rn2Xqil9SLwt4ZKcaqjztl1eLkZMJ+s1bmZQ7N+a4l5+lwBdfuNenHw3Jre8+t7
89L6m2QzRrYUxwgx/r1r/NQrqwpN9tNYqXo5kPWFHexhqcOTH5Vl9raw2+6hB36n99xYXbVz1rC8
Jhr+or7jAyA+C2hhcxN7kTpLJEKdtB3KkzBHdXRwgTBQOI3CD4NVVB9FWeT2bev211rMF7aZQ6uW
8oNMkl12Ft2MOpxQv/XUyZ88Z0nSsGq9OKf7DfYWGsO/BziKSC6araVE3X6e3zkBaAwPK8+6nUw7
tla3+9CGbfY8O4t/LaW78Eb/WmyLS/9JWUs8Wz2vS6nYdaneGCE2m97Q41ZaPBqF+bVOvfrKITpr
9W6RDnkARi0o4XKlnh8inQ9TGzVuefJQjB7jUhbTp75CbThRc26Gm5KSmq+ZUF4Irw7DfW8b9NMc
OEe6YkNlIP0iypMK2/UBnfcM6bF5uUHrztllfjUdRtmWu7nwrRtsOcYE/EO3J3/sfmBWe43+cuml
ExjBpWOnAiTqrM/F7snn3g5JLDzsDHpz1LdzFDZ3OhPFLqVuAi5e1su/X/zbRUlaTcsWlduzI4yO
U1n5Rl2e0kGtD0MNAAzT+fDH6xfFpc/LJAYK4SaQ4p9n70j0zNMwkMisIjQOlZH2BxQJ2o8d6IMP
JUYIV4LmpbPJGeFYcl446mfhzB9Iz/vI4F069JvHda73XqbDo+Gra+L8l5ciL6cPStA5j8/m7M9G
E6ry5He2hx/b/KNxrTVZIs9KXn+JF/INIL2wsSL66xhEnl0BRZ8bhgS0fxK6qO7MwJhuU3prV9qt
F8LZpihKFr2xyl4IK0dm1+tgotByC7WO91XaZ/jfRvna7nNU+TtcdzLH3kXp3Aa3lajF79ef8lzb
a7sK0O3gJkAQidzqvGpY3T4I+pVUvqxCxBxBjps3mYHWwMlYu3L66lh5IL9UbY0HX0hTfYpzY0F9
Ph6ioH5c8sJ3dwWGuX2yeoVb7asVmehD1ETW+O9nh18aQQ4gBrzkP4EzrhzRcXb6nqqmlLl6Q3Pj
ytG58NUZcrOJITmQ0JzfjGPq0v0FXX3KGd8fKWwwVVqX5ko/5MIB3WpLNjH4dXqlZ8EMBaFq3GRB
T97UBR+sdMnve2/Ovy9NKB9bcvVrdgGXFty0kugX/JlYnm3mAESjIdSYnYy6bndDjpbmMGfL29BY
vzkMv/ev76o/qeVZqkSmzmwUpOtW4Z+lnk2KXcdUj+I0qLZ+cPxVuDFUPuHtmHlXH60pHeu3YWr6
cAWZeN5Meh1p77vTcusvq+0dHF2GuO1tI7fvRaEcBS6gEMvOH9ToxOZSZmkyFNXmxDPbFlhiyxHZ
3o9yp6SrHTr0YeD4GHGlCsvA3zErEdDdJHgO0lT1IQoKA5fdNHSGuJtl4eywZeqYWoO/DA6dNdf5
v9+RNMRJKIh/1Jfnb6S2KzeExoqGzOIu+yksJ7QHHGeXDv1yZalLH5upKrk4x3prUP2dT0j+aKK9
Cj9gjpZTisPPp2Go5RPcRTPJS8P+X3YXvUyEQNCMIrCfbecUXoWrMm3cTJYOdlntvMssl3rT7cfb
dTWuSR9eOqMMPOn1c3nRjj7bXKsqTQ14x7hJTbPf5Y6X7Rrsra7czBciDThppKi2CfXL6bSJDnnW
Rr5xY9mDCbWrtd70qus/IAhSfnz9uFx6oP8utX3Q/ySAEMRQZw6RUeodOSSuUapjUCNG9T+sAtOA
pgCQCUSU/l4Fc6VZjBtjJpNdF5f0xY9M8Yorq1wIaAwNAR0i/bYxmc9yAZmLWeLjkJ3SwMEQpLSM
PXTw/ACt1r5VfieOWSjNXSa5815/vkvbPvqDynPhbKAN+vfzaXOw4R1xwvS85EnPkT/Wo7TiqORx
p1F5yevrbbv67I6jdRnBa9igZS80hyJoYdShAZJl7mI8uL0VHkraf4cls9oEDRUJcXa5Bgi8uOhm
9sBUiH+d96gGhq2y8EJxmiwbE9hpHRPdCe+EJA3WirU33ET0VK9E3gtHAXkn26HtzBPjFvX3mw16
v00No0fvJqysd03pDxS7gf5sjJFzeP2lXlwKHhXoXMI8R/zvpTBG9cdQEn+rPA8P2k9lrAyVvcOt
9/l/WIkaDwg5Adg7JzQVVaQ81aDIFnotxoZWjoECA7ZafVM6na5hj8+Bq1ueBcGHBI+zRwx+oR8w
Z6IZSiFO/aD1nRsa5SFwpXLiMMz8j/2Emt/eU+uqEjft3Se3dtq7dlXq2nj2//kh2/CLw8Jocdth
/7lssqYN2lqiRp5brbMTVlseMf7Sh8lu6r0YI4MasB15FVYdJqhmcSulutu//vIvnNXtdiBGwZ6j
CLP//hGweqrJm9Fj70uNlFoRPCsHl9fILz0aK/41l8dLu4rakx4lPQsmq2fFnqwn105rlFqNrb+3
q2edQ08cxI8BfPQ1YcoLtzm7iTkXXWQa1udTt7lecXmpG+MmV9OUwMzrbpfSNE+vv8GLj0Qasamz
/rF6/PsNLqr1tSch/85N3o87D7zWzVJC64rHIXe+vb7Yxc9FHYT+ziZ2dj7uEhPec7UN41BA3/KS
aqj5cqnFFKSord20UhdcuXIurfjHFXcTaXRfGGk1bjATW+Cww0RAJz90lQbGUGTpO2n4C36PUgXX
vHgvfTgaI4zwN1DoCwhq2xgUalJnpyIvOIbKjSAJ+NdWuXSDk5aRV9B5eNnHTuEWMdojFe8qQwPE
8J28PXYQ1g6ozA9vBqYQeFs74ppR54UNs42a0deE8QfZ6SwrjCaaS6Iy2ZZeYd0Kgcl66UxBnAIb
uPLxzn18tsvO34AL2ygKVrO/fd3/3DGofq9LVIz5aRSZMo+2SgeMICuZrome7M74nE5e6x8cZav8
pvI9o03SqgcZY68p0BizMMOPZiiYo2alU9+UWo2PUvWFfyi81DOvJA6X3sx/f+3ZjdgZSyGHXqEt
AnBk5y4j4nXTYMcBNey/5wxgKJgtodaOW9N54Sf7gvkdM2r6P+v4yZzXOqkrRseO0bf3mLi7u34Y
9PH107t92bNEZSNJkUGCrabaPyv+kF7GTLQjZwiqqHgYJgsHTcMSiS4dOwl9aezQwHC/8XnM3agj
9fD68heOMqicTZiBXuMWBv/eDGMt/GEqMnHy7cqpdlknGZyG3qDsYzZjzBEvZqCv1UAX0lDKA0BQ
JLpUJed1vEKQDCAmbgqRYedvsG3tD940lfFqSItNRIvVwgIQqKD4R+rNn71PckaWxMyFJvnZ485Z
U5Q2GMyT0aT+fR2YDQM/YSV20QVXPuylNwvpBmWpDYzHWOTvNxssPlg9tc1CCpzr47J1rKPyS/vo
N3QuM7Ndr5yUS28VLgVV0SaN8EJzudCqcEAIFieRjdmXqS8bAFdtse88awlu815HdcyVGR2o3g11
ZfE/HbezfYxbKYk2NR9g1/NWlaetlKl2y5vVotAQRw233Ul4HAKTeIwO8EqvR+adYyZ2zkDJyxRE
mHbcOWF1b4h+esw6A1hsmdl9dQ/ltPOSJrPS28DRQ/mQpvnwEHVh9xZNXvxQmyZs1kMXenV15URc
CDTQTaExcUNio3i+OedOtG7R0h1pm2K+x2TUymKNBdXh9YN3aZmImQn1CQOjF10maE8lCoRSnCrc
a+9CjahS5QbXREAv3J5IxyKZwRZES/k8n/R7b9X+5KtT48F62TkwUNDFNhoQci5t4afXn8m+sAVD
NLgA+DA8BUF1FsZGTJ6achuWpE4fZoe0b+YxBqFlf8yVO+nEF02VxWzTwT4u9tIUMfqcEQzrfl7k
k7K9Yj3wHLncLcWinx0039bEne1O3gR1wF8wKwMFeh2FaX+s12x+mKBmTPeuKbLp4+D7WZm4FX4e
iW7TzLhF0bYlYo1avnEzXT3AbFrbKx/ywiuGyYeIDtA7mizn+wUhFKUD7Siy5UqtSdqO09HJXNGc
dME/r8Soc6r2doPhkQr4hzkffNTz5VZZDSPufrzifLTCBJ0raSVamZ2KK09mOhH2oJ4GzBObOxPq
uHlsMqOYYj8LaDCBK+3D2Bg7S9Ofd9BlnFbVtLvX98GlVwIjDlw/OT1CGGe3bGVaap1H8PZVEfL9
zUYfjHnpY0/Kf9S6/PM6II0C+4RHBuL7bKnBrYXA0UWeEEq1DoihDT9TlVaJttfq978/FerRcD22
6Srzob8v9GybbjdIwJzMoQ4PS+n4uwGdk8Qvq0+vr3TpGBGfAMjRnkVS96xZMqWlLtdeyRPdmCep
8nAfoT4Zm4imPLjRNCZYuZS7yWqKK6XEhUvpj/vP5iALCO48GUkHLzOVx9us66HZO8sSvF0Af/37
/HZThaErg9AXqiFnt4TsXVn1Xc/2wK7tZi2NZi9m/L4MbV1Tdr+Qz7MU/UgiExCl85QuH8xUWWbB
A4WZuBVqqpLOpyLL9WIRgAyRQPGvH1//fBe2fwQCgh0CHOEl3jkdNgOUEepMvnQ9YKg+fVNYGLbV
QX4FRHJho2w8QwyUyDFe6uwMuR113MblaZqNcT1FNnK9t4LLtElaZ4bdsRb1PL8bgZr6H7MstNNr
19GFLGebxnApE2Bewh6GpVNmVpsQeEw3/5ka9OzxkhbFJ8uXso37wFefEOuiU4v0X+F/MJYGok1H
xuvH2nPze3vAw/s4osjwBowXxrLNlGVuLFPotfvXv8uFzUDRw2CSiAgz+LyplAfuqIuSaVpDSnZU
9uzHtVmuN7XnrIlU5PdpPo9XyN4XPxEgTapJ+ktMGf6+NcKmnsw0GMuTDqTzzYpq+bjU1URd7opj
0Q/lneL9Et5M7/T6415qJpFhcIoJx1TM50vTPVoqzCDLkx0sAhtvBRU7hqmyFolEir3dEWmkRFCk
bqpkHEvLweYudKBoj63x4fUfc+lMQAHYoOMkhwwq/34NQ+VQOweeRH3Sb8OY+t7+mmduu1m3mMN8
5UtfuMdgyUCSoRe7pT/br/lPiUuVrUTdEICA/gXQHHqEGNGX2/37M5Hv0o3Y6GsvdIgy8hUah5pV
pBU8AKJ1YmEu1T4jLl55oEvHjGSUhjY07K0l+vcD4T5Ytsbgw2Dz0vLYKxXkiTOL4MtcTsJhXqCr
x399OFi44IjAU5HMkdn8vSKiwJD2o0KdbIl4exy6uBsivdgMXlyvWMG/vtqFpgSZMNNPGss+19k5
MaVyaQMaKfdIOIaoiuu6QEu6Ul75GVNxKhlX9WGbDBAEm4eonkQWp2kEfHzpPGM5+gTihf5wNqb7
avILsfdbd6r2bWUPaYwNRev+8wdBsRhppi3rgNx2Xt3ZPbomFTKfJ+jk3T6PZu8WORVskUO7vB+i
Yb2ynsfr/ru8AljOdBKMDtShF2Ye4Oka+i51cUqRDk5IO7qkCLF1qJwxuLnyLbb4e74W2QcNUppR
0DzO4jPKYfilWYM8caks/U7oEUF2f5OljlGRMD/VlO3fUtm39XENulwnC3SNOYajWmRwpdumjNtB
Cf8NqPT5Vs5Z9AyIqdNxF80mPIZsmrIdVFd/2o3FRDS+8vu3/vTZ72cg8kdfE5gow9S/t26wooEb
tACo8sDq3qe0235MKXkdVE979ZMu9dxfFI4RLCgVcQOVgVt8VGWplju/kmgkC/g0+ZWk5+UJRqaG
/Q0whsbbC61y3qfGaW4L1VbdfLJyw4+dKYr2oxqtx0bPX15/CReW2zr3XLjkWC8153PDnCY55hLm
HPWIQLX8nS5WAE2RT1PHXYtrrJmXwZWjS1YMICC8gJUpXK54o/TA/uRD/mESYLJn01wg77sh1qCL
vkHuvLiS/7y858E0I8iOLREJKzP1v780bIAaDls5nprSbPdr2MtNZzq4Eki3I/ZySzEypagly4E/
dz758lWemmMpo1OfdY44+LBYsnfVEnj7yFoMEasJc/NkEnPwzRqmut8Lb+6DHbIJ4xKr0BifMWGp
7I2W5n8dZi+7b1Ip1Duv7fFS6yw1tnewSoY+map5qRkzdyID0mNn/TFdUsTO2myYx/f9VEk/zld8
xpO5TCXuw9pUHYr3QfS9M6Xx1W099V4RZTPaeHb6Ncwysca+JK3aATs0fq8omy27ah3rd5bKhu/L
Mkt1F63z/NOzxrGAGuGNVeKU8DoSHkXIGMU9NAMBjPWftyMs4pm2qHdoB08syRoFS/kepTL5yaxU
+TUo7PqrNa9FdxS27D+LkL723srXdY1lN024Aem0LH8hESPqk6Y3ZMRhJMUUNx6erh+ntBowEIEb
WbrHafIZnUSGXprvWe7QI1yW1vtgmHX4I5+i1tvn5OHT0caZrURGoRy6u9JgVHqnoEtlO+3Nsnyj
lbGYbwCNO86PUUa5ESOuNK0/udFK1LZaaQNXt9YqTfJokW+V7RtEvK5rrPeyStuPyjPSbIQtMkfm
8zq3UXVj2O3kvC2cmtksVsCzaXM1B0YluxOe2gBTn+1QaD8Bh1XN5LuO98xkofLfUMAvx3JZ2z7R
m1fOzUzHabyR4SifRWrrrwyMyVQUcIZHbSLBfTNL/ocYlOVU7YphsecYhcUA4yAw9w1eeGJqEwBE
2e+wahw3ge9YrLGulHyql2yC3K2yiaFFG4YfEDa2JIgwJb60Xtq0UMw6+W1A0VUmdtiTky8EuwiM
G8C9PeYjqo1B81hrrFYJVEd2VQTmCsb8c5ohv5ZYFmAP4PjZku3AqUVyR7t3/pwuwnpHGjN8A0Q0
VHvR9GW3H2U2dXGH152OfeT+ZRJGSP0mnbf2vznj3m4EXvGw9FGVx/ky+HdGpUOgdgGDR1VbpZVQ
iZRJkTa+TsZI5A9G3yH766GnrOPAbfWbsghljdlm3X3O2lK+KTynOhqVan4sjq+io10uVrPr8c2Q
SYQI8UM+1H4RG5U9zgnbvyywSUTRJe5WL/hljU76dcUp77Yu5nzew6rBG6wypSN3g0mcuRNta0Mu
KRv3VtCvrmOzmfo3Oi8WkLtBlj5Yq5l/jQihEln1PPtYl2nxyfTa9UkYRb8mXi6sJSnsNPuJE5Iw
4tweZZ6UsCyz2MCGbNmlZVCFN401zJ8du3XeR410dJzXWfl5LlfvMcpcPSVru/jvtAJZuhN5OP2s
XWOxYz3W9C+7MKwFDC7tQP3vmwIB70Dl5k7U46LjqF5Hg/+uo30R6i7FaaIu7hFozSyeLA/aYqf7
2mt3ztLny09oexzlPso9sauZ/8kbY2jdO8XI7H5NRbRTMNRRMsF0comBHbprMozQf3c1wz0VK7T7
EiX76YPh+F2/W4bJvnczR/IPr+p2qllDlczr5IlERbr6mped/I1trgNtuGosvu6SBQO7sKretwuu
9om35PqLyGSfJe2cqTXG/4QDMnbzgDK0V7U/Sg/TqzjlMlO7Hofa9DAI3//sm8X0u/dD+dmpdDnv
B38cvCTqffHeaww/O4Inhwi0VK3OdkJ2ngaiRSNwR8IfWWQ5WdrHU2bYR7cvVXZwaoZI8Zj13du5
tM2Sm05Nj6lt0/yqXPLmuA4K52du5pnYLx2CUYeyXEJaO0xfvjlrVYhdSKsMu1ZE4B57Q6Q6Ubnv
faG/1w37wsi6OoaXuf42mPNuNLY5XOPVMpYvGG9XXRJlhrrpXIrqZGpLC7EJdFnLnc+eiWLLaKr3
cNyKrwAswICN/TDOcRSZw1OWpS3mSVVtfscvYvgiwVogYdDb5ZP0Fr/dZ8j6+XE0Deg+BjlrJUWe
bxwL2GZeXKR583vKgRDtOs8v1H4c5yBI2tCU9zZ0gAcLVsKcDLMQA6ZrwvkMk5sepJnrsHlMB9Mf
QKSN1fd1A5hwHC2j269ZhXWiHeA06FpqMHc4vQ1dEgZi/tzA0iE1xbLWw+2pwqK6RFsTPRRcDKx4
7WyEM2naovHrV+sa7ENjCsDgBAbwBXCqiKi6brOcajP10mNfNxvjL3BzXoo90/FPvLK0jaRqbEvt
i8mwP9MeqFvEXicAerqunedeRdFb2EfQDYMFjkvcqlpXeFvK5cGZx+bOK0UfxG7WAW4iRJb3i90t
j25dro+1bNmrCIX5v8OUPG5fr6TT3B2lfTsXJZqvssvC9uDO2NbFUaOHBVglcqCxUShX3jnt6J7y
TIvvWc21gDuiEGWyFGP72LuOKA/FCMllpM1f3yLFs7aMf9z+NDe99R3zwQJ7jIa/QaP2nnPNazPb
V10w/W7G1UFSG2IP3WTVcw2afR29heSQZrtFL8HRsqu+TZzU86sEzc/hl1el0ovXxhTiUCxDoDhl
WfQbEneHhSy3iRGvNdEyUcAABWauOVagzKDVb53740puIWp60bV0l9gCVjAkVtZlMramKroXmUA0
xVy8OVkk5lax67TF11Fq8atu7GncpYEKF7rahv+QOWbN+fcMt2LiJD0SDFRNASgRWMuW7xy7uurv
19DWfbKQMn9IDehwh567/6T9OY12s0pJjhsikU2vcNEhcOoc5VuoekRd30+7L7Zb2ysgnKz81C1r
JPdVDQA2xk0qvG/QGxh3wZyyJ2t7mPubErbaL6cyqvelUWGo4ylXTUkWhk2ZTEU0zrul3G4tphjL
w5zVuX9T2EX+Fqkq7Ct67PrAc3jd+L7EQWI5LjUk/wO3hPk+xBF+Jimwln2tVRO9o4QvHrC3oPbt
3DZQu8pbgLotxgaXIN4s3MhrJpu9mZtyiJvMJOzg2CYCBHGkmd8ZRtbU8dDVskkmyBbEx3FuOKLc
9r+qdSjeI5dG9W+5As9YXElW+2Ydqvk5snR27P3Kizgvw/yp9pf6jVic4ZNpKsIgkvvMH6q2b9O4
trlhE/wk1BQr1yT4G2WJTEoYgDvwu8n/JsOCE2aunXObFioceAJan3HacSknlpwa/PMMMdZxZtf+
W2q5fI4DBGybnVs42tyvZW3bySxa7sXOmT1vB0gHGJFEncHmiEThPSAgnDmCVKRlbExLWrH9hHHX
I0qh4qbtR/4wH6P7WjK3I84EuAqnUzRNx3FgZsj8TJJ4FbgG/GpsT+cw80ligVMqjEplb7NX0kWX
z/jfzilSycL6qFSTPRqejr4GvUmQzyR3ui6weTpOQqTdocMlE2ki37Y6OtSNUeNiM/sGG74yGKH4
Vf11jMyxoXNX6ht8X0V1I+fc+aQ6LR3qDyt34qazwTRGurOqg9kaLoBuD4zGjqkG4ofmVKX3brhZ
KguXSTFYJA+pSyosiVnnYovpIBjVDGiQGchAz9DLdGz4XvlD29Xa3VSuMD4oZSJS1ANUf7Q2gEji
dQioxYUPfDwGHWHfVMqYmd+hAIv12Dzpj1HetGZSDuH41JtWdifwklmSsnNke0OdbBUJlAoiiUGx
U5IeKvdd56YVs8FQWLfTYljTUQG762MZTvoTMikev9r0JEZfi28+lU1R3E5+OpVJFSBWmgxtM39p
Ae0NsbB6f8II2JnnROhuHGJkYNIGx/GpFHtLk4gnUUVls2OrWlXCKKn7KUp3RK0oyoMiJsoY5lvL
AAjyhuIgkLGNbBql1GirD22e132M9I/9E9q5RwoSVYhVB22j9lNRsclcjFqmGMGP9n0GpLGOUR5I
fzjaGj6vjerm3UzyUfGetkqgU7PqduNSDjTOw7ns4pShJeibts0/9sUa3UNYIP6v/tJNh540yY2L
Nsp+Dq2TfmfsaanEC1tzTPzUbVgWGeF3NXOk5871yLCF6X9QCAZ2cWV05busMRnALpU3f8dQCGX4
yIIHnbh100+7hczrh+tZ3ZdNYcw4TOQjX43V0r9R7VMlHFIdbpe0Woa4JHv5ruTI49n9MtJdhgfw
LmUeMx1sQ+Y/KdHm37KRomcgINmirmq6kmpibKe4EC6XcDp7/OBpshBtkdQYqqfFlDrDWxANnpuU
VSN/Yh7V/XSziKghXQTe4lb0a74bCsP96mpqs8Sdg+krBS0XGRcWOMmQ6/muzJSbJ4uVj2JHmtds
70chKTKscnnyZr9tYux7qC09e3WeIIqS+Rj5OMy70otkB39prL/maT49e1oB5SgUpVMMOMW4J2P3
KF91K9Pj2CprirUeZj6z9Np8j9F8D3kBnOVAVJyXbypHhC4egs40EgJ8cZtihsJt05XLD2PK8je1
PffFQ2UBBaoN5X8WEMXLQzMtEWSEuomcNwig580u7FV2DNNuKHfknQ0AFmsZm6MakWeI525xMvLs
tK6Andiaylm5NsdazTIxU39rGKuMMI4zS/cL09ywjKdlzakB6f3J/Ra0n1bDnYfYBxpU7rij03dz
6+S/fX9wi53XG/LDaJt5tds29ZsaLxUS99Y32wRegY2lQxHQaOsH0HMT2ePHcPF1l/TTNJsJkBCD
8GeU+rlMVzhpkbHWXkyRO99URdRaMalV95iFSzgnQYECRWx0nfFdEjR+pLNfP5VOtqK6LCPN3e/V
HhWxT9ZlubMVcv01RpQUsum/LDLwcmx15i44EPeXj4VZ59+BybQP6C+pp85freA4j1Y7oNvqUij1
/tIQMVSl60SsKuD6V8CBY0WFQ3FcCve71t3wzslZN85xBHmem1JJqu51StERKBxCDbHaS8x2nt5L
/uyDzI3IOPrKWr6lSkUf0nEool1qALziJLQdkdmlgR//oQjFAljDaSzSVSSG1A5wsHD17N00Vflj
Se57jFQYPU2r73KPR1Xhcd8hUx83TRr9QvOnLWOSwa7bR13qygO6CGGROKHgQl3SSX0ha7TuJvTT
dew2noUbe2D1/aE22/D7nBbLkzvZw61nbRp1WLcuz1zX7JVw8FgwUrrilgQxmMUWLYDnYfHCex2s
7ZogHpv/ID+K3HgJjeoWUsYQ0KXQIA7oB7TpSTQrfaS+NdfpWERTQcveLIge/toFEQWto44Flfl8
0+ExZkCK9wxrL3rZvwW3sixJPoR5TWBqaUFVRsbXL1rdybi3K0k4c5YpfGM0k/moRafvoXyTDK2u
EnckzZRri5BZBUqiHzGkHm0advlqOOSFIP1kLBr09/fKs7MHE9+Qm8q26w/T2vcGZhbYzsSpFc71
bkpF0MRrOE4VAhFhmCdCLJwODaWCdtloL/vQFfLHOlrRk2kMXYHvXmQxkG3XSMdjuNhZ3IQ0yROt
G+eTY471UzFEMyanXThNNJ/7xjxRN+qJjHXq8gR3O9NKBI3lLPZCZFczt6He8MdWvDONSLYJGZ0w
DhATmXbAg/Q+FMK3qp20NVq6Dg2uJXYtH8GTIpjrZ1+O2PRlY7AS66Ow/1wWc/phmp003TFksH/1
PM27MrLhEwaWDB/mfJj5jarY2Mh28JQCyVJxWVCUxX1KUzt2uyj7PiDnmCWqbhsiTCbCdt9Qtf+y
nSkUu6Gpa8LKMDpr7DUOtNAaYPG71FHE1JYGTX+wNobd7bC2470hCyXAAw7R+8bvNBe0Ya40NoLO
GXYG3dZqv3q1wWZg4m3Fplrt21rXvssPTv2vaLnAZgvlqB4M1xJvsQeZfTp6c/0lWHTvJqafz5+m
ws54X9ni3xpdbQS3wI9Di8GSzmZEbrPAv8XHfP7doM2G7QP4ud+Nu9CWyVwTOWsFHIV8ZZD6ufEm
3cXLUNp3ZGaLPqqN6hdHOT2eZK6a+b4jjX2qIl+jU8Mw/jHCLk5QkPdFjR6kDp/wrZOfRrwVCBUz
MqngIENqsXKtx/dRVBeCSru2rb2rVuVDqQrMjwwEje5UDdTWcZTa/jvppc4tQsORHYdjpp/m7P84
Oo8lSXEtDD8REXizxWRm+erqsr0h2kyBcAIkQPD098u7mcXERE92Jkjn/Dbo/zDBud9ev8MF1PQI
U043egT5jGXU1kxshzOfy0HYd3hIxxlhdSlNHm/V+Ft4yx5DoSWVIsQhCVWhj2p+X8HaXIb3qh0L
ZgGgxWg5BIHRfT19d/ZkKzigsv+7zhXHZwdmG+dbLC3evMP0z6p16m8UOuzY7rSsr4ejzNPu19sX
z4f3ElJC96cG5WxTo1CHEo1ZTr968iIeqkpW7vlo1+r3zsQYZ3OzwwMmEctYerSu/Ki2dfg6Wsf+
XAdn/DmTFfRp9WoOzxv6wSf8+tFvIapyJBZxb5t8AoEb8sNyzBldGqpChkz3vwMV+JcixOizG0xv
MqKOWFyZVN1//Q7On5MkFfLMLbwkS+y1BOfZTvsa+iXxea1bIirxuf/tNCGaOUn3vkvmLLCNMedk
BmFhbJH6HeLa/dFEify5BLW8cyYRtRfd23adt2SD+NnGZWJSXXs2LSguPYnpvvnVa2lNewUP5zYf
W1JbHJtmo8JByjn4b7CiHTgVyufzEAuJm3UnRh9ou7XHAs5nux3DzUSoHiL97lRuPXGoVV50HoiQ
jlOeSyTP/O2IGtgX+56DiONNlLKEeR2d9RspIaeKvdf0R0IuSevE93Vl+3jMX/cxMuwLmi3nxhvN
FqS7hEdMx6Q1ccrosf6acA0MKbaXGCyuYZZNO1iBIZ1G4VNsojlh0h4BtoAyWXiwvMrt/lMADODZ
jo0Yc1becPLRFjqZryldz/d6xo6LTYSjcbI6VuJjJFUlDQAK91yCnlZISbrueWknKqvrrQ8ld65M
kqxqpvl2c4l34yM2a5P3FJg/dFOfhBllTfZ7aebwW0Ff/ByqlRlDtzyfC0rfGZwwkD7Hk7IS+vq6
4cPVhJWnRkTibV281XujyMV/mZCSjcMpHiG9P+Cs1X/L5Fqc8SpeaEY9K+664EwfwPjQusnCPjP1
870j0HNcCOBb+2JfZflr4ey4YTI0/akZ0VBkXajlP1+UDbnpZRfP5LeGQM9U3SWsznJd3ia11aCs
nNn1eY308pBojRecFvj1u56268bGgvgj2NvxeRdONJB0MHsbw3/TP2yj4z63q7FFMWHQEmks1f7d
9KF3J+tofw1Gp/3oeUoDko6n7Xk33vxbNlP4PkC0g6CJkHVz8JrlrUNuLe8jenNmNqJuY62cXIbn
tXcaIKF1DdglOEjF9DiCrs7OpZOxt7aAMMEeeED79i61jZopcvsQsGBWVQErMERMOc3O5G4jDG6L
enZKdi7HE7cj/X/864EatdSKjWPnM+frW2O13nMMcsq4gRTnv4000I+lVdbnzGdx0oEM/x1eSDnY
E9nW/0Xa86FXWJG9DMVBc6vBtMa8VuMVB+SUeSRYtpO4sNxtKpqSjwOrYcJbrBGDf7JrbOz/Oge3
cupDfmtS58qVSSZhoCSRi42ewwEZmibDrQxF+RgY3zbZuvfJz2GbzHRxierdz2tPyusVXLDHi7ux
xBWB25u16Lyh+hgsdLLAFzOQDjWKdZjZxL42eb3Xh76zw6opC+MdUZIPQxjrVKgx2nKJFCNmLNHD
C46NvYGY3yek2NHGF9Em8/YTIEKqrEk6O/5X210AKxjXs32rFucI0ojbs87U6DGe6bjsWl4mxvQz
xBBlCGphcZjCcerzqe+nHfwU60bhOYPNAigqmzSuZEfgcaIu1jjPtOGsSDe54z7cvYwB/4fgmuo4
+l5vF2HfmPc1WnSSb16kcTCHUFmpj/jieOLnm9xMhzBuuV7j8Y5Lu/9c5827JE03/W25werLijK3
PcXb3jencJqSp35VfZvzsgAhNG401awZYZsU0sEtmoolYEAUAOzj6Xo9OjfVJmT00LAo/C07n/K6
afW+pK53mTedMwypIZ1FZkmHV4XUucP5DgafySYFDtPh2YlGVz/vgViOT0APox4OIPCw8Blj6rTs
tuo/XHzVfnag7vq7nsojVoKljvp3SQape3ImojByQEF/ukFa3FSnNZpr+ejvY2nSajui4WYDTp/Z
RH2awnkvGIJBo8V+23u+cj45tthokhEXgkjFNi9h2gnu4EdjdyJ4thKCT7zUSnajC8yj3StTVRne
2KaX85N0rwKxNg52N+9tefyTAijw93I1b541D5rmlbch7mphO4XHkdcUosLvl62aynRO3aF3TlNc
LeymPD9Qqc5GiJsgOljzX8rSvyWNKtR3yXXofqM3JDZ/m85aFG8wh0/asj7yfSmhzCPZqwtHm7Sb
mazezvMeImNCccu227cZ9ogGIH3bapJDS2788K8MgzE5A+X3VdbFCn6kDqpkLeAmkvd6Tyy0gNPh
/vV2X5mXrgzVUsitbRM6kldGVDXB5Ga9I4V73sZ92h4ImLWcs9UISD2LNhV54pybvo1nzTa90CWx
DRou9NQdzvZvrBpwkLbczcbwkjjfK3/4eg8EN7UnDxBTv0U1Z9B5PwaWR74f50nauM+yEYcCEy4x
PF7mEC+i711rEJdlXCnYI65nuXdoVZz/cbHEWwbzNDjPVjnFXlbHY2I9+wxwI2ENx7I+JuUWQ1Hy
/m8/HLnM2wNYdeR/OgSCRIUyyodpkbu73TZ7vOkH3gFHZ2yZIzmdmhci9yUu+XRdVWD/deC55zwW
QPM33tZ14w2wLukC6O+5RDR+BMW5xWVxmQM91nkQik2d3QU5UYpzZXdfO+AhlfbtZgPu2EDp2bRL
MzwMkeIu6NhjVb7NAwJ1Q3ZNn3YkQXcpQgn7znbWBtBJePOeuaOfaFYjAlJvE4C3f8e4wzGjTVe6
YHEtvVM1lSQBVpwX6/2QTDxHUNyHyTWjj/zZXM0T3FWCWByzmMXKJZXSLR9zKZukQBMQmqyUev3l
tsfqZwnG6CPlgdPhpeqiRp9Ue4RsEQl99YU7rIPOZp/u2lzRULgXJQlzbl5rf9o/2rh3bchKfwlf
AzU60W0Ct8qSSK5h5lkDH5zmO/02T6bE4UJNtcxWTKYmU3Q7H7no1pXyW71rbW6vud57bg5fNAWu
Gpe/Vnjgp6mteZOPyTYEL/zhXJCSv9y70pty8kMvCfEW8Pr/2KTUIyFI1X6B5Ks//PJ6HdEsHtv3
dm3s7TQmG5NFsDFvwthZjHl1WPXjbVNp7sW2to4wRwFywH7ryBv3DBh18m7pMPJ/+qy3qO8aTcBd
CljZDqwN5XK8y92e+pTixbiEXhhgfmWylOXJXm1/fIOIUPwwa9NXdwAZqACU0BqMGX4rLDpTI0RE
d6agsqvOWd+B4evqdJiStFGcEuGUj3T/oPMOYm0ehyWyHgLkFfENcEI4ptZoC+cuAPt4W9YyACyt
EYTBoSqLE2xOBqA5v/VpSIpQHmbd7hGNr9x+BKFz+rI+6agK+7QRbJO34xGQCUwroPMCMsuK0Xcz
2Xo6GUBS+7lUv2rfkUcut0OUWR8eo6IqT/oibwb0O19j3zP5etBTTRp53dBdZimU/ZS0eChP/drH
9oNN3h0n+ApkAKcJT8LUgzXACwpGCEJ9unIL9ZmH8aCGfVZYe+qmA+R1UP5aj16J/PxHcE3k+Gh1
XdeQwStsbTE2JXuvj/I6+DmGwl7zZSVg+F+jy3iCLOAc7ZjPwW8AZ20e9MlmCTv7M5Dl4+E6jcgt
hK9eoYMt0Zeh8tVyStAH1j+X2cyME7jihpOxSBIfu3WXl4025teePOq7mYrrOXeFPmAV0XnkXu0E
w33kNXK84ZbrURoaAUQitIIonIW30l7vif4TvKsMMzHFZU0tTLB894cOBQEB3eLfjNVMKNOKFeTf
ODrqaYP8+sTbbv6Pm9gQAVrv3gmo2HKpGQIeeKW4Ld6pbvOjKXfHxirJEmIkNoQgQ3qhLvBOw0B0
4CvZNUjWI7oI/2sWZY7bgUNwK6xNxKhAOPLIwR+hbTZeN/cF/YWUdta3wN//yW7rmjOO07bPZnjs
KHeHKFxPkw9Nj63MWMsk0+hoWuq/bXtdx4eKWPGVuGIgmns0r2I9hY2cfukZbRQY1SJAFhN7ID6D
aM+SE7Gijl25Bwb9bj3mD7aJfn2ag6S+x1U8V+d63lfvJAGJQQnWFt5WJYczILMZvJICu7aleXzT
MeqecAYUVJPtR2mAK61PjeVtDwLOPjmLjcMkcxSUYRb0xt0p15rZ5hZLieU0tNN41oitqsyjqKq+
dyHN+rxccAxfYgKyUOHuQ7vnVC0vYybd3TlyXQVyyeAYuLG55oUHr+0vVrYHUfVgqBsiSH3YYpC9
pK0fNRJOlET1EvAXE85RhMLR3nlPhvmrGebqccW1jBZG8LkdAoH708Ee9V7XU/i487mHLCnjhe27
EvJjM537mxCE9sUPuvFXVTo9yov18I/nq/ImfnC8FdAV7ZIixAbQe6TOL5ZHupEg+0u0wVinno47
BQRiUU1XqTA5zoexhv8cwYt96kyphxM9iEFw5mXUceHW0dqdSI5AJKXlvo9n1wpbcw5RFKhMiSoK
ThiCVPm6LizL+ez71wth0PYHf5gz32sGVuc3nbNJcJbSctxc1ttRn8Y4VMlpbygzeVnKVbz5jc+r
K+RcfrVxokAwjO/9gu5Bx9UQG/ZT7wCGham24NdcYSFJJxY8uGKGFl55DqZ3BeZWZ2U9T98btb99
LuCGHkEEW2Q1oY6eA9edETfEwdqcYNcNb5Jbl3Zqe1KgN5KLPRAWWIUg4709vNXSJG/NHo7fqIb9
7sHfbYF4ucf54K6y67NI1mBsgS1GPG0Tn+ynDiZZX5Bu0W1oVpDr1yW6khZM2suPcJv2Pw5anJ6w
yZidNbbk9A+CrhH3lCJy4ZdhqPw7b9dKfW7oJaNTSS+Xf55rzpdb1wLiPVeH8pZ8Ut6KZsbdeiyo
JYtNA6RkbhYR6Z9E8/KIWlY4/urxsv3ZUF7/sBKSnLOhImSGN5I26UtjiAvI62mlZWQ8Stu/qrM8
WkvRxA7nclzXl0OvPfv0PBIKo2Hok9yNd7ijyuo0cF0t6AoYR9ZbxBzbri4ImZYtt9bJfsZiBFom
62kmV5R9tz71rIP/yTU2kFN7BBk9Vzx6f9vBzFXqueZwQTFXM90g+uNLYJAYU0VFSH/yau3UeWi0
/8V+gWQAEG3v3xepN27wZeVOoogWVjvFGyLJRx5dVRcLIGzz0MpGvNdb27X5JBPHLtpomeVnNJVD
yI/mwaJ4tOTqi+1ofyNZqLf/6HJDuIMYPziQVG3rH6WtgzSFSSz6glKIyoQoCGhTjzfaePLIbYMn
m3l4+9fRQ+yniwc9l222wkHcDVYtUXjNoTjVfkO2bELmHul83ji+by5J16d5m2nQ5UxqvYJ/dvAm
rHADvI7D86ymXm/4UcXx6dRNOZxJ+CX7DNmer4uSBxXYF6X9W9NVdvQwhWWFVqHSTlWYWoOh24kV
3u7WMgIW1dHUweHM1wmVUMwgowoOwUiF8RxwtbJLFEkQMMPN0FEJk69DXJkc7VtdIzMZgbHWsdK0
544x6KAjI+t9H3o2Kb6uL9uKKdZdRmxkMPvQv7lZa2gitJY2IghOaIo+K37l/Fi6aL4IyPXfhxLA
ZxHY8cocV7UMGqKeXtdVJOuNqY3zX6jqsCxm8O8fzaEQGXFV1jgrxii80pP9UmDLDrGUmNrP4ROD
1wk5TVhgaSj/I4sQbc41ROf5CN2+OSdlb0e3HJ9rmzNuey5XxDixEQeHjYaIfb4+VYyN8Tngh/+2
+b4m5lsdiXOHULn7rWaS8lNGDjjpVESDe4EWqG5xxlvLDabSpL3qYI4xC3vDfu8CQU4vMgRNT90h
BuRTTeyYO87NZsuCZIyL+OodSzWMgnMJCG7tzyxGNW6/qq27W5TLrUGUGSiM6RFI24knfGgfHASm
PW8gKEeBYb+8HeZ9fqg1P//pCBf7J+TZ+pLEXvLLHVxY71pxO9rg0zYPD0JF+1vMidWmGmKzziGC
HO/UJgZyAxS+QxFmAMKXScwv0ebbW05rjsHSuQxjnGqEcxvCZbW5Bah7C+nnCBf9OBi9uGvpNJmx
yzm6gsgH1/qMBk9a98JjEMiTCRo48+2WuDq3dq3jB5oNkDc9lUmYb50dPHRowOqXXZJt1NBj3asl
Q5UiHjptnOHJO7YZkk/tdXL2LCGuSfrKebHxYRLOZwnX/JgSWWEetkf9n5G62e4MGLB8YiTZr5kG
cck8PNjSPkO9Mo74oZ7cZ5ApqQuLTXrkdI2bD6m21k+90g3m1wP8l3GqrcCGGcKN9eFMk7Xe750D
O3dgLgkegb+69USbQOC/WbI7vBxZlwE6DoUXX7eUDe8GoqU6Vwy2Im23Rlt8TWPy3LCgAV9DjNoX
BM3Jl4f6uznpxee5SZLOIGX0vP3vsiY7d2A7QT1XKGl4qEpdfVvjnKwvSMchXn1o1fnZr+MdFSlg
0fZ8eMv6C0FtOyNpRbmXTusR9mdfI4YqKp1YilTnXalMmmh9PpbGXRlkS/mlGYQq/CfS+tpHi2Gx
C1xcTYnXr9trjA9E/w0BhZGS+5vGHCOP0fw8KA6xnzWAEZIJd/H96SK2lQuqQhH3w4123wcHCZKP
wens31MyR+8eSv3luudNX33VNclPt2wQj7tH3yT3mz1W3bM5vCtiFYt4OrvIbtH4etxW2ehC9v44
BMjS/TxPU3LvjBH8gq/X9meAzzR8tPTiNmcmoNIt3BYihaaiZLXAuaxyZrMNK2HumwA8qtiWcP2b
cNWumarHkaNaSXugCHZi1S8dR4H9k//21KBJ7NNQjAvyi4FN+HkHQJI5WV9DmTJp9HS3jke3pshi
Z9IxqaQDuzfXNAP2rpWpZTzoPZ4Zxq4NdUeps2jeJVCYdBcvq/jeia5apk0yXYTxmNkcuNcRFt9g
Lne4b4B9NJS3Ja9gku0CDDNrpz6WzC/jNGTEIPMJ42S05+/DNJ5bX/XRy17MiRu4mQMs/iXardtS
PKCeWyxRHfkPapb8jr4ivPmBXAsk1GPijuq1A6M9TjsdJdenMQGUw5nRdNkRqqE7+UhVdqSYbDcN
SR5oorivuQTXMPh0RoCmjEnX6c+tpcb5bltb8erMY6+yVTW7lS8GlS6MrIdm2Qe/fjpo4LBOlJ33
XjGMVTXebs7U1Hd+PK5Mqt6KRpOvhvlzENv+OBCaQMTX1EnSVU0jG5ZONShG72S/xQ/SdJ84nqML
iaHLy+TVyIfMNI6/tyDqvuEi41faaYDEF7dEfk8B6oNrB+1Th/P5eRukngsDU4HCc9ndl45BGM4b
uvvFX7mE4DSJQGI22madlZ2L/Nle1HraBuUl98CUTpQvca1+8TZMXKVAAFDjzkarg2QK/erjdcUs
sc/I4fYqiL8rk7hV0QjVmgxhnBovST15372FvLUIO0QVLJJ07hGdOzVjCB/dmj8LFoAPo7gjrpx2
qE7+MbX2k7NzzmfQGO5844mlPM4tkvUvVFKYINy9j18dmo/npxGRngayipwNnCUu5dMS7xzSKl6J
sVtNHPyuRdtEZ6AO2DJZKXHrRXuCqYEE++7Cpa6RnkaVXURBNPcFmlbEcwoP5t3BZLmjtCNg8LZ3
EueH1EpeykEiaHKnkr/ULraSQUba/m0c9Zyy3izV19pbrn2K6obznb2dQ5YPyZLUii6cfjtcKG+m
DtWc1cTjeIUd1F586QUDfoEbyh+ZcoaAbKiykhG+lxFlWRNu/V/TxcvHvlvTcmtF9nbT6mr1X2J9
xLsPsSyOf/a4YevxBxcqYCNL7GtGnR/cHRxcOQLzZsCVO07J6VgC9i+wW1P3J8cyjsDCsC3PtWUN
/0j8YB/ebXv+JUXXyBNSLfTKzboC7cthlAHz+WB/UJ2m6ld8ONsbGwqeOhPvSb4f3JuoJjwbd83M
Pbwzqv+h6nAzuSUXDjIKspFn2V6M/LlnxXxs0Fy+ESoA3eZP9fQ3Qqum07hNxrvIk7Rox+UCmKOO
VtwBffD8kHhrVBbXbvCL4vDmfRexiFIFYVKn847MA++1ONbU72qBDutKHt7HdM+YwikVc2WkHZTi
mK6Rcmye5YKgqJ30L02Sxqt/9BW8BTqJv9GC2/kmWrcDH7V9hPMpchGKZ6VtvOnsMaaVV14/EdkK
kVFMVs30RYK9/Ct4EetbPWBbA0x03S63No8DdrGkP3MxM9Le9z2UBkr+CW0JikIE9IPLQlB0KrZU
MSaVeSQ5aQv/HHyT5KwwMdp3Y+T3uKSaxV1PtUgWrwg3b28vXWT8ie8r4Izojk7j+FlrI3LWGvLr
U8Mgqeg8gQsBpB/lL7K3MH3xU3gihxu9Co5GO/ljjyivUpTjnXg8bNVNhRXGaLuYSHyfL9cfOJuH
aS2X04xZRl1iC9AdKvdANTtrB4xZoX1VOY0iMkFxsyPxFYzfGPcqasQKEr1dpC21fmyjbXyIIq2q
PKp1Fd2H3u788QzZxTCr6+afAZbMflYi2cbfrYqUm4kVjfztVS025tRigIEA8cVrHloVLi9Gizi+
KGdrmodjcuRfluP9hfOsFWecNOLBUuEynjdTieAOkXjySjyV+DvoZSfkDJWzjyx4mKn/koOoWSmJ
8E77aOVqRlU1CLYSZKcZZgPsSNC3FSCTZE08kZhGnd8kPK5mhHjBQan2qv1njFWOOJWubu6JYT50
oRh120fFhnEaFo/crcSaZk5LKhC/KfHxm1uEh+tn4pfi0WfTMDlyRP1fFdrR5+hhu3qMk22Wl2O2
9Y+oM177ZYNAHG9HtW79JdZ7pXlGcZHkQzStCSNCG6mbpoq4Wzj8nDfjkHqbdX7HKcewz7HLDbiQ
K8rWpEijdQb/bG2Lb+V4FYYXAGzxLa3V+jsi42OvW2ATkQ4u/W+rH5gQI4fuggucUSiKoO5axqfG
1AXNqlfKK/YEAiWm2fsZRGHIJxuZLt52r/WL1omsANT+iP4Mpoa8c1acQkwvU3vkZsBlWnSRQE+4
EsPmXUILBcm5WQ73K1pQVOUOwuzubIdR+Sfc+KjzUi4kHsHHPeEaQWq1GGQx1zQctDy6H3Z9E4B9
n9pwNxOKB56lHkPcMH/UzWq50DzXBMLZCzZznsA+Jw6FPv6Nh9j7gbzC/cOpvoZXLVVbnQAbp/qn
U9vLiLafO1r/qNtNwuCgMi2Lpjf7xvUTiPbiuJXLnB3uLJfI3AeZW8Djn3Kq/eXs7axacFqV7B9q
lxIVvH2lXJ7tOhhVvk77et+u7YDeFHEkq5MHE/iA8ULayGLFAfnfeyPNkr4Wi7lYDvB2CsLqXNyx
C210XgZ3D6YN1eQEAg13QTNM/hOdE/V8Cq0rDKPWRDzzgYZf6Iz5ftIDnox5bXdqIAWalsefXmkg
PZZj1ch8ibTHFbPJXd02kUz6IrFRqLX47dDiE1Yenznj7PVi1QhYEUckitMRsPwVgfrO/BxMbvVQ
zcugH7fkOBZ8kNGBesHGDgF1ofG8qAWr/RlMv4xe+FAD+C3WnTLbStt7KyXEbjY6gnU3quukRIw3
cBgnNZLB3V6wna/IB+5L1wqi04Dp4a5teeh/RDbJSRf2dAT67FiI6MLJscrPrjULeOggt+8AIcJx
w9o1m7MFzevdIpdn0AyH1jshde94kBrRPizS2VCnopF/xT2F+ovnVHYvDJ/JXySPLb7hqFqmDEuX
y8ZKQGj9Gk519RudUbSfRqI8AzYJuvlwbPmRe5r6/6+dJOV5vHdg7n/dbZy3FD1t8wBGNItbmh76
lTyuVn0btwblBgxC9z8RGsgDNA382oLB/TjZwTIet5JXuco7X4hnUfUNDo2IV/md23nAC4AyoHqo
UUvHtwjLhZcvLXZUxJLQuHm56+mu77ymzEDw4o+J0Kn2jHeQSWbp22a8iWanrW8dV0jaNSmGwKAD
xUR6JtXnYLMlvHc2d74aPzbZ8pa5bkOoJXFp1CAEg611Adodd08IdUnbD82OO2V3x+qJ6jjJrbt2
poAE8MuibzYg7tHy4jd61SWKlGnfygdeMiQW12Xup135znLpjpjJpYxijogwwKgUYvaNc+Uorv7E
G2V4v5gI20EEDMDh62zRw9aGx6eYA/RyClA+yXqvhHVLWpudxm3W/bnn/8O3glNB8AKPbCKtGw0i
s5EPBIVH88ZW9B6+wGJwfBAKWYHrpcuM0ioLK9dvz8hx2vjkirj3z8aCLCWTa5jPdiyQ105q98TF
D0vhn1ZRe1f9WNA8ab2VEo1bG45PRz+L4QfvrwxvSsfazA1GCuDizl+e6ggnbSbHekUwypfILE58
lWuPzvJAQpCJb5NxHh6rHUP7TbKTOoL8pT3YIcQeo34pm+8Dp+t8A73J+gQklQj7ubeCeEyJWGt9
nrbm6PJe14HMZ2jUP6qHyi8iZck5myIwJEaso/qh8AWY35P24MgEE1tblIhDwvO4wnZdxnWOmByp
R/j2uCLxeET0M+V26DbDeV38dXvWjmxDzH3d/h5t5Pjzvwj7GMOCN9/F0lT22dboXtPlqKAniHzg
YB8q/IrgUBM3T98ihUlNGzp80LKB9wCc65Ar21b4L6mjas4q19Qii+d9coqeSOsbk3B8ZqgtiTkN
Djecub/MrN7UWh0hPBXtSpKhidF6rpb9TbVl/KOC4nEYHZD057av6fR2ECahd5Y1tueB+GZcHV2g
tjQoo+k3VAi0fTIkHjusXyM15MsRYBbMhe0FMbnTFq4XHUA14eILWDBMxQXxOVV0cmbA/5sdKQ2g
1YD8lBGstRVgIPK6fIo2YWVNq7jbSpIf/RtzICi/BKaP/8E5YMYCDmqqwjOT8YpD9vsbbzF0ImbM
PY2dXTpnbyCLlkCF1X+d0B/Ke5lsu76tpmB95wW/NvStS1X0iZT/PO3t38h1BQ6yydrRhMUMz+GC
4pNLI8b/NDbg7XYiNYw3prrkbBl1zJmpyvIoZs9jf+Jxf5ZopL4h0ZMcDeDViwQyPX8e+3o0fLiQ
WXhj3cBaslbTEyTVxHho0LzcMLlvMXP5PMepLA9OPS8h4iHDejPIghKPAP3LxGmUm5pY+JShdv9Y
k0D/9CZHfZk+2i8dMUXidgKnvotISruaWDfMNx1FKuh4I/L/wbTK5n5CA/fp1nM8MFpKZ0SGzcHN
Ix9NpiDTqgTRpG4lusSbFbf57tVYg5KN5I06RuxwHhH6EelgTTGKhLganikKm76Iu61fxN5aX84y
QOz0EbfJPdlYnVcAVK5BhvA9vo8ag5GExh0fIZRNqZ/XRggk+tLdLlcSFGoP0T24Ogq7B+Wb8Y9N
/fFWLMYniIBABTzjUSyr8Gzo70hABJEcveg9TFjwuHtSlqXkXaHFE/hmyiUkZqgMXgPUzA0UjWte
o/6YPkK/pXbKc2T9W3PqmaIDf/4zWSi+UkTGlTmTSm//5pEgOZQ1xWYvijbzRMCEf03MOwKfHpG5
bQuVLEo90/MyI6r2DudvOB0D2wg83JDLiDTtvDqi8acg/ccrpnGpngURUv+4zKMwt5Zud1mkHQ9l
7dB1fwaYOoMEfYrYa47NR2XntVBa8yqREx0ew/wx4llFGxu3wSVyWc6yGt094JFLBnMazuRTZK5T
w2j4pkrIqBDEGWkImuXcVnItuea38JMm9g1/i9cHT1VUsQs5TeJ9rmXkuudFRuZHI7qquwsRrnyH
0So+lTXyLve8W/+HSI8lJ/GujzKiker36H+kndeOnVjYpm/oR4LFIp3uTJUrl+MJcmiTc+bq58Ej
zbgotJFn1AfdktVemxW/8IY8j7pLGU7wNSzfci6Ko4v+Hn4YPl+dM7TgKUWojze2CeqU4LGjGpLH
eJju4mYwv479AExgaJ3GO8e0pW81SHvhqcA9RSU0queyMYRIeZ6UafzQlk3fugIKnnMwY5JWGIe9
Y93SJa1TDmHJr1DanEI0PM0opgeKpsTB0JqouM98D4kLdq/6Mea2yM5AtvB6UvR4rJ9js40e43qc
fmqwHdxBg1U598kxpG+6vPRxjR+NCXKSTcHa8UxH7GVBFOBmZilVoCgKmnMyDGL/bKDNQFPekLl/
GCTx5ZmKfKB9G+qhf81lp9QnSI3m3dT4aXU2kYT4GrZkFpRXi/QZQGfW73qDiWMboFSw58VEbaP3
zOk5T1pj3FFIGEHvVgo6bL5mgmZplZGUh2x/9C8+NcqjUAc6/FGYapLApSt/NcImSWiAFjS7pjcH
SbYzeU9pm+rKSYdA8FNNEt10ZS/0/9qpMFJKK6b66E1xCuQ+t9svs4U0YBGI/4QKMnOMmwmgJVbv
qIY8ZGhXAWWmmdTejEVnTCfI5tmjTQGcVwMF0u89BHqK5rZRf3fMNFDclvLaSwk/IdpBiQ7vG1DE
ET2gQj5qlMLZZaNOL0CMeejdwT8M4XnGlfNQa0kynOFlYsIr5o4MCJryRdEaClNqJpzgaDRJyfFR
qqZ9cHp/8I9jn2AlVqP8nl+4noi4nFTD0JftmGAdNNhxwn6y0BIJM7AjgU93jJuosfVzIaQBfudP
hSidmaHUNnim9iP87lsjHzp2XAqKicApoBODhksLNFCjZ/UjrgLnIeJ5Qx2Gh+SbCb2rugkDzxdH
ZbCoP1CQ6PWjhcZIeIB6az0Lb9KAvOtFkGJXUVmPTVByy9ctQZ6SlrBjkcQBt0fhgobcjn6Crx+m
2Cuor4nCOqn0pcA4ZYFu7Ft6L9QfVTV/JkgjkOtzVYPqVnNNnSdDHx8SjTt014200XojCucQuqLe
PHVmRGUsD4N9OIAD3nUeZkq3eqEm9UxHIZT8QU5jWSiCGOKBeeYtMQwVxzD49OOTRI/rs5eXNeIL
gQ4Ofwq5QU6odjXVjUoG8+z3VgwN3yhCIEIQqrpdHgFHv6PsQCHMz2v5ybNj77HxJ+9OpVPj3crc
nKw9mhtKf3ScXkt306iZ423hS/TThkZNf+M+WHxVgtb7NAIendwYRa7fND9CDM0yIBA7qoodquBl
QG1M85z0A/LQXLq67IIf6BkF1hlROcwSxzEZTdIfZBFcxSrKBy8oNSrwJonX0aho9bEMQQaPyTA9
/WIpgOjh45sTaMaqrOhB5LZ2kFla7mPMBo0LbTFaFaBjIu8gJ8sGvAbSGe+NOGmzZzgP7eMYtd2T
nuY11zSA9ho0fjB8ruScn8Af6W7QYgA2Zsep1d9yx3nqC7sRIoU56lkHZM0wtKPvUSyBCAp+bUdi
Ogvvq01/69kDWElDMVDLpHmX7k3b11R/F2Ox9F9Jh32GrME03lG07762mg0CnDyleg6aAsg+aji3
OSgp4+iNtODQbfLho3m6H/7yy1YbDkDGkX6ZNTPEbgLy4Z0M6i4NggG689nwRPAJqfb8JR5CDk4o
s+Yymrmq0oYJ5C0EHV/sIjYN0v/EO9HRiHVUJcZQdc65E+kf6Mo2GW7clLkfsjYBk0Oh2nhtHLur
d0WrVxwE4D8e5QSfF1MSPtb3kxeWzs5HrMrY11o2s7h94pqj4mvRF7OOyulU0mhpH/mpw3PF44Qw
v1I6VFBNQ2+OE3QD8JS8XSbTZdDhTOVUf0Lyie5PktjFz9rprGqn+abNU5G0MDcAcYAZkVUDEtCf
zRH2ke6l4blSB5A+iOJg3UE1SK/vxeSEr5T6TeOejZigGSrM1jtqpcGbRvGf1rnfgramaGmU/lGN
exRh+F+78oj8MboFkTUhhQefEZF/5hbOFeUjCq9IO1jRoer6JjrVSNoGJFhBdy9Ep84iAnZwN026
Yr/4nhxf0/kwUp6IyHKL3DFfVRAgyBsYRXzrV3aio7Dj1F86mp7DOYVjf5/yIGCnlmEL69N2ynka
2v5bgzT0fygmyA9SSSXSRpbt2XtfAqK+gcmmouBc5IOLOpFxU1VYLu4gtoCKmIis2K/k+cY3jYLo
Zw2EJmETmCMKmtA3rRdTJHpx7KrOROmGB3lfQzJyEaLoyjN/FsS7uh8g3yTCLNSDDrMoPdmyHb8l
Vk9le+oCxz8IMuD0G0VZ+wjFdy7p6BVxM+mdol8AFLY3nd5RR1Ls0iAusQznO90zkUDC14L5fUAd
Gr5E0uuvKLGpL0Mtkp8K++RrnQ75XSD9caaNeNyghjdmPyHqqzNDWaNc5iBi91+QKpjZ0X8xh93I
+3XrsNPH20SmyaMSR7Gxn8AFRzvDAmrwBWUMH7YbPsSw05Bnpm4/kSnyztBsPjRD0T8PUTQ1zznt
OnhTTtV8SqlJAg1FiP4LCIvePgMf00tQQBk3JaaQlrErSxLPS6/mSv2Nxria7UUflsUH6hr5TU58
NZ0rYDHiGKi+AqUBCBciPekQPBGHiG+a7xF9ZhOwETDbDRi4SY3KBjkdnB92JX2lnLKyXkTnaXJG
GGVZQvBcmKrDngsySZjMBTicUlI4boG81ooHYK7xPWSaKvrQF4kBFEhNAV3Fvp6BFo6kfzSoJReE
kN3cBy1RYXxCBQ3quqGFduaCkjH1Pbgs7zsKXH70WLRGFZ2wwhDZsRJODyjTFuU9Bs5ludNClV8N
0UaIG2ED/walbSfnREuT4IYCaU7chj1RByqrHtUvjV0ov8jGM2a3z62n0Uwl0MsxqswdspFt+FIC
/Trp/jC2x0QMZPyT6GoAsLqXn0DVRY8aSkdIReV5Md2HZaljOwvVBgM40Ld+ev8/IANNpQmb3jXt
LrhBnrOw7joRes5ussZBO/yP8PRKAopN3cnrcMrS0qzIkNyRWXLsUQUeTqDQ1Zy/agKUkEfFeCmq
MbOOScuLNbYsHMSJuN9Q91wREjUJcJDXRN2VHGX+87+kcWl+jjR6itZFMFrda0augwsBvyvIM7fE
oWehzYUQJyIh1FhNpCj5ZyEkGs1qoTB6WrdFJuHgIXp0DE1h34+Iw+ypEFnfFG8in3CIA+lpgz3L
icYhAkb6hvrmmlCkpWMdT1vIwpZpIQmqsKUpl6mtW1tTc2rRw0QmO+zO10U3VzQwTQtxOFvos6uD
vpCjVHzKuCNpiNt61QsL6H/WQZjPvUXFpX5AElUmELKvD6qtzjIC+Bp4ZsyDlp4mGRTI3qPo6PZd
pz0CY7DPUmjKXtKQORF1oVwEvuaY1uZ0KPq43GFu6uyLPt8y5V3bWsh2/Z8fMmuS/rW1UFuqrMpk
krs0RX0PmJVta+EtdNFuw6J1dTmBa2AINQu7v1N4NQczsWTVuib947Nu68a9iWzchmb16iiWtJgt
XQfYtljODnxKq4EQdQXurFSnpHHJ+8o4Xl+/1U3z1ygLZWy98U1QWEPrFpCiXRwq/KNNd+gzSlzZ
TVQBpCTm6zbOw8pSYfmjYmKqqRa+wotPw0DeodAoW9dCD/FoFGNz38a9h3gbtL/r37cyi2BBQdWY
wJVQq18IoLeILYEHiVoXozoBf7Yx7RNQSZrn/zqOYDeoOu43GlK0y8smyLjOAbGw+6Jav88nAVR0
GvyNPfFeV5dRCCN1acGRfKc4i1gjuHCDnecht3iy81J89JxBGW6mMBIudUBPbFizz+v/9hLFjwpL
Se4uCwH55V4XWJ1Y6BHVLiFC+ykwSDOUKImPQ2b6SCrPWv+xmaP+5gmxIXz7x6hjMbaFaYJjojmO
36o1r+3fJ5quC0SwcHKbTjE1Nwboi/SSVBwS4CITudtZ4A7dqiUeu9AVMEvSFM24aVvYCadYdUry
Kg9OMT16dFuMxBrTPZQIz7hk0GkBEaTogNJptR3/JrUMuvAF8O5dAiU/PWIHBUI2RfMEpGAyyVer
mvRi4/p8vz1RueZhkCBmJN41C/dBzUnyMAzF6AZ2bL4iFAWOYQrUp+ub8/15m0eZ9ws3NOZIi/NW
xUos6WmMtKqQGQiUvoFcGAi3L6b6fH2o1Q9yTMd2JBKKyDK9XTMVqupk+xZD4Zd9jCWV2Rk6uHGq
1z4Ikwsc5HRTmhTa346CgJRTVY7EZBAw0X6sDaQPJpI6OAtbboMrB4DKpkptlazHoiv3diiwzRm8
RXtwfRKkfJekPfpQbT9LGiFgKIIPyKwG33unBXYrEmUMNi6W+e9fHAKb4TVpQVmlL7C4wKimRmkr
y8GlXKJQQkzp1+Y9MD0qDrdlqUYHU8+3TMhX5temAmjgVMY1g3Pz248uvCKMrKYa3UgJsfQw++Ro
VW1/1JG9+felZKjZJ0Hi4IGR5NuhfDNCRD5mb0Zy+CLF0MLuotdr6jLdGGl1Jv8aabFpmlJBQqZN
R7chCH0Gu2XeZ04+Qo0RnVuickJP1jZP18/D6qAO3UQdIx2ViOPt58GHI4G2IXTUgDd+cGL8n2lB
8mJnQrtLtVZ8H+m8/rg+6NrySd48yaRKW13qhUNb82nqxL3rw3G5KVM4VoqE8UCJutqY1LWhbFNI
sHiOJlAkfPt9aE+TovbF4PYSUfBelpCPwu6/duidjZdoZSYBT6gGbQ/eAjyo3o5UjjLPOs3s3aju
mkdURPXTiHnIR1q75Qfb84EvhurP6xO5OiZWQXDOeANBZr4dMxypKGpze7QDFpzS9a2T2wSJ+UM4
IJyERoCK/M8Imlxerg/8/qHXNY33AD9a1ZwNPt4ODBYui9FFKnn0jAD6NM32BA+MX3na5v/piJT4
G+v4/t5mQKkavLMYfZhL06yKg9cHoi7Rsldqcka05NI4rDfWcH0UQlqCZ8HdvdgtWp2h7jg0pZvm
A/ARB9j+kxOZYuNj3m9KPgYvWpunVbxfNo3Sqey8pnKrHj0z0Dv1dDapJ/aHAPXi39eXamUwc369
ceVC0tewF0tFd2u0yjBoXAR3lNsG+8FTMHjp/agWW4ZL8xZ/+xboSHASDZnabKqwdOZyesOgoeDV
blHUZfMLvWayKNGOyT0ChaCmO5qP3Q0kH+8RB6OETFfjqb/+uStLiAgSx4+3HTO4ZVqCAuTkxZRU
XcML2g9q0wJ3gW/06fooa5NKtOKQzeEfZCxfPTuccuyl8tYNUhGcvCn9DnM3PVoStPH1kVZO2ny2
Mfu2SF7F8ntoLvSBNliVa0aTem4H24+oYSMGTc+5a89Irjb/bjlNToiRr0oKxNO3fBOKHDMFHWkC
V62U4ZHXAFUhc3JuBcTc0/Wv+xNALrYMDzjvDkd6xq/ON9xfMTRMvwAcDKJIEu5nejMb1lV0zKHn
7GBVyJvaqPL/oMb23zEjEEfuQfVVIPO9cZ+trCcbRggsSHTituWLBLJ5EKWYcQtgel/RrqVNaYe1
chlT4PXXv3llRR0dwWGuM1yReAbffrJlpYnZhmHrhqC7bpW+MD56ZZtC+KspFCEDiUfM4V+HlADI
uTolABWMhBZ3AEidLEvCqHaxmEDJwTCP9F7rg4rs+T7rYaxfH+79GWQ4TBgxV1FpI1qLSGbqKXcF
jV25gRa0LoIX+VnhWzdGeb9mjELYOxuWqdTqFvOYgCuWXu9Vbtg40z1yO/Y58R3A1bPUy/UPWg7F
SqmWSa2Ol8fENWvxLiilRLm/VWigV115U+d6DVLVyk++Ef5rwPJnKA67bqM56LyzbKQBA4qsSlQX
J5HsQtDyBeJgP7Oy/I35W67ScqR5n/519DQEHOK4yTGoCIr+1LeeeZAK8h3Xp275JsyjQKFRSdM1
sq5lftJFo8ZL0WquRjSC4qphftJ1x3KJ2a1j12jREVVI5w7PlPo4oHG4cdhWPhKnLp2zrRGnkIq9
/cgYq2S8i5CMFIAubjLFbi/hTDa4/pHLI81HEg5ZAF4gOtoUct6OgpiXKUNuFjeLDbjpKTzUEBlP
fGRCUN3Ywfyjs8883v+OUQR7EhrO2/HaSSEa8hTVpTGodvt0iqMvVWWhR3f9u1b2PTNHHGSDklHf
vQQdaJ9RyUwBewUPV1jT0YTGUkMhF44N+gYbw60sFshTJpBymAMdbPEYGHkJbhz+AWmzAQmpjKIP
LK7lXv8ofZ6dv98cZo+LnrRDqBZGeMuLQzRmRDILCo8TXzufwjwLKHDIvH4tCwUMmI27W0hNxQ9O
maxH3C9KIXhuJ1Qywa92Yq/4oYbgid1a4cl31OrC3tbqfWU7IJzLKRhxQeBahZZOP+8pr7JGOSCo
Yz5OYHUo3SSKLk9mH4fOV4SZR9RQCtGBv4ZPIGiKYXRyM3hq3O5RkMmCPS49KthxEJ/jxvu7tsA2
Tm2aSs/DomDxdiMNvkB3BtVSN1DtyJ3gG+4iJckpJkA2uz7tK2eEsinTjpX7SikpihCyQE9+QjYr
6D5bONi40NH6Qyvb4r9h7Dbcluc3ZrHIOq0DnYMy10eWCYNd9W02qQyHTR+6QpOf/sZo0v7o41Sx
R/xWPKDtgfNzil/J9Q/9E/y9G9ogVSFjoQy6fG3TxI/qsgRuRW3XN26LTIZfwEM4z51iG7PXqo2m
XdD6D1OrlF9E2pYncP3ma+nl4nOPEsJDR8nweP1Xraz0n/ovCHUm5V25Ph00zQ9jiQ0qBO2LXzX1
Dbof+UcQdNHGBKwPRWuL7qs51/XebipHTkgZKCYr3ahoRuYVaB0jzO5yBYDJ/8NXzVV6QRGI+33x
MKedKPFV57VEyATuEiLZzSFRguAZxnnzeH2slQ2sz/mTSYlbYjS9+KxyJASJantywQdM8Sef2O7j
AJjgrk0QBfopxKhsPF6rI8JknCtPOv9ajBgoaehrcTa5Wl9YcOyRlAT1htNL61OHTfwtZ+plOYGL
kXdSN+gSELW9y9/qTimsMm5GNw58cRgErMeuAEkFPCMFKer/VB3d/MfI+8+Y7EkuYiIe2o+LzRKA
40x9gws4s/JnwCHwOYEAn/M+Cf8/h5qfn78Cnianf+139uhOwo7CY4b5wFMagw3aKYkqxo2tuTqZ
BtaylqnjabiMCZAKNu0AGIjr1L122yPwf25lkvyewfMXfyqKT+jiFht7dO3oCVhckh42baXl0zaD
8oq+pVppQDq6HxAYPDdFFSKHBIf7+nFYu2Ap29sMJm3TWp7yqK7geWfOAE1f0KTw8/ICTVGDLhmj
/NUT/WCLhUspANyNKs3WyPOx+XsdET+NlDHjI0Em7svUAv3kjIiKDplzkYPW/uqCGkxBZebZxtDa
2thzD5fDhrWtvXxWSqPoaMDHrGpXVTkveeN1IBrHsDsgExzZe6xGguGQkRb1exOIsTvCa42Q4Pec
G3S0bG2nQgAI9nYmfSSuYUejrjYOnr2rjLLGrGgSPbzoHt2f4/UFW9sbVIEIfuhLyHeReBqknjYi
d+aWiZ2cekexDkgHJESPqr2x99cuLgIKVRDHcW8t8yW1Q+JZ9tPkdlU5nvw8qC/Y5eQH1R+nD0GQ
j+frn7Z21pAKpA1IkG9Q6n27I4AD676P+KvbOZ4jTrLV2zuwLZ7/2Om5sN3Um1UltLhunq8P/Kdf
tHzrQYxAP+CpJ1JejGz6vHMqAhdurgyiQFsilN8rBxcYt7FKuzpLcBD2CaeuODz2VRygblBCfwFn
ORhfemQTsgdYJ7FAWj6EzuTlsrcPxRgiFW8jLxCfarjf6iUvu+hjihLarJXjFS0EjqDyb8DgTx+j
slPBKI2GCYQU9Jr81vjQsfdwkpqfUzNN6EXYQIQOsGfK17GPLBDNdjmAym9RvLtFNUfHN+j6xKzs
AKq1aIQ5vCZE2YtrfYiy2oSzOxDKt7OMWaElym0UB/034LZRcqrbNixP/z6mZlEio85PyX8ZdxV4
SgRdo1CBz+HWH8oiG9l23AxHAK+eBlm1o+jx/zImHWhpODol3UUAUvlUh4eKMUdpeSyCBqC54W44
GcowvHSqs7Hh5jdqsd8AXPBUqjrld/oab3c6AoV65yFC7/op3g07r8HGZm8g3L0FnFk5UpLatEGK
ZJrEBYsFdFCIhXiWDq5E7SFAYULVFLR9UtxK0WqNkfkPpulDVI/R9+szunJNSYnEMvEz/6Ip/PYL
pz6qTdWgtyeQGccewgxH54hlj94dO2GIjfbl2j5lj2qG1JC7oR73djSZDmjWQqRyy2Zq0TZqEAKV
oSKGg9VM6JWYCJhv3MMrTwgtDIMtSvJKkWexZew88Bs9KCcQSahq3jXxTA82g9gE8ph+NxXlzsos
fdhnduNtvNnz7ljuHtqlc/ivGXgCL4ZGDS1Ta9JTlzulvHD5J8e0AaBX2TJycZSVFxPbqkNWRcq0
K7qy2pjttbU1HZJrjAp0aneL3UsJOCU417gVmuzJxkrIxfDgx4QLy/n6JtLWRrLQEJ9rPw7x1/zn
f8UIsYaqVuaXrCthkngIIoOiKsQDJTug0kNHZOdMaXGnWy3cYDxfsm9lXWYXQFr2JzXNdFCIMBt/
cApK8yYEt9K4SCtTR7r+O1eOM88VriFSEEVRHnv7M8GoNJaTDpMrA7ibom1QAq9hIW+MMh/WxbrD
l4FdT12RKvcyalGEhoMgspCuxqufnL0ubYtbYNf+TYs/EETlrq90eDVadGthxInak59NX6nj5riT
DjHUFgD02Vm1QkD/FoTiX7UKshslZaFjcjIJq9mjKIaaH3o9UExIMbH68tIRukfkOJH1w1RqRG2R
hFbFLflhMl7susR02ZRW3CNkmlqoBBfNyCKFcYEAf8Nl/aEbx+jHIIPiSYa+/1sUZtocvF7zYe96
GLDtMSvFqAal/OpGR5XOP6SKOWY45PTiRlfrNPt6fSbfwQlJV0yq99qcCdKLXCaBCYKxiCX4Bml0
G4qfRAVF/1+L2M9n+NVB/ajKWpLzhp3Z35btgGJoxsIEewpp428LkHi68QCtbHQq+hwl6nMEpctu
gq0hcJmUmnT1HNT7zje0j2T58hHvweHl+sev3JXkhPS7bPJRPn2+2P46U6pTZX1eGHhrKtwtSLk1
JVI6kYXHsN/AG32mzRD8e0JDGYUaJDAahlxelv4UihDpfx01iNQ0L4QNTnjqBR40X0apWVvdtvm8
LQ6KDSrIQEBvzvSXIURQjzQXJ013Ux0Otw5r4VyZWACgvJ5+Br7dn1K1eLo+rSvvAfuJ4rEp6WVo
S7AQqaPVNVkg6Wpb4E8ROhJYi9tp/1iVDtFz2VGm8qf4Fgq0vwV4XrmAMKQH7Ah0hyvZWaxpn05w
7vFbBJWKQjdUJ+SzkFT/92uOhxxkIJ1SiCRLpFwf4p0Sj5npxq3R401pYbMdaFt+9ytHwZ4RQTNk
kxb+sioeNYbjSQIyd0D+/uCg5YXVWqMc9ZzO4fU1e9e35B4gBzSQqnIcjdmb5/WvswAOH+YuFs1u
1Vmwy83U+CDtJjyGijFdrNEaqRSnzRfZdvohUOzoMOF7sjGrK+dxRpywchRu+SWL32DCQUBTKrJc
A9rR5yQyGkTNNe+U273xGZ9wf6sxvPbVgIrlXNcTgGPt+Rf99dV2nZgFZB9zjnYzDO0N6DJTBkXT
MYoDvSR8+0bsceJ+QIXVD3vMGSdr48Jb/WqbKJ8QkR+zPC7xqI5DkKgW0pyOPMWwcve45aBXBaTg
kOtWtJXyrxwRR6VoLbjzZ/z2AgMJ8T0xI6+1XDhPkY1AiBOjVCuzQ2NjbWIVcra9tsNngA8IR9lq
ja099f7RiKpdR8n3gP68fQ7RoPl0fROu/TDqnhIfKYFKjLoIHrQcCfpeVQzOri2fLULcndF2/sb3
r1yJzPT/HWVxQxgIJGGGHmJ3ESP1yrP3DV968Xno5fcOAeCbum/0jTD1T6NncQ3z0NCxprMLkcZZ
7Gyk6QnZbV7ZokpbZVdYSlud8mwosEPBEXjXYOMCTydBNOAhQ88CrlKBwNCdiNAU/hCrTfcVsdbx
gsuN130NE0Xi9yAyBHhGlFIQCQGphcQidF1/X/V9/OyZPW5GsejMPfXRmS2vJMMnejgKDoi+Xxu4
8xm1dQhBrJyDuEGDTcf6F8YhMv5YxlSR5h1wJjG8Z9sbwCXl+lxX9IHi+4e6R9sBkV1DbrVwVw+k
TqkPPioEB1WKtwfSQhwLHenapBSWj84pigjezlVpqcFFi/F83dWVdJSdNobWRTPbEQEGAfoVQlbg
mefr23Hl+p1bO+xGKCSAsRfnxAlbbXZ9Md2JTsMxMn3s0SKBuZeTqht3wMqTyVBUxmeo+dwxfPvZ
sRFDM7IFr5YfBr9iOE7oFhf4E/rVeAfxbbi06BDc0NI3tkJp/ublzpxRDZTPuBRovi5GTpH+jMbJ
dOsJ8bfMEN1eDuFWr2xtKumBkiUSZWH7tdj/yC+OcWhbhttPA2aJvpZys0X6Z4RqP/77onGzQWmw
gUsRQb79Htwy8IjRU15mB7/nOA7z70Bu9buwAU5xfai1i4RaMYbSc7BKI/DtUEqGwmBRsD/SwdJv
fEMpX800FR9Cku4PYkBu3TKrjdhqbSIdsivqMxwOrsC3Y/oRomsRbqSupfutdVQIwtJ9aHTFEX2V
aCM5WB+MvAA0NkGrWBxGWTllin2P4Ya4mXMz5LN+uRZdkHiSGwfg/VCkrSoBI4Q8wmN9sQ3HMDRi
2XEpOyKZbstqRK7aM6aXYgq2arnzFL3d8XOGrGNKQUGXUGMxFHoPMZeqMFwDnj3saB75FNHD0/XN
Yb4/0tp8jYHRnYFn74p3Thd4gWgj3e19o3TOA10L8WS0eR/cYvycJdjyOe3tvK9+ZdhUoF7Ms4pY
WB2/YmGovjoSXOG+SqMS2SotErTNkWuzkH3FSw2vhbrRqkPkNfanwTLhnmuByH5PcBteugJ8/snL
TUmFcvC8n2YCl3GnGIH/EaZYnn6wUUOzd1FL7XEHyULR9nbnmT+TNjb0c4hI4E/LQGsBlWzF+A+n
Xv1nhXHfA76q9o8Gdd18TwrbjfDSRYHxYWnV58ApWusVrhklrniayu65HpIou41xaHiaMqOPT15X
TL9wUKzSi5cj3n8YeyBByGmW4rWHHQ8GqQTluwfZlWknanI4v8gk6/Wdj0zAzyT2gu6Yj1GDUggB
811cKCYmemnZqDf4MKIJqKmpumutWU49MfXW3HjGV5JlGu884dacMFLhWByIsFFVXBNi3SUKxqER
mSvH/6GWAa8hBtWavOsKvQdHEUcYWgamk6DHKaz+kSdL+zzZhVNtREx/QuLFZgY4QxqpsZk1a5lO
dk3Xoxap0phIgxcbN2ZkPiIEydCzHqo7e7SaI/7OSF9EtK5yRTqHQAYRkkO6To9JQTyIqvLr9a2v
zdOw/FEUymFmkUvQgF3cwVOaIyuZ5MKVydjGyIbYSvYhzNDjYLc5/mdrAsNyGbIQRZYa4fNonzrq
pNzAzWmSm7RIh+gkwxSPyo0fNt/Iyx9GU5lAH5A3pcrFD6P9Bc50zJGrCvK8Q5XMK6JjMvalczc6
avt9Upx43HV1bOd75BxV/ABoZOG1IvER+yTSZlAvClpP+kHHKbdAFqJpvtOeHx+KUOt+Xf+1K/eU
ANdjz6hqoo9lNmRg7oklaqXTLE/VlxjH0mE/6gg5bsyK835SKMCDLAb6y2jm4hnrWohYdqDqrtpn
ztek8zFwAMT5oBOqom2DXU2KxHOPANFQJ4gelVgpaBvAgPdPKa8LqH/ERygfghXkN/6Vhylwv5EJ
KrmT+Y8XltRGLTYVyI2gGO8jbTs6lwRY5EYqsDbFPAR0dQDHa+Cf3w4bFqg41c1E8WvqBBa8aXRD
4iA2DunK2yakDhwAgy2dPvZigr0EJj+cFOnSBcAmHtUU52frFP6TBCEdnf5515BoEEpSkIZ7tryi
iOq7IUMU282L1HBHDEGepibyN+reKxNH8mhR46X3Cthh8Ullb2cRCrq6S1jp33gqEjeQucr7698y
/y2L4wpyA7SecCj1khG8XZ5saixP78vezULPc347vTDjA7wCifplzQG8y+hZb4y5shMlXAaIxgQH
7/vh2WQOtpVD/9JKvf7WqzM6BbmRnYXMzqFAO/DDmOPkd/1D9flLFl+KUYFB8QP+CQW7+Yz+tf9r
HdvqcNA7t4uxNLlLRQlWDml+eifAmapHpgcnK6xGm1lA1qfHjeKXcfSNOihmkXi4OX0R4BwSpmmk
HXwUFf2HAXbxxz6c6HPNQI07KykzfAvioNBeA5+QZwcYf/Zcjrlwv+uYq8RfC56q70oTaPkl5sKo
AXKJ0Dr1SYxQbEp07T8ndpeauyDfJmeuzT17Clwm5R+VlX87C1bg6JYsm8aNIn188TB0wSgEYUHg
LI04DdSvsUbRyv75+uyvbLO5NQdan/4cvNv5/P41+UFWIuAmwa9rkKgeEx/1c3SBrD2UV/uJy6rZ
uHDnW2W52NQo6UWS4M4k0bfjUQJrCaABkmOrajz1mVb/RLgr2KOagPBo1Uw/AdqUe9Sfso19tnJs
yS25gwxSB2Z6sc2MQtSFV9EDbWWNDBoiY2fDN4bz9fnUViaUEThF8+2AZtgiwi4nO+rLwoSjFrZI
ljSGp9YXM9KEaxa96bNh83jaYVakKIcEGaLp1qjZEy8tJqTxDkdlr/lV+RgEnLjoOsTNRCXA/eRK
/1FgRy03fu/KtuO2pK82c5feE4qwF8G7uIpo4iH3QHvYLB7HJEF8v2v0uN2FlZe4+dAkzuH6PK2N
yxUNngDIsxBLUEkR6QjHIPLvKrlVXJK2CZ9kleMJ3MXaA89kjSBrFX66PujK2vypjVP5m+mRy/5+
1w0oqs/8Qd2eChQSVdyd7M4+Dm3+ycNjyr0+3MqOw+eP5izvq0pXenGkqyxWZYd1pVvXLdIfVudg
wyCLZAuesRaa04Odo01IBg4XxdtDNRkl7UBMLF0DLPR06H09/J5RYZqlfbMRW+Sgkq6Gfm8HVCMO
X1T01sW5k6WB8bmQ4/fr372ythYhjc4yEbwBPnz7cwYvU9CTVWs3xGITO+8ktJ4K9vG5aUV+GyMz
Jo5aEuT/XmiZI0WOhT6v7bt+zxTHakhLAkZhhxC45+GemMR+fekIC47XP3ElbkR6mfoHuS2FlmXq
MTojuWpY1G4+Bdre8E1tV1aqs1ejsDkNeuGdNU9tTiFn6RRgpvd6ffiVUqHGpqKbxF1KjWIJ6Igm
sO2hKBoX6YzJOwirRZIow6bgMUSsGpa6hRAWSCV2+1EPE0mVNdL8z2qA8u/Gjb4S4VnEkESw8AVB
Iyzu1YEsG6lHmDtD3I4HE4yOuZPK0FaHusurrR77yhHmBofBwLkCirZ8Jsl3gW41NdyuPgex1wTt
hTSr3Tl46ByQyM820t61r7O4IClmsNpEym/3coAzW6E7UeMi1Axpu6x0vISGbPS/4slRi4fr67ry
OtKUJT3joWJrLUejoV+golg1sMnaZt8qGqL8hpa7baQpJ2tAIXjQLOOpRA1q4z42BB/y9mGm3DKH
zXzm3KNdLCPwlsjLEwhEMPxijmpHqI7RQ5tOO8oYKi0wqCP3U2L3L04UYKSYS3v8jPi30h/A8HlU
2W3bM4/+NNk2StCFimWU7fUI6PVNjcnDVA7hbsRDQTugBlVUx7pPEK+rfcAyZzvOh1lFfUIR1Nc9
7Xfq4D2DpqM/WjvLK6wXraiVZDehZXbvtZrxO7Y0JTgZA10DV6dm8pr7HkrAXZW1AD3+F2fnsSM3
kq3hJyJAb7ZkmsosozLyG6JUatF7H09/P2pxoWISSdRMY9BCLxRJMuLEMb9puhdnQIDi4EDUQAaw
NSSNjzdhTtlbg9Oj+mcmgHkxI9sZsBJR1wn94U8RInB3grTXWh6+L0a+q9Ga9D3FjHCKc40M0WUv
qELT2Nhmlx+eowyWk3aZQk22RLiY8QTRDym2E9rZpf4yCzE4f7DX6sIj+uigScKshmsSE299l5RN
3YK+rf8A8iLaFrJyAfGrghBLN0viPjb1Nn4WDdgaVIqb6j4gmzsyM4ofAHc0nyYYpd+v7/rLM02+
NI88yD8IasuZXNQwaxOJJtBc5k6QLXRGZYzk3AERlcM0kBZdX+/yTJNwkATyqil3UJt5f6bTxAor
3H7gGehNvo9QMN8btfxf23eDd32ly5vw/Urzofsnux5VNY9wrZBPLUbo+3Z0OgyYekTwuRMPaogF
kDFO1fH6opdpB4tyim2FfJ5W1CIDbeMJPnrI46k+TdQh0uxzPyb1RnLDiPgyYpBF/+1ZM7+9CPx5
Ng0t/ZN5ah7nw1etR+72p1MVifZaWpAqbmU9VIcjbDPM1NuoRl/cR+camfgUjcW93qhOdSJVSWhJ
AV6L3dKcWrHDjFfF8rfIhOFqSltWboox2CygV5bxbeykNMUDMyk79HfA1u4INF11ako97R/JLYSK
/r/d/y51H2ZsGFUt2tOhLyTk/xXsMatktPpdFTbEVqVRWpS/Ux+P4QA3ux4WzaR1j1JokYUC6g7H
z0CCpC9mFKONGaRBF9wavY2pHCbzwR/ftBJrp5eo1e6qLmLyqJth44oB5UFPYH4dH+n7lw9MtKN0
P3eXBLItkflJZ1YSIjvS5m8FSeJBN3zlyQb8/ljz42/VwcG5NAgDGbdKTMKanRC0ItDjjuPqDkKz
QeMZzfevSqvYiRfiQTbyeK36MLSKiL83Ans6l854S6fdJxfgeszq8qcdd3b9q00LmqJIfjnhrYFy
4PQgZCn+2k5T6O+qqhmKA5KnzrFXc619wxQnekE4NEuOpok69I2NcVfxKBccmbecnkDN80plgC2j
2YDkaoX6gpY/Wl7N0MXpvhzLrniMK6hpnjwadvSqNrRHz41dc7VIvBjNU7JaRdXQyHvnBuF/Pzpx
eFEPEdhtwCIvW8Tnk1qZzljE2raXh1DwPqUtsCxw0TkmEjaeH/4Ps4zNc9uq+HjRHKe9r9Hu/S4Z
ddPTEleS8XMqStXZ2bBftE9+FOvlHtZDlngW+s321yEAQHgnKlCEX000uIvXIEkkxVWtur3RavTX
aPfL1ujqMSqhd1LrB4M7jh3ZlWBkrd/WItLjmyArauqpBiS5iyiwpOCEPZkRntuiag4IJnLrpXbN
DECODa381jeRNXxrDKlR3bRS1deg0sLmtohyvD+CJkTQaCT+yjcTbqEjbiJzOue0WvHJMEzCJORL
Sz5gSSEj6Ggi0DtmgHx3fIi83rV04iMEaE1Fj/dtjU86aDyRnuUC72NPlIb6E2s9H1VdDPRAy6bt
9ISNFt56doAplYNss8YfzfG+yJKpQlozDzsvAWDxy/drk95QksXlbW4742+nsSLuqKHks9OoGrFE
Dy1DOlktVAU3xaM1wmWUHGef4gthulQQ2PFxNaup1/R2q2CobWu/agMcxJ7JDxN+/EPRXMrCtsl2
gVrL0S4fpSi7UbJOyYCr+cj1R6UTfy0wL7418XNjKG776ZNstKaxt2Ow6md4Pf10Lh0lag6WsPwT
MTgZPlFJRPd4jcjFMR3Mtvaw7eZgWeHEcHEMpyy4k5V20G7SVB5eUpSX3iC/46qrpwiQesIwu3A3
DH2AeU4pxag+mnWXeH6DSOgRvwFxP9V2dctb46UzwWaUVTGCytzJlnNlL2IHk0fAKGb3dZTb2voN
3aPDgrbpsPviXvAxq65V7t7JyGfTPCAh0Li4sn7nuHsob6Mq91/HqM0flVRVvhjQZIJjFKbRaRib
TNlNBdZm4Baruj7yV2in3qbycovaYGSDUNBW8royj6FXOU8w5/rauWi/2klpRHEa2Se/jYKKbC60
D3qm6q86AnIviT5pP0vDSO/rUqvvoyiwD02gmoNr1Ub4M+jz0d/jCIpGPTYDykZNupJjIBmEwACk
f/Vy1C+ZkWqPnQRV3fcrj21fHkbHGW9zuZ5u5T43Pn7zIwDIwaP7DUZanX/PPzd/G2Bo15a8i5i6
8KnGR2N0ucXSG5+9HLp5ZDqfp8Lvvn747gc/qlCQGvQSL8byeAwhkZtM1slBlGJHkdrf+cztDtdX
uax+eYU078C90+dSlqODDnBy6/iKdZJSzUldikIfO+l40B5yfOa/1lWY3+pG2d/hKTg8i1pUb9d/
wEoGh8CVScNDhRuiLVvwaPjFalvzdjGPaXeNBg6xDIDIjrhj3Vxfam3jaGAQSY3n+nYJOpChpMpj
p/KsNMdcH8NuSjIuBWTmnQcFCtRWIXaZVc0NeJPmIQIEF9mbGjcNtgWadVLU8FUPzOosUsd8Tn0h
bzzZSp7ocFQZ5YJOoTs1lwT/bFFG5GpCOAF7F4QUR+mgPBj9MD1ff3+XKTByEcwv8OqEVoUyzPtV
/MlUq14Z7ZPRSPJtHAcSPqOhxUtsyxsmAoU3qOye64te7g/o4jNGfiZGzNSM94uaAuPzpKehp+Ka
hCAjpg4MkA1A6b2y/1+WYmbLDmGGtzwLmHZUvjzUtLkm3OrRgtTcUDemYxb74caxu/xgtJyAKjET
5WxfAG8x9YpCEjv7VIUA7GdA+j1Zb7XRg7jc8KzCKAB5GsB6dFnevzuRAq6JB906Ecl9eQ9oM0hd
LTAs7KAkDNcRs0St++Mv0QGBT7eUbjS3yPs15bjhNGDhhqCpOudUnALF4yKWPLOtho1a+zJ6AVs2
0RdFHgjZyOVIsmmasMVFxzh1s2WBixxMEN4MGLQDfR2AM+/GUbPxFyezw10XFOCOid9Yb5zzvw2V
RcPlL0KG+5J9yrjt/TNnllUg5mWbp6GyA8nDysl4YE5r6B6zCeczhIT4D5RAA3dGkOOlO5M2aq+p
h9zE6QOooss4wSoPaMBKxdH0+0HZ9WUQJ4fe7jB5wNC5tneBY5b145C1akdBMQX5SyBB4bifhECe
BX7hbL5FRxW3A1RxBg94gn3qRT0xAooT7Q0wS6duRO/LfUyfA7UtQo4Dg2UJu6uKXkzoYFmntsrj
mxA3z1sh593GC778zCiPQK+jrwJp8eL9Ok7Ul45EIC3Qf37upjr5gS1nUbqa2ioadppWeM4zPBFc
ta6KIz5x1bfru/qvnNf7T6yBTyGYMwGnobCEXMhNFNc+qn4nbbBydQfuxMxfhqSsu1s7p0XqAa12
Mi+lRPrcY2faYBslYw8Ncz9qf4Royg67VsKS6gZCG35hMvqt1W0VD5a2n6QBkyIFP8ktWvTl5+Gb
MHimDznPgZfnIxWWVLJpdJoWithHsZLhJIaBxvWXsxKi592M6BN9L479/Cv+uX0GHD+dOnKMUz47
LrcJQwK3jNjhokrVLd2i+SwtPoSGRh9Rk7bxTCt4v1iM/0obyBAjJGpir3PG6XsvBivGbCWcHnWS
1MrrQku+i7R2U9Zi5X1qPCGDGZluCa/0/eKa3AdaYoKzryzadsFkJl47GVuXwwp5GWwnkmnwZRF8
AN3+fhk0URqrrjr7hFptew8fj8ebMEx/alQJTTrqkkmisSa3akWVzqGA/ZJQFSS5pA0Q/eVAwdze
FK+QuAC20XkNOCVFrBQuAgttho+OyLEPoaef7u0krs9lC7TbwzQ1uq+YpQNETrr6h9mTceAtFdpd
v7O4/eU9ZDznzVZa1LbwxtUenIwqn/JPlQoP/R6cuDWRo3SLaYTz4VgzS+HPDU0A6LTEllG2z3z+
Y2yf7K5J95hXazcaMJyP31+IPzID4WKhe6oukpzCkX0zGKkuInj53thaCU4DOb5K1bR1e63tJhhN
iIrJf/U9Fs3LXk25RXG1JD9s5B09cGMXkqxvdPfWTue/qyweiIZeXOl6wmtTIwFqp8wOwej3n2MM
hTaWWkkQyUKR1Zhh2GQeiy/kD1FaJkFonzpZGbBenjCYJHbjcklv6M6pGNZDlbc2MsSVLAcGE8dx
hrjb6pLE5IsW+zGF5qUeYkJjpGI4yANekQwUxn2Nk9Lj9XC39tkY61jYiLG/LmCBmVyPvT4M1inh
XT4I3LU9wGf2Rmqz9i7nERyRldSNffw+BjgpiKGoR5CNDqTzo8Dg28Gyk74KnmfnshmkEwZS/Zau
+MpmgWKnz1Q7ktKLC8OmxZfWZBKndMTqIyql4ITJG15xTmhvZNsrn43ozSCOIhf62bKaILqD08tl
B7WpMKfmTAz1TdKk8YEpT3oPpTLbAOetTFoBySEBDG6fm4Oh7/tXOmLuEOBD6J/o/gb36GtZvwFK
at/oTzmfR/CPuzxpCYgicXaJmplPVVz440bmf5nLAP5BkhulDxPQxPL+IpktUIQrgnNh0lrH8z0e
bkU8jeiUoFHwNSShcvCsCpPQc9Q8IElX8jLaCHIr735Wv8FHiuwNtcvFm7DCDCo1IOxTq8hich1Z
yiZQoNL0Jxc+ITU0w2Ijeq/c27RsVHS/ABQg+7XYz7qBgGg4OhIeOiI6jeA3Hgu88rw+muqbKKxG
N3dC4fZUFMcPn1d47TMqE/qLdvHZhyAzSkfQvDSs1nocTHzUnNxJN87r3+C2SEwQakMwiWp1zhIX
l3YMkTQQTiXheDDKCk7rKFL1Cm6fbjKAMXCBc8v/yZKVPMbwojG1cqbok4zZ6KuqCEN8zsIk9l2T
5DCkajLE+FBEWZG5QMyRli2VylQ8R+pbnFkCKVIObatYPn5NsYx/UBc4NDoxlxf7HjLrXQO3Er2S
LlUGCE4p/mChOdmYqU/RkNz1KXMGtwe3btyUQaB8hsngDDcK6GpmG0GvPTdD439Dpyd6bus8VXcJ
1tzNnlFK2B4neLBPAv0rDJaG2QG8pXYHqT5VOrazyeww3Ef6+GIm8Pe9BAm+Edv0TvmE44SJXZmR
pc99HmbmDtfU/HNPtobDo12SabS+hGOVEQEr9eoxq4FjVq3V7LLeKTOvxYbOdNtAwW3OYD70zDXT
g+5HcqVzw26smOUUY/5kFCGOTXgxYB5u5+moPuYxkkNAxjUMU+PEns45xeifzGjVP10AwLuceMf7
Ieiyn4hSJo470s5uPJnB9S+4xtrnOouyX4w0/R9dHdRvdor3wjnuYvEFbhWmeDaPWiO90dl3UGkh
csWWlB6wC6Pm8+kPYYuJqFQKtS229S+ZZJnhxt27Ernn7BsAFoPnmQb+PrhNnd1oStdJ8M2jb9Oo
mkwHasXe63oebVyAa0uhI41IBnk4WdIio6gwOOZnkKjIeT4+Ib9SPOa4bJ0j/F03LomVu3aGNKo0
fyAHXNy1DPhiHxM5+9QyMblJMPl8mGIMs65HiJVwaM9sCGNG+VHJLt6dibEUxvWWfcKxRPrOB6xu
w8iRI5gqmk3JVNhFv7u+5NqDgUMB+QOqSiZ5WXyuuAliBnwU6BOyG5LV9/epCnf1+iprX4rcj/dG
e3Duar1fxQ4HpYrAi5+GRhG7pM/Gnd4Nb8DJko3tt/o8RFg46zMnV5uvvX9qQN2UUtMMeR4LO+ob
/CcxOC39rXn4+vP8/yr64nkkiKB5mgNEo9mZegnqF0cGR5HXwoG9uf7q1h6I+4q2/yx2g8zB+wfC
395OMPOjj6XgUt/Q7vrdSFb868OrcP/OdngzOe2if4L/sZ1KdeicgqbP9lpXTAelKPKPnyI4hDKX
Epg6UsrFa4uRf8gwuXNwBYhshQpt8J0bXKWHduOlrXwfKiaaTLNk6SxH8f6ltbLws6ypmVmUXfc5
GWKAAqqGehpT9CrYSGLWFtPZaeCrwHRd8BFUv6f90lLYQMbwd7DsQeE2/ejiKrblCbeSvDhAgfFH
Y0RhUem+f67AzMlcVGYxKe0PycPfk/m4n9ix5k6FVLYAAnr7Vx7ihqdQdz9d3yQr4QmFZD4dJQ6p
0zJWhBoKVpmg7455deZKk4Qj6BCWOizbcvqMrkmw8RnXHhc0IjRcRkL8s9j7IqXXGgPOOCEIkbyB
+8Xwtm98sWPclz5IKRhMGBnyQ9PX6ONdf9i1rwpNggEpQlN0/Jdro04WdXN1BbxXnFuzN0h1jNq6
B/6hqxvxceWQQ+/S8DqhIkBTa7FYQwDxhVVYoPICc19rTvZgZ2q6scrlI6FKwdSEAcbcI12+zl7r
MFdsGv/kAHe4AdnQuF0TFp9Ga9P/Y4WzhqIx+mMGLB2HxvjiiQCYKkypQ/+UVzR6dlTpU7ib20YR
bQzN/kJJUQ8exrHmsGvarBm9IsP13NVLPccWV9fJD/fW2JhbMNvLPTX/MJrEcDHgrC1FQGQUhswm
j+b8RATBgb5n8guBUf2AA7FSIrPXtLqnTkEduWmBLer++rZaXX4GUjGZINguz9BoFxhuyIp/irrO
yDwMs6ceeSPQn64UNMVtP8jaN3CRabRvB5TNPpxh6DJpHo0RNLsJV4sAUtSYYuK14SMMDutHlxxn
l8tlv899R3vOgmRrVLdS63KhUFfbqMdQ7y7LrbquKiarhX+SNfzTe72FUYragXmcOrxOO6WV94YS
4wJS2sMj/sXYS+pD+Xz9pa9tfAouECQ0TK2L+RNOC33TOLV0CsdB8yZnhDybtvlezS1j44xdnuT5
AqVlSsyYqeyLF2wljRkUQyGd1BGLCj2mnrbUTPsfdhEzanTSuHhmqfL394Al2q7Mc3t+q/F0kJUU
G8c2j/djgpRUh3XKLk0GbRdZiDhef5Xz3/y+uuT+xiViFtMEMbVscoUdxDxf6P4J3V/Tq0xNvw+6
KvdsWco/SUwgtm7XFbVsHeb3fFZZ83Lai/ObjtFX65wE8JC5bssS9ScKYUH1bPTCzA551uXfrLbV
vjR9rqeehaO95eW+HRX4Uxf1nx7q3pNWNHR3rr+MtSgHHhJQ9axrAZJ7Pu3/ZJtGYotUrksgGamR
ZId+SJIX2YxVxFpR5/s2TLJSHqCP5z9lyQl0F2n8/EmLLLXeDZ0VC6+SSiXZ2IKXnR0gqKQjnDpj
7jMtflSTzGootWWd4kh+nrrsrkCG/Bg5jXGeAiXdkx78xmNb7IK0Sr9ffyOX3ULeA/+jhkEw4sIP
0MzVUDMzuoWBYt53ebJLwtoDiJQ+pEUI7A21zZvrK66cbdBB+N5ybdpMQ7T3nyAI+kTSqso5OX4I
ANyR+32YKvLvUpk+jm6gs0tSyXWGqjE3yPulunKC78Xk9BRZmeppUt3toHy1G59v9YFgmsyTRnS3
lolHEmkkqbRgTsD0MDOl8KPCgGr4IgaNYuPjb8+A5s5fw6SQtPz9I6FBper+SAkdmIAKwZ7mOyRx
DHye/a0acN52i8gBGJuAxb3HAHM5NpELWOu21DmnzDC66KbtoZC5/og1hovp1Fh4shmBRFd7O3iR
sXzcOqwrkYv1SbOoCfjXEuBD78MmxSKOyLYkdjbEgL3Q2mpXWH3qQVrb0vdeuQkAgvPAFgNb6CyL
GA3/VFWmuZjvGmO4pxjSUdWPtmaea09FswWSFgk5F9zivpl6iTkAhckpmBwzOhuBUrxkkUYYlkvL
7/aIDX0c604UthnmIkmwgqwYsJRs1IAqzhq0/1S5qe/KTPj3dOLSLWrn2llAXxZFGBovGJos3uEk
ZZ0zsEdPYykPyLuid1zTk/RkxI03urMrSzEdRLWb8f6sC7pYShYgYLTJ1E6hBYp+LwYmH7TMDOlP
GTZJtr9+7tZuDlqz0KzmwIW6xmK5pFLEIFAuOoHsrP4MmYYYGLhjOXHjlBr5OImiGJ+1ehCo7Qc1
AjG9A3t6lyRqTRe2gc26H+VSTjfu95VdawOMoQXFXqJbs4hxCKBUSRZA4U91qf4m5ODbaOTS8/Wn
X1nEmcs6yjfEqS4mZXLoawp+zeZJKdXAU+gUnqQJdP/1VS6PxtzQAo0Djp37eZl6Nn6ldPoMXOzs
onySzM6Z8OyKTMAvIn6NpkDfCKaXEY4FZw1VGikG2heLs5igdGk1Cnp78Pj8p9bUs8MYOeVLATTI
FVPYf4drlHtObDQbTf/VR50vfHp4QLOXYbxR/FaL5d4C5D5OR1BjJcMkzfRUCLdMIrWPqyKg3m4w
5OTeYBB+EXUSx2TCXwHL9fvxWIy+clP3g/Xhqx25n7kZpSJITA642IuditAmPSLrBHkZnpesBXd5
LX45al98/P2hWkqjaN71TNwX16BudX2iDiAyUc1WH9TOARbdNujO1pJyEHJkbHQpL9MkJo0QadDN
Y2KM4u77a7e2+jg0YV4BIUD8PDajej+iNOH1kj+epVifPIR7PuparoMbmlnZJrcR1/By4gcww1FF
UzJTrR1zFxXYg7Chyv2sAP/l+tG7POCgFoEvzBM2hzpl0YUF7NOx/ujfjGYUPvXNUJ/sUhm2bLUu
Y/a8DFcsimu8xCUreNJaNC7h9t0Uti6VnqQoxQ5KIh68sppsjQBWF6PvBYR2PuFLjWQkknVCY+bf
TLKZHpuuxI/JrPybUKm2kN5/557vciVkKxnrk5PQLDcu6GsKZmd2ZtbhWZpscJkh8hzWXu4SZJDq
SW/fpqwcxl2B8rrpynWKFlFntPlrLpw43weWkaPgP47Vt9wosv+GnKbToRPdVNBpSItfIevCFauG
yvd0o7NSLxYVeOdRsyXrkxbwzVQ3CPCrdVMR6xZCR1GXekVeoLCbqaij7USXBP6Oy3T6plV+9d8w
JTF4QoBdHQpSADqI7BPaxjOj1SPWW9glJhObLe+stvfKwa8+GZKgxZWJIMSrUmjZN5EPiGSJOu//
iDiob8AVGcouzB0Fp/ahSyF8yCJ5HoUNDeaDG3Z+4bOJDpNZOo3LmgkGYpb7OCCd/bEJdox68lOu
AnC4vsrFFgJkywnkDFJxARZdhBk5lJAoaEfp1IAJ+6LLpbZLhdI9hD53+vWlLk7g36X+qkWw0gVc
2Q6RgTAM0BlW3UR7ra/VW5FnWyCC1VW4B+gnzW2BZU4v0q4z0fegmTakzhEVSWmfw1/beJaL2w25
FuRLZp1PiBYXXe9SOHXc24Z/Yrio7n2rTT1FUqPvvtPFZ70eoy1vg5XvRJcb3dwZ+MaFvrh4GIU1
psCj+IyxN5K1jWwdfbB4bhj2W1XRJaCTh8NqnikFU8xZ+/79VVAok1oBy5ROIvSrL1SWWrubm2l3
ShuL3qW50fe7KO3SAaqjGDgqodmesQwMnmM1Hp/VfJRfRkNrQxzpRqlzi0KN7T0HN//F6LneGn2t
fHKiEjorc7zlcyzejSLMeGyhsp2sLI+f5LqLfkKulDdkg7S1T8ASTDsYgwLPWdyQSpBIaWU6EKts
KWIIHwaDw52sUWJMNVy5m6QfbeE2foRE64TrlXQTMLTHI1xp7dcscrTwScsDqUfxvTe+4wQEYypE
Kkq7SfKknlzmj621H2SC522PYk/iGaFRh0+KPyYGYjGZGSMjq7bGUYoiqfFgHSSv+aj3k9f0BnhF
lDFzIhwKg9resLqqOoSa4Re0umWwFuCMxB+6wBXcN99Xtxyi174CqabK/6mLUJp+v2skI1YM3Avo
48Z6SLCtprPmVxBKr0eRta8ww6pRD0Ls/CKK9I06GHmX+6dKl/K3ztDC+1JJR901EbD/MOaLkwDA
bL5a0eJ0liWR0iPyQXveP6Vxn0A7FKprqGl2B5Ku319/rotMfV4KKgydKnqGF1NvhNQ7X/OZTkzR
qHuDie5DlqT2fpJFf9fQ2DpKOVY61Wia/11f+aI5x8qzAB3BhQbuRX+4DxGrlOzBOVUOEEW3nBLj
JspoC6DdWHmSjSSjaqbA6zJD7EHhFxuZ59rGAS1B4Y4oFCFnsXEGRchcp41zMnI/PA+hKTzUALLD
9adce78gGGSatkgPwJB7vz3RyxS94UvOSbdqJO7wo+mPqRGmP2Yu340kDa/1YDUeoLwPdwx4v0yc
5uuIKQe54fuVpQLwFk7b/skYhHYsa00+jqCcQBeX+Uc7BuTvnGVOBrM0ei/zq/6n+dvoPQp/8371
7Tq5y1U5v82rzjrUZb9VWa58NbYqiJBZzPiyTTfNLTo0V4IziuLN10oLZsZn1m/I9618NWhVc13C
eJlaYfHuzAI2x6gjQKf1dvInUPvhmPcwbPdlPTg/hZJpxDUjD49ZUvobO2btCWeizl+47jwpev8y
rUSy7ZYp2LksOuMI/14bdrIO42p3fWfOz/A+swboTC+AAp2ZFL3q9+s4rUhyxgbBWcDu24MzvxFZ
v3eidrzB02TLV3vljc5UNWiitDrYzYs3OmlTpKthEJ1Draz2aWo5h7KbTEx1zPiLVqnVSbWz+nsL
R2hjc15UmDMPCYYKx48wx9Dv/XOOSeEgQllH59QE4zcqvXFs0zT5DGNWu01F/Qd+vL/RcPkboRcv
FzAnAlyYVDCYWkbwKTOBGVppeoaaUPp7essSEkJ2ETSuNdjduG+bIosPbRQX2o0/Kk1/zkC0AVvr
w+Bbip/v6E6oxL3B5FcNt9ejvNzT9sc5RHU6w02bomldrWebuo0uBUdFGk3NrZ3asAljhvxpDDUl
Pde92ZbnJqz91i2sFtP0CPXL33Y2wSWQnOjUl12tumXhRA9ga4PvJr673/1AHv5EgYxNV1CB9XLD
1lHfwFukP3LMCoK9iRhQ+GAY+PG2iaE/M6AVDxYbFrK+kM3JQ2u5+nx9v65+R8499S2I1Yv+buXk
SjekaBbQI2fulQmlVdxMdQbDbbKgNI/DhHmbN8IJ1jaO5MpVRVHNwvim0qP4yw75J76h1xIhZZ6F
59jq0vaY9kkAjrEJdOO5SJr6ng0//JLAS38iLe7UO7RdmWtdf/zLPin7+O+emvNxgtPivooULe0G
LYrOU5y0yVNqcG2DZ2RiD5GEsOR2KKoKT8I9+RcM9fFxxK9I3sHxbUJPqaz+RfRaLG1UJJdjbX4W
6obg7pH+gyKzCFfmOPhB0xIqi7xp+j0LNaXXVyXMlpEhpOI6mRIZR0Xpy9ZrpspIXaMx9dy1U13Z
qCrXvhOQYgSlNCY5F0gVvQMwQTsgOKuw8HbzmHMfl5P/kKZgrPzMxJ9VyvNdNEI4TBgav13/RPOj
Lg89gEXmfug9XhYw/tQXQ+1kwTnX68q1pcm480mqN87BSiaKwDhGJqDU2JTLufpkUwFCtGKVgEoT
2BOaKKxyGCqxFTrXl5qHp4x2QWsvkhfK0MbynYQrIlGdfduN+pMWK8MODYtqIw9dX4pmO48FB3dZ
P5dBRxYTB8E5zoYWZytZ32W5EG7Xd1tT4dUtSzmL4xYWmDPY6P2NUA9pmBfYH57SPDFv0Z3J95Kv
GZ81KW8exqhAIUzOU09GIfTQjgpML81Pv17fK6vHGcT/TKGcGYHLarfCWSwKFRKZTpmsH4w5I3Lg
qi4/NXIao2SCZWx2HBM9BNOdEN7u8dMoxK4ItOFHoSuS46pmrm0ZUq8FWXbwbEyB09IFPFVOMmER
RYIzd1v/Cyn2ESh7GshfLL9tbpHUhFGrDhjBXX8bf/uTi6ODaBSVCPk4XuS69v6T4DnZM0GUojNT
FzToK4xTfhXg0l+LcZJ/5GpXPfeTlebPatwXKJdUcie7sP1i9HXSmqLUaVvrGQWc+ItARjd1M0tI
r3gD9rmXi075rJXOFLpRXlW9K2uDpHuo2CjdzjbDia6CVNaHvtBVON8OF2s1lA1svC62XvBESI2z
BvcPq6mwxrc2FGHzk/FFnt5mmB7+xvK3p/JPrXKPI9xfqDoyNx4KQCGw9SmNn+Opqn5LcVQMXgEP
AIA8eidoI2VhrO2TvPAbIuNUvDa2UiguAvYVumyxlj1SGkrF98Y2ilsAoo32Eogx2Wd6I5rbqhnj
typMjf+iIBx+b3yQy1D27nssjkgZTPaUaOzOwUhe1T6y9lNtVV6uJ+LmwytBugeyDouTAecyxnQT
hdNAHnSedEBvRo9vVz701i6PRuPx+lLzj15ssnmuMXtlMh6ylmVK3lQIMEttdO4Lp7htBcoIZlEX
u+urrEQy1D+phZh7IWC9vBAtQLBYDozxmZZ49033k+ghd/zokOOes5FmXmqTApQkyQTZApiAPy0C
NN1Z9HyNID4PklO9NoMsfk4wC7/KaL+8dGU7fBrqMntVqj4qbyI5HPBZGrSu3A+67f+8/twroYN7
lzdLWY+0xnJyFBogjPuK/ATsW/1gtwINIqxZDkx8rb1RxOp3x0jNjU+6UsTYNu0YogYI1QtBj9pJ
pbwqlPBcobW1h4wAuQMB5Iegq1sPD5Pgy//wkPMgjjblClcMYa5OBDzlOY4iekyzWvlLoOQWf0wj
/wfT/1G4Ol0obSNCru1dG/lKZiCARi4QN8RCpJ2Y2Z5Dyt3I1XJbYEcd2s/Xn+8SY8aOol6ZcekG
5jPLe3jCl7y11Ck816EPRRmAYP9Z1lNEu1tfR/asDNJHCQ7mW5X746npyxSptQZ31v2QDZXXtnKs
HCrRVxsfeu1UzdxEiAxs9os5YaBClai7kOxfVZKHQbKG4+Dbzl0ikq1Z2sqrngX3KBbJQ+bu1Pu7
KA17My/KKjyrYS//tGpVO7QCFuT1N71yXBwEZuExECzwDFscXUysK0c4enCuVC6cURO7qPO9SY4n
z0+gXHUoWHw8MgHn4Jql5UeLfRlqhzFHdbPFyjQ30nSnm4F8NBUG8iZCLhtRfeVcgq1FeB7PBVZc
NhcQE4slOR2iczk10m0f292DiGJp8lKy/vaQS4XabZyQlQ4DReEsUDyjfxgqv/9sJYheJVA4IbKW
1vcVmfdLY9nTLbKi8jmMwu7WMBtbYsIXS93++sdc2Z3zoWGeNR+di/l8rwrTymSTNmKpZUfdin70
lVQ8qlX13/WF1vYmrhJwU0CvAwVY7M0pAWXUz8ezQGv4E3ChVxm4wUYZtbYIST9oZcQ96CIu3qSP
K6ImaESclQafnREF0XAfanq9RQNdOwJcBjMABhTaxSaRDCWPwpaH6dr+paINfWR2bR30No1qiIxy
6UU13OqNfbL2rahVQYoxd7zEYZs5Siw49RFJJN1/rMsh82wFXxizmLZMnP9Gy0XGMfPfaeVBwyKw
Lmp2GBtaE5hleobEO/oHtWuq+BMy+d2fWjdQfoQ+gkLb2Ab6TqPfaLnMMNrHErUJwLMi/BHHPWqS
VuSXrw1QoTc5CLqXPG3RXMxyo6zcwSmtrWT88vMbzGXmbAK5YmAZ6vuDxBHSmymb0nOp2VgRdb6y
R2u43GgcrK0yz83kuUN2ObexnY5k1wrokA15tIvRRdlPVVJ++GCyjTW6NnxqiNwXQaELx7BtKyQZ
hZke2PDpsa6V8pTUsC0+ejQZ1kAnmYfADG0uCrrajtVmGOKzJYGlL9Om3NdFtiUgdXlm4E7RAeK4
KDTbl9PAbGq7LGjj+Px/nJ1Xs53G1q5/EVXkcAvMxArKtuUbypK8yRma8Ou/B52Lo8WkJiVf7PIu
S+WeNM3oEd4g9+i/umrfLL2HPob1LuyZzLpqPSntSQA5OYJi/KzB3h5mJlKkBeucCJLkdhZsUkyh
LJkUAfggbU1EOtX2hDq0k19jCxK7qbLozkiRFVXdhX6sabqSPMn/1Lk6fCmRBxX+mA5QKrlNTYZN
oiu+N0WvYCLVRGgaxmAComenSmLAr8DE/6UNOb0z0E81PUgR+jvdiZOPjWKil9KoTguSoiq0yV96
Jcf2r+9t84RWqQakPI7U+cL7KmcvyReU241Q2DkM5k5vYWgrRe/Z7SrNkneFnnhVLet/LFoFXVo4
BiEnrWYKQD1vbcSEDP7147NyH4PYSoO8nd4ZSobb+QKwePCUmsr1WPbpJcfm+6RWdeZVVuYcBPO9
A7Ny7eH/gtW5E8ipwzkeJW1KggmBUxfEqvlNz1pwvpZoP8FJwaFt6n4bi8slyDyWGEsXDiXoTQgR
Q69oTUaaDHJEuXYzhBe5crCEm1TJB87ZHHx7940/4CoUdCbFHZjmu45O1/YoHZVpoNiVkftJFuvf
09YMlZUMmKEUyw10tmanHE8gXqzvatQgU/74nd7nH6vZBukOhml7wltpnEldKMg/6rQMPRHO0Wd6
0flTN4/Fs9nLzU1X2wFZGX7/wdp754lykzEH236PKG8BYs3qyNplnjvein9cNZR1VHHzo4bvXtxe
nc5M6hA68dutzqSGEqfgPIWICJ8mu6yvlVP0B3H7Pn9EXptkCtUTOkIoO729g/JZW/huzSxQpcKr
8qK4hPTfXblB2gXYxUEuruzsH55Da9HKI91LYURpnklGBYYmUgcVZYA5Mq8p6LfPdlx24WmNBpNv
RB28Y1vQzXHbJpOeRQGqqE2S3CslrAuv5ohsmBdCVH9K5ehILOUnrG4Tf+ksrxMsIKBcnJs9mSIi
Hrpm3GURzgCXBfgLSBgmAtgy9ciDPyuoC8qnZqiHd1E46b0HzktUp2So888yFoz/wwq4WJ5MOalu
hir3q6x1q2NSnKTWyYRil/qySGwIiLlcV7ec/pcU4JOTC8+2Vz+oECGW6VSEZpeBzUxFd3CMd84W
QCMUQay19ESf8u1bN+lkJPPAa1BQA/msF7rjauhIH2gwWquK03YjGa9i1gnTAcTkZiMXLam5xwEa
OXY7zUGCXrziVibzMaB5Utk+AehEc3tIGkP5YNSVLnlaxvjC7YyVyqYCyytQ85rH0EstufwURouO
qAeM9MmdBrmnpdvpA8KGwq5cFduD4uwMgBO9NCrz1oum2X6hHgHCOJu1vHiDnCXfs14fGEUu5rdi
WLSPRjWPmqsAkUtcuYuT9JSpk2360SAZnd/lULpOytCYqj8Kxrt0Wazpj6rVCt0T4xxdq8oYe7dI
FPnvpk7Cf4s6NF8Vc8bFwQIU+zkZc+0bFHokEvvSqZ2nsES82a1pfIbnOVvE13aJC8kliKO0kEdS
Op6KAULtsxXRHXSrcZRa38FK+QsZlpSdF4zGbnOWyz/ssLRGV9Lb/lvRiJnvF+xmhBYKqugunY1E
eUn1ZvpDaXFeP9sQ4A3yglk7Knd3umNUMUC0eAqa7He37GzGOBGhBX5ruwlpZnqlfqq3kRfJxfRu
7RO+Ol1aMTHry5dC6ge/Z4biWdagHkSzn5X19sSBdloLKnBc9wD8SNWKbJztG6Ilmn5yIhHXfpN2
Tfu6OFPDl6XGSfSUOc6YXoqe7ACFeylLrl06tYbb987oXIBphfNZ00Y06AsLaZUMHWTDNWjN28+M
TebhX1lpk95DKIm2d8Fx+SIPRpfjALvESMZHLfyeSRJy9bEebFGfqz4bvxW5hT0AuudK9WLbi/Ni
LrOp+21stu9TQ0r/smsMXiFj6FnBX5s6fnlfzLMnddaYuhJqAl+TapGzc2HJPXDxOaEwWWK9GD9C
KueDmRFGLwMxD1UwdsmArTABZvJzZ1beydqCXZzlcM4OgslO4kNxsUJ7+MxJDNYr5pehrWgQz1mm
yrmpMi65jVo0jttTY/mjwhmQsq7xYzLdg1X3Dh3LIlABt5wB03Y8F1YrYLeV7FuMPIGbmqA3xqyo
/KQemGYNVe7ZRRd6fUc6Kqv1+ITqVnvRuvkIYruTj3A9U47wW2D63uFI0FhPGX3wQ6CW+WOTLa+S
OvUnZlHGaz/IE6r2hXU2jKNG8M5lqq7aFohByqsK6SaKW+AGHK1eD7vslOewS2UvbRz9vEo1Xh7n
XDvtSi4qZoZ0QnjVd62KqWTUquMDcLOzqf+AsA62v6kNBtvttIUZsFlky4c0EUjuW43MJBNC2JB8
HkZp+VtTEU9oEGeE7eRGSSiXv40wA/dPFrMyJKmk75o1E5Yr4yolYkttfsqSYgm0aSwOVtk75+vk
jPgGSeQO58UfFMUMyR5vw1RiuAVw9vOcOe16ewxOMA2ZhSOzESdHmaCyk3WvzAZm7Qbo1zsEHcj8
0eqbWLpFYd5NJ62NVtHEwjHArvBHOgj9vkYX2hDzt8lIpn+JRf1Hzg3D1TKbFUx7Y613TqYSGs2V
bDNT/dCqxZ8zQDOGeVYqne2pZX6fUpN+PDg6u79+rWZJt4FUb+c0tJNHRY3gp9cLkQocKTNtI807
QAJKoT/PGjYWkD+jc10p8tMURmrrUhcbHnww/XXEK8XrJCG9c7RJOi/2IH+K5m68gkWR/tL0brrE
uXSk6bOTFiOYx41G7QwMdVv9D85idU4M5Jg4kt/SpYgvY60X/6bTlH1OCkk52KSdTxmCzKrERPfk
vt0YZw2ckp71oE/l33MYJo1XiaF9H3HpHzEPdhejIW7hg40iw7Y93SPej3GdKd3maUh9WlC4tKDT
fEWKzTg/fvk7iSZcdULjitC6l3Ks0H9DJIbnYpA8ecqCfnM1G9pBVbr3tlaMMyeax+G9vb2BeELS
qbikRsiBntTNkp90WkSXiETIjyv1CGO3t4HcdnTBoaTt9FOhorTYg4S3qTAH3yCzOkn4qLuoafx+
E5XIvoqAMY1RsOLeNDb1MLSmPFofLZn7Z5ipMtLLNqZfuUgO4tvuUwHUpX238sTuoAH9yJh1yKSb
XovkZZCc6UbXsvu7UGLLfXwsjpbavDDMZpR4ilI+L0RZzpZs01qDS/wlCpPfVrans861YPI/pqVg
G96eDQsM4AjNN7ylWPLE7jBrrYfZy3idLILI48fauSFoi6CEsBbUzM/WSPhLJiS1vZqCKYFvng3R
qdOX9DUuROpbxvJ3M8T/6p0yHlzMOzv565L2JgcYy8XIJmNxboqZQA/D3W76VKGdKkhOuyMIwd7z
0S4As/IT7bxNuZoVYiPj93GrbbN8lXCoecqaTn8qzQ712TEauQQX66CvtveEqz3G2nWhr7YFtPIv
l74bQhuPVTkLzHig91ot6jkyxurgWO7EEbwwV2Ethlvo3G6O5Yx/q9L1pJSVkHp/QZbRH7Ue4zw9
STxKdfP0+LzsrbeKsq4YNowDtjNg2MHhIErUHbJBpOekH5cfY2d81fteDRJTOAf1+M5OUp3R6WEM
Srq65ZsnSlJKebtiTeIYTWID14oC450L0pJHfiO7S/Guft6f9zzaqUrgLcI2CAi+47NWGvMrXR/z
/WDDNXq8iTsALwMdNAS7UOJgpL6dBxhmjuuZGa7qo45ynuZC8uqp1P0JXMZFUqyZQmSBWAtB7bXV
6v6PYsxKT1Vq6SmK6Hg//jl7T87Y1wS3wFm6m0RpDetXjgq5CtXT0wwB7kpOJ50iOrUHqJSdzxH9
GU7Oeu1x/alvw41oRThaAm4fXmjzc91V0VVJJPncLlF+ajvj/SRV6QH4ZP0ENgU2qADuIcb19E9/
tnx+CXFyV+QI28/SLe3K6OTMZfaBWUR7oFe8u4m/rLJ5slouKhP/B+kmzDShHsfW0k2dJnHRhQa8
9PiN7VWS4PPhvvK2VjfvzRUxhPmi99i/3aB5WP9gim7cRqQofBHCECAVdbT3DY5tT304OX8oTaZb
XrJoQMma8LdZ7lQXEC7WaQVlxl0trbUU76lGalbPch70ppUHTuQcmUrsbi8Sd6t8DdT9bcUqyakV
pUUdBZ1mTIGdA6Kxjbh/dZziPwzr2FMoAaRJK196s7cjiMK0aQDR2lMMBFN1ymsuik+P3+Duh7Cq
vtF+oDG/vSIQInBaOwQaHeLC4c7WjBuImeE0mCKDK/Kk84YsPrDi2tvDn4Eb+A7X01YnBHCSMlkI
5Ab6HHX0BtUKc1h2MwshDT9+vN2lVlEJ4hv/2BYjFeEzR78M/WgYeN48Z5htdHJxC5FvO8jX19ex
/bwBdSDSDYHkHtjNBK2t5IZaDYHW/DIMtozkypCdEVFN/WIY068UYMaXPpr+Q0sacKJJ8gmSZWVz
vA1m44SADmLRRPG4di4Vklu+lQzzwQBiL3xRYNEuIZ1eZ2dvV0GhXxkNm08d4DFaIK0k3zJVzQ7u
AGXvQFI4rkoEuG3B+nu7jDUojFsdJMuk1lgiF4mqBhRtL2bFNbGoaq+htWj/MiBjkNouylT7bTeL
9lLki7H2rSZRu0wCese3HAs47Xo2YrfKl+KHXC5td6K9qR6NgvaO2SqiTF1DJ4UU9u2PVtUlnjBk
k26lkOdgsdv8u1Oq2sm0JuU/fLAW0H2meIgS3qEJ0clqR7nOaWhUhe2vMCo3MeXhUvelOGfZXLpF
VaUHXLO9l/LT2Q/tNrr09uaEgWx04lYGbiaFo0D7UcECEyOIU2ZIH0x7hq4AJes/fLorGd6kPKVJ
t+1MOSo8GhXP8sBSIv1TVrWJhxJ3+322lq+Pg8TOl+v8bHqzClXp9mQX6aLUXQrMTSpRSmKcoLdP
WhIpr3jfOdhLGlHxyez1erkALT0qfHY+K2pTAjydSDo92whlpfhb4QAbBcYE+NZVWhnMJgq48sF2
7q5DD4xO2Ioz2XYu9Co046YzYMm3WT26whit84ht+7ff38vVARLsnkx+td3LuEBJYtEFTUyUkgKG
zYhazYBBmfeGAbLzvedE0ASx/Dgq9/cekNYi+awDzu2uNaMy7DK7kDZrOxTiIwOtBrpJe3Qp72U8
1MPolyNAY/ENbsJgiC+KNTdQVuN4lWRdkqazfcgKq8ZuPS+0Mceytk5F6hShCzVlnOjexiPDkkUb
LE9rS60+SGb3nnwl0oJhAK1518yu7Cky0gr2faHL82tH9wFGwHSUne8+OQUexcIKBuX53wY5I0cg
sYascoMdoVwnOtMBtmiVH5lQPLRcUsGDFtEr6JvJdeJB3OTeafxhtJuDbsvuL1ln79gmADG8o9mN
xiAJPlr7lksomfhFDIQBXriRNH5pzpZ5RYJoQMRRbnCcVilUTjUiLe1ZA2pgu5lkjunBT9q5ABzQ
9EBX1lr0TpHEAFrZzkYW3rI5yc8tKJ1nLZ2U8woe/A9vG0zaqnYBgP9OF7hYqhBxsYRzbsnxyeib
9CRNzREBaae+RjoRPWXSCYQNtzfaNJeh1jX4UpgZCKq4qaOrkJUMCFAb+vWSfn8cNvb2D+QbW6fS
rb9j6DkU01Verc68JhR/uUUaoi4FDjIiy3//LlutGleY0Uou3nYO6E80aFNFEiJmSXjptC6VXN1s
62fRLYZGJhormpsZ8fLH40fcuUNJs4mKpCYoLW1xlhVi6j0GuZRK+DBc2kFqA9uao6cwtbG+QIIg
mDrtKDHRdnAEDoQSAgMhn3Jrc3PHNfR2jETJ72up1E9JjfiSl8RosTD/KCnHIHIOwYCnt+amWtx+
H1obqy6rASQHFTPkopczXfIhoVjztYeqkbkDLOjKa9p2Hk52nI8f5sWRwJ60GUhRJRmm1MWKI/2H
9uLEZL1YiuTcI3/0F+6bWeTB922/yj3Mk/edIwQuc4Cgrmnd2pYnCGHRQUq5d70TstCdRcwSBNIm
bllSXCdNXdNyluIKUfnJyp6buXbOjZXSeS7irrrFTuYw/6mTy+OXvheagdDb8PMJz3cKq7kBibxU
GkS8VTU5DY3WX4okPEIR7H2sjkYvBGzVutR69H7pLFQF83V55OqTmjS/GnIrg1PF9DmsDSxOKi07
6Cv+RFdvah0u2f+/4OZUtTWuiRAPUD21KpP+eld4q0D3u2gCIMj/c1x9xhgpB/DmqiE6X1bCpOTx
1u4+NC1AohT9RorXtw+Nszg6KvDSCBl1826SnPacLJHqSY1muJFTHU1K70MU/B2GCeSjNpKBPyeN
v2yy1HSpiNGMwb9EYCAtdJR/YCWczDA/KoLuQ8WbpdTNo1UpACMnXWWbbav8thTL6DmoKXnM7rTX
jjk1e1wcSQWtHfa375SHWqWbGdmtFhabd9qQYTPd5J1Oqcp+hg54SEAoJzsJc+HmZld9yCK6f47U
YUCVm7/te7wyhkGUKnyikMe3hV/WGfYyqUMcaFoRv4unpXy2h6Zebing1vDgBO+9TL4T5A/Ql72X
wupEN6oSTvZBFkX5qxZ2PW4q4fQ+r/r04L7eW4qqEMXen+SLbatx0qNZT9sccKvp1H6f2pgMIVVw
6jLUrx9/EntL0f/CqsyGcXZHb5PbspajHmZsMifS06xI+Y9OE71vzdr0+fFS918fPTB6DaRgq/Dd
tm+UD4U0c+0Asab2lDpuC0Mbo3MWjplPk2Q5PV5uJ+VjvdV+bTVBI/dbf88vX1/bpXMSjWjmIpVo
fxZtGbrTEoJGlgrlJIZhBoFmamccGWYfo6vsucbGypsyRTtog9zfJrRaYB7QCQFgjjvK2x9i5mMs
asEPCcc+fe9UhuNpJrUpsgWWp0+z4SaNBPa7FMaBocdOt/7t0utl88seIHKUG2KYs6BZZLkDqdPV
vXGSjSx7WWw0+ty6XRLh0nqGQFworRYMmArUwZCH8rnjYu7ZvUY7Chw7twFWNGheIH7IJ3wnaTAN
DLEE9XmglthGlGVnXnppSc6pmCj3irx+0kSX+r0QNi+tjS9pNcr/4eiv6os45FHj3tXwna5gV8EZ
CbLesLywbOWvyjD0nom72cF72Dv69HpWd2zasneQEiFHDS0kiFRZvfyJlEIpezZqNL7U1dankk7C
QQDZ3V8SGJJVZKfxeN1cB1qso1VhSHEQpkN+VmOFDlcyF5o7KKHpV1qon4yWuFWpSvzOaOjZYkHU
HvQP9p6aTGbF9JK/UmO/PXzo1NtlF8GWU5rU/ltue/OdmLPyjKxG96STwR0JjO0uyP5i0Ak+6I7K
YSlpGuYOcVOxOVpGIecfZyktnqxRij/kaEMfpGp7ly6FDnILKDwQQTcRpoqHTKsxug2KAaUKaxxx
GSwnjOrKIZ0pbUXot6mufXwc2HafEnTHiv/82eZ/u61xROafCjSHWkdMX6c67t1SitPX0QgZ1kbJ
UZd675ZnVPOTGwO1aXvLqk1byH1px4HVmLjvjUjFKIX4OpuhgSZ/sWAcGGfeTLXslvn84/HD7p1k
VJyQlIdZQjzf9vQMUdGmd7CxDJlT4S4YKYhcKgpqQxepN5dzgW1WoLaqdcYoYHyhXaZ9LMUSWwfl
+hopN7mOQj8Wdh2iYIg/b9612RhTnE9DFOTMs90cgYVP9SjJB0nG7ipUmcC4NT6aLXrLZoft3GZW
NCeN9oPO3JcGScI/D/Z050KiTsc5izE/fcTtudXoezTDapEjl9JiuLSJaCMmS9K/DHKNj/NMhyCQ
7dj6iy83z8C+IprqlgJ0qZsPYH5dKQ6X1p0dDqOLbegQeYuJ5zhuEI3R+0MpVm/JKsuko0t9vSu3
r2Ft1RFE94y/cvJsJykUSnFTbxxPGuPlOZ3izr4kQ6LL15QcpyL1VPu/okIWhm/Zk/ykhFn9T9QP
4bNZ5XbhkwtUv20/sNqfk0Uh+A6w7K6NOcLDyEtDAlQmReN5anrtHIOl/6HmlfxhKpcjIby9o0Lm
QkMRnYSV1/02DHBULEkg8hyo8NIDQw0RHxrg0L5/fFh2+HFo85NAgVKiWrybh6H3I8V0waKgyNPc
diHJxf/Eoal/6Ra14SQUIWqGUJOif9TBUqYXadaKK5pFrfAW2K/dqzZXmXVSi7Umgd45fY0tE4RA
bauSfbWM3G4RFRLzX6D8rW+tSHv5okx88b5ppw3CB0tRfKrsEENRl5mO3V9HFMWcUzVU+L0Z0FBt
d8F8YjyPExIN17m358Wd9ap6At3nRO4olOxTOdeq+SLH6VDThh2i9qKClfjb4j+S/a+P4acDrW0j
69TVpEgn+DJN9OlgJ3eOLvmvihcjsLm7SGapS1Ytcw9DV561APS2+Tp2XXl9vMrOncTckIBJtKI5
to1TwkkqBACYu9RpJT+19dg8mWXSBfmSFa+wD784Vaj89XjNnSKCsohQAi6EceJ2wt2LulOLiqOP
zkLtTYVe3BpmwD4MkuQgAOxcfkAHIB0zS0cyeBu6uPTTvFkADc1N9b12bME7zeZPmH0478LIKYeD
JHFnPXg79AzWC5Ch9xpKf0mg59COAJUUQARCbYZAuUIGzk0u0bCKJK2dPOiWcvrl8X7uLcpQYk2Z
KDjvZoO49ObNPIjw1ieSclpG9ZsVL51rzjXSjPVyZAmx8/rgb7CXMEcJrNsufWMlHQQl5hNDW43k
29Eavfnbhu5ViZYevMGduAWYk84t9+TP3PDtjka6Vkdys+I/qgaFCBlTPDCD2sFFurOFSHaCg0Vd
ZAVzbxNgHRJ2bTJebWWGKOdGpTvxyRydGAi00y7VqW6ryPQfv7edjfyJEKLWpF0LNuLto2EYa3So
CUq3ZtQbNA8X6ZzVKeNBit2DXdxZirkKUIiVC8GAZfN8eTenMaJlAFYaUZ0tytcXUWtx4TX5YeBS
d17ZmuZSvKziYnf9byigpqQuWh5Y6C6XJxEq0DHNRTaEaxiiNd2EMvJ7O1jJ30lRDIWrK2LKoGnl
+r9ZljYvRNx68bUW5vKpzlQ0nqcots/6bCt/wOWxTS92atWBeDXAEZLGvvumCFX+odmRiWFKlY6f
bNy0jtzJ956LJEuls09L567Vqk8DHYJJyoI6cVrE7ufaD7ESOYjIe6v87K3Q9cB6dft56dxExhRR
gxv6kl/rEYkbR5uPemF7q4BqhBVGgkr6sd4LvwaqSIkSWxN5ABKwf07gZXld1R+ZKx6tsgmHQ8My
o9rlQWIAJdAmMz6rZiP/h8O9hqOVd0CKs71PgOfDZIdcEtSFLHmjRr+I+Vt11gGnHsSJ9Qe/zSfB
ChAkEMP9f+JWb7cN1MjUdUuaBUoYJa1HNdGeQrOwPwrFLCJfGw3rjPLvVbOy+KBIv/+EyfJpm/7s
XGK3svmEHfJCU570LFhKvcTYKZFdTRdzEEvDfFC87D0lqEUGWNYKtN3iwmLE50qq7jzQYkhul7hL
u+HcWpMdeXkJgf67agn0CvRCC4N+miHgPg6Mu+szZ4b0TCYJee3tLidtNjKJZpf72iif9GWMXumf
yq7dGfG1iKf0FRqbfIZR1h2svLvJiFqB6adouON196rVJ+DEWXmRlcXDI97+ZsD4jFxbrY/O7f3X
gSoQnx8GMyx5lweVY50PHUr+QQIZG4/5OX6GmTdcHm/mfYYHYwAIEnELfv+dd0iqlSNz3hLCNJJ6
Jep9k1H46BB0lSvChtjaxH34YtJ4ORoa7bRUV7ICeiCo15Fcbs9RK0fl0GlZEVRIUHwJq3Z6yfPU
lE8FamHf494QH/qutHwU9oenTJOizMvKvMpd08ZV7D+8Wtp2sKrB0NyT6SMQ1SmaGjm9zfpzExfW
LTZi1Yd1HH/+/R0HLLGiRNc8cCv7BMpY7QczLgKQ6Tnawo78YYay7jp53X1unaE8W6AgD4bOO50P
BHZQfloHAcgIbuNDJxp6t0VUBKWo6vNsRmhMKMb0fqTT7A+W+mNuBueStT2ijHlXnuh5HM2C9w40
b5qTRt9krVs23600hugVWFnQ0iC/DI2teSm43oNwv/ukoBKAkoJEuZ84S7odKXJoZMHktPkHjE6F
48rq5KRurtTxijIf5+eqj+KTbSZF5Za1OX5ZcDA8AiffZ40roHW1sQdwbd9Fi1AdoatjcxfgqZIt
bq1Z47c6g/aJdOYUnUol+y8fM9MzgrICFPqOBtQOaAkP5AUrhRj3HJvL9WnsGPp72RiajTtkici8
VhWtcfD57L3bX1de//yXhIH2N75GXZoHdiUtr/rYmAHmxe1B53t3FapdWhTM6UA/v11lokEaFU3I
q+0cowwgAYbonCbR4PiPv9HdVwfoBJEnwH93or6xPFJtOFxxoa42Z0P7gRLVN4y+VK90kG5+vNhO
CCYaEAfpwa6lofr2qYZeniIr09IgG1U1/cycJPtTxTFDfZeZVnjBCKG6yfIwXR8vu/OMUPsYaREX
4AVvWz69PutMqQ0037sBBLRYqA68MKUFlqhZ96SWgzjo/tz3fhEvRRgSBVu0A+8E34F1ijpp6TWb
5Uh33R2bUW2ebamXQMXalfi4yKrQzk2Z5PH/OhSp+nMxRr3++fcfHLDsKlxIe//u5aKopGYsnQQ2
gOgXKK2VX6utACZXRc+xNRyJQu3MzXhugPToUcN3v+MKCQIioxGUZ2xtwCQrDmtfJLP+3NpLf2kt
E+uQOENyaVY7D6+c1sMK9ymTIuUraZ04eO17p229d0FXreCt7a2LSPug6zR2girO6Gjmgy4VZ6Nz
5j+a1k58MejdzamV6PelB8E7w5cCv7ACrba9jwgVtzArmFpFUVj4+lLmfmuflQK4fyKeRe+811Kr
PLj2dgIGSSqGNGtv4H4gDVAIBINwGJXJIfItdW+9Okt1xAXbSQtZBRXAVUJhVc17+wHHjlo4FEoI
nhpS4kHOaM+LMof+XOBZ+/js7i0FUW89RSs2edvSLwG0VNaCiJOzjPCfmr7F9SnrnRA1Z4GD5OPV
9kIEFCUINjT4V0T72wdrJFjGXSylQSFPOLUloFt6AARXZ0m+LeCqfj/qUp/RHgOMRHdgm6NE6VLp
SaumgdoVzY0xt+2Xo9bdKBGzUxoa3UHuu7eZNOHWdjQV+x0irkREZFAl1hNjFwfxGC6nHlUdv0Je
6PR4J3eXWpGZTOx3KCe5Ms1Sgkx6IBUkJfVSqqds6pQ/e3yYDnbx/sxDKFPX3joqn0S5zWnsushx
0nrKAlTpyS+pPE9qDx3y8QPtpFkso2Mvww2y0zMCgm9y8FWWQWDYw2Y2u6zlzKl2Ihtav2a/Rz6s
uVhImrqSMum+qbftwc15f6Gsv8HC8YvKHtW9TUY5pT1SQjMZpWEMHBii+HUS0vyc8r69sXYmwyWe
Vy6uX2jrzOkRF3r977+t91kfrUHUaTmxd+1xuY9MFAZt8hG1a1PXNNunzO7aU8R8zxtA/riiXuYP
vZUlB1/m7kvmw6SFhnc75/Htl9kr3YDMesHuF3F/WpBNv3Slrv32qf3ZGGdaugJNYHu8XQU4aZk0
GUJWUyyFXsXf8sZWsfyoa6WDwLa3lQoSl8xDyVzvwN0rj15y+pqlwr66jpbVn3tjql1LXhx4U5N8
BkU5no2+M444WjsCKTwmdbZKVQbjZ1uRdY3eKxJtjKARpfVhqvT0eyEM0L/rJEJcaE1izpHHUvLC
5K1urk5vJScugsE3py753C0xWBPEHX+7pcPPYuwC4IjU+g7nEWlClJJmkBdGZjOD3ErDjwuykJ0v
tS2g4ccf9N6JglUAfBwdBgiGmxM1RXVuYRedBiHi2ZqLPpb9ubH77vclAHkqPlYAsSvJanumEovB
+5JUKVX/0IpziqTjFxtxYIFehz09VX1BbQ85OY9QJNTCgwpCVXY+WZSH0JsFsnkvpW/pIq97p0iD
ZVma7KNa9BOaZVq0RL6yKg/+WUy1QMqpVBK0xcZ0VGdfA8mmuaqC+Jub2Hod44uQlpUrJSAD/cno
7O6aL0v3Vz+pNZSMoRboOc6hea6LeUqusiy00F1mPdYOAuD9tYIy28q5oBzi7G57mwaqt0VVZmnQ
ymoRFNk0+b1t5Nd+0Y7Ox27ABzvOZ4KSDi2wTbBVQ0dpOiHSIAZM9a4SuoZSGSpVpxl9tlPSJNOL
bYzIOUFw+9fuYxB5CrZJv39K0TBCkg6OHnOmTURK+2SIDAMBWXCG/eu0CMmzisI6iHt73wI5Kl50
TOHJGzfNVCSJ47K3gS0UWSNuhtVKVzTD7KMGwd7bYw2EMHl56HFsdnQRtqiQm2O62iqmH8uJ6XU9
jE0nj6wDVvZ9JkcDAmQcOl/A0O8UtwjaI8SUkSxnqfsXBYF4LNtpWU5CEf6i2bP/+D3tnhawkkzN
6HPRxdls4ZBNaC+uTkz5osnfUAOaxam3SqE/5YpVKn5LM7xxc9QFc9cps8p6nwyl/U7OeihMj3/L
3jajybu2OUmI7ioPeraRZM9IuseQhHxbb8MgTh3rnOJQd/DYu0tRwzPj5Tu5U03UQZFABgXWW4EV
FL6Sy53yMqLz5WHewtz38YPtvVTqSlqnvNB7kEiMNYpsSRklVW+U3gSk6SlKwR44Sah/B4R5BO/d
fangQ2AaUe8gSb25I9QaRXVabjjfhKOau2gc5k9ar+v1FZ3jJfPGiu4B6lTR57mM0+ZUh210zaZa
O+rP7Owz4spr8x89M538621i0rEro4ZeFy2TZfIKZcFRBrhVehXl2BxcGbtrEVypDxjFwnB4u5aa
D7xqvGgC4M3q1XTS9uRY8OkyBRLK4xe6E3cY9dJvYhVG6Nv9jcZWj6ERc3zQCrwURVefQzk84qPs
3YHkOhiL0o3hKvz5mn9p1mnzBG0XAkVgotaquwhSTt/xlVL+Bthkv2pKWWHVMYZq+TRUouYyxHtw
+get9dQ5odZef+mdWR5OOvL916rtI9kf63TMFFdTZmxRFR3Vai+l8m5dzE2yFcBjWyd9rnPn9z9t
IDAUw9Te6KJsMzc8x5kwo14cSKaGJW9jK25eRNk1M3Pj4NPe+dhYitDJtQMGdVtrFCLRhDomeVCh
L/6iSENvey10pK/JIE1nTQ9n5eDz3jt4UFwgDZESg/leT8svrynuF9Q6CrJvXCrml6HT7UsjRT2i
iYNzUE7sZN+4eAA6Jf8Fk7l9uHquFgGtjymQHSXvpdJJb0ubmdWFzddfoMxZAXPNBjtKeIYH73Dv
0FPEkMeAMiL3Xzf+l8dESwroRsHaCToepxkw5qk3kv7gCfc2c1XG4konXHLfvl2l0oQS9us0zWmK
xnSBNRlotEvp/8xFTw/6CntHBRwp2HZqpnvSFZqaKTL3fY5Pm5meEjWunyYp+lirovJLyx4PtIH2
lgNGsabukAI4MW8fbUR8qB6B0wVlVeh+x23zRzRAb5Z0kV0KzTgaYO1tJS1jcjA0oxisb9IWI8ms
VteLPFjQpfczdQx9jmTpl5r0+yMjfAJoB9E6hON/h4GhXkFLBZRWIIcifFJq0ZzSqDgaKO8+EGIP
DE0ASd2pHAKvHgbdps3Vz5HlTfRmX6va0d0Ffd4vjyP8ffeVB4KKA4GbnvtdqzATFeioOs8Cu+2X
s0RcZAYW2//H2Xks18l0a/iKqCKHKexsSZZzmFAOv8k5NVz9efCZWEBtSt/EE5fdG+hevcIb3gKd
zc5N0yTXtPLlV3dBWRQ5C/Jl4uQKoZuD4KuqICGQVKTKRqD03GXl7/tPtrULIaXQlyTTYuw1P/m/
xzjDMl2FMnvTQPFCQa/dwqnGUzD21UFS8p33uLfaYg/qVd5wLaCC3ReR8VCm2Y+4SpLnlqPnlc2Y
HO8/3NYOAcxGrk6bB631xXKOOsKryIPkNvbwDDogB54Uwj4NCk7A/aU2nwxQMlA9FGJXKSQ+vBOC
xmxGXZKcU6Sp6UVtgtaL4kg+1qHoT/fX2wq/7HvY7KCM17Q7TZ0cK7dpvDiJkp5I5cubP6sq319l
6wWSOyFuwTW9nnGVOla+TlcgAmf3ztGAhnsc6VRegk6t/8O3YsJAhcq4hSRx8a1sWsbpYBIOg1iN
ToUfhdpBEpM4Iv7cZzuLbX0tC0ldBjt0yVbN1iKYrDrQiIVSKENSVMLBiyyEnOWJeZ1VNHsIlK34
AeoGZCqkQQB08+/555SBOoF5knONjU6Wf6qztnER0I1OUdnIn9CXmY5qJO3BVjcWJUnkhqES5ust
syz2YVYnc5+cF9DcihTVZDdtzdYbzTbwTCnDzLirm6/3t8zmqsTIWRmKi3up0iRZKhxTa4pvTY7V
YUQFfU4ZEZ3SOrTeINOTn6apUF6/T2fBTmaThjL36hcVTtk7U1/GNYuOTfLU5VP4Plai5JCpQt8B
i20cCep+mmHwi6gtlp9StULd6X18CYUVKvbJN9PqbZCAnLwWJqXNTmmxsVGJJzP2A1bkrKLxcuMI
3DxSLfSpx5PU+l6FlX/uu6o5G9EgNS6z1mHn0tn6fAwhKNFmee0V7JiXOOV9j8UjtDjJiyK8RFQ9
DC5aqPanHHi8p8tYYd/fM/PZXjTk53JgHuv+TYgWn0+t7K43sWm/VblSPluKeKKMNU+RhS+nFVbR
eQxycRaYdX28v/DWx2RNygOk79Z9KSWvuwTgCY04hL1iD78epH+zARZTb5r+f/iWM2idtj9xe9We
GlVSBtTho5tmFmHroZFfNl6plSHNsAJK1bOdc9Hv3Esb9wQXIPc6iu2gFZZZH56z2ZzxQoebZy2m
k6ePNh5cOx9waxV0xCiwyPiI4YsPGJsVtKiWnneVGeUhGed2Y9nnO1F7A3rGeWPkZ0H8obBaPkwc
pEOJdDZAPoUkwuup+746VSk91xzD2EtQrcjdJq/y0lVgAh2CQDfCwxQBNJEtrd3pMGz/nBmcOpOm
Zyu0l4cTckKRgWAkvdDAegR9kXk5/hkPypSbX3AJL7/m6JTjHSVll5S526FLqvYxEKhG3t/G27+E
zuqs5rZBGQsdkXJyFQrqNDFqbxR69GDEUsSWNlPn1vhB+1QrtX4aC2N8i3Kz/BjWeMrjotO+nucK
SEN22A7Mn9E8WrwVrIHNKS/o9dZJ+CtFc4aqLW5cRFfV8xBL1X/YemRdRH7C/honHKQNEBTDJKVU
4um9YVXJ2xCows7Z3QgUGpm/gqvDLJa3bGAjvmGOAbrpN8Bnw7HR7F9jE7YnUuVy537ZiIUw/gkS
HKOZtz0ftX9Thd63hZXLkPHrovyhh0UsrpndpE8y7IXSbcIsB/NSYXrR2cKUzvd30tbqNH6Rd0Wr
CcD6IlEJJrtsUtoVN4neKwNg4DZx1RQnpRbhJal081zjO3BUCWQ733HrDdOGZKZPIOZunX/ZP8/d
BYEyjmlGq1tOxmNsSfYhtPzkTKeq2IkjG/NnwAPAI6DiExKXOxQlF6JwMwS3ZGramyy3NTYiWeZl
TSA+Wmj4uzl2aWcrxCvSZcj6epYgBfh8CXDjEJiXo35sIwbMu/nEY58cYahMp6md4Nm0TXTgy+68
2I0bnYjJz4R6QJt3iQbB87xAg7H2r3nsoMYkGf2DbYWjV8v1eEiY2x7DQQ4+3t9HG4zBmQGJpjPo
AcrKZbOyIfMugpQbQcY1RBynwGIqbE5mlh2nqsDhpQcthnq1lhQKvOHBfB8bbQgF3zD93hNWqXxR
lADbAtse/shDmFYHNcGKwaurTHpISj9I4VmrCNTWuF9Z534SwbtIEa2Om1BbvvGLZJJdZDmC+NTW
TfFVrwtlPFNLJanLEL79wbioCk8Mu+rPWNRGOh8dxdTDmDqRfckNc4wOmRIUzzn0wO7QIQ2Z/qI9
TnGHlsN0nNpODy6iKgLli6q240f8Z5s9pMTGcUQxFmoK411e5nLqmiCZCMExCm9G6lfnDKeGU9+h
g5dKZfy/uGQgM/p5CBknki/3P+DGroGOQAMHxToyz+XYMPSVqs4HhlxqGRY3fCVhb4qwe0fXA32M
PqgRRE32sPMbB5P8HR49tiKgnZe5dZVimdM5sCOzLiiPzpTKhwS57C+VqqWo9KTlWQR57zUW+LNe
FN23+8+8kcXQLZhNC4ExzeCJlyGosPo4gRZKgoYQ+bWJrOgkp1O9owSytQqdFkB85DE4NSwCfJnh
keWMyTxi64vAxce3PxRpLnbai9vLMI6Y2xEwTpcpWTNxPYSgF41hyjM3G4PsRx4We84WGwUK2kYE
bALa3wzz5TsLZp0adj52j6FjPJY2fkRRo6lug2DCoRimvXn25mORzKIfA2mHTfJyPW3AKcrJSaLz
Vipvsd2mH0Ta781atldxmIM63MX88XIVhP2NLuCqp9+Hyv8hGGXDC5I0Ul+fVuB3DKyT+44sfIne
sGJo7CCREC8a9DZwe6Wg3iqsBtryIAFyf/3+ZiW6RdCqZMApL58qLBQ1ziowc2mO/VldgsgO612h
wa2YBcsGFjBpGaiUxSpm23VlBQLppgea9MRxsg4x4m4Pk500KFsK60BEyT1FEa8X2f5rTQXvRkWJ
Y9VCmiQHrlgCbFSZGGCOhYwt3SR172ANfr3/JjeSFSbkMyoYTgajzMUuHEJbE3WWRbfALPtvhZFX
PFnUfBQApXc+2tYBm5X2oQIzVFo5m8dOr9lRi6cz/p/MIWrn1qpp6pn59LkN2y/3n2tzMb4Z/eB5
2y9zBQj3tqQlOmbfXdA+OkYUulkn26cSd+6j4F3szMo2ztn8WIgL0MKnyb3YK9Gkq+mgFUjUZPF4
IpEYrxNc0sP9p9r4WqxCPkvuBt1umVpGbTqIURGYcavR9FY0uOGYTAMfumbYQ3FubH4TjA2ZJSds
nWyZMt5BGKCENwYtjn6L5SSND+bU1ZfClhwDb0EzPtds0s9ONZk7IX/rOYGOQtpgpkRduri/cq3A
NwafoZsY0jo5+EOmfPDjIS4PcqiOp/svdavmBE8AMoUpJ03N5RmQ0sDPzcrMbykahkdl1PxDIovU
ja1WOvWW6l8ixflIoYgHspE7kJKV8GB3yc5R3Niysxsb/g9cP4wK57//p25Aa77y67jPbqlaBNcc
JRxPgFU/GZlDktbHeznKxheeSYRzgJsxRsvHVuVC0qvIym+DJuQaaZEo/CoLSW0OluKPZC6R+bZJ
wugwQkj8ff+dbxwXQH5AR8CqMF5bXheVPXCZ+3p2azIgfnxg33gOZKvd01DaSP4Ap5H3AfzHuGTJ
YVezqTUkWJq3dOgDlIl7qLHcx8e8AeRXIentNXWTXf7Dw9FxBPOD0Omq8A3iEj20Wslvui83bzK9
zq71EFc75fXWo1GTwIKlDQfeZ/68/2wXcKh6mUhjfmMyZPxq+km9+IqVfHPKQoNNEyDlhPZwsodZ
3/py80iZxogB+HipiwtMBfiiH+Z0xZPumNRWhOimOuzAxTYCAJMeaAZMhJBwWPbHfBrfUI/S4iZr
ZSG7wHi0b3XcFD22lMGuqdnGSaAhzcmjN61gvLII3lVLhtZLPifBN53uYltD88i0pf/aOEqYHywN
6KSHz26ngL8cRWGc72+YLQAwPwAiFKNLCoZljaL7SsKusZniTAJyytTpieyCE6t/NKETY8RXGeV0
6QkboWslQfZbw7X+8xQ24mfVqnZMb7kNFFeCa+3v3NobX4IbmyOkAPLagFzhH4+GoMlPC9BSlQN7
PFlaql+ofOSd17ARAElBmID/jUorQpgEhN+kB5aSy1XlwZiK/gFzxA5rtNl6Hcr1ThDafO1EWoIQ
0I+1I7lkpAHsYpAfneO3T01sGs/k/pV9wm11tE+RkKUJ/0CRyIcGyWfzpqVm/QG1VVTcrU6K5euU
JdoFDD5ylve3xNZrp9qZ24HQ0jDYfnm6pTIcCkWwI4rYyH5J0Qi3XULiwx8M/fUwb974fAHMNoKr
5q+k2qkg30CfQIv+GL7uPNh11580mg+fXv9QzLagodCCnK2rXj6UgDHkR6qR3pIxKQ6jHEVUVwjM
Zepo7dQjf0vcxSSGSfkMNqUIX6fQuGwaYxhV2a1N/fj7kNfTu3ZIJ98dEie5KoOjn006MKarxxna
O3ZhHIeW9s2rj49DYGHEZlMgr7EqsZJLTlxo2a3SlEH3YBZ2yQGs2wxqG9V6TyZ0vW0cmvVkEHO5
N5P9Xr7hIul6Ww5Bl1tz2CySMf08muYPhF61V19yrMSEknwUIuyqOd5zq+c+4vM3FQct15D96VoV
6R7+Zn3JsQo6TKha4pC7Coy0yQettyMGE+jvfmKfyBeSuOSXBt7OcuXQ7I69jMb8zldbRyLgYLg6
EfjA9a16Rgl3dlzFAlHCyUw/oASswmgumidz1Kvg3GuRop7uH431tcqKFLP05OEFrODKVlFToBl6
dBuiAKftoc0OUmkpOxF263WyK2BZzDiIVdqlFQS7hnH9ranS4FIXhXIcs85+ivBWO1EKtB9mOc/X
H0XG9gjl/i38+GORqYQRhYoyUc1Gca66ic/Rm5wu9GgUjh9qlG3/DExLr0pXpydECAO3hDOe73zS
rRdMlAOINE9zSApfnozS1gfeCcMcOunZ2Q8d/w3Jy14bZN33Y2gIL5JOlQlCeRm2wXeMCtYP8a2U
pLE7j5HuXCQu74+BipbfSW17WYb/HqbvAeBGnccktX5+/U4CYUinVWUnEXdePiiyfUGbqSHcAb8P
rpomKYcBsdyd3t/WCeFogtmkf2WQH71cpeMldy0GNTfVDiZvzET3nNQqeuhB8DNOAbvcf6ituEYw
N+lhARxeIeRyVFxw5oE+ICsEN6nWNFxpQvvaIju2s1G2zggujsqMkJvLscVG6TNVY/tZQLvDtDx0
jgHEHC1SGCaWGc4qy21wmfKx+3z/CTdI2nRFIO/OHGWu/WXN241SOcgFBXdgVML3bIA2nhC+/BAA
ef1jZE3denDmlbMRJKPjUivq/rGaJvstnlsS4508sH/d/01bZ2b+uDMDl6x4WZFmKCDa9diHt2aI
tJ9JYOfPev8fDF3na5ouFBBLINTLWlCyJZgaNaMB22j9mzUgw+Ko/fho1vKeZP7fgdjLrIAPiwQe
AZBx1QrPSS2M5JRDYI+TKMXMFTWHhyobstGdtKoBo5EE2KQFFrJep5gr9CNuglnwsw6KEPaI2nzp
zbJ7K7dtVh9as+q1s22x5WnRtZPpTmGhKy4SjhozGAEq9mS3jnHEMadszlInl8eysfWUdkIVfW01
Zxg9remZAyhiAr3lKFFheRN4Xc0VitT0O9F/43POkl30S1GiWgulIjpNrieBoBCF81HpUvMxRZh9
pyzdOKkswh7G54NYuIyAgZaqbdJq0Q1yUXvAL5yZgDpVb4x+kHfuzI0YBDgXTMj8KddVkxom5VjN
mBd9kBU05afh7dCq4aM1TeqPXBb9TmTYXG+edbJPN4S8eitHMt/ijpZSRBKjyPyKDmd66elevkXB
1965N7c+F7oc1IXUUmuWhFQ6PeoYITp1tdwxn1PEEYZ6u7PK1vfiedAiptO2bnJXwaQ0BczLmxjT
+I3SmeWhkFTFgxpW7hT1c+RcHL5ZMpwEYJYO54Z6eWcU6DHiQgLAIayN8VeC1qTXMb+/iC7tvFKy
4wcLp6jnNt41rdp4SFQTqafmqTztfPXlykqrMFzUECdzaAMZJ3Q9k6coi+tvaSy13+8HzY1dAkiJ
PgKML17pUmXIrLURaeWZTiCP0Qkbh6L1Op2ZcZ40Uu3Wua7uFHAbGwVjXqoq5i4Q7JYBNNG0KRdR
md2mUCo8s8+18+w5c7z/XFvvEDoB7Ym587xyKDIlA07iFGW3utHpcAdhdMOo1/QApe1JdWwtRQ4F
jJv8gl75YqOge9U5GI1mN3S4ph84Cga+x0DO/BrB0ft9/7E2rnsEYQDdGExLufAXa/UEZz02MEwt
1CF9VMQw1p6fNeqHyFej3BWqUqCWWqQ7sXh7WZpoWMUpzHjmb/pP966b2cnlCI62tkXeuR1hpXT7
MDWOodAlw6tRLbuN8uDs2e1tvVumMKA+wZGTpS6ed+SU/D+NaBCdeYjwF/yYazifZkJW399/tVtL
zU1X+uozG3GZSUmJoYoks7gK2txAcQaBedcq9fSYDRpwh/uLbQUX7htQuGBv1qoTAxbJY2bixyEP
hvmlSYWCvq3WWFczrY1rPJXaRYE99Bjnsb5HCt56UFrM0LN4qbqlai8/pg5ydtRbsgrDhvZSVPp0
lKuoOkWRHeyc9a3o8u9Si32TdkMalEJhamxn8SmP7eY0cHv8mbQIz6Eq9F8/agUBjavg3+bfTK54
+Wya1FRllONC0CnDn0jv/Ye0ifbAWtwz/DeLu2G+6NgutIboxS0iNEIoEWMGQFN+GRr6x4zyZipc
2PISvNxOlU/pFDWW6/tq0nqI6RidF6LgT7kMsQTrlTzPPEvppPFsVrZZemNgyO9wudG+WE0WWC7M
mrjGTyATxkHW08Z8Hqek/pNAUYpd266dj0Fi5PnFMZGbOGt2pQTHJsyLxpUQ6L6lioKru5MlvuyF
uRj+mHJu48BS2PJXxcwd9RCAknzX94P/PunNqTkOmZqXB1MVCLg7cdA/SMJp2lPlxNpXO5dEf9CT
Lqi8PNWm7JAypnEOjVH1nYuJriRhNDpNT0LVSvNaDh1Y90ECcu850Fx/GQ2F5XufThsxwzcT5ayW
dQP9cZzo0/ZIznljVCSp1/qSJdzRaBnJT8AW8UQcs7x5gnCE03CV2mlJdlGInxmCgyhc01sCmZIH
4rMIRPKJKGVNbxvHYi7lgvVPjd+ITQqkIBol/NbEVTRcs1J3zlkPZ+QqqUMTHMnmldjTEtlOj76c
JuZRzgIdFwk9UDXiWqRJXqHF0dMEXiA94PXU/I/oIcw3aioi9RhIUg0uaojz/lM8UuQcJlvP8uep
qJoPZVyZj8jrBZk7mYOon0ezDEs3rc3pq20kzq/BnMaTI/CwcrsIoZ+LpJi1dc7lKkPhcOj7py7J
1eRxaIZ+cOGfBvaBunIgvc+MJDhMWQ93NHEGfbrIeOMFbiBz6x2R6bfSgzJ2eu2Vg4mzYUlvqrkk
cq9kbpCWlX6oWyd6k49D02H8nThf0SAbbK8VufGpcowmdy3AOvajKg3DzSiVIUVZGM6vJ3PRiEsf
FmOF7IOd6RH2Jk2muK0DcwqiTzm0hxR8VHVVktDEe4vLonLtPmh/Vzoyf66fSmaFXR0TZ6/BRV5+
U7aT8bmT/BAAmBHnXtrliCqaCTNqdwTlFjz3FJONm9lmJX3ORa2aXgC9+iaVzfRBixG5f86x2Z1c
cra4Z1M6Y38VUVV/6sfGaF29bLUvZaVOygmhVbP4gyWlmnkqZhp7DaSNu5K6kP4fkzzyjmVlXCYi
gPEHEcPoMu0ZIK7/0akc+1dGbf6hapTftSjHnetkFdJnAgYSUFyQJDsrpfQmsQergkGAnc4Yec2M
tSsjKT6OkvHz/sW1ahnR4UetmZIUbUzWWlzIgra+bAxWdjMbNf1mCyd7F2itCebIiduvJfqc5y5p
Ck7eKD6D143L4/0fsHpURk7UUbQfSVcZJS4ivIhFM6VDhW505RTvRChGHBr9gbKtTk7/ZSm0M4B2
c6UsURJxn+eBI0ME9Af4mlkeTNATSuOkSv6eTdX8q5cXCtkco0MUbNYchSicADvaOfPeaqh+z25d
v5SOSdnrH2jWxuWGnDWDll3FIELbDTA/1ZPWc2zrScSOZ9ux8WOWj512NuXWJUnBi/EpkLsZXPzy
LtbbUhudnAIqgan/4ETacO4ZEIuzqQnS1sqJxFXvc+VYyIrYO4Vb2wTna9piTJsBoSw6fnkF+I4W
EaewwToya/VadlXWveZS275eDRcQDbgAdHmBrq3gNLkZyW040UdVFTj/iUqIsltxbjAj2Xmnf5Gn
LzbKDF3kquSN4lu7qmtUUzILJFkZaMdpPBzmhumbsXaan5Oe2/8zQ537Ss7sRHWzus4fE7MO7cdR
LzXp0IaSnZ58kUbfZD+XGdkOFLb3d9jqm88/D7s1mAjMRlc7DMvOUceuNLuFfp17eKpzjzTToB3S
0vnRB5Z2tG2Rer6f7xGoVqkmK1MpgC6fIaTIdL7cbYUShUNQdRlliC+OkpZnx7Qs+7ORWNODGhnj
Xn9ltcPmBan4ZvouVcMyEiI9XPlVyII5rsa3YpQFx6p8DyUl3WlS/Q00y48Oi5bChEEkLcH5rf9T
fuF6M4LQtZhEqpPfu+oQgNgW6mAEB11ra+5Fv7ILl4xlZlVWeYWk7RjX39UkLt7JmDh9VI1IHw/T
CCP+0neIZbt5ZDThRXMq61PWNOaAEUSZfAcukH5LVR/s0ih4vGOvFsp0HCpt+pULCbHPsvcBNyC4
qqRY59W1+pk937Vu3Eyif1eHdOqOVgOplCkbDHuXtMekqQZK71sVBIZwKQesyMNhNHZcrsK+dYMC
95cnwlbyoUYGyneV0R6+3N+YqwDL14I3SM8aBTz4kerLV5jnoSnCHFn7iGc9mpPffjIiKXktrm5e
hS4Y40wYOKtAIFsx7ldymt3ktFWJc5H0WGfVnqrlGgLGMsyniF8UIevpUBTHqZmCKb1Nlh+d09Qf
juQ78kFEccf3V3wvTFX9bRi1ES5zxvQ9rC3t7cDc+nD/ra5ynfmHMAYk84NECAvq5Vs1B1+mk8Xc
P0r08YgZEcFeaphNy5o4JLbEniQ47hyHrRjDchwFHf/RFbWOk+ZMM/CEHkiQ/y8wsv4aS4FtudSX
1snXC/07/LD40UeUe49wt3Xo0fOZkd3gD8iAXz4wW6vkkJX5zezG4U0tpz14Mx9rtN7Zk//dXAqR
Y1qqrLZSt4mlknJvhi4hRm3T4JQCmCqIBYhksncSnY3PaMsMWFFlpSlHv//lU1FFBNqIXs9tbJzi
POpJeSsTyzwqjBq8sgqLN7Ll5zuLbjwfDSXUYcBNMkFaJiO1Vplk5lN2Q2q7/a7hSHmO6q7t3Eid
rD1knbJxPdAvQyqIdviG6SWNMyqInk1TUza6dW8oV7OuM7doUsQJo1F2gevHxzrp7D8Do8JDGYG5
S0y5ucSQaM5SPhlXumDtrFY5uX4l76kZbWTWjHvpBiHUJIM1XFxgs3KQIgT3SWRYwKcQeMwIlojU
nbB2KD5iBtR8ncAPn0SCRhRqG+l4uX+aN9/RPCblyM4Tp0WMrGzgLjWl9m1SE/ON3BnPGFSgzDlk
MKVwONnJZbaWY65DM5ix5VrasDSrfGLilN1KW5E+2UWD8ICRoTxa9ulxssZW7Cy4RtnQhoTegtkk
GKX10LLpy9xJsxbMqm+WT+CIgmPWliG6S0YSf8ObaDilVVtanpY740e/jfsrXKdiJ0fa2vi03KHo
U0Wt/UFVIaV1pgOyycwmepPBfkK3t6/cVsqinfi8+YpxzqJOIxcDPPbyYGepPFV2MmQ3OzXboxVE
zhm9lPTilIH1pp1q69v9HbT1aPT2dYBxIFJ4xpfrqaEoh8Hs4MMGYfOdlYzJQ3lZ/2T0fa3vfM6t
h2P7cOiYOKG3ujgwHWbTARZWCVpLuGsnSjKdlUqtzgXCJF5nifA/PBxVNo6YtDTZtfPD/5OFpUqe
WP6EU0LJSTlPfv6+d4Q4Rliifn79a/x3pfnJ/1kJVIkSTKRDt5Yh8wFYWELfi74b/rF7DdOtL0Y9
gTXSTIg0lmdebXCBcRRKwrEpC7cAx/eYNi2uUrDfPv2Hp5oxo3RD4bctk4UR3itmvKCjYjlvb5HF
YT8UNvFtwIZN2il15522SJlnyLbG1OCv3tniFSa0ymS6RPGtC4POG2xtfBOW9rSTimy9vVlYk9Tc
2Cj8hsaM9BY4LDrVk/YpnsLkKFpjOpVTs9fi2XogChzKDSqreTb4ck/0qUM/qWJQ1wQpqkS0k2+A
d/YQbBu5FRuB5JVrgGn3cgiCAbcZiwq3MQib6KLKTejq9thcjd4Mj6FNezaq+uZMQrgXqrZeJRk6
FA5wgGs+eWamoAq41JDliiP4GvJ4oQuVeKlIitP9jbj5KrnhQIkwsF1RFxpTYDIVmumN9Bq289ii
qdlbe+DGzduGbArGFzUx88HFdYq+digaay45fKc7xk080SiVww+jNsUnkss0dtFHao9aMtGpG7oG
w2Kr2OGmrFHD3HkzKwX6AhffKmP1O/Q8KX5SvMRbNTjGqm8KeumxfupjpAgAldgZrGAJor1b5E7d
nYsiQ9E4SXBspdrOMhcoQXcl595rem1tNmIOv4yeyRqsXfdBnPsqQ4AcuPSbwawYYpiW9JxFxc/B
F/IPB7G27z0jh52bY2sDEBooHqjT1vRe1bdNSXPK9Cbk3ny02iH6glTJnjTVVlbNLQ94B74aRh6L
748ZhZonZZbdrMgKfmWdCL46Uju6ioDkDoRIuI5I9tzdt44RjzRr8syA0GWQbXUsdOwWOScjM+TH
TBmz0vUdq9VdIFnqz/sHaesDzgpwOIPY9LuXCGmzbuxJzliMHwOlVouG8oxehE9+XIf6GU2g8ElU
8nCgO93slNpzAF8E+BmrTH0JyZ2Oz6xc/c8dGZZpgCgn8ZCBkv6+UqTfiUidP1hxhdTAXV/vjDI3
9syL9RZfsw59tXfmEXibKn3q5mo7/nQmNT7cf6Wby8CFhkdCSrPKwQn/0BtDLYG/X0iPUgVfmSHu
TiazFZoQYJiZlEA/9JVWOl9TZm6JjVkfqn1/QWiIVhJ27ebBjFJTOUimGSmukXem6oZ1W+cuLjtR
esjwG3v1OBrBKuRbAfhSfnJQFje1bCU1wY+csSqy75qR4CJsd6YH6rR4/W2NtQkWCMRkXEGWowPZ
12stbhGa7Lqs+NwWNl2rvIAdmI7mf8gM5o+IoOU8qFgBeHuG+1qX0oiz0Zn4UFqJ8TaMS/9gid7a
Kdu22kFzU5BQQ1OCk79IDbABySWzQVXNaPQO7smodn+ypCx+1nJVPohY8U9K2lSQ+PFQO0Kh7K+q
lneKi5edtrN/N+IPOwq3XpBnqFA4zstjOTZ1aUsKSbJqhsGXrh4VzxiK+pamwXi8f1TuLwVQ6uVS
BTbH/eQAkwpHP/KKrqsOiFZlT5JG4Xx/qY1QDm8AJUP6MM6Mv3m5VKNhBtzMCXmYKGCWLPgJIoyj
qyPa5FyhjH4Zwz3sxDoSgFwCLsh+pYDjBn+5plCjqo3zmla68HFg8wPjI3WjvKcJvI6jLMNmpAE0
5+XLkk0LA8uYHHqJfW+PxyiItMdmkPKDL+XmQ9Q0e0ICW+upSBtCCWbT0pF9+VhqUhXapND2icJS
cZtS8R/VIUyeVK03wS9hnHP/0229RhifADUYys494Jfr5aZw2qaCp9r4vfWhk5TkqZWVameV9V7E
JArjCUaSGhnNsoyKdGp5E1GE20Dq/wvNXP+UdKF41ORkRyhufeeyEgXozN6mulnWAYnOPGsMgc9B
KSl/TQ6uSZ7VysbZ9gVDAXRLr4bB7DWyMYzcOQZb75I1Z+oHFQ++FC/fJTgO2MYaoLoCW6VrI4Ty
EIlyD0m6tUP+WUVdfDHdD8NsVHN2pNHKz4E6JqcyHMeTqXTfJIDP5/sbZGs5/BVn8wIywhUCMu5I
zGHJI3U8lq2XD5IVuxhYBG8is2vODf9mR79s6wsyFyXjVYCbrSbYZqMp/gAr8VYrlXDN0AJig4YC
Un/C/yCB3aYp2cffMHZ39uLYX8u/l1kTPSdwUeyfuehf1Xfg+TsKquw2xGMLNsQig3Jb3MAVr2c+
8rGsEoUoKoNE0fzulohOegC1j5EVZpBfyOfMH0isJrVriyzOEKry+539vWYWQMplmMqJJaWcLQhe
bjJbTYyBYQMEP7Ag74OkSE5D3fsf0TDqH/CMni5AvDCxTrEUqTJbdtFs1rygb+zHtLDCnYP9d08v
3xiAHn4RRTHRePFzDBk0VNT2sG0h9OduZ2Z+7cWJpt+GbLBrtwuNPDpgfpiNJ2koyuJgCxRA3UjR
UtsD1qRnru3Xpu0B5sV5OlDaMHqO47qxvLaP8SOzsgnsVRTadPhFW6vyziPMp3L5BNzJ5CCEBGCj
8wH4N1Ou7LCIHDO7OdR+R50m0qlDYQhOqF0/qj7qPk6KUNxYDjkarPWelu3G+TIw2ESffwbIrioS
THgd/NLV/Gb3tfR2kPv2pBipca6L0fHoCe3JPW4ktxxmDfVFChM66csIyeGS8iDA4KWKHfk64tPn
VYb2RRdOUXnGOE3YJJUFCATI2v1TVRnZZ3hQ4rVvHYQup2wW6UEBY3WvFrmJTzzTzCtOsl+rWs+e
ob+b89jVuNRlnb3VphoUmDylMx7LuN4PaquEhfnUTBGGkjtrxC+HKzyYiVWIMK+OBBekADf2ltlR
/8joQZwyFYtTmqd75Ou/0ePFTkMwewbQckFZUBGNRU0mbGeyYzl2ro6O7OCDppqQVJoh0ZM3uiGc
z8hN24g8pV3kmrVdPfddKZsurvVxeEiQ9XpLL0+WLr4zMjmc/CT4kLN5n2QTXdRJb6Y3ZA/qXv2x
2p/8aEQJEFums4vo1hyu/zkeNKqFSAvJvvZV+CXGYO6sW0FyaqD6e22jVztZ68Zy5MUmhFPA72tO
D6aAjT8bpl5RaxTvfatpPCbE+H+PgfTTruqPr90IkFEBJ9BUm4U7lxvBtgK51/F/vRZarjHQSvzu
QevVr1Lq688ZopUXkKDtzpW6yoZw5MB3Fs9XOrc6PcuXr1RkZdVTGzlXwEbj1dYr29NH1AWHAXHD
+8+3SklYijYdLDuGiQCNFsGt7woR+I1gy5no+B1s1OWCiw4G5Pf9ddafDaoCNKGZDMILXSrC9Qan
iV6Vda2G1D7EeipdrQ54jz9F0aktK2Vnm6yCNvpUfDYElZgp005d7MpWHewqUxv7anRB/c5JivZS
Aai4BEZZ3BTh9K5kFcWTLdA6H7Vsr32+jh/IdFDsoEVHX3sFbqn01JGnVrGumSb7b5F2SL8xtuxY
1ciN7wgbcik7VhUc7r/l9cZhWeS4uCxIkFbJele3qMbDsbiGljSdE/DFHvKizgkt8Xhn42x8UAia
JGE0jxh9LDdOkAWoDmq9xLGXPwHQVq9DJFsn7LjzQ1+K9PP9J9tYbjb/QK4HuDgnf5FGoFaYFbMu
+jU26yFzoXs134b/4+w8duw2tjX8RASYw5TkTh3UQcFyTwotS2LOxfj096MHF94BTehYU6Nrk6xa
tcIf3Cz5NFUFQvzj/Md4KNARMOf4iIz114nu+RmcOwh0dAK8kzuW7melqVU/RfPxO7Bzpjta+/vj
57uxYVbBybX0J6yxb86X6/H7o1bVvJNYK7oRru2nOeu1J0NxGr/1tP60qEa//3jRq0x6fUaECpj0
rGzty1QRGgrwlKX1TrIwvegQ4XRW+16xwj4WUEbZCRFH5c3KS+29Klq55VR8HXtYHnjGquq2hqGL
b4oWaz/aNqG85aH3s2tkR8FDbnStbq3CX0eelXucw7jurP/cT25qGL2Qrndq2sb8q0FD9K5Koj/u
O1psFgY+FqAWuP2X7dQi6qbIUyDPOklJG17p9F1fZ1vZ9I3zfbbKxRtzW9OM6PMjqjZ73a7xanDD
wlB9ug5b1/qN1wZOmD3JncDXuQzYUcW2NyMUdR25NKHWz/rJ6F2xEbBursKnAeqt0/++5H5Nce2N
Chk989liOWlTBlY+Wv7Yt5CPw7TKYY4DsYIL4XwLaJGmFU2L2KORlt8WKfJD0WpJ0Dj2uJG1UoHy
t85zOPL0FZOB9h1x8RIyoBfNqE8Jlsnd6DpPTtVE3wf0K560RY1TvzcyJIaSMjEnf6wKRNbAhej5
t3KwoNSLobdBQsYxuF5zTI4IeuC4YNKUfIqVPP2d6REcEI40cN+VSZY9JjbqYWGc9uo/ahXbvQ9V
Q391pANItKSth7NkOpiPsVvks1+Y9J/9jJQWE2cFfw8H1G0SeDIZ9H2uyUb/QlJeqL6FBs+wQ37c
IdHMCzUNqwaXwADjV2Zds1PZz/aSlSo1j+LkO2U0udm8XnN/mm6m1rAXIu6brJ3MZ3fuqY26aPEW
Px6bZf5EkmvdW12LYuQwuep7NXnp7zg2nBcovpEIRwW9ed/G+eSX2ebla54jOXcoif5PaCSJKhxt
B/yl2iuZEQy4vvyVKmX11g194QWjZRVumA+1GHHAdOIvmQuzJpTQ73aGcMf+KPrJfmwGZZJ3VZ+0
eah0wvieSjgYtOqNFbMTZ8pu7I0p8m10GJV9piXNQzGNXRKMmZK9JQhWJccS2a/Jdzqt9fb4Ysdl
4HpKA340QewB/suE3FivW80T/mZaE4pJ6nVg5kVjnpYOUSf0nNK/KnThGxwYYyguSrL0jW910rV9
O4sHJYRR5vRBWvGf7ypW/YRosZKFjYAsHNqkbSofyVboQEgu4E9zCwaKWdFs3DuFM7WPil7M3UsX
Geqvslo0I8gaVBf8oWmW5lkXWXZI7Qp3jYieleKDdWn/qfnOQzAumUiDpivhjJjuVL0szjQ6vpV6
TXtUdL35jRJBHp9aluRT6JBpfCtxU+/ZTmtdfRoGm9YMhUn3QKxFQgEkXA0ay8mdd8xR4gyS1FCk
rwJeabWhVXEdUtYp/0pCJCJfK2IIF0yUiYjyiYvd+nuIhPzGrTL8aeCCdwjoCm8lUudrpE4dLwpD
cNzScAbKPqUISL05ieVtZLFXz7KuQuwik2PEA7j/PHAVQ6YIR7Gzu4HQC1Km7e9A8+THj9OAq1UI
j7QWmLUDBGLqeZHq2EmjqdDxkrtZRuO9ZnRiZ9llu1FS37q7XC5iqkRS0ytez8y9NeHrgi5MPyYh
fKiFyX2fhq0Yt0yGbi1Fx4BWzSryxoD8/LVhaojyaJKjBr8o+CdRqwErSbIDdWO3wXK/sRRJKfRv
els3Jhuq3lWjlTbKSaTSCNKmLfZ1Y0cPhhy8LazR+rUvrhZ4SrgFcBvjdXp5tUjLxkcOEDieGGa/
s2c121mVlb8rRZQ/jPggths5/o2NweVPjobg/DqTukhKc6jCejWU4rQ43RQWOFSEDYFpq2N5c5l1
KrQq+F+Ld0nQ1Tl2sWRo5J5h3vRe4LW4t7uIg/j2qJv/WEObHe25MMLCjqr7oZl/cDjzMFrs8jjW
eh/Itho2jsWNlJy+NQp1VBuAEC4TR2ZKWNgskXvq7BrrgsiLQfY36k46bvVmzrZ1IIPdwtbc2E8s
CiZ8tc29ZsYKQviSA8Q+9XSZQ4F2yH5YImABveJsBMrr7UQTex2EkMSs4uXrZ/lPYjwvLrKCVq2f
tCjKez+OJpF8a1Wo02MZd8l7NYotTYjrp2M7MZVnVsC4ld7e+ZJRCRd36gbtlEyjG7boZu6EDt49
LZutAA2g/fK4sAjFFP/Wh7zCj9TIOc9uw0wpNQe32eEYbe91NRJ2IGNEG/x5qp3fWYkZ+z7LZer6
qlk47t6oRJ0GqPk7X3XGeVFI8y8R4TRGcErBCk3cs5VT+Zmhd00Y99iY40Rb6U8J9PoJX+WKDA95
YDPbK91oPXsthsOHvJzlWw5k+5eWZsU3y5sj/eDRnfdOaoSbwINByDKDgmE0F6o36T9t2VrdHgeN
8buDOOB8rFEFcnaCTuDfJeY/CbzlvFv20sjz/aKNA9PAtrKc08oar/eal85uaA+IgdwrfUeqEiG2
Y4aWmSdeoCpjj1AFLjBiF1cTUGGN7PCtgDRc4ZJRNKmvQx6wwsRVpO63ptd+7joIz6QaLnAGxP0c
LahET3MBWXjDQf17aGOftKoSvuLZs+6beZRpf09FZVeA4LscokpmpD+spE1EQBaQ/RMxDTP3ZeJ5
35XahcPiRWV+32meaA8tmU4V5Kbdxfsevv2PrNBEvu+tSb5qWd2n+B4k1eSXkNJyvzJ642FclnG5
N2ovjh69THGHQIDn+m6NiU0eGzvITxdettzH6jzmoYuciwwGtcW73OxF9VPiR4udX4VEYKglIlPg
aRv1g+vl2RAgMDObfjpFxq8lL4q3TErjHm+VatzpeTR1vuOkUXNMs049YrqpSr/3CjAgY6n81G2k
D12ttd7m0VOO2aDnP/q2a763Je4McB9e0c6pepGYx1wY3uc5M+Z010Xkp7s1GsJctou09OMlHX7x
0ZvH1OgX7RmRf9veufrQ5y+4X2FiOsB+bMNGV+YvQzLBNiryYTgo6ZwYO1MUEl2GOvGekHlSGvjn
Y8IMxV7krnD1ND6VvSGqgJSnfstzSNG+mbSW3HfeomZHxxbmr2qqvSakalRAtcVkPmHeLzBYp8wS
+0aN6jLQpdknYdn1EVtAVaZ29kdt6l4FNP7V+7symgc1onDwZdlZTjiqwsh87AYhnU+LIo/2kC/e
kdEEwo0TBrBPjRKbnAZ7fF0q4T12lal+nmNmm8c6knniF4Odf2UGl898TTNqd4103ejQOUb3Bq0F
YlcNnXF4j/Rl1MLCazQqj2y2mkOcQAwokq7N/EU2VRzEmluPoVsPxXFKtLoNCcL6q9Ria/nkKVP3
d1vZ3g8HPwLlHjd4Vd7HcUR5oURJdT/GduzuIpmOwH0mI9d8yBDyqc2MHC4jNHLlMCsoasEvFt5X
TNem8TNyUrxKPWWHcz4J8k8VKYT8jBho0r0setlFQZ9T297xVXQg9Yv8S6BUZh3Mcqm/1FXbLOHH
2eDVtUfOuaKJGNUBv7nKBt0CpW4YZgz8mySYoDsixtqbuzxp4eYvnb0bqj/mz6xLEk1AGq8yXZfk
MqdiNgiGAZh9MY57mWCTUXdtHNKfaE/O4iThYKbzRql+lXWsi4IuXAU7GexdJollXf0rSg0pcOrE
t17PzBeKuy0Nsqsb799VVnteoBq09y5uvEEzEqyNIygTU1MEDEO1AAp+89qb1Zbg15rVnqWH/y5F
g3XV/ELh6eI+p9yhD46M8h3XypD4Y19jdtJmQBcRWRC+xBcIbFOV7zMjib7/D5vm35EVc3G6Hxdr
VwltvK4HQoV5lhN0tXTor5vTLnckogpTkikBF4H69vGqN14u2EUmlIxL6LdcAreKIkZvY1xVMOrE
fcgxyfYbR0nfEEDdaujfWooZCR8QOyI+5kXnDeqvLKf15S6LmQXDjNK2ZhRl2GNJ8acNS9rAqKCi
f0DOeT1yMlzRmVOOyYVeak8Jme99i/DCRtJ9lfyRHAHnWQ+dh9Tndc0HJrlchdvQW4OoFanpsHMt
ZjFJU5q+Rym/UUtcv0AazOoqfcAknW7sRS0xqjFO8xKGfpSyI6SiGvcIry5BBNN54wXeeLa1Vubl
kdpeqyk7g1BgxOJvV0RNcWyyMtu1uZSHplLrAHGSzbntVc9vbZ4TuKigKTaBK5+ntaArLFsmY3Zn
yiSfwwZtRwWnaiN/KZR0aX/pWkZuFBv6yFg2i+fncsL1aYhnTfPnOUX6xmJzHXtndWn++IhcRzlC
OGQtzuYqjHwZFIQZF0NsYiWs5G6HkZUmXjrR96//yyog5PnADN4u9Xw8o6Udkrk0PXu9DhV0tj+R
sQw/P17legtxMFbc1ioVxujpIshYEqIbtwciD10scE0UkY+md/xF9lO7Afu/tRT+iARSWvrIdl0s
JTL8CjKoE3dC6unjPOXWiyiWcfJlNo3JxtG4/karTSo9HibMAFAvASawYA0vGlE61e1MDUYjTvaG
1m5RU248EvfPqnrGTYTu8EVTZLazpaKLn+Koq7xlXVmEk1LoJzRIx43dcL0SzqQrIpLxK0oLl039
oW+svi5RjDOtankQzfwzd2YM2xPjj42y1x0Hw3e9vxlfXU7nzXRcOiRKM6TaIREPJR1auGyKr8f1
FizmaqC8LsXD0IwDkXyFR5FgulTkoLldK/QZo751/vZgnO5zVDb/qirb/sojD6c6iSDfKsDQNqr1
ayLK+gMALNKrY6CNhe95kBkGx6qqmhtolk4zHYoysT3faFSv3jm1KIVvMKdzXlrcFn+5stayUHpM
G7D2FEgU5JmLpo2MbcePNMX6Y143P47ZCngdAsC1CQZiV57RWTQqzSjV7urFNg805JVDhcHnRkS7
lZ/SHtEZyiLCxoY+fw8oO82kdXwInHfh9hZa/sku7cwfRyAgfiyYAlTdsgXJuPX5AYyCPFnnpVfs
YolbAHLryObjk27tkFkgko+NfTCoxw+SqdxXNK+XIBvjgxZv2TZdX2ikdDiM0CIDZnwVxB1jxPOv
Js9pFKv6imea4kdIWfqiMLLMxz1H3ehq3nrHoJnhdgE/of+3vo3/tIbwLVSFIuE3TJYlvg1xpAQ4
5gg/k2Px2NfpsvY96o2E/Dps8JT/vygJ3fmikPMJkWlCioVU+cFCH/x+bFYmebOpjH4j4gJ5AB65
Bl44xBd7CAxw07swe++GSacZQm/3SRXZ1iWy/pXLhHz10ljFOlcdzfWz/uctGnEPT1rwQAzI9FeM
bot9N1hlgHaWqfnVVNiHNB6/K1q3NTe4fpXcJMSoVWGKTetcfL9OmzS4C5rCZN2q9iP/R5jHneGX
szVtBPtruKANSg7UCXATJGWR1Dl/Slkr0i4rQzmhlmsfZ0eb7kwKKTSWE708wrJX/HGex6CNbfPJ
LI13TlGzAQm+fl5gIasYAkMf4ASXmUEBprq3Vnc96OheYMtCBqJ1li+GzJaNo3G9ddYwAPAeDw3s
My5fbVGYpRNhsnk3omh6jEsaOnnW9L8/TnVureIS5l2WoOF/uYq1mHlVlxiaAQ/XHqp5NE/0w/St
icK1rINN4OaMgypY/YsuEYcSH1B0CYFEoHnUv2iRM7xnw7TYAQlpPgTOGOMNSmEpn7KpkF+ZUy7I
3C/5Llk0+z3GUeqfdGy9H5Wjxl9mBpLHMVftrx+/jH+zrfODRElE1F2FDgBTXYIrwCjkuluO8R2t
8G71SClRZu/j4veguNExUnpKFnSo3Ye5jIZHvSmWL8WSjbs6VZzQGhx1Pzi9/TTg8Hz6+Kfd2HjE
EHBQjC7ISa2Lgxb3SzKBMGEk4yLgDVa5PVoCoExpa3n450vhwUQur6/cYnstQv4TTZDyRm48Byoh
0RYPVZxFDrTNxS43ss2E9Mb2o15g5EPCA+rZuHisErHvRKerdRdBsH0fzEyi9BErY3YQRj++21Ry
ddAjrhH5jSX6J0VEw+BbViPf7cap5YOM1Pkwmd2ACUqXREY4LZ7+o1bSAh6X68gWI5Z5mfYxeosJ
/YmqyfxmMLov4MCTv9y2GHFMceVwnPUpzcM0EloZpFo1vWHuN/ahavX9cw1c0wsNe2E80yka/ZWi
mMh4tMiqLV8vVeNdCqpbVDcrq0U70/V+T2MVu75kRGfvu3hOm0AHhSCoeKvkcxMv3tYM7cYOWXWo
6WytnHDmW+efTTFaPetirAILNxkCfVrKnW4V6ctkVH8MmaZpQHXEfHWVFiQZO1+q93LLEJ6I7lBi
edN6Iz4siiUDtzDaUHc79dmLdBHCa1X9pJTzxv68zhnQUIT+gbwPqSAM9PPVtQwrpT6forsWNdCw
aD0ZNnbfBJHnQVECjbkrhibdiMbrI11EBmj2KxGK+5Xof3EoIpQUM4VBw92kpu6uTSoDk4hOVwKz
R5u1FGJ2/VYU4hDXFdZDTd8qW0CpWzEUiOc6z1rHTAACzh+8bUEfegI3jLKXGfsOiZSTIQbh/Z6Z
AWv/eEBce3+YNQwsYD8lR2BiXIqL1SnKbhUIfx6z1P2mL6X12xyrkcLMQS6A/FJpDx/HkFuvy0G2
GF0/vhHv7fyneo0JadzBU7uwF7RGa3cUJu3upB39epWM9GWS6E5gecvUHms7itWvWtKZW8o1N8IL
fRJ2KrWbxoe7SBnKRM0sBUX4U2t4czDqdv5slrL+4xaXzSqcuFWXCReRiw0ps8zpmPwop7lO4FBb
ihe/ThG9haCaq1bf06mvv3z8fq8T9RUs51igADmEV8lBhJIYnUEpTkYGfyBsldo+dMUwezuHqdtn
DFGdrx+vuD7ExQFY4dv42dGDQjzx4ot2mugj6Ani1BIQG6MYdhIOMOyebMvn8N8C82Kp1XeBk03f
HLWri7NmZY3Iklkqp3GylUcz9nIH00yQNkFST9MPNtzCCFJPYRiYdVnMpyzVkh9j46RlqJR1+860
z0Cmx2i8X8KmE+2biq09WhlDUpAG0wh4rUm1YNFU9JmUQlG7fTsopXU363WEPHSHdPsvrVOxzdAj
rFF9VdSRx1x0al/BlMCK0BHdqw8y02vU6brIRrKSYSawjNkod8PQDGCQUHT4YY/DaOxQEjK/DNqi
IOVZe+WzkirGydMKufi2VEzvlaxEvQcGqWkhgDy7eiR8T/IFQDTORm6fFksotBz81WA2y4tJyq0E
bullCPMVpdIek6xkIuaWDQ6iit6aADXBZx88xIfzl2RUDLQIK1Scw9b1Jitg2ujIIOl1tYdHh/NI
o8q2YM7pOA9NnKtf+85WP+NMaLe+EivDY5I3NVLPKOPawTKhSF4VnvvZMGI78nMG2J+MtI6/uVg+
uH610L4OsRxpzH0MuEQi2JVOS1iiBdcgdjmoUwhMHoN0yXsZ/CUC2+U3pYjdELEPl3hUiLwPAbak
2MorkwqJn5rX8jM0D+nE6ZGiYldYl38rUwrCi+ZM+u3jzX59xcAeoPxGf2qVvbqcMgxAkN0SqMZJ
hS68k4qefM/p8+7VYqA2naxpz6BzK++6UeCsnAV2PZOVFaZ8se9jSTFjWa19mmnLOH5rNqYWNmY1
W37UDOii2sgv/spbA9SkX+Uun0SP2zm/d1PGwRuv4Pq8n/+YNbT+Nwv0HD6O4lhoQxdRWAJs3lV2
g8mxuonNvfG2wWbTb8WygK7D5ejKsQsOFuibk0bkDBI0NO96q4oLcPCLt184KI/SGLfcMW88IF2W
lUrkrenMZfMwlwiu9MVgnAbC5kHYahPSMq+CYdyaWd1YCVAIvObVjYiq8aIJkEibeUcKGAVh9jxs
pJW+SjVW75veir9/vHGv7gUoXbzEVX2Ue4/74fyr5aOS1IMeeadaV14XXuudNnZfvC7xQNob0dal
cGs5RPVRiWLLUqdeXApaaVZ0sOCRkTfbuyWWJipiihZ4qTACs1i2gPxXb5LHM9bKhLyTIe5luwjM
QWwJdfFOmnCKr2KQAoqgAlmiLhelDT5+l1c5zLoYKsw21AEa2pfXOlDjyMrhpZysLEnEsdTpwAV5
qRe7Rre7PljmBuTuwJw/IkrG+VPXL+WGmMmtF0y+R4UPd2LF/p1/T2RLzAiChHNyO21+jGbTyQ9D
p+kNuX1eIseuTxuZxTXzmMcmncGqTKXivCrJTKJ3kVW1d4oz1+6OjdblS2iA1ZzCBZO6IUT2xN2V
WmLpQE/60gg1OYifXTnqJ+n0lXUfu1n0tUbmt/Otuss6Pxtz+ccUd37mv4pegDwZwV0ivBR34fpR
oJQ0DnRonf7vL2cw/niWsa6CGAFNYGR6yLrP37+nNwaTpgzmCAKLb3UBMdQRMx3RaIy3bEyvklXW
QjcY/W2QAu7VYaow7hILYP+THOJpR07c3yd1oocf7+pbR4g2IQK7xAmoeBe1G9ldUVCssKvTMQsy
UDWHooJpK7xqi6Nw6wBR1KOywOScm/TiPrPHDuw2w69Tp5XYLzrWYHyvubdfkHURf+VOHccAp6KW
1FVMBsiptNqkHd46QIDzGJvagMN46PMPqAGPA3I3uyfoxMtKLKBt4Oc1vH0/t0pFPUFr2HruGx+S
VhqnlpLAXGcH52vOjEdIzXX7REnjhliINEeD8eHp4w/5b+/4LE1mBIl9HukunSpmFBev12w1F69g
YKPRnEZ1F1ZLN7Y78ov0cyG9Ru5SClk31Lqmk4DQ7Ljegd7L22f4KzNQ28SCZg2WQrHeWiBWz70A
UuEjaRFFgaotcv7klaMdfxJOXH2XlSWVe6TTZRbMnhP9HEyzWKUwy2UfLbHXBaoF0NDEGUQL8MLA
/qTsYNbjMlKJb7J00p9Y22ef4dMZLo4g1uwedRPEUTC2zfCmOnOn+pM5jv+M0qy2dMRubPrVdhUY
PZnV2jM4/yLqOLhONgKBdNy2PeDz0e1LyDL7SmZbarlXyQz9EIy6uOUxPuZivFiqzOe4tRXofDO5
dtByqv3OjNMQldjlYOkFJZM6i93He+G6cbmuSsdSJVtFqPdyy9HCzWpLkwRtOSp76vKScgDs1ecK
s927hFQywiR4WB6nobGeli4rHhUaGk/SztKTjV7W4kv09948gAHx8eMfd+M4WLx1EC2Q4vh1F/uU
i8ta0ppegI4k/j9CsZaXOZqa/cer3HzvlBM6DXoK4svkefVkkkkD+07BF/CUwresApHHZvvgiMbo
UZ7uqn+aNNO2JpI3ohypyHpBUBCs+nHne6vVc1QC0kGchnjI/MGTXrhMnghmOy13Y1qpdxK9s53U
oukVys/w51kKQ0omIusGR4DoYr/B8JkxeVc8kkurP9V4xQRKmhfHvO1rsGBa/tB6Rb/r+lHf17ml
/2lfjI2HNCDzmNVtE4Tb+dPPyFDm2E6SAeJ29E0lkXmyjErl1Tsa7NWuDBskrXwKyDGYHLXYePrr
ntjafuSc0flELoW3cL4+zzu7oszFCWv7NRmcuvI5dfNUC2W/6M/ToislFWLb/EqXMWbjZc7fjRWb
92kqR+2gGIsxHSW+rG9CmCQppZlEz9ME43EDe3ErBCE4jwoe6lSchIvvNLcZVDlksE5l0jZvk546
yI2kM3X4aETjxiV/48ihMYY/CYP8tYa9OHJONE1KG1EG6GMdBZYjrd/2pPZ/f3zkbtyt1E84HyIg
RrPm8t2XsZarilJxAWWLffSmQvuKRqfco9+mqIFs0g241a2nYh5GGkZiukp1nH/rzJBtPbaxdxqz
Uhw6rUvSnVP0bXH4+LmulW0YoSLPhlgidysdgItNvegz/e2UxKXUJPP3XJttlx5Eb7yBzlOqz56Y
hx+dbhaxz0Ug3/U8McGCeCa9Z6dM6rvUqZM/trG4+FH6+dPDEHDAzDcusPt23i9JI150qEe7BhnH
rVO1TsAvUgu40tAZVgnuNbk4X6sxSuy7atU9TaboD2Oc0MivMhRwKq8+FkSbINOZ8nJkEjgOE02q
vsyzjU1848QQ2Jgvw4oBdGNcHu20WTJso8jwuW4fTVvBwLytxF2+5Fu44FtLAXpYJ5Sg167S/LJf
2tkq2FmVKaPfnRz6HaRH+c2xqy8f760be5iNu0rFwREmYl/sYQR1EEXKR3JiNAB3hYiqV2yKnQ1U
2Y2TuUKvaLxj+XDdHl5cBpdWS9YLW3T5psYyPY4gv54TXnWEDVlv//j4sdaffbFhqCYIa2ATEW7/
l6z8n26RTAuJgEnpQuQf4Hg4Y5O8IdueTt9jrfAc36y8+H1p8/51ynuuqMHL6Ul+/Buu+2fk98SH
VcuHtJg52Pmu1dLO6ZpydE5jbIxvzObEoYXm1GFpZpSpLygBYiQOjHJhING292AElrvZBTSxcX6u
8BjrDyE0ch+vU6rL8DsvAo0XXO5OXkz7M+pdw9esMdulWjyHRZ3Ll7lflMDqRLVxHV9LTLI0ido6
JiIPpAN0/g4wJMgd7HXsk+vUKCWjKGPuG9gWrq8PKPchT2jWrW8oTXKsPEN8iaUjvqSes3xCBFZs
HeEbSRmoF2YUaxABeHix2wUlVozriXXSC8xvYkR0Gn+UiAjZYMr28B7qnVu0y/vHG+HGGYOT6QAq
Qied+vIiIyOgTwb6kvap6O03GMjlvZPl8UZn5kbIgOAPUhspQcBLl/c5ZWWuFh2PJjHDuCtU5HNB
vfTzD5Cv9pYW0c3FAGkwfTFh7V3GY5FGK1dvph+dFtWp9DoD0TUIGV43mn+erdOBRtSFkfY677n4
ZK1a2CK3J+tEFwd0RlHL/axa2cYJublPSVphRXAtgnS7+EaTWhijmFPrtJhTk+1ctUQLdEan4FU0
WiqDZtHShz6p0iwAWx5/6musLnA/H+FWlWoxbqnM3HrDq7b+2ipQmVlePLbnVF2Xzxk7Va/i+4HG
UuWP8RBloTq4Zr9xtd3aoWDMgFfAHr9uLdKrNKfF7eyTwngPK0dRr4yifKMkuvlMADn+VfHkKr14
JnPS3AGrUfvEGL+ERmiNQWY28x70zR9bKxN2EOjhPltxUXDiz8NOT8Jj1SVLuQYTmdwbp5OXTl4o
olbbCPO33h1bkwi6kmoYzpwvFSetstSg8k+qoyA9yXq7tpm2wJ83LhMYH2vzj/kAjZbLZNOjVeJ6
1ToCSgrvp4SUJwKxSIncgz2jSachYP2THMneebhi59D+qjILDXOkqfVxOLu+zPklaBIRPukMXg2x
u4iJuZto1skBRPU4ZNlQE0TtaIBu5hQP+owG1cb+vLXkCn9aT8LaX7rYOXY3O0lEjnxCGD06qpNI
24C557SPABPeTUa/1c293qq0B7CK56MiQEgZf/5RaaIPheEmzknR+iFMizba00+ydmULovDj13lz
KRoSKDx5Ll5YF0sZk2rkY2bZJ8xNi31VqKA/hcot2aXqRsGyvqbzrIinYuZD5g5XCtji+VNZ7cyg
GWjmyahbZ4fd3bCf5fCuJZO5y1KHlmiMqmJhNtWdOqfboLvrNJ71qf/QW2MjI6V9vr6aGkoM/Mc5
TZbXgoGI2s/qkGj36iBgFTXaeFiMtur9TJR64htlPH5aynILq3DrhRPr6IYBWbkuE3EvqFPLjJyT
2mnFXm8g2JnGnB81nXn9x9/2Rh9sBRfydblb2FD/Djf+k4cuFVo4yUTrNe6g8gYd4/9/8jSeKVpc
5UsOguGAm4n3uW2RXJymEuJsj2D3w5KruIS5aNb2yZC+On02/f74p+HXfb0b2N4Ox2mdYFE3n38N
M3V5dDCfJ/QSveGd9Ks2X0Yr15TAUAzUWczFlliZC/xfHqBnQ4fuZmWefVH34P+nGCoAdoBWo3av
SQYa0H6pa6Xs6gcrM63smYy/S3ZNwZ/3h3aqEn9wsuY3WDa3+jWXtoz2jQaC9UGqZao/NB7T3S9W
QkXg91BE3TskGCLgQrNaLX/HudeVgd2ZSYaUHMKgOzpgUfoO6KcZw8GYe+OgOEahHaWrIUjh1cI2
g7gde/HbyWMkYH3UiaYhYJIdpY/dMLaRn4rBmkKspS2uI7Pq33M7TrO9HG0wXHFhdloQKVY8B6Xb
FzIkv2UmgTNHPKPJrg807hWvy2Gfp81dPyej8JOldLE6sUUJ52gy9Gc3qZigwHnG1zfLZg3rYANx
bD+uG8UFaTQNP1oL0c0g0eM+DtUGA2Mfnnj87OgIld9laJSIY4RtmL4bNdxhsHHxxu5b1huFbocO
zXHnfRlbLdqXZueIXY003byDRYsTuA+Gdsn/Ap7hrnLuiVbej6k1V/s2pyT4gQ7TpAbdZNrQvCfd
rHZJ2Wemj5Tr2L6oea3kQb4s81vbWKUZikzkn+Vc58oPGIDVp6jKDDXsK6e0xlOHHXYN99uOVPMx
n5teDRrTmB6GVuN6aAZp/XB63RLPmt3R7S7KuvnLspshC/XKAjyGFBYorKJWdBVTLaFPoV6X6nCY
MqF/q2o7/qUZvUfGpU/TQ9Ho3niwa7bPq1WJ4p0RB2pxdOuz2B/UWPs+C13pnjI5T3i2afD9Hpjz
GJ9wo1nGwFjM9Gdv2VH9LY7yfD7Qbx4fpFtXxfPClRCjZm7pqZ9Clu58adnTXVEog9iPSzV8c7jt
Pcz7lPFVE5Z1r6qZ8s2b+ReYyzxzBydOEfRzLP6uKOssX21FNoSjnBcl9T2tdLzVszteAq/Pq/eC
WW4UmBitPrc0OYZ7u1CxMVdnntE3it7ASM9oFggexJevzljKd9m5vY5Le8rkQgWv099noi2MA9JW
Rn9MsOn8hborfO4S2uGPwuuzBvErqzX8mnJ0v0g7eU8sKd8KB0aMb6u5m7HRR+9r0sWqxtwr03o/
GvrpRakVcsE0rRGJwkdoKfy+weFhbwLs9PYK85jQUyjDw+n/ODuv5riRNF3/lYm+xyy82diZCwBV
ZIlWlCGpGwRFSfBAJpCwv/480Mw52ywyWKfnpqMlioVC2s+8JknosWajZ5DjIZZ1ULAdl/PSqvEu
0JWdXxVwR36oyUcSyjDE/AWevJvFqCf7t26i1Q3CTt2MGNZsJLUdWWhNOXu669jed7bI0P4Vg6Hf
W5CzuSqrTQ2lQ0It0aLOVd4SW6O7AfsyB6RVIzY8Ymd75NdTnwVJnA6TQ+Q3YHt759mi9i6ot6kv
taLP9+Qv5Wap0w9JdmV0heF+nYulPCdYBU6ft1kPUldW86Qu5hLlhhvPzPPuqnCE10ZproILOuWq
wNE9WK5EoM/fUWemBgZxoBjB7kr7o8hKFMlXLxABR2G6rpyklf1s0AIpo2SQwfzB8nt7PKMR2V/O
FALcsNIbADUtbpKoBADlVrd5MYOkTEYpYwxEjCxMLOO3+EXR3E+5zCE82MOKWXJKbe52EH11rbUJ
UIExEeW4G6gopSy6enF2mZ23d6JtDHDHCyOGNaH81Muynb4a2ZBUu5Tj5WYdVOHFdavp31zhSzQZ
C0jVVt/rBnKmrRrCgbLUEjqlv3qhr5R36812bh+47Lzh0hBrln50pkU9rJ3G/rBShKM7l7W9z7gP
AIt2pR/p7iyLKDARt4lcJAPcuHHYSPeWXpXLPsWc3r1AxCvHDSad8/Y+03plnNlG0X3KhqXxEKUm
d7zmsl+GyM3c8UYkbTpHYAKn6UosHlC03qw9FVt5t5bIDSB9jFrZ0tehLfWsiry2GuW+Kk033YuG
cJorbrOjtbBK/UhAYrR7pza7IsrTEfTXWJrO82DPygibwaywkSCLCynksXgXdHpCb6nauxnky3dD
G/Kfntfh517jYBU6U1P8QHdh+qHjk1nEYkx7L5xgFujxhBbCJyrlBchURPOGUGP93XMh93UcDO3y
GBgy+TS6c3/Rzs3ya/aRNw45v4YvI3k350Qz41CdF5q8n3BHgn5TaWu3r2qj+eJZvXgUiZF/opaM
jGJeVmInJ4Udl5WP/jec33NOfiKQMsZ9t/3l+vQFPiR6NrYHY0DKLZ7GTL9pfa2Uh2aZ8ut18CcX
ZTUXPWhEn9wsQtc3+1JRUfRISljVUaF7tTggMaeKmL63u1yq1nXuMyBBSVg3g6cjPSfmX5NPx8Yt
USOJ/MJTVx1C0XbodI5+Vleuk17aVSPKEFZL1t5bCNDHydhznm0ezZSClcI1LQEe+LGm30KXU6Xz
GmlNkT+vIlntHUlFnu5tZfffxrQ1xP08+/VXeouThvpcO5uEMRknLZaDmncYFpEdfPjZLeeGFXyb
xkU8285g2zuOolp/XMZZOvukS4xuTzCn2zslRXNtenX3aK1+zSU/mepq0DrzgXqCWiPH6oc5tEby
l7A1+bwzhMRzN5b9DOwlVNUq/A9esQ5WxJuNGEt2FdopCs0zO9Tdtvk44VnoUPquqyFKej05EEp6
Dy7JHlZn3pR89puCZp6/yL67JYQ0uV+qfFPyCIqgxaNHw4jZG1HoawekgeMOiAK5o+cu1gcU+vwi
9nx42TtMJmf9zBwReO4N5Tmx1hZjdlmZ3nrXja20zzYxizQE9jR/7SrwlNGgTNT6Mj8o8W4uJQl3
2QHNBYqEO+YZ8YLAzGlYl3NHeVy/aB2uX1Sa8ZYBuNq7us0nI7LxBEYIZZMkziKI5av7o1G97O7f
D3tfl0LBmmz1MdTGoQKbR0HvOLIb7Kw0DrVX24dSK4YpVnrZ6aG1kAKhB5CkF73VF5fF4BnyRAL2
RuqxaQLhOkkx3HvV93eAElbcaMYhqIItSEvzW6fFDkG4Rf2Xiy0UjixqvdiU0Q07zvU4kOtKU5zF
CQosMUI1SeQlSX++KNHs3h/T1xUQ0iiE2dCrRwaWAs/LRKK1dLwnJukcmt5ydolBGgurO/34/lPe
qAFQu4abg3QXkgPHnd1W1YM+oDl3AEOsrSFEGPF15kz6ZCVTt3cTPX1+/4FvTBZy0igb0BcxUDg4
eq3RRiVsqgIAmcSVO2NU5uXUeEuEjcUpndY3ViWPAqSD/gV9rmO4xDxCFDThG3D0tIbcrW7u7xKx
JM25SrT+zB2VX+E4OzXcjcLIVPT+m74e2q09sa1IKgObt93LCazLHu3etgUQqlJ77+l5cmFWYGvt
AG9w1/aWEzVd0t83ck8UMTYvmK3pdFyfqwnz19E3zYPtZNqTmN0kCXXBt0CpobOqqOsGLBxVM45j
hNykvoZl3/eXEs1fcFnNNNW7JbVVe5iDICv53oX/hD5+34VoqFpFaKf6KONO507lqrBaFdYQxp8W
9BryCPRJ68SVV6YpQaKp7u0UWdT7qZFmGQm7cR5GvbQ5qLS8BNi8Cveib1FTDXV0O4o9GlAwatZO
CeKmMUlykgGRa7vSDFTygU9J1gthbyc9kb3RxdgVGSg9+eji3iTgTpa7Xnp+vtPGWvhns6yy207o
i/2tM6zZCjlTHe2cgNJIN00uZxPQ4IJL40oESCbpENSSMzftJpKjxOjvgqBvyy5CYg5CeFEbw3wO
1MJsojpvZtosstbcSNdVMsR2biF8gtOCZpxRRp7LGHNwx93nwWw0MUFQM3wtRle253L2CLlT0yzE
9egaufsBNoMsvngOKX7oO9jLXZjBIjcKvi3yKNNAa+2IqUv3i00Kf7POYOyjwlXWEKFZtqJ3YpWA
ft0efAM1n0W/nWt/rK6Aczuf8Kwt2igLYK3uIF0jg2QEaSvi2R0LQOU0B+xzMbbr0zyvxtdkqjuu
4lqI9FIzvL4J6W9x99g19u2hzOu8OwPHJ2+HYINu5SvsAOIkc97+4Wx1O9PTFjieFLuzcEm01acL
mAptp8YuV5FnjyhdjINT9FEjgv6jZvk1NwP3mNprSjIGUdku1udGuNWQhnXgTgp9DFzbruskl92v
Yu2ae1fPXdIHx178i9zw00u3dlHvIJcqhwjkTvJBdqXId0Gj+da+16u2v6wns8cSTHNJXGzNqL8G
DdJ50DhMh30ACOB+nFBKFgL29lm/GMVFxUG7YC3odKh95U4ynqGnYaDM5frVw4DaIHT9dbSzEE0P
69PgiOCRNKf4NAfSvEhpRGoRRjR1dSl8ULJh1zYYCm2WsVeVvUC3nMrVK84RJuuTqC9pFOxVVRA4
4PzutLHhNAM6o3qpo48nTf+6zAo2TtWgoxj2Mm1E5I51+2Tbq8bvyCp4ttM6m9g3q7B3BFvoxaVp
Cj1FWZmxRiZEGAcFmXa8G/TGLi/1CtEFeIxLcm/X9Vrjw+LnD8SIXhW5uER/DiiL/xpXqa87RCrm
z+U6i+FMM2Zd7RLN2j6zQIZpX3aje5euamNs6J6iENQ4zTWO4bKl8elYP0gBVu0Kobrh09QMG3EN
irO+q/xcltB4Fs87S/whp9yzyfvuW7AaP7XKFQsMF4CC4WjVVh16lbPcuajMNRHqM56Jt+U61IdA
NLjU93UQRIiqrW2kL0GqR4TwdXMx5wDVoinQcyZrUBCP12Cw2jDDSmmXI/cSoCfnStys+soiu8MM
lknVnL01ZQPdDSOZLwZzHIqIxsOMqhpc8JykRk2I4XU+Lc7A7D8XiDeaMbAC140Mh+yLzhPql+tc
yQdMj23zzJHpHCfFKOxQ0sXJIpX2+qHsrHnc1V2nDVG5gG46zGaKPrYxJsUtObf7rTaHrDtxRbyO
KRD9gFtPpRooF7fEyyupMmCZj5T4Doh1OiGt4D42xzQ4VZ/dPuZlRZzHbJZWoLVACRzX+Q2vISmR
hX0AGYuy4uT0/U3Q4J7Hfp6an3TVm5ulb5yzMtMMIwxQecYEoVHmB623isf3r+HXUQDgWTRJdZx/
CU2P39lfy7rwqIEcAtpkl0FCfork9PCBup/3kRJfEa1VMIS+XZdn7z/5rQAAyNxvxAkIoePOnKpk
b3p9bx36zvQ/zsNskGMs9d4e/OZ6MpJTXn5vvil+HbSx8GB/BUiwM38Sk5DWYQv1wjZQmF9JK99X
SfstCWr3gRSpplbZ/WWB5E0jjoBuA5pDtTnuommIb48LMvYHt0rXqC6cIZ7N0qeqpS8nAvDXIQ6P
onzluQDScNU9yjQobZRF4aTWAbjDGld1n14pDrObtDcKlOhoeY6u556I5N7YNiBJt2iVuv7mOvly
24zu0rfDWugHZUt5CIbk2Vn09ES8/8ZqgYbC8KE/h7TW8WoRI7ZgGNrqh9lQroz8Yaq/Yy2srlSy
BnLX+7lzgtH6OhQH+AUVgK4Nk+YeY1o3Qz0nSK31sJScoLqDxNKMe9p+0Pz6BGLldY/MxIkKpEZA
HEyx92jaEPo3x9YZjIMWtOtu7VzzO/Co5AxOm/2hQ5EhIr/rEB8YyPJ7WztxIr0xtpaBGAyhMZBt
67gpk2dl5VW0aw5jng27bgTCW7pFQli6FtEw2f/BhgCXsoXhvwU3jvE5GDlxISt9PYwmsv1iLdsz
mrvjwXHG6gQI7LWQE+ABFucGvWGAOdZfLs7OcafGGVz9UCctO1vXvP6pH2GJhsaUdc9BNfO2aWE1
IiyKQCsiUr5ZwRTtjOtBSeTrSk8f27Cbg+YvJ5d8NbJKnRCVFvvxMNhS9e5A7HUYq9y56yxr+W6M
c1HGky/sZ2FQODmxU984HjjpwUVt6lEbUvjlYMgKlp/rlZAyQFscRh2d8WW1FmJrgdb9avvRAG31
/WP+9TaisrmRyLY8D4HFowlog2Y2HOzYD07Sqp0xNfSUJtoMQUsl/i8/iieBLKbagvDhcfK8iZ7n
ScWNYjROQndtGipsmQZ32ZUDQgEnBvP1sceRB/WNbJ2DCV7ay8FMC8a40HzzsI7g6akdulersp0T
R8PrKQPFBgYVDhpAK8BsL59SoD0qK5nqh8zU86vOIcbNzdq9xDV1jUcdjcUF8dun9wfyrVeD8AeG
0EZo6FXBCmOLxLNzXT/gvFJf9LbEnCgYvBMglrdejd0JRpEKywbsevlqPjQa01494wCJyL8xgTnQ
ZFP9bVmm9mcpAz0Jlwyk6n/wWA45ADqsEA8XhpePVRw9+ZoP+sGwhP5RywsEayon3480wezIKKEn
EB0Uozzx3DfQNJBSGFA2g8e6Od7vLCTTHuExHShfexsFpqMzW3X+et8XFZgaOXVOEveEoHuRz+u5
MlRdx2XTe/mJy/T1nuSbQM6hP4/h46swQVPwTzDpIQJd1nKfUNA+mDrK8IbsT2GI3ngUQiVU6bbI
4PXV1nhK5fXWnrGluE5yX12XhkKxpNHMEy/1etH+vlJcEFge0Ifj8g50s77t8Sg5mPQFZKwlDv0w
p62NEzvyreeA84LGw2tx2BwtW3POqrxe/fXgzEV7Cda/iZfR1OP3t+Ab0SrBAERISG2bCt7RvqeW
2eBBY+sHd+YigE0DvWY/L0Vh7v1CijFy1FB8RxK9pZXcN+WpzfkbTnmUpSCzulUHsdp4HUpCzrCH
1F0MojrKkGHfYCAYzWVDzk/nsRJktMukh0DSzTsELGiTwxO1nzUnDR4CV1jPOuKdD0lNIoEojFZf
D5KSfTRnqIaT87jGt9KazPHJNAbqSR3t+1AfgNEeLAQObiwSoqcy851HYeaZjKvU1frI673hW+cU
6M73pdIQ/objEYuFis2JzfpGSARod7uwNoNQVs3LQ8Ip/LYvAfsdrBSEBLpIc6xrCPN1pNoRPLPh
/P3pPt4mUML8rUGw6Vpu8K/t53/C7PS1ZTa+CzlvGLOOxhmdelurRKTVmTiceJTJZ/15Zn/za4EG
AyAEpc6h8/JZCIrVPkXJmXOooOPXU9C7rjRvNq/XEiA9diCzukBxAWsipNazR9CT0/AB7hgOSIqW
txkVU9u1D4WdLN61BAIcdWCRn+ZEBvmPzqmCS31SvT6Hvsxcl0LR5Mi4Hh1UMhGucLKbPpsduuSd
GNoIQ4Faj9LKTVLo5Z7+uC7B6oaizSu1nyvdV5EpZDdjHYVJbaRtbCvE+Sso1frayfR8mPX53tHw
s4q82uWFVI0iPTZdk2hup2nq97gYjMs1kvwULrC5zYJzewpy61aayCOH9FdLNE4ISsWBkl6enrXU
Q9xzcDlLuoPsUvhf3p+B44uPCeAewC2Hgwpw/HFMiqRKpbEPhkPuCx/BB9TVkLZMhupipNs+nlNl
NB+CNpvT5cSyfnUH8egNib5R24mQAIe9nHs34ULWNHc8WDhAlJGfiXyzCmvTb3pbemOU5eaifXCV
YdcHQ2nGV3YnpgJ1tYKO/8ujQKDG1tLpTQFl3bbgn5a8NxSg4Km2H3rM7mMcxwC/GIX7HNggGFxR
49+FYP+Jw/v3Cx4tfto5IOPAyIHtPkbOoqFLoU+0w2ECFzeSkrvBjYFxg0TkbULUrLBnqr8ZkqP6
VT2nECdkKpUba4XowegYaXFKFvB463voCW33Cf0sgiD++3IcsgY7hqlMloPdtMFNOmjFwdcnK15l
X56Y/uOri0cx2tsCIAMwX+F5K1ijJLvTSstnKM5thYS8AG539v7EvvUUIMnA2tHn0i39qB5Ql8Ga
aOaoH/BOruNsLWEbd9UpfskbS9miboUWvQ1Al27GUfztIPKEJylHdG75BmWVQUcX0O93nhyM2Czr
7PMMvabN5QVOce610TTTiUP79T7mG1Azo1qIPgYd3pcz1049OB3sew94wCTnIOzycwkBd597iXco
rW6JWhfDivdH91VGu00idRZ2MNYfpI9HkYE1InBXTYgrbmIZWWgmHl4aGpxmrFuaWT+MopQ2PQrK
u4a59Ejx2bq8AF+XKVT+6MVkXqp54CLRSTnx3V7R8X9/N5QVIDVwt7y6xqo0QKsjU+uhMirzoi0m
d2se+fK7h17vAohlrGfU4WjUYIhCkwIMULA2B33s7CwCYp02EShQJKE2f/c8hMtUm+edIrqIcMbJ
MKhC5AsvdEVeEiXZ5N5bVu/OYSeQnokHU/a3Lkn1HOmANh5zCDcimoUcaZhQyX+a2P03c50VXZhs
4UvYKYnHop7q068xyXNqn8or8tBRtAfCClz9rV2n9aM+KFHs3p/H4wBvGyp4AijGME2vxUBtVyR5
oPr10DlGcq07jXdZF+lcAOgrgx8NKLxfckiGbo/Lvfv5/We/cQpSdqYGgxwApddXsTIMMrNn/6wH
wLp5u/MW0/lVpmhThHaJmeEGrkpuZDEUVdRzOGKiSdBwX6m5hsRvK6rj73+hba++PJUt87d9FJIc
nBvHWa4GkcAOlNIPom7bfC9RcxiRw3KrnWEtHlCfrKQXZIDwquPFxlEjHFhEJ7LeNw5iG9QC0AXA
069JFbOtNWmydNMBo5cCCIO+7HStTD4R+IkTR+QbJweKn8RfFPMJjo9pnXafJAT364zP8BLcSFXS
Wq6liKZU6B8aTv64LovqX4P8X8/zf6c/29t/jWf/z//hz8+tWLqcnXb0x39e5c/AYNpf6n+2X/t/
/+zlL/3zZvzZqaH7+berJ9H/jWPjx5PK2+b4d158BE/69zeJn9TTiz/sGpWr5ePws1vufvZDpX4/
ju+8/cv/3x/+7efvT/m8iJ//+OO5HRq1fRpWP80f//7R4cc//nDZZv/154//98+un2p+7dD9rJ6a
H8e/8POpV//4Q3P+jogzHB7qRw7VUELWP/42/fz9I0P/O8yMDTkApRFUxibX17Sdyv7xh+P8nb4J
UmXg7Tx+dUvrqXf//pHx941Oy98izL9lpM4f//ervZit/529vzVDfdvSy+l5lRd7BCQ/lwy1fZhS
8KVc71iSHsISaARk4iJpmo8Q8tZ9IFpzV6y1dsbpUZ84y42Xa/Rfz+ObA2OkcbEFDS9vt9L017kB
KReRXQJa0BIaocJMzf0YmM1egQ85CxIDpUDLAW+Quc5D4Uhcu5AuOQjMTD+oab6bHVF+yCtuZA0J
oV1R9ZBQ/zSF/x6nP4/Ly237+3sCrGLKHEq8iB8cxZEBJXMkWMmVcq/7JluEizNED6N8kaeQVK9n
gHh907RhoimbmEdPIhQ29LXH6GcMMnk2zbN7Zha+txvJFr95M+p877/Z6xnY+mIsHIPVxX29XSF/
ipBzKPV1RyWa5GQyI6xLIBeUTR5B91quhomGYW5p/ol5f+MlMQzkaYiiIPx/HFZV6Gb0lZ13UWN5
WqRVtQjRryrjbliQ8Gm1X++/42/b8/89+rfpY21hjMPG4rKB2/nyJek8p1aVl5J7DxeLsM/L8Utm
lFYTtnrTPxSmgTorC0j7ZHnCgE1He+STrHznh6e3VRBOluCuQD/RaHYuUGxvBy4EazneYd06y7b7
uTJG6zmbGv2bzJ0G9VVz9T9BIjXk+fsv89bYsUDQWEK7itR6W6p/mrAO3kTlwLKI5lH3L5uuK8/q
fl4va6wHd8B23d37z3u99H2Xpjg0evjtlCmOtqhTtAIp8KCJHJ0wF9y1dzCrQocL2Mu/VO3epolQ
c+OLOTSKMU45mqbAqGa/r1uuqKWwqHYHxTlZdnPiKUeBCY/ZukKbBAHZCdg0/Tiod3wNLRkew9U5
7woRFKFRJP53FJOMXdnmHaEJImwNHnE7p2rV2SBA2ygzcf9Sdvr7i9Au2jjkBGcWsscvpzL1XLAH
MH8jOBgW5HkWqGga56KaOxFj8GjFeJQaJ0oz24Z+sRd8tIsQLKB1a1EdcI5MGbypGyXUzhbsiVVA
R6iJU6VmRggyULkAKX6GCx6O20ii/QcDT5eBQ5RG/GZOfPS+Bnavjpbzvhk5V6gbCUDqIjNDKnfm
ZafhpAagw7wu3M68GMZ2jsFMp6G/kWbeX9OvDj3GgDWmc5KjOEjj7uXAGwNeGGVbAHfCKzACKE1Y
jLN61vdZhJqL9mHV/VPAj9fjTi0EIi3HLXRXfKZfPtNtaCs1Evc/z6nEGdVcGa1Kdz40RRqgztb2
kd9aawQVujkx428seDyGt9sctXlIccddJKCWnsTLsCVV9CAk1J24UINBPahJ86+z6soYokiDxlhJ
9cHtul062HU8dGZ69v64vzpLMEAzgy1c2ZxcCU5fjsFc+GXd1X7LPMNS65ppjpxR9tT6/PrEvbad
FS+XOb46BlxMSqzoNx8XCKizjKZyILKUjV+eS8QRQPERbb//Qq+fwipiOwEp2mRAj2EXi5Fl9jBP
TSR1vTszQejdzRQCTizX18O2iQxxVm1KEwa57MthU8YEonqFJiiE50djBkwms/Hj0Ecane+/0Oud
wZ0Cbgg/b2Q/CShfPiop5JgNFo/SOoqHu0nY2l7lvrurC8h0wTokY1SlfXkCB/F6c3ChUZL+reJH
V/Uo6gFbqPUN+ARIiFq5XxzNusAwr7kcjWm57BXcuZpwOKRmeGJvBP6rR2P5oRNuE/3AHEZY7OUb
rw5QTlmJMupp239IqL011JTN4TbPdZHF6JjlFGt1mNgwHdIDRB7rYaSKftHKdGAO7NoqrikzjE5Y
rAUFBdtvaJ2gwZZ/0Aq6G7vccwk6ZNAsP61aOg9yAGl7SCliXGV9nfbhTI+yPxNZV34oe3ACu24x
mq/sPxp2meNnlDPoM1Y43TnOVbNxEFA/AqolkCn+WCQBhM3ec/Mmsv0MU6jWNDBS85e2uJuHVdyI
ftSfpL+A5RNG1WnhEnS4B8MTCu7U6rCGLNUs685sVVuhjzCbPgqBSn4NSCK6XSvKdAqNNh/3kvsk
C120tVW4Fol0zu1BaM9JPjtfidhFGxJKyYdKrHRYgba0kfRy79yTuv0R8M5U7BD91c974gznMp/r
6rFtlUB5O9fl94Q25Re7QyIlhs8VxJjczFpYe4myY5xv5yGe4I8/T5Y0H+160ipq6xms9QyXkjqc
2nLRoqmZezOsk7VtwxQGIme62+lOhLQEEV5HxXbatUiSy50hMtlCqJuyK6/xzC/Uw70FzgyIdTqz
lZFjmGKVyw6jm76OlsrxrzQAl5jgjJt6I/0jPz8fRoEfSY5ubbezi6RYwoDu0ZeJZkIQZXO2edVD
VXjsJ92HNgIYuo+WXozOboEL863WjayHe9X2pC9zUOygGbbJfvVsPaMDjyletGITdS0av2ckzKaw
I05yOmJps9r2vreUmvaF6hFKB4qeYuwqLAdlcsPN60gSrX6d8mlMuUcLLJBdAW4qrKfW4v9tvbkP
hFinuAs67bFqgiELWeCTDz8dsl0UeKV1CVBlAJinF/M9kmA2Rlx+IAcoJfr0OI1YpYQd8hNPnnBg
TEPhlLeZ0y+uCAMl/DUc/DXN9jZa6tdLhjz0Tlf4bsbFMFdn2eBK5EeSocW8V7X9EGO+nOAJvy7u
nrp930fCodQZ2Xlv3JpVkOa7clRFgBrW1jQZsny6yqeqBCQrUF2EMljdw6mabl04ZjXh8Wr5EXzH
9NqsoP9GC+t62qdJW9cU32R1I2rT+oIzljbsFt8UhwycKzidnvYODLtg3AcurtgQXD33e6YDyS2F
7ZAGdAM85wWY1g9vHOg8pkavHksfymCcVXOr9lYH9SxycycHoK7JAH65L2eEA1cZsC9BeO1yaPIY
eBeZ/oshJ9RSCp/4eF0m49dSogMWdfCd1U4N1YLOoYeD1s4pLXeIAsfQLjLlA2yf7CTFW6LRQaHX
We4EaA817PLMye1L1ylHSMNDM/SxZrtzBeqosmU0pLqm4npRCFQ1jjalu0arHKT6lVi+F2iXgNRH
tehW0ZUCvTz0YMAB+AKEdv0WAKM2lpARyqrD/681J3wQpLSjfJTBj8HAyS1Oslz73Khy+VhPpA5n
42Y7EU2iPhe6ntxt+9k+c5cG/Dcn0/io2SK471c2UWhQioHMujQTMF/OtYYabR38DHyVrSSHSAdI
gD60TvzFtMMskzmrDkpgHfVp2n7K1YBpTT60rcYSNftLXOAdYMyDXrnh4nbuR8STOQ3cuSn7qKPG
/cVUgFPDAvzUDwcr5m+KXLg9m8beUYeELR0bqZ45ES1JsgTlLbMVFWU73LlNDgY8xUJ22E9jgTBb
5XtjGk3TrI+IIsjkpgSR0LPpi8BAGTDTZYjLDsezkU3FWeYllopB51v35tT5n+HE6OrMWczhW7B6
sjpYakKux5g0+2HJWijkuCk73a42jbUJkSyWV2rpQCs3aIz+zLwsuGInim/ZuLTPbmH22GP0rTlw
4ntYo1dmPV7AxtGWC7Kw7Eb3ZVXudLfpzJAj2fmxOtpGA9WE+W3A2jSNsj4QN4WS1oYXT5cmMjRD
vzIGvxrDjPS9BMvi9FbkLfbs/2I6p+Zugp1sxAlYQhVjBQvdtFep+aNI0or+POsmnp3a+4JLSvVt
zTwd0znw7GU0VxONlZbql4rwQwpK2qvF9EDuB7lLeitCqk2XYXYmvLo9T8bchxupLyN0msxCzlbS
Tb4UpT/VkSES53n0g6LaoR2IixQ4mMSMc2GOfjT5M5l5PdZoZPh1S4V5LTTIAQjFagc5tsscThKv
rFAarQVtA9I+XORibS4LNJb1HeWxvOILAYCntbFmsJ1lo2lnKAyUN7KcE5xiu7zSwmBJki8LdZc+
mhvZFoDfrAqc/6Q4eSdH7AQlkCwq4HB+dwHfZDtW6PIJIphkNOqO63tBXiDdr25rzSE2t3YaD6oK
On7qQvoZ61JaESZOgFBgCucgD3t3DfHO8b77XlJa3AETxNLEnjjWjayD5MPcmpcA4swu6tFrTUNq
It1XCWcoi3NIQ9B6smRuowAOyaOWQs0KQbusD5sdE/vJpgcf2otn/cKboe4jHDlLjfrJynE6aFXz
SLMGaGNZtf4zJJcsu1wnT3wbjUHWMd4T9p0NB6DCkMYqLomtujkyk9F49qSn/3Q15M3xClyLUO/H
5Fc6+q0XKt8chl1VtwlSDyZzYVuWQJywLpPL3B+sH9Y6qV3VrO03PCSdmySD/YEfr9XdVqVmXmnt
XHRcddWj52ozkhVaRhkjT5QE1QGNggOm3NdFx8WiW9m+9NL2gBKWGaJSVUwR6oyAUtJWG36ifbA+
OsiZftZae7owPZmn1EixNN813tA/ToDKnUhm9RDXieWgomihWnFerM50P60GmSYDp1+1s2cukVH4
w/1IkPQ0D0FvHDL0Fz8nbWNyrpqdn0eTXi27BF6xvJSOVzzYwBpFFMimR9WlHBnDBlYzQgYkROGQ
5mwsvayGD53wUCFtIUmtMe7WZRVx6S6/kqGuCYqAohkRkLOaWkYxGp/WdkmsWNbLei9bV2vjfnaW
66KVwGw6LNTxqWcJBRRb56C7m+2paXHcar3PchKczObcY7eAsg4OElFvpH2wL3CvmCFjrcnTYFrd
j37qy89AtnQBl2MwRagXbf8F+UcKO1DanAcWrfc5AzH/gXsu9cKAvpAWG3CYm5hwUAaxDdnIQ6SA
FmvsTT7MdN2UKtsnhRAJOn9V6oQBYCn87iq/PUgQIfnZZvuCdUxlmg/a4nEhurUmrEhqKxCmRZjZ
pZnpVodQeml+p0AghtDQuzzY5f+HvTNZjhvpsvSr1K42hTTMwxZATIwgg7NIbWCkRGEe3DHjufoN
+sX6g/6/zZKUTLRss16UWW1TKSEiALhfv/ec78CeeBXu1FqhK3HskpFpaTR9S5EemcFOBbHThXer
wopA39GCNPcRaLZ3Hdp+DtZesoaGWtm+V4c580m3KZ/n2tJvOfF43zFYz/eaAy4jHLIU5Qrxhjnl
F/jAmcOHGj1HxTCYGJCxLfgGMbTxPvXG6qZNazXF1ld6KTtVYpwFE2GMDG6Uqb46xqzv7hCPD2ll
97U/JTN1Wpf1pCXoFAIiqC1PuZZZTIlmC706DHXMkmQoSv4dmC8FHwjy5mbWMJtxn/ThAlzgTPJL
P7i5T0WQejsIk2uZVo6R2OQGqoew8prlOlMiWVAdOM13Zv4JRw9Nj9IgSlsGsU1MEocb2/berosW
4ImL8ZKdhLB1OK97KAsad6bvh+tpTqjO8Yc3NGQBKcKC09v5rNgjLsmZlA3lBmupsfjRkowlO8mi
vZmUiG8twQQOMBjd7nBGCrrmUxkxbE3NMW9Di2S4cV/n47RpyfEG9V+AkA6cXvTPUjqzEagDrkNC
V3PxJtzYCQez14TfEIdSha5T4n1E2pfaW3voEyeMq4gZhZVXUMk6Pa94lmRUvwwUQxHys5yjsWew
MgeV1EaJ6jJxLjMEFsbWGSZsmLhfgXc46jQHiiYxKUbL2oJTZlW9MdOI9BknFbURLG7PAKOYu9kM
RyG6S8eYl57YNeg22EUHH5NFQiFJP7b2I2mB58EQNrzZsYlDNC4tkvUMreQWTnKR+6keZREm0ogY
OsMxUfFnDNN95pbjyZWwbvyJWv+Qa80MVpuD8kFUAw9cVDTmbT9M48VqOfkyaKrghMCraVDdE9IQ
6TqWLNpaYrsI6kGGB42+bS0BxQBFmVNuGsWcbiLsiAxX7dy5n22bHKKpdkGGu9g5oo3GKKUNrJI1
J1CoC/CPZcN0a84Y44gbNbXruF6sN1SqlPUCf58vjbL84Rld+y1PYne6ytqlebaqrKcedLJ4FTml
nQxqUTflTY/m7amXc+oALUlAB6MV6qoglZ5GQaW2vDkx4c/5JmHPTcLKyAinwVeOWraT5nTU5cQs
qs0m40orKqsg0Il2OFgCRewXOXOam3jsbb8tHDPatNS8GvtbWW5Hl5DAwJsIZPKVaZaPyqx7Q8jN
186F1OacvpccwqJvSd5tkMVeMO7DgqGDJOCLV15y8lqADmFS2yNVpcuC7I9aXd3nVmK7IXyX/Jso
NO9yyirCGZt6ZJYtpL0EtDWL5xG71c0YR8rbCsNK/VmxIjK1h3x0grEcIKDVVK6XS7yuKfAJRm1D
nbQeVHLXLHwOne5OF0777DlV0e7VuUoPndFO3z1vNuadO8veDltXSeNwaTRaCp5hxa9mb6jcsBom
PkbPxQgm4RZdMGB6yzdOtPCDCk1xOCoLFQ1C3lUi4DPFxpYd0VNDGodKtu3QMO0TUwCEJjs7f1l4
iy04D315KpSYXztJhvQKmbP5I5Oz+damujyCtHMG3L3Lyv1HeEf4nmM96BUaV98mLhCjSVJlZ3hK
ixdw41D5VaJKDpKZtA0YyDZ/iLwlB8t0uil+nivLpP0MZNwMAXKoF/QmLBcXabxIv9dKSscpz+ZD
LSa4UjEpXtZ2QDI7BXWK0HrHzloUYTfmuDqSxcX1njtSOcKQ6fhWcZKx9qQD52TFZbukhGu+IT3J
RGiRknGVG/nyFeRJd2rTWfkqplL5WtBZdgNzqnV29dmrjItYCIOqgJ2zC5SxAWqSZ/0cbzkxNi+y
Iihzff9nPWi6Oi6Cvilj98okIeQONZgzbwa8arQZSql+7ya8d37nrcfk2kii26Jt6zhAYIObK8eg
92B1o/nU8hJPh7IT5htQsOVWIFwCvFMQu8BpKrYbHj7N6vzailz6L4ITiA/qRjnmLML857x2HwwV
LNwuRbpYh0bds6QkvAU5el8uFkB7GfLDaAzuyavylF98SJKDIXUbkIaZCErSqjdeIcwwttBrs60O
6LStIXSIBrhoc1y7rL511JKxRu4J7YVJdcBFofDfguul6G3h0e/6wrNBWWU22jFZquKK4VeiMM4D
IbQT3dI+QtCVZ5EaNKfVvMHePBd2ZW5LQYcmqGDmfF9l7QZZTxZSUXBj/U25xArA3TjPn5j4cDJN
xw7IguRlZo+pMdVt1B7d1EWStZSSvik5X/pWq1mC6rAEA8SfkstLlIH1mmqMafymmxU2w6rPvuhJ
V3kM4k3phDa5bSP24lnBM1Qrdb7TaPT9YGrmAthLOHXyWpevbHHTqdVwZ4drSzKh4Bgt4uNFFlkh
Ey9rE6uWXYXgBlYfuSTrKUhtM7oWsqCywXziios19ODIgWJufaXnQBmI1rSXk5IuoxHMAz0FPx+a
tgNM56WU99PgafndxHertmOvoA8bHMBvnWFzODLc3sQvPyTjxp714ZX9t++2Hnb1SzgeMQiMOnOq
Q1YXFhUQUHCATvH6UGbYGs9FDeb6v6yy0tSqU7i5dBGvG9zNt6Mbd1f/VUX5vNjlyJiX9KgiRPLq
7CVcks8QJL80yfGraPip1naxrev22q//2wjWFrKNlpFQl4SoUpoFfXVSFKMPW8ITr8ASRHdRZn8W
f/HrFIer4gTCm2hjZ0Fi+f6qg53iZu5TERREHda+hUs+GLNC7qQpMlREZDNousBrSis4BJGgb43C
iji/WOY/nUfwSRhZqsyxTGYFH90JiuW2tRFDC1imXr9I0ULu5tSd7my1+0zA+8uAZb0UbG80vDSF
Gdi+/9J6T8aLNFnnTLp5RxPFnS+S/jO5+m+vAlGXIcQquzDWG/63G9rieNKEQ6VvxNqyKbpauatg
T3wCyfn1KhSiPyPO3DXA9KM3h94hXdh18tqLpd5WRqSje2Ho8M+Sp36O0TGO8IthASLt2fowZoUE
HmGg75C98z/tyQOXF3Vs0iLs5s/EmL95EyhZ0LLRIGPe9jHAYYZkjiJ/nVurNinFSzsi5y+yo7bi
sZKl8za9I51P5si/m9gYNKgBrKwzN/PD9zOIkm5gHQk63Bzi+oECfcyEvZNW9SoibQ5bRqwBjqPi
k+HY715BflTEJCgJEUl9fPFVJVrbikRMA7waNcgZY8E4xG2so9aoxkmZdFpkWOnRisr+WDOUgRa5
uE24IO/75Ff4aXl+N+HkgwBdwvjEgBOkzIfBldWWjGskP4NKRudt3k5FiCB6CcdpeeuHcTiVitEG
7ZLBdFG64TCYsth7ZjsFeF44wA1ps23iRg8dIkTBuDX6AawL0w+jsrd/nir+8uS7vFnre0VSAhP3
VUD39/eLcDA1cjuMGCRrTPeFN2F3MdR8/8+vAnvQRFmwmpx/UapEU9ug6a8JRNTdS0JWn6ZMaW7+
Hy6CtJ9vgVBLdz6M8Yeed0qFbxm4Rm7uR7DD18NSu589aesW8u7m8ou5aJWgCoOyRaXy/hfrjUkO
ZRUB+HN688oYB/qtLC4nSmzFb5kE+Jon1S3c2OSmV3UICu1Kw9StTMeVklX70tLTo9tOykNtDe4n
KtYP+N9VuUL4uYe+H9YY+mLnww3VB9AeEWehoCmtH2oai+e+Ebc2HNGj4VGJFe1cB4vV0wVxRqe/
RJdbbTSnH6/seE782pzommrZ+OXPN2e97MdfjRwC5K7EY8DU/qBtkR6kQVrtdVA2EJDjOqWpNWgx
SFE7v1jE8BYXVbnVZu/7n6/7m7sFIWxdFCzMDSy57+8WBxAXeBwPRW5TehJLT+24cpVGIP/hny/1
wZLw86dfaWQo9nAlmAzN3l+L5u6gLDAxAwFVYzM0BUZHUJcbkP7GpptzNRji1Luq28q5QvheAolf
lE/e55+ugw8/9GoY9gBgsWNSDb3/EEDeqLQ7pgKDqUcBqkt9Q3gPlBi1lZxq5+ygzZN3QUtnemlQ
1X81vOmH7GwNmQ8dI6EryTl322qTCOFcozldJl8vhX2XzLSw4kYqGvOeZtIDQXYBLYxUdWleqZ8J
UH/zwIBew0TgusR5GB9vHL3UWW2gQAZCM/s3K07d24jSeWN1VnW7OJHyBTRxfjkZnG3+fB/X2/Th
F8RAyo7JLsJT81GTk5hq16g0UwKwff0rIAZ1pyJ8vUWso96K2fvs1fjNEoxZwkY8ghSf/evDglIx
bNXVRMcMjIDwFi1bf54r8zPe229eBOyqyP5x/iKK+bguoONIMw0Sa1BxY+/UyhCsWHF6dvNG+2fU
hZ8vAvsJ0DzUKpi7f2HLdZbJCiMxBkIeCiA3F5xB5v6owf4Kkg5KdDfCc6V5yruS6s1OjuWjlkYn
qhQ4cIP4ZPH59Rd2NJYcCoOfRddH2FyDgz7vBxiZAK6yndki5mqQd3zy6v363KDMQaxC/cgygCjo
/ZtHaORcGLxDuBmn9EslOcoN8IL3FTLdq7qiafLn5/TXO8r1QA+w0ABdhDLz/nqmkuNS1rke4Ld0
25rMIOjCR9ukbj8jR/z2UjCR2O8AVSCVe3+plHZoQcAE2Nq+lwdrVSEtuTsdrNTNPnn7fnOvViEa
cvpVCokk7v2lvJxpllPwxIDFWBm4trlLBvjwf/7tfnuvyKDjMUVKxdjz/VVcLVn9yXyhiOEit8mS
ZM+nbtBNJqM5Ox8+KYB++wP+7Xrrn//tGENshZq6UvCtZL/cCdsdfNTkGUzi8jOp7u8uhfFu3WgN
AEv2h+VEgk0jf5qvxlrt+kAAtKDtCnlU+tj8RKL1u0ux0ZESj8iOxuz6K//tW8X62EzawDArazrz
MHTgUgwi8K5qtfsMUvMh5XBdU9DAc6JwLfyLnHA/HARLq2Jq3KEnqKARvQq7Rg1rZu51Y+tGtq1x
SQV9afYPub4w4sa1ul3L/Ws7EQDwrEaUPpREN+wQmDMXAaQY4qb4Z8Es//dD8lBpCNdW3/z7H0Tt
qBsbon3RMeSgBLUo2sa0lz9ZaH792V2dQtqGJUVRTbzT+6vQsEegPUCj09Fg7JKoLA5C2Eto5tY/
ixT9+YVIu11pFaiUOLJ+eJjqtLcL7AcFs9mFbBfGKc7j5DJ6nLUOtqFKxGUcDO78WRX76/sJ9oQW
FzAu+D2q9+G6EWmss0kxHQzzaEd+FcctvX2t2w9adOSHr2+5+e0Fj/pypQ/mcJxzp94lSRtvGgdh
eJA5Q/owafm1ymDlXhPjP8vTXX8ZBM+2zaekN0G3+cMnjL1uatQO0QH4sv5OgUd72at0EJJY+UwW
/+uPQXQzmxeeExZgztXv77coyfXMAQoGZD94X/UVHjYwtJ5C2c31tZhJVPvz6vjrGgz95Wc6Hwsk
hrwPO0vWMKERDYJk2Mvtgzsa860rF5yXf77M+rnfF1oUdobGCkJ4pv6LhbexIqt2czyPBq3Wi2Uq
ka/1dDzRlZFogU6NCeIwuuMBdKvtewXj8T9/gN98T7oxVMqmA4ARS/T7HzZvF83TS5p1lNEeIUZ9
tsmx3d/9+Sq/vq7Af+gDUHeRyvcL+IU1UqJH6DJa3sZw283DDf6H8skq2Gr+fKXffR/Aha6Gb4dN
+qOPchaxko7KgNRD9aJt1JTDq6N6zf2fr/KTE/XxvkGZM1Dp0+XRnQ+Px1I3GHIK2I+TIvtNpndM
TvLOnUJnjrIwzb14Y5MkFsK5ZdAELH4z2eO3zmrdHUj/Yst4HKlgNndYOhm3/PnT/e6h4rFaD2Dk
/3F4eH9PEbJEFF0tw9s0ac8tiimAHUw0lnZitMbbzFGcrJQtIFUUdxgiPrn+L/eA34WnhlUZXxN3
4sO6wOIoiZEwInhiQ/6QKF5+6bTRp6G/v7kM2X6rWXH1a1Bwvv+auTIWLRsytmlUDDPy6yTZZWOE
Rq8q6Orbee7uvcxFJKMhT9uUyfJiasmwy1HibZS07zZSKZyHhPlL+PMG/P/wmTZv1V0n3946jKb/
DdylrPJ/exZX9+o7e+ldUQ9vVcpW9y+v6mpI/flX/mUw1ey/4J9xLqCOpnNkrp2bf/lLNeMvQAZI
M4DE4yMw1trn3/ZS0/7rp90TETTr/jt7qWlhL8UmA8WC9ROWnP5P7KXsqe/XKQezhApCiZwsjX67
Rxv8/SM1tQVBD72VBjX6k8e+cKJvvVqPBeJ5S1R+YZgpUURY9tOtliXiVkW7Nu6sSROd72kTLvtE
GR2mZ32S7GH3dNombhN5RmxBklHSV/ZrG1dkwynOolzBFB/m/cqm15mutULfuYYOS3nWUkk4TSdT
vzTi5KLN6NugWdqhRW31XZXk6UPMOafeNGaN3GgsWVZRT9AfcOw2u9NRdSKuhehd+71Ac8QI0E7J
+aky93KpJqxb6JbsjMqffCn0AYYE8jeVYxvmRpSf+7hVAO5yxtH2CQvFSI5NSkmLnNwO9Z5NMHLV
rrzQEys+jqYDShDznP6iZZRBqL+zAodG5dXqgcYFwv8ops3sDzFrZTCbCX1CFqgTB7rylE8ar27O
t5zJYqogkUf6CAdlWkBZbad+MPQzjQ8L6SWxGi6f2MmB4jBAfsriWFN8ZmBDvCeoG0QUaU/Tk76Y
4tZAaU8jp1cRMs1zPjxFvWGWm9b15FMZW+YzNZv1SED2+DUXnjhHdjp0SLtsRJqWZNq6beoaOZ6Y
siujwUo79C0T3cGPvGXfoEHoGg+jUFe7j15MMAjSD8K7qK+1dAu+2BeNcnaip3K6lmZxjBo9iGaA
PJ6551Os2mJhpod21fZ5Zjin+haF/YubVDeqdqoZrQ4g0ZYkt/d6vXRXS5aGXrz2TxWkPSUZckb5
uij6gxulOvoUWN+aOFszirC5v2TGvbPL5Tz1/b0aeReoWB+L9i1rxmsRPxZ2+gZ3Mchi9SllNFgO
q0rXPffd+hNPKz39QI9CZdht7KKkfUI8M/hVdiXGeZ3l3UD28e3RXXl/1Q59HoiNejM6F/VEhzcm
bmOy9S2m3QRrXLLr8uZENAfuIyMPtQ5OKY4QKBNxp9+TO2Dc2cVSf8vU9mAQgeG7WIrDBDhQRqNf
u4+o8MPK1DbDqDp3uUW2C3oB3jmUCZa5QamlPAHKx9Ui+h96Li9tN7vmqNYcK4vtbxjb8b6d3UA6
+RaSxEUSD/LKQYUNIxqBojh03knqadiO8pYqd5MaiNxN74unvajz1QwNMvegPWD5VL9gfdpo0fyl
yAlsltxIx4I8cj3rhU9sHFwRb9mkendnoz5FDeJ76Aoztfa75attDjeERmLfHbdKhrA8ljwhqGDL
KRyzK2wBW4wLTEric+spWPDM0PSmbd6JLeamo5uoW2KQMKBnxxhC9lIpW3jdJ7fNiH5NAiKL9paR
9xuTz2I2EvFafdcrD0nxTe+jo0ERG89Pup0tvie+ORkbZnoEE7lFoYkKaA/S51sC7ruJEzgYnYJC
rR2eEzQXZMwETnI3etq9mCoOF6b3qijeC4/acShn3ghIgZbQy1DJb0bP7BEviXsE4kOgjhN6nRIJ
ttuQD+NsI7tKfGEj4LeqJxv1yEDt5842IeJTti0x2hw6uwmHatmZCkLNKUVB2VrnPlV2djS+0a5n
vGr2un6ToioLdWNGPBjn16lJasNYnIohuVxUI9pFpOqEPI700jG/YNXqceHzT2O6e3YUygM3Gy7n
zL4ylvwL8/NdPYDLd3Rl1+b9wcIZXaJ5HNpxS5MG5PdZTdMLr1i2daEEtcnTO5DxpBbpq5e49DAW
dOw5dgofp1ZV+azp3lY49kU+SHu7RLyu7ZMxaF9FOe2dqszuqlHsTLwImLNuGic9q+XJStVTnFMc
DsX9VDtXTiVNy89nZ2iCRsg7Mq1uyT47mC4E0fZamdsFa87taA8nKfIL4smGoWIPant5VzjLJZFN
vhLHj1DObnU0cmR1DNJ56Jo8bIjYLaOg0rvdNDKqSZtxOsbLCVUx3ooyxm6cnpdMnPBEnYC97U2T
txGI2CxukmbyUeOerHLZeMVVoe9LQ57GxHVg85cpoARU2ANaRQedspp1zqZGSJ/78N09oswGqW/R
Ibmh0cwsKgVBX0tmbHs9+oG894ABc5+OTnSsKk++lJb9M3Z37zTi7AzkcS1IZIN8GB7MEUkIehsD
jbwV55s6RzDTjjsE1bula05dYe6sFLWhHi7dOe2sUxt9k4V6WpWPblVvu6Hc5DlrfTZtJL2KNNF3
S96/4o4/qbN9rdXS141la47T1moKVt7XRT8A6jk709lVYh8LmVrq4ageTfpYttGGWLb2xAJFiIUU
M3kxls4gM5Go+qDPycSLJr9HhejgTXpJm/bEpPBpaaWP7PypJIyznwk2NkzUVrbpzyCURNextk7Q
b8qDGKsNKMJ74qb1L+5Iv0F3TkpVBGDqzyVWPIZWRvnQS+vZXTBNCPubcJQwU7vXRWIBaZX6VZrr
6PlxUEcKFtP0OWwDvnPdTTubaDE8dl6IdokiR8zd6vW8xDZo3Gsc3mXv+a2a8ZLVxBLBp1fbDfrT
vVEurIKE2tnyRY9Mbnh7Xlz9Uu+mvWAx17R6TURA4+vEJ2SyIfxEbx87KhkcXoBh/0kqDvcrP8Wj
0G6Ugn9+flTVrlWCCT/m1SIz6avCyjZKt7UkpjXPnPaVa/GmWqhBl2I/G09tFLtHCUkG78Ll5Mgf
Fttari15OAkynky8cjNC23Uvza/rwj1rErND6bM/PuKbvYjr0l/c2bvpomtktl/gDx+E522RMfnT
9OpqaUtw/XQUarPJrB4JQbKDmn6RefF9BmcBrfkQlCSU9Mh4iXVIhI/fZCMz9QtDZ2A0TZhmzV7K
Fpyy5qcKb1LdHfIZ/TICra3h9d/RIbuBZaWXrQt4vsmvbSOxSdRLu3CctXvLFryb0ThjvDGBtrfW
iUS8g+GwH9BoQ0ZLuZVcZXw3Ww273Nv12oDYUbLPY5FJtc2Sfa8J9GaztsMYrzXib9bc6YVYAihP
fMH5rshIBs3xCeRfDXAeqLKemxgDjkfnA964MX81SOQDKUFYzHCDkHCTmajNcvStyGYX3Sfw4Uq4
TN3IrerYCuwqUN29bWnfezve6yzw+aCdipqCtoz5Teg5cPRkNgnV0thaaUWrW9tooP4z/BBeb206
JQoMwiU712Zfrh9J5PKz9HlpvqBSA5cp0/KcKhp7lO6PtkmjcQ7yHFlfMbesFvXVWParJ9nsdG6Z
feEmMbU5TPh9qosD+GK4pXzR+Zi6zpMU1t2oq9EXq2E/TrI9VckeNBUVqRYUtrJJlnkTcyAw2xl6
64A84fuAAnOZe4SAHfQ88JxsrpMxbwkWCqYF4kU0+Kpt83h27HXq8qBpzmYxiPtx5c1I3X2TEgYb
Din62KWx/LHBP4at6bLJ9cdBvClmvJvr86AeywZHSFSFXtH6Y2Zui+bVnRCNJydneJnqzey5aIMt
Hi9tV9obo3qLrOGQl+e2SS6srj4SdRI/DVWya4cphDW6yYknKecScTggWlxvd4VHsdVhIu6IBcb0
9EY4POtO14Si6Da1BfViWgoLzVa8Af2Q+DnnGR+lBgbf4skQGjVwRVziSJtZ7x5T1OGAjV0yBrNQ
8hFgCqpmWGnMUJ3OuKtKm8oprHKxHzFSlpMSJIhed3VmvTjtzlI8QvVISJ0Db3S+t7ZEZaveWxit
vYXYe5RWHbs41Bvd6Zqgrzg4LU6LNtELJt34jttuvKkQ3BqC/Scyt/g3L0znzXTnr0JeIJVBhINz
ezhmbnI5a9Yeur51g/A4UJdjquhvJTkiba2Ek8RLFVEKVR5HCFXnJecNiqJlD7w5cFSxETLbrPWO
jlEAp9O2T/TtKLJ7Ep63hVUekul1LKY9M/DLLJE7pyFGprB2g3yL1WpjpUZoR9+AuZ07Aw+oMQYZ
sMCsZ35RV8fYKba2xOmSVFttuG2dfVne8lkRReJoKhPr0WbT4ax6o3slxzMtqPXqMsNU07vO3ozz
7TL8MFIOFfp8L1v7cojVk8tieWWW/Q7dQNiP8lpDLpGVmfBdI9sUiWGErabckBX6ovUKwSTgGC2p
5SSrDIT1SEPDp61IH87hnbFYfuNYJ2eyvk7zUO7jzNlPookOuR0T/7goZ8/pKX1wbWjZU+HcFi7q
8kQFNW2FjqIIX7UK+bIS6IXjXsN9CMr8gqTJ6yhSgQstuJP8ooyri6qQIcyVS6ORfp30caDZDDky
+WOJNV9hxK8bYWmh60hy9Sqi/KnacEyp66H1tiK7jBdSlqdygym03RGsmGFkdjSfOLqvqI7iexDc
+4VSseRYHKsva5bEPjMKeDK6TTIkM3/8x/c6b3rJ+YPhCUZwaFl+kg4XBRJpso29k44+YNel6T61
+nbvWXgiQMLelTOe9I2t8AK7HFJRS2vhUspiq637Blao706O1LhuInkBobLDx0UuIWHVypviuRLy
pnLKc/FNtNHO0EmQ5bi280Yj2dhECIZCxMfMiEzGXYpLKmXOQoOv96S4YuPIotoNPeMghPj9ZByt
RT2YvceQyL3sTfmlmsnGzjG0uuRFLwKH5Yr61b32pYyHnYMiIpw14W3kUmCkgCldyQ0z7PxaGBnY
Y51qffQdZ180ZVhJeze7py4yB9/BEqxTp5qVah/S5qZpd33S2BucWuDvD/bc/1jSw3rv+i1KNP6R
DPASL5LMZgzasT094seK2qAr3PY5FWIYcdBG3Y9INyN9P49jRuqYp8po62kWmA7MMb0b6hGKP6wN
/SpnXDz+0jzWOFhy+Hnnvi45SxV6V/L9K63EDlLU3hVaX0+yWGjTZc84A9MiNetTFGlTvI+tCQWE
XdsY7zshmjMQx0YJ66XQTlEl2H1wNOF5G4nYVTaTNjvXzBY4F+gNMh+w0KX3NC6cLHays5QhkLXb
0R0l6ZsMr0aVa+WHfHnT2npNjzxx9euKDhofR3Fyla+Z99//p0PZzWu7ERTJnzqUwf/+X93bf3z/
T3xkqXz7e5/y51/8NwhP/4vuJNGKHqd6DXHgygD7NwjP/QvcCZIOajfEdIa60kD+3amEkQf8QEd5
jEQAGMrKbsIZs4LwzL+It2EczV8F9bu2xf9Jp5LJI43Iv80fGGlDaPwpt6ZL4jBUed+ozApjigqS
e0kujrt7sKHeWnsutd3ft52jlphqGrTJz7YK9ONrn5a5fos+W5/lQY2FRjNy9GK4zt8nAeARwUTT
WPX3saQY7S+nyK2elghTXgDmrVFO6LXlHc4pp9lXkVddD/iVX+N2KF7VKkq+uPjFGeubtHcPfTrO
5JFm45IEmCRjnHbaMv3wup8Dj0IkkEqQ5jRMat0pPeXYjqFkUxTcDyToCNLKtN4Kl7GcTN8Dm3GD
91Uemtg13pYY4+ImkTBxw1WClp+RR2XGfa0pWv6kazLtSUdHVEwDpfxqJSi2sHZ1EIUQ3Izzj4Sx
+Y1RLNQfmNiSr6ZQsGCbajycXGWM8B96HZ83ynN9jP08sa3hNC4Z5G7NBrMbTm1qLTczwakW3uM4
1wOnc3vtUe/TtDmlDYpDzS8anRVZq53S3dr6RGPBLOLxS59mZs6ENjEbMBOG+VjQIaBLocWkWkoI
XtioYqsZD1iExuTAuE7pLg1XEd1rqaHcfyJCkIyNRkDtCCBfJjZmnB6erbBpN/ioBRgxGQYRzltC
CuEHaA18EHDSVgwfpFTdKoQfJr4T0NcT4MN+eCqtCJABAfLxlWe3GIVgxxQe5j+ju1dGHamQsRB/
RsNNrZcrxczme8ecojKMpkk1vyGWjUnlIajYZS6pxfEx8RIUCEQ2c/TqZUbF4eiYQXdZDz/RX8wK
AokDs5/f3NL4h8Ft9GduOqmSda7SksinZaQzxkpc+JVZaTYW2r56lm5BriIB8K7tO63e0HNRc++x
ws8LlAGBwWGMURH6seLEpt+PvYsvHx0U/pyiM/OdrvFQBKjoObfbjuJ+J16Uh45yF/F3WpFmHUqz
p4tYJNiSjqaZV6QWw+u9juJxeWmmEdrHTCtVg+NCLDlEZdrn/tKY01dgbdOtJlXnpW0mhSLfjgkQ
Jqo6ijGYwLT1Z9IZQbzEQ/SC+GyRvt0n3mMq4Ppw9pkqKzBj/g3RDKD+CGS/oeeJkdODvv+WCQJB
Q/JQ01caOubdzCR49MdBUksOrWL6sgVw4tMLNXZt6sRUpI3b/CDBq+KbQYt8UJKsfOT/dK4bNcUP
7gx9dwfBg6ARL6Oxn2Et0jH20Q2iQCpQ/E2mGfchE4ThOTMAwPuLJil7ADyTOYi2Xf+hCb2+rbDn
x4FsTVIJ1XwRICxwUX0hXT4jc6LtrGxbaDkxykATCUSfJMybPluNkYujngv8WE44CxMf4lAs9tUI
c3zc0sqCZt2WbWUGxDh3QSSd6KUElqxwnsYq6Quzy446uHKwdFPLCR0I7Mi9QIoSBcDs5wvbqeZn
dWy7V2NyWppyGhLlxewG6VfuIuQKRgYoMlRq+bB6300GHVXhHmJOy6dcUdTXwqvAAE+944BEV+vy
houa4BRlhaPJqjXnrDNT+aJHNCKYLXbi2DaO/VqTaFcxb+HvEWOXzI9tz5kc1kZzJ7ycrkA9O9VD
PKgdlBEThFQtCt1X9Fzb1g4jSfgISf+UliNompVpIS6aKhXttmxb67mglwaRVyj/h7ozW44b2bLs
r/QHtMsAx2zW1mYdgYggIzgPIqUXmEiRmAHH6AC+vheU2bckVpVU+dZldi1vKkUpBgDufs7Ze+1o
2sYiwjyalwJGQVzONYcWv4lYG4zmkgGaqsPKKMRVY3k5UdpBOdyXFpGUoWRHvB+qVRKVOD2pNg77
Wgh2YPEh+6VBAS7HpKQgXaMtLx1wDV+G1q8+N6JswYt3NOHDQLuG3o1x0eidQ6PwQqFHyrduzlq0
pbFgFRurNijFsMvEL8IqaPraXeLREYxE+5q3ZTZfeINHLiVK7OINFLWzNhSi6AqnG2vpkpIRmg6D
vrFi5aYbcCkgD6Vb072ekiR5ld6UjRu8i327SRRK3y2Z56baLPHgylAyCPKofiMcol3U9hz8MnzI
zCPyd6nc4YuVYQGBfd3RSoxjg7Y70ejWgw1zzAWyHJPxI9QoL2ldN8DE/HqmscFR4BFll3XHnYJP
2YgS63sQ4VzeSaNKnuO4sB5w2QGMi+y6+0zIPY5lRt4cAPOJ6Nwsb6IXrF9ABmRnlV80bVXvYJIw
kW0IB+W2mlJ3+AyYZxoZNXoww/sZkAeXOvdf+y6pDonFZG9jR9BWQ0x8atqXwgZhxa5QxmAiyZ9Y
/x0bKEkqcBYYLo3cR12pj/UsAibjIpXMRlxQBZEtLC5L40TXFYhFuGZNkoiw5TOXm1wY+gw8gxWE
gcWSvhlKA8KWoDobNrRGGjApCPi2Patoh/fXx7YT+ZY+Kbena+ov/uTwugvvpysrKueeCAs6BETQ
63AZC/cZ82J7LIbIeTddmOwMzYooY6oW8cOWHdXNzjd73eyh+pRjmLv9Mh38qugpqhBodZdDbSfo
oQJlPZpZI966asketGuB6FmCgk/WS2aZHDOkyeNvM7/cmr1VWSd4DF5FuRDI5FBVnXgoy5GHYYKO
wVdVFYUVYjqFszLAO/gqJJl0mwqJ77coXxa1KXv+grCec/mCrtDTVDa6iFk+fHkb2Y35XnlZdmf2
qffWqmoCY9RF+XtS6xVJVK9jJ1XgMlbm0L57yhpeCVimB6iJIb8ZJ9RB7E7mEjFxyJhwDWU/gmxC
fH4RdzJ/9W1sOtvRWkOKBskzF2VlG+yDWM/DFlNedtVzFKX3gmCFCUXkF6+2Jyy9G6Tb652c8A5v
EH2qb12nsbhoqw9etTPkF9CmrM/sfV524v6P8G6WS3+ZxKpXhwI8Q3kKBt8eDm1eYdtmzvU9MNvu
YVRBuVr5CvfakooTE0Uhoti4pdCms9fZbypobWgdVjJdM0Qjas1h9cMkO6uY2VJWldhrzVlDCXEz
474ffKc+DolJd6QWfX9KDSN2QmcuWlzp7YxllXvIYq2Jzaus4hkFe+Ky4pZex7nRNWlBpiNGBzKz
aD1tk8Xrv8hI0hyus/ExVZ72mbtX2aEqFz1sK+4YDqOjp27anANEyLJXuVt+rU/dIIcvgpWyYdWM
V6RKbAP6cJlLMPxcR79myqZ5iJGbP5V65tEYgkFcZJMU5NbMc/2tJbXUOLaVqc4nAC7fvL5t7+Jq
gvcz0pTmvjE6/75x5jjdJLVkFFDbInF5rlpK33hS9l57wnFOXGv9aLZ28I6voa02AS5YY2dNcz4c
bHsA61RF3vjVoRfNKLIXKVtB1MsjHg39hY4o/nda19VDw2pz7/T9ktLaZbSprWKad4VWBA2TuOsJ
WDFwqIR7bvSyeLNUnD0MOYL/s9zqxdMEwPgpamRwcrsRlkVfmADk2NGJlDFiF+xbXyz6CJwTKnM9
xOXJnDKP82Ts4/NXLicExXyMmpto2QgyS5Ek+5hq/5C4KxxvAjQU7wNt0tl3am+4K+OEjLCKVOYL
X7dk5I4LRHr8Q6PMN8GwGOQTEGBe7ruyafdW0vTuHk83XVSVyfymlYNklqWr0UMkAHaL4Wc69fiB
Y1dsSxrVw1+yp3+k+rn+76bnMX6r57mBWN/X/+Mufa1/LpXl+qf+LpVd5xOYYGTW1LcO/7fSx/8u
lV3vU2Cj+0OHLQ2k2Kt26P+Vyv4nfhTBD5GISPRRNv+rVDa9Txiu1jAYhJcSXb/3T0rlHwLGnypl
B5YrszQXkSX+ZPaHDyqxKuXoXWQdNUZED18tgw7truS0L4l/2Az4UcMGddlxlt69bwz3KavCjlou
ORbFYmxyEhXPPMbaG6h2iFjIO7xwi+Rlrlv0BAkkxa5qTuYAASNlrHUdI+U9NuBRdj91KRg7kVNW
/cx4/+BlRTa1yl9pKSCRwhfwkYSulY05xMT8U9RRC5UFbh6p5zdOaSA3aEYoVxnAmt+/5q9qKEwy
RKHyYoS/OubKdl1Fua/f7tIqBs5v/s/YEQL0ZhXvaKfloRUU79KrvgZGqf/Sy/0Sy/Dzh0P29XM3
49+90Adh+wCKJPWjIt7ZdvGVtkO59cvg4fcf5j96DT4NUrH17rLt9fd/+jD9YFHq9Sl5VkpQGSIN
CUXfqj9cpo8m3PWjYPkxSQzg3sWE+eGjuLTz6kWVnKaAhoRxUZzAFzxFqXMIhvYZ68Nj25k7REzm
PlvM29Kfbn7/OdeL8vP9/uMN4BJAcbV6rD8Kl916NAOVpSIM8pphm87J5JQNy15vhqPWwR+0nh8d
f399YCbtKObQ7CKW/vV7pSVidUsVRajb6EfVTfqSlHG96WLKmKjwrisa4PS/7VtnyN5Ht7n//cd1
jLXV9eED06cjpo5HHEiuv6phf7qwSL0Ewa0RXf5AHTmfkuS2wHJys/eYiJTb3HVuIVlVh3JUwCO9
4sW2MuYhxYWSPYOCUqF6m9NghcUlbCOLfTPY/hVKgNvSK+kMueiv8nejs6+q1M85/xUWVQV8TPgg
sNlzJzqWyHBucpq/G1Oa38dCpNvW4B+AVm4XK4cNuKT39Dy+5pH70Pn2LXS/W9/glW0vfswszAWu
k714Ctlqs7RduL6a7klwXd8GJOQOVZ33oOva2mA3ucW19hKZJqijwfjiz1mwGdffAhjm3BvR1O9c
EPK0M8CEux02xYTorpDgCUAFs8yZshvLrU0TOkw7/mo1lhdpJm+zzqddsX4ymdmX89iAY2zWNS8V
ORhOPR0Nr8kv07x7zgEQWBsvm5bLCj+KnrSPNKCXO7qVFJ6o6CAXfxFeVz31gY7Cue+gs5p8c8T5
MT/IKbDjqgsOMkJ1UjXli1t4V9PoXzlZX5/lkP0ui3wIgC37D25EvhFr+HLpK3tk2JuorWPF6R7K
5Riy81yZ0HA3Eu7MZiLFjzGgdavy8iWfrc8yZToReB05jEmxKz3egplW8+N6XSMPdmLv+ZtiKpLr
IYh2RYZVaFA+1Ke6NMIRwPTOBk5FDQuZZ1q/5B9f42RTjAEv8kOsfPOjF1tyh07UxzheB/vKrILD
ipTdAv65AgAXHBx4TIdmpielkvTFhnHDYLtXe+So/iYONL1/6nCUGtZyVtfObY0o7FT73ArTMjkn
zdeQIOrbtzmvlC3BfMlAEvaiQFbn5A2zzJJfRhVbXNMU78BznmXinf9472vVczAq75xz77itp+Wb
HuW7GwlEXYPaJxmPq7HwIQnQegdzu+xBKstt3M3B1jW98W1AHLnzM9IvMA7dlm5aH/x6kozVeN9I
Q8lhibpn8NJG6GSIdhjB0l4rkJOaHd8ThJl4b2XVfKg6HkHg0M+Lww0gnPRdxHZ1qOf2uZ+8fDf5
nOdhJ4NBK7mYFZHT2y5IYVoF5m1gIqOEgCy3Imv40wC414cGzPh80AM/FCn+8/q4DwkV1zxSCY4C
3AzVIn/1EPibuczf8cJ0m2IpX9LWvUq0eSkjfd0YwQMw4QwVLIbaxuKGX1i3D2kkUd5q+3aJkKw0
3eSH4MGvqgpSc1Uw+AZ7c2XO1m2xIlWIJ3jBSix3c02vtojaZ0fWF7ZQz4KG6m720ievE0No0AnY
mss6ug4S8ZCl7nwJJHUmego+ncP5NkQf/ErD1t1Ovv8AQRccWyke8Lqjr+S/WDEBR13xUsU8sp7t
PXSJCQ6OxbfvvTxsuvaZAfBtmyoeWsnDUa03Pn2LemO20Q5AzYSSFHBVUyP3s2yWjMVrp6NK++k4
lSi0SlfAD4qNfmN6dnJl9QDR6FRyOb2OS+NQkpIHKrJLY+E96QK3Cm7vF6dnpOWUyUi1tsR70TTD
th3r8rVckvPcBh9JZA/wwax9br3kBeHdc1u2zwW+E45aNS11t2VRpjzeIIe1NrWfvOMJXuBI85wK
5T2UhbEchsyHMMkMnFFaW58pf+SpiB2+t5GbxB/FA+URN5cIjkFeqD1tnPwOu1TxefQi+GYG1otD
EURvhuarpU0vdsLmT0WGvC3y0qKF0ETfuozelLMe+6JgXRrB+15YXi3SDbRb82B1utnhrNHXJmmw
WxpQUDwtFkGAZfmuDSyLQMOYfBbkp7uIXGf68aUUZ3HakmDRim/zFCc3ll8SJ8r6fYYMjshup34G
lo7kDpKAeWFH5BGb8SLvzCWN1ht6bk+jN7PSWrmgTZQINKZ0NPmTDOrPSpu3bLrDfIiNmTcxj6z0
yAzbRLIuoqfeoshFaRalWffUUoJd5+jIdk7rfIOjl4e2WTIxDzpmqIllPNMMdk4ds/x9RA35xRT+
2oqJ5ktREOgWGlmCnl3kd6khvtHSH9Jtmq3XLzOKchOpReykNuVu1I39Xam8Rmtqjds85mEZC3ox
mNqK3QS1JIxM7e+9ZjSeoQa9TBPb87o4YcOajhYbtk/8LztV+/xjW+TcejvrVu6qDnppZ6z7Yh61
p3I9bJS+g7ST+7DyeAwUC4a1jHwgCMUnm0jPLQ2Qa2fs0691xQr+Y43IU/fKgPB4L6rsJS5UdEQN
Cy6vlumeJX7dU4qHAsHsJnO9OFzX42kZJKrH9B2i6Q3tnMu29l7tpPhSefmJijahkcNe2k3QEOuq
BEA6GnLbpjxwkiVuP6QMm+oV/uyktK6svJxPeGTzi3nyKFTANIS1AZyQh+5c5uN91o3lXhbGEPaT
M91IzR7S6W46VoplnRPls1+tH1MaHS/K81jkzcLoLyBQLHlJY76/vE3fVcxPwxPioV0PGD+OC5XZ
Ps9u/tJkfJt+2lk7xyfu4PcntQ8jy/VcDJUEMJWBH55Q9fUc9/M5raTUq6Yl2RU+axWDmAfNK7Fo
Zu+amf92Sb10C2TvT8Eu7lrh/XJAxAfGXBYKEBgFysAPB8QJEcjAlEuEQPiuk9QL+z454h69jfIC
PqdZFZxFUmClgCg5j1y6vfhseg3pvsnBy1H0ljb7+WJbHNnybGu0DUlGzZ4m3X2sc1SmFG4Qqbvz
qDdeHb8HRwyagcHwvaPaU2P6at9MDjr8+NHshu+ZLM5gNceb9Rw6FtE7cLh+m5Tp0Y2JvSuKcbpy
SIA5gnsDwxqxcFuee67Xs7tOeWjWe87J4K5UrDqZNQvoGqyQAB6vZ1+5tPFT9k1mQpwai4BHUiMW
1j7qmFLl01aoxdoNQv6BH/XvClTXWC2gnFc8m+mrR63/8+Ulh0m5XeqL0JUcQkaIPVt6BueLF79n
itWTjfX99zfUD17DhwuLOoemKA0IbqmPYCw5WDD9o0KE1fpNcXHs88DmaEvbOt7ROP2CAOq8ydhV
YMsfaIlercdJubCgl8EotzAMOcAv7LnrmcnQHIHWq9xyGJit/GWi/xSWrCFj5Z/P6bgS1NpzEIfv
jWqfLcVJZ1ioazLrlgSUAPF1Do03VZyC2PZlkhY7On23iMQ4CHLcFMy5qpJDeGfwdKaSTaIrWAMS
RkKc2ihafpzpRgIstov0H4hVeNBInsM8b8WZqbnaXeVcqYWfpJCCH2R2DzWOKjLDdIY0MGZPZmw/
Hf/aGam5Ys3GoGcDUQrkXdpmHSpaqRULa8leDIMYk2kwi/Vg14WUKi+Dq/NwPW6hGHvO3QXVIYOM
Y5w5y9cfl+8ftcse6pL/ffS9/ZLL+F/Lazy81WvAYffxr1rfzb8yHv//CGhk+fnP8xn/TxXXxS/2
OX78r06btD8ZGOFoYjmYOrG28jt/m+fMT2hAcMHTSENQ+aME/rvPJhCeABVCrYJTElubufLW/tak
CNP/ZOCcRJRiuP76W9Y/6bT9MMf92+PoG4RCBsRYsxhZxmoA/dAJqBMDYYPt7dH+98YBHHAAfrFU
QzoUGNsK46aMRud+7tLMCakc+/NJBDiaZIP0LRauR0s+8ctvDRNzbwN1c3puISpfz84ovpJTIutQ
6kQ/tZlHpANmYn1l927in4qhh7NiByPKeeCn4nWkkd5uApFRhgxlVSGpErj7N4jKeIbWuvKek90A
Yhsz4AR8t55HgKOBg+MJWGPwZLBJM1RmcvxQO7nR7kH7gX3PDQIt8rikbY73l+XY6Ir08zwzYdyl
Yk248FKVPXgk7HmA6h2nDuuiwBw0RdQW4dgapP5OJMva1K8SQqPPzJZpZ2X2n22dxpy/dV6hMe28
NCd1m9lLv/EmreNLkbfFwTOqNXdMs8pDTtIkvqS7klZl9YeF9ddWGRcS5g+UGJhD9FVQOX1olbE8
LBIa8nlK0XidG55+iqIp+BNj6NfuIn87ue+IuwPkOo5JAPiHbTkoqn4YpXkNPQy1KeT6pjxr66FL
zsZ4SdM/tcXs1fX80+1pcgAgAnmFdGB4X3t0v25QFL8IndLhxXVBVUP7zIvnKvDKbynWlPpsSbE2
HIO6ksgl0eFVW8S88PqneWn1LplSdarjiUzGpU/0l6yF2BwmXLSme0PsDjOaKTANiINCCnMz5UM9
bPq4942D38+Rf7KARcAT7zqmi3ivufdiuPXs7I0FSzptJ0657VQhNi8LZKRVGavLwExEf2Ph83zy
7TldM/jQByOE9/zdssRA1gvRTAGbkHZw1OnU9B8iwiDhpLe2VVLRLVa7N3zVhvYA9HwzKRqeZ0Vr
6fnope6oQqFKy9yTojh8N8rEe2YY50N/bn2m7dVsj8kZXhD3bFgYv53RixL+wXEKkNd+4hw1eiXm
iPmQL0y4CScK2MYIe5zmUAIbVuOAEnnOqm2WmM41vFcKp3aREx2nnPqb0+kCnbgBSc15FfZ2CElz
8g70l52biflscExdWgwbrDSErGZJnr/0MQF0exfaqM8WiTYy9MiObjjs1GUDm97ChJrEs8ZzU87m
FgVcir4jQTCxL+a8knfLYsKf94vE03wd9XDFOB43hduXIyzdUUfHzkFMt2J/8+DUysLnYBrYw1Ni
BWjJZyRwFTFDvM+jrayFVhZPP1kShI6cZ60YHtrCYbYnYjAu+6XIradllB0FZDuIGZ2N7/bgvLs1
+c0uqcazBLM8Z6NG90cybfgqXCeY7lUcITNnBMvejhzKwBJkVdReE35aXAIjhuAtog9dcuvMsXe0
qty7qHv0OyHS7UmcJ32eJWG8qFQdoE/SMfOqxEjJsmtQnA9mhvS5qVPzc44N8k3HMzEttj8sFJjo
GXkakX5RArXleStJgdyCQ1M4R8ppOesNx7vwAzoxm6U1iMdenCuZ4d2le9Bm5h4B+Yqzm2xj282L
82SRovuoha+ODPT7nZp6/TZ5cniiOeHBd7Rbig7HtcHhxdpCYU5zBkuWooff7Qo5tjeo7zBx6mKp
qp2uZqxlJL2MSdhLx7/uzcV+dfmOnwohYufkq4Azr0Sr7oPSnkdxWOI2wSjcDL0D/D/mahQSw0do
pHULDFNW+n42unLYK2pxdBF0g3GvxBUpDwbSeEQgc5rve+35OBSX5r1ggcGHUlfaDJveaR8X0pLM
HUqB9gHSwIRVUVsYUlBsnGMNF/GBUVfrbGf2wzeuYu6FuIE1frhcJGrn40GxQ3qDEV2/xEJwvqw4
5KBcRLel2zwxDXahxoeA0f0XQkeKSzHPE5axRfnvE4jna23E6i0BStHuRGM5VUgpQ9BL3KzyCjCg
1bJlQAaKYRnaS4/c8PeBljWqE1FGzyAy6GNze6R+GJuKZWoxtbwP7E7dzWrmx3iILOIahiCdMSsr
7zo2chmH6Bpbb1/0TI73PjP91yq21dMazYsEw8PXtcVZUpAPRVNEb50x4v7DC5ye0eQcET0ZdXCH
0pTgFjJiDL6wcSIOpphtMPdVZDSPNPQMPHS5Hb259JOzDSNIsoYIQDNmZJVguHtp1f7wWhGZBGa8
aTK6Dtyu/Ay5aP5Fgm7o1ugmxYi9mZr2DICKMdB6jnETHay6gpR0iuTS+9sE6gq6UAN59rEZTAcT
kZCN4CgPaHLD8oCqyy4D75QXM1pDSNfqVs6KcEWLZWBkpC5xTXqOVlu3FjHk+zT2dop++Nc8Nkr/
TEB3f0vdGMcXiPX5sUXL5W5MX1T05/02RXPTdfTi3JyjfL3irVv6pZa6CuZxgKrdUaJS2s2zeSjy
WNF0JxdFkfTMWYBUq7ymKxHRc9sMiW98Rv9mvrVR4393SodvtZ/j5NpypHiexmzNqolE+p7F8xpb
AQUE01lO7wQjVmMjsvM7vJyI4HG7ldgs3isKMDuErDLUe7+0DWyLMwUFLU45NTtyuzpi2NIUQgIz
+gWD0oRxfmMWLqbAMXKjeTMGAas/VPKKRJVYvLZZYH8Jlr6/XtzEe6rb1nhliBQ1dIs7xanHwpLH
c+pXZIt0poaT0hqjE6rYaOaNz/eO2aqNsqcM/4i9dYPYSUN7HHW9tYwsMrAml06zS6kaX2icS4kG
YNYc4WZmYY0w+mvmATVqlaLnjAUi3jZOTlk7n+l4pvc99zuQg9nJb9sc/QXCHSO6nvqg0GFAJzQh
im8CApnkhf5CkghA30EsSR3OmhAQfL2qPDoTTxeRDmQZhWyC+Y3OuoFNZw5qB99m0t9gUeQ8iQS9
eC1RV7VoWS3jvQHY/YxIIfqO5hiviJvF/rM/khK2MSthuCGwq7hnel273wvy7DhFTmpGvRv0ZCUW
+eQ+LG3hfuvjIf5S9jx0qLF6cqSMvGuwURqEtGxkvCQTgVrCwP/rB5xlsA+PzzBd3ece/YmzD5I8
8MSyNpGm4pRrrXS9SUkDXMMhjPq9xORgsol18mriKftK/W+90gvtFxIQBLY3j5CFOMyQ0VFEF7k3
XijfK1r2dJ20N5AYsueRIqDaqDTPzkpzmYvQ1s3QnHtjQgzL1FCS7r1oyItdkPvjskVN5cHkjMA1
biOnKVZ7RbqYF441Ld7B6wvRn4KlU+ppxh1pg+ZhIn83JVUwbmOtq3uCOyN5pQUNzbNWrFIZZMZy
ArE01EtkT9vRsXsTxICL7e+lipp4JPEJpqFTbQOOlxzM3IbwheGQN5nEfzhIANBo+pQRL085yoHi
2DiqnCN2dOLBkLZRgOv9UI2UC5syb5f0JXVIZT2bYxT827qOIueiUGgrEG6VkogQTo0EWN0Id9aK
JBaOEbQvC4j80EcK/Eh6W3JqFcigilQKbLrDkl8wahZRvJ2Mbkm+S8xGYl/SQvZuQP847ndyMvk8
flSlqb3DGln654Y/GrTxzQRt0rBddBWgAkbXlO5VJMl3JjqCTwHbcKaUyVNYW4eOaJr0sQuWxCnQ
SvnZ8HmZYYU/pkNSyn3Rgeh6GLLSwRuWWwvca44isj2LA5jUSAfLFp1cio5ReswUnNa9SxeKjxjz
9cTZG1ejxy4qKt5tOOVLnpA/EblEMs1tP6DT7BLXYH2MxeLtTCNGCCgSGB0XVdOO+rLzGg+LIbP9
3KMBPVH4EpHXNsb10NhA1EoIufpWqTGS97JDSn5ZtnFBprw1j58DsbCmmTnhcHjuS443vmasaZKd
bj3pZJrfOxRvJdLhdvTXHBxaeBU+veeOdCaie6dgPDUulHkSSiLN8YTo09dqzcV8EJyt6eJlxuLu
0qjMEPk5vYzJbPM6g4VyXoxtHeT6UEK0srbK1/I5WSRsvrYbbADpiV0sO5+cGXVOvGkg8YY1WOea
JCV00bP48rm/wDVuVO91FK32vKCDLKd6uG561JC7PoLChFeNI3mYIhpVx8wqiavMAhW/17hVJImF
VYDHv+raO8Mp0+Vs7pDx7+wIZTc0mqK/mRDXaFmfMuLpbLZuL+KDiDGlTNA2x2DSb0pcGcSz3KHg
Gl4lmtnvC3Vv/CyMJn0uFGGwSGBwKsb1mBOWa3VkrC0E+HyXxiizm6i2WbAdppaI+cj7nPno9bBD
18fuXXFrv7XcEsTFiSk9A8W2kDTU+rT7yS0tqLx9p53Ox8QbHifb6j8TZsgRd14aMm8LIOyEoqad
vvXrmhGWPdHMPCSdVaAIpNrFuWVUzrVJQoIfGkEcPxitW35ZOC4BXWOHwASaKavYN4lIeISSeHlZ
vIzUVDUlxGHVXUQfYUQVbp8DufZfG3wWt0BlpijM1IIRw23zkroMcBabUkZsLI+IOfX7f95S+6/1
y/676dR+gDX/87bZ5dv0QaL24w/8LVHz3U8eEjU89D4HRGS//+qcCZMe2A/wlOE6MKsdm6bV360z
S36iuYxgiCCNtadmoLT5u3Nm2p8ca+X64vVCi7WKXv73//pF7USr8Zdf/6x++jAYMTyLJ9s18IGb
rOaG/6Hd0sIGSSuQxJcJ0UAeI1k5m+RzNrl8FW3EgbcQZCmcemxgYo+nKls+/9RivPmrB/LzG/go
WkITZUNKJzkAR/eamMEn/bl3n+q0SFAjjBd11zSI6AGXBPd2jHXifHaCRB2nGRn0TdS2E1G/WTa5
9rEorR5OYWy28bJ2NkgWTP6gPzM/SHsQ86AcJBbeQSX4H7wvhkEQtDQmS6l7+tMkvBJs2Ka+ZoaY
UbkyaFyY4neTZXf7vJwCsmSscuaJ78Y0u2nmPNdrMo/wjk7dDeafxF6/trAcelaO43D29SmyUPa4
H65cbhW2VJaD+ctNF+b6tWHNJ4s96EZMRqneIaDi4zVz4I4A8nGqbCZoWf4LPrChxZrhtHdBLv3x
FMsecUfhjEF6g2I1df7Q/TJ/bX45psHmTV/PsgLTpNQLPlxhs55NmwAI87SQE8g6WfXYs5uC0pwq
cWJmzSG5eoN5NdwybcjnkEZB55w1KAPS0+/vtvWl/q0Px1sBCYi2cKVAcuPxL7/ebNWa41m4JqJq
ZMtkLDNxLi615ixAOOaQqS+pS4Zi/IdrtXYTP7wqhE3XRYe69jbl+gX9NH0khVO4GND6U22YJDLR
0SLtGMKMYZA8sjjNw+JA7NjgCEynQy1L/vssMn+8+/2H/7W1un54rsMqkoWPiBP04yzSmhUz90aV
hLfVeY5/U9H3pCIJqmQ6/P6lPtyc60utgwKuNk80I7kPNycHwGrsQA2d6DpLcWys0R3O7ZLO+6ZR
hA9c/P7lPsz/OD6hEOVRgFvNcsLS+OsX3ESx68ecpsn5Qp0aqr++QvLnrBMCfVE+tlVpL+dzT+LP
2T98adSctJLRImCLZcSwfhM/XVtBhqoVzF1zdGGbI1AgZSmUuZLudZ1S55C4OUftromxlP3hrvr4
HdODYvzIJ4cExSHd/XBXCWOOu5ba7dhhquVQ1pc86X8tR4mruZN+/0F/jGR+vY/Zw0ycyvwOgELD
NNfL8NNn7WiaRTUOpQNkirnexaKb33trmcczkBw2yBRFVus2o3u0JXIZB2Ux2qcSkKGDireZry0P
39SY28E5vZ0iZJQCFzCt/VPUpnKnaYZBrJ/Q6rc9SAOkI0+kH+qzxhDunQ4QVcDeM3fW0F9NTpTc
j5GHNJmDTdQEUMlSEL320RDL1Iu3sYCT0LWg2QJ4fy9q6MZ9LMziPIEYccXt8FIOShwcI+8vzUlh
QnOMFlpIZJ4V9InAqzWreSM3+4O/BP6DmGj3pXVAKkFc22v71tsbiSovWqx0+NjQb26yiuToWNC+
Z1N9xBbT3iUefgGwFPm+Hpzs6FZgs6uofASzs9wiJwOisuCDG80hOvRB557FXZ18U0P/7vWLyxnd
JkEo0JyEgYovCKP6/BAEk71tnHYkfNSJkFfh673qkSdyPM3MZKOUedZb2Jm1Y6jPaFvKnYSHje5Y
Ve23Nh/kge6Ct6/Izn1g6k9D3wDuwvZMnaYlDbS5aWd0ZPF8SfVy06GSv0VawFDB7c1bHwTk3Vgb
4/vIIAvDnhNUxwDTOdWLQyYrSll74/FORkLL6W1uncql6h983/rqRGZcbxGaNxeynp0jQwEMm0m0
5nu7gINcdZ+RonmsE3fasTjBdajhhycJP0Zae78iLAJLnGSMM4nIqOGBgjz5ko1Y40KWh+w672f3
3vQj6xpU0vi5tEmhBxQX7JohF9RJtsDuBnCJhqht4vctffMwNk2yEwDB6DbmzD7DgIza1xzpozSJ
Q3QJPDXijJg8AfmuvIfyy811NdmTMxzraH51TOVsJ7fDgJ3N3bmo4uk0Brb3PGpaNZsE3+FZIuC/
k4Dp9We10X6WsVF8t2bHPFc+7LBs5cQkbjFegc5KN0pne6KLMNXjqhzmCWQEFvnqcbbxz6C/RIpl
L3Q/JQTG0lH5Phtwq0jZQXfQ83KJjw0Yi22OO9QLUblRTnLvteZFJmkWzV793W3qaKNVfG6qubw3
neRpNvNuk/tZv/cY0VB3TcYXM/UPowNGj3aOupjjwdja6XAd1aM+wIacdlZB92SKpxH4YJ5vTRHR
l9C2r/ejSf+YUcGCkthDaSuBUMlS1TcVcXn3WC7Lq5Sg6Js0iueLLLaaXYse9CSUK4Zt540OWa+6
HRqSF02eSyXHMd7hCo2YmzJHHbdRkkxvlkqls62ZloCZmopLM+mzHGShLornJEec8YXmAZChPvC1
gzUr+L/snUmT1UbXrf/LneuNTCnVDe7k9G1RDVQBE0VRFOp7KdX8+u9R+Y0buMwH4fm1HdgEBp2j
JrVz77WeBSLpWvlVkXxney1/1Fw583EurOYeq4HtbIYC8tmNl6Cuf/LdJg4em4rXOZOOOU7ik2bn
lv7wSs10yTCn1nlAhC++4xEnczFK+ma+1coLxz0tftxCVtjKbPdXYYaVqEfr43idVscRvmGwaidi
acZBpLSmjXGAFea1uol3k0GmLjUmDfNN2/djtvORkUTHoc0Cj6Z8zp+grWXKbDAbuEYSe9haj1Xv
XcJCAHdpxyJOT/bEKWBelI5lcxllpvSNy0qs1LYuPdxSiDFZVx7RqwLezEk4FqQg9v5MxycP261i
HXXWpVsO6gKFzkaZ6pf1fEuDnDesaQxz8DpPPB9XhD3q2WwoHE907OdPhc8tFq4T2VAeO07IW4lQ
8MD+PNaSc9N6rB2ku2XdaTbLygo3VuAwdlshDdItPDTaEtkc7CzZufo+z8kOwZjnkKncFaPnfMwd
r8y20vIHv0ftaWl7VQ8exnwuLIY7Hmk1F68FaY/5pjaxqZ7NFvf5UfgaV9k6Z9A1gEYUXCEs6ViP
m2YXu06B9GowrV3R1ta9xWYIfzHjqkkRv5stzf2rzFqa32e7B1ThruthpC1os8qLtTdZAy1SrnBd
7JRJc2sfi1K3PPukBostScAJFrIa6yzYqWhuzWIjmW1/Jxvbi3Kyoael+zbqDj2Vi9bO3dshoO4y
jkI3obWssNvhdBpQoVqRV15s7O3hyR9dpR790Rua17zAirkx0PVj3KTMS3hbDvww7gkFQyy+Dcsu
Ti5MytL+a0dDEmNzjQAQD+gEEEe9qlx0CF+tObA7a5OwKwp/UH0waYCEJ+Yji6Rq78OABXNdFJTt
h5Jmevyp6szWudFM2zhTkayt4EvRTKC8VoSrx8F9jSeJDnHr1BkuxoFNlaKbOEV18iOmbMFTGGWF
rnHFBaouu03Z0iVfKHZjn3w0aj96csOE1lyMxDyDVKr3iLnqY0h6ZUtcYKBuOssev9pFG3ySk/Yx
rkcOWjVZbbxMOo+U5U91G8YYCytyNwv2QETyDkxpsvRMpOdAY6UX9BuJR+sAv43Pte6YLjQq3gde
4l2NDjrEQPoqNUHVHp0R6pQog2JPo4x3y6iaNRjYkkOO4q5iXYGL6rsfYldbaz/2nY3sI3tD6I/E
AEJ4DXpet9/Wsy53qWH7eL+MnllNSCiwM7KwoG5HSYUsK7u3vZAAcwOt58pgKzpuaj/JTpHnIcvr
7bq8unaYpaAhlTiasw4OoFbkwZI62iYEku/iaHiUU45UnBlFu/aJOloJVLpnPTbTSSV2jcETqAPX
JDtrWrtru+NcR1WJV6AoKvubGVbZ3iIQFZsCA1oGlcWxK7z6rpwlqjernI70ldtFCvuqAErd1yHj
yZY8MwBFQQ9Dsozuy4Q/DhGk+8kGXO+tMYBWl0YUSKwn0rA/JAPCMFwUdsgLb5Zrv1ka4bbR60/z
UDX5Fu8tAx+NqH5aW26sQWJ1g/zhB/jhkklhtAjYDK8ykm3XbWXUAgBuAmkkbjsNpLNBNBlFgf2Y
wnu2d64f5t4X1fhhcqNJhgWJxeLLrhNsLyVgGxF3DXzOXFWF11AMkbRJU5PyoF4lcCgw6QE9DcPY
/IYSPjinGBGO5gicfK19gFVWRZgBWAxzOqT4MzBjlX7SrxLsV6cx7IansmvKW0a3FFR8e+++q0u8
4pXjph8BtKKxmUJtPsWkgnyKcbmcoqYt77s4sEC5sbHfMP5qj4IeOYqGpo23c6rHFO2frXbCqQBc
TRp17bpH0A+IbvIfbRnX3trpgangLp/4fTR4aMA3xsjUrPaQApAm0B34g+kqIoOOs03bAdQdRxer
WN/0IS4jy19VlsV7SyeTH63NGOTNWvVVf5nipvmqvTh9kNkYBHhd+/nJskL4fKLKkp1bjr51gzYV
cbAUeT2AsyiTK0ac2jjh4W8/dWz471jQyYyUIks+NACGDl0/kOEyimzatYOGpBZivUhWRqaJXJqE
0+/8fBqvoeWE7QHo+DBwfifmXv6YAscI4POdzSk0tjKax+dliLodm1g+gNP28bLPBSG1drijFWzv
myAsd8QExB/TInuWJQGGfEEbxwpbrCdObU3O9oyRCY6FZHo/+87OMCOU7lFbnDEqoch3+hBlj2uh
20Hcrm986sPbOhbDJyd2mdUOSTB8QsXTnYBcpBekK/m1KvKrUU/dy1B3wZVhqPfB1FG3E+NkHxSu
0XxlDW5DiGx48nwPWYWXKnPtp0lzmUXCLdYu7m1WC+NQOXnzwS5n49ljozIi0JnnFx5WCMkC9fMX
yBDVs62KYa9677uJUjzm6/QeeQQzCDDKFbLOrdhPDipmO8bIxIA+FIevjFuckzHwXDRFLPdJm837
ScuG/VXRQlzNmq20q299lyKjH73FCWFr+eCwC96Q+hUxfu6rLTrZV3skBxpoBFzBHuDnEPh3IjDF
x449wElQxa5NwiNuOvKomdaXJvNhRKCxhkFkt0F7YySaVcfoADUqxBquqlwoj7ra52pBE+Sx2GRe
V68NVV+WmA6qH2aUNRCddVciN/VSJzuVQ8AzUhfyixoSsatUKI5ZgWKENJl4rb32EAQOSnAPyIC1
s2wqqpkPtEMgE2xmkb40lhtBSTT8rdZGTqHTTYfCCTLwuT3bUSMNtzmAqxrFjDW8TIP6VKkmPaUt
QbDInZiS+/O9k1nuD/ZY5YNmH3mTsPNot5ODUGg7QIS6DxQFMrTVvvpgtmjhrlPO0wWyBeBsBO8D
0o/LCAIwoN3ZOJJKyMFxYRsfiQ/zvb2ncVkcEqgQkB8Avn2l9pEbr/MZ0k9Ofi8sYX5mLtPuyxh4
xoqJIZsyKdNHbwRF0cFEBFAX2PcitRFlpH5GXJz5pR90dc9QijqqDvRtUdXDaZqZo/mNK8+BQ6ZI
QJ3wEDDjWyclkqB4lJR0tuU91U7jrRl7GB8w/D0mnTQPIH5oAooMolThZwT4sIZ5TeeemTzxIXSV
v7CUISWPjPGp7CudrtXgZse5WNQgUABSSAoovmE6jjfMUqcLzzYUGK38y1hHzikJ0G15VXKXsg1h
KFubd4XquNd5Qx3GwnR2IfIVioG0jWhA1Ck522OyBawePzCj0jfkuIvqoAXETsSv+cLtqj5XdV3f
KDSpkK7y+oBHyHimccoiPmfFjjvaTQ8eMIYdLWto3gyE5Y9mUACnXZJ3KyBH24w+1rb1G5IRZIoW
jyUHa1hVsTJuVVlglYkjsNJp+RR1TXprpllzT7hnuo4szVYRFyUGFiO9+jG1mSiG9sB48XusUsBF
um6dco9mwwKNmVZfmRaplbBjNqgF723uv7Gvt1TDz8DKUa/GUwyGUshb2ZblKVjetaI227OFA/M6
alPd0Ouz7lomZUgQIZMedBSccxQ3AGxmsunZ1URAi+A5gZ7Eq7m1KQAfosQrPvSWjJ/9rOMBjGfx
I6KhQWUfsF0dxirEFyOCBwIfxU3paKbNIzXhhbl4t8M+poF0ysI5VQEgTjyQwz5UxlGLaskXNsQu
rJgUAndBhLVii9699vTKl92k3hSjLuGHqJmZZOJ8ZTxsPs/0YtqVCyR5Q73PCfNad9dQsm45Aa+Z
8p+qMDXWaa78ezXLaisHnPoTokj077XEt5K2+wHc6jFktgvAZxwnIFhyuhiZKWGSatt+Embd3Y3a
1bREbJuP4J7Z0tqfjGYan5FgglG1da62o9XM7KLc6ksOROXWq1Earwwjx0vgt/MMesQxIWJ0afY1
m3EzfpkmnnKqI1/vZJHyxYqmVC9+Ho6vvCwR8nJhL602kg0uUAGJZ5jUQ69iCzWEJ3BjGy7DYaRv
QN0tLxw2MaPQ+EzLKAgvgeMFGxwElfwmhrByDxaLXb9h22U/mTZvMMSEzYAnaY58aM+Qu5yuvvTc
2H33NDoSj5WzipU2rRpIpfQ6pJ2bMW4jKMFFOw7XSUbyCXiGvxKVemp4014FU8lXeiXLIDM0tLrF
ll6PZbAxvTItUTJZfLaTftvDoKGr8C+kNXvJSC+EdTownQO7afR5NbiUSefajPlVs6qq4lrD+ahX
8wRqaTe1UVBAXnXtuV4Gtm5DAF1TCv9mhrs2b4paK/0RhqG6ZuQPONdqaITztUdSh319GKZgi0oJ
yR46sa7Yg+syeALn2uN3gRejiRjFdepf/JoLfj+Z1shkCmFZwjXhg7FHiCsrUvvqbfvMwh2ML0bk
p123QoBRB5+a1AFBLRkEECA5hF7+GvttN9+7s8ho6lWzxxYzdQDv7ec+b6KzN4czaQxq1u6tRYRs
s86tKKahDy8KAdxayXpiCyVCr2YxHHOyHY7ICPvkQKK8e5PZFvt42IJB/BWjqUVLM4AjveknqyU+
pjRbwORdAlzugwnxJ72m4DXMc13JMWVtzSIDvC/SPNoTVR2abH/9wMpvh9moBDQx3Mq3OqWWPtZ9
RlYDxHpa38IfXHXoWWmYbeggHJ/sMCkQo0tdtOWWqUSg9qCXCAagNKVZEKajkDhfPDYMTIU6GPGK
6IeToL3QbxTal/Q6FGOZ/DDipmIThOunO2KoquVu7oVDigc95m76MUsG9lCfw9lzfrg2oESCs3oU
pTdSRsvIDMtzu7OMhh8DdPz63haZyb4UvSWTPSdQbXwBGFwn51xaHLtwKW0/sxgn5i21UNJQIcv6
ziwz+ZwiMbHRELBba9jDW824xWk3K56cioFMsNQywpm2ddzppbHb2D2Zjb7h/KhbQ+qPQ+pbXDrk
hYJ/EQW63Cz2pFAVdrYsKZ4Y37MbqQIoRlFAifmxlUFIe3hEmL9y5yE5mSDP1A59GouUbLrZuuvD
uSx3wODMYkeZPCVbNZqFjVLYmYvbJEn4nlFbLtrJ2QT1fMriUH4OErdDMd4iI0KixT4RISe3xoFX
4OBfZkpdY0tyoaWw4bfEevHin827SGEmX2GqY0Aa5FiqyUDxd2kKUmpXi5lvTbPDP8umH70VOsql
c5aGXMwFQVJsg46KYBdbhOEwHEuKYDO0Mo0QHFbUVix8Y30qtOJ3KVejRed8CPvUwq3zTnYAUeVI
xaM1cShvU1H1dlkba2zkg5n1Pik12nXqY9DYol5PqaHni9Fmjl6VQM71bupzD3vrrIfiZmjrFrER
IN8zN5fh3/SNKo8zR2zuVSLT6tlvpQGc2HXSPY3spDqx1TQBF/he72LRw1B+yEwQZvcoJKdiw0Jo
zxvfEJpEmxmtNW0F2RbXEYvfhtD6KtjNFPvUsIVPoDkbozpenGUwoyv6x8kJ8U5Mc1f5zZP20cut
BClSdNegZi5JJnPZvqiEAFdiY3T9DaK4vg1zLtFhMpEQfYcqC5FylCWXu0dePW0sVJlPpL3yvJVV
xWbKnMPqu8WlfqZHlFqHzh/LaeeMqLM2ZlwGFnJCwwy2yxPGEu2xqT9kxXJrdEk2ffvr4ewayT3q
icavD6Kb3ShF6NwO86HQkli6yDFpDObI3tqTiWRr2GUUis4OIw0JIW5dISVMkzY5S/T2BAhYVoey
XIQjfMXJbMIPloDTdk7wDgvEVgmJc8jsy4R9ZYcNQctNMYA0TRzIhls0QwOuoM5Pe4DmhNhALK3D
oytk9cNtxRD9sEpbznSeCX5OOHEg2/a1gdHoxFAkzz+rpueZj7FkN1sIgimNU1xUjObWs8WXuzVN
zSWoXJUB+5zzcD+YDfpkwrw6ICR5mNbZ3u7ccjqxY2c8TJi3VSQ/Eno76YnXgJNebe0l5bSBPkLi
BuNfOuuGXTlk5CX+9Ijob7qYE+q7mkFEw/qJvYTVa0wL6u6kGeqQpCCwfSeb0JR6B9/LmAZCokoz
eIzdyK732IE8kgpKdJwR63QOdCBT9MQ++GMcoapFD8ubs+tiaz/iM643EQ6lnsTPNkWFiaDUSGHz
xfiJTuj3DJfoES85zKYf2wcZZV1yZLvhf1IKON6KJ7iaNqEnOp7XpGyiTT639TehY7bdXRtLeydp
iX1uai8Ah5QmCOH+ekf8NSqFypgl25K07Ac7Jmb2ykmyy7tSTTiGG4ap3WM1RR2oj7cV062BWH7C
3lQmu1GKGKk7OwukxYaydLQ32p4LhxmIwa+KlFxWYLCJB3Me5+RocimPCN4hbE691bXfncYMuo3m
jcfq42QNNHHqsE+pwnOzEUXWfqmkKzBsTd4Mw8stcXjjnx17h0qZiyyo2cI6MQ6F23FbyCmgJjZI
HahuB8X4gs5nNxoAMXDJfjDofAaruAx772uGhTm7qjF1Xmgz1NOlNTqlkLBCMv9IRWTre/h1NMED
U1v6IyTdmsd3LPVRJQZBPFkRivm+sTx+0UFatIRAcSfFR8iXkXpJCmcScoeKO+/O1ox28pX3SZby
QhFxHmdo0DJC4VrkA9UeE7wQB1u1S0PY6E0sTRu20ME4rCMdku8SIF8kP0mFUXkBqIZMe1mm5Lwx
BGLBiPwj0wjERvoMFIZzAfytIqrJKwfk3WAe9dbRvOm/NrkmSykYnEXEw3DAZ0QQ++hQVpK2OfUw
lIZCP7RNpqs7NhNTvGcea3sXF0UrGQUJnOBDha7xS9pMEvl92nvN0sMemXIcCjBr8ob+U15v2el1
1ilkaEqzvYHT/vjfGslGkU/VNYWOwm2UFry6UGW4HU9xns83oUj1dxlPrACGI3FErT2KyuprY5sd
4Rti0Nk1TIxqfPCqKiZXJOy5zwoQd/qjSHy7PNK6qKqDgTsEL4eNN+thJolaHkTGrudAuoBBDkzT
HoZBTBByuqRILjgV9VSuQ+jKI9IdI3x1XWafz+xZjeJzCO/sm4v/rn4REwpKPLYjCVrdCmnmSA3A
zDLCudDlMFB93Q7R58EfAUrYAIH0x4D2pv+DAQsy5KmLAn1sJhLeyElIZ3rYEaOIM4YeK722IYX8
NtBOKx4m+lnVKlxO7MFqY6O7FDkdlBs0q361m/POTJ9s5vws9CS24V+QUUQE6c4iXVgxPqTo+h5F
uL68VRmUnrMuppqRImg0dlQtrinOa35r1UiemE8Czd9PfOQBRJqVJvNdha51Opdx57Tf8qJv8Fgp
LGdodphC9eemMqvygMzYgzJVp/F8mZvONG8qOuXFynAzPQE7GNiewbeEFDR9Lu2sjumOFPZwzeuu
UPda8nI8wJplba7ZoafXBNzsfNIaimy4rUTnudjXUxykx7gNSv82CVzl3nhzt7ilBioWMg3zSi5P
fWcZ05k9Q99vhaQn8uTaRuxvaQPnPbaipBStue4Hwv4o9cI8qDd9R+sF2yi2CqAUOZoKo/pgGXCz
/KtRWjHq7xiyE3GvZHoRa/gHsds7FeCyfYfovpjnlbkAEt7JdWxq6sbRzbiHluJYWBAmv30qElWl
zyM5i0Q9SCbut3PGFfrsZz6vnzdxyf/3Y8O3eP2//+el7FGOT/evYVwWP8MMpUC1879LS/d9XLz+
zZH99hv+Ky11/4MhWwlMGtT/aOw8JIz/pR9K+z/UfqiwEFswuRUIov6rLJUmfm3+d1YxXwCmMBHx
tMBZyQlw/yN9LKqCv9D48Cv/ypItF9HVT6o3otb5gxy6YJLPhsb0nTIq6cawt/LoajRD80xdUaC2
9zz9mnQzdj5eO+rWli3O6rQRQb+Fi6jLc1wkyTfb6/PpmHbtUGx+On2/UJu+u9HfPhNiXKSuLv84
zjspYp4XtWBWc52nqXrIM8P+UhEZ4G8YBKZffXi2n3zQwp9tu5fyDwiSd9LDvw5NaAPnQihpu+9O
RzbwTtRuci2qxNiFfmFfBiCKNHRjcdvRH/n2+2/6q8OZgmLEMTFUu+8dx1Y+UvhnyRVVfOJii2ny
l6SOi6+BR32n3dz9/vvjvVOjvX29n4+33A0/acNAWztNz/GkCWUF91B1dOoWB3LCT39/pGUxen9f
8Z0QRguF5O5NbvrTkfAeVOU0p2CAiu6aUJoek2jSH35/kF/dKKg82JO7pme77w9itInfgxS54vAr
GXYgFmnquLkwLcyOlIj1t544yQ1eJ/MP3+6dVvSv8whqQdgcFYHqu/PYpjOD0TC6hsz/sGQUihFE
OoT33mx79wzFNZmSeIry1DHug6Ss3dXvv/gvzy6iGm7R5W1gvntCKEamFLfRNUxLsa2QDe9Dep7/
/llgJ8US49Hmtj1nOfs/XcIUNRmovegae7FNyPFk7KWYk7sxTaOrifrv9vff6b3GfDmpEpU5L1sO
Z9Iy+vvxTFLBbdMOrwlRAOdmrIzPZWzGt0imgzsa9eMXf8pbSn3Gi6JnELNzeWzctcDwu/v9R/nF
Y8LjuPzNLQxO493lxejGqhmE167P5LqrMrUJSKhgIsT4+F8fyfIAcfqMcqBHiOVC/3SO+8YA5xC4
F2124WdrjJNj48/OboCzdPj9kd4LvJfTC34DxAFqVCzs5rvTy0SXAyXWJRax/NhxKr+6Vep9q3wC
kU6DGzqPbgAGknzCPH3GI8twcoKN9RfT5X+1MvziyVG8b/imHs5K33p3akc7tosKbJlZ9RMpMK1L
EFXUqysemGqbw7GjCx3m+Mawy8Pkaf+dtHw5Cfg1BDpkmi7893LlfzrfMOYSJB/WhVhY72BOfrdL
cfpvknRqdoEswuO/P+kKyKrjo+SmKlhe/j8fr8c4yYvXvMDQrWEKNamdr3vXR5ya1m7/edDWeGki
D6u7wX4DYqEFvQTNwe8/xq9O+s+f4t1dxkIfuH1lIoPtGFROU3jjJ4EFJdF07oTdijt071TzpV/t
O8uP/nDn/WKxUhJNu2Nx09EgfCeBdgrSRAZcmN2Yz6cUS/6BnpEZ/+E7/uKZRbSF3Nl3XV6o6h28
Ayh6IBiNXNjTdluSDc19F9GdbCWj/N+fTfmrQ1GK40OkQgNru5zun24imtR6mZ1ffGIFwMFHk4vg
EfnrzrC0566CKGyuk2iHY2xO5qZQbXqxk0XwUuA4/ugCaWVWV1s3YzYkOG3tBiPz7z/i8iy/e/vS
3AJmYmGQscQbEfenT+hBSjfg/F1k1UyXgQyWLcDR7JY4AnolYTTez24TvgalW/3phl9u6L8fWQpH
4ScQvBhd/Mh/Pzd+1BkIRpzzonr8EGRxsglj1dNLcNo9GX40J1yEZjyFxprcqemOz5AfC8csd67T
0GiphDf8oUr4xconBZr4pXMKGAgA2d8/kzX2Qwkz6aybMtsBd+yvYR77D3GO9MFxo/C+cRk0+wjT
NoANaMDQk338/QX5xcsNIxnWMixUDm6u92y7JKpn0DHu2bDi9lrK2b2YIZEmdtugPbLd4h7bpdqP
tEtOo9IMiwqruHXKof7DC+cXN+/bmfAdj5OB5+Pd05j0I26yXp2DvE2+B45dbciuO8q0cDa9XuhH
Uz52+7Br6oNVC2iAVmDRX0XGySBmPkaY1Ej0VM2Nx+zyT0/WL+4eyPFvOyVcePb7J4vIhJwTaJ3B
8ZMu6C+avH6asEwyDL/W+XMg5mxLkYUQftTBdmLFXRNIUZ6Dslvycyw9sVH7f1u5X+xFfrFBkrjI
JM43PpbruO/OV6hoBaaTOFtQqpgCuXl1i5au2VQdtUeIFuCebXizphP7HJljufK80j8GupzuoiaM
rD9UJr+6l/k49mIrhKeN7+3v93I1tEkcudYZHku4J/vIQbAI8wW1QAOhteyqj0pN5f2oDZg+VXFj
WLxrfn9K/rm4cEawZUnbX1bA96D5vsMr2A7mWejO3cVxtoSG9ODfO4hJX/rJaY6DbL+kyF7/8CJ5
WzzeLS4mWyWH3D25+NXeLS5xoWiOI2FJ0P8eyD+L9zrE4uHambjLGl9+laPXvPpwiho6hHFwHFHE
4MJVJDA3pK3kfveHteWf58KmiGDQYyMiphJ/t7RkhTEGDXPeuCznZ0HwHBJPQP4rIkhUu7Y6h2kd
hMj84MD32fz+OvzzvYpbTC6rCacCy8+7W8FYZBqWn5w9WSX33YDOrcjM9NvvDyJ/eRSFI481lPP+
vmKy464y6zk6z+5U3kxOSy+SScNaIyXn+zHDzLgd9gmpR5sgJZIvtyuL9mBkkSHcW/OXkg45uCqv
/pNf7xennlcNDksKZ176/rubIQuqzAH/dubsmIexlPkNmpB4F4wmjcoCeumE/pegqOAPS/lyWv9+
E2Jdo37lTsRz6r9nSqadBXc4RxPppF62GUFwd+tq0JCHIiYIwEiGgJA5AgLHP+363rZ17w8Ns5/d
ruSt/o+v3CEuVPMYnRvXLi8WkJIVwW8dGfXykcEwciQHnQyTqbtQ1855YHC9s42pBbJMCGplIFFq
argtmR10D66qP/iymO9maTf0V7Vm6hq+NKL/2A+JdSKLNtkiHQOg3LTQWPnpH2oF5x8n0oW2qngf
Ui1QsC133k9FCs6NjDXVPZn18nwQ4ONt5iiw9o2NiWFrMeW8+/29/M9beTkgXDkWTnZdxIb87YDc
LiQPKudEdHy4ZZ5TM/Guiz+8YH/xrXgqBemb6ODY4bw7iIgRkxiJfcoNGdxqd/GQ1AWWhkkyVl0R
emk8/P5b/bMadSn0/MXD4C3r8bstTZEODVVHc+ompIh+i88niyTCVxts0O+PRKny7pLRo6LkpV3I
deMLWu+eubrI+jHJnC0BjgqlQAjGdN2GongSjK4KwMDaJiQzyOcns2LlQgJhgGB2B0sXR6cNnKs5
SEpe22itg8DYYh4wEjTRmkFH1G97Z0o+yKGN8w2qE2efuf4YHPN2Kr8zh0aHNIq2fpiUmZKg1FcB
tNMlmGposvSima6/oAWYoo27RFhJfNTdqntLtlJeZA/bYQm8aqrexWoVRNBW1BKJVXG5eva8Xevv
zLfUrGbM7a3/lqVVtln20oXmfMllDay+8BCEMQtsRcALF8Mn9qwsvXXfUrocCM8vPPzNj3oJ8Urf
8rzit2yvPuuzH+1b4hdiFue1XGLA2KGKH20xmoBUl5SwqGpIDAtNCVjmLUeMYc+MWmRB9SSlY+qV
XkLHFFwdkiXessiCQSRn5BbpXY/UCu6Iq4yPNAFILwuyrCJ8KUbYdZ4TVWLaBHsAB/Yt+SwM/B62
V5Bw8kpCbrqqL49Jj3GSiZXxyuTM+tS9hahFo+NzB1cTPjX3LWKtrKbE2WVR82T2cGs2vkQYvkui
sCbm/C2izbTIhkQWlyy4ZmchjOVLlpsVieYklny3BhjXsLF4UZL19RYBV6IcVGvBEM9eyS4EdWQs
iXElwR3xhmRJguQ6keHlyTSDGNdwyNMy7SIaVlGB0H1FfihxdC0IkkPbLiF13VtgHUMZwuvsJccu
bxbcv/MWb5cuSXcKXn60bxI9oKNaovDkNDGld8wYI0T6FpdXg+8k2wZ3VIkMPSVSz36L12OOBCME
ECWpe0v+np2YscJw03FvtW8RfbAr9SMPwxLcJ5a4cZz8bbe1GjUdrZaAP8oqs1qx/gTfejtaLkwR
Gj1GW4IBe9NtHlkaR5Icp9H6mBcy+hy19Yi4Aevwd+ctY9COanXfZJYJLK4r454J/oTWkZtzXvpV
hU3kOwL1h0Eo44sXWRy+J2QyAV6UDefMq5d8+Zhd8wojb50eQt348SmO/BIWWprAyGEsPyNa6lzD
RcSSTi+VE7dY0fMM3wUeUbmPhxSKXOUiqcCME8bk2ZBtgyLUiFAukein+rNK4jLeh4lLge7DNC32
QzlaJaREm1SToFmyYEjSTgD64bzJ1llOzsIGuf3Cuq9AucFISvU3J9GY34Ryo6/ubFukDkwQY3d+
o8OLGiD++yBbCEe3u+BLAImR0IwizD6gh/OidVzm0gHDHakLCbZoNIYC79ZRlrZ1wGXjlOQ9MvHd
MtHL85UYi+ZcYv5FOctFxjjpieCbcsKk2lqpIOIlxO1hb4Y6N7oD9rjuS+DhyvzgduFwb4+mmYG7
IRJjBeouIePA8oLHokrjYV2nZa1W3SAIUMgUTqB1MPTwrxosWZQORCN6KBE9kW+6WPcptdZCrtet
4+ZbXpj+S4VCAL7MHHju1q9cEHbpVBHEMNXL4D7JJCU/tDkNv60igblWEYUQrfGX2U3NUy5qoiEI
GmZ6zx0pkFSTEbCXwWw2mDsdEJdpGpruWvZV++BgiWg2iJ3dasWYObFolhGGu4UGR2inWy1lNiaE
Hr5TCkBJDiUg3Rx3Pw4WWUw3c27MnyyvZfEJtZkfwqQkSNTvB+OHG6MTRFnlIGp2MBzcJcHI9sqZ
luEy1hWks6nZany1OLVZfsrybuEBIacf/eFJoGX9YiPhuXKmbHMF4zf5xAVAfhG44sFkCmsREFXo
CSN4IcptmZcq2XpOAq81sMbWX42wU4udGcbug8+eFixSySxh3aIXvDjYCb4QnOP6mFIzMjot7aOP
T5EgiRXiBUHGY7yIabVmIr6ZFG+W9TAE1nfbG+IruN2ECTnfsDrYQN8eTGVVT208m9/goo0vo5v3
ztZBofnJ7QMWoqTxH0EUDDdIdT3Ygzk+VBS5mGdIgId0u4pzjVcom2q72nXxIO5EhNuTOD2fK+O7
o+2smwrB2SoOW6zUlOXGbemhFVp1XTYcYt9Knkyl5SsN2eA2Y5gGb0iMzn0ZsKCtway6TNeotBn2
c+U2CruYu6e4x7CpBwLRWDeBnqKlEPWPQVAjHlh7dbkaTNkn28rLHNRXXYsASXNTlpuqb9Ly1Nr2
8NkfWsfe6pjQ4qOgH/S5TvwUvEYb9R3sGOk058kj42QCwAybsreifTYs/Dro0Im/+h/2zqS3ciS9
on+l0XsWOAaDCy9MvklP89OsDZHKVHKegwySv96H3dW224AXvTVci0KhskqZeiIjvuHec/FCli+F
NQUNgMZY3JtGV8LSq1qklflsKhCulS+hEEq0vKE7LgRwuDgvo9yY2z7Si8HZ7XlpTyK3EfdF6M66
+Z5Z3NQk+HDvRgg/e0RCvRdMVy16rTNhTjeTxYF3n2lWK9+emMaTxY0zYpUyawxiCtVxREQygGbX
auQ9kkPUOaaTcKQ7Ret8ukZVdDtKIuQaHW5qCO25mFDAiOxK20M9hR1R3HU0Y8G+1CX2WRxsdvFL
si1bojmdg/EgsWKCA8AAH0e1U40Xeu4VOrTCnBG1o1f9HARwrIOLVnq41Yu3OFdJGYhT3cFDDNmv
ug4HWun9TNc4uYNU0P5E8Vl0JBuPBZkfvvHVOJjhGKjUbrUbSLPsQ0BqzIAst8QIgf+z48AJ8idH
qPmu4pRnp0XVzqUwKlx3GLKg/axdaZ5NepL1HAN7MN6gJM7FkSyZYLyKdVt32BR7DCLaiw331uL8
oTJcaCseXOzvZuQYZbPhB4M41buZJwrnMZgGZ19ghrMBNfJohjOKDCtMR6bn+zRYx1fRxFQWU5e1
jNJYSu0JROrfh87K413i40c99L5I3zKzF78EMpU6qieKn3CeM/uXO/r60WNZKMPUBsiMbLkXj7Aq
LE5A9IBQX7dM9NCp+QSjWFJNh96quc7RFrVmOPmJRVkkHe89NbIU372QTyCXl6eFweuzY6WuB2Og
BZpG8xX4IRaKNttLNU9eBPOgvVZm3mc7n9TZN3cplm+v16rFTeN4zzOS/OdAJqB9GWZy/q0bCCf0
zTa+B9FraTx16CkvndeTu1t4ntrqLA/KsXbWgdibQWK+x1UUWIetvL41qBXaaM7r7e5p+unR10v6
WZEdv8Nr5N5K2xv2LRS39EhFz5mi9SCBoGE/ujMCPa2EuwQF+nb+zafdNP28w+Uo533O8XvrjdME
HAfP4FVuwoQ9dXqpHksiOo8cMll9zJfWXfdJLBgExHaKtRgNYvwdp2Z1aUs/xWxTw/9TiSw00Ucr
96TD8akjREyViMiV7+BHY8MINhWTkR7cUlvW3jaLYqXQHYPf1tBBB5njoQIliWWiDUHpKus2wIeX
HNrATVAzSQU1whxXouYXDNRPNR7Flzbl/zoUXPluNBmD+pjS3EC3DC0QVTzgAygpKoMUzXDU+5Uv
Tf5DZTOxtsLnZ7ITlhy+KHcDBJ+DhjytFsXgZ2odfiblIpsRHCiQCSKBGAqQVFo9m13lUaZt7JM9
yFsyeEwRJ29tpq1b1sfrJ8ksxaurIGzIckw3roJeLgFOP4yO0zAewYTAprbataP8WablKBibxid8
+c9TkwdHVPKVBUCUYuvoAGfe15Rezu3Mh/M4+jmOszZDn8d966ZTmJk+JXY6qJFaCCEuviKWG82l
XfvpucZ2B99OmCtsLV2or8ptpg84tcul4qEqMYQhhguNeWxIl+hqJU4crxiRh8Uyi2jNy+6aNUxs
ACsemEHES9vjYprd+VdfEpkeIkSfb1egwuu+HYbpwwHfDT/MSuxf84Isl+A4hyiKbok3Ra2Kn4zF
wz9M8lhxx0a6/O0jpwW56q/ue2N7eKqNzMqJJrOa2jtn+UyquYFmWp96v8AUn9jdgHui64M+km1X
YOcp545hYjArsYMu3rvRhgdGt5+ay41ruiNP1BR7xSGuY2x5axlXO6/LEzjNnT9F3L1C7fCkzO/k
Uo3u0ddmDAB6sq88Z4mZfHEefWxLibtU4eolu77Qe853QjNTwjVe8eRNIQCT6h4f+Qi8bHVTfeNI
o3yKEzrgk99JwpgdTA+3a4FrMKL2GzT+scWlKSHnD+uxmUQuUmKxC1IEHQRbw3OIAiIIIqlrfM3C
rowHNKKrIjSArgaZuNC/V1JDxgOqTKOMEIRo0uKwl29kAOt2wex7GabSeiiJC2Tkb2O5CjsRB+/D
yCFxaAflW+GEj6bEFp1WxhZvZbyjVwIvknYsow/aMavfEFmJkcsl6ITNyoP/knhtvpJXkqgIxgia
fIDLZIaSjIcq8nNqtT0+hnE6YLSqUeuzoT303rhFjjXZQnoTVelW87mU2UOdetNt33q53guC6xAv
j2nw6WINgY5RxS3Rw4HR3Cd9EjQRamYIa7nZt3crZzyUmTGjp2xmY/lQ6PycqFSzbA66yeVzr1Kg
E1ZqJy9/G6P8SzK6/5sMRmZd/7lb2f1QP/7yXatMLVvuyr/99d/76rvO/kknx3//d5WcK1DJMdKU
7rY9dNEL/UMk5zp/gO7ySGPgRYIz7DFy+lMk51p/IBaxbMCiaCKZf9v/KZJz5B9o7oBmoD6izAES
+6/gF1nU86X+29AXwQCSAde0XTTo5ICwO/vn0WEvBqgfPrWuxF19SIYWhjOOun27pn7EKjZhyOCA
0wAd9EK4pTzalfh0HbThG/zFKIjp818rxOzJAgB9EWeirK+RoiOrgwPVO6em7ZAXZxvGf3YPsxuH
fVJXr4UxpNdF3l4VA3ngVRBHDsAWRNtZ+emwzrgzE3Qw5QpKtMWUhx3uPBfWrTknP6wCf7jXN1Ap
ZiAGXp2Hsz9/JXHThq4B4QmfbUKHCitJTqcslwGGkeGVxe12mGh91THWeEj7LahwXS9KeUcO5/w2
c2t5EWCdHnUO19WEIbufp8Gike4UV1y/H2LeuLF5QoH7YnLbO65hPtoFNX3dcRjF4zwReBLokEnf
FTEEzQE1whbmKIKXwWzvk7gFL10Vdy1y/9MyJaiXZ6f8GibzACIzv5p8StAUmW5kwYuFFkNVnS8f
nQ1oyHJgikG3RVIDZmu0hgMuoOBQZlodZ8mBPHJOwQwDlBDLl4H4Tu1XhH4P+Qsxc/0JVo31aA90
aAG8NOrLObIX4zLEH820oHafSWCY8oz+KQAxoJYrvDNvrTF8O7g2o9oAk0wPC66/rXeae7ox4WZp
572uJsLG0/Uz9tuEuCkoCnPLnAtYNA1rDUSrHpiEwAF6wSxFtWnArJW+Mt8NsU07BvMlkPemTO8W
Rd1RDO9Ul5deiHNgxVxvIiGjYkCdPrhEhyQwmGhDI7UAZtpCSNBUa/U6AWe5G3CqH8y1/ayY3H25
WAlPtVHizvAvhgpSeDn5+lDlC3AvuUIdEinAhzmfw8qwb+yB8A6W7HyOPi0VQuebsqJgwvEAa642
HmCrfKM1OBYLvIu2EmenqYB3oCcNu764i8mDsLEEIrkZv3LzFaH/ay8LEu/ycfpKa43hMitUOPda
hLDF4nv25GVUmZUBiQUHtT9DDEMr7pzR+uDR45E89EVxaTHkR50skwenrtId0yIvIhzAi0ah4++/
NS2YOl8kqwH4ur1zx30zR76AG72WBviwmml0ovutGo2Xi/TsLkzMaj4Ab6mtiCEgSx2Z5dcBOQE/
C9zjtxPBhcwnwbxMeTTFV363BLegyFiM9eXLuoVzcn5xp7jH1E/UI+mK7Tt4JKgPrlm++BP8b7T8
PJxWzoKgJDqFnJaodoC+A1a5TL3sbr0kqXGvddWjZy9fGCo1atGmOk/zQIqDRcCP0Sqqe69UJYZs
sRIXuDAxxQjjd7eZBwwfbtTwMmYuBr3ETs8+8UNvSO2CB+BKWKaXtEdxxlg3zAfAzNggqtOSzsSY
9Dl2F+wr6yMnZk5qq9poIpRcL1DEINDWVEA7YOa2Cqt1hJOHa2C+FGk+36taMGTUCBt8N6kZYy+S
5gN8AW1jphOoabEAjoUxbD1Oq+3tdeej6wVyOYaDH7ufxpxm57HteqakU82LhD8SA17NDoc3s3d+
ZJiS33q/LbHlLm6zH6Ra99bCHHHJC7xDRsFT78q5uhqwxk246s1gb9FbvVYj38wqt/LFNA3C2pdF
kMjHRw9PyrsFxKQfZntafw4OdoIMqM7Vyh70ixQnqCy1ijUWxDpgfMhLPBpd8UU7iVDQ79c7azYI
UxBJAbqpXUV826OuPqzeGCyoiMX0Wlu8qYPX80kma4yVzl390KlW92C1DTg+bHHrznF667ofh2o3
8f3CkUnnRwfU12XuTCIqWWd8A12ESBD4OoXc3QrKnHp5IV3KuNILbW4E65y3SubgOjqj/oXBGp+f
P6qbHmfeAe+rHbkGpk8jzbvr2sIvVnEU30EQlu9JTBKyUSvNgJcAzrDVXkKVnzNLt/Eh/ui6ZLEJ
PSynz1wLaCh2ok5dYQ2PANP1gZKsPOLI503vkgSBhkWGsEjLF7Zmxn4kNetKeHo+ryRyHsjB9Fn5
uTPTEJYMePkr5X1XQW7dQD2rPxVnDfY2K8sICfC6F5zttOgTDDEbpjZfnCgedgBY1mtxo+Q83MZ4
W4kVCxaPU7q2SearxBoFzYqJ1R6Howeo8LgFf+DIw4k2M4Y1wWwRcTAaib1nkz/cNEW6hnjOxLXZ
+OObTLP1MYFD+QgL74eKU+uQLJhtrFL2Ef7m+gAIy92BNbL2s2r8965Ihy/ijPLnxJHL2Rlt+xp+
NF/d1VAEaUiI9xQQ21Nr3JaDGcmnncl4b0BR8mCwnDw0+FvvvE6/eGS7nAIWjgzIaa0W4VaPlESk
VOZaH2ffhcdVcdpB3OsA1iCrjAvwN6le/ZNZYwDvsQOeJJTLA3ph53NZG569ZO0YTCuJqTp+62Sy
/GazVN2wAmPI3QePxlxNL54B3nIYhsPs6L3VMOdmHIBlG4xyhZRqqgEFx+ZV70xPSebsF6dLD3Fu
TswLv/oaQUpQ7orY3xVW/dWQiDRXeQGCgBwHNdiMqK1dy7gwgrBG0HmCY6YCnB+yM5QHli7HdBLv
CRLJEO5EvImdI1gq7+wDd7E701mPYj7J1i6/p2EtLrXNPkvNS8NmJiPOW/h8YEZ9Xy3COILMcm6L
RZuHEmvOm5yn4LLkyguxWXj7RpDV5kLiCr0mN8/UEBc3KKJCU29lnkPLXe8tnwCqOffvKzc90I1v
S0tzV+jMhl3JQgypt6h6gh1Yy6C++1hMQ73T2XxUZP8Ag8PLlFFoteOJjImdxILkgmy8KoE6tCQg
4baCcqaqhQlT2kJyS34bXbVLUy7kDgxQaEJyACOK87Ea6ohZyslV5L0OQjPGd7suEp3HhKnqnnF8
tCeWNhQRRbwvWMzqikkuvIFvyXvLuu4yV09MwE7SFR9BhnLBce7YzFnhLJK9vy6HqvOOY/ALX/Gl
BwGx7yC7kpfHD2xiydL1+i6V7d1I0TVmstprc3oYuEmLfCoPST0AIJiPqhN71InzXrDQ2mWu9K+z
smLWsrC7G4IXyEdWZPvLb3NoFHmVZQnWyp13dkmarmtgeENZ8sFsCk4O83Cq6LM3JcCOqt8QDfhF
/dSSAFKGPmEId65jH1pv/j2L5QVEzbpj3blSG7V0vMnRM7yBMHDYQNnUtkwCh/GEs6APRWeTvZ7Z
rBA92lcGytkR2xrXzZAc11ocIaBuNE8C3pNiPYGQ9S5ktl+3RLVEg0sik13KJlQoHI5KM9gZXWJj
M4uWEzzZGXFtEdZtRjLK4l53vVJRlXKgs5MC9bGzF3Lh9lZXPmN5I4Mnbhgg2vDQGjFSvKXJTemD
6DRy1lto8RTMrF1iTwK8W26ES9nICGiVK8LZ0lwdYn1LIA0yKfHH2xZU0wgJRnw6Ql6TdSgxiif+
NWQTEmsLaTRvujcUMXOVvkKDWp75o68n7Y/OFWk7/bHvIXLw7MYvZmw10cS24R4ui4pyyXC/h0G7
C+zZCNn6swMkEj3yYFUfkxJEa9ek9z5QTXQdyn6wAmO6dfxg+u7HsbvEtZdulu3Nzmyu15AsGayg
HK5umi1uJqjnBWRs2bV7e0pYCwaIUHyiUdhcbhMXklsopOfsztWTPDMJciOX6TPwuqUsQgFa4FvX
cjzmY03gPRSNbu3IgXPs2rprAiX3mD3zs5axdd04cRy1HSZhVnL224iu4cYuRf4A9KLZIR1Wd23r
tXtlQP5u2eM++g1GHZsR/DtHgPwci8K7nom2igKfXSeIHRVp2xkJFkNE71ACi8qoT67fkerd6QKK
3y9WUidJwl80ttarbJmPptnet4/Ecrw1mTjL9XeM7tOR9m/bZF6h2s4KR7vd+yMkYxWf7Dy5jW0O
4gKzb97EwI/LsDDkMyFU31Tbw1UDyQXwlv7o3Tg7oCi/T4uHxVpZY1BPIU48Vl26vaY41ndAKKZj
j4KJOfdKJkpQ9uHQc69OupjuMSlT/q9TZKvuoVSTcvZJgApTMHs+ee2cvCMgUGddrcl+yhu5L2fv
oc8YzfvkpHG8QvLJ08Z4nuIyZ8MnRfLLzBD7Qwped4Ug15wqvGjpYCofstlaPpJYIu5J5nn2YAU6
EPDwz4W97XQfjLAaYnLUTL4PvM+v0cGqiYG5isju6N4HIzDn0Nm4j+0wZ8dyGPu9sir9zfyL/rkG
UoTsQA83LppOtstefGu0+XwgKqB5bQu/vLG75qUwc/VkFx0oR8soDPbP83DDnchlgWLhPJKlm4XI
W3I4oXFAY764PpoMBmtswRPX/JENownGKXXgpFjb3Aq2z0F0mjA26RoHOSIu49sS2anwsbSg+wj2
XlvkEO7K/gYuLE5rrx2PaaXrK1+lzatBfxtaeeM/zW2swmGdJhJ51XQkeqQ95FkcnxDn+F/GopJr
Vp79BWgcbmPbta6nskv7M4zg8ig4N66sIXdObI27q06LdwelvDQzPjYTssyOnXwbDkYv92As9fvU
CLCGoln3Y+U6JY3NwOxRW6NBxzytP9ZEooXtC9+5S/OK+tzxYSS4xfSGhRlBfD+w08in+BDHUGfD
CmvNIRMYHAB2NlQsmbxpqL/o2DXbOj8t30YRoDRByf9hyG1d0xBtR8wPg7+oZ5FKUxbr/AX6fnte
3HIEtFmZvwiBqqzQZHl1trmiryswPQWRiolxN8Gh2Md97C77PhfxucJYKBa//ba78tslWZuMQo/N
Nr8YOSTO32aswc9A83LwT7ZY6A77aZd5EDZquzeeA6x6vzNWOhHEnhVOuPQ+QGNwGRiqfEQgZV+T
r57tx8QcX3K2riJknsy+PM0nXnOyJOlwcS8doaTinWaTJT7ItmIDuI1qH0VMWUHisr1ncjRRZGvJ
vKnQ5bmIPQQxs/KY9Dv6ky00x1tjLjCd+aDUZ2q330Q12Q+ddpKj6wbdLcHNxX5OqEHylekqF5Gb
8SCkGo6Lt+yCZflBztfH5MUPSTZzWBrN9RajsVTjn9rF/x96/nWT8v/vU8+9SjNUn/889uT/+HPu
6f8RSNwAAZbTzaexBZj/3Rzs2H8EqHoZhQsScOkMkPX9wxzs/oH+TmIBp5Aj02ATTv5pDnb+QHDI
jzbw+YUNa/wvmYM9uYkV/0twChWIxGbh+4GHJt/FTfI/9H7QYlixC1ZCSWE1/nmqeu/Bbr3OwMJh
J/2ZmyUh2A+mKxuTwkTh5cPlWI2PgQJiIE6ZQfw7pw/4XWg5DB8ifxrt/jrD9Prh6GBKz+kMFmvn
A/1kOVcyCoIE2gqCNLu8zM792MRI40jFco/56rNJ8dr4AaxVUUXQzOEHA17q4MfaVvULdnDxWUDX
9WHyDX2CKtlan7LOhsKR9RT6UVEXLcMz2foqKmedPTLzVw/sWbb4TzqOGY9Kz2iUL+KBWepIANjl
qu2v7UAl3jlfVr/kiDd779jVXmu9EFWtWxLkjYwswiUoce0WdMxXfaOCeIdNIkkOc2VCkSHXKTDv
a3cx+mPl+V1yAPyNOGdNbDlEwu+3gC2L1R0vPUsvJ7jPG7BQpDhzOiNMiTvy3sj6E7kOtVI9C1ux
AqXc1b6f5nuPpFKxDREtKmiyFdFhgsQpkvWJjUrCZrAwLW8FD+mlg/yirpghudezoczxcfKHtIyR
/zILAKCkTTHoi21UNQKoCmjPWF3N0+xBvAuz0a269bKK3IbVM/FNoUMphrqHqzuhYwyiYWwSjuK6
D/xDQTGC92fDJjJG7Jz2mkUNbBPyvotPy+gapsEzy0n5wD7aKkO0zfQGZtADFElK3pe9m/tjEyKp
supL02EwuEXHNhRHcBGaLTFcL2MnajqmndWNjKFkH2yZmaC0vJ2T4S+/WpVslIjiQrd+hJ8myE6L
Z49XQz3OA0iHOGC3XDfZtGPaZeu9m/SzfxBL4vJUQXNxzhS6ZnPbLDoT+znL6uegrhBYzFahHpIJ
ZcvOcnjm4G/6jAAMKvajgmP2kA7DbO0GTWcCAy+ZbvgJ5feZV9TtKRil2kLwsvkd/JzehGtSb8+t
iKfswNo8p7MemtiOMkEWL66SoUPCmk+LfZw95SV8Mhl6xrmUmGGAVMz2p20olGQSyafcnDBjdx0w
xSLiTFa2YPYcJ23/aLFvvNAV6ew0T+YAln0lVJP4zR73AgBENvpHO820d8h41lsUX0YzoiuJ6Vqo
DIkpZEq4eoCBF586CP0XeJF3EzUg5ABHpDkXl0Jw+z4Vk6/ul1KokuYbGuCnWhOTpDbSoQ3jkKnA
QB5KR9PE9+s8aeeWHqSY7tKuSuKoqZXX/LTyep2jLknFg9mBvo4cpCz7kXAS0MY023dW0XV3RmcB
mrEmSz5S6Y/lqZxbOhK3GYzrlM3wFOnGMdowK8aWTI6Z5gxFUMFKIkEotDeNlBYP0BOtjG8i/qAB
juXTKBfvFBDBPbJEwL+4R0mTPiazUxz5XSuQa8G6LRjYoaNn6KqBxDoaqPRgVmN2hboe301RQBcj
KIms76MQov1iHLAEpPxpInZWM8gLPJhGcJajBWG/5hl5FEvsX1I8PmLPaQp4dIIUwwi/KSYvTHyv
cPeV16iKzA2ZvOTsJH4MuG0LGn/aKJBugzUfkOHyLvRFVsK6QDlAc7DIr3m1OnfXmJ35KcA8E01s
xfKKYSJOX+1YBeodU2YRNS8iNNQOrGRAy3VjBI4G3loTMOMn7RNBWGiL1DyTmszMmDek+s2Ypbzu
Ve++EPLRgfEHX5U2b4x79ZPwtnMECM70LTzbZyvvAIsLkzxun7N0ce9aC072XkymcCKH0nJFA5Qv
d2KWXAb2aFabqUoMkiF6Cgc8m0QP7r5CWC9TRQvfU5RmhEqzukAMORYPRF0X3h52NC8U3fKEoK0M
rA9hKBbpFhqxx96DZrnHCBsDlUpae5T3BDpkE6SXMk660DbhMoarGALV0H+aszfv/MLhR9BXg2j3
EJpcbjrJ2OitzZO5RSXL4cUkwpjJzCT8nODupSd0I2JywobcTftUhYshxCO1Y6acgysAO3Fneqsk
jCw333qDeFLgachl2dcrmzzrQFY+QHjX+mWbvVHvPR+Q9bktZzT0JqaAFghd35V7V/lBGRGkZP1C
Nrj2Rxu/nk972Cpy5Jcii9XBmQFlsSqr42uUrWiy2FKO2a4uCue2s4mLWcKhRd2BBk+QV4M0yhlf
NMHmT/GKLw6JQkn/57EX2PQgiwqD3piuCA/g2wZw0rytNs8G04QUdrI1VGOxz+0kGK8F+aNomLys
84rfZEj7tJhpA3FzC9wklBLoyPaHXPrCo+5NUcVhxitf/WJg1z+N6Zg8G6lntHdmptzuKx9M2klE
YegEmC16SI72au3J8s5xdDTblBhJyKFN0e2zE2gZhQ95a5i7gQkgu8LVom1jMcH8BD0VprkmVRZV
PgTzh4IPj4XXJtah5VBWHMG5Sot9YRTlD/675dWf1DY3NFaekZIxBYMv/47MDwnNXnfdu8dcnTob
JrtzXjVIMLoLHfyGVLEmO/iK9V1g6uwpWFz1YAdIdGkug/WN+CP3kz/q9IH4aL3NaEfRe/VZ+1iy
JXl2ppYJCWSnYjxU6DxBEZCIobZHrGG8ZGewTgkrZkQ3I3BwwpRwAxTljrnNuJ1Gz5EXJA173JnZ
5V6T0X4TD3omMrmuElhRivTtVUzFQWRdUh1T4apzzbdCgjJUz4vhzZq8cwdALWF0sI9T6TWvA4kW
d6QQ2wMrVRxoMm+HX3oYvEtRxJW7s8zWSvaLzIlsFnFH7adSIz6WrhdAP6412QzIPECDO5438hNp
UWhns1exm3TK5gU9dns2+qTvd/ag21+KVFkH1cfcv1OhjTYFZer85ICduYpdD3xhN5MrFJoy7u9T
n4CJKABkSYRu1ZQVSpPY2NgGoyZGO84Ix7awZS9Oa1Nwytb8KbqUVn9C8hmEaEEZF8hlISC06kT9
vJqJU1/PFSr2MK8kNU9dN4rFn0AZcAxSuRgkCE3iwyShB2m704j6JuUF3YRoxDGyfR1ZfCFJc1uC
nBiH7wJANnI3+MT6hXAOpm22kb/njtXxZauUKbZcBb2dSQEDWzuASrWbDCtR0eivxq9+lJmJPLjK
mCm5vDBksC/bbJgtshsKtciX7ffX+2FmmUPeodMpM6K/Rc7P5puUx21UPDqhTuDccsY5nXVqEj0z
oGVvdT8T1mjvlI38is51BnuVNpVxO/pNbx0NqsHsKAJ0pSEYLjHsknQ0QXXH6MSaoZL7puxjeagq
GOkaNmtyhJzsmMwKU5dPDF8O/WiEMsn7bviWzCc9D4Bqy26uXxvSoFh9x66bBcepyukj/MBezQuu
VMt/xsweoL6DBX4TN+VEJIlS7aMBg6vi29P9W9CVaEePGQJKuMKr0XMiZ35DikcodJvNt5222xLt
ch1TAC4FrzzryzEj0rqQXfDYkySGXqjmGcnScb7EYmgbCiqcBIi5hIUJgTLS2hk2WF5OdtNl6B+T
63YKOreayPYeUO8mU7u8oujKWgw6hpXuq1Rv0UKVGNizNmC9M6S+PB4McSlNZFwe7VkXAp47Athd
W/XIJf5fd4S+4te//XVDof3vLfjuu2p+9j9U9vMvl+92/Cr5h+b3X1T6/RfqyKT576iv7Sv9vTV3
NnURfjcQJUiMtg78H605cC76cnp2hlnCow9HrPRna+4RFSsDBEIeV6LlW1t05Z+tuWGhZAI5QkO9
BfRtHu5/SZNk/80M/1/NubRsIXFPBtb2l+1h+/hnTdIk68kwSDRltTDreBdgCcd+NBIg0fwGXsca
eiBMsubRrUggXgJtxTuzt+2PVhhMxyyhWe1WZZCrEKtfEe/iXqRXXHAMhiuKln6HkW/Njlz3/gPb
ue6HGMfkiWPSMPHBZIaPp24LnMlJ0iDmJDYt6kanNa+ornMfjtimRcyttAHD2sBG2SUkHt64SU5I
yxSM6GHGZbbfDLdmk40PrXwZ/KRJ9o0DfzxCFMvYwCEC3iBtayUcatQTloYtS3yFu7iKn+TFzB/b
fSKvGxit6PkYGP+KkXqqA3Pl9HYkYYZANwIlKFJgXpwbJ8dTh+MHqWEvdbOQeDGwr9Q9jO/Myeqf
nuut42nykHqECxEd9LKDKp8xsaBiNYhWoy4bjPpzdNdF7ObBso+mslG3sAWoyRJABYDZS+kng/Jr
wYAREFeNfqF765ygJ2FD5Z25yXk8/q4cZKAqtvQSBZ23LMemohBh1D7jb6Ny1O+6RmkSAmBFMyVX
VF+b+IMtnN3z+9AFu78Xs1jvK5tMipCMr+QyEyninlQWwM41JF6cinT2+arDllpDmDGzFdVwl9SU
PDShIfq5Zg5z1Xv2IaN75RNBivOEINpsQ1MY5nObF94nSUkMhvNCyVdUtsNEtlzuvDbxMPwsXEk2
henP5vXal/m30ycodBxY1zwZ3AjgAQTI6cZ1f/njxC4jy5iN4sBxKWN7QCpqN7YOvGvSlhjH4iqU
tPATMbWPqYo7klPc2jUwgmrJkJyseTzPt8VQMmJ3qwTnStV0ptxPsUQeVpmtw63hGZ8dq+A7Mxd0
c0eLcqA+sftIGNPEKj/3aLsoNyZzMdWtTAxqbsxuiBwYKcfc8XYyEdji45dgm17Pg3yMUYRT6rpF
3Zs39H+qLqIZKXd81yu4w/vJdPm7DLole2X40TsHGJuFvsJPWLgsj2L0CJ+L7fJ9Bm5vZXv4+U6O
NzMIphszzeIV3nXQULnanTHyJyYLcY+NsEG/0RV2c25B2g9RPoEbjFRh+MOONJPCvDXIbLHfnZrA
iqfVqVE0xDSiXjT0ctW7kdvffEFsjgRiqu00/iwhAlevkNFsfWemi2ivCV3MvXdmIEF5XesZW27Y
jl0bfK043vILRQNt7bzRuy5mZc9dlOo27o4m4mrNfmz0J1qK2u521Kc0ImRnGTjSplFqZ68Hdu5P
0G7IA7KBmFMc5xRoOT9EfhsLSWXG5ekwQyesLmHL0Fn4bIdMIDWvUFmatHHig3s0tYmV1uWrRkWj
IyNAiBcmhtdHtIKLvIFMgLLXVx5IYPKg1ZVVD+rbnYpK3mqfHTi2Ksd1o6JH7XsP3ltaIcAgXMx9
nDrjjyV116c4R7/JZEGyewbg1ma3FkF1Mb0p/f0FjzNh0exc3UcYPrI4pEFMw77Z/fi5pxxK2GYZ
icTK0zdZLLT+jXVYHex44m3OyhyRX+bwIyUwXjfoID3DfuJ+yqsnL8+yS1b09syIck1OejFl3Ud4
GydmDMojac+0Le9x64l+rpkc3/+DvfPqkd3YrvBfMfxOoZhJwDZghg4zPTnPCzGRmSzm8Ov98Uj3
Ske2b3g0YECQcDRnpnuaZFXtvdf6lkHU/UdqZ2LYTRzP3/PYEZxWwSCVmPXoH8zIITnZU5B1JFvq
uaV1nDn1lsm2tckNY/glStgS7N3duATN0S+s5lwQMoXACd1gyoelDAJrbxyp9BuwaCxX3AOdsacJ
GFO6ctq5SDR3ScHuJqvtVxgHOdcORX3VO6ZLYclU2F2+NQlRjGmsg/AtjSPm0yNZjMWuq1NH7sdR
MNuQGSFXfJ5GdInAKn+wNCrbcLa0zToQCeu6yC279qpiJvOHIFkd5U+Sps99M+ovhb1ofM1S5YtB
gxQt2VLJmBl60TW3DT3Sk7nShiKnpLTQ3tUaXo91ISUDC2ZePaqNOywheWytwpg1nV6w69t3Cq2F
Lkj0TF0uVDJHLlNZRt91l5o2NIt4va/jnlDQRuXGO1g6rXEvcpJYeKY6lPdRbFdY4mawLPQnstX1
FludkQqro5y8Sif4RG8Gt/fsbHurOTKG1E8ynCY7w4xtbo7K5VYyTY2g2gTUxRjmkV4U4Vg6y01S
FqhdOxbqEIOpWeAxqXVuLnS2JFDpUWJtfQpJ/Akw4M5PksF+oM0+SKSsNhIrHeFPQpCdhu5Y6Vy2
55n1DGfkQAxtQgY2/1ZqcSqloFowMpfWG1VmZ/kc3FvrkBMLQ56uFLRWSlxRqm+MtEUCIrVs2pOC
HI4+k869Vudcv2Fa3NuNpAxYG/fJe8HOjCQFl2q3hVrU152mMoZfqM8fKHR13NdT0V1xT4jXrDE7
rCcyXci149N450RDxv1k9/MLSPvyXUUIha6x0yY+Yr1xt9tYV+6Tzkie17xxP0GiTDSyOB7Q/dBj
3gSSyLr3bbcUbJuJc8yslveTF8SHnUTbcAkHdaCVYQuL0TeppCv3/bx1/CCNVGGZqop55/DMYFbC
mQ3EnMZqEnRz05VQryskC22pKl95TMLPTvZTZuziXpFHhqWku1Df4Eai2+s+j2SGXg2IOkrfydEs
+Zlbtwhei62bwXadhkwzh+vIjhrEy1KvCVfuOVx5xMFUbojPFcJZHrM2tX0dNXQMayo6yo0SWPFY
iTQ0pM5fj9IV81BVD5v6qpGcU/J5TiLmiklxosvkyEOXDxzQJosPek9ySVRdrhDqX0bki+PeJKvh
W29tnZuhS/F9IUuLylNH0ue83XvrCS2i/DTnVHnKIy2+j5cYSaLTT+67rMhp81gjly8yTqIhWLkx
X6JZccvdtCr6qYWtONJpNFoMUm6ZHlC2rm86BS5ZjoWCD7GNdIV7lIjMLahCyMdBtbk+CxkolzSP
JL2JmcXEn4qJTgKujexcnxsi65u0IbHMHBs9bNqxv6k4zn5OMQBoD4ZTeQe0vHl1xzn7jPvZzQOa
OSXSdAYZr80UT4gI07Z6GJAXfiGPldfZRCcNCrZw71vbzc8abCpvHF8jrp86tR/syu1NLa259cda
xdeTtTJ7TM1U/dbaZb3bwmUOk1KivyONSnsdhVLeDopatURLFcZC0iLFi4FvnnNZF7vvTTHGT4td
mG9EsblcfTCU7zizWiyw+eKeet3ifBUlUZL7nC6dFzDVPYz7QTX8OsmKzMv0qUdS3BeoH2dBugbn
YOmcJnuh77Dgu2kCt1am0helLd+tpplaf8mlrXt9O8j7mMzbQ0lCEG2meHauW8Mg8WjS2gFt7bq6
d0tVmKlvk6B1VFnyYw9x0PTEmkaxH9NyXFiXt6BZ0utsDkx6h0w8MwqzDeV2t2j56CTYilJCue0S
e6zXOXABMCXJ/kuSmoeVNtvkbrjKsnBKGBl5htYrTxGqpQ+rtsQ9o21H+knfk8mccsh/QP5Lb6xb
s6HeueTDHNY1wkoZFzVRDMT9KpEf9cjEQoyTI11SmaT0byPR1gdJjhye42lBtpqqLTFvxHf17gFA
BH7htckYuWCkT4lwznKkkWZtyMyPFsPBFEDKEOT2iF6aCsztjG+JHps0UwrayQkRk05V0dVRc4yd
Ydxj37qYC9IrDhvxkzmMUkwcLwHlPWFF2Qy85si0hMwGkofHHlYdmq2KzZ2WCAbmebTcECp/KQLN
AQBDL9BlZ8ErgEGRuwTIiT6z+ch+FK+zMlEBjonsLFYHJAieE9k9ceqCFw1Txo3PXGd5jWXEfCFR
UCfjc0Djpyhu8Rz1cFEIrXFRTm2TncekjBtnRxMqWRFQlaRYU4EZCBjzaPpaRRYZvCVVAJromj7e
8bgMB1jsA/nyGt5zb2VySgM3FnQOESPLOnBmgwKSrhRSxbJQ4cEXDY3PHV5t8k8gflBYdlrZcRv1
hSYPuP6BxoB6EAxd8spm2DOw1uw6s8hozKbxzKVJaGwFhamWct8tM7ZDlb78jhgdpDomfmaqjnhx
t4QEjDBeoa1De6mYfdfsoY2UF/acjdouixHoMTNSIiAVyJGgnA0LbKlinNV0N1QG502bwJQuzK2o
ohtWWKl1V+jkZQS6QlKZZ+NnjQ+1XrNNzZHVY65FzZrtyzUHLD3XNV38USeD59g7hVP5cZVTIjDo
Y0NHbFhwFkdkNAQmO4vumfpcVch4iu5esfKamQ2wni3vSdLEMnIiRwK4L6yyY2yal+5KsExQxZOC
4JOj7R5ZV0Z70iKMG7RCvcy+Gjv8avnkup/MUrENN/ZWD6tCI+hGUm0wVzDpWSE/UVGwYgsfH5oi
H5S9tCSq+trtNO1MS4QbP5AY34MjRr5Ex3cpCg6wiZnR2y/UtEPqJRLXW0kaAuAytwa+P2Zu7KpN
6tZ7gocdbH7WmCp8uGRv7mI0pJR+epIwRC3UQgkoCRuG6mZEd6DFdKzC3iwGZ1+qhG6fQThJqHrK
Ai1Z0RAiftRgO9qHmI25viRCuCUNxYlleYFbNk0P7P9pzPPdW0mI3mbpj1IUdcWknawgr4d9SGk+
z1Wyc9SUy4x2vWPg6wjG8Bq2Ee0z0tEp7aQlqvIyJumr8oUSF83ljJzWRhuO32ufmRPZmnK0EmI7
OyKGUBrFLcZ8s6TQx3Tbb1CXLgLDSIH4jZl1Vff2tr0Hfa24OukzGmefnoG2czVQqxeXzE1Rzs0r
cVxsm0ubHl3Cp4YgbpYZN8i6aOkOaSSDFCxQpdwiAUUa5AXDkp10MpvWpYsoam8I7PqoqCsOg16q
Na2zG9HTTcdpru3pioAYMV4i5hzKcwagc3Hj1qCm7yObPDVCfKJxQjkUcz96qQpB4nZcKTZPrg4Q
zlsmSDW7cWGJJ1akRW7JXQ0kA/GIudNd9Gr3gxxTlfmHM2Rsx0MDxbmhxG0p0+mchNxQDa7/jN/f
Lxdi1k9536jIZxt9rREZGjHoR9eSWdCUVo/fgyAEPOFFL4HtFGvSBF2Sql1oWQgr3gHJKM+OTVD5
mYQ15AT0/LYQXz7icsfIvN98Ed3Ss6OmgK77JdaXkGHyJPeWXlJlAl4jd1iXI14gTQUgxmk7RaAw
TToXQ9sSuUKUCTJFhj1b8pjm2NOObPADd5rZttZtoxtJdjug0GhY21dZ7pkokoNmTpB+/FFNKy1A
Z0moKsP7ddjr7qyfFGceFlgwSPBQv8aoTEZNb28zq8jesGaYCG87ic13GVqOvm23KijmBnoOgSWL
7pLxs32NGbAsCT4shldEB+TTzd2IQZEnCj1Du7Y1QYyWBJJSmRwJk5p7HU3xcpeqInK8aMWuHZC1
2XBlVkfeW2LLrU0mtRcYv3GdhBkNwTREBFg5kHZUh3BMZJzXtAdwRJrFbB1pvQGBwTyPUXLpsvLF
mQkR9JQJB2O61uWyUyh0n8ExuI/uWC2S2St3rR8Ntf2qEpj5vqi08j18xDV1FiZwtgjmtWeqoWK0
yTU+Z1ZLeohs5yW17JwMILWMtlgk8ZWu+8pslaHzqlqcVlQOW2wlmQXMqLXr7pOHH1yma7fNcjZi
ZVye2pT64Li48fw4DCWoQ2m1WMM5wc8cRZmBD3TtszgfsgsepoqJ3DLO/XRZSLhNxT6t246DVC2o
nHUfWk5sBZYCOoNsWIknJdtHgzq3h567ZLqku5XF92U0c7S4blWr1i9JTXJHJQ5QXeaIMNxSEjds
DSa9WsXEfnonckS4nklDyQphuOTTx+AggkIBY5h13AZJKxQO7lHaUEYidRHVvVqDHw4dfQbW0li5
kZL/RL9I7uqFbAfGvwZxRQUpXZpEpGqgUHaIEkrQo4xtqgzsAG5hHQpbJ0R3JANFnlELEuJm5BRw
iafjZzH3RqWaTrvPentV30YkUeMteqmSQDqyvQ0uthXbtxUegPmrGw0kwV5bDFSV51MK1HBPY0BQ
wgBEMdl5KJATloscb9/wkbjJOF0I2VLZtbotRhTOtSoIs+LUDs8FaAUIFXyJDak37wTrLdFrr1n5
cM84sqd5mYqIKsEbaovGGHawrkdTa1euaTxzoE66exPVTuavePWTT42I1MRkSA4A7Q7yBIdvF/s5
kz+jd7F8pARpZlcxt0Z9y4ZERiR070zKgG2yxxVYNGeZHi8PRJfO2Z6kpLpHxTPYl6LdGryZDTzO
gG52oPRvrKDRlMH0uXDlMapXqzkbFNJAgj6ZAZMRHVR8iSVqviTB1o+9mtHpAUAkqlBvDI6HSFYT
yeI6ZxJyb04A9UZ2VI5GnlZVgMjfPtmyb9WzQhIVB7TOiXAVqAbhPERdO/Pe0VMk1nEsOSer1OGs
YlAT7jqFhFFvQnrUn+nrgC4cvzXDd5XoTk5FpDOXgeMyE6YsIySEKSLdJNpDonlGYpR8KllBfl5P
gt+dZDyNJkKV2PfInY0wZOU82EfMU8n1qPGTIGEpREUMxJ56UzMp/Lvu05CGJoLySqsxK9P+J4i0
BZM0e3kyFZ+1U82PoOMmJUgLh2k6EjYMhPhE0RdAx02/Vbqg/Ao27hEukDnTBNDmTguYXsTMIWtn
/Gj03iBRXdOBBThM/dUwW6b2ua507LlOMWq32QS3JSBBWv2gTIt3yBfz27yaE6TQsIu8tbeaB6fO
8B4OiCXGoO+B/NBI32Yr6jhlTiCkE++mDusYbjoCViiFCFL1V7nar/U8IdezY639Gu0BnEQjxvxm
sUUfw+axuc1G7LqHnPsf74TtdDj+4vHWoECpA4q85AsfrntLO4RPZ+zb6a4nfpNmoNIS9jQqnXmN
ogE/57Buye9KxpPsc3rI0p1snQEWVJUyP0fpNT2VprCoMQC2XLh22pQYnlcOmIqMOImuY0bVOCW0
/oKS7S8P05xoJGw/rfOmpC5Cg1rI8rvGA/I16jFIWJpEAfiW1gLMbrJ9p20JUCuhEc1Wli6V4pWl
k78YnIaXoEGp2HoTyXj3EaOX5OgWCiG4JL7PTqCpTTbhWbSni5ksTjw3mZF9UUelJp9u7Zwgj03A
TiJh4v51LM1vK6nMR9B8TuMXbpF+m5XAnJv1FeMaU5r0Vww945ycTSRbBJkUWEK5tAZWV8NqjFCh
S6KGLatfghI1rjki9zSQaoK2KTBFjmuoYW0UKEUV9T6OixErVpaKHve600Wey7JENqwSc9JnFlbl
W4eGcZDlIO3wZKvQ+KDote6iSRePBIC7665c9eRGb0XDXYS/PvMKOk2fOYs77ZDJ6TEv1SPlOG0M
Q5y1UjYf7tzMDypPkuGNkdphmy+1xretWrkp1pjE6wzSwAAWqGfqNRRadN+SsTfQsNVRvuhAQID6
uQxBiMuOnBs514MB2LbgO6MeWxfqAybvh5XhtQgG9F3PeKDhc5ejbh3WyMDL6Dh0hn2hNWhxe2uB
a9ePGbpRaj/tjsrNPotijshhZ2RIqWAhlTZ3FnM5D4WiuvqZVa3o7xu9zV46MNbfWTOWeN7KYvzE
IVvmt5jbezfQxNYApg3DIAjS9nDby9VVzi270i971wS52xh99myVEKEn6q9+b0ijTU8d7+/UkKFo
e9MQkSzH2Al8aKLpgn5PJb/Bp8ABFah3FOwPosUPAUf0diy7+g0eHMLKRTTdY+PWmNME+oGP/x/O
/zqcV62/KZC/eCv6n9TxP/7+rzN41fiFOTrKPRAgzDeIDPnrDN74RWX6bbp0ElxNxe761xm8bv0i
HK6bC1SHmBZ9G8//RR5v/uIwyDd/C84ydOefGcHzUj/L4zUN3I4OSI2gGRvcr7vJ5/9AMCaFG1tR
jofOZN9MITJqkxEMJrw2a7ipKKbT5a3X9Wu1eFuTa2d4IKaoB50AFfxGDNleJ25lzk4Yr8Ouu5tY
rOvu0IpH3dCY2AgvLdUwbuDWZEUQrQdHvVm13rfM51VeWGnmby89yXsNr6UKkvtckR+kD7sKNvhD
/GDNN6LY2+09HZpytAnApMcQU3xIr6aJF5HiXdcH6G17iyonin2Yrmc1/8suRACoDkVpQEqqR6iy
l7ZfRYlVjGay6K4Zh3i98WXU11uHPG3au7HKglx+r5PJ9O95oTKlB/2uRstVL5ajsulkGAdN8QGv
zUUuyl0KM2Iun5383TYROdMhtFPLI8fSo4ESoLyr8US1i+6L/EOT8lSbdyLScAS/wQ59JJc1nLHh
mwvtT32qD2W01Q07BjU7gi7P4yYJCYDeqbN6VNA0xk2/m9RxV9N6o08Y5LY8MPwPVPyiU7kf2ZTt
myV9NZrjiCbfqF+G+Dwh2NektyRyWqLtZZniyQMcHdECnqIP4rXLrZOkHQrxpa4fznqvuG+qhZWQ
8l4tBz9Z3k1mnH2cXkO2ux+cJMztA/4CSiXweB2gP/uZcfxxURq8gFOoGAxLzP4iYjBSqPuoThjG
+JuI3K1gXq35foyHKzoS1J6ND4ljl+uAyRKd7KuGCmUIW4l3apaXOoGTHHJUrUaqOoVJAnxP0XzV
acKkeat+VD/cOkBrxfmECSNNOuwVHeL9LKBoP5dCQ7Jxh9uK3nhlOD7AK4ByJMH2RyxsXtu+ijkN
NFBcFZ5XZPg+oexcX30/Q8a1zALoGCxd2qUVP4qmK/jnPSOlgIJxb0z2ySrHc3szNEcG+VnpfnWu
ZG/6uh3GWB4rrTiLrcdxfJHINcoCqkbEL8p74EnYXjE2X9VhQN4DcLR6yeGzdTN3qn7M0g97nkLZ
0jcEQd/wtDkA6eNmDUbReivnHHgVvkmF0zWocFMCj1HmlrgpkcP4qzoDspyDSv9ANnGoyilGVLKg
s42RL9KhQG1oTXNg2Bpqs2uKQl8R0CLvZD5f4S7+g07pfwifsP+EHfp1gTGFpuEREgQX/YntjdhI
I1ElxS9dfDNusrvyIZ+4llG5I9hs1a5jHb+sogZr65yMJjsucGKZZMIlmndKNO3rItpR3NPYUXdj
DALXuEaZvUNVxLfhj4c1TRgMzgsn6L8SLfOJEqtV4r9dpBALEBFgWBnaQnA52nheJ7dQA2qbrR85
J95lz8DSaoMUgFSITd8Rj8C2Qo2n2RoTxrw84w2ylZNlfKJpx2fBVt2dNyh3i45AuDfdpXKggMv3
ynQP/RbCdofH3/Is66pLbktgmHhy/vaHqm6mpd91U+wK26r9hw91g5z/YdUeGH3kmA7xRkOk6PNr
o86ChLP/yqmqrF4XqfqVeN6QsM5eXdpwwYb/t9/Cj1y/P78FbB+47GxDg1Pzp1CRTbjlTIzcPHwj
oW6hNEqIBg/i7rrALWu9r5TAeCITG4BTSMaJqd0a1rFSnhv7OGPpr69YKoT2KNITT72yHGfzPHZo
XNNlTVHtHCQCG2X4O2EXP9Pff3xwriCfRbe3d+78OewCF7edqi4jpNZ9H/oiGARTOfu05Ovf+Xx+
jnb4ywvpBCJqfDzknPzpCsUA08VUDujpAY4E1B8lmQ7zPnUwUf+917L/26+FGA99H+cIYcER04yf
X21yxExaeoLgSjk5lXVrRyrpsdMhLuvDaI1BZaxwDjFBZ/rzJAv2X32vmse8Dunh0jq/KGzb66sV
U/2SPTgduq4cCgLDyqUon0SsBMho/IR+PefZA4qeuwzAz6Q/0iZmDe4/lbYKWf997GNHJEm+2Fbz
gQIhRlr+QZm+783leqUN7lD7WO3ZfGWIm8YZCEmA9YSdIaFuUc3Atb4XU/db3fVjHkwF5ZhD/32k
nyZA46E3fx1L3P1iPs1UMAZor2maQxDzBy1+LCyHNbY5yjYOlAS/ehFm6zfgwDjvztpk73S2z13B
8HkO+vESVo2GpjwuKaZVRF1siA4ZhH10L4ojyg6s7ge7uql1Sgxb7nCmIPdh4sPHYL+Mcbub5JNi
Pm7bsN3me3N5SgAZ6M3iIzs8uJheRuNOkg+XYk5exMVEYT8vn6o4IdMNLFo4GzU4Qw5SfGJxOhMl
IRXm2TKMXu5+O+qnzUegC/wMFAzV25AjsLCvbPU2K6/G/jCIY97fjuwc9LC49E8xVGIBDIodoKyf
sBIHjWMCcII/j3K8006TGuibYwdbAhYBj+RgSuFlv+pLsLVfLJ5Wg0Nb75zl8Rx0tJdFDfQHtZLR
nejT8KsDlF5nLFc61LDy3in6fRIT/lVQwhrjFIAmOYCjCehM4es/LPzyNL88l61tHdAUZx9owzxR
qOerGtaq7mNmS1qIC5qfRYwNlg9ypgJMQaHOcwIP0qOj4w+tbwKSiN0Axg2KgNLj5SoMRm5rHPFm
4+R4zO31bLLOtG5f6XvmKLTHkA1Yj5jGQpxkB9u67geDpdw+bFvqJnMqZ2TKHGSUqj0IpfKRmPmu
dWmmn9EQkRIZRgUs/6zfc+vtRL4rtWcHOLVm8m0DroMZVISJFohcLofD45KcmZl7NCkMJ/R/uQkc
dN1UpYDhuluqX6ZqD6M5XujG4CF4PyMDPYofyGLxGofxYKxTzoUZkSw52XJlRH9G3zvKdRKp0Mxv
muGDMSenL8iZdM8onceFIwGF+WTvJqc762DrKZxitfJ7ICVtdYCX1NptZbRhIaejWka+JtHVHqz+
VraM9lFL8GxFOiEQBla+3KHcf07HiXs1CwpX8epaOyYuzurryfmiePadhHMdKAvmF5r62DDPMdXA
XA/Abs9LnU28dNmolXszfRrme1xdR8Xh6kzJXf6j+RLj10ANoV1FQsEi3x6G7oPc6X1nPE8DMFCo
PMs0nSVRDIUYdGrWhUQ6hCVdBlxqOwRjVfckGY9hc1SW/MqwxK4fXkSaPJBpjzBDMLyg5WR4eodS
9KJzw9h5pCWFiQWGfoySi6Mm3HaR2j6iHwpwj0P3woF0YRhQ0wNlkOlP+CfjDMUWz8vMvbLckpZK
7/PJ1i7wCXjd+BTh9TBS7kt0CoyOQ0zQPn1IxgzPtTgjbkaaPPPjECT1sYKWHSkYmOCI0AMbAsMI
teSxoScTE8q51PkjiGKkyAX5I2a4lRKDWlxBgA6tZtlBcN43zD9McEQ6MsCR3kYJuVbBFDHDQacp
fNWozJJgCWVu6RXWEcQiIJySQwiPcfsatwv9nObI1fLm6XGAflZ908NngsB4w0J9JYxjtHB2yh47
W5DCpQbZXTF/mpQ9TT0c5g2ptNwqisVgaT1LSsujZeyLpL1RutsmR/mpcea14YYxY4AKkSLcVC3N
i0E4aLCtViA6TnXH1kAMuwfo7V5M50nLXVocR+e8Ud5UNE7bW0E5EqjKNQKqgO4dlKclBEvrKzUT
LLODcv0xTSZiFR5b0QY6dyuukIVxm8bLNZuyajB2KGgA6NIuZB/CooqptggZJ3ua/WQud6VRBU5X
+CsQmMz5VOmlseQN0FTY2Pcx4I/ELD36T+8OyezuYUKLmpsXpNieRz1sjQNwOm9s9/l4GMXLNLBt
9ifsZpRg1dE0rhRzP2ugl26w9qbjIRZ7GZ0Z/Umf7xZMPhETCI3f4GS3jHbQtpAPdeggMXXKVzc/
R9RenH1cRHFdrrEWIE01vczaT83rWj3K7XXK4pJe/auCMWk0m1fLcRk0VX722NRozfKV5UXbdTMa
n/hEIkkwctOiAPNEpqGCEf4wX+XgExD/+BvLcZH2pUL9DVdptyIHa8f61QHtMWqBMsM/njLyGnYG
NWwexmJmDnOsrcsxfxmZbWnFg4ovz1C/S3Jtl5WZex0siY5Xi/t03SFxxylKYYIbBzQ0yYA5NG5Q
LRRESXrUkd8ryI6xCA3o9cG4LwJEmM0CDkQERbrn3qxcsGylpQ8UbMbVrHGrIiTCM38oUGllUK1U
Nhk8ek5LqE8EjwXMUqKewQQKTLkve/0wqg8EtNxotRlueRqxle/zdtzNDhhNV3lqWOqnetwtlFeJ
vJu7E5wfbDv4RSN5Uou7jl25p6XvgKtzwWFP7iWhGH7VPETzl6Isl51eHhVj8jWN4XGXfwtmEw1i
iTU5onSjK8GFeVF0KOGuy0zgx1zR70V14eIDjRAKRDkaiYhy/p6JrF+WjDZK8sp16hVua2lt6M4N
9oaMfqE+SjApgia1RO/XTbwfquw+rXFJ0EMFeslkaxNVgpohZTCbib9i1sl81mEYDagOlGcgcCJv
0TZZyTrCp6vzG5oRYP+1utCA9UDNDAu2GFTgngIfMmN0VLtlUIkDOIOzXmAPlvBfYf8sBSe5+nys
2HyBouQGhxOmpSi5SzFfot2B5QZrM/puZjD9WnFIqgg9yPXsnjGW9BxclCnqf+yzpbHuY0MJbFo+
uWbuS2QvTm1CgVpPOrMIEn++RmHi1UdkiTCm1eXB6IpdKcBTb6cUvUOaPT9g4qAFflCXcrd0I8Ys
7h4hL4y4DurIoGjHejk8zujehi4LrYg7NWPQoAdWNl8WOcfOvLyQ/VWZc/woEfJuVetcvZEudDm0
8VFr8wjHYh/k+NPL4bNjyURqcjaM6jG20AwZE+Vq68/N9bqkIQrmXWatR5eDKBoSR+LRtspP3U52
UIXAowFfbF+7ed4x2/GIWPHqwgwiAGgLJPRc4/TJZ+QgsxyVHYtxT5wjDf9ZAdqjIJaAwILhu4cA
H7P9Vc/czUbkq4vYY+bCG5EEOYTQPEZPFL122PHJ7jgYC6VyvQZT/dhq667Sud71w1o9UBRosoOw
agKqX1nDdq18A+W9r8aLclWe4zYHtaWeN9lz7DyXePyUadxPy4U+M550u+JKwVk56R3sgmafatOe
JpxpFJBbMvx96e2PYvSfIrPQAuSff9u+5wMlY5vGSf8f//bTn/4xYvX+q95oz92ff9RPP7n7jx9f
jr/qDRL90x+wvwCMvhm+2uX2qxuKX9/Fb3/zH/3ib9jp+0WCnf6oEaxvPy1O6+qPVi+HOvB/N43d
4w7bv5XvP5Nbtu/5tTW92bmwgBn0pklBgKCm8qVf0S2Kav2Cw8vi/1PaM+GhzfwXgxjf5RDtZIqt
RQ2qxfq9Oc2XhG0JjfxiWp4U2OY/05z+tWz9vcdgIsYVhiYMw7Vpj5vkLv9c1gLAIiisKG60OUWx
pCyZ81oxAb3RS5ujD3DnqJJXyCd6994eXbaTuWvce9Am0+cqC4qcWDgZjE6nBNRcOMWTjilhDuBl
uceiq/UnDs+aQMYujMCFj3lbWxuVBU/FlJw1rWIrp8YuRYaZYUgfhl40r606OeN+xejY70wSQeDT
KokQ1JBF3Pit6eBHqgSeijwatGBuGufVTZ2aQ1saQ0RLbWIVOEjWjP6zcTtRG+lEn8QqYXrRn5pA
ceVJZIQWTEN0uq3SEkU5jJuTyyHIh65YxQ7Hj8RNLZutSdo2nHadWkQf3Vqg65u03EaklhkJCYGV
Sos80yGhufS6YuowgwOkRT9o3HVWz8oTxdNAkxgUVuMr2mSjixrHrArxfo33iOeNyx63LrT7hrEw
wpzRcH0UpjQcW7NlSSqZAdOF7hslOyIPWkJ8KVjrybIrn3I0FHMwlUbzBIam0OnJNUoaWkjSRh9u
VaqGq8QmEej6CD3Kdlr7MkVmy0gtkpTfYorETA2Z5Zq/oGUAdOCgrDoQtpJQY49sZaOxap8mWSXx
zjUw4pPV3NLTbnTwp6gqQGFyuJkUciqKnBMqpC2auk0+QPFHB7OSIp8tQn3sAIZgWpY5ffRxNfP+
oLYGNnjUIUi7AAoWJ5Ku535nR2XO6VzYsgwJvZlvxxTDAiNntQgKAS2BPcFdnbCre/qLOdZB4Bv1
xPL3zy95/9h6diW/qru+/frqL97k/4FFjUXjbyxq/hdL4VvxL//53aYfb9Vf7bB/XBa3n/DrEqfZ
vxDOSbfUYDHTVP77lxWOuZyxTeO26Zv+w8v6+wKn/rJRqQiK1Syam7ZgJvbb9E37hT62i4/VNEyN
gTCL6Y89htX9t144GwN7zu9//pdqKK9rntXu3/+VPuA2Xvt9hbM13oCugf530SSYLHHbeO6Pjdwu
s5u+3dRWsE84X05mpysHKFBdSK1lHIwW0kmny72Q7vBqrOReNJPVX0nHrZ+Q589XbSwzwFWgUjeX
k/uIKOpdb+o2ClY5YrAbU2tvWygmyx8BQkCkzC9bz5Yzkzy54MdPnJuURXEo3pdcU4OlIzUC5YlT
PyVz2afHxajkUQxyfoxNSZ0D8uLWIJj1ZKmwF1l6JN+dKciOmja7AothPURJsjzOY2YjD+0+jUXl
J3amlhw7M7MPsh/1i8lKdATqfC9Cqip0o6K6KKou6KIC1GNaEl1lDp8ZK8ilXZRzYBETeETfIA7Q
8QFQRspTWpX9FSAZ289Uu34iwsW+TMA874dk43osqX059LL7TpX0fSQp8bh9Jwx5FEw5GUXKMH02
bbScj9ItTiTrLY/TxIvPs2J+s07ZhzRl2uWs2bsd8wGutp5ftc660qbZfo2ksulSJ3xOP96lg2D0
CvkAMI1Ffk64hOwclgDtKzVIuwGqwGySbCVcNYiV3vw2MlE/uQNBZX6iTf3VoJb/xd55LDfOrNn2
idCBBJAwUxL0IinKqyaIUqkE75EJ8/S9+J++ce+5ET3oeU/LSDQA8jN7r23uJfraq2TXdkCPxozS
4ydMnvzhW2UNITrehGkg4kVyLMSumJ381Tb5mLMywTk66HGbopK+xPcXPli83hlu4AZRXH4dHVR7
bGcz77K4Fu/E4OVLrzFPSiEEWc/QXIDD4LXco0meNmC4XEAwLSsz7FjWNzgUbz/mZKmzHMNtiWSW
L4+QQ6aCtZfv7h9ulvjIKaYS72Qzk5eZecXXHep4Wezxm4b1ixxe5uGtrA/3jxXZrrcPHN5yhbcs
tNsSv6aJ6PcOlqUvdX98f+5+JM7tA84hb1/MibfP7P7bRod+cWQ+X4CROQQ6YV1MfH3JMS4+VjO9
h+7p0fmnb2Zksr2OavBeLeMsz08BY6ixLZ67dvA2WTJ6VyNt85MYonTn6ZE5OTQj/w3GRQeepTOv
EhbFpultBDosQjaxG8A2CVjabuG8GKHBbXtpUf1tzGaKTq40WRBXNEqepbrP9I44dZ0JjbOdJ2Cb
bB0mHtQowim9+HuhoNlXXjXRD1l1tPeUb3/DKUEUOMw1lolODaTJRB00MLDeZ5JFm7Vf+8PfbJSE
zeggzrCpBOTJgt/hDPX768gF75PQimP+3hejx5E7UKburTVH+73B1fqUOV696cDZwQuy5+R3TIzT
aVmIsvMxHDCymMenOfayC1e9eu8SqODV5LR6nStkPbiV40vviuboLfCoRcnC0+3rnuQ/4bab2hpJ
3Zrb6CnAM8ClNQSPCmJq2OLDpg1rLTjWwXKJG7reMbLsENwmY8HUvE9ydJasOyYQ63gI9J7iCi0+
xgR/l9pLtvHGzL0MrrKvZhWNz2bNLpA9grmmPIlRB5boMZEcu+dR5fZXya/dUkPKg4KwoDy3fxI8
Kpkr6Ekei1KSk1sFFze1DUwGwNhF27+Iiu92M2KT3gCatzd2hFXw7pre2ppbAt2GDK3Ucg4GGjCk
seV41IbzVqOseUyUEJfMrVPGRFF3tCrD+eqhElHWWVg9gJGz6CjbIT+WvQWGCYKKfRANGD50Xe9B
4cl31ZA4saBAX0hEf/HSqt7AfWI2axttuIhyvg/X5gz6RzIcnaqP3qRlMNwEHbMnRnV4VG6i9hDT
SSiNSonazc7Z92dNfkJ3aZxdVIVPOO6DNSImqr7OZCwu3RFRdw8WaNuoJUUt7KfFNz6Mv/jyCC40
pr2dMH0BO5A+AycP9qwUZpMKtfaIHjEy7L3T0K8sZnrvRN9ZBzFUIGpQSO27ib0CPNnuwudPOUS7
HqzRYlyTOa22fuu3r9TGywoOjjwmtRk/xvFk4BkdfOQazvQ52V56gptG19+rYNPnd48q6PLVlGNc
TqwWR3AHQMisrc4DMRb/JsqB99QlLAosIuJMetZ8idhJTl1tcKtM+E4WZJXElRVxaHWWdcA77IZd
ik+4qyrgEogtgg0uebi2KtnHTsPtHQ36j3bUuct8wKUD79c35KmYGHTR9OqD6c7BHp0hXCJmFjVc
6NLedGruznmLf2Yl/vH1NKyyTwQkEhtpJbTaorO4oIRsnxKzSfYUJeN9bDKv5yAaD52p3fdOsxsy
Rn/8Y8wwd1okM72uUiCNTfnaN8HyxoLQP81TbN5vCfuCbwQ9cePM1nEQVSvJc3AHJHyjIW9p2s97
uRjygAOoeojmmgE+ms+NZaGLBm9csS+KkAItorhg74IjlOApKnkhGwMzKeuHmhvC50DutHfsl9Y+
QrcPrsiWhs3Uxkj67ycV5112sBInuxlx/FQoNV9iOQYnvB/5txoFSBr8UiscKy9ELfB8Fta4bmyr
/BuLuTq7ZYC1BhTIKiL9edspfLZl0T+X8ZwGWKMjb1ve/VrAGkomKtOc4T61+34fRKV1Yg1q3MyS
0HfyLRrv6PIL0Q/q9ho0ufmd+a536u9eMMudPlmIOSdzhnYAtEdV20CmxP/hfSUVkYeaC7eRsS0j
7U4ilr53zaScCRT8VpNG16Fub5Njih028TML2vYGrIedTkT68KobrP0/CfbSKB8VbDWmKbAhq5Fk
DHJmx12UlNcmkW85pqxH4rGhOA4aAkFLUiXsP8Y4gNuhaJ65V+e7CoRNke8cR6/De9w05RXN/2Nv
cwCwv3xJsip0y+WLCnYOoylNtnUgfwWR4DIdfHvTIKrnpmU0SZY70CSveLZTT2y7Dl1QLSfzWJI3
uqK+MdZmMPRv0Zh4J540pAdA2Nuiq0yB8Ob6ayE47Rd6VQY+kZ9210WK6WCUkXPtK7JrPWcKnlJU
5zu4IwyfQdv9wJQ4dvDGnoXso2uLQP0iK19vnJaIQ41fJSxbzjl39O1d1mLCgLjWkU5sdBttEKaZ
jPa8zWbX3jYM+f/YqV+RFO/NLbENk2Sr0L+6HG7nEk8ofkhS4Q54PVkdVzWtLXcN4Uo+FM9wnivz
lVwV988spmJbUfiupcfyDSd5E87YeXdqHtotgrhpa0Ms3vraB5esGErqfGKCJ4eCvs6ujzZqp2QZ
7bVWpMr3rgljNatK5mrluSCBYdV27rALdE+qscFzwseD/moP5XvWscNahNVuSKk1Dm45NDsJJnQF
UbDc+IXrrLPC7pjUSpjjxnjDA5Zt7QBJK4fD3fbm5aHR8oiLazZwdWXM24UAjLWeGQPCXuBGw/lw
wjqMxtcZFeK7wd8RfZ7uDKc1v5l0u7usJ9XF7LEK8Z5IHU3VcpJWsTxOFAUVbMo/sVsyEkkZTgYs
UhzoH7eFemWHucd5qGeHalj7l0YmV4Ml2VogKYevWZnP9NVXnGnopyxGI7Wa/R0Hw4CZzrP0RgdG
j+x3cT6JnRj+RMkcHNAbcnXV5iJYmY2+2OLpaHiO54Z9HvDho+yXrO9Z+qjxFOCjAVJZ2I/csc1B
LI48+02H5xCPVfphesDRpJngm9MROIh5ltOLHoz2dwpGJmysOtkHC48U1RNwJGqdnctiXE6+Xy4k
lzVI+JoUHe+KgW77JJ2uupVAQT6FjS9lDXYp2jHfxArMqYIt2GHJ9ajj1nhS3KJkL8Ll/5LAA/bU
hP2bjEyMxe7dY2ykvfPKoE9e08AdyBqR7Q6IExKlISO7b5U1PjDZoDH3noHyjdNoaG86CSoydtyI
bWRfadJ87l5nG978NwfFcpCpZlczuHHyiOto2Q01V14iiBAo2tF7G6ds3MgkGeuVia37HAdFeaii
IHtM7YptuqV7E7KFb2fnhEUXDN+EdND+vugjhJ52BzO1l1lJONEqPRngbrBOAXlVDuGzTfmbeLc4
hNqvT/6EJN1LBgbfLoK0WKfRao7lx9SnhGUb4rW8w18qT393/NEmLk1qxnrmIc05/aAi4KBIWfJr
uTT9pvX835jhlrv1Xe3jLtGgl8ziQcfD7/yOS2+huG8nTTUeGxTrERfttx7wZeJqefKWZufnQDl4
rW/z7HWkduXHWLkjeoAyYJfdGmxFgfNOWp6nrE/Z8C1wSHDvXQqwnj8iaMQNTV36EFjwVFTlUZQR
LreZbGQwlD83r5p/zYIlup3qGDO03YWYtsfNPEbuET1LfKzawdjkyGHDVLUP0925bNKUhl3s1LsG
A/Kl6VTOkEuLN3AqxHl4s7vODDyJ0hoedD5/8+xE2lUl/r70nG3dgXM08fwVRvBG9vxLPrHRHGS5
Hdw+X2fp/FIRZWoSqbmq9Pg6ES5NDG3mfDbj3e5cZt4jsZ7VK5u9iIWo/bYo/YlgpXpU0DnpA5Gu
4nJezmRMcJqr77SR9SYvxdcEh5DAyYDsa58IWrNDKjqWWbHN7KV7NY26fAA1TXYD9e62XbJnRgwH
L1F3+tOYfxCdvdbZtFyZINjhlHZfc2p+VfdaKjXsl26a+21AnhS0i+SYET+9nmT+y8jvIXBC4jAw
flCOYhutr+h/Puv7us6dxkdosjB5vH5+iCLXOLqDH20X1w4L6IHhEiW8/QqvhhLGO04WHjDG8jAq
0oFznTPSRBy8Cdi0knqO9rRdnBr1C9XkYDbyaOQ+AwunKXZ+nF0oS5nb3gMBswwRm0nA6gZPI1wM
6w4/GdQDlvf6z1R77HlzhQs5k2JB++pjhQim6cWIPf/kLzr4BTyxB78KBlkX8bE1Lbr9wP5jcnId
x4JoKGmSn12fIWvIK7m0epdRC+NPUj/z4CkispC2Dgb+L9xWFuEEeJMmVZ0yN/hVO/p56Ryc5YF1
TtPghM/wB7DEHzt2t1WbH2HYYpCmpkgHGTzUAFVT4M1nJjkXCDa7gjGQAdkpg0e5dsyy3Ew9maKs
Pd6qwjgZQQY1vBnPTkOsYBNl/hqZ7o+bZ1vVMY01lkMc+GycBJ3cIPOLQhoWwm5BhNwneoM/6b01
g/eU+hYcS7vXlbzvuKHhKlypNVKWe2R9XwCDS0fDfdYckjkXxIrS8jP34bd2QY72ZgIuZsJvMTDh
atpC4Gwd3qCY1hqZeuR4V5iJ8QoznFzZGfRJdAfYvSxMPsSoDrT0yw8XOPtn8p05A0wiv6a3Jpak
U4GN3RlBdfRNu2EAgM5SxLuyMDLoKQ6y5PaNpMGHRhXT0TLVX+ZzyE2bGaSLQ6B40tsvFqlUpW0s
Nygwn3XPHrMd+w+Y4bdair+wod7bIPgC1PCTOf6DRjUU21BE7eAnLsTBb6i7rcJCQoH1j60vwlU1
/E7qdjyRr8bV1thqCx/oEIP5+WgMhPSeEDlqddumVjSjB6+soaobthcWcZJTaPYoiwpUEkbXBntO
PFbmfTnvHBSb0PpRyRP/WEhjp5vyOPX2rqudY1lhMrMMd9/Gyzcs6wlaZcGGsl1OYFHJNsKqVSV7
EKWXyk+mTVLorbILjlV1SOM7rzcxmAjkHVBrLM3bO2j/WiljXdCnrbAtPQf/oL1bvQWXSlC4aWLn
TJH/ec1TTm0esxRm5gl/DLXyUEQ7VtBH4pQOHcQzl64CedEdcnMXFSbpW4Ha2pgTBG4q/u1mYFM8
06bqG3cMm6JXbxiLtYODOxotgBcaFT11/M1YjDP3A6DA7sldsquVQqdfFnlxouwwkOSIVLh4z+L+
STcclFF9Yj9mQLxTYZ0tr7Bt7+STFJ1kzjQDcs+t5Nxipz2/WVNyNIvo6qiEZYtt7oAma6yDwSGJ
8wjBj9rD1Y5fbIKo16arPt2oP9EPo+yoSrQ0tcB8z6MMSUkcrZre4+pNEkbCdWMirGDn87vrLHrw
PMOoCC+vXxvsi5/6BsyBYErYF4Y4JnFhrge8j7u86uEtR1XWv8HnAVuokpoBRgAmhEI+Qw3h8VRM
jGE51whoD6rGDKZTYMwjYYmhNaaEdtiMhjYEuomjC1zkb2FpkMiepAhI+ulrqCtkgmlZH52g12cq
VdL7cqd4X4K4O/RiSY+Dx2SYGcF0x75OZfXsdUnyJ+pL8cmIzUFjqqxHVoz9a9dnANs7TE3WkJm0
5UN0LMChHeMap0pA4AsvqX6jMvHW7HsqMPq0ez2FKt744e8ijOLEbSu32mOjZs7xvI2A/uBlYbnO
c6J/uoftMTQaXFq5RHRb31w0WWndcs2XJjpjUEauVQTJI+yWZY9HP/jIlXLXqenqACZJC1M5qV5I
IMh/Q7BsdwQwD9uk4FQCXWMdzW40blAhePUJZnp86+DY8bBk/WfWJVEIycPPV52FIbXXVsEiizbM
VGQXFp2nH+jWGTj0WMJbbrgqaJk6NFClV2wd0lCmMnr2rCYIoTeLtVdO7b6XbbHViSf3bVY6N39e
/sLJic68peiQ1b3eRjWwL9eMaXhFbKYHSFDDkROlP1WF3+5qT1loXDtbfBDWoM80HSSs3UESM4bn
ECMGYxI7zp8SAliek7qODx5MhW+lBtDvsv8AiAyszVPGuaQZDLFoOyuo5MuxqaybC69uXQHvCF2B
5rFtmWh0vKDfUerPz43sIQgO6N0YdU07yhj1uTA3OLm1P8PwKru9w252rQafwtUT/amLyX5t255+
GNE/v8JNHpK6MB8U599D7xpOyIrZPsb5fMgCUmBrJfuDXzXqkHek4MnAMa6Jmf0a7xzc2U2BENK2
lE17HdjpPTQmuQuDX72kzmA9QbyymDVXhJ2poYQiBySD4ZcphxAN3F3mkFWHooTw2+RkcXVwfnnM
DcXeAwwY4m0XJTvCSh/4sfWfJdfqFNWobAFfkSwZ379Yknu6YwwfhL0KnwNX5iaOXHEe8QSvA0Lj
4tIeNiozW07zKQKcU8pD5eFuSsFxbeIe24MiLxzyl4CpVirw8ZOOCZMvxO9J0CMOVpdtyKdgZjG4
zZkkjYQXzqBa+LFHUJ2ZodBSwy4NrA4cG8dNPEl5LWYN9GKen2BMJOQamdOhnisQG0mdrb0iug2z
9LE0dVDK0dQfWzhQIUSwkigg0EBtPVOS34er92CzNVC9ZL0QHfbElTt8V4XAOoV8EzMOOxMWNkTu
WZ0gHBqCO6yN56F28zt7mpDzZCQANsiI5nAJZQQJA05+HtH03DV1HSlMeGcspCcaTLxwDXkhoQ7k
UZS1N/Kw3HM0QYrg9ZzrHq0PNk77nFV2+WD5+S+nG5MtNK/ioCLd7vDUMkCh5yrZIfN0DJwj96/1
qMWormSleKhqwcEmcsz3g0iKrYzVp3Ib/Om56z9ElVPt01zlOyC3XxpOQVjPBbiF1Fri02BM5mXQ
uf6OM5ylWIkXcZz1WO0Sx8TLBs3tzCoq21KgbplxbbTGCGY5SlBvV2A7ikqEogQLZMSG3FRjU4Od
jczdxBTixNDS3LAcT7eZzP/qtLRPQ5ZMB3vCqxWbmfgCkupvcLRNYRL3DlYoAfLGZT7bmIm/9Zd2
OmoyaaBXLfhreDZsJyQIJH+1PNcT5Z+ZwXiv2naKM5nXVjgmfb9p2AUhsIPp1hT5ui27/iUfs2ET
oBLAWNhyB2Z+dyQBmcCYolTFAQLgb5aNxa4tzPGs+ddr2ywMuByeBdjNlC8pMo7VQLbBtnblQ1I6
lPaLVGB0c9JIYY6Q/eTCbHc8o+dNatdBFD4hB84H90YAOyqzogEsvm4AQz5rmAU7YBLjqvCCFFw8
AJ7VUjfVzcsdNlFYJl+FZmsmyMjYG5Cj/piDai6tXMa/WPySgzA0MoupYCkWsTE8z83S7vqJdMiB
mcrjklZMKzzPYPKbcg+Iyj6QQWZ/iOU+Xu2L8s2XumTu6hRvLp0P6gHmz7zM4HFO2XJN4EaPpce2
cAm0ftWt/k7TMr6UPbUMc313fGu0MV2aNFsgrPffCFjuW1x+iHIrI7SUBzKndrXzgbe/eTRnL+Jx
J7oPp0iDR9twSmuN0VyhPeQpQ2mOXfMdZtxdteLqz3Kc0as09SjJn3bGmAsiq7FQKV5bnBADR1HE
vJVQs9AvCcPuRTMcIfZMbzjMexT8Zf1rSjLjvQF5sAc3ORyV6+tPcwrKmxg8xPGx47gXu/F/xkoC
wzPYxaNiE/0Z1aVz9RpBjGmuYrBaoMxXOGV5vnmMOTq2kGfg4vU7xNrijeXczz9JDt08k2CdsOAk
ipdSbEiQ9M3wgolmm8S3I/l1mXtPniDE5Kv1g/HW2tV4qOaZ8ZfhmLsWjMoVdjOcUcLRH/NujA7I
gfF9gNFTP0jOevRrs4Z2QR7za+tZANGLyqjCYmGikXDpWD5bd4lghFRGQWPdzfzBeiZnNpySOQtN
0jfYg1UxQvChfSS6xLrqwIkOwmOeqngmH2yzcz5aBIYb7jw+2cVuULTc32+AouV9Ear7wHTIB6Og
VvcoBXsjnODRkIjBQPi8WCVt8iwXUjt0V3xp9Lv4O/imHS8hjBJDuqy5WABk8/JzXTcH1uzNsR4N
c505OBtir7SvPFSDx0ryWoAelqQndl39NUsETN/KLdvGuPFrhpMlO57lcWr6bwIwS1iztFYr216A
dd0/lYr3+hj1PLvCpuTvU20z2R0Qlj46o89Ozv5qlxyBQA2HQ+2g2fcSsgfaTWZ9mMjsFobuMvnY
Re67cpIVviwTUccStvY0fkeMdgkYKWAvBSXMkE/W7J18Ss0mns5dUSFoIt/nZy61ghgxDwkBw8OA
EzEqEn5pJABlXIKpyf4u1UBWusygEV2h+xnh6NeeOGVzujgo4g2ZPFkIt68kMNq9vyJ+RoQIFbCq
9BAEe06TpaBf5rngLNtlUdNbxBQleu7IPFKh4cdPWeoD9FqxPXXrsBwNTiRr7r4tQcrBU8YdNNHC
l0tHKm2SCxJm++7DBAyD5XW0i7eFrofTFELSO0E5o/deuU5G2AG6hJFaV+cnwLBUG3PZuFyIwYAr
r/Gy4GOUZF6cWdO8Kou/WUYjan6XWA+Wi6OB3eym2ldHP60HzrcBCPpbOtW4IwBym+3BCkSMVPzu
kJV8La9LzWN3RciNxMGhsg9T9vI3tpYBnS8C2n2ZxlbDOhbEBjouVKOrVAMyT9O2uvkx4nN2TSJi
BRvzIN17XFGnGJlOKOhP49D3WXuG95neFkQFsnjjtJhutBoL4EjbRNEXsYIEKpHEdbqbi9J/ZLjN
M0LOfUkvMw7sm6kz/KNz14O9j3005fh1cWyvgz7JQDCy/ijUjtFHxUK0HloSM9uOYSVIKoxW+QSz
kc2dIOM50URUhT6qhXFVlwk66a5S+gyNtkXiFoPNfGBW4g9rmbju34goX8b3IwmttNE1OjHTC4qv
QoKiWteW1X4nsALsq5XXsMtdK2l+5BKLq4H+MFp5/LKnYHbpkW1vWdiEVVn7ZFIomacMeWB+Ynva
uEx6mvTagMp2Nmo0An0kroh9GJjxHNPnQOGaRbiOnKBObo4mtjhxuNxX0PvAjZWxbRQb1G6ZQSp2
F5hr7S0e8h5QoeOhbIOSlKkqXxQ/qzECeIQTq46fqQ6yddWxr/ZgfYGwIKCXyK2QNOXyYC8zikTD
dK9MRO4W6aF6EIBat5CPsBxXyY406OGFKhnpoz1kf2lP4PNPfaQQ0s8bSjs3obYo3qjRzgtzA3SF
jI1Tdz44YurIx8PeAFJIo3OfqhufJijMfv4w6tkPvWi+eTW+EujUbM0a6AKGsv+wj6T8rYf3lpP4
wWEhnsDHRoJt/FL1gpx8ELeBAcZ3p3hYNDw6h8ApdwTGIFzAv+AyvT5NDEFCPbrRQ+Paz2XXkafh
+AeHxJgwl3RIsqqYS9RwLfG5JQDD6KXBjng+ylMqqnZYz4zSupwmO+7vEYTYKxoVfM5e1eCPJ85v
ceiu+f7sl0VyyJau/7LEWON1y0S9jn0mozzG2E9tvEkPGxIz/XeADlW1bgUdYTaZYp0ptKD1TFZQ
lwPaI+QEK1LKFKirl+qSpl36TuIqnwea7uKBrOD2RWoJ+XqOX8uW4tCbm7eACS1Z4YEcMVU7gH/n
VZPNsrzA2fTJHrAkUB2zjZCOs69uSMwDRYqBRm6cWkyPDA30calZRVL+4PYc5CYBlL2Sojh5arxJ
SAxNJh8dKEBMjA+Gadab1smcdW8ajwzHuvVYU1+UZXeLIqLE/NwzSzDjU71O1Qy0vAMPdI/fxUG6
HewFevfsPZg+VCsjEVeF0pfYZXziubNgsgckxtIr/1qy3tsSZlQ9AyRqV02DMWeMiKBj3WeumQSf
1GTmuwrwEY46Gv+VO1A6tv0dcJwsVOS0QGYYz4nFd4gnDHL3U5N0w44kuOxWFi6kBoGdxJoPsSg2
ENKcQ51m7w5GlnFo4z1jQCZa8K+LY5D5TPiEgv4gpvG3ldYM0chmZEKZvhtNkp8qO/9FanJCBIL1
OdUA1IdeGptghBkHhb7fkVm8sQO9bdrFOsy+dHGwcjqZ0RPK5Gljtvm47wnB3jWofv8GXvQt8oSJ
VAWFtC1ZDBZ285azQD6MvfQvqBIZwi0wlAsyXu4Lxya0+/hQGPa0dUy2FpZkwxgIa/nmyZQyCEZd
4ba1eAApSBI945eOIQ/JwUQLEm2Ee6l4UyRokU9MHoyIf9NHfUR3O6gSyFCkM75KiT0/GaDbLbOG
VWN6/tVJWTgPzvzbn2ia7cqlAcicv7ZVIp216+qK8ZLFNalkW75WdxP1CEv0NMFd9LPfHiLt+zqW
nZeFG8uWKJAt6rs12JNn1kbfhdFRVEyTz5AxG0JvXuC+V/6hmb1Xw/EmDnxkhGhwWEWYtv9Z55a3
c8BvtPcIvTQ11vXk/AL3nezSzqB9+CEt4IHAyz++QqriWgRLAgWkXImr7iVTLJWEAJsoAJl08VaZ
A1Nv4ziX7qMV8K33ll8c5tq2LnMS3UpLf2XZc022Ym5QHLWBEzJmO4HDJxR+0CFxXY9W3Bh7cAII
aOzyC8NzSGb3uSdh8aPRBNVBPJ9ToD8tpq5VS4pp30XRHxBG2xSI3UsnLfaR81Pn+4y1fO8ouu4C
8b/eVKogyT3/RSMMpjz5MYcMtILH2MbBqDR2jN/8nLjDaDzOhS0ptuxgB9iGCt2tr9kksy3qlPko
SmJHffD4mz7zPyan+ci6Oy7Lzh0H45lTrkwH13aHDa3Vwda9p3f1nhWDALXkWdKUlGoar5abXqFv
vPqxf0gyrMRGA4SJgRRtiKbX0l9B1jDvRWe9qY3sAjCXAbXXvdZDchy6PIzy5rdN8Ze3Bni0vvrT
SwF2BLd4cddn12aVXKMB+IWVvcVeu7PjBhXhcAvM+tSL6uql437xg5Bpyd5OhwtRR+6pN3sY4EhM
qHw0XPwMvXdcpUenRKgHZw2OK84mr2OEUdX1a+IPO/IsoltXwKOvZ2O79M5xUPlfkLwX7D0nWhws
tz523czA2WVWXPUFYnFy2NDFZNOXmHKqBsbZm8iu5S87hwiskyRdR2gayKX1i3VGmjbtteXe93XW
toOAzDjPG58CFdsHTRAhd+6A3JEMCERD2iNos7UcgAuDuPQO55bFFRCtYxmpcV6LQUqCbMduHsqt
h4Z0YaHTiro+WSU3WoC9ymbKEjgbcKMHkUTXDpHNdSxyOh4EIkHOCytG9loNR8yi5VMh8zefch+f
H5Ronw7EILiAUwklEk9PZ2kfuhbPEj3H/VQpjLUA+b0m4osZaqIO7C/11elsB/+9ZzwqBSe4r3CZ
4ylfe0q2D1Xp+w8gk4kIyMdb6kS7hVU4vUTehWaunB0jnHveeZXvxn46DXZ3SYV842g7mRWGBquj
VkoLEyBMLdx9Xg9cBKNT3gZ7tB9bYljWfPwauH30kMVi0wJDpTlhNclkKI+aXdKSRzE1Xwyn2TVk
g1ibtb92Fh/rp+wOgzc+GEPHFCg+m5jm66F44yRCrzaFgKdfm2JE4atGpjYE9cSQXSL/G9qbxLvq
DpbaIJWRf0fHTs9kGGQPbCeDc8w69JikLXZLTU0YRlo63y6IggO4u5884LhEeQIyCZchaAKiXwTV
8XqcSUhClxvcA4H9y8jK7KH063L9v9aEf3HArLt+/783XD03JJ79v0aEf/79v5wIzn/YtHE+QQQm
1DWTddr/cSKwnPwP4QF0MR1pO5ykAhPAf4VxOTi0PNsR9Ans7gLh/F+vFdYGF56O63u4Bkxbiv+R
FUEE/2ZEQF/ieo4tTR+LhO95rMT+3YgAnbSLOd8RHRSa1UAVk2WDAKVi+aaaEps2BA1zHYyzILOJ
uZMKJ6ATEJtzFOabQUWQNbOp5E+sSAbdxinoLzeqTP1uk8rE466fOxDRtemVDZOHMfH/ZQL8b90U
gvf+/78JjGrCcxxPWJbn41v79zeBIKOH5qh/lBS+vvFLNdSLYBxgNtGZEC3NcBWH+jwvG2HYJEim
ctkRaOH8jQKriD+jKlI2JVZpw2Xylzl/53y4Q0usqmSdPS/5WmibqB0VOAHP4Fa4OaiSmXQw2Xgd
CORCKncr0sXqnhsjCkg3LOz6EVCnACtVpq7eqMmR/W7B9Blhum2RCFhuC0+1WkrcYNAiPbnJQEuF
abkAfUxF0z6iMw4A2VrGLELUCqAbGNBPAyavCBRAGzXGa4KnC/I6YabdbiBQ+ceu+oR+y737VVMe
WGxqc1ecSJQK2AQjvmGki0Z95Q0FCCwd3c9URYSg2qQcykUIbdq0NvyQhwipirUhqmR+Gs0GrzLT
4/mT7EAzDuEwK+N5aeM6Z8SsA/c4T+M4b4o8S19SQcMYu0U67pIqnm2eyh2fY4eiIwEQMrXTL/43
qi68JXp8SYIaySZcxkaRaER4JniB2nzKWJvIM/Y5EMs2eTV5qOElQjslT/xzMIWlGLkg8Fgls+6+
2zKJvOekYpa/MqVsQM4hw5jW2TiNn+Ayi2JL1KVgnDnFyfKoQJjmSJANrOayFaTJLfCB0rXDIP8o
Rz1QbZFOfolNwI4oiloNEDRLeRdDZjWftWqT4EDfZN1GQaIo+Fs02c2wkAPlaEqC7RzMABHQck7t
ZWBriyxx7FlN+nHQlhvUIgxYCtdFYo2kaDl6VosPDa66/6F6xwpCfScMhzYS5Pek8qL/ZO68diNX
tjP8RDTIIqtI3nZuZY00M5JuCE1izplP74/aB7C6p62G9oVh2LCPz/FWNcmqVSv8wcZoE4u0tfT6
rN5rfs2ND1svLZ/7MI3+5EVAVp1nlm/8ymU13NlzDxQVhFzDa0pk1qtB21NdOEL23oasPMWIyxnD
cV2jm1auKs5UsNZz6QdfC6y/fgj8zSGNAF3nJCUTjOOQS4803oPeeDtVCB9d+IPBH7PCHAVdfOnA
C+Baggs8WSgPxtuF5+hd5kNJAKFVA6wvc93hjkHmbOBs0zN6QJOfisTRDA5bY4CPoYhN+aPtaIBN
MKphuBuEHo9Ui29HsWmqbiauRx1/AhXUenhBjFtau0AbZ8HRPICITO/BzIP0F7J9CVI7jUumDjwk
DnMcOAoZuO436hQFJjNUGEvTZx+KZ6eOG3EL8qRj0PC2XSdRevIJPx0+eqrFhIZ/Nh1DIsROmMTq
3UrUU4ZbatybnA54NM0yqp1X2/I7VHFCQJqrCjeDJ1E5udpnVh+B6hhtc4mXfH3PO5m1FwGcPWuN
B2gxsZtbZfQa1IwosH5gfQGUB8L6ryiGnCNMEV1SW1frrhbwGqBdLFVWIGblOwKxiTT747d0TaYM
XMUGye4YApWwI4p6ZFI2UV616NZiWMbAQ5f9GjMz/fvQkSvOFEn0kqLxeSgc+ya39eyr25FJcR34
+QsdOPcyGcMQRqqWBT3+LXNSjnUM09uctMYr3H0p+/xatuOI8ADMtDsG4JjbwNw1d76BqxL6R3bw
NRnkA2ARIDE5Flg+GCOGBPdgSVrE/PkLmD8BMECNWdY0VtqsDdE4khovOk9cH46YCKdl7PqoWI+y
LFeFYY9f4hzQ+UqA4r5TRppfGU7BNzC19rEd3BJThBppJTwxgD9DwKXR2cuVL6vwy0jlPfAOnfF2
ygDp+T0yF45EWJYO5NfYbqKbUYx/9AhrVrw0aHlMkpnJEgJ0pu27NPe+D3H00E7IAjRlW13x9Mwf
nbZ9HlxYSCEgyH3s9jGtd3BJRczW7ZrCZEAeRtnFZHGgwy5Aq0Gjzb3MCxfJI8OFIQWxrStBCWNy
RDRLgj9tPqYPRGywQdjxQUaJCpD5OjYU/Bt2Gtz2bunGa9AjFWPIGlx8Yim8ywPuBBSWypQM0sX6
jN5G3f508OqJFpMdFtrKLTvvNZ9cc2ekmXhB8oCRKlLF5Q+qX6WjGamPD2Vfqi2uEkg4JVJgN2SP
DSYs2CBiru4rdTMlSbzXsc/dEknaq7SPMVWrLf8CRnkJqMOeXroRGIbfijbdlAF9NVplUf6DqxEU
ZVw24S7Ko2aXYtSw8qfAABbrZJa4CElfIIClkYZiT8sXWwwNU1ONuvy3Cro/Hu3hawxy/FVDNvV1
tFzv2dFj+wUyEC1Lqy5+NDg20zIbQw/Oiwd6wAd0uQrZFywVu/ZlFMEMv9STrvxiWaO3cgwHiUha
w8XvUW/qP05Ul3dEeHrQDmfvRpqq+WkwzHpoA1r8VQ/WBE4DgnItimvMoRORLE1PIEgsRvs1rcby
nmov/ELATNd16E/fY6OXl40TgKx3wJo4STz9rAFAf8fKMd4wAWju4agyjoVDBbEczEQKWKh7hqtG
0VnYblXfpCKYHqe0MPGrifGOXjeARbodHEfpPucklTOQTMPdIcK1GcAHHgUVBXk3Xge5p57jeOKw
C0CJi8mU2SziaYgKa5M2+YP/FcV71Bf1N6dS3P2EAwrPMASBRnMfeHQQNmKTBYxX8PykMuWmZRMt
MpWZqFKFEYoW3Abx9xh2oto08dRdWjLr7FWhu8m2bmq0WEq7o97Jy7zR70fgf7sGL+LfaeTnF1NA
cF9Ik8kSDVOVTFtYSPTbJjGG6dolGUNLa+AbOF871xiBxkDIpRmU2ADOF34knSdR8qOXgy4juUqR
T7d2HvwN5JPqLqjXJEHxKrc4XCvDyIDR5F6m/RZ2C6Gyd/wQTPxsAbDE6bBcdS5UgH7wfNiGRUfX
vRrf9OY1JpYLvRWQeUqsk68AzGJMD3cQS+i6FEr70qM7CAW0c9F0crg3mSgqIzFe8tAyXlrTHoe7
1oVPlY6MLbawTCisyfs7MLx9hxRsNXVFe6fIlMIrwxswgijoYjYXvmxhyQjCeXzlMht6CkeruOdG
droLi1EEwlNkHaCbkpCba6yK4hfMBpls9RxL6m08WFhM2YPJ9ZG4hrkzoz71t1EHq9OCfVIsu8mh
w4HkkqJTx0yeIaIXKeM+Ka0EyTxm03eyB9qCbAFyZq0Zu5cpLW5nLUjwajDTvb5DdUF3CSahuhy9
QtKrjwcMHT0/+iLagXvVKiz5h+ToRqWRAdWmhkZ7YZgYfy9sNaGe5RZuPbAlQy1FFHSILnusRy+Z
hRfWVm89xhWJT4MGdPPA/keCgBLb1foqXATkGc9wSfEBsaa+vIm5Q+GRDfm9BfOGeWyrQ/g0i7n1
i20ankoe1ozpAuIe0r1OPHLYaQ/INfUMyfpEGvBaZX7zkEQT1/JEz/26MloFZ8nGrFsLECaQZFvr
gVnDTZykxQt1vUt1BLOWr1G2ilaKVfRgWxEYByY8ZigZ1XkxCpxKGHoAHpVsUuzZ0ePpuxBkpkz7
DPk5fSrLrUBln3nCJLUrHew0lMBWAvCj8GkU7Kk2REY4YoTqgzp+6lOUEEO4QPAsg9D5Vpo67dyp
JvYsG+Uy+O0C80JAOSgwh4CvCvgD+YpFYObim1NE2ZWbIdaALyE4XjouEbK33Vzf+XprQWOJ82cr
Kbpt3LjRiwWLEtBDkg+/RGOU906Zx8CTS/Qs9i22XvtMmHjz6AnNrqVsW/3Fq32wpP1bERAkxiBQ
4oy/RT7CSms8xcpp00197uwapy9gQWlWoFGqeEgJ4QT9x2QWdamHgJC4/509GiLNlVtnQJFKLWkL
sIjmZAIR1FDJIPujRTQJc/oOxG/61hpja60N1U4PdlfZNfQXwDH0q8JfwvQwrytpFt+hqucwD0ss
ujpzsAAdY4ol8Go0roVfPZB+g1uAUbqA/R3C/JsLwiCHkcuLj6+Zaub7OoC+VNh2sA/wk5AKRSh9
Coc9h643lokD7T+usBdBbBKULS668UajDXuPtUX0u6K/+KftpPYFQFn14g6B++CPKBoiNm6uhK2l
2lJmtMAB4+OTg3Va/9vrBw01aEqWp6b1GTTlwcQIAIhfUm7LarSfjSqHhKxqHW3Huf5yegORUPB1
5XjbIde7FAEARiYwGSCahNFDMnQa9nyYfu46YWUXYxMOWy5LhrjUlA7qoQ1tMp/ZodKHO53MYxu5
1fcQBbuvBm63l6Ki20lnXeymdNiRvY3Iv5biSRY9Nhdp2QeXBqZGJsbCfrVVo8juhGYiYsduj/3t
YA3tfhiTehOMRvd1SAx7a/sk8KVuboDxdLc1vbJg4cGDuwIR+ysfDG1axF4A53bCQww6YBjtmg4o
DCDcNo7QnRTORZgPYs/t8zuA5fFLAWrajYFhrsGhQ9TDVVBdwa6vTIx1VJiDZY9csHNJE3whSibX
qdOm674I8RdICnYnd72Lg5ppMjiFoauewDEjFlL70coEDILKHtyXlMIPMequukvfUJUm+Mp+Sn7L
hn8K7pa2r5SZXFqRJnadB8qUC81al4aW/naiwlyHdg2HEXLiRIaXV3ITVVDEtgGmszdWXtf3mefF
W9Az2kUF75JpLyxSgK52gF9B56OtVjUMFzFlmDB41lLya69OgiW+RNGF3uAHjPHH6wQ3+4L0otnF
o6quEtBEqHQ51i1OCMm3Lg26Ehm1KuRu5qL/jjbKuA2kB2/WEA1UbuZy/cbE83gp2J97D9stczdk
vfvDyqBQZrXe8PFN1MYwHk2aS6NPPA0pWXgB60ZE3Z+kKilcMP8yiZMuYi5Qsujhamr8YfdWclsX
RdFeSCW7u9rWOER0sgn3Gh5XUKICTK/1uJlIZhvze9VQE1pVa2Tb2LaHH16cOfA4yDo4vaOf4+Ch
UaCwjSdy8gqOEYY1YftgOam2Jxmvo2Wgo4lvFn4O+5WyaV2YWYAXBCMJ5ObEs1WWxmUW4eCZZgbK
QFgWqc2gaWiM6/ZWAD1eGlBGLgNP8/cD9QeKgVqxJkfhbq2iBkm32PD2JRhyVHqbbNxVtml8HRo7
xGJNUzJeQ2tBvFHBnSicDAF37D4hAXZufOcPefmC7gXiiWFc54/j4D1Wtd/c4ltlV/u+0jg44Nra
6LHK6GijasdAiv5y1N/hAaR5t6PskDGtOvdbpifV2lF6vx1rH52+wUc3gmpFZ3w4RMkX8sFpAxNU
oI1nyOpHLLMKYVrAquRv3c8B+EW1as2JWRTzvy5NrC2Zp+YsmMZZFzTNC6TQOu2GC7D80RpaDAJq
Fk7yupwSbOrFtaD0z7ca3cJ9nwBKyCmS7tOu29h24kwr2x+TH1PYFOOSq9dlDJFexiYKtAao4p1h
pQSKdgp2dk4PpSdZxyREtc5veKe0wMFfOBJZjRGrok5pjHEHXU339tS1T7N7/S5vRd3cAWAdN3nQ
vHAdpw8RFj1rJ06Tu3QM9i1Pu8XbiIPuYM302+pVLy+mqJn0C9g9dT+TxrWXqZLlk5M2N0UkmADR
v10O0NifQj/Tv+Dvmi7lhLrjUOvhsxvXxU7zUWmCdvuAPB0sQHoPI0KtnTvSxtDmIUXo59gCqfSq
a6d4TzkJB7Py1AsjZwNlNzO4jvhKTd6pCCag1w2oz8psT6+nWfU18+k2sLQv6H/wDEgYcBTML7iX
txc0/XwoBVrFBEmzrj2rGa9Q29ACGOAN+Fm3huHInBW5l6Ut2xADKNd4ZmSk7/oapZk17uv5JZoY
KLACFn2xA6hJZTL+MdKh35RQo76JxGxJrLwQkpOMLga0ka9jf1I3wk6+wkTPllmX/bJzR3+Udc0J
qtM6u00A5Vg99MnGyoIQJ7ms+VZbUrsoM6d5djId7Vu4ZLm4i8gjhpcMUwWasHarIyPqtVELBNtR
tLv60Ee3t0gtnpFWX1behVNKM9WGHRmsAh3RBztVZIBmRfkyy2YUzx7uQOU2MLGxXJSmT5aKTTCW
sGGi6V/HErfCsgtQRPSDzrrUMp3/Bwp7dTdaffrIjYu2JKZE5FLw1HwJSA9A9h4mU5eujKIqi8sG
w+NglQckVYsAy9lwLQdjKK7ITFwsAZuKMDNYNkUX3xQ6FfgjUJLvBhQn5PlPdczRMpIklDrTCjXr
E73THypzCx6M6f6GDT9eOGmry904IcgChMpvllbeIpMovGq8sWOtePp47b9GDiaypMJUeJkoRvwM
MA7WdlRXM1ycXp28zq5BwLRbHyrlaqLpihx32eI4mrRfNCihKRAXTd98vPzfIw/H5sZyBeJ2XFzK
Onp26BGoWig6yZNuoHSZ6tA7dwHD/vGnl1oS9TPHMnQi/6zPOQBYYUYfWfWmsuluMhdv6c+Q85cR
UMtwiPdeq43JZZuDDtrKQKTaClu5crjLJ8NRC2OMTO3qzCPMuu7/Ix/F1Ia8w7IlUyVX8r+so4GH
FiiDZraFXprhQeYOcAGfR6wZvoNdR3du3cSGgYGKHzPTCTKHYQzcsnlUw6j4m1XHabqdGBvjDPY2
tdFKTSV3n/+RONzokqyHPcbvPPzOpkmwxf47YeRbRd12dsLOL9Ef5Xdxcd83QR/+duOGWU0UT7zk
tymSm7sUcqL0hcJBhFn0YoAhNNI+lJN75hDMU7yD1whaVM5KYNJBg1C5zpF8Po3toAA+Fy6aNnG7
L/8culrU0bA1CnpUN8QNAJ6oxMgOYdJqVHt/QG3vxs2CYUAheQTcsQCRQvqQlBnbpR5MdopXDsZ4
ieuKCS+k6RvlXH/8bs353b3fAPxgvrrkFAkJGufYhQFE1QQxCQC8sGbldTMeE+cFJUKIrNrIwX5N
S743hJ3Aiq99IXwwBznovxt/VJjMwOv25S5JCo85FhJ4CawParIVMmQW/mIVUsAFPn8IydpIVCz7
ZhTfpPTA0rtVAh7MqaPY2pTkzSjOp5Qa5NKlswXDkmL5wxH4Q8UUIZhh0msNS2Ymy4HJ+GsRIGVy
39eBesQiVDLVb5oiP3M6xBxADl+OZXMALN2Fk2Ejm3K48SYGE6nNUAciXTAEN1roUNq0TQjiISRn
AvmC+bV5XVdg49ZVGAoUkFzlxxdSz/jXFkXbLd1/4Gxuxoh2iS+kVaAjb8fRJUovjrVJkXvQ8Ayx
IDvNooImAoMgwS4FDLCQDAm1rx74aBs5r4VKUcmm6xI90eDXx8ePd8JhMLUFnlB0I5U1bwadsHS0
hYPeGBED8yCQOH02Z9D+Mg6HZJ/qaXGhQtBPvp4rcgkoTOsRy9j6zCF685j4n7fNL+AlK8k2NF0l
lfs2nH13lUzBgPd1hHXOBCY93yjfsEgiJ4eewj8jHV6zbe1dz8IlFZAoDtQBTno073zxUwYSc7+k
kHBrBc3ZmYFOr3KTmn37kkVcglSfnrfXut4r1xJV061s46RYlRS7CJKgZoPtfSo8bY1Ug0q3H79d
cfx6mbCbhoMkqgRG4ShTHG4l4L2+jvP1LyqT8ppOC2ZGok349XQI3GuqSKAtoQHHzLPj4LXQM9qJ
Np4QcMQdBwmp3s0aA+iRcm9HOqOrbgTvJYahQfJEg9vutmN0qdqMmKJ7EsI705sMBIveG9c4ByI9
Ms3C+c6IfQPomqwt6OXJep26RfXF8iiG/gFx/O/T9Fl58P3n5ImBKigB6YKgDWzh8IlxUrTBMCe/
GnOeq5lMPagh8nrunYFKyJYOraduwx7Lr5POH8KtzOm7kpNT1jRIjgzrjz/B0XCfH4HerCsNUzDe
V8K0j9KF1AIiSAo6B1Ku833eFtpDBCYG2nRreOVqMNU402RgvEHX9sJ1L0fHu3LxHgzpNjU1XhcM
qoGv+tL9g5oChKQo1dUN8HmEbdD+TNGcRNfjUhZlet3CHEse9N4ZqK/mASeBpngWRS0fJT5YBh4J
Ot27t39X62RBs15Ht245InnRofDnYKBSe+jhoBMFpU3vaso3WedggWWRkiyi61zjeMoY21+iIRKG
2zQfAPOUmAfTcSEpD/iTPdDxlCjSPLlZzh9L3iaQIgWbuMtsbC1MZRkbh7E/hSQwLm8NS3IuFGIv
H9ZmlJR4I9upi00pIEJG7YhrXI3JLDjmjnSEZU7ts8D90oYrkrrXiQ53AJalkbhrs0HyialgglNl
wdvVFqPRMm56+7D/Z+LN/w91mW0O0/8OE+IqQY719T1QaP4H/oMTMv/LmGVHyUYsRX6niET/aDJj
CmjNvDMHHWRHcQ7I5f8DEwJBpDNpd1AtNQ1mHpJ/6D+KpYb4r3kHIDDKPQjDyfiMYOlhuomVEQGQ
TqqyBL1U/s+jCzWUWgKbH7nhxtHEpkfrbx0PWnMm2B5e2/xZV83/PYdZrhRdHEWeoCZDYTaLqHGc
lE+NmwyY8OQdWjRM2cCr9Oe8rA6TqLcFkXOQlm2BfVAoYx2GumGyy9SeEL9kYDFb1YCjgzHRXMSg
kFfvvvTdP/HzveTrX2/QVWhmz48HcMt0jjPNcUTjJ9OQs2/LOHupsQlf0jUNHj9exZivo3fBe36F
qNvO2Q+vEEDAHNzf3cWGGv3AGFpUL2K3uAM3gkiX6LXqQWi4qsBMz397TYrWsdUKczPQBdgkRp09
1RhabSxjSl4+/kEn3jB7V+e/eMEWEfzw99TmTIpp+T2RJQWIJ9sDUM3s75U5cHTm5jq5liQPkpR3
3BhHa/kZRU0WMSKolWvfFmXfPkJOIP200UE4k/S81ajHL9rl5HEkXR0rtKNLqUdsesx7LCiCOjKB
VLveo5I+jNpcAwbRdfldPMnygjb0gBaigXUyoBcw0Rn9sw77dmJ7h9RJTl4BEyAZ8djwmsuPX/6J
PacMwWYTpo4kw4w8fL8ZAPN2kxGnalGmWgaYGP9M1K/az+9slJYdF8l20iNy7sNV9AyFCLoYamGX
CrMnJMMfY1tByfn4YQ4bFm9nlR1ENEObnprnOC0J3bTqUeDGXo/e1EbRudpHFEk/8zGq9ibadQhS
GZa7dqUQDx8vfepUkcqDK5xrCcc05p337lQJepZR4weA2asgB0jQKNRrfT21kZbwjFsJPnhC8QqR
OZiu1KpM/epdhvZyvUB0Kv/dcf1//q2z60iIbN79PPM5/Em+k5VArECmO6n07mMsHFcFBOEz8eRE
RKY2JhOkUUQJb8077N2Da4HZZ5YbEfeZQux6UJRigSKcZTPElvjCcJ5/fvyu5794dK7YrwZgWB7O
4Bo4XJFugV7mIW0zn1bpkvfok3ZKufr8Khjz0noitRRgbw9X6QUp++S7DLliEC7FRGNkzDVn8y9W
QTScumy+2JyjkzGlnTCGtEQwuS66OwNT6rVTTuUZZ8MTYQ9+rDLp5BGkaW0dPos2i3UWKTcLiYW1
NQI8krxRyyn9NfvzD0QnxxacBJ3OyXHQszOjQLKPOUJqzyCZAVR5NkNBPn5t82s52gLMw0hd2HBI
vhyHLX2o0rTRG1apkRlL9d4GDIv9uAfFuBIPaMeGkJmcO6TxzgTME6/SBaI9A6IBX6Mef/gqHVkl
pVYgkQlQj0GqrNNNO3WQLKpMO3NZzZfR8UNSMtOlQC8I2PLRV7NT0GUDVzkgznyTtExhXTOj5ejj
fZkJ9DMAsXz8Wk+cLMDnjg5qSFrcCkfZlXSRjmaCiUHaaKJZRJ99VZuRcea5Tr1Ci/AsTYNwrR/n
OQJ++CR65PKA+pg7JhrBBrEULGHa1jxziE/tE6kTlCzJFay/GZW+C06+lfad6jVrwSTH36OnLGh6
tP12RtpfRSYDcqHFyWM1+ShMFZZ+ZvlTT4oXgGvyLtmoan7f75bPc2YTEDWIIani2tMQwlBu1Vwn
hn+uJj+1WYBsQeozLLD/8ijZAEkzGa7s+HRVfzt42ReQbCiUV9Mf5UVXDmPtM1/x771i05HgdjEt
Rn60lQ6fDeyOCJ0OPyngauYmij1xCYtbrj+7I21SJ+oK8hOmMbZ5uMoQW3XroZJCA6WAQsUkf4Pn
r32mG/j3d2IVheyQIg7runO0CsL62eT7yBBVeakeIj1wf+LL0fxKvGnafvxAcv5bh6caPgcdIwFl
Q0FFONoTAjUDHpUKhtyQuTmyRkW7MpEvNxlsdMj59V2LiJfTd/kC8IIJsIR/mayMsteblWZ14cvk
8VfQ78txxerrzgLmAfbsD/MkjNiGvrTR3gCSLAAbpOlz3AeoQegqaTAId6vwerQRm1+JpusZn0da
iTpIhv9KGOhdAaQKOXqGSkI+emjFAkHK2jhfZKGVJpsmDOUPxIaaPyaX4q2kGfUdbUBlLQpEpwZ+
r1D9pTQy6zHIJCl9k7hZvfH5wc+BBjxqLbJQXsEfZBQXoOZDS8wJ4hXbmhYD5LAZl+FbMMNbU4Ku
1JPUci4+/gAn9q1h0Leyab86ZInzXnh3JpMhssMA/Muiw3TiOm2LF6Yk3v7jRU5sKMOg4cqJpFaV
x7dEXAR5zQjcXERodF5Gpsh2TkGDuUSj+tyG+ns/GYBGFEMUdz6KR/spKkO9ymmNLqYhTbaxihWK
+OOsttaNGH19/Fwn0lzb4OojlefQUz0e3RBZAvoHNQD89+zC/tlDpgkXtFrduwrVoBQ8V4Kgic1Q
bGlUOrjHyBHjLzOgTe4Dg74vEQE/86rfMuujA8WbpAUouSLpcM+R8d0HbQvTanJSXEDb2Ko3hULr
yzNDudPeGoC0W53rkiYt7p0yQu4UG6Xhpu4UQFT8SBrQ9qHEGmkwM+qwxIZyWw6OPp4Jl3/HZ773
PEeCF2sDST2Kz6jlMckcyFg8OJk/GG4Oq7jAS4SiX/yGOYVAZRC1vz/+XKe2Ick/1Yhpc6G7R18L
pasQmszIq8mleZVGszeoHhq7qYm1m4+XOvV8Dg0Fnb6U64i3Jvm7r4CcZ0R9laEOHlDI6s6koAkP
9+gw/h5ldGP3+XTmjZ56OAeNIxq6FCBQ1A6/u4l9wYwCpl3S9sjaFVJ8S/g3l4irwGf5+OlOrUW7
yWXTc49L4+hF0lNHETNHnpdrqN1Dv4DU1ZvFlVYiZ/MvlmIru6ZLc46zdvhYDrfdBCWH89wYPbpw
OrsjoXKD//5vVmIvWoxdaYYcD4h7UA7RCPVkYY0zUo57tVlAU4w2OcVpfGaxU2EX2VoaXNLW59B4
+FiBbboy82YfTbuIr8cBpBAFs/rx8cs7sYrgYsWEaR56M405XMXwU6MzasJTUBrpbVzF+Q5bJMRh
/8UyPIcrASe40j0KOa7eR6i+sB0G2hr7LBDmlQoHfff5VchKSEpcCl3dOHoYAhkdMNidjCzq7n5w
xbjyS1ecObhz4DkKn7hVCcuam8r0bo+eRfYwuppEw8UzMLkUrfSPZ7R3Rmhf5RqtlI8f6cQ5IgqZ
8807wzvso3MUTe3oDSaLccEgd4YYysbVg35bBeLznS1aqRTvOpWGxfD+qFAbLM0Bw6YAtOm+c1Uj
ErWB19KdKXdPvL2ZVUqBRi43n6TDDSdrw0fjlVrGSXTsoLQKhFk6WA9l46RL3+zFmWbpW6Q5+lx0
0BRTVH1+Pv3oHhlcSE+8LfpMReaFsOFj8V0aVnMBHRfx/cKYfsHNNx7AY8GU6vy22/X8vu3H3/HU
Y5vz+WJfwgk+Lk0nUw2eR4q3KBHMR0gUQ1gbTOq3pgmi5eg1/ZmjcGo9IgdTPo6DaRynHagY4D4y
8dR+pWf7yhFq4/ZB8LXBtwU1I6ndf/x8J/YpExFGnLNhpTDUURCuuoFm+FufGJuODYhfdBQ7HxET
Wz39i5XmOSqtEhvNMnG4gZBe1z0bytui0QPUZ6SBhkbUZZdJ2/Wfbl3YdNugQHM9v8Xhw6V8IMuG
b3GmS926q83M/qahunqtnOHclGaOTEeblIvLdRmJo4Unj4M9ACd0UD1WqkQX33ErPDi2Nq4SC7mV
RWArjDL0Su36jgHtx6/zxAVAi4seF6AdNuhx4l01Q48oOzETfq3zlbsIFfskmM5sjxPbEWAYVxbd
EmpS5+jU09JwHQ3w2sKxQfg42vRkl2S/vhH8rr3+8wGa/gXBkgYCYKTjHkaJnJHeCWKm8hHlBgmu
oyiGftgY6f26oJtyZpuceoVMWuZJIiMvxnmH2ySZJm0u6STMAywsUeJOtn0bnDvRp1axubwQYQKo
Zh1fbiRbSSEy9j34qq+xp9p1H52tDU4uAvzFYZjmECyP6vrU8/K69KhDcywbrlXRypsKZb71x3vu
VLCg6093lacBZnB002S5CQC/dPAlp5rdWqECy4x61So3Iu1fbG96IXAHib3znXP4bQILFw+3IqFH
exqLAqzdrkA/yjPt4vkHHx9fsvgZSgGeAszQ4SrIHqPg3rIDhjAPsdbAh8Cp7XzTmdO078tcrmyt
uKp0NMmQNzjbITmxOtkb6QH3FvHj6Bn9EBxHq3cc4TTWv826rK9hixAmxmvep0sIh7THpHtFqLf/
Klp0xNHQKJWkix3y0bUWduhVt8kWfVX/zI35d0hkKcbvKHXgQsOzHb7TvoSHiaIEHWsNyt6yh0y5
RK9QvqLhZjeLbm6WO2jnMjLcfLw9T6xM3UJCTABhk84KIu/r46rEuU9zauBnjvS2ED+jB5TZnK/U
oE6wwIsmXJPthatpFExxPl7776NBQUgCxpiGKTozosO1kd5EfprqAsF3ES7nwmzXxJGPupU9nVnq
77Pu6swXHZOK0Fb8j8OlkMapQOzR0rKhs9zFWd/scWT7/P1CccHIiUkpiGikQg5XoclaREPCA1mj
7y7lKNH3co1zoIMTzyL4ZuacFHDW37ow74ppBwdjAjPpONTcZqfKFLF48DbrT38ctj5RhLk7Zfvx
EEWqPDWNwjERDJ50AD1wfBGk8Jc1+M4zTZr5QjyMKK6pC6jBdN7mhsRRREEgr097+uQLGELho9+2
zpcR9sWr39f6PTE6WHeBMD59kbEoQ0kuMwY1BOfDb+X5CGz61UCT0/f8F5yQwAJ2mv/j47d44luR
ZgBJQS/eAel5FK6MUQN7JjBegxWub+pptFYMhcbVv1mFkEz5RM13vEqBuLkGi8REYzTy1nw2IAxp
Mp1Z5cRxJUDNpdk8WWU2c/jGMI/SAiQuEBnpu2lN23Ja4hw4LQ3H7M+E3hNtO6IhhaBNSkOG7R7d
mj1TM2y32OOlnePDFCK9tkZprq2xg3ON/cAN8BzCL1rXOE6tehw5flGquu6iHKxqm2DLsFaVnKVx
M5TF5Wh9uk88R2tXcf/RpEcM//BdIM0/WsBPGaj0bbqzELzgl4TnotbfmSSrcB5o+DAu5WUeruIj
wxe6MWfQt331HSGz7CKupypfJnBxl1yQ4ZlPfGK7WrOQ1DxQoQo/bgmOTuP6RcknxkFXv+4Tc9rg
nT6eGaicWoVkaG4oULXBoTh8LKE1DUah6DfEiEV/5Wc8wcM+d/JONKPnQAy1gdk2Paw36P67MDmw
ZUbZzFMMTKUw9nPUHkJ48QBoGykDGzbV9zRGDK5KM7ySdD/5hVhGG68QN6uvsbNKz0S5E8eHTsOM
FKP3RIv3aMuMlSNjbL75mBSXX6zUDre5KpsHq8GE6eN4cGIpLp9ZE4xw4JJGH75gAP2+XgmwHVHa
BLdphHarmimwaEpXZw7CqaVoQwFFASVISXW0FNrA2T8juBIO8A8MQOvtiDgu6kOzQMjHj3XiOMD4
YTrm0lFB4X3+z9990bbXcIauGSrqhlftymmIbgL0E9AFV9qmxhHs86eBmSmNVmLeXBYefTHXogJx
jBT/EXR81lA0w53Sx+pMrDt+g7wzCC6MS02aF/RZj56qb2TZ2BWrjC2DoLIJ1EpHPeIxQnjjkw9k
6oY+oxNo9/OpEOw+fIFqZOxXxwkDb6Z2eP3ouLTVsMo//kzG8fmel6EVjB85swUFBudwGRztJ2wp
WMZBWwYTsm3cRtjcJWixowlX2evJhc0Roy0hIwPPGu/rpMOl8qtVKvJPv11+C1c8XXnJuTruoAh8
RybdZngrsyRfIryNymaHmWXums2n3y7NIDam4FvSFHKOP6TKmhhC5YyoKqILVwX1ZS2Sc6P8v18u
eCNSCthb84TdOsoozCQp05CjvyhrNbwYqDN+L63s6eNPeGIRtqSygJqSY/5FWhjLNijaGmnL1LWz
VRCLemnJ8LNpC606g7jsIm44a+8d8z5U0TfZ0PPCYOGWa1hF46WcNVXOPIt1HDfmdQAhoH4M2oIS
Z37ad3FD1F3aM9Se3edd+TMH0fiCZ1ryMqncRtJC2MWfpnCHrzHCSK9IK5SvZphHzMX6qEUGBPga
6htoG1XY0NjjHQFPlju9T+yLpIOk/RinY4HPSYaQ3zb0IH77+IH4O8SRmrvW6Gxsv2rmQXty4Owq
yyI8xxSCIT/HJNamNUKb2i7rcoxrtGkG1mcclZrmmC7q9ZBWNvJAoi+vcInBmrZUQfMMeZc8L00G
DBeKvsMdjzvE2SWozb/WrYvXTNelCGQPKOLKDcTseDYbcsbR3zkecutLOLrCvx3cFrvK0R6/dRay
64gU5PI24ODWmwTrRLFJ0moqFoY+TtUevwxMHwco1t/zpg0e0H6DSO2iqH+dVqX5qDuN8VqgiFgv
4MYiLlcnBhzBgdTFQxJraK5JCOKX3mnKYeMHA9yDCo9597qMPOJeECIYt4+QqxK4ufeWv8VRzCo2
pjO42iLGXhOvPaPI0lUzoLc1K4IH3VYAt/K/BlB5EA5QxWyE53bJZTowyF/hcZXiAF22s2ibplXF
Uqmyfy3+m70zWa4bSbP0q5TVupGGeTCrzsUdCJKiJE4aNzBKQWGe4YADT98fGJERpIeo24F17TJD
EoDrgI//Od/RG+OjRUQJifRJBIABAFtwbzvS7S+Svl6+J5aL5K4PJIwyhrfuxiGe69oeiaTZEQlQ
fmbZgqtwyrqacNiObJDdkDdeu3dSrOK72C/atyAo7I9mXfX1Tjpu/lHnf/OdAzI678lYwwUn/Vac
LcTNdIeR2GnmalTNmI/LJWdhsCDDBgc8TT3siwZoVtqa7rcoq8yPY5R29XmMixwWmFfLmTWy0/5W
xQSCEUOKN3xPdqB1H+u5Lo9mmUWfvHYeo3MPR+KtNwr/GtOedZFhFr5IE7u7JL6621vI5nYTWuyv
5J64BMtEvQuLySNJUbOGqVudJhkloLQl3MXKRmBayNJKGa6wQbgJXk5sVQkomzBYP8XaVnbaN+a2
/DNx9gEOTdEWYu8j+YDGEyTTbeeMgK7ahhXnrvfatrzk9IwwPNdYj8fY/eY6QQ+j93Hsa7DSC//+
+zgSkxMukS+vqoBwhV0LPeYc5wlwIT69bA38hiy4q/xW/jbIwvuGddJh7pZ61J1BM0o+SQ4bqkM0
ufU1hn7bJz2n7iz8KdKPKhJZoHEAa25EcqRcsVx1flrK9+go3IcEjw+GyKByWmhU7jAc68FF4WDj
KXevMtPPpvdO31nWvVMYSwLkjQhwRM3FAFWeuA1iRYkGgCPogke5QSfRf0nWElWIdSIlrRGLaPSF
GHKdcM0lmUg117r8c2dD2NnFkvygfdWm86ein1vCVKucJKSv7aIBVQjwUl1V2ASn8wblIeF01LK+
4MFMaj4OIqP2w1CNxj53GuINezl2n4Uux9vYcGq5C2iLi8rK/BRRX++nl40jzOUwwIN2iTIr7Gmn
2yyf1wwlyeILs8dqTYxTokarbvCA0ozReOUkemmcZ6moruq2wzU8DhkvbynsryVuxzvG//5rM5C0
cvCt1jlH30dQrzM1zZdmnPvgDHdvi3UoISOCbVWXd4CIpuF9NmcECUm9B5uAdJQ/dDB2fEzSPL4e
iVwbdvNgLoIs4CIqVl7gPAA76JwfRVCfxbZXPBA9El/nUesQsVHq9RxGsqBNoMcRNjizPSj2TZTY
8tAuPuxHwuPb6DjEqfV+KFuTcGQgkPU+AC1jAvmcMWYOiH3j89Lri5lI36ER5Nl3fhHjvguq6R4C
xXgTGwLTvZd0vv2xtcfZJ9F1ML5GUNW+kts7jJfCcKT14OLqs/SLMbIodTZ+QGwg/XfaT1VnftGM
cawY/1PT26P4zJ1jPzv5NedpfJut1fXpWe5oLo1t+Hi82qDoiZBPsh6RRS780OzZ3UBUCFa0n5HN
72AjjcsBeCh43trQW3kkGMPG4Ro1BGV5OskUiGicS0J/xkckXBAA9dSa7vJZotb4JIgMSS4gDNgf
1liGpnMvhW6VP+a4awA2Jc5ymecjIIQqiLBrrIUmwJCm34u9YD9f7YDLsJ8NIt1P96Nl5JcWOUaE
qlbkRYIxAspJcIz+dVoYBeCbz/43Db7S+vtk8djYkTnsYkea8qznsHthlLFR9qb1OD9oxJZ8wHhI
vuBk+YV9jOlQnIUXRdrtl6XJ+IDLgqwBpMfe7ZJSNfeEQV4Ekvzo0tL0nMAx3efZ7Tibg6Pjus23
dBK1CH20ONXBtYEe7JZSpBcpWKnkzGrLnsNZOxk5mg1WQLDEHit3YN7ysJ3y9GYw0mk5MoV1Ygct
1TkfgSzeARcsY16kK7WdTv3JOWAsLIyjzZB3A6bNgHqeiwa6eW0BRooDbxkBXRram1w2xB40SyuK
cydLgpsFWIe91/O2fUeeLPE/g2cneztZsI+igye3qO7daz70Re6rign+OynkSbS3OcUf383Ac3Ex
y7yO3i+RMckFH3vk/bCJctXOBCxP/b2BLDaDyz/Qj2XhErTGZw1mFIoXCB9ikzrAK24CxrFZ3MS9
Te2esS91XTGfgaSy3c+9Sc700QZ8AoKsK9BUkY7uZG+1wpyN2yCYHDPEdJiYF2x5anGRLF7RnBlJ
OpG1mvXxtNeCYnrowG6K93MmrNtmiciQ2cF/s/3zGsSUcYy8iE+VHbFTfREERf349SLyb5s0Y92i
oRWgiM92TS17WXneM5zP+BjmqT6CaHD2uR3n7z13iq9/fat1d/T8NJTV6lpcWTctCP+pPLxcrWqW
gW7EWuydh8qUecl1D25n8a3b5ECfdW4EdiXuzYu+AUbd96I6/vr+P/2piBY44FuFkKqGgLijJE/K
nm1MugRn7eBYH9qIlD+/6P4wcL5qFf7bNoOfSjWeLb3LTMuC9uVPBTxVm4Sc2ZAvKQBrhj2HbTPI
f3hEQYP6nDbpmH8oryB2e3kXEKRVRPQtkVJ4aI9ACTpEYfaAaEpvT2x9f/Lu0HOu5wXImKg2KKch
i+4Xy7Ag3y1yW+c4G8LMzgELsvMT1yIguyROcWmSt4BbyOp2Iv/7r9/dzxr0qZiD5AEohXr/ltDD
iiUcknI/akNC7Rq8zJRRf32Xn30hq6MaXSl+UmitLxu0IWiMndRkkwZdN0dbav2ReLiemJkoOFEY
+/sP4nCeYgYVCKRUf9sidoMt8q7ykXaQT3pcqAq8dXvHf/z1D/r5XfA1MLNxuvTk1Xu2QQQLygqG
E6edSd7Yzhx9eZhkNpxotr+fixirJeSJsYAJl0P0l+2WphBQvZjbaH0xvWf/7R0zh3g8FNBgdLue
ZAXZS8FKY5TwLEmAqYEaajsHscmF348jB81xSnk1qE4UQ9QKjMWTccqOKGIFFXCQ/PLJyrkl04MF
NKBLV3+IoQae6UzAZyJiie7jUQMHL5JTQpCfNbuBPGiVCnFSayvH21EwC8ittAfzcLXvoSEzdSbW
ifHsp3fBc0dJjlq/qxayZC6mgZHTBsde+tChpk+6Tlztr7+gvx8x4E3lYAYPNa4jfs7LBmRCS/3Y
ZX5Avx/sksEQnyuQBzujz72bujT+YBr8I+v72/R7V/f1j+F/XhjZ//0/jL/fgX52KYyyf79vHqs7
XOOPw9uHRv2bL/5h/++nP44f68PD8PDi/xzZKw/zjXjs5tvHXhTD003++Jv/v3/4X49PV7mfm8f/
+9/fa1EN69XitH6RfOEwmrzugN/PTSf65wb49e//boC37H9Bm2BUwrK6lrJXl8sfBnjzXyYFODgQ
qKxXIx1f2h8GeMv5F989B8pMQnCQMDD8aYBfr4fGAccHLxQpG1bC//zs698nbFrs1bnuaYnwbF5f
vVoITTiFotDJMKBaBuuAwMQ+gj6OqRY8JYSy1oClnHPwMvrkFLMfHm+0vDOuAta532DEA2aobaP7
Bg8WwqHX9SaKX7v5kBEB1sL284eH2nGbz33krch8YXjDmiPDcZAH4746q8x8sc+eNfcfP+u5DX3t
ky9/BV5RhE20F0oFz7Vefuhdg1Zb70h4dIy55KSmcxnNMmcP0rY9EBQIoy/bx5n48s9vy0E5dWjO
8YjcVoZOqGrAIsEMA8mYOaWIDvy0namX7xdJMvgIB7NzT3FplGmOF4YE6dk9ldWJlJNmNcN6Tzix
BvRhAhjQ1bTtKdmmuV5JbVRa017nbD5RV1k26B0KCw3aHzZF9iz7sjbXFI8xT9pdRtX1fiA56U2Z
cFK3Izciw+GnD0SAiLk7yjR232hwAc5ZmICUHXPTIdIysYIaJqbIL4zaNB50p0QiJq1FiF3Evvi6
sTiaZjNGmvHh128KLNfffw2+L8p6GJWM1Tb18hMxIJiboHQXQqb0pQB3bQQByXk6FFPqy5JtTlIZ
u6gSnjxSAOzI6cLz9zlYGkpi0+QUb5ZpNN6uUvfprDPAPO+GuIW0as/0GI4h/Tu/okBN7C9ppIdC
AJuDHdyQtGk8/U5z/cl2buYXnMtFNUdHBW3iN7XkHHdtKqB+7psgnpbuGNGSNieuxE89tW+/NnW6
Nnqbz/jdyUXlXUza1B4xK0YGu0A/1ncWQdXJYSRM+pHMRzIAFsaP+hJhCIlPtRSyPZAUoB2MZZE/
bNmwiUm4iXFMJpsd5jIE1o+8SRfApaUxEE+NohTalBkR4NhYY0TkrzPZ2VWfkGCxh3wLwqfsO0mg
R5sBekbf2HMcEhNWeMSTk/ByAS1Hh5zcvOxuDsQlvBp5JDzaHC8nVAF7w10kKd+6SQJjCWfyExlW
QEdz0yzJ4IzFbVKX9v2cW+OX1ml0/SoxvLa/1jmDIVkjKsrbshjqi0SO83jmLP20/EZMcLkcWSlx
EgTwVcp3Mi8h1jiTlrZHwovn29qvyVRM3JmKT9pDywrJuECAWdgZSe9YyDiy9QeHBD8hOmMk3KQn
O90pOSwtQbf1u1w3l7M+lbN51lcAqLDqTDMbyLGe90gvQUtPmjPdm9HcXZp6yokz/4rPxPVEbKJP
4LhjNy9Of+fC65NEOcTmjyQiXAGS9mg91qnjECWSmRYxnvkoHijhEo9t1JO9FykvGiIagOU+q/V0
Jx1I8HuNTQ0ps2PbvSl5a3KPja4gizRpJgRULeEzDsD7dl+zuPncr4M0Z6ay3RMx3nxw10Ecwivj
ebUO7XVvMsrDIo9AyzL09+skQClyuPs/5czh6dB2JmdKWnBs4sY9yhiDDt6+BEyzrUvNP4BiXiHk
bh7cp1nJrvFUb1Y7s+uthEXgprgy6NbKynBi2zYlcMPB5nvvicb5zccVcigRCjAUpVdSdMxMpvmj
EdEhCojvXjr3yna6AFjyeDsv83lbnNqhrvuLF8Mlz4Ryn5kURxuTqjJc/tUwaQ8sYmc+/Xhi1pKd
89QmzlP7FAPpnoRf02zz2oBPDfO/C7D/XrlBry/Ajq14GOoufSj+KxRp9RJGtP7T39dihvEv22Cy
Wp2Aa+1cZ3L9fS3Gestgzx+sZxur1ORZZhmRZevf5o9W8wJQCmb5P2BEGtfjKJx/ZlBiZZrAVKAs
vn61GFPohzwPoghIOuimMQMB7lk/sWc7vlTC0Yehs9eaKvePBCWNbuhby4pjKdPqsya07GsW1DWj
8Qymg4J5W8lwJTR3b4uGoMRDSV8BmeBMi47Rh5yyYzS6+eeq93pGgElH+g0/XnxHuqQ9OK2jA+bW
EyhBi6XXdBPT0cSx02z/Hp0KsG5sQ/ZwlqVJ9z6y88DcYR0XO49JUBy1gtLNGVZ4eWE32EWvBBmb
7U5rIFNfPHubp9d3FqQJXhvuMizPEAxUdW9sM0s0jg/omdBOPa3FZwOz8IVEiE1YomZAZ6fyhiiw
jj/9+s7qPm29M+4fBhr2+qvQ7OUrSQxhW/wuaj4E6Aq3GTieNJoT2MunjdizscPCkcJHt+qCVuqh
rkpjKPvNnQC1T2gVUV4Wyvxpl0JwutE1TDHWBbFK1fjGWwtXNxoBTaSuABA2dokGvfnIrOeyXpEg
3+pyRybGVO96hAtE1vZkeuToWXsCM2KLPPHCHJszQjkokBjw1tgaTr0NGddpvQ9GMLJmGboBtumi
SY5wbemMxUGA+nTOhhjksTfO9l3e1PZvc7Oi2HTOya3plsSV4lZMhvzStV7yLk8S80dXS5fiW0yd
9nI9U3ywdK8mTYBAow6+K+JhxDlVtZvntvkWLD0H6dRelj1aEau9LBFFZAdtllp27Ajqyt5KdCrL
wa5Lqh59N1bxsbX19kueTXZ7XHq/e/RdcPNIOGA0HvMlAlhZZz0mbS/GJrivZ+Hq53ZLpeom4mu/
DmIWV6SmYpM82o1pfKYkD6gx0gRn5mk81o8lFSd5Pk6tvFuqQbfDsglMkpdSCOAHJzPS4BDrlC3f
YAZIASItxVgfPL8zyJrmUIS6DAoSSV3+G/7wYt4TRdD3vw/5r+7gnkTCf307/mqpYvOG7n3dKLIx
UL5QbamJyuh/q4kSvnTaTrsZsew2EJix604FCR9t0+4EP/jLRCwUBXfrXVkV+mFq82ZXGEl8/tRj
/ncO+m+mjmeDx3oc8cfhwbuHksODi+q39OH5IcDT3/995gm8deZhiYQGhpHkGQbPJS0T+QdxmSvu
g+mH6eWvUwBOAHAjoYxagW7rH/0x87j/ggXAf8THhhFlnbf+ycTzcpDTVoUz6it2lS8HN2QDUZ2n
ASkdxiFw3vfjiTPun18XZ+vL6wYcWLp9Ib3jgEgh2S3LPH9KTFeecBm9dnnlhA6mfD5PsvKOSdd2
3e3k0s3uY7nUP569vp/MOmvP+atn/adZ0M4rj4/YwRd06SP0sX65aYwy0EmQyRyDkrMOo8K22iE6
+/XNXvsxSvftkblnE1kHaN7YvMLeteJuV8+u//XX13+5//3rx6znCc/WFB6phISAze5RGAhODYMs
4LtJz3T3Cl0tqwfNY/LYcdba3P76hq/9oPW/P7sh1blm9NYbjgVu+kt48JHYg0RJ0hMj3/oV/ez1
KIc9FIAmfRCWc5zy3psu3ZlEMoLCejO5cnJKfm8pcYOOafu2mpEBEHbTnpGRPXa/D3Svj7xr9/jZ
AyhHMI1X9rlDxfso4nhs95jSQpYOP5rcorzK2n4amWhnT7uqQUrmR2HWTHQ7jZJl+Y80y3+9VAaG
521cxHNJNOtEE2C82ltd/cMjO+jE73vtBSqjQk1PnZArOMd57r3PKBPQr4wiO2HYeuXqKj2s8LPU
7a3OOeYgYh9ZdKIR0dJc7Dd9feuZ6vOWqbUJ2m2CuKYYvPGjMbXISgmw2zby+MrI0BVT1jQmxKCh
1pblyL4OoZTb1MSWb3t8ZTQwZQwAv8gYDWriTfazS5wnZ3t0pcOvb/DK2OYpnacMxsnBQuaFUF3a
6NYry1Z8tNol0C/ZmQbeDbBdyz2xfH/tXStjjwleg3pDo4VVPXvudZ/2yfCxHAbtx69/zGvXX//7
s6Gm93WhT6ihw6U2yuMcg7XH/5f3/0wM/Wc3Uy0BwIrsQphzFALRW8ozgJdw6AvIJ+mhRaMWnHjp
a3P8ZDzxlfHEsuuIPDDNC3EgmAOExbrSj0tlFPLYpMMkt/Vr1R3S1uNaMSfKsuGY+j7v5uR9hUPo
/tfv4rUfoYwaU07U58QaJzTXsLii7zzrKrbnuv2UOz5Hkb++yytvXBVxJ35MAorX+GFX2POFhgns
fRAbhCNtu7w6ekTprNM4bii81pTUQaT9xUU2e2Lmeu3pleFDIIzEIuu64Ugs5v1QxOUqQPFOSd1f
u7wyeIDrr+YCqVlo92POO5h9pDy9Pp90AL12A6U/54HmtBQ9fFh0ZVuRUrema3aZt0zX29p/vfGz
Du2Zs4V1Srph0CfpR8KH+mtKCe0pisxrz690NCgUFmRGxwtX/hK2zsWSlEXzkuCfbc+vzMsynVt3
MDsvzHvQbBd9SdV+B8KoOzU3rx/iT4YKT+llc5zBZ514xW1ETfJAsqDnXZcaNMfLeIjKnLNYc64+
F6VvfUWLO1UnRnKF5fHnULieqT1/M4WMI69eOEsmhqpoLhON8h4r+zxgWUeoamaT6DxkKMKIDGrK
s1wusUdVYrLqu1EfXLGtgVVxPkdSmufnWhSWWGZB0E1e6HuFdaL7P/mLf9K8qsrJGQeJpLkNQkvH
0HZcjGgcyCZfluK8CSxvfh+jB/jRaPaEvW4BHfVOYpWr3gJU87PPPlWuU6qWVz5VleFtNSD4h3xe
woFw1/1keShkSyPdNow+Af+e9TO/Mhf0E+0SaoOZ7MkAH3fIf08d07/y7OqJhF9lTlNPqR02HgGG
pKAFjw11y3bbw6ugk6LDxTaDxAuJZpjCeFjzgmLLj3/b1IdVOJ0wOtfPstgO40b6Xyi8NO96XSu3
TQFqpZrgrSqDYBuETsEubC8QyC47AXa7P9FDXhkhVBRBn7azY8rOD9EERuaFb3ed/k02RHQdEjPR
VyyiaMqduRC7/L0pl97c+FqUsQ+kckEH6NzQ9SMK/xg2ew4jhQ0fcduLUca+xV7yVrgYtUTrGEcX
DNgBr4x22HR19ezdjQLSZ1u5hL2Ih3CpvGzndk12Yvx8pUs469t61uEQG5LNxTI7zMy03JsDuWDR
XJvbPqqn2vezq7Njq30jrReE1diS9cT4VMX2qUXwa4+urCoMt6lsWcRLGBOO/lbMlc7Sok2MU5z7
166vLCogCA6N1THSaVEZXJhr6F5EkS3c9lqVKT/TNZgfUb+ErUEaVE+c6X50ALn9+urrM/5kvlC9
mFXkJMtiaFNIufeRbWc+ntlU96twmHAp/Poer7WP8tlbozdWoGqn0OLjvyWzLzsadp1v247byrw+
VCyFKB9MIZHh7gVGNXHI5mpjl1W1dAbS9shfMpLw+gIBQ1F6bxtZbHx0ZTXNRB3luWENYVtnkbHv
HPyAXiLz5LCp4Z8MfM96lRORwI33jWzUKpWX+RAPV5iKi20fpq189pyPaqMhsuGsExAl7qwJle57
p/PdZNt3owKtciMdW+D9kiWhWPZ543yZg7k68eG/8lGqHEYn03IcQNF4bAvK2VYvTFwewSmu5GtX
VzotjijbjDJ/pOW1Lx1Zmxg3ZLTxtSrzVN4QEKj17h+PbpstRc3R3froam91/GhNUxqPwcShsble
vd/cMJbSW3N9bKKi5+oyW6PfMNPsCLE45Wh/pdlVTWqCyqTGus/VbfOxTe3iLE7jjSdbqmQjh/Tr
I12hYWAqh4VHgnySu3Lb/Kra1eVgeVEx5+PRGaJpJ43R3Bkkj2xb2qggpDIB+1VbujhW4wK+Okkf
Rbacyl55rdXX//5smIGcQVRgMoljmSf2DojZF23szW2DgGW9vDjZa501J9pw9Fq9OvQyxYm7nJIk
vvbkSjdtMaNmrCbFMUP7s3OzFHFBZ/4zfNGfO06VIedZmRanWsCjB8LADtRb1xGV3G0lKtWTIAVq
QJsrhwvh8T1uWywFBw31ar/tm1HtCGYrA0Dd8RjO9urRRrTphBiRh++bJieVZmmkkUmBvWRmJez8
Msh649BT6N+2oDSVqVV0UWPFsyNCFIFfjcy86W3rZtuDK8tJ2c9ZOc+EbKWJ9o7h8ctsUqLfdm1l
TiXqtvRQNQxhNiX+QSTOfU1s3MYXqvTTKu+1LvCFCLV0IKkj8648s9U3PrnSTykLT00vfe1YFfK3
dDY+mc4/YyT+2Y+eZL7Pxhc/nWKN+XoOuSzGwMUkpRRLrRVvG3pVExowZpHkNsnjMJD0z9D+snTX
p4uxbaWhSn/wV5t6EWF3LOtuOdTS+5akTbSt2VUMYuSnLaL0ToTO3JFLWDY8en6q8vrK8Khy14LK
tdNGK4ew7obgrd/HxtsCafCnTd+6oXRRczAR6nQpn+MKL7fK6bPnp9teqSp6Wuw6yCLMniHqf4tI
SPkFefP1tudW+qg92XJKLa6tZf29Lea3jt2fkFO91uBKD62nKIoHKx6OeqRpey2LrtJF37jHfpLh
POtGhtE03qKZ2pGMgffl7H3xu7nYNrQYykSqJazTu5o2KZLqpo7rs6hMto3kTyedzx6biK/Zkpyp
H+tlPO8m843tbJtBVb58A8bKrRv2dm4ZX/m1DKsu2lZmVYm4aTHIRAgeuik/LKPY49jf9PHpyjFM
EWRds+S8RCLhv3UyuIH5v22c0pX+KNoRP/HkDuHcZ8b9gvs/xBTcH7Y9uDJrkhUsqywNhhDpdgXg
ID8PouDztmsrPTIv0t7BaETScMrqFhDLg40Qc9sIq+Y482G3ZJ8xJSepK3fEcGsHKK7jto6jwnJx
H3qD7YzasXXvuvrgcxK8rU2UHpnESWu3yTyEwkfMMVk9wJnWvd92cWUHOlF/n2dyyY9G0pxPBbX9
1sr+Gffpz+le1XR1Qui5VnBxv3CuLdF8T23id7c8OAaZl7sJJGqz3vpBf+xK69rh2lKg5dx2baVr
GlMKn04aHL3iu70SfpxdtrZ0N/UfQ5V0Jb09Fqxn+VAcUj6Qk34o3OSEXXWdXv5+CIhe72WrwCuy
pzyg50uLZJS9bkdufTBZAaWbhhbUgi9vQEiNHVHvGMLYbh60afzEAf6Hba2+/qZn08MI46NzLdpF
iNg5tCJPdwCrvE3rCFyoL68OOd3jTBdUeyzltaj1SzkiLd725EoPzUrAuhAJ+tDPrbcFgsMj1LBT
yMLXXqnSQ0XcobkU4xDqTXFja8U+65JNixS05UqbOFo1o8TuQ9N0gOeXRrc37OzHpkZRxVUzp/Kk
ZQ49AgP3S9zLy9Rz7rZdWumfshui3De1LpyNYsKA5rVnVZltU0bgsnjZKrUzVQGhYF1IGWY5VEtN
inm/rexv+EoHFQ14wcSYurBG/gItS3TaG1T08+22llG6J35MRkVb8EbH+Tdi2W5k73/bdmmle8IJ
7ZPGrXsysuJb2QBrK8tt36GqbRojsm0z0g3CBbb3cZxi86AV1fdtz610znSxI2yBeR8GSQOSZH5X
+qeWnWur/mS0VVVMhD6bxbgy7ZJydMSuI5P3bes28G0yU5xKwHql/6teLievJCQrB2Zvan0tEvuT
1uT3m5pGVTBJFI+F60Ud/X/sz8e+M3bGaG8rd+EQf9mPYjMB92aZPLhtfCpHrdrZWvNx25MrfTSR
bZN3mIVCx0zt6bhYArJA5ReE4W27gdJP7SSOfQHQJVykdpOW5n3abtuLA/h92S5FCs7UHLh0NAc3
g56+jyx3UxkKZKRyaX+Oynacu5AgL5BBvjncGPGUblL64iB4eXXTG3VnTPkSI30h3hTYjWVvFIwB
vXh58VJG2iAx84YYb/SdPnpn7QQcbtvbVOZQYFzwbAKanOHxzTibbwpHbuxDyhwaTHEhsjbuQi+K
K6K55zdkRG6rmzHPv2yUgK9El2behUY9XltGS2jEsO25VfUSpL4hItq1DcE2fUqN7qbI202bOPKz
Xz51JG1SxJusC11aZhcgQt+1c+nvN71LVdEzWFmrZXXQUrdJ2j0Q5xuhBduWoKqcByBYMleO3oZx
apXZjtC98Sh07VRo0doNfzJfqHKeDGfgMmYz/SYADeEL170lYXDZ+EaV7jlmjhuhtWvDJcASbfT2
O2bSbdVzHF4v36nQKr92ZM3nAqYDBl7lz3mPLzsY801nOIaqXwCjaSJY7JrQs4c7+F03Uz7cbfpk
VEtjHM0TVOC4Db0q+AozFLMiyYHbxhYVGY2sWA9iWfHNxAk52hWHfmEEpWBb/QNM78uWn3PSHroy
akJf6/N2P05N+UME3rRxs6uKjYwSvNQUaA0hcnN/KGOXYJw+cc62Nb2yCPA8KX191JtQFK651130
8Ba79m1tr4qNhgL1HUlcDYhVLyZ9cTHzBziMcDC3Pb2yCpDAW7pJ0jZ1Ajk1HcoPsjC2zdV/C9I1
66nUPEG7V35zPvc69PmiTs63Pfk6BL3YTI8WrtipCbPIWT7pdRSf257f/LMkx/+c7ADEenl5i/Hd
MWdea1BFbX/mCR+kmhOB69/Y8ubLG1BEzOuqGWl5q59WdOiHpC221RRIJH158ZYjc18TZRNaHYRY
wP3yXOTluK3pVaHRoGtkpVhOHfLFBzsX6ctOmzXvuOnF2srk2s0aNXognqEzzmLnGM1lXp1SMT1J
t38yQakyozaVSH19sw4x6sfRjmoxyB3dS2W+j8sgzs/LZp7uRAmCxOqh0YZDkrTOPRY3r72GIdV3
d4FXuuc5dcn6PMsryM8edNHoHXheX592i5213QfSnDSx1+e2yh/qJNFAf7CwNA/QXhNx9BohxaEw
OCXbu1Sp5YVoNT8LTU8m9kVUZ9O8N3ROEz5rqGPnM8PCWX2wPMk1pyIdljNiPoHt6YW5iLPSNOVy
AHBuVV+lZ9vR9WC7WvatN5y2Df3FDMawk/xeaIcLHGR9dPx95ZkGvPLZi8V5bJDneuX6Fb4wvV3M
OxDq02403e6iSftuCUlV8eezqSxG+zB2duwcR2+yOcIuktHex0UDY1sfg2De+11qebuyTjvjzVRF
WXBRWMZghwutPe0dKx8vSI8r33XVqNsHWx/HZZdFXbTcFUZWe9uWZ6q0pivjcRybsQ5zYu0/dn67
cIZa+adgfq8sclRxTVulA+r8oA4DzvJgNGRXyQJXZtPXr2prdFoOSl5Th3PdROWhJkk2lBBlNi4u
VXWNUaXGollZE7px6cAG7yuxkIjl5O1h2w9QxmVwyVOkJUMdUh/4MTX2paP128ToxOG8HNYaMXVj
O3t1mEC8AcTak64I4Cczf2x7dmVMHp12sUZhNmHRBgsAjLq1KG2SKbCtBG6oOkSCXwFPCKsOXSep
OY/UdmYMLHDT06saRMuOSBNoiyZM3PIRgMhd5KXbepSqQBypEcrC5LkdEYV9UFxGjrHt2FoNs3BG
NFMGZ5shznYJmyvId0Fh1BvbRNkXd3oMF4lychibWbaTefvDzbr7be2trFszjNfkk+p1KGbRvMM6
mJ7XpLBtm2RV9WHiprqoTLcP4y63r2x2Vvg6xPBl07Oreq+pqQpDlzELBCC2O+FN2TFN040LBFXv
BSAwypaYKZwaTbdHUebuQbPp4aZnV8Vek45V2kmrGqNrUVy61uiAJm07d5tGfsUMvVhZ9lkVI2Sq
+djh010mlaV/ZU87bzsKVtVengR0V/as+zjKkheRHYnQ0wdv2+irgvdMqxBBuo4BWVoS1DeBYhND
WW7rTaZysGd0Blg79smhNlfWY4La/HEpRblN+WmYytThmFaVJVnehGRNjdpFHlTGXo/AAZ6oHb7i
q4MR+vLNYjeNIrfwq3ApDKu7b3JYv/vIq8zmMPW1do/h7J0GaTw7sIrLA8IH2NSdJZrj1NvevppD
M3mgUKuyq8K0k9q3Mpus751G59vWM5T5Cxewq4uM1e00t4m/18oshjaRVE2xbbOrys9c3Vo4xFgn
4GgwojdlGuMMm9t50Lctf1QB2qKLDj+tWYVE7xGwIieAQ7sst4me3NREqgjN7Rda3+QGRG0hil7E
J7wB37ddWxk4iqGch0AsVdh0Vb+XsfVjGZytD65siwjiNnpIwmXIyvmsMPNL0+y3bdRVBVqpaXpM
KA9GGnvs97lmU8iYltttjaKMGUNSdLFBkHcYic4/isSMd6WTblwRqkKxPrOr2q6MMmTR/84blzdF
G59guayjzk+2iqpOLJbUGd2ursJemsmlUXQ+BPJ62jaJqVKxKXdTf8ytMrRyAkd2me+3l4knqmRb
R1IFY3Yga8ut9DL0nCrbt4F/TvLgvK0TqZKxrqniOArSKgzsZLrqSa7be8QY3fz6i1m/jJ80vKob
C6Z8HieD+b0AKMzCSu/j4FjoRl0fXdbO1bbFvqoh82c3gn8X16EuLALwEmfI1o8fhuu2uVhNUSi1
tG/HIOXbdMw7Mehk7UTbBvr/x9mZLUmqK1n0izATEuMrEJEZOVdV1viC1XRASAKBBEL6+t7Rbd12
M/rWLbN4PQNJCA3uru17na0V/7X4BXMJW5AF744qVdrwBaX8AAP1Kz/vxTk8YjJGAqrAQ5wv7fvN
R/rD2KfXdTPBc/vtu0s+xiu4ZvK8SxbvtGLpjeVpceWg07dP16gukBaWa7gMR1Vimot3UdLxKwfm
IptYvR396rmEQgAWTjWaD+evAV7K25XPv8goYEjTttou8iYs+Q/Ujh5V3n/+z4vq3+9m8B5/Oy7J
RnBbjQ5BNH5OZwdrA7aPY/N1bhjkElPLUUcY+/Y87LpoUXA0xUll6XrVdAe+8u3LT3RY97Dg5duu
R9kphn8xXE6uO0PAVXz7dPDrcp8a1N9iZ2PfjBx6hHoApG+7KsUll5KyYnOtRmQrb2K4IMPfmJCX
Cf1876/7sherFfgr1BHcHDVd3O3T3QDb9ic4PKd/swW9MEz931I4DCHfjk+WMLqD5YOpk8GW+XmO
43G95WKblyMSsZUeAeDNTDOnEggy8FmL8KDzYVZfaczAj8hoOOVJ5NOqDO0KhwIfCfGsRiCcajXP
nteh69vwY2o9X4+jxplbr+mw/2QqSe43Pdg7z/vtyNoVjs0BHhh9RRRPwmsfo7/lnTj7VLyOvNCm
QcKWBPzbBV7bBMrPp0H3UWjwXxv+yGg7bVeFegSOgG82YOgaZ3puSD50bTw8baUoHwDogjH9dd/0
YqOZIgFUPdnEDd3J74zO78r4b4yhP20EF3sMck2vosyJGxags5U0OdHJ/M1I47xk/v/RTS4lcesa
qS4AJnUza3h1nBYTpGtKD9VD4xDDdyeg5mV/VQ2DXLqPxXMJgNGWiptIR9khEU4eg5bdx6s+waVI
rvctyGALEzfblPRN1IbPdqB/G6fzOf3vxuliy4lJB19+EOBghb7yD1BVJ89F3+3f9yGO/lI/+tOf
OP/zf7kfA3ARlt16hmHtzkTW9LARn3m1LSi2n7hDR9tfkuo/ffKL7QfyhG7dMtkdOm6FOK7pHkMd
FskDV7CGraHovq6qRC5FdF2P2km7SAzaSCMI3bLP2IiuPMAubcEimHagEDCKmxg36Ja5o2XxXzbo
P32Ji8WcM2g5A3pwG9HNuT2Bz5cep6LE/XnWbZJcpS6AOfrb753i2RnneQSrCxgJote9+1LO+XWt
reRSSAckwgyG1TLc5Hlqj9BcFyD9xdclKzCbf/vuG0cpksEI+IYnRXLUm1dNUfKr8jhyCTYimY6l
zGXbxBu/Iy2rkim7bszzi2XsGZFmsnh0CMkBHNmj4vSq/BCmtG+HxMMIjZtSAOfA6X2eRvdzdl0V
j1xq6CArxCBlvAVA1813gzH2JkrZh6u2zUsJXZvm/eZZhMked+YAOiSg5qX8G4LmD4fXpYaOlGJp
UxLxm5wbfQ/V6+e589eZw4Jc+3bIuyzvoo2u/EZ6Ko9racdbMsvrpKjgyrx9Osy1cbGnFn7Dh2Fu
dF88RPnyN3/qP4zLpYxuH8i8GjaVYAcDyXik1H3UixDXlf0AMXr77v1UwqU8Gctm3OYnIacbcI+v
O8QvpXS+3/dOdQikpAVoe1xHUgeZ/mXn/dOwXKzPDer8gA4/LCLAQiqoxmqdwVH4qpl+KaULMAwz
m9UcXUvK12Onp7lql7G8TpAGdOHbQS+VR8+FSEs0Wk2BVoVsl/tpF/y6PkjAXt8+f83GdsxngEyU
C7gZewcVwF9G5oJ2938Zw6WWLskCWjEAp76JfcS2ezBZUjQYdfDyfIXb0HTD0zIwYJE3lR4yVNdc
PVuRbnDI1Jk/zmtJYDKv445+V3lKN3DAGc+vqsCTSxVeSHs323Uzh3HMZA0vXHhMJO11Pgr/jy0g
S8sCK1Jz4Pm+HNPWwrEYYNO/DOwf5vOlrIc5yoIU1hyYUz00HPYVDZv7lQ+/WOSrm2HCk3tz8GAh
AroD+HIurtz9LkU9qVgz4Cow6kHBAMJZ/w9Z+uu6k8ilQHGP5hhWKvacAS+2O3GALdZDb4QZm+uW
+sXePXJusyLu82Zf+gxnDgi0Y90DDM+uSycvJYqLFSvwk3o9rFOvD6pIXKPL5KryPphtbxc6ovAU
rCq1HuKzHZpLZzTfJ/lVknnYeb59uM63xLQWD99W2HFLk8zVJOl18kdyxvn9axKT9CsMDtZxPdAh
1jUT8QBomPxx1Ve91CdOAlghwlp72GivqiKK0JO3J+R43dMvtu8O8mGSRAyEeIilqkks3ZPMmf10
3dMvNu8EyHQWZ7M9AARq6kSE7sB9euXA0LejzhcXT7hbtwfYjtKXUe3iR0ZCfl1keynBi4JWcyvZ
eujQPdOUru9rLN7rLu/JpcIGdLuk5RsCq1zTH0axD6qn17VXAwb7dlx6hZLypJP1wMkC4o+m7aFt
IaP7z5/0D2nipcZGxmKmYmLFMWtlur30q+Lq6DMql2OyaJyC//nP/OkMufi47cbaJB7wIwAXipqN
pl097ut1ehtwbt8Oke7b3NoMT++6kTcFxDZ1Oflf1736xTYsBhze0DMuB71rX3M1D41R7XW75KXe
BsBNYlWaLodNrNtR9QWtYGAcrtsmLyWJXrEsC4tbDrYP8ggk7McQD+l1n/RSkBiAIAwTaj0HXfR5
reQ+1JCkXiefB53p7Scdc5/bvABGOlLRAsinHoE+9Nc5N4HJ9fbpbZLIJR4yfeB27uuQKlkXcK5v
rpox7GLFrrFHyXnpiuMwjOE1EL1/Gsj4Nyv5PyylSzliy5yLV4iVD+kSox/lfDppGv+tRvinp18s
VBBuUK72ZXlMwO0st+jnJMfX64blYpUKINla8DPyI3y+WlltATJZ2+/my3WPv1insZzYFMhSHlOt
Rsgchz3rH7JYjsV1a/VSAaZNsSLk0+WxNHE1lPROkiuP7UvxF4y4ZuspHq0SBKtnxcJ4nTKWXCq/
wGfgbZ/P5TGcrY+Ei4H86gtXXTXol8qvgcjeBj8lDVy4bsdFv4Ck+5eT6Q8z8VL2hSwHSY1SSZNB
/jCM0UMy8nfXvfX5T/5LlTqFjRBw2WPS0GxV8U2iJfque6fWj9c9/yJOGnU8D3Kd8mMyxTss1BOT
3J1b9f7mJ3gOc/9NIf/S74tHQieFa7Oj0pG5te22qSeTk647oE81b0+dCq5/tKH9a3L9p49xsbgA
GB/VNBp5IOWXIXnNtuvi1UthVCrZthuD5zL+voBqiadXFhourbkmKIfLluf5MRt3sh11uZFHs5Ti
bybcf5D1kUt3LgjyqcW6zY9oTOmquZ+4vVcumqDHNYuebxzdBjRPg85EX3ZD7VjD9DQi9RTtQPD9
54kW/w/I69/NhYtdNfe0Hbdhlkg9dzfudSy5pPogBDZDeQRxVshqBlEPkcXIZoRc++CXMT9NUme9
OqLeMQhVySA2f+pbH7XfGXNQQ44EkndRscEHB1IhwU96ECBs6sfNtC7OTnuU5LOoliC7iFeElZx1
1WJzjfh0yrCiqrScp+67Xnq1Ap8scq5OLAg4WTcedZa8a/y8uaUWng37Bzj7uY1XqQB5CQ7mnu9m
rOJyjbKkKj0c+8VtrEUGIoFCKdmqCu0ecsULmnwaP2qqkIwM+VD8o7TCP17WOdmaDO0ArFoxQqLe
Nkf5TfDrDhiWIMyM3yfU0vO12peYxK5Ki6zrv44cEMyfqlvBX0J/bZgWUKAXPvgvZ3XjrQ7K79UI
Ly9TO8dNLBqAyUN7CLhJo4eItrup2wIbQFlvIAanqqFbSMl9XGxZeeTpGhTa3ubJ3wLeMNZ5prfs
cSArLxrCmWN1n4PhO+6FKppCwZe42ucum0fIaoep7xoLsHCb1yhc7d2EN5vHBSRjmuVo59n4TZvk
iOaxxWdqvcPXmnpeLQUC7qqMI6maVY3022xV1jgf9vznyoNnR71MqXgKCy2yT/1M8/wJTGfGHkLb
F2vXyIDWoeRYujWGUUUA4lg+onGmwPfSnGu8XEcCUM5HArNpBMmKTEHc+ozt7sdcKD519bShRn/K
0RhWvsZ7Do/IWo4JAG9dEZ3dOeUqRxehuShASwdjo3zd1oPHt5ymE01R36SnTIxFXwlAd4+Z6Md6
ynanFlREfGS2c8C/mXuyGnFwC46Op2zq1uF132k3FpgOE12PA0vNXk9dn1CY9/ZeNigO9cXXwrJx
ui/3gOpZn5J1XyqnLe5YqrJIc4rA1lrGWF2mjA3vYgHM8hG+N2K/H6mLcdlALCzvAm7/7dahC5Z4
k1lIYDN43xG5/qAyQivTsuWJ/pCnKi6avjXp8AMpaSGxaFQybQ1g9pN5Eivpsleo5mZ1HHyO7q1y
IlN6F9KIioe4dyL84qOcVjQyLdGUPM1YtP1h1L2nJ63iYf7cRwoQY5w6osvSKldJqZ+ItSL+kQxt
W/iq7UrVAXi+bekdEPDJ9GVwmU9r2PkTmAR0jsUlHLfTTP5sretEV4lZFD9Sls36M5r+Q1/j0g8h
BZocJv8IebEp8D9PUfJzGpYtnBTV3r+KQOK41j1W0s8hwTS/7QQNT7Yk3ZHQuRiei2XNswMpuO7f
z6Lfw4tDdwONIBCAnUPRnA2is5NxdhwBLY9lfz9kM/M30zTI9mYGy3e5X+cyp/WQgCn7tchoUv6K
nWif0Nkf3eF2L/xEX4eqBpd2AHkmbdTsPBTuDmiPLdzC04l9kSVPykZLNHK+y30vx6e4a3l8chNf
/SGa+2G/Lf1Csps82wX5TLJWtO/7uex0rb2NYFU5kNKgg0Rl4CtuwaTLoyHBkhPTmZYfwVNpp+cV
bM/+SHox5Y3dhw17pwOwuz9C1h4vj3O5ZT8lrBrGukXZzz33O1mwlfTT7g5ZOtmlawguEbd74FBL
cmy7VaO3JMq37rUvTJmclNbACNs2WrIffV8Ouu5GI+xQAVrfEiChErafjFTGNtZREjXWjDSuRhmc
/spsiTdoUtLFcJnc8RY86sxSDXtkxsN4dkqq4DMYxNPs0C94SPXivlHiXQbqXTfCLhWUi+wRUWz3
u8USzutB9lQBPu7S6bOfgc2E7xSA5dxUTITAT86iCfjVAxu4tFU/23zHfh8Atp2qwSJ6chUuIjbz
060bSz+BLrLgQBAwESrfSzzl/CG1XZdDWma4gD6Mjqq0QmvrmN7IMi7FYds6Jn3VxbYI9243HUq/
O4Bf5S1pPUJ3NBj2/ckAfhdVYeE8+pClYqFNn2Rr1BiyxWWT+xCGTwsJbLjdbHDlzaqmCFxbB/D7
AwNT7YXEZuAfUH6nXlRcSlseYebf2btSILF88ihrFcdEcJx3tgUoFgJ58JQfVEcGUU9hiYHm1Use
oZ1kMS13aGoMJn5viVDokRkTa1/4DkTs7YSb/OFpggEhsLeA9IJrBLv3anZLGZ/Ahjf2OTVzNH6n
fC/kQyaZwRwbeyX7X0wWATNBwUnPHKau4NsRv2wfDqkSifmYia1v70zHB3ZCj3AmH9eFAoV2wHYk
swYEK9b+DnCwhtW86Yf01ky86yAKR/sR5kgBe6u7frBe3+pBMYitKcTX5GA0YJTVZv1IP+BvFp+2
uLf7Nwkvf7Tcl7SfknqGK2ZXR9if2npv9f5hoJllt0Wp0QuXjiM0xGpbiqj2erUg/S2T29HXs+Vx
jXueon/B66bp8+58x2+jkSa40OOtiNZXpcI03kFR3QdERWPYf+LUMKOAdS0h8bvzBRojNevnPDwG
UiYgKC8q+PZUDPj08P/NwIF7cNiQ52eAPcxyIrYv7e1uwfU+n9x7D6uGDsNoTGVLrHICG8EurF09
c+f9O1busqzAlyuyY54o7G+VYG5YnomNi/l7WIxOhkrabU9PPmFkf0ow+/svgwEKe8KPZFP7LFCl
dO8LgUG8C3RY9mZka2pvcf5HusPgUrUdXMhz1yF4slPAx1y67bg5EamPeeytetkwZtvdPECt+zxs
vOd1MvST+bLrnKZfFc19oSoYt5FRY6SY7H6NsLIlL4AJJOX3KclK8W2Ws6BIe+FTyWo10CG/Vbk1
HvFbD6T3VM3R6nEUyh3HB6I9OPlmUbrljYF3xuQhncyjHzD790lNcKgPp7DO4hV4amsPgjiZ1XwP
uLhS+Zh8TinkKjXzRTvUKBEkOUCVU77eUJmn2Vaxnaj5Sfdzj07wGK6qCO8HOT0ypV0kqwwdmt+H
abb7MY15sj3HI1lgi4zr7/I1KUbXHzcJCNDLTHv2pTAA2DQmaVGhKXhksyc/6hZh/TI4+oxrQTa+
lyI34T4exnnChplgbaCfAPrB4kbA23Z5bJUs9V4XSdK9eAiSohpgbLW9N8HN6FNHOzJ1NdwlW1Hn
Zcz1szAo/QH53sn5wDzaneURLazxoWjZODYLaSm+BO9l/Jis+gzYzcw5+CmgeO27uiy2lDZqnUm8
ViLs/vNQSJhZVUGhZe9Vo/mVfepMNj0s44qIq+67IarjAWZ9vsbuvlW5y5j9TFe4Otx2mdM47/Od
IExn6KvWtvIsieyJ4xXIu3UabV7TNJsb4ft1vBE7lvrXlCxuO9JcyBjwqgVOdHHCWdEwCdV2ZVgc
jiUOI2erJW0H87RC0VaOtcpULh+Eaf1z4c9c2rAEdm+KQpBDATjPjmMUIUezhATbPujWUXcS2Zja
11W28fZ+XNa4xj3HTL952bqtbl2f3CJcA8xUoP1ownVltexDf9tbDd+QBO3uOGxZHYItdTWB85Q1
diH0tkM88NmpnN13cLhSVVYOs6n7mGYdrHQ1raYpGbK7wnX+V4KmrOGRYumomzCYUD7OEV1eiIPz
LlIgZh+6rKABsVOcLC9bpKGmtnteZ+juf8SdDHrowZRlMIlHD+6jXwr6cXJRdxB0yESl1G7vNyHL
584BbNAITOM63VdX077lt0mSlA9r1vm7Lt7lN99tw4eSyaXmJHsn00V9TIdyLCuAyg3UQKsUYq52
wktnqg7Rrj96QP38bbbR7lMW7/rODr4oG0znrFZhDftxXIb0zkNVmnx0UZF/6KRjcMtH1ppHt63K
NyerFjO3gHuB78kvbltvP6Zplvlq42ovoLCNN+cbfrZpOEm/B7jZnDHpGsDjeTYUeQxn09B02RZH
d1ucoBUZbeeO3C193JZPJtqNPW6wXyCfQiZpVpc+2ez9mui0+4bIVc2H1NKI3mquefIw7JsEg7cb
N1m5WC/FJ7ZKTZ5ntjJ9gOGNH+EUYbL+NEVbKb9GPRDPQ516nvKGmKG31ZpyhKKlXXNeLxIxiqta
FjEmK5/6lf/ci5TND9s+beEHeFsO4VBvixSzW2Jtpboa0Gk1HGBu1NKbpZB8eLfHKMkcpjFh6mhz
7DsNMpouP81nVeRhzhVlz+hGGtJ7yJpZ3MTlnpanGP1m+z8cGnn1vBpbaFL7stv6OzMbRrIKfikF
rjjDQKV/h9Q4p8iCoaQN9yidGOwL/Zi7+FErLMkPAsmq+ypSUZ6SCToDZpTLv8aGieibwiUp0uR9
SsGmxN1AX2N2IFiq2nXD7m6WdW821S3F5wxWC/ZT4bC3fzFmLunQpPkc4bxqxzTaPmQuDCh7RJTm
rLK2XVRdtkzSJxOK3f+TwIVB/lo42gAPxQDA43sv+72ED0Q6LS9Ab6diP4wbTHdvSh7R6SXDKsOO
SNgyF9ie+j1HDbcfUWW5HRjp3S0TvSCqScKCEKCSWZZ1cOefkH8g4hvm2m/6HIuArmPdu8EuS+du
StGJ5ZM00bQdpyGy5cmYck3xxULplmamct++iTJFU2TWi9J8s07MqBV1REV1Kdb4ns9dm9UzLrPt
gx+GpMMnyTl6NA0uP+pFbzOC0jmDW86nNSRlAQOFuX2YOor6T7sX72dGvUV0kIagn72UslpAUa3Q
TdetDOi0YpiO3hWprzuAZ9dTYAYJWl+ueWWsmyJd2dU68y6PXd7/s4E4UxyCIKRvMnc+V6vOAP1x
GzKV/vDgF/KhYlNUtnegZCdZUhsZhgjxqCfRzR4wg29w4sf5ncVmP3wvA+8bnPFJ+zxRsxx4NIcV
wpSojU6Ib5mtCcq7pooKO7c1XK/YR7ZZyAI313f6VPbnEwOjZWOY7k4Tr3EiafUpxc0KOQ59P9pG
Ryl3h21HfwmSvgglvpD3MX8qBkeQMHMvniDPX0+y5dmIFdmudxNBoeOxpJ2lp7W18luBYMU9jcKZ
Ozvno+ybwvu9TlNsHCjFdO03uJEMvOkU9k4+LOLRWoIALsAexp1kXvS1Dh64GDTlkFueL0w+zpYZ
+bi0q7lftZ6G73TZC3GYCrG8IulkBxUxtPLgfbLi5EMO1prcE/cphUfM74VmBLh4uKJwTGLEGZV0
uToywMDXekZ4P9UF7ps3UP+KHUV37Jumnudlr+WKjBGBjS73Go1IvqviHpN39oLKWkO/BOU0bF/o
41SOFuUVG4VS3eVuS/svu9vm8BCS3Q8f4b4y0QeV8ZWb2rJN8/upgLoJznb73oA3jxJjuyXPFHTG
ZpvyfYCvRAuo8YhzPn8X9wzJa2uQGlUZqH53YWijHarPWYZG4CY47arWorfrZzuCmHKiAqFz1cK7
o/g9WRQhcGYh5gd1cCeQ7QSL7e0xKsrJfsCdEV0eHLrx5fPiQPJ8SlaYDdVFsWj3rHCl9yMJYwTD
sC61/ed+6tDyJazWEmo2lbwqWlpegWvbV06A9IGMGVRA7H2b/txz5IioyJmjMKuPK+wRe8urgMpd
2og863t5712ONLNCl1T8DQH2yOoJiej27HUX3Dui5yj/4tp5XJ/XjZf8rujLTvGDWlvBT1vX73GP
/Zam/wiHaPKb8J1DgB1KDa9nMc3hI+qsCnqfDQm52qsdZ/lyuw/GYWXT+RNlPTvipiK+h0UADpIi
hVF3NbpszT9iPTh5KHvbw7+miMf9wRXrKL46hQS2WhbU2B7jiGbjbz2UpWjE1C70NaJBbU+eICt5
aidwyt4VKEDR/0671ydtGBv/SUdT5rd73ElSJwnsnh9wkHU4rLs9pa5ps3wvdA3SE8SrdYghuPqw
wZuH3GXwGSL3mFi5uFszlmiA58g+PpYa5agq08zBrVv3y2+SMt4/0dCO0LC1RIy3sE2P6Au69vJs
qsEgCg63D6PXR5BM3XKEKEerGsXjdP0xOmUi4PmCLU6RRNb4hUg1I3TPEN818VLqAa2QiDPV04oy
iaih7rdmrWBJE9N7ktEUMXRqo/GW45Z/++GoLw1+VdbaG9fxwjVLqrU4SMaKuaHgoVhRzYvy/RFB
ryzv2wQmWpD+yTOcCqyuqRl6Xu53rYUsvEaXQlemDXwAiIGrd6twm4qLuKm7y7adBWzNVie32Ccn
3BXPOMIqlJtiUaFdMQzNrMZVHpN9jeffOU+FjBAixYllIJbCy+UfLZREN5HA/Yw19aZwHCZ1JJfy
JqOa+v0k4oIVn+BYrOzDec7tGj+cJ0NSD/HOpuc053L/HOHXlFHVx5ZN6/HspYy4eyvCljyt50Th
vo0mseOMgVoT9ka+7bpnr2KDmGxZWUY25GRIzfMaJeUUQTkxqhx/co8tGzIknyvye7FbNB9XWKsi
LsQyR9kcrJRpuTPltBbPaT9sHU7EYgi/RI+i67dhcJM4Jl0yRg6jq9kIEnC28HcJohocDbTMk/So
sbXPv3udpK6obFzCK9jlyVq8xihDcMBHUOa0P0qYiYpPOlqn6GXqUNd+t53jcXS0+0LSOt9muOqi
aUsv8tQrlPcxSRLNjkuO+C47gOK3zvfoP+tSVweUyicE9HzJed5A4GWLe6dRMH9AEFFkD2JNEvNh
lINY7vKOuekUrSB1f8OtS0tqXBhlaCmZVLRWMqcuepgIHGjeRatZ+ZcogIpXlwgAxoNfVbE8cWPR
ZqFSkm+vQUJ9VRfEoJbNmRxhcLJ0kf1ZZEa3r8yZvqYj3PWHLdxFAfDoBfnS1MuT0x3zFcKMAcWK
fLfrrZ/Gkt0uKCa6GymyQD6heJKmd1zgwqPWROH6+YBuVrIU5zM8IIU/Fw6i47xQutYsU0NUYc09
Ztr4BFcqKewTjiSGsHc+8ihGWTsbUcn2lQTgq6j8vOu0Wfo8TW7tvpbhVid7REYYilG3lihddCB1
TWsZDw9pvBjzKTXw9P6dd8mqHghKgPlRpv1afnAOFehGdsXQoTcOcqgXPo4yu287OYoPrsDA3Hta
CHNHVgBdHje8KwVP24f0ZVhz1d3tA27qPiKe5e1WkzXzfG6GqVCoziVwCOOkXrGYdVTDGyLzusF1
R16URwHp6NlAN/8Ky0ti4rosYWOoDgoVb7OecuUWDKzNB7287AsGDVdDmAlAatO89B8Yhh2tPWXa
i/ARReJ2P25YyccyhPwBuUIW3dOoLXGzlRF4p9HzbUVBb8iQZfpGDPmcPgQ5oe83pn6yXx1fS5ga
iBXWEkcL1LDvq9hlaY6rHArJD5lNsdUZ8jfzTW1JQV8mNP0bejwbjcZI3fYUaPFiCeU21KVyTjRe
LWeemTXZU7q0yXhK0EfqbudRr6zpNq/HB2rgkoJKEMG10uSXfD1y1CrjKjJxHB1xFWN5I4uuRHSt
Z6PzKmOKs+97Dob5fRu6YX8PQ4DEosTYt0v4xcaUdT+0mIg8EYZGuxNBcWt+RM/6Yl8lDJH7j9OY
JvtDnETG/+PndNAP3neRQR1jp0WNCAbFcZTRVpSQuTGQms02eVyJMq62HtjK04JXGJo1UCpqKLMz
XA0myVkJuBXHEiLMJ7mBkf2RONGZx8WGeLzLAV1DXIBf2EJpX1oPLrnJk+EHqhkRa4a0iLSB5SYC
sdqMmO3qgNq7QHEAG+k5m3HneKSMlo3VPoriBYulmBeI9XV6HsFSIyvvKrKk5bPJNxmh2Z3n/Nd6
Ph9/5Sua99HJnHaneSoRihDsd/IDWxZqsfa6VM220oVBTy8yaWCK8p5w0jCaRhB3sG5un2ifW3fE
Ngonvk2OfPtth13vD1PIVfoZwUCW7NUwD+ud93nYPxe50tszTu2O3RqEK5WCGcpcAUXTnWuCet9w
5uKe5gXBcZnfmR469yfUgxXarWG+H5DBzwLJeQpsYpLa72ibnIsKbS3UHfZMCxQnlrl/j9vguGu2
DXjy9wN0dTgXQXiAc2C5FW35X8yd2XLcRrauX2WH7+ENIBMJ4MTuvgAKxRpYHCUOukGQEoV5nvH0
5yvZfdpi29axr3bIDpsiWSgUgMy1/mk92LXuIootdWD78aIM26bqvQS3mfQqB7pU+FB87fBGvxyB
UdGX6v0LTdmaaJ7qIYxTz2KV7YFK8gqvgUdEej1F2xlzIqNpylmq+Bl/7zK03jAxQqW5KGg5ktSf
GtKrpwP98GwZm1bEMNabP6fRz6Ky3+HQ30eRRACPc6K19rZidGK+Yb79fEKp1Phsz4DqIMzOD0zZ
f6DcMN4Jz9qmWzophNriPm7s+36pwmFTR5Q1WFWp/H0dr3lOETIv5e7PT+4PpBvvw39SxCgsHqa1
VQ4DAHoyLoIGBOUHJ/RHr/5O6lIzPqyzY9eCDy1es9Z4mJw6/HsKoPdZKFRlTVFHobVdmDHgxe2y
T4Zc/M0Xf6eb6A2jL6tBWVuQlQB6IPFCg376733m7+Qy4TwmveUmahvpWscSPob0eSz2f+vV3weh
mFkt4Lz5XOgMCALtXUbardX9n7/4H9yh73NQVGsUUz2n3C6x7ZpfujIpJl9Xi8kQE8csaq8ekH7u
kN9b9d+aBYYP8Hs5VuxEk01AhLVl9qL1KJu2u0oN0IA/P6Fvz9bvPN3vE1HsdBFqXCK5LRw3Bldx
y2UCMuTP22L06kFSaPE3pTRKdZHU6Yd0TT4Y3GnWLuySIaY0jeKAUXBf5lEwJ9brbXbgX97df3+e
/0/0Vt388j66f/4PX3+u6qVNorh/9+U/P1QF//zP+Xf+3898/xv/vHirrl6Kt+79D333O7zur8fd
vPQv330RUIb1y+3w1i53b92Q999en3d4/sn/32/+19u3V/mw1G//+OkzGGJ/fjViiMqffv3W/ss/
fjLOmt3//u3r//rN8wn846fjML0k/X/8wttL1//jJ+n8DN8lLMdxFDnBZx/q9PbtG+pnSwnDsF2H
RAtbP0cIlgxXjP/xk9B/JtbFUq6OaEcZ9llL1lXD+Vum87MFu205NmPNHFeRHfyv9/Xdlfn3lfqv
cihuqqTsu/OJiO/2CfLMGINl2batO7Zr84LnxfA3+sElg7aiFq03xsQO70Vj5Q4+nY8FSgTwJCq2
UrC71Q+tcp78dlDT7Gm13jQUnK1O3zZHmGJI/KtIr+0rNk+VQMCaFbCzX45hA3HuzvDiRRLDKzF+
0wAvYqcPTwMCGHrcDiZzx5Hmz23EDe5rITu534JZis2ZUQRFi9fRc0bHuFWmEd1Bv9bTZgUAznwX
NcbqMegUUVhu5IqHmkabuXBVlvnCHsHsDbsp971KZo1yodVPGrFFzg4FYHwJqktZG0oTNZKcZXID
gbiW+8kE2fNhetpxM5WVQ+ZIic0ly5fkGjHEFdZF52qGfzmZbqQsTrCV6W1K/sZzNGtWFMh2mcad
ZhP84Vm8LHhx+CAcmxbEWvnfsqeN90fwteVuDWd1s2SNJu5DhRTiC/SMZgV5VObn8MRJsw6OARy3
zVWrMJehmdo0S5UsXmaHMvKceGnrq0hbIM2osk0T7U5lGlfDGK+OT0pthXrLcHflOhnrRTbEIr4t
gWVnj2zPns4IAuSGJhVDySSK/iAi2ylBqqv6ODdNKV9haxLTk0Zvfi0jx6KRdNObXJiq9gs+5U2i
EnUfGkZOkFU6KhirdeFvxxZbZO2Ichuvc/05BmHw9NK05ZMVmdMON2ajPHOpryyxvEhV2huS5QDl
RW8BwshDmLf5I5QcbRNA5eqnSCDghQbdCojog99g5Dd6A91IAmOZr/vcVR111qrGTag3JdQiarYR
Y2aXuBdpNbc/yGv4por89yJ8fnRg400QDeWaum6+39OBUFxukfVb0ZNsUQ6qC1MPS+ZZKL2YPLrz
EbVhxSVqhBwNb+501ytxTe6sSdTHEtnZbW1X0ludOj6FpVF+XM6fnImnd/Ob9ejX5/63z/k3185/
vFdG0tnKMh3deB8LKPsFoCvPBoRDDRLHNCVT4SZE7ORwpdOM6txV0+ChzsjbHROoPs3rqs9HUZuZ
GyAYgMhrEbl5LmRBS6pgPH1VvYq+wvkI2H233JE7K+/NOIPJSouWOWF2mlbH2CzVpoxLUmOdk5js
6qriQdyi5Kgrb+qGbBMRlv3mLlZ6W9drT/fokhBvjuWCLDI0BB0m0PhDYWna2xKF1W0jnfyqUG5l
e2Ej6gH0h5fw8zYmqnFmpiqylmwE0taIE/xBlfJNafv+Y1S6zbU3leWK9z5uQCzow9gcNmmWWHdV
0Y5PQ6M+ZnFi7pYo7/eIjjK/bOMlaFSbboHV7JccJd+NrU3GXlFLfQyNWNtk+bgcnViLtzbOXVon
c/zBJT+bEt+9VZg0w7RY2YWw3vtCSNZlFpdWDhukkMNjzNUIprRetxXZYWTyqwb8BHTG41H60czp
33sylIOAVrHjKRjdd4ZJ121jFCkdd9tsqX2Ztc7OAAbZoK+vPzjaaFyJwoQhTToMWmvX49qsRprr
altU6xromfsWFhEy+cWk1XUc8zBnMvuBf/lb1ub3n5DDDsuH4xD2wejAd5Wtk5ZzUamYIHkYHD6m
vNsMURfe18PA3rEyGdXvIAARvRN1uclVOASYv1YfgPkJ0GzajfQ6TybRTYgKTe2qDTWGZJLXsiOa
cNnNds68c2RpUBRh/Ks1/C8VWdf1W3nft29v/emlfl9GfVd5nZLPKE+rr/37n/rfWGydDY1/XGxd
vnXgtdV31db5N36ptkz3Z+oZRbaNQn3iumc/wS/llmn/zA0teWotHLz8h5vy13JLOxdVNnG5rq47
TCGzDUqxX+stjVoMwA3NtwXq6fA8/aV6CynJd8+lY0C0m5bkTdIaK0Dqd3ddh0Cp0Wc79PDQj5sm
zSx/KNsEuYWzycSgX9VFe4fyIpDLmF/mODuDvhoOumg+NcW4D9W4A0pGIKXHDALPkK0w5cyrzDNd
x/gDjGvuZnDd26Tvvcx9DJuXKkQ+ORdew5BSJn6gT1aPUD6lV8v+atSTD2fQ+pqQ+a3N6CS2zS9O
Iz6PTH3xWiKhwqK/aZMclij9FEn3TKqZiJzlMFPGINVwhMXEFtE+hBMpSXYL5xQSRF6O07Uo4yPs
pESHWF2WeXKhtO5GZfbkq9gY/bJZ9yUq+Go05aaWWbwJKyxg8dC9WWL9tIxzkKVIArpk2jba+LWZ
1bTNc8qOaH1Ns/xaZZwWApX8IJseUj/9pBiEuVGi3drsOdqaVn5VDU9tW9wg3S19V++80HI/W8ml
BO9K4ge87+MneJCGAE6HmtZa8aAxXtDPF94mer8096OoJh8tzTknWLK+ObdcNjo2lfhwSw2MLGIz
ou+fVI4eFW71QrfLDQxOsRFzfBQdCKgYuusymW7laF4LCZJo9n5nVKfMtdEyVuUz6kk02vWM1hLF
aa+XJ6sKS99o2ySYtaoOnMzUtxrB4BegarcxwyzzLL8YnXZGuHcrw/wkWtKXXXHo2nhgJEF93w7p
XbS0sa9FWrVVfeZDiNuftTm80Wx1mG2nw7jADzs5kJnomTul5bLYjK5wYSdhuo48K95gIAdcVQVW
l1/lKcYM9t2bshX3GiozVBpu5JVhpAMJu+WFOawPsNNHmVX3Tbui22yaV2gfHRmQML4yU970hkWx
fNKR+J1YwofEAacrRRxtqyQRe3OZDkOarkE+xyF2zCbxF8gDP7VmdFuRvFCquyGH62tjiJMa6scy
K9tNW8nJm63sGj23eSlkvDVHPDOEpy1bEIbZTxv3lLTLbkncYmP1FNdFa3n9MlwZjCXZapQ+7FCG
vHGd6YWqeN02OWSmUaW8ryZ+gj7yhOmQUZcl4JlabMG+tE9t7n7Utfxk56iT4kaHXU/M+QqX0T5f
rWGzDOkzboNsQ8E7BrqoH2DFeRrN6mqqJ9vXZFgEUZ68inQ4GZVNli1TIoNE6Ds3PeUS0R2l7rTv
00jzEcolEHoTLY6cq6NGSqDfdWq5gKgvNonhFh4jHUYvdvLPk5EUXpmcJSY91vw+HY5Gm3xExzWC
nRW7gum2Le7xjR0RjWQTGOiW2eXYD50XExK0rTvNN1so+5nxNBppkUZivpajeWF2SeY3uBzIBRQF
x7J2bjK3m2xYvD7CvpNfJyZqwJoHJO5vy1Dbuu6n1GhmboX0czRdjgOxKSJpb2IJxpynJpSebMvL
geQqmIzUju6FOdYoZZhopzTV+RYgdtAi+9ia4Ip7A56pxSz2iY4P5NkIjafJbe8BWy8XAo18OMzG
k/DyV3XvWv4yWyXdP3wGWQj4RQqR7qU2r/6ChnZ2pzFwoBCBeKtrsQKYrtGhOc/8kaDQhxGYkRuh
vmEG1nGpx2OXu19WGDI4w4e8sPy2iKtNMWtviRpdYtv0MNCj8DqiQZKreZCUeoiMM08hxfIVMfvV
4ggOVGm7rs90JFrTxNQ0UZxM2l9bcwb47YTmatpBCN7gW7lKq4y1QI/y3TAR3xhF03GwnEOXaSZB
F7QUyLcvh0J7gi0yPbMZ9bcUKtZzHNav2nTS16w0i4Ne0hEZyCoctEeXel6WVMuMxersctqcKbet
wAW2jOW9ZefPWXuHrWhHC2p6UYrfKpd5gC2EIT20wh/CfI+AgfV7MMb+AaN9d9Ii81BOa7AO5SFe
pk73wBwQ3VjohSdLTtshwb4DLW37NKP1Zz07y52AAU6Ziq+1eo58RmUwmGeI46BmaMZWt6PrqXgx
M/RnVjWkRKosV/ki1cs41F8SeOiLFgmIL3trh3h8F1fadur1TRVWdJ9IGfpYHZD7+DZKHS1JHlYr
UQGEwiHTsn1isfhabb0ZmZzmqRBZ6tK/Mftp3jRRfiTgONwjYkCCGK0paAbjYUcsBDp7TDOckt75
2Cp2gyE8qmz6ohsNrK6Loan329CJT+iJ3tou/2jY4RpUsrW2ccvNVFl5ASZJzl8SU6AnY0gH0Idb
t8TW2iE39Zq5GXYYH5KtaIfR74fpjgDaZ/we28om4tqt2heUmL1fYq5Bspqpbafl2cl12YHGdXpO
7BBuz4You2i6ROHqcbjRnZDE0Xa1tikC56DslL4zS219otl7dAgo9dBIUFnUyMeFZqJqAxjdzRa1
eVzO6QF2N31NUhTZctWYoIYNytrYc0iDG2aQcEh4XvVYFPt1mbKdFsvhMZHm8mCheH5e3LK41TMr
cBeU1K11bUVoOVFDWOiH6lG/F5p8LMqs+8CAJXhv+7GsrX5fhY3cxuSqUyDlGKUqFlkts3tmJ+Fp
6qbwk9vZTJqpUdxF+oSqrom3kPyHWdchipu3qTtLSAyEFatmNZtxsV6YsnjB4BFrXxiaft9EqIcX
xV5m34UIs/tpFI8yQgJmtdpJRCaomNmUhwmU3RcNuiyEKq2XZ3W/p7Wgd6PvzICLqui6LzEPuPp+
mJHcFoYPDpOh/G8wthaBqSMQSWIf0vuSwQVemkQo6q0HO2kuGauA/CsnzxUB49S5WwSs3TZHU0AP
wuy3zPhQuDDfQzHFXrNGXh3O03UvzIu4Pz+P0Ix1YXvZ0jCBSgVpig50qS51ZqXPEUlHiofBDcnI
HO4jU3xa0H676M6KvN1Pib5NpPzY5bOP0nnwkdkROZp6Kl0qfPO2N7h5kMfGlZEN7POMocq1Tapa
v5Dm2zmHGvlWqTubBAfHMowQtkySs27Ir/iMffO4dmpTY04GKaReingQ7GJja9FFEQ67MKkPVWNe
5KjKztzZoNQBA4VzYbgtl7zUsm2yRPYmlOtdVqorUZFDlhUTsxTn9WNlKJ13MqGvj4dh1wzTg2Mo
iPWFDa1f1PVQct6W/hrZ6mjo7GcQ81/HcTolTZVuYRKRgHa73Ij2IjGvuakp+ZLKZ8SWpzCFTZUK
8kLusImekqF9bbs7TZ/ua6kIRCP+T9xXVf481tFjWRkXde9sR7fdr1qOJUbb241+1WCanLW03WDz
MjfzNLterSfEBjSQt+3ylQydJytnq2JtyFTzXNntm9TDowUYM4TVZUdW9mQOF1oiL2JkrVYCPW9N
X8apCBI1HUY5Pq/NDh/aRdVEVPPtVhTupciu3HX6xBzbyy661OVdpNbbanaPQ26hquq2Tpx6bdxe
Kr3h4R0zxDgsZGeQrJXUNks0gM4mL4paN5uzwm9dh5qpLl/NxtwpHEs1ysQVegxHibVxnYzzwpnq
Lbr6Wmbc2FTT8nJR+MPOAvOmuq5Eeztq1pb144Tg1bOhd625CNb2TiCYJnN4Hn0zv86Tpfe0xjzp
yYK43RSbSWMzafTKl2ffpbs8zyOeMZU/Jkl+khSqVmccbdN+SGT8sS4lKrooiQIIEf88BwlJyE1l
6M9JZOXoB8XAloAkZRDX9vIZFmTjMNgI4wvB1Q7StdndD6X7gKQ4IVQNxrrVt7Mp2otBaLejMD42
9ZM9q8tZuZ+5k5JN0Wd3ZlSV3qji0KMZiQLgsdcSYW7AOMWtmUt5QkwmLsq62K2zeZWm+s2k1qDo
ABfaToVolsl+Kuw3haIbg+fykGjuuaOIfYdtLDrflqP7jKYDFHT1dRIE8tL21/kjgN9FrWUxqyjq
SdJ872DfN4veXTcz3gJzOGbsgbGGUFeObAED/pxwhcJT6nkcr928vlqi9iQ0594dEB+04kmGjMlk
2WPPQELAMK+Pw/qaqZfU0t6wNySaRTJCoBosuyx7t8uChWodTlUziNu2Sr/MVXJCZfSA9MwCx12C
TPY+Ygk/DrUra0qCzOkPphyDJam/ukZ1O0djUNVP2HDeYtHtirQ8RgSaXkVo1+IpvK4BXLxuFAc2
bbq11TN7tL5Zyr9zuE2MYW8ktpes6guelsyPOzRQlTCZ9IebUpu6E+qai8Rcg6iJd23bfsoc7bGt
FW7tFFuN3mcBIsTEJ2H7JS+mvTZFSFIoSVeNxUbQpntJNxl+iuDKD8spQC4S+dmEosWK669aijzC
DFsuk36XaY4T2AareWKP/QZZhNgbk9PyZeXjXPsQ1vFzXWQUW+NwGRnmVd00D+OaF/4syulQFyr0
w8V6QBGy+EM2rht8uq+I9u4rPFQXZZ+9xCa1JCmAzQWV6cdxXGzPDJs9qjrwb619gnN5Lhj5SPmj
McIonguf8VSfC5pWv11n/cBsJnu7Dg54r6Neo6m607vS2hiDc9OSrcmrZbW3VN21qQ+nNVJXmdRL
MGND4XCBWM47xiCGoVCotBjUmjXRs6ZYBrROFjskymRcSEttkAAx+tBZ8i1TgsisQ0aMHBwSyVVp
ecg7LAzakoSPhoHtEzE0vQrcEq82XGesxBEbmLYzcZVycUav1azQ082Q5PoBG6+QwzEPqeC1NrpF
lOjPk3nHmFQvVm4AsE0ytzUFbtW8Cdu4ydt1G+aV4S92iHA9j7J6205hecKVTDPRpGJjOyTAz+PS
b2NVub6qEvs+GWUc8JHOrA97sEh6yIhqZa7mmx6NrRepMbxMqqIrSPTRzKMcynKL6agBTp+wndq1
gd44pVJqmvxT6MzFXjHUghbtc6TxbOvpdpHcG5n9VGnO5aTRKHXmQVnFV4e9VizFpzjUnR2+Tmww
TTrZ3myOn4pkegjTcq/h7vScSBzWjq1tdXGs6eLSHLnN59I8UppiIGOt2qBJ8rN69GpNXiqLFc42
qg+Dgf4lWOBWKPu0eM/WwrRZOg+U6FxNAjMX3J52aSQvRj4bwZyNTCegt76IejCYOcbTE48EVu2T
NLfBadcx91u8mZ7O08fqER5TSD78BJiYmlUx55L4o9U2H4Ywfh0QBRuzcRzt8kpyJzpd/BJxq2HS
+YDE3N6QkBCEGH/zFgKpxKQ2rUZgYXVpwyUEhWFbTgvIkywkZxFte1DKwTOHaKeM6Ri1A150dyET
Ai34QL6CX1nl0TDEVUqpVpjloZ2SN4m1FlPdAZ5zNxbxUTavwLwf5865GbFjSZQm8IoHux28cch9
3HWpl4zdJ0a3YEcoXttsumqwcufLc2QPflVilJTR9bxkT1pZX9ZZs7Mo2jDY+AX6bMvRb50q9QXc
Xddq8Qat6aWs0htRZCBJw000PjZzepfWTuVJgHDLqZ9AFeTepiSmYKw6tliyKiKUbvCBUW9s83RJ
LrWY8jRsrobQ9Io1X06oNq4JDbnlsdzEqvsgI1KKVu2NEBdvFcPjFDcIQrvqmJTJXTab7tU4p+qh
GVodLJ5hqKS+YgAWG6G1z/lYenqose5WxqWW6hAv7FPepNxj2qUfxy4CzmqmGZ1WchuKOg6Yj47R
vmyu+hGzlDGs9+f4bn8akEPP2mNfGtfRTPKDWZlUl6ssoUyapyhDaofd9k5zu5aKKH8wSYTt1wYI
Iq8p3wdkkaPpZZGB3ySKv3ZZW+1DfXJPpVsjButTQTBC5uzaJLvBP8+26NDsDtuuch5ktH40XVbO
MSsW1IH2XkQxXLDl4mKOFRuD0CO6xDSBxaPIMes0I+MtivbxGtMgSpxkJZbeJH8aG0rqbxj2X4Lz
/xCk/w7K/1PQ/38jnH8O/v9jOP/mrR2+w/LPP/4Lls9s3p+VZZBLYcBk/aqQ+AXM1xzjZ6A24ULB
OibSiXOk0r/QfP1nXUo0E65r266QCML55r/gfMP5GQJAh1R0DQU/gLTiL+gnzuqIf1NImAjgBCC4
DMe1eVEyGb5XT8QEvmpRm0ZBo6+xV+NFu1BGFv6Aqfqeyvv1KFAZLlSVFJzS90dB3MmDkBGJBNF/
p6XORe0mL9jKTmcKesMgkRtKg6+/uQq/wxh/r5n65Zi2xR/1TbfyPiGMnbSExqTQn6hGAh0b1V3k
DOGl1a0vM5LKEzuM+QN6lcvyH5+mI4jddJDFsBajevmtFgWnQ0TVMdJcaMmjgbmEIiFaETGLH+Vw
/94nCkWkdGk6kpvoTNL8RvViVBYZBg6Bt8vcTQ9VSYKEiPT8aorg6VFqGjuhT/0WyiD/gbjwP86R
45nSMm1TCR2+6d21dNdUWJk0m2AkEASYSvbGfVHBPZ1plXj4wSf6H/cnz45FwhLj1+Ga9Pd6Matr
2qg7k0kogCyfYdQEMxp2vPvze+V3j8KREBFByOMX+/7T7BcbOyCAQDDkc3hyzq42LSa46a8dBZkS
4hA4AUQXkqLt3VFEWYtOJmEb5AyRujlnq2xNpHU/+MTeX5/zURyeNUexu7PwvDtKbcSyK3OS94ce
DxoYznRfiVAd6sYIL/7yCdkcBheSpc5qkvNN+pubMBMW/sMCExIiZyzCkUARUQC3/OWjYOl0CTqy
zrSn9e6E2mUmtCGpGSVA/b/R9LNyfSFg6m8cxdVN3RCmMGBYvz+XvO2qDFtwF2C5Vl5XpMAbg1P9
xaOwMLDWswS6LOw4CN8tEIhEZFO06Rw0jZvuUiI2jIuw10AI//xsvudoFboOJRznvDiYusT09U5Q
y0Vox8Ft9MDWuzko9LnbmZqePUfSwaPnZLK8+fMDGudX/O1GggyP6GdJXjL3LNO/3m8kMID0mY4e
JF1Kg9UIfTMYgF/K1NODVPVLJAsXt0RsBEtsdUdT5sklORnLD84cmeH5hvjtW7EtdtPz7qhbUpfq
/QiiTtrraDN0JoAFlbaPrGDE6z+udrknEQVvGjiQ4YqNTFJpbifYv+IhZGyQc9uHQ7TAIE7RG3L4
Lj9AAs3dqZmnaX2yTNa6m4q9tDi4nRaj/xFFy/I+TKQu+QRUtHfanOF9NWlcItgPlEa7PJ3qG5LJ
iGcop7q91KsRcHoWMYCGa9bZB8HzVeyocW3zAjYAzeG8JE6M9VvBnKf9AASl13HcBUSKucamm6bl
Sxe2sItjH67yKTKaDpsaIWPJETBLZncTmRMwNlk0H4fUmlxPt/tiJIEoxmgdL/hvQULXKsNCI7Le
ubTlklmbKNKGyyqpgA5zt3Qav7P06qPjnHGZRO/qwC3PXUoq0+SYlkyCgckkHX5KbCf1pjBaLsNe
6PWX0ikAcp3h/MgqonZI7BoRWvrrObBsa+XEshMQ3hdod2elmYGYBvuxs1tZb0yzJ29TUzNehApS
BHxCdtZNJnNsjXaryaNkp3M8sQ5Zipesl9tK6wjhKCNhxpvCbSI89jA0g9dJrbI2eE3W84j72b7T
CTOBJ5rPr6Lj+24DjfOGYm/dmDCnpLQ9UNLucwo9vhItHA8RbcAcfYqNzr1zRC0+afFEk2+kC4DK
LLN8wHs46dOFnplG7SWpMc23XV1Pzx0Go690BezMg4xQWMn2hZwbxlDQ+RLZAtI+dH6HbvJJkv5w
ph+Yo+nXsrMvVYvd1DM1R7tmDF79OUMBGu9oWvR1S0rTkvtVrewmMNO0O0SIxugwCK6rPETbNTbc
LO62AnUl6kyTzliLbP0KoWL7AELCoEUxMnLIQ69BrsGchvAIdawEuEQdNqgXREhuE4r5bDP2cXGh
4aT61EdJ/QQ4ox5R/c15cYMnO3WqW1cPu/WEB60ahqC3maibEJlk+ElsundcMjQRwpo08DLKIjTd
7uw+qGyoJ/zcHSgYYImZHh2tpy1vbbWW2wzNLMATOobSNzOrMTZ4wksHt7tlX8sslMLLW4l7RS6L
uV5GRKkYp7E1sj58ZsJSex1FM7jzLCP1ZTXz+kPdzxbyCywluue4EwLaUiKX0KbBIqWqNuzbpUoR
TISYEyUm7am8j6cKWjlmDON1VZk9RXEPbekhsGWKqmHE4wd7SNU5yI90lwzfubWfxZBdxW0hCUAp
pGiQeJRNhlrQkc/aOjaglf1s6EdXiwlmJhLMFEGo9anyB7KOxCZmtubJLAoDzypJS5tB2uFhUiZ0
CiL5Zdli8es1fyLWSPlahog2OjUpFjIyckgM8SCP7WlrVk64wUGUuJ4qz0kcPeq8ztcTSxztjPUq
6JBQN3ietTL2UlLwcNbqJYTLgK/86yRnB8qFRSYN9NJyx0Ns2ePlOLbNcjBdsro87JcgSRWBO18W
1yHrKjBaXZ6suo5fK7ayxSt7JwZ8t2brbZBj8SBa2UUX7WDK58WR8afM0iEwjV485+vc2ExzrC0w
rahQKQNxovk+d0dSqhqmh+31tYOTcBaEnZwE0ceBhZHN8hbbls8YuZZXrG/VnRNnaboR2Jgaj2gl
G9IlhiL1kXzmMhCVGX5AG5WYl0Qx4EuryZYIPT5h/XMFOd4EQ3RWcuY8FShyI8s6W1U79ZUGDaah
bMcm34XErIzQrJHd7C2Y/92Y25Q5AC7NY97ZaezZ9gS2RmgGeQTJoB2hlwmYFcR5PFurvT4VJE24
fkqFUXsw3nnmQ+VPhKtJAmSgmDMZ7516lFDBmS390W3ml1WfcE3mxL50Hrw7gYqD0Jc7p8ycr27Z
1JKlmCrAz+NkZfDFmNevGKutL1qa4XMhM0jdmk1PuPskMwHj7rrY5kb2oMAUZkeEfTXGN65hoqMK
ZxtRbJVVqetBHgJu9R0KdpzP2FnCdhiAjFMC/gIErdl9yD0feWFqaiNDzPOo9pjJOxTH2pDZNfhG
wjhXwXwwn/y+IQ+I922+GnEiSLSDlUSjZSchpAxA3A2CNetWWPV0lTOp+HM/j/VNqrXg/Ha9EL6x
Lm37MmGrTeCoU+3DhDL7CeCu7/0mRKfjkW4ovkTsQeTc6MsZ5A1x5nn1UixYlWSNjLcUejmA4TDc
95BFK3Cl3cfpDTa/TCc8azBudVz1+EiVi+NaOGY/+XwS9V01x03nmXpsSVDzOf/qNisMIagTeE/s
aMtlN4jR3jL0sbo1ezKDAJ5dIgviScEpKBnXj04yE55HqCnxBI3WJw95VeKrdO3Ktv14EaSzdK2w
Nqg6qpZU5SI0d5rK0SPVq4XERLU60LGq7Kw5dnQud6QjnaMMWmUfjFnDLWDHS3lt9FlfYqYs8ltX
DBZJQn0u1KnJBfqfcNVT8tx6YzwWgwvnvsRxeDuzxeEW7Af91Nq2ITEkhh1ZFnkmAKgy94pQECLZ
MFKrt0Y38T3XbfemBIZYL19A7S4YqzTcAyuuthfnfZydbJcEca9qw//L3pnsSI5kWfZXCr1ngBRO
wi11tnn2YUO4uZlzHkQoHL++DiMzqyKi0RXIRS8a6E0EEh7ppqaqJOW9e++5bRQvpK6/a0SAr4Md
rt1u8Yb+KXFz795TMyI6eE+eLBIXDHkAnlNN4MCarLnTfV+CZfMnzJ5JeEON9yVgzfZztZP2PODa
I29dCvHWLg0CF6xA675rFyysYe5mnx5H+HuOAfa754KAiGv+7gzTE1+HfZd49rvTe85DB2r+k7Od
ZzCi+ObVSlQF8CSx+1uRdsBXDOWs615BGcTnBPzq0YGe9WLVTu1cIjF1N4MO12o3TNn4vtZyUvtB
TFxkmMHKC4laWezn0HDwKyUbV2MiGAiVQuhp0lH8rgKUTwyY64pGjTJiVTNqdJKs7boBU0uOT4G1
rLGHE7PZd91Y46xzBVpmMEXFBXucjfWiZ78RS/hf0y5MpHzA4hMhuTgtLH34N+VL4fi8yNLxqvda
OLXBXd47D7QfrZQnrm4iyfFNqxejH8KqEe6CRQWDUv9qVC1vNbQudVIWVR0HeHyOehlWjJO7AnvQ
cLY4N+QHPqp+ib06GYN9UvYEepPRqmjxS7tmPnhjVINNyWQGyJQUAwJs20frwfMswD8kcTpkvwaQ
bhwZ7SkOHsBt2Mv38xu4hs6QPSGeTM9RKUoAwG00IbuuhKC/GWnse5q9EG/kBN4b2V5zAfDuW++2
3Skvtuapfh10HT1WxAsh6imn6YGxiPGBUDs13D5rpzEem7I96mVY9UEneVVg7J+z9mhjoEK+UGVn
MXGWDjDBaGxvpUdX1d6Vjv6pdOZyzxCqxmRNApAn6hSuyHUaeHIsu6j+UOE4rLux87wPCI3oB0o5
viSayzHq0AdTSN473BQ6bxalc4RSMdjQmHvDYJEW3XIslQqfOM8N9g5ISv6Ksy1XYHF6F5pUncyx
SImmxs1aNj91P+oby9+6yws/1FXsB232SdapuR+BtHy1XT2/8q7VnwROldilRbLCtgiz7n2lnPUp
jXBwQDiFXsXenAbMFnhbG8MU7H0I0G50x/RjG6Svtsn2U47jbSeXOYST4M01ABDX2M4eaMfvgl79
Yofs3WJqvMK3pJbE9RJBPnJoU3UhvMxNuHSNX11Sfwm4bQJ3bOKce9OtYIPvx15Whs+dyjKQRpZy
sWRYebWiOyTNdxi/07qvhlnhTtN+IOPeqaJ3CAzusIuqUTA7FMP8yvUF9qywmvlXVoEtPZXR2v8I
3GqSuC069IEOQSg/KjUVN64Oa+6U5eaWX6xi+dENE+wrwFoD9gSpv4YZbXrxuorlI53tzmAoks5t
45T2teWK5YWg/QQyyy9Fe22MVYTAiFL5IUuW/y5SSM/TSAzfB/LsPne1NLnBsFXdp4vvvgAFBjFL
wXIAbqJQD1lqeMC5wiLRZJhDz5mHoBalUNl21ti3SezrdgbXA+UrzpsV2ygEfVyw3di7Pwe+CUwj
OTGaOLRF+iNPS+veaqvxQ2ccAvBtNxxox7rgA+vTwj/UJq85u016elnoT34Zi+3KBFmR/ZKMq88z
AUz4Z3gqMo7iZKN3fSRBFyymrcV+cepGx8Akm8fCs+vkEMoWG9ycTlOxq6c2ujQqad5LCRWM+1qg
KGzw26WE+73ohURb64xoLUmz7DIrbH7SFFY6O8gSsBIL0BGYfIaUcwgW1+VHEraYHSyYCV9dK9cE
Hpp18Q7ar8Oaz1N4fIh5F11BHuIQUeT5eh3IBniTC23551Qlto5VhYsUngvFq36nsdqFydJiYpmy
5RrlyrPxC1mDOJQjGZRYjyQioO/gjIo7KZ3Xbq2Cx6Itlorfo9flvtWu9Q3GUv8ZkUHjMAgE854n
yoxEm9n1fab08m3tIwigbksqCBk2/4WXVnewuBrz0zUm/RxGcl68DSucLkkUC4JxMKlfC29pFsMH
ClueXwGPTC2858lhrIFZ1aZnUbuUsMpwGb+HQZR9GWyvKuKUIKI89U2UOTtbmgAzl4TAfwyGHvQt
PDj3xjQeWwsAgExs1qJWFD3XjaYr0zmkHOkixpSW5ZteGTUBKwttWohEAQ93DBFBnTGKtS3mMFEN
od4ykDOmOPoQn9lzFkOsHIvHMwRFhjhXdX0bj2C2uZD5MpRnLet0OoYzSLS3EmZxv1+D2saoPuGM
Y8KQ4WfIhPNoh/n8aVld0ROhm6cc05oDAy1vUrvjJ3u4MiEeqmqnxsADKKjX4nui7PCHV2wGJeRl
R8c97tFgD3AicndpV4/VoQU0m+0GJhheVmhAsbsFNaLdTQ6j5Daou+QVyOHUuC/GUUkgXsPU2Ose
+nGkQdoOs8zkywoJQT+yg8jcfVQ0pjiE/OmXUK32JSuzNOXJodX7WnqzsyeAh49pywvxcMAQ7u/y
KjdnuyXfvZ9JlGa7cZGsNqG/e/OVV2A9PgSBsUxMi+KGGAQb9jMQRVXxAA4k5UdrQXYB/yX/xONG
9BULM9nQdlFvlq1sHujd0r7Z8+o9F30t/Z0JtgvVhtL1Bd+LjtgLtsvNWOj5l4gs8WGKhgedQFCv
Y0/OSJjUrBCHzIqiKjnP+AAMK2cqcDkVoFh3NZbRB+NmD8ZysDd2daYfKvLdZZwOQ5Sd6Njwvs6D
5ZcH8iKw1auWbTG4vgzXeqUXyNXcBiKes6AEmksaVoH66hSDtG+itfFzDKf1wh2wR706LKHDJxUL
QnxwSnm+rtw7PAHI48jWZOLWUgVW4TITJrLAndgko97D4RnlZbSzEQHcl3XineRA3+jCI3uqRJws
qfzVVDz18GW6wDNUkckrTO2RfplzIFh3ReO2ck+vfcVW04bCba6SVfrDi85gQzUs8uai3q8lG0D8
icYbHpuZkvvrbg4zc5PRW6AhXELQ9+8i8H89M2o3BklCUMLrrDdNfL1/dE3XTN9lHwTVXdpNZkyO
YGLcEE88+S/MUKmwr7rQ77CEz00JpZ8rIAODHgeglPPHrjfSPjkV6KPjELoOg6WhNggdyiTZzAPS
8sg71zdOt456ASAQIa/vhYp6WMDBaCI2G6JnoYXjZsA7nO58m73Cz3kgGGEfkZo0bxbgx949So+G
dQZod45CjJIW7paoCm2AXnZVfWLT6m/HJgXywsRF8vdnJgpvPS20GpICwdNc8khwWUb6uRcycfML
wEKKc4Vpzt6N8LL8V+6B+Od3wJ3A954oRszAwuiOGygRVLf06w9JO0XIsnOhTQANoq0/axqMuIuw
O2v8a0h1UXVtC1VQTdGnLXpR0fMe/MzxE7vwUsbcwcvIvUXdzDJV04s/QtiH0tey938YGs8OWZSJ
yk92LeYe/My4HiyaLCYLnNwzD6u+fCPcHwiAy5A7917jq+J1sSLRnhIXds11qYGsP83FDI/GCWY3
2gw/ibyeW6oeGCIHWEzlbknY/e+bhrzzEnNnbwN3P3CGa5JYKeOEZ7elNfMCZqYVO7+OavGVAvTk
CYkHiwr8bzcilJT6mgTsZXH62VnxtwdzKk/54BhrTMkepS674hIfdsIOmSkprHau3RuMk8tEVhQY
LMA/MIGwGHkSY3FUQUmXOymm9RCENSr0/z2vwAjobNCf/0E+sP+P49B8/DCgDf5fCAFuac3/s2vg
on+oP7kGtv/8v3gLLAA32wBENqSULef3D9OAK39DNgo8NKp/kRj+xVsIf8OpHSD7/PMP/8BbiH7b
4oLIIL7nBcik7r/jFwh+V1z/W10JxcZv3DLjdJsKtJ6/qiuhGaAojnazV5mVrzuN/fOcNn4L1Lkx
tNbk7MvapI/2bMu8gJmOhM7Zh2WVvYbkVPDJzpmfPYb4/ssX2+F0sm9lo7uTw7vCXNK3nR/bVJJ3
d7WxowID1wLenmXYDB9YwQOCKcBx7ypYezcLoEppkoWD2kgESdt1w85nV1VdFU1peW/eUvU9uTeZ
wqvnAejIU4YT/Js91/C/OahtW3Vt2QGWIE6Ht0M6eNNBM+Orfaqr2eWOyGQRD2VfPEiiECx+c8VR
MDKVVR0g4A3LK1lwogd4+VZyClHd8t8slUkPkTslvwpClOqAZDe0p9FeqEbcjWPZqVt/CL3yUZlu
9l5FArftsHDNm4BtT95anEqFN01XfppkS1yz8gdBKKDrxsOwjBCKhjANT9GyOC8g3KwEQlhI3yJw
0OHOWptGHZKBO2fsMtFQuZJny31fLa9V6bcADsqm+CHZ8987RQG5qRlKFzia0e7EUdJqP7xksq6h
RhZyq/tDfHHc0ff3hKpEvldkcGqaHUPSJNrPHeIKKvB93oy8YL/prBwUT/S6rNaB8iL16imnwnsF
mOMWTLToL2VRloaqQmtIf1V1OIgX09kS2QLaMltD2OIIpLIOyY2NQF/ATISENcIkGm+n1PXKI4cu
nv5zWvJ1StMBW2YZIexteSmXHvFe24r5o++Ki2+a9FXDtFh3XeS45NRcwdalA2ZGcM3qkyfIX/aW
PAV2cJBRJT8S6JCoUkXXUC7Zuia7UYtonrLCsEyhLjv5nKF6vdVLos1BDZZZzxBCWaPrenaIb5RW
2x8Y2ETGn8pvqW1bZwDhdn1KGhnoq8gK5/AUpBzv94ITZRAvnP3ZPKBgkJ9w9XTMqTNYCXPNqXOR
BDyBlSXdig/QYfaIbcUxFOpkJZ+4gYe3LvdvRTUNSy5oZ51HnmnZmLMNq5yMaYM0Gx68Au9rotQ3
diJy2DvN0mLGpxoA2sEGSDuxr5LgNaHyIp5NiQhvF8TyhRyS1PWFY3P3Q9ihj/nPSc0vmQ8ABX3I
0YRZ1z75EmCiSNhGud3rmvmoWwlqlIX0Zybs4pqdO50x+NnAHya3npOy9811gpXRAqQomKygZII9
TCW6u2DqictslD8ih5mT3cKMcZTgBDmgsg/6Z9KKGhpAoumKqeBEd8dREM3fFS53j9tpmHomyjZB
xaphHivGyNZ7jYpQ0JtNhAhPsY4UTLPerYFW9pYs9/DN5p8Jy950z/EUWDtFwOahyQfzXjp19NF5
Cl6/bY/TLSU0RJObifgs24kUh74/ruJLWQS4F6nVWbJdz/r6W5Cr0I+Z5YJtFR4EDxUH0XY/BckW
kYSiwr3Q73qmPkRijPGdOziXht+s24Fe2HI3CAz5sbIm26O+klcQA4upo3gGBH2XD6wCd1Qjo96x
SrBN7Ebp3Ox9kVlpTL5ME5AE6Ms2hLjuT6+iaGrHCrLD1puMFTFp6tjTfdtRoIoZMWJHPnL3uKu8
NuRzc4XGmm5RQJtmgXgnBoKPX02e+zVso4AD0ToI+L6wZuO1Uf0TBeqWxYxHi0HsF0vd7olxQG7p
bCEElFrpPFUiD/Z5Jc1Tb/fjvEvdfNKnYi5ZjuI3wuCJuL6eh6QI2R/blaJIymbihjjD/mFPrjdB
hGfrHDe8a24sym309dy2TymFYr+8c6cSPjLsZUo/1hGJNLtveFLlAlHHSWjfgpv72i0kdPFjxhkV
HnfUyo83fFx404z9WPopm5gQMn5JzhxPQPk0B951VSj1UEq6J7w+v1/qcEtaXLc6e07A8nB3Fdf0
rTwkbFZZy1reLpDjg4vtrLHVVVD6m/k3hRIKvtO0Z2bnruMU7uwnvPOPid9eeZqZMV3zfcSAiDe8
f+MZV/ICkqewkcVruUxvXTrnsCSap8BmI4oo85Ha88mpxZvtk4nIN5xWxhEVSPq9kySsu/z3aZ1e
QmMFOz0ufCI0WZzHgG187ZS3qyqSYwkLmEnyvQ3K1z6sh501mCvFMPDZOfMRQYvqwlBaV7Pbm5Wj
aV189dKcvWw2LjuDc/YSTNmL4m/ANYgqtC5sDgAP2Ru4v+H7TjJkUGcaHu/KSTjsqdAmbI9Qfcdd
rhXYHFJxLxbYkm5OdAAAbQl9aKQhKhGzfGT3IM7rWiJ0QB3Zzb79IwxXDs4sWYq4h56a5tV1MrVX
Zqzrncumx+sXMjg1e9/yxsIOb8WT9suPQftwMuviegUV/Rg2PFEClIg9f9HDZM13xZBTUzO2wd6p
F+vsAfaedN7c8rGDbgrb4GZbcO8y7kUn2aTg9pVs7kvbe8yaKD+NPpoPkHt9IpAYni2vfFV1Ve0T
9Jn7HI2OvMeA6yV50aKOztg0bpMo8Z77cYT8mNVANgYoMJPvPs6aDB2iQvPdF5qfXSv5kFg8TtbA
XnaN4VENq/bOyEiz3cf63e/p5jHPaHvQp0NSc55EOaVGiLKJwaYIipbDe1v3HwIE0YVWoj3iCfed
xQKHzKXXU0oyq0/k1vte0CaDEx1Lir2k7TPh5Aqtzq7ium+aeImG/KFI5zHloqrGO1LlIcLt5v6O
DA040J4fyg5nvJtlL3rOvrAptR4dvK0sjqltpqDuS4JPCEZ7+pN6pu9QITjSBIGPCJLa7Utg+e4x
UaX7QQbltbDr9bWqrTLGh8j5ZQWRBZcqnrx8PMDGY0iLALZnVXlO8WcwZosYcPfHYJW7ILRjJQj6
5CxOn8Oi4qk30p/ks2bBw5HcdMIuL7NZeP0hZ9a8vSnV5N9Va1PvhDvf9o7mas78qDiFpetejBdd
rBKhCb/vY9s062Wxuna/CcDxJKojYI7qgWYQ8YHd8ynBMbSI7Bdq8PhoWdPyIvwS/oTBhjdcMr+g
LzgnIJXzyzedoOKNme5SbHTj9sANVTjgRLMmeU/spbMfhCPG8lY4w8h0Lk05+7/IL63QIwRZfiJm
iE58RoPX90/aiMC+ErVGyqV8kMKNXwmE3Ip0ZaInw5qqFWu3B/9VNM2d0lDX6yPQ/DHk8Yp23P6E
yWA69i9mceZ6z5nAbco7H/+6i3Cr8rq+Aqs3zGx0BCEpRUh7qsvHInONenbBlM3f/LpOw+mw5dQ7
9ypA48uLE/XpreO96Brgcfcg2fjN5Q05VbtpHqSQRCgfxjIib/Ijwfap6j3M2eSXjQcCDkAbtryk
vgum715aoKZmNPXsxBw4ai9HhBnybV3wRG6F47Kty+oYdHLiQR6MxBbutFVY7muBLfir66IMHBqR
OfaXLs88q/mHy+//e+H/F7a4/2mqfYD+N6Q/qj9Nttv/5V9++N/AUjKJUgiyWQW9gDH1n3541/lN
hA4nkch3Be4L7Nz/nG098ZtD2srdbH2cMPFP/pcZHrSNjQlZRD43CBHh9P53ZtvNfPnfky0/weHV
2fDlIugggfNXF/DU0r7n2UXIDFqGdxnkyUccYeooxzS/qhssKDFaHpsZ8qG39hBkz394rx7+8ZP+
yDj7nWH2pxeAdxADJZEAfA9COLxxf/TTTrBnmwx3OUdsx3q1eh5dBusMP7UBS6wZc1C6WdF4ps/v
fLJOXTyjNx6oT5R53FrWeg2uqmM0Cb6hgvQdh1h3ehEphPMTlBl/PNI2ewCp3v+NE/h37/KfXzrL
XJdtALBH33P+Su2ldaUNMUgu0CGWuT4vdu6Q6M87pCmsWiF9rQIwfzRbDr9Tsor80rqzU14vs+j/
DlH7Z288n2Mg4BLCPNpsoGH4V2+8RXlMpcRMzM3HnkyqcXCCc4B3Su66tiTOVDYpwHUnzaNpT2Ea
9W7/8wf5F3wYrwBAOOZeVjWR8NnlbNmEPxij1bL0NJIxTNMCAEwiGgcYEt4ylCRx6Rh5L6Txj3gu
Cmo1S5rxjg3HgAT8AxuP09wBmrxqgRYsR0paEspZLbsgwD6lKjp5eZ/jnrUnpse/edV/dsFv75sr
Ii5LF7jT9u795es3rkUZOBTc7RR0eqgo4wqDsJ5BIZXuVv1FdXFUZFd24o3WA+uWyKM4fkDro72p
DZInalOm/mC8ygoOrlOhv0F3yc3bv/8yeYPhZLKK2tz626/xhzcXP2qQ2wkxf64kuH8NVfDPNsWF
x26wCUCx9jXOTgtKZs/FyrHpjsk5K05z2lEOKuxVzYceVpG7B4shccD07iT+hqz4Fwvy9lYSjyB8
gli4pU+4L/3pNfI1F4tuRQvnwk/1PXboThO/NRhjBmb2FQfyAitujLz8EFJGrpgYKqgUlhThuRlo
H4IWUcirFYvNe49j4+h1czldK796L3DHEcmbN7iJbxSETNdn1d8oy/L2Gr6STcwmSr3DEBT1SO+L
n/gnagi2XODQT69h4lds2Iaw7/cBpQnp332PNqv3n+4FoROGEZeewCwVYkD/8y+PMUY0y8CWecTF
UOy4VvBS1IDGGU7sOi3AIipaJKbJY4ZnyfAFGrN7o+lwSYi3B01Cf20hwr95WaG7XXV/fF0hd1Yo
eVs0yCeKBHj2Tx+Kisw0SKzOJPPaKryAJFWXySxzsY/wfDbvBUemhDVT3pDMrc2F4b8tDsXEoWcx
8iFqbLzzzjhPl7ADNTGO1rEvtH4b7AHh3I2+oj24W3kSOqVPzXa2M3UXHnqt55vINKA0m5lJQjT3
ucO0GtNZTopT1ubk0m94kK20X9qx+WjQwiG/Vq8VppE7HHDwcuxlKQ5wmSukmanGDjIdFhtvu+OZ
5y50p6Oull+jgjzJgP99tvUChrOGgIpls08OdedBStEZNPNQ19d6Y25Ji97VRhmmKb4u2UepLTZj
o+L18lUN5aFnU5vFVq7824g1KqDDJd2JcAApMM9POFf9U+ra3nnt5u7ZCdLnfsWAnPKNOFdzsd56
cwVkVyZNeaxT1Z06pKgfFur7RkKFF1rnDlb5JPjOrfQKIom3D6MgomvDTs9+Q8J1pmYkHtOQtDTu
tRAzpJ+yeaxS4X9RQToDIrGeV6hYgPdNc6mcJT05WFyOdPjQKLZUA0y0aXrqWvEaMVTci46dokPT
HaOPWljY6ZOVNwCX6CFie4dhbfRStFa7UCRGWfjhEJigc1xF+JY/ITKpj5otij/3B+n25QniSPWA
Z2lbVyb1c5eZ77mIYP4Mzac7C9IkGDlTuUfadzGu2jAsKDco3m2NFLeDdD+SaQKI9qs3ffihPNd/
iLwh+KLnRH52moU6awLmnQAr752H6/jU9becO4RXD5cA0C+0IOyFvt1c234fXTpHNOOOeswOjxXg
idUO8RAWM6uBOkjzx8mY6ZKuOrm4bV23J6pZ9N1IkCt2wkDDcY3GUzBSwULzWbC3qLA4CaAQbyDO
AEHCTiAPTSY9mryrtMww4k915Z3g9IInHkE7Qcfc8r2oaa+dGn+OZaqBY/mN/iEdX7+LCQ8bcQlv
PcpcgGgyUbE3yGwB2Xqk4N0KHedH1JDBGPAuY07Elib7znyxQkgIPMxz9GkbP1ssibNsWOBiepDR
gC+JNJ6MQXp1rHpKbyi4ksqGbqo5CPUFR1l+GgoPMledf8VE7D5Lo5MD6wH1zo21PE+eUN+xflcP
iqAywXZwCM5SjHve9A1YlgNb4Ab7ogq4EvMSopBlGJr39lYDS/NeKV79HD0zY27hDIR4HEelk1xq
NZQ3sJHX2xTKE3Q+u6RHMr+tfAptosyDagwM8hobKWu52fZOahreO9TXVwckAkp6L+arKQ/0cZTg
POvaq65o2nyop/GbGbzxONtSgxSRmb+jjhVfpXCmbzS+54/RmCS7iN6uRzl52VNKLvEicLjvMe01
J12H0bmfMoRu5VO1VIeld+ZQ88D/yt8KuynOZThi2GhGK7ykuZu+VGE4v49WUHw1tH2KXUNKCl9C
194tI3s7XPj8Y87wnpFw1x90wfY5VLai+WbKZTyDiGXZkI/LOdGzLqlHSwIvdhtdvVKb+uhWRX2P
o3V5j9YUe+9i3mlIxlKjIIt0rgWGUNvVc61VeTeIYvyFgZj4P2XQ7Q20vuiU4Fc693INzgJvI6S7
coKZBGVoK/Ee6te6XylBzIevlCm2T1g5KbWuXHlF2cS8wzLOm0C9UfYTstFKPc1mOyRbRe1049SH
uaAqLvXRfXl6eHhfnSw9OBDOz9hW2Ycx307q0CvTvIkSNlrpZyt4qXq+YT0ZnB3cJ1egH37gIx0f
GyrHr/y+m099V4bHwLfKOz0HNAhNyPPANPu3hNrbm2rS4rKwGX+bk9E8qKov73vDT5v4r9PD6FJn
V48QWMZ5OWxciBNZyWrHCWz6kpeNuWO7P/pIDS1wnoSezPW4UCt3L2dGmZxVgN5M7emnnXcG/wbg
PwpH8jvoOHR0ByY6WJyh+Hd0nNfqMxLBeFvLpgEQF+iHoRhr8An0L/UBlqxULW8dOE0snth2IWcQ
bSEGd/QSrmeWBhSvDQl7uh3UDNeC8+Q7DFbjY6pFeeuPWfbkEKBiAQKIK3bqLfDjRWN+CVn5vdGE
590krRXctJh74LBAEIn50WCX8no4IEKFZ6edrZ86HD9z1husQ4W84sS/sKoc+UeYcEejVYIAVNTk
xfn3FiatuvZQ9kYfZy3FCwkGGAEN+yMqe6MbmdXoZx6U0/t8EEdgL5gJu+G1rxvn5I928EJcmjKh
uaMqsmzF95A1ChELOm7YzzufPiHnOEQ6egByrk8cQudv89Ctd13iDHe5D4axSvP+woqtY7Xe4UZv
qm6+dvN1uTd6UefRbOYAdFiqegLANfWYvo5z92Vco+jKclMaKadt3bcZmwc82JtvOC+v84qpa+V7
ctLF1Fx5jTueYROxE4MgAqxDiM8u8KZnawSO6m33FokZcCfVLF98pOeUbXEVnEjnONQ0eO0zV3Z1
vSpteuReCsIlJ/DYS1z6zjFpHOC2W2/GX+y7vC3Db7Nbh2dKdcCaY7qL8DjMngO0gEFIOaN8wcet
33Bou18tAjnY5dxi+nQYTB+CZiVK1tckr7zZtMg0cv0hRu+5lmTQOh5CiFTRMy5N/X0Yq/R5FML7
NZFk+0yjLnvM6Ro/4pkKzrJPKhknOI3ispOj2DlrPl/wU2GM7LIPg2fjUrKX5xVilMrzqMPFh4Pd
bJ+Z8GDR4wzmWVVSznIuUNXjsuAScRdbPaPO9kwWVInvZk+6CBirw+J5JgLG+jl9FELjJKr9Mv9w
2F1cC7xxTO4NZhjIWetz4o7GOxjssW/YlqzHrOOAv7dW8DZYiBb/6zoV4DaWunzGtaq+KEj5Pu+K
/MiED6VMuvCtuKP3BJ0ae3nwkXAYtWv2bAuAnnu8g/zuBiMzPp6RIx/iZJkfB4Tgm3os2ye2ozg/
I3v5GGCKYP+oFy1w+VDVJbYoRWw7sGNijn/y1XMS9qi5GxXJni8rXi28JuYYWfU8X2VTUcg3n13o
0akGcgHsBnyu9smLsJ9jZYPzCesuYkebqIU/0HOroscx75YF2cjgMj2rdORxnijRBWeQWMsD344y
vYmApk3HQhHK2E/2MtKvApuyBgglSQH0Jnp1sqH+EFinziPD3q9U0TjJ2aI2t/Owpg/1ioAmR8SH
mKgk2Mrehg+1yyhIREJvmtsspONwlznRR2MbHJ6Fi4edtJz6xpM3u+lCxz7beRGlOypzvfGEsTJZ
9vhmeG4InBanxMo7nmLgQm7IxiiLTojB25WG882eJ0/7rVZpOB+csEleMbP2w9GWK9oLlLx2gnFI
jD0O4ZuIY0p/4IeZXPlaqd66myfNXzy0Khj5O1vrR8JjC4ujxD0VFzJMX8rZS37Yq4R+vrhWfdJJ
Nbe7Sir5OuXlBBOzr8JvYMtLKvss/KXQ6JZI73OO5bRiIBX9iAqj93X1wokw+B7kFgY6KuRRluy2
L+8sShYQES0fs3JDCZg8Bngln2YO25xJABPUsW1lSGuTohMi7oAQ3VTtaN3ho8rgdfK4rnbLlGNg
KFG9Xx3lzv5pRZJyri163cgfDGVUfG/wy8JMrRrrCpl8MCeOB8N6Kha/FQembAQpk2ldXU/Zaoqd
mib6Ywed2G+SaAVgXzrN0ATQWEFINeEmHtu03wIa9YEaek0X4IDg3JJfu+Q/32Bom2Jv4crKIZsN
PhZUJTkc04mZkb9oTcSpHLfeI8Gh/G6ZaAgNooJPq6psolFd6SNuglK8tbCAfss0m24SitI9NEET
PLGOv0qDLHhQVMZfdaKwfrBjxjprPNytcVFhQttNMO3jNpuy05iW87OfaB4NdeBQPoua/aUjsIvZ
LFD1oZ0XfT0MKX1w3Lzv2qobf1E2n3pcRlZ7FplnuOVlJOzioq6ZOQdNMuVUBmbYIj5AEOllGIhB
8dIpuZq9EenX6q0GPEXm1/3fRNu3Neyfx2vfDRkqiOlLDEKu95dsu0Kw70egj1v5ZATNicRylKca
iHcR0SxdFySeqxW8M4/YAvppsRIvooQVJ0cwisjsQjwz5r5NVss7ONJPYVI5q28OE5I2D7TcDN8G
Mf8egZzqa+QpKuVNNrLib/n6U9tiCSN2o62qq6mi+/HErSVamNTok8S9uEb4Ow3lydt5AWh5Xld9
8Tesgt8LvP60Y8CCBeMhDPje+XQsbG/SH5ZTpDTC1maGphm3SH96uIGaHcbn9hNDevrIS6G/ye2c
xzQjx7Q90LHBBwQid8YvndsqWIp7pwIDiFLtzX9T6fS/LWk3FEokN4a8dHCD/fXF2UpOplOc+voa
t2KaOAx+2l4RuNYaNPvNREvkCVO1nR8oU/XbU4gG/5/Uncly3Mi2Zb8I1wA42mkEomUw2DfSBEZK
Ivq+x9fXAvO+eiTIG1GqqkHVJC3NUkoPAA6H+zl7r43lQCMS+UyJ9DOgYCov0vcnBhLMjULVe+oR
fLxPXq6qJJi2CYcsIiOLtrxICHRZeYao12OEJ+F00VCfz02GExaXrE78BXAin4fTiPnsgoBwVXfQ
XmiH5uARq5FcVcN++d8YCSwP7XvbYiLMOAiJl0lh5qHylwLbXwaDLe9xMJGtaLfa7n2ov2oz/S/E
VP1HKtP/g6wlg5rdfxZNrpDg1x97S9Mf/6e1JIx/AT2xkAuqoGIERKX/6iyp2r8MJrtpTeAhwcLP
3Pgv1aRCMoICVQTtpKLyp/hL/8Ysqcq/bFujZkAt05g2vebfdJY+dyQQ6vH/MDRrgjpZWPbMWT8A
q2jG6s7GGkf4pJFCmBMDZMEzViBao7RWBPcfbsw3vaSpxvrf69C/RwQxojAqE37+qqPFt/xyREUd
mRbfvgxWbXDmFZ4yvL4ZA2Uf1ByDau9swTdU6leuTT86d8Id9Xj4sMabuw+2weKqX/zhSheN8atc
7POl/c/UhxP2H2K/PjM+3q+PADEcLTw9TeYBfX6hh1hBsgyyf+mWv/zqKsYI5Rv5RY5OBI6Fo8nH
hOp7Mrydvq2zJZRxQXYxy3TZYHB6mLNrJpx38COZcZFhADzKNlKpHDPPImF8RTYrdYL8hoLWxjJ+
nh75c/F6GlgzDNoddD5A7Sjzm11bEqvKgHU40xBA9S2ubWGSoNC295kQnYNcQj/zgL/MWoa0OURz
i1U6o9ps0Qzomydew5BVPrxWbEL2Jo2rhd9I161sPpRs8m8pAUVnvqHfDEvXDICLpU+dxPfUmw+f
ULlH7pkFIZYMRMMKSRXqawQGYuX20a6LOkfYe60zpV+n7++XF2bCWum2RnNANemCzR5soVhSQb48
sBJJqwQu2jp+GmIr6c/waT5/+N6fIxNIZWsAZYhHOVsKDI8QtAoB8dJFllxkCmhecCgUcDvQgacv
6fNHbxpKRylO+RATPY2P+ZSBaEBPnVbKMjVpc43HXmWxGc8M8vW+TYPYsiZAG03LwOcXETMcVFJJ
QolYBuugNt1l1fXtX32+/30lbKdUIFPE38xvWtInIRR5ol1KP3PXEjWQRT/mLyKUfefv75lGR4pu
Nn1sJDufL8cL7VDlHWca+PKSdXtZ03Lh5TtzQd/dNbpQfKrYMfMFmi1fmBgtTc0haXqqf2/q5R0B
2meGmG1F/7lpoOF4d+WJOjW/acR1NbkMunvZVlAQIleo17FbZByXs7tRRtaTdgi1BiRFjiD7jO7z
UC7VtJFvUZ2hTupr9t491sgzP0yffzY4HmBTwLvOeUwY870Y4h/hQdwMl1A6cDAjCZZiiqrlmYn5
9fNEUBEfcL67OCkMhAmfH2Ut5wo6CSJjUOy9lrbZr706vJftWHeg+EvQ7LM/cBgMtEowdHxi3cqF
WjTVPqBIfyDvNthqIbTpQsuXjdmIt7oR5aKLAW6PciP/Pj3xvq7v6F7ol0JuQ9HC6/r51xokt8fs
lrkrw13c/zbdY7xUbwbxcHqY9w/jp43BFN+k6QrYNiTtvE+fx1HssaVrLiJKQ8aeRnO37oqkP1oZ
5fMllecWHXtFf3cxqH1nLERfbptIpcaKS3ODYBCgPMrcM4vi1yWfPRtxV9NubGoZzx5VkleqPDSE
YWbwnq1y8K57u32J6m2j76i3SNsUO+mZr9s30xA/q80clNn8oSH6fCMMrIgs9wo5MJq5yjoL5k+Q
Qpau96fv+DevOt8UVhOLSzO+rCg9OpxRlgvAsWOK7rtO3I6QOMu9/bthgJ3xjWaJ5MtJWXG+IQoV
CXFgwvzJ6WZe2b5wkbSr1ZmLmX+95qNMF/vh20yZ2xVJ6nMxWaE61IjMZZyNxoXa4nGJk7I5MzHm
D2k+3vTfP4znE+DqtS1XpZeYBqhBPyrnbty3QyALAMvIbh/FzuchjEwGHUGGFeiAAwVohLdIqbTk
3Go0TeGP7x1Xomk4tDTF1tAEWbMpPvlyojCl+6cjMT9UQjI2Mfi/H63pt0cZce5LVVXkWIxYPJP+
ulJYHMeswex8ep7M15n334G2DYWGwus/v9w+HuBgWJznseGSIaLjpXWpkfqEktbke6xCkkdOjzhT
QyGEmS6djQiL8TtgcfZNtfRO0KFuo6VmNv0GB4N7kzT4lV1YDJR12vAOu5juDPC9nAJKkEF0yxqH
8nWkeOjkwyMGg60wb1CdFffUb86URb6ZAJRrLT4THM90e05+1Ed8BcRT8fPILfklWSJawxXhU+jC
Zztz98+NNb1fH+ZzYQlaRiGr7zBFgsnitzHQXAuyM5c0zdkvk+3DJc3uuGwQstKN7Nw7z7YOXprv
o8BddoZ2NdjBLbJk2HtZ82Kig3FOP+z5avf+rN9PzuzV2LvPRh6DCCSoKJnmBg3uvjSii1IlLuH0
KMqXt4mvF81ohcPQdJnm7D7yDZah0hGDHiXwxhAkb/EISgs9I6MtN9YAjR8IHN7abrpvG38T2/6Z
henLQZCtOxPbkFVIniYCr9lK6EkJKcFwTPCZeb/NWjvGIr6TM5kybOJfwWu7lxvVqQJsKsgtTl/+
l1k0G3v67x9mUZ21thxB+ViW4lcHDYoO9KK3rDNz9T3+99Msmg0zu8lKjiqKentJ2Z32stlsTSl4
qSmxLAw13xuJByFj2BVxs4MypdEwAwyjVO3m9MVOM+bLr0CNyK6Rwzeqss8XG5lFJQcVj7qOwuvC
b+nXSytJCe9E7K4wbP/1AslVT+sAmeZMZkOb3VwLGEhEs6Jc+oAMWDI2PaYqgzll6OseWM/pq/v2
JpvQelGkUbviIPX58nypbavK41kWnb318wDqXntTwdoHVHijhPZlbpSTp9I85AH2MqhoKvSvc2v0
fAM2zWZTg5CjYhDWkB5//hVQOjHN1VP6l08KwX1dAQZdjlJlXklRoZWP9Gm6/C7Ga1Ws+7jN9dvT
t2E+o8mwRSXLXWd08tznpQaq+IPIOu5CmlxJwwUhzQRs6mfu9TRfP86kaRAeqT1hatFXv2cjf3ht
Wi1JOXJMh5xgl0SBo8socwVZFuGZreV3A9k8UJ6oxsbWnq0NeYw+S50+IVpfrDzJ3eBFLo9Rkxa3
gRueWQy+GQw2tsLTQ76uUcX8/OjCXtKwTtQMRqgQNbClKdZVRraVEGfu35dVlxuo80ZQRecWsuxN
s+jDDZTNEF6GgkykfbavUndtlA+kguWAh9LyIu6DtaXvDOWcmvrLJ4UiiUUdlsIuNRoN//qnUdMK
825dcy6Jxu7AGwi6yPB/np5/3ywyNCOoDU+MaUrFs/mfhUGSqagml/BNf+h6AyfGv7Zq+9aQs+ca
Cfbp4b69pA/DqZ8vqYt8McIuRW8jBQ1ZhMW+b5u702PM58VUW/p4SbPb1qNOoxBFu5ddl76gfet0
aP9bl5Wa78WZC5oPxsywLNq+Chtpas7zSRggIPVklzJDjGfJ8atCfgL41S3TKM6gyobSmUk/v4HT
ePZUSp98H1OZ/vMNRFoPCGbgVbYj9MTWSCpuoymr03fw+0FQGKgcl5FWzN4snY4xXaOOIHj0EIu6
gJEsfG0481Z9c+vI8GYjwUkU8vy8N9DwjKpOcOtS6yoh/ar7jVivjB9PX8s8+B1HBN8WCpsQQaFz
o/D/fMdkw02iPCQDVY3FugmjxyroXmKTYCsj3oswRFHor4Ucg0JtEEETeI6f+aASCmN31oOacptJ
RxoQtNvXZledmT8KKk1+wMfV2aDoJjgYUVYXVPTnP9DVJWCQiU+AmVGAJq4GVXF0EOLlWzMasLaU
GCSyUxlS5K7s2s3uMspaRKYYjQ6kYXRzeIk0dGFfEhmaX1me2/hPPj7z+AiZOTX3+dCGQHzqQR/v
1NHsj3GnSM+YVM0LMcpj9LOqCtd3jFrLrrqMgghSIRd45BDCP1oo2Ay2EdCua1hbCbnmKFivXLkt
owdbGT2FLUkzHojHu0XxiHbalMwHmqDJTUfz2joEatVZ24EA1h+KHVTZpuqq7KYkaAjl6hSgZoxt
/yh3astxZ7SGK0hqya5H2r+SC9V9C9i0P3uwVi/VTDGPITCghRQhftGi6E0n00LbVSBmOxBwijIs
QeB6BQ4/Aw16qckRKUlkE20GlSoXkZuSWgAjEBR5Sjt6iSOrXIMWJ/mUTla3aknmprFS+e2znNsq
0Gw3Pbiq4QHbsfKx3Ld1IK6jOlwDp/Uv8Be4hM0S5B1HaBHUojSeZCmCfa4PinyQlVS7sftEOEM4
3hlRVh+LAFJIh0BAdaLSWleNj+UTYtNOqQhUdtXMX3Vd6tdbCWBQ91rp8ZAQIZp167bRaifBs31V
trV6TYZV3qwSHRd/wxN1lEEayYd0U9S4dU9unDYGue70lm4nu9ZKxwslymXUiGrCjUvIJZeaYCGV
5PqKSvavu2TY40qoQZlAMLPkYpMg0HzGO1S9lXItVkNbXioV4dpmPjq+PBTXCXYdeHSUMPu4f8PT
SPXAjxIcq34KlaNINrk+7PHroMaINeN3ngx+uDQmTWQ4xvCaO2NljmZeLZGdiWORqNG1YkryDc+r
vuppWiuXcGdfITKNhBilyHICDxs64hYDJxOndZKu35CfAScIretsqllnMF7hrSSLLtOQ6Ray9hRV
46spAuNHGIv0oFRdvnLT6QcGUb7DdJHvgsxEx2YQ+6jm6lsuQCsuo84HoRoFK7zniwZXPhGtD2Hv
kcqVZzurRSbnN9qt6/8hpNpCMu8N0jNxq1dDxjPmw0YQ7CDuR1Fmyw5x+B5xJBz6QZK2iUlGdjkd
JqQRLFLOH9XdvFGvQLDB/c2wko2NjxW2l5V1qLRXOG7UJUHRyrZLKE/GHTuOYjXG8n0sUCmQ7kYn
Uvemkjr+YvRGwc8UiPGiwoqx7N3i17vJogji/NJWlHHPsSy6grsqfnc9FJilMHxt75Y/xzi8oOiv
kPIGO8R+NqE1dW5yFdfjQ6I/5+6qa5TuIWN6pDcquOtsZXVNuiYdnsTbyiZtVYrS6K6TaAYvZKVQ
7xr5jRjl2JGxIBsE3sDw/TGq6osnMc16NlTowCrZ4dHX9xF1xIsqrOKHytUCh2Q3A9MrTcd9zdIG
nRuRG5jiRjLUX1UgGeugQPiP7EAxVx52YGCllyVsaC+uFwN0crjP+h+zDS6qWN+nBJR3A3TYuuIF
ijQ07AYJlm2sk5orq2OL8zBL8BdnjxNP2plMWCg0iFPsQszbxMRRJbP4+90Im8zfala1Skd75yfa
Aq3LT33SyYaxU7PBiMdg3QJKbsPmqTcjRw4DhgudGE7ZbzKbq4wCyLZSDBxjcAX7Zps321D0CwUa
cCd3C8REDh+CRYvFod62uSGeCsCH0LKqZ9YxxzZiud0jA0IQn5dUsMY3A3ysFgCCyWPzEbBOe0S7
2Tuegce8GGGVrBX6BK+KTBZZa6hX5MgXsBe08VKOhFEQ7cnGgu0ERZnWa6pfVVj8sjz9ZoRttgUi
iCSJHNziKgdNvGqlECK2kVp3wuNJV7rmX4XNiDfL6sZxjUqtuIVtMfK8BTCJDKcTNm74fdqgRa/j
aLq7dnB/W5WCit5rjUc5nSwUOGO01D3g+HhMde05JLt4gqOgurOuDQFV16zE1hvG4lqP2uK2kEyx
sO2e5ZUwtmDpkbzMfPLA8u8A6JN+ToCKdpPY9DiU3oUY7NuFBkSd78MYu0SZQRZzrQaDYZJOGWhQ
CdKN3Xobt+f1RozVvGnwjeQVOW2Df4/Ee7gWBChsJCmRDp6Bin8zVol5UadYQpzBGq0lmEON4Hd1
j6/JO1hWJjkl1JW8opfm493uaitZjIryq2r6J7ntjXxPsxLHWtu5v2xzIK/d7eVxM+r6dSySnGog
iZNwXo4BBM0NR2ZEfL1DLcKxomHPKQyeYL6qU2IDggTAEgiWJq/6bYAZCYBl6ep0MIhzwSunyU9h
nGbanvDwUrutPCH+lErBFjnvmhXn45VcGpdC9i8pv25IhFiNJmnOAM+LY9Aeg4quRA6SPoz9bIfM
rKyANui4QkKjuC2HstnHUJUx2AlM60pnhc+W5w/xnhhLUHCaTrCcn/SE1w52P3EreUV15K/lrtR3
+KLKRxsG3n4KE1s0MhrkJYr72L7oPX1cFlQ/F0xmgifrCrhtOlAlptUDo9Eftz4p4fdIXjMuEJnX
wwgAgHo2xiYQxZaRrmzPHLeu15gOW59fKLDTX1U2ovDKlPyZleqFPlpOh6LWKoewhuHGU6Vui3ax
OMZSG5r48WUikCt3EEdJxAlCfQDE5IbaURc7WM6wxoRWRvSmMoVLolK87M2BjChdhA/kFmBVStqw
38Z2g3WNIiWJ3rJeBlu1MKG3lJ7tHUNouz8LEsM2va2PRJd4eu85amUh8+uUVAHiENjgM0l9fLJT
8ixD47kyc8MBgmWizG37Q61KOz0v7npLyX4Gpl6jaRuLNcJLBeKy3nWrGmHqMTGS4RrccbIIZPtJ
hHVxmZsSwZNZ54Pk1JONCVB2yZ/yrpQ+I07bZKWWBBR9pXWTKU1wzNdymjxUekgntehyWI3k+lzW
SQDa3/O8Z0/N2KC4AaHsi6TYApH14XLq4w8CLI5pX1nh1vDE1rfyJXr+AF8TB9zrurNqaCMAP5NB
pI6csgWnHN3fuJq7MdvsQsH3eQs3GwQvhUCn9rVoi1nBP6RWt6t9JHC0MbzVOCY/ECXvQEWVwKii
m8S17tM8hZDumk+JBGnGS8V6BEJE16HXEdPQ+ABd0ibPwGhkGwRYG21yvg9L1jT3WEWaudVGYncT
/84CJeYA6GR/2EYtImAwsbdCaUGwgGshi5ktsLSwY+02LHD+SIYk77UhKy8s1a+e46G/9WLlRrj9
kzSITTepP7dxzJITk40uUo5ceeoZL/gGRLtySyESiMEKWZMkdbD+7spRa6+DOqtcCFaSay8gtZSv
nZ8WTzXMqtucje9VUeGh6zDEAS/PLwapTUiy7vJbJP8QMBFGi6g2nSzLo7fRlzcN1qTnPDfBopgB
jaAi1h5hdfTUitQXswn+JMnYH3wVMzHiVt3dl2ZzGYTQ8ZWei4DtTw0mCh6FyDKHMJPEweIQgTFD
gdp08YWnZ/qVF4fqBnRWs9BatuPVEByBhB3qUl3Zo8KHjWPnHdHJhRMGfY+fLjedMAtejNKH15ub
b4SlUIiEt3JFRNXeCCJYasaa4sYSvu9KazJpU4fsB7AdZ4dOEem2zex2bVh+tTUUK+U7bOGDkUyC
XTuWAUfCjcj7uMwQLw8kfLeg8y/BscZ0o6MiXBBzXW/siPpIlxN/sFSRlbQX2I4zf9mX7sboIWHG
Sv3Wwx0rMKuWKGCzHuRZJGpMoyaHkl+NByCs0zt1qRV+97N02QnpgfdqqH2LNwiiTuZXtwSN/EyL
wV+1sjcmh6IsO0w0cJN4AfxoVzZKc1nkbLL8uu6v7DL1HEvP+2xNTAhen0ZuIwIFZY8eP72Ihe36
7SqHRVBodLK1gPXU7MsSPNzopm+q8KVd2ec2YXYFzDGQej6ZS4JVNbFLit5FkK1gz8vITeD7KkH1
mg4c1WsQusSIYBro2FENQTFBcvw2X8dlg4vO9CKHJinBDfj/H9PJC6Fl0tHro7cMvvkNVOs0XovO
jq8Q9mvqtmYZRSzadOxDlZoSr2N0ReY5vDjpy9hhoNhzana9i3ZU8/RAcuEwZmzsRZpsIz2wb213
kn9xxPQmSJxFjm3g1km0tbsGc5swi7QwFzbfzPoySmqTTrvb27Vj5xG/bVDsyLgtJ3Tkmm5uqzjB
INu7vhcxMvZcG+RrjZw6F1RbWnVb6qiWjqmC8EHfNBQy84ixeApKCjU45Dp+QEj+KQh7ut15bWGd
qVMbDIMhC/dJzZI22MgalvaN4ishNr3GzF8KAyrbAixgyvZIl+MHQNJmvOr6YXigdxiJTZEP9h9P
jcikJsk0B1sMeNis4vrONrxJGK676cobB78/5GHb7fmTivQTRbOXbEK/tB79ZARZNSAVF69giOxr
jh2TTycPhbhiQ2J2j36jpisXLARk4EAarEegB6l75YNVtxYeSN/gEDaV4R0zjEDkSaREn0RyksOg
tutDnvnKti+72y7Nxp2U4tVfaiV80wh7oZ7WFYRkDlpYmYGm7cm3LuynLG2b5oJWV4w0Pxf2BlOS
TYwSJOhtj+LdoUCYAnLWPYis5ugazEb7OGh1d4m+56VTwotUUmrHTWF2LRQpRdzNyhb96kqvfAiU
DiMLLEqOXErKMtggLMefp/UPAdairt3k7r1k3wVBuQfGxUGcrAqWgpwIb74kaz58eesfM4w1ofYn
8Iq7MlwLd08phzgdQqwIeu5a+ECcYuEPyzd6xLG4J4eyXyWlMIk1g3SgL4m64cAmVcQ5+SrQYp2c
g0oNrIM7jFaxTmtl1VpiJOmirY5x4GKB01e5POD4fNLMn8NoL8dSCdY4zrKjF5QivilLeAbbMFkC
zhvBFurH2tezm5wUcHO8ZsDsuVOVfN214c8oZLvvjcCDlcvRfSoth9wUavMXQ0VivB/qVHjDslj7
ofZKwQOPRjtoATXt9JBXwcEv5PqScAkJkHIucZeMroYghSlnKfV1h0dM3rT9KP+p6EiSSK6PBANT
vyzvY84COqY8m3ADcNQX1OfErVCV4rFTi4f8goJgecCGFPO1zPm/l+Ey5Lwt1dphMjbFMoHMleMl
8ipSlaOB9zhlOSemZp27nU90shy5V4FhkMEQgEnkxI61ic2eL72qGF+MtK+xjo9LmUU2HUkrS8lh
idJFrSirrk0NVndysIM2WModu0PukCliTGjIH3a6PRbxKiiNRKJlH9gscF5QUKU0/JtBToS0hqLg
15eJLu19Vf1pj/ATTQ9QeKZK2Jc87EzAHcGi4ytKjRdorBRd0oyiTEmvLz1YUYDxUupjf0UcQuC0
sJMRQsZDdfSwi1LQwT1I+LvMD2bjFq+awtTuwTVcRI3nWwszzX/0kbwzS7djC6c1fbfKPGb8URpI
oioasHQIWPNVZ2p/Kk1sqOY+1aA85W2S1L5Jyco3CE0foqOSpphS+DavIt6Te/ak3m1t52TVGZpH
fpGr71SFEtTYyeLKGqqqBMroFdZC4Jro7zXokgtKX8UyUCy3cyqzWslefd8D9jJeG0V2D2Q6m1RA
CGUTfJmX6qirQgOpxnpHODgOMWlHItllFFXKOvPLfZe1xxZjDJU3e99IeX7EfrZKM3x7AywZEgzr
sc09B7i6goUkI3sGxAak9QN14LF2ak9iSgFRv8wLLPg+24YXxe1CMqrYae/NNFGpJ0SoeSkm9BI+
3ri/IguFVZFIMc5hZvYWx34c3qQU1+9sl57zUqlGDN1yLD3B3vMPvWTKAPCwILLLq3t311hFSbgN
brxCwnBbNuO+1Sv5IJBvWivXzaqU3QKRHrDgRydq2eAScVLZ2cImweQePn+3G33Df8p8EaaHylcz
Es4iWD74QtSouxpciCKbUR3MYa/k3j3bp0Fa2VI31mSo9NqbHA1Jt6oizoetpIYOxp98Z6dq/cvV
jO6+4qP/O4YNJm1aS0puyPQGmiZhWnIios45PVRaPy01CYJ8MnIolxAYT+rYr6iriW9TQm/rji1F
czeqM2GAP1PFjsYImZbYbnRrHVZmX6Rratd5ot/mtem7PZum0eZ7t8gakHP1jy4QGicvSesrgscU
8HFUqeTGQ8iorH135H+BJiSSpGYzGi6KGT/PKQzg1PSv2UNpD9TEr0UF/CGix3cxyJV+1SccjJRG
SA7f0C7cE3Af34cTEpi6BLGLMBdbS+N8lmCtUYuBKvy2j2XYE/iPSnUspBfSOqSlhMkxThYwTvSY
tJMiHran+xDfdDveRZkgrmBbE7j7uQ2hqNro+xk9lQr7IaAVquvJ0rDv3f729EDzjjbzHJ2jZdC5
kYm106Yf8qFXqfZFbWst7S+6CljLQnWCXoZP4NqfOLR2Do3uGg2k9rfdyvdxdbwodKVkAXn787g+
ZhNPiulMgaOMN3LpRcdkyPIzAph5v3IaBaS3Qt/X1PnH7DZ65EL4PniApa9BC0uVpZeoxXo0rXWa
GC0wDpLQTt/Pbx4c7Wx0qbRITaSGsw6pXydV0fBmc0ZUkm0Om9hp4YPsSlQ6S4HO6MxEmZprH9tB
UxNIRRA6+cPQMOuzK1Q6slLA9PH8qnBje0CwLOsYlmD0m2HbDURb++VrHcXPf3uZEJsQDU92B/rm
+qznF/CGFpEJASfJkw1P1+lrf6lXxq1bW2fai1/vKENpOiYH+qY21oPPM6UnIlJtp9NEQukmonKL
3kQBG2+cmStf34QJxTQ535A+4MCeCWhSStJ2laNGEEVIksXg1A0mZIICutInwoeYwuKs2nFqLn96
erzcAl8fmh28hrRqP1+b1RmilEzevgZq3GIg5ZjgX7JigoZ2lvxAHu6PChe9R+2RpJK1iDhZi/o2
DOk3nH6gX65eg8OF1hwBPIDAL1qMVlKqAX5pSeAEVytusk5eUs5fCAIPlBj6yplO5pd5O42n08fF
RmKy1M3mLWx8Jm1Gcid62Ov6ArCDg9rvqd6cvqwvCwDDTP3vSd8OrdCcvY6pwSbf4Nu+pGSVLrB5
mGTADbe5Lt3zoQiWlto6/2cjqp8fqZ0KK4FgUi6N+HcJPrqNJWqcFAqleh0mZ7Um0336MIPQwhOR
jqQAl5c1deBnMwipUlF7FjqWPGv2iuEeRZU4OftIjjBT7NFor71cWvu59s+E+b/tqtz8yY4vyZ/q
/4MoCpW38z+bKhcvtBVefv+p/I/Oyunv/OOstNV/sX5oCAim7w0SZh78P8xOy/qXrKJ8xAcn03zD
4vg/nZWq8S8DTT0IMDRJCCUnHeh/OysxIKNCkNEAUDeQ1b9xVs4WUZQmGIIYGukuQlAUp59nJfDo
wfAlO9iOYaatq34ISR4QFMLGFBoOuarrD/fm+p8J+JHROXvvAJNOH3VNN1EJTXrm2XipUBBewo7e
EjPULzWlctmF+skUYhleQg+SD2pMPM7pQWfquPdBFQzFmEcxcLOx+HyRU/G7aTPN29aFLh0qMPrw
+40J+x5HZ65vtnxNQ/HdRYfB5xe1nDF77VIOHeQ9qMF2aJKQGCaNIo9sE40sR9G6VHQNKJdZbd7/
zbfk7uH0lc6Gt7hInNosn2wwaMXNVbV6pI2Ey1rlFoxGg9eGxn5NIPk1FWOaUUUGkdmi2n0MA6t4
ZUU6yzGd3Wp+gIofC/PX5OHnn7Plm5h2Ms5BCm/dZnrIUa8+NHSRf0bEjBGdHoyEBJe+dpGr5IPE
RbMpklSn296rVHLbulLuTIMtu0X40XMHjuUcXHE2399/HxTcdxMBlYI5ozaA+BjUsVxs4VY0izhJ
W6fSe4A3cduvai+Vrk8/kLnmbxoQGyF4NhMrqIw58vPck0qiNtu6qbYSrfZioSkNFHeuzLBWgHy0
Wz8rwtuQFLxI9uEMWir0p6gxh0OfTSEfp3+NOnv9cPCzqX5fcZTJ2zx//ZLGzEqpIUCu5ahGjAct
oynBDZ9LgRYdFUfph4c2t7PnoMl/G+hMENoY44roE3JYyV/yb8Xoyj81QqxJA+ipkpEPHGiPHpui
HZFkOAvBSijtFJdr0Ye2eOEIjg4ONEelHa7qDluWF6trt83cS1NJ5DNKxPcNwocP3/slTqcHnvL0
Hs7fwLyuUZulQbLV8w7CyRSuIJyaZvZDjJp+mZl5/5jZRSiTearYRznOo3URJ96B0nO1AcJf78gG
rV5bRZeuCT6P72LqbT9p5xlbFFDxXRgp+Q8r092dScHvN6TWGqttrb7Qu7YhLaY1WyTq++IRmDgd
ryodq8suadtV4dnx3eknOtPY/XO1HGE4p6H14IM/m140fCMLWMyWvDEIHo2G23jQz3m95m8N00Yh
SogDhTBs9KuzXb1FEa7p2X5szaj0niXQbLlbVyCVR/2PFcn9363X00VhEcfly0ImOIDONmdmXxX+
iLdiKwjguIyyYM8P65e2IHXt9O375n3gwzB9YpkyKGCm5ezDKTfpEeYJAo62Xet5lzEN0YfQgJI3
SkW1b0QAL4/k7dvTg84X6enypqYyimObJWjunMMgb8txTeuh1mrvFWCwZa3Ip+ZNhBmiIKj2DfFI
dzv/ATeMl6jUpXMPdL5MTz9B50eYQtdQbNjTA/9w3VJnmGErR/m2pMvoYNgkV65q0mCgNZW4l6ev
95vZw5OcXP9kFKjYpj4Phu+YXhMoy20umfGdFnSstFS0NwB6win5uv51ery5VnOaP5AqVAU/KPeY
PdbnATMdrUxBeMpWLgqK21pLD3vlmxktBI1CHIVI5HWoxDyktlLoEpWRWcFhIMk9JQYqsMIdLiP7
MnXpVzVG2bySkt5qC79zxRqSnHRwtTr/cfpHf/tE4LprWA950+ZfbpUwSANOVL4dAk8n456diWvG
6QUg4uL+9FDfTXqDQ8E764ND3bSmfHj4KC+LCp1cznaodC8VtVIum6rv9qgarT2x3+mFD8tre3rQ
b66Pmj3bYE7LsvHlFD12Gsf1VEq3vUi1tSlS93LoIDumuisdTg/1zfsFghumPYNRbplzijN/gHc4
5NnWrelmrxPwiodEjNaq1YrqpqmVYUd7oEbtBr/t0AFpODPhv7tWRoffYCPn/gLnQQ1nol6r022i
TeRmos8PypDbV02Q2WecatNUnn3tqH7guAe+YppftrZs0I1psUSOyTdr36ei2oOp5NtsyaN49FSq
o46VjdVeKs4+0m/uMy4yWAzAqtnqarN5VFBaHvXOyLeARNuN0Nzg1keuSG/YJAkOaBxrV9BBnEIm
6/PuxR67rdOP+rupTJWAioFFUe3Lox4ry21b+tdbzZeJ0VMNAyI1AO8sqG4ST1LQNanxuT3dN4+X
FVMnd2myOH1BFFnCFHJRsXh6oWYfXallR2eqUIqcwHDD9ekrnG7i7AEr4JBgb08gdE5pn1/WnBOS
BYg125LoYR+DpHxoq7O71G8GUaeDGZZ2FgXrPVjhw4qQ2KLUx8RnRfB6F3lOLtnI1Ylx+PsPu4rP
mqUZQyve8dlmOK7GVsqlLt/2RqE9RgGW3UUOZGHZkp+Xn5kb37wa+MHYeWO14Rw9P4qUWRe1NOzL
7cQa2yS+HahAG9nRjoaVXPhSIV27TUbzrpOMl79+aCqwaVufLhaZ6vTmfLifUsgXqu7TchtHBtK9
VnuVQr56pwf5Zu4LA7M6vi8bncD8G25LcmH2Mk3iQtKZhiObhtHrK3oXXbCuaMcEtLK9c5uXbz7m
vOv0A7gyPlXzA9So+T1qPDfZSgRgP6bRIF1bY1/c48wNIX0m597wqXAyfwFIEwEbBMEH6vz8BfAo
3yfxaGRoW0VC12Vo3YJgcrLVeRnMBxaG/0HdmezWraxZ+l1qzgT7ZlAFFMndqNmSZTW2NSEk+4jB
PoJkBJunr2/fRCVwLrJBAjWpie/A59rW3mTE36z1LSLZNUzt113GBZT5BfGEqAZEzGVQqy/pO+3z
Urt0AWO/RSdLzl6cb4v4DJC6NscmmBcPTAkc4DlWiXcg29qcB/QALxQu8sd//qX9O2cH5gz7yjJw
AL/8892Eg2WafeJqz660LJjBLYG1kSqsH6w1zeN/+++6HoxcDC7fFb3n35/CyCUNEuIRxW1olfns
LPtxH63phPn1vxp7/Ds/VgAdjPMpvvIL/3nCstmAmzd3a8//mHhMdrRmdoHdxC9E/V8UEv9sh6e6
I5aaxSCjeJoeqpi//1jkuxHohxIXSH5JRz2HHoFiTkgA6tja7/3Mcvi6yh/2xxmRXEtgRBz+gR/d
Pk/W0jcsQnz32xab/X5GTv/q76tjCJpDnygGa/j8z78D93qk/f38Zv1yrbQZ13Hohf/0JSh/m4JN
MBDplr68k4sncQ21FsqIVaDIrBBwaRuK+IywFS2EU1jZwELxCSWVeoSSW4JYtecnkLgkP0f0IkML
cEaE84RwzcRPS9yvJ7tadE4SQAd2GkPcf/4j0HD9/ShlXkApdcUQ4OGCj4FC4u8feT0hdiedRJ6n
wQoydxn1r8LFpJnasgfX7I+qmFMzhd3nQj3AR47Wgf56V4vJmOwRuajwVzNVl56qDjWJrWs2xomI
MxETMiviiiH84rtDQo44kcmnKvIk4eY7hcvqt+t6TmTrFcfZry2WxEVdbodwa8YP4ceEWjW23Gv0
wzYpsr6/R5DThjuSuKInuxH9LdQA77L5a3HBJ0xu/VVt/Fhj8emybSJuPrsGBSwntczDJ/TV2iKz
M6zyOcIOFG8+ysO9jtB1N9Gr40MxjjRJkrs/wPdW67lwnemwkkrGVtsa2ucKmuqfWJJinc51a/4i
TeA76/kvoMD42bdoP4jVSatrcHsmSTujldb7h72OiG5rm5DdZogeWtfa+fmNfAn28Q9q0+riyQS5
/2RPhMszfXwVHvIK4KwivGE/ZS4qxrtzap09vin6un0shWrPLhkEbbqgj3hRw1aRqKbcAJVIFZ5F
sFpfZNfJQ0zuusH4QIT4fVC1yUtFSOtj304tz6vfo+CLRwS2cpbBcZZTsB+svfbzWksU2kVk5svQ
crsyfSjMR6I8UnqMCVA2yuV9GtbgkweBoPQ56LZf4+pXN9gCLH2gC2kQjHoC1e4IeZ+41fo7VXM7
M5Qxvzg7u9/OOq83zNi8+7Zr5VtSEuyyBXq+hH1SYAFyG6Q/8SI+Or94niLzlnQtfOHe3xP/yHqb
rN7actbHCc9LWq9tMpKwuGsioJIp8fK2aoejsG0ov1tF4MeOBC8e7OGbpfrpvuIG/1GFDdTisahu
Y0xzN5bXE/rR+fFlA03qp/0wx79C3xpv9ikB62KFyNMX8xNFdZOi/RG3qCH/1CMA5mK+ggtDj4I8
iJ/9dfiI5hlJDzfB82ya8SWoI++MLqFPtTuQnDyMnXnoEK6gBrLJ5Z2c0EBjVu4nLcv0JLyGBHLj
N7eM8tybUoU10gbHOux0svd2IQ5hV7/shUHHUS3zLfPasc9CC6l5X7t7Gjo7ip8kJuFvKnZwcc2K
yLEOk0ocR11vx8JRBNrF+IJScKtkFZQzarvDbK+SJNWr3jiLN3suspjAqIxL7OTMVvy5qqqh1fFh
Hvdiz5oVZaXshZPJPe7yZm/Le70TyRtBbrkI4XkzEJMWGVyI5WLfnQ1bnbKhLvouEhKEScjFg/jd
LDWHdY8FqJcatTvPuHPTEfYKtsJ41lu8EbW5F/uPcd0k0IHK+atSov8qyqB8JaB6+NzJCrUil3ue
kxOisy6PhfTrR1Qt8p7wZ4hliDurKKPjGbLgaqNsogWf+9LJE8mM8gEmjP0px2o9I20hV2K37O+T
35bv+CxdbEBLf7PJdb9FWINqbQy4BhfpmO9qNu5fZCjYGJaRzEEGn48ktPyYsBCUZ6SOLCPGFasL
4wdke03kL/gmS8nHhbRaZ2wqo1cipfUPv6HNK/swMIdgC/ruSPlszuvsbr/jaO2nbF+pZpoFiO8h
kiYk07DWJE+Vm/e44Q/v0qDz16e+SPYfunIdZDGrm6+RNvJb5fXY8DR6pk8Hs8qptcnMrCvTvUkh
4rsVJVmmMPu4OcIQfESERDQo3xZvypA+zSdBMACUQevK/XLMbZAU04sViGBMVRCQ31LarvwW9GiG
wSsbRxO+UPjH0p4b54A2Cq1NsGDQgildJPcr6bdHW+86r4imfCEMoGA441nNDV8eWg3EQOZUNl33
J6RZeTaMhD6n/mtdcLlzOLd/MZv0DlEV3TXL/cwBmSe1HzxNpKala4TCUOA0yuBSR8/K6ZK7edZo
4sqwJ0t3MRzmwlPFR2im5HGWdX9VlKnbWfpY/lhf65/h0q0Xp5tDRDDijoTaloyAmggCB/6NNxIj
sSX4Xhw1KiJhlD5GFhSwfcdl7QSuzqFAWEenC/0bkjquNwg1xPsShhCOFOO5Z1jxSfOztWo0XpE7
nx1/ARUA+rtL1bz9FZCkcEH8599s7SZ/QUpkaSJ0/YTWdTxNcQRtwg2WQxdZ4s/m9/ubXLAoKdWf
Ztdtn3Tkv02jwHJoLYh5lnW1U2T5MBQhBDpTBmyJn7Sgvf7lt75/0fCkbztPo3ksmwURLinNN8Hm
2cjkmOHWmbV78530x+qlJ9+hScfJasDl+8uj2kJ4G3omVOrA/yHI3XI1fAmiLZ92v64yb9ThoSP1
m4czcWv+SUH14i6RfSxKb30ZBys+FWRcHeKAJVLkygfLN06SEjrMpLuv5vh5h0O35Qw1CyttQxm/
iGjtnkjSkCqTriWqE3QOqtMp8v4SiIqOJJfgGOzBCD2FTkA4MlHRKDcFdIRiS+QN9gKiSa26vfeJ
H99YN3xC7EbUjQGHSYYfEPRTLCDhhRnbe7Pt0x9RKCGyHa3xTtaykuxAFtqzvIwq97AmAF67su2/
Wks7D3DVg1dD3hUgIceU96YlhB6/NLqHOBmMzicdyvAw9KF+MsCez3s8DDduV+7pOpCWvCVxlJas
bh/kBvEpwTd3N3b8mKSP0h6tMnTSKXTGtPC9j4k+ABYjEumNwHZuW+xnObZ1APXEUn9HaOYe/EBI
9rFS7XccWH8JTLGHnWrlbupLdR5q03+YteSBj8pcDhYSqTlJUj9W5r6sWDp4tdc+qjkqD8yBtyxe
hzqXvveJlHz8YY/BSmC3dn5WU2yd5yJ6c6Szo01UuAWbFouZIGnpprpm5W0Dabh9n+Ds2TEyl2a5
yrMD61wtW5I7Tu/d43B5cJdlQGhH65iVnH6pCbj3LTY3GXYCEp7wGZ7qcsSFNtfkX5nA9EcVGZJl
gEd893DFPFhygya+QE4P8OZ+H2UxPQPIVHPWXC0VQ0coyGJv8Q3P/vBDoMjJ52Us3tZaTU/WMsCf
wPRLDN31I5qiZjvDptJ5RCLIORqX8uA1P7n9OMV7t3RefKfZKfu3kAvNtmlMnLKvLuUUYtvuy1t7
2j/iq7zbm+b46E6NfXZ6VKOEYrekiI32+J0C5wvu3vBOsuB4Z8T4QyOP/BWNyScWV0rtiDPQ4fxd
MDXk3ei8F3YwfEPbSiRx2e3fo2Z+I+CuONYgLJ6E3ltMQhTTpxKGIaHIPfYJHS45RLeCIoTGekzm
7mKHU3Lww1kdCtXhP0rK4CiGFgVJsWQdGW43flRVF5oQCIcRPFaE5kSfqL1ELG6VN1snvvte99Ju
QuZmmuXt3mOzJoShv0+8Tl/fgTlXhf+p8ZxQ263hIXH5hWLz0Hey+lX1YXhLXoCfO+NVtx7vQ47D
Jz5YZAKQPoN/ZA27hMOAaDEXMiGF5njZaj0iQ5/fEttcQxgDfWsnttxwFRdx5jgV7F0nrBL7GBVF
XvlW+Ery+t4jU1c14RIO4ph1cJJsasrk0OMZvtQtejZnH8zJdJZ12itPcgF00aWOV+KX6kD+ln0f
nqJ+fdZDERydesfSpKvuh15Kc1pofQ7usLyoZHVZ8sjgra2q5jKW5VV4uzSX0kqS3AYC7ffbLRJT
+4ZYSPJ39WxOpJXps6MACcxg9nJlyel270ooVpVnH+ewnvCvRhRnOl5ffRIm6bIsiDbEkN+y5NUH
4lHfK3JMc7wp+6El0C9dUOIzEhjOY1fvWR1U3IpOu1IlYZ14SCDeH5oR+6e7KP8xHjyC/0T724EM
+jYXyj9zoht83+jUHWiQuKeC8nPZUNKHqhfsQT1QGaHWH6MVDk/X7MmfLmY3XwWkbHSxd0eQy5Sj
FBnx9SXm1jJOn5yrnlnC4K/ysElv4rtr9ybthOm//CSqcm+TGNb3k9CMmStyRojme0hCoTK/5NK1
rQLEldAK7y7VtDCFIS10wCFuWW0mpDVSgiPcwxZ48vhMUy4H0m5sQ6E0zRkBMMEhwFqD6hz7NmiA
3Nra8Yjfss68KZHYktvyLCvOwqVrxoNkO54lEWdPSA+T1zg7L2GzrjSm8WxlCVlSR2dW6ogdxjpa
Y0kiIgl0sM6WujGXrVXVNyxp4R0zmvG4hd7OcxrijdviPk+8ZXh0qsCBGATJk9BacxM3WmfbTEc8
qbL83tIzpfwFSz5jTEtZ22NTjtf4jGeEabxNqqAHUgZS4U7KSPVpk6T30CrfPHV7/WB6Cnxj7X98
RURI1DWXuOqT1F1c92sQBiew6renPQrao2uL8KdXbdZdOwyEiW+rxuplh/q1MG5/r1i95CLoH2Zj
3tkJgEue7B9905hHC5dGroVrpQTVzNlkl8u5dUA4++7cPEkzcG8zBE/t2fnwW+nhcih8hGvGrWjM
VXGy3Urwtq/kxhGJ9bY4xKy3dfW7CZb9Xk3MK7Oh3lHxwVHGFzhvp2AX3R9DbXWcUTXcOK6svxHY
N+Suy5kb2RQrKdEoM1lpnfLffdPYKXl81qFw3I704Km4i6cwPjZFCBBkc8Kra1KneBe3RyQjn3Ep
t1zvFbF0o4g+G8KwMvom50wsnf+iA1pexMQSWfmAt3Luai+tQnz1a13v75Hm23LkvKelXwHbS5J7
p9HrGRsVsYLTOj+08d6/dtdEsKgaCPaUXnO7sAs/wHDAuty64UtoitM2LNNN4ovwhEVx/CBeesaA
vRJ3olbsIzzcgU7kE9b74Dfg2TfXX/p700f4Vjak9Xu8VrdJV4THOpqivAkrdzmu4aTvR/wGz1sz
L5nu6B+zpV1jApxXArI8EG9ZWYqv3WbDojuLKLc2tLHDmI54W+aqwOzkepw94R7tbt3zuqvPg9Nj
JSR7PXMtL0lLDaSsrXVzdgN//1qpSO+tIsJZsxcXq/LmZy9sxJEVE7IY5HA5VN3hDya+IfOUhRFz
581jhBR0acSC5BshLSuKHk7HH1G1LqfAl7e6EephLhf3Dn/Ge9KMf4mqjo7R6AznJRi3I+Ed9ilZ
lg6A1BD6aStD8xe5nri9rHIwr3WyiR9tXI9/AvVVj/hxAxiJZ7fox9zFr5tFLh7hElpHDs9R346G
aMdGreYbLguukCXsZ+w5yXQuaifGUjRDkbE7x8/Way8vRTkcmdsV30tIIVlR7u25mvv6mdt1zbAq
FnldEhhWyGYdUuJjBgyGwDXyxsJYmrKFomAcGvledMt61gqqwkqOzGHWleBjdbZbqMGfOAud23FJ
ihNeEPXGZDp63PoVT6Go7fvAS8p7ghuBqvj2kBzHSjU2HfoolqOgw3BSymjCgPpADishzGNjDqEa
WLIFgBjazClH3KKNpSTOHXfDuNqygptwCe/pSAvyMixrfxyYVN9ETfNNBJGHz4gSXOzxleXQtKTm
YS+3CV28QTMEHVHF8m3vBmLnKGZJ4aLBazzAS+V2DOeRzOLA0ViUrFrgnqyq78ys2Ag0jJjkRjkY
RY2kjF7xtBMNk5U2ZlH+muWhINbs5NSVflgLzGGuIHyt7aIMhxFkA9VccCh/mKvTy/erGbPVVh2d
xDqoPQT+UNiMJ1Si7xYvKc7t4n8bF+LghnGk/BSufLWvbghlr266F7qyDsOCN5vlSJV1JPAcBjtU
XwuLro+B6/GpJjwzS6i+soFItRP5r95FM73+2YdRw7FApU0aU+fWf8mydE5R4b8nUnaHBT8OZIMk
uHHspr2JLOeuHIIfQGn7m6ibZF4p/To4ZIODGzTnpCOmOFD+fuiSeP5lQh3Gp61Y5oP0fc7fqfcD
zONFADU7aPLW0+oEbkNfVkRpt7KotqNwffHuMXQlf3gUca4mA0aphewQJVP15cZV9WAZFZ/otKDP
UvHdap5SYjOC4TzIKDlPJMJl4xz6t/i/bWrY2XtlpJB8RPHg3o0inIgwXKNvCZSNL4lf9zgOMXW4
3np5DCdeWdopcr7adX7aiyr8hlkce41gokM8tL7WYkBfVoO2OWo8/dGYfsTgnax+DA24c5/t2auQ
W29l+Kdiqwv0YarGb727cmGMG90MdcNtocvpwmUdZXZcRHdqDiUuRseKzoQ4dDe9BXuccCbmOyqY
ip97BMCijox9E+Obe3OYMR2bvTEJlYTQHK2GkDzkhlerNgrDmpDII+Tp9VBFM+gHa1r8dOij+geG
ivHZGX31UOqRmrslQLPMVk6yq7PLGsM0KZtEpGXdVx/lsPFnj2S5lbBCyvUSsgXLvb1df4MGsXh5
RHvChucwmh325XG3rPGJUEj3riUT86XG7kY10ePktUwjD0qE5q4JF4gYZT3rBvcnjMkrecj5s1Tt
eF+XS/dpdyGjeRGu9TfQIFBC7F1W4X039xQBsRrq+yme2fY3Sscij9bK/eFXRn1NuhnJ0nJMf+fW
MRfzWkexlVq9W3zrl4qcLUXHfW9r1IGXMeotggaXIDwrUir/bBUK2p1z8avcrgkh1GEEgXo+9yr5
4KLIdOIYeLXN2JNb0gdMiiZLvVil8N8S8qd/272UTAuLkpimYWZHunBUvevJNvneGf65GK2r+1Kj
94LL4L21SaO+fCjU73zJ5Pe5VTIeFhfgnxa1lDkbyjLOknBudQqAGhkQ4kLwW7R0zO8b91wIz30m
V2V62GBIdNyMFc5VGBb+RUwdu6rFhqif2j5D8lzoqyw4KddXUhsRTKqhQ6fr/+Pf5RUEG08STsmR
AlP9mrY1SEBNGX6VMyfeAtaJoWOUPHrISy6BFiPjkUQU522N1tehcFv7BI0rua3HfVepG+pGXco+
ulJRCPOdnmu5IJgobKj0UceatDJGTM+mBiR19LvaP3a1BY/WDGB5Pcg6zU0bF6LKZhOPHnAAUrWz
vcP3uRWJz2TD5a0vdO2N+TSxFOJCEIgmuw09W0K28120TO2ziuv5JHW3AsuONB/ItJFkkDnIjUrK
f+n4R57SGhufo6gsOtJYn5uJjVcqS6YbWUE2+jMjjfInY3g66MSS/lE7i/0+YBq9ZX5eHwlKa9/s
tSZImVijlTySYQbWts2/p0XPD862btiua13dJax7HxjI8sc3E0IdDO1WDrSS55SOvrisoM27DIE+
QrxEy194gItLUtflJUKbC3LN1Oe4CFnj9tFWfjpWWd8HW42mwaAJNocxZPBEFDgN0gGYgQuIyE7m
IbfNNjxHncRpXE04LvO5Aq2TlkXAnnKC9pOOXlHdEyHovTERwI0yVsA4Uihq68eQBOqFWNL5d20K
N2JE51kflossMxg89cJU06K52+A7VXEDoQ6F8/I62jjBIavAe3b6mPDQMnyIvHKF+Nckl2EMqQ9I
xw255HsrTCPSZ8+sTanHC/eqmmhlqY+1qFGLTYGbkYpBXQnuPHngPSDQe2U422S1btEweqSIT7kr
C5YHmtCT8qSjxf4p26aKs3ZGAcgEiydrNLX/FjOhx9utPL4IVQcsJcgo5stsanlnKuS53kb8+ncU
Fty7DIO7R7I8rVyZWFySNmm/JXNftEenYK6aWlA2fu983wxAu209oGDYBCQgP3jzFACOYgrlL5B7
4Z/QE/W9kKXLGHJbOB5sYgUus+UDs2npzEGvbVW9sWOweXna4apTqeXua/xfQfIihMUjH8Efgi2i
+BJ6zeboOPkatZWpA48UXGCNMMASvH7MqJZXKyY010bg8OixMHhmPUre08KDy7VQkKUZts9bEKmX
JonFNUGDOHOanaXLBzPzbpDdx6lUeruFSNUC5CfAabon6uiyPg4+yL9sZ44IFWZ3qbMG6U43OFLE
d64iFebx2MDNDTddn0fyL8f7kvcD7z8rjnfR8mg3bK8eejJaTyRHwm+XLacucT4/2U7xcQKX3frH
Be49RYco94PNxqg+/mNxrRGgfUkbK9phwKQ/s6zweIRVfX2/Z0mj8xBfZd79NjXHq5gloMnue/fg
NAvnPX8Jf2iyLT9aL2EsvCTu+Dx7G8QD9rxYo64nc88FcEz2db23A7Kjkn6Q3/vqas8n+m89UNRz
AzUhv83E2T65db9dQptg76sc0f82RcUQvDft2Fa0kCJkiMpc/Tqh4ktau3YGPCNohsauC+Nsc+uw
fRTzak5qVsONbcHqSwboOzPuapaOSsuQFNKYIXc0Tt4xWPk1F/s1rnuxq+KRQHbOyGoHg30IioFD
xFaW90ZLaZ/aWqo8KC0YpTzfj2ptisuCPeUAf8GcrdJhWbZSU2fdsPMhbfC45juYRdNGkHbPpLW3
4sK63Tqc/ukw8MC5hpQckF21ObkuO9e8bxTFts2U9CRY19yzMN3jFGo+JwkZn0i7UOEjb561elml
w7vYj2HyaKQxYFd49QsFxKHxiArPl5E42TSYgtuBfUKZejGyItzZwYvP031qJqsrqcuG4AMIw7VK
dnYwTeVyqbtxMvesQrmy5hCRce+j/qN4qM/JWntnTTTMsS4DHhU8hiuMNjYfS4/CEfLjtrz69hxS
N45cUhj50Dd6W/tMoQU9irKHh3cmaojaVEJDyoAfcWFSHbp3tPH6cVNmThcpCPoV04SMv16db8yo
HjWm1TTubQe4A3eDZa1IoOVq3Wq9TLeMJvhpArI/JgIGGDmvraIE7CLDGW/108RRNQd++a9Ctf/X
jrn/MIeQ1Lffg9zGqhTz//r/yFeHCvE/ttX977b8a6zQ3f3V48jZbv78z//Bf/+vljrnGi6IhZt3
N8YtShDm/7XUWfG/4LmCgR6jVEGids0d/Le0wuhfkFUjysXwiXMYR+u/eeqc+F+QmOGHwXGLgQot
63/HU8fa9O+iH04VJHLQ2PGwIs1F6/V3vQxfVDGC/bwdFkuVzctoT6zQjE2DdV18be6yVjkSEeiC
WEBhz2C6A+GwZuX1x7Wo8ZKFFunBTTb7V7ctpQcwhVGSnvLITF7Z/RzKeU2iQ+JDGlIpifBlN37U
AlbGUxSVNiOpTm9ob9+DNVGm/yVGIhygxVmEEq00ToHwX6OqXSDZOZVen72pD2Btdfo6Gt4XCpaY
PmBNZdyru1m4xZLWTmvEcRvsnanQ1Hi5l4jyIYShW2UOMFg3HTw/3DODku5P6cWtOg01AWM3fi0s
ec+c3Q4zg8ZnSHcww1burDuriijuUZwqSvn5AoHRaq3M9/tA1b/8eZWrAMU77uE5cnVYv2E7UvZE
aF+0OM+sb9b4NDWUgxelu+WlTSSDFt+awXCoaknsg5h7kJ5866F9XGYdosiOJVv9yszN0e2B0qWt
cAKGer2EUKhm1CO5HjBNpL7YkKlKHCFp3P5jJzCMyjk5G01ALtGvm5PvTWF4ZdhYYXeM4zXUhlFj
M43s3pRu5ytZ14XCdausyhQyrVkf27dtQJJ6HFpBy3jEGT+bxiHeVEFX6Q6q6gStPaVVBb7s6LVh
ubX5ZjnOyNbf9esWHHnps1vYpB0R0j3ye2xJYWGkUdLAtUqD3el5uEyvugcaXfaZsyTX+NhZCZnh
vm4aNsieo9lqdoWJZNobeqGsc60QCZYVx/LcOZRLGXowhToyXFEsJSwAG4pVBfRt3ya13JZ7OD3A
h5msk61XvzkZ/pz1vMzYrp/Yp+/boW1bx+RFaZTKJgOiIFtUFzhZQi3xGoZb+AQxpv4FQmtGBwZR
4DXcGZ4wDYrkt90ijRus5zAzFBxZ5QiPgI6oKihpSTfAOKIDGep8d3FUwLZu+jdCyIV/Y1PWfeGg
qfvThqMNKFBR+vZ9Ubtkebf1ulJ/i6kNz2G88dmKomPdMg2h9RhagwqYyC+Vk1ljnfS3gWzFTxIp
F/cwIza1D1ePr85Gf6ig7aJXKq7Tzel3swelQ79v4aIpBW0c9+PcA9ItAUK1vZ1MxxUZkpvNjgzf
naTTU6rCMrFpJhfq39LyGKjGMR1FGuABKhEiVJp5fQfNhbF2CZ9zERFDOMrc8GPi7/xp1s76Qpwz
owGjqa9yLMbtAhqT0G02oiwqWcEzijmqsq+/J0Ondd7E1eDdD+sqfrWjiliAqJ35LkzKimWl1MmH
tUYRhnvWRCwrRk5MJnDUfyDEiuEQGd2+UR5GTtb0Uw++yWr3u57676OOFa4+hiXEREn+Yh7c5UBk
tG9IzkHsc2i42SGobrsPJhZiXQ2cRSdrkdqJnOMPtvtdcmtN9OWQXu3B4X983rUFyAJ9yQv23dp+
LCRN5FO8BQEqvCYq+i5PEsMw5TDGUNc/FrOYtcjKYrZ0k1ZeKcSfVXFK8GLt6PwEnWlQAr61kj14
jEVFDjwVPd3RudSw0X5MrYj7c4IRxr/SwafxGYbrGBxEYYrqLtr10LyLpo69jUG4nNUzu+QIcie2
wOuR6xvVlTe8n5zeUKDg4MYs/t2hy9eJnOblljb5CvSnaoQ3lUUT5zcYad8Crp6EhXwrahP6p3h2
BFJ/p5+73Lhghra0EnLYfnYLXMenuGgTw7oHaKhOrYL29GZ1nTli7O3O7vl69HbFQcdWBZ6wNlFc
/uksXi2y9/btWj51hh7PQu3hHcUIzvJQgbaJslpebaje0vlhaoPPkzfwYOOPua7cX4YxiPWMqm9f
OU61/+QXoV5gHXbOBy1nEyMhkXCutUHawd7bgbbudI49Hbel0G62uEu7p8KywWwJHSztQyytbTnp
0NP+SxLrMT74QwiBcPGX8jl0tfPS2vTqaQ0vKs5WjVyE/PiKnLEoVuuI9M8rGbsSmHnfFitFKbpN
RmI+4CCuE+kuKBoZWSteyEGiwcd+9CR9V3Qnb9yXVzMEYjwyIFTVTQOKNkn3xfCCwWCqioOrxTrl
Pgy8qMnGMULF4QCZ9W6Kdkh8HqTRliZFXeL8Ksa2j8+1sQLy0hVvT4aoUNGBbmDc0nVuEFy0ui/2
lGQQEOQL8V3DURcME1PRs+QBPTu030Vb1UHO5mQ82v6ylqel5erIVM9iGLGZrxTT88F5wefgsASn
nQjpxX3ts5+UsXfy2Od+dbGm6Q4gzLzzHFdTGk+VW+Z9V4ryURsE4GnFlrK+TRYlL+A7tleL5Pfm
2PI5Ng+biUkxK+gQxJzalUCVJCihx9S2mbCzaIY1Xyo19Ce3qoFrBX0rJPlNHgXSc9+4AToLph3j
Yx/Ovg341Rd8LbYxz3VYs2Zjgex86Zj1aFpZ7cIUCfPSxl4dPXBaj2X0ra1NXIP5SwI8uWtpXrYO
vnDu0+sxmhrDd0Q6I1D4IBQrDcC2NqkgFbDJIvqY4lD6ocfwXfDbh4Ya8LvsRxiWrduRtQRQbv3c
2dwgrrAK78lZpfZutezj4eBQVYUHPNHRdEddtY4AWmnn2PFAc/RvVaLW6qNN1DQ1hzlGPAAyFa/D
8rrWy1ifGmcofu9Io4eMqKXyZaafZSof7SzQZyOV/j2s0fLlFw5fqREuXNC2ZUCWtzoMYHeyeJXo
b30vYf+ugnM1zoFkhsHEPAev2IMpKjunBV+7NdYVWFlFx9gMVH47ugi2w6XXmePULkwtw6n/P+yd
yY7cSLql36X2TNBI4wR098LnIeZJEbEhIhQS58HMOD99f55ZqJtK1K3qWjZwN1VQQpLLneGk/f85
5ztq53XkVzdxVjkbvsO49NzLwnDVZ3PGRgheHjS6agRG1IR+8iGqwW6YGrXWhwS3VXAE/VS8tc4y
d7eibIP2wanmTj9aqWX0XriN/hmR5VFbySIXBP7Yz/YJDS4rdy0mErx1mR79bZJhysIGZ8r8RKhy
jj4Y2VGdmO5Fw0zmFs6WMirtvdZuYco7J7Tz/tHDmR1nTNIVpnPwZFbVchRI92moEaD6vd/wNiDI
RZbbZ4JvoZ3mmVesh4Uk7xVwgfxnYnk2wO/cDtK9M4scDOuAp35lKcoTWk0yDjAtQysKUgBTVYQX
CHMXNfyWseSReMLr47ic0POsPGjjy2uesFhZOfnAprAWEGtLWRT3nK7wvbOW6cUqTuLQPrr8ZPns
N+a5XQ++I9/CAkV+PXmNE68L2wfsN0WcngnbtuFHy8K4w6tOYwYyGsX3HK4qRk0ecON1MAz6tq+R
TlZxLIYPTi3ztMvAVnkIrVK9B4yET9jXC3tNA2Fyj8LlTJvGjylhJDOzmI3OG0jJolWY86PUrrY5
sD+S97D3VhVYcBiqWRq8ZmN5cTqhB+WcrUYLSde185/uJId23w5Q61dNTokVQNOiW9O2hzkkLavC
2YWJzn6mESeFXc8Ob1hd+rDDA1se2HoL7PBP4fm4BcM+nulFTer5sakagITovu5XgOLPAJSMNhYV
H1stXZgJ+qEdZDzfE12C0k/Z1hySamAhwsQ+IG3Ylsh4hhT6dW6cixQBy97gj4Lyve5TJT+6bLJ/
5HFcYuHKgl5v8xKT0F5amJfZ5eGzWEUMGukfMYn/aIr/fxvRb2k3eez0jx/d9Uf7/wH/5tIM/N8P
6kgnZvyof5nUL3/ij1HdiX4jDgl1JYKfRXPYZegef5juf/9NRAzxdDhFl1Sjc4Gm/GNSB0f5G52A
Dl4eeDk2KABSaH/H31igcSjise2IP3RpmwIx9n/+1y/F9+Yvv/4zjwZ96NccHc5YqtID9j5kWBnZ
HfcyzP8prAcrPLF1B4XW0wuAAe1qU3xaaRFAHabGwl5Lv2CjjUTqhpSr2Y0foSxQZ3M3coPAHq4A
Zm4akVDckPAh2NdZdTl/RsmYxLvBhV22TSun7JGa0PFOaEBleAGVm+45mEiYHt1FJ9+yXkwXV8OM
nhONIIfscWEMq4cUqyt3hfCD/BtnmzTq72LaqT4CCL5b7ODFaxY03s4fQZYi/hdvklrSeuPF1Sep
OFSaKQs3YVDmN1YSZa/xFBNXFZ3NyTdyv1m1V75npqy3kpn1jhVpTV+T6LbSnmhhQe8vV67O07uQ
4B2dm1zSbDX7EAm4agWPrWAmftdb8ondo7rVlRVXmxL48n0/IdpVUL4JXC7TTXAxM5olhxgJBDjY
inRwb8TYmWHNgQ7lQ5m3CJ8klPi6W8WjFncmGYNmFYwcmBq51Ns5xr7DDKum/dIVNKGA8xcnmzwI
STq/CW9Z9Gaf4rLeIzuPZ7xOjyw0k6coaXnkWSpMDq4/htt5zkIQvjZ/TuNf3Hph/JOIy1ulC2Bj
/TJyN8z7E4ELuR5nvKBuit5u+aLcV0lbPBM522EA3aSNBKvvUl+0a9hcEMuqvV3D3fjMVoSTpltZ
m8U15rnolLhNY3GdNcVz5noFNUqhjjbOlCUvy6zjc5V0rCbZoFdfGgbBxtLlgtpZTfTrMJZc+6OF
vcXBSg2MMaBsmX8be2Vyb7fGDNPJYNyiQgeD+appo/QIiR2sKBGKx8jHwxWZy7FR5qDO6b3ZR/Qd
7FTKCYBHt3eKUUU4aQ8zJDmH9UoW8Xrmxr8oRL3LKW4qWFEFrTgadw7YLrjXtV6sjV9E81Wk/BtP
1e4ZgA1E73IGh2q0s+9KJ7mmxKx9qvOguqEZOv9a5OLTq2L66lh2hDBQqpiAZKpe/Lq0H9BT27VC
AvluTKU2ZnHzfV03HqcYamyVL/gBtDAM8LGRVgjN0VQOpw1rUad6LrIdC/yrpajaQ50IWDu0ctiA
dFvwyw4uGhSTlotQYZAMHZ4ZuTf3W18j0aZRap4uJD7qQEZnj8SnOOPOzyjAyUpy41j5+cXbVob1
qWeHcV4snKy1I95HV+ZUbLvJQ5xHI4cOyeO5IfyzGct2uiWclxIoJfNjW5cNNW6jhe74287y6t2g
cvc6FlZ0a5J6uanZFa45TJszlsYlvRyD5VeTSJeeFzMeDWfQs+J5vROBeRVaJNtGFSFNJHN9OZ8A
6XR9Ev+hP50TQDPJeoxynMQTl/6U2JabMe7P7XFO5FMdK7b6UaqDHaaH6bVbaOtasnlbzdgbSM/G
5Xs44S2Kc/5Yp3E7CTldMDfsFleTKDYYixmgWa5lRYrioB1MSgkeFB7EOj/G2lcbP07Kb6PPIZva
GXkuAPmvBYvDU8NR3Q70lzMUn5logzs102CFhQOWfzsjMhgwx+gyEAT2AfToeJcQ8cadx6U9EOFM
EhDMhTX2mJ2hxu9h4yST2uhkQmWugdEmEcbVfsT8qxJPHLqBrFUh4eiXnYzWgOr9a7ABpY1Tk1wV
b1eJB4ZxNhcs9nxd0MsaiCuWOtx9HPQ6gxuHC3k/mYSFkkhwzruj4Mg8cIJqsMoMKclIuz04uqXS
pLgliVeizCK3ORgH94LyLtJ1L20ynBRrIJ/XuLKzYUuw71PiU8tlumsDucs7G6CjnA92md4kDobS
gURhR5Z8NcVUDJRqQ7AHhHC6N8LGkErDj2oOJXNzGMzfZfaI6kOblvemMD4Rj90JPeybwbkOHb2r
8feyG9i6l46tnM4okgyVLM9D5Z7jqdk3tDbEi96zejzOebtPTX0TaiwvcLXbIdpiNN4xyN7OLkMb
3PAowhs6D87akpjZO9NcliIUThtzsjwPLchFPCms+MHNJ24OzgEFeMMofDWyA7HkfNcxcE+dLZ+4
wUXot9SC4JhLGQZH3J7roC7o1Ah6f753q9FdxX3rYu5O7xVLM4jn9a1yWWcl+SPtNjtd6r22cr1R
le0cYOBTKVx66ZcFMnc5ZcUo7oXmYZtaNH7U6PbPrKx0tC1E8RyQRTuUeuQmCG0C9denL2HgZrrT
Y1btvAhXaAfimCNsgKTXRT8d9qvYjljhLbW4qmXyvfW5pfgX19uQxhc9bumP0TR+xlPeXcfpJWPY
a/dYqDS+9aem3qjAvcCzmtMURoCdU/bFl77GHTmlE7dFzIIj8YisNePG1thIm/SQABFpMCyt0e5S
LBYhLniXKo0mDtT2Ul7w2nXDV7w014Ilc4BN+HOpyb030S0AFAwqJFb4MjWPnh0/elZl1hxe2PCg
ajJtqRWJ0oKdJAEyOoPSUu1gGt8ImoSuyyCYqewZ76mjOkWEuNZTzc2ECPa3fBiSzTQEp35mSR2b
eztxrxSey8UaaH3qMTuH2q6+jVXDYnoexgPadX2NqTj4GMG4nBis632MZ1BfipiynUslMpbsXryl
TCStz03cuFnSbwN2tTTgtOFPI1rnyq+qauuRNnxlaW69jcFyzZOESEMf4l+O2dT8YFI8+bXtHDvV
11vugVRqQvxekYV8x7IcbhO7F1tvtFmd9uB29mMavgm6gtZWED+OJUuaPOfu57uXFOY8DO2m0YbW
D9lUd2ypmpXdo1G7PJiydvkWRxW1Z7q8Ldj0tINnvXeL4R7osljS7tUwLvmpNPo4jNQYZvS92gq4
eGh26aSwQRr3HgyHc4NV+ArPLYBzR1h7K1+4UzjWT0Ma9zpZxofFLh56L2o5pQh+fttzV/o7HNab
KY2Kn4SIXeJYlr+J3Y7oaLbs8yFqDsUwBJuUY+oqGma2xrpDaFD2/GwyhXWLqpp1O4M974T7hmL/
02NnvlOgxw9z2579oI3WY6W++Uzb62SgpUhjfoMJV+kdc60LgV7aiveU6va6jafyhCdN4Ccbn5Cl
GQ0r+RGHgrZxZZZjgRqGmKXW+P0fUhPe5tgmyJAqMV/hpjZo9oHeFVBvt5yIS8Ihlr8vwqL5SpxF
4zpFJH4WdheNa58N/4dnar0awhLrRZZUBhy9NV823d19wye2ijJJmtOa7BdqgCJqGNk+5YuzHHHB
8et+VIt1EAXMKLAnlAHFBoGq65ug3WZcUxtXyMCOo/TVvFZVlRKdwlcBsKtu3PvauOW7tBJe0FnC
2zgv9DUycbtS4xTfJP603FFGsBD+rdUyrmE+1NfUc6p3exqphuDMeywCu+dpNA1HBbB/NTuxt+Jk
EF5ZVkBXCHWby3VgUeOBfqV2HLyD0xTkr3nV0RbkiEXszSDF2YhEvppZceApCYdnnUfddFaZLbvu
uyUVmMGn6XMae0E7Kb3cdwgFdrthFRoOL2IKrXzfks7ipm3542nR2sAWGPLmRs/9fO6FsDyfFrSZ
pMTa4F00+3xqFvE1eQuAQ4LDRCI7gGubqgkfqN+rxkOUUT65oV1AP8O75AuDMiI+hkilLyT6acxj
A+ldtUFq4fiQAzl8jK+J/iLp6fursbC4+DPr5HJbgyB0T1iyMv+6aZq6PnOv1tae23hmUQRJBHWl
s4b5Yg5ld9n5dHaH2262426vfZnbOycwSDxN5qvoWz2p0DzQNcYlwfwxWQ8TSSZIQrAjCwPGD9gy
X3bfV9spMazol558HoEuXGoH2iYyHK1eHHikGmrzPk1taFZBVWUaMj8rrGPAY8e5G+RCNWCFaAar
Xc7MZxTp+TlJUEieLV/YhNRxXHjep7Tj6kk5lh6OiGMsTdVQxc4NgyaP6UD5xFjrmT0PyWs6hQYe
s3r4qPumZpMR9zK7T0nMtifStV5zXDTrzsOQ4d7GlJ9NJ9oCWpzLMcdtV+Mq0i7azqJn0NVu0iUb
XVsMMrQk/ZjrITm6nSg+y7SOsLU4A7HpzjuGc+3fpVVIqwaphx3Xx1oTGgjXMX3SE9k7hLRwstK7
yRnKpywJN2WQovgK8nMWfQXpcgnjk7osAuu5Li2si8POKYR/jF0THMCGb9zcNDhWCY5E9GQQ+NGv
+aUv0e+V2iJhXQo7SdIaoR7wfXfNGgjDDcxRBPEm/IiNCQ/SH17qCQhVZQV608tG3DkEMx9j238k
5DmtNMyP35sxK0K+Bf2FUZWwd0XN6DK5GdtWoLtaFJ2yaM4t98k4Yp1LRFPSKi+j37b0FZFCWSIl
1nYj7+fGfdOIV0wJlyS8QyFn2+ydovvRNf52auaXccR6Ouff4n6WkmINbEuRl79wqd86ld6lDWE9
y1IfZXMH5eNI1c33nDxW5c9Xy1J5BxKnb37OBZiiddUtG5kGLBdHAWlTHXNiJ2zdrRenth+UIWs2
iNs+QoPuqhpoxfgDhc3HPxk1N45lHmVJvq20q7tEjg/47q8p2JzQZy0My+1wPcXmHAfOXTdZ9EnZ
3c/IYTGiilMRT/OV67IFbQYO8w02ZovKnEQN90tTvhJIfWc6Hw9uER995c6Xjd6m5mvo2+3+8hCs
s0NFhgJ0uO/Hd0BYrhPXJYLW77j5DuvR9t+pCD2nfTlhB0A4XozcWTF9FYwbSRl+djOfhzcfQ8d9
m7FDY2zM3ubUTEQkMwDC8RtBje+SDrGzsOt39h9HerRYA1dU3s6Y1hDiXqbEsbe9HPa9HXxYcUqD
7GIT4PEzynFtHNmzSxKOp2CbdDfk5gbYVM7y0Ul+HLM659998c3VvTz2EyQBhaeh9xd305hLHxp/
k2PqN2G7zYrkGU2WIbDvzNo1lMqhulvU0FE5RHPEVYglKm+prrTAFtWrCvceXpCHMcif64KcOm4u
UvP6Ht8oE3/IpxwSWoqyI2ycQ0iYeOG/F60MkAvLx5ZATIfg0wb1Psnxu3N0tyfaAOnPmtQYP5d9
taUZiPT0cuNGxbOLCRrh9ZQO9hF9bJ9RNxzgs9D4QDfaUKtKY0wymprg1Xgeuvig4/lErRKzffGM
NrX2w3IrZHKso/rRCcnjxWN5EprK1UFmV5EtTl0rINPIo2usZ1xw9bqlAG6SRm4Ltbh7W3aneKZ0
yoke3Dk2h3TmC85zXkHAlFsakemUZENBGQSIKSu8HXx1yx7lyMrmNTfZV8zBcOERjWe3iGm2lP2V
PWKw4Sn+ptPZPUf0nJENDDaUpqgHMsxik+Mt2+Taiu5oSKZ4KqdIuLWNv2WOYsEt3DWsUCDN44QU
SgXYfZkmOMac9pxpHr8apNCqsMvbsrIfEb63IZb7nPhCmMVPXuHtLmVjD/TrsLewCjb5uE0w8rPn
iPbV4K4DtjynpZUn4JPkRolLFh2ZPlPauHudrSO9x27h51a2NMnqhISnOlPoKHcFbvg9a4/72O1P
LLeYwtlQHnDQMBla2ywfIDlU9R7j/M4Zq3jVNd4nsK5XY0Un8jBb9k18UbJArGVR3xDXXms6ylTC
7aowHe1iwSkgEhpWRGnq9piH0TYJy4OcbOva0je6UVfVqEiAzMx00DyR58NNERG5lfFXnWFCaunz
aaeQ0wS1W/E8vOgEzzxxLNO4/MSaPa7Pc8PMGHjyjvv1qlZ6M3r5hjhEBajAta6REB/iONqVtb+d
uwekp6NW4TPNupthqR4cPnAZ6WPvMK3RPGARzR2dYucHbPbtxWZX2JAsG0igMZsv444RnHBnQTFn
umyTOXnSI6N4Vub+TiRWv/IskkLGVvT7OT/qyjosYvlJTmFd9vRvIjiWfKfjyws0hJSn4SkLhuuE
rGhtEFrd0n9IEWFWIFK2GKjYCdqdQmJVX4OCGFGMVGel1+UIuIjeXb+ETdKWbwJODFXNHFZan8VM
3ax7a7wLE3cLCfs8k4TASLkN+upSJPUCnKQDC5V9y6vidqDtQvbmXCtJKbsVXHsV9w4Phs5KF/h3
gjiBi+S9zVreFp6+gclFH7AT0R4GcZYEjjhykHjBmkDciqN437yxTzsSnd6TWEIUBLhwjOPxCssK
DGOfVS++oILJ1XlO4mbTVUnFMNdhnywmord9gJkyewztCqFLRhuUl50Z6Z8WmV3hIPUoSarFTjiJ
u89V9VGKKll5g6Flq+9DgsQ5q1Uh3+TEgVJhG92VZA9WSNeaYavVp7aSfCwpQWLWe589l2CTRaBj
R98cOA++4T+11yKlRrhUcFUaCroGE90TAXiu4z4aXyPGKI6yGVnopdstZYnAx99KotLHlBEoLuYB
mo5V2o+VSauSHvqwnebeugRJXXfdD2ld7BaqG1o87YVedqMl4geThrO7y8Ima84yX4p0X8a5fF4q
fIFcD1x8Wzn64gmNLa3WmSytdJvFXvBzEQGg8Yw7rGHkGuOvJojHYQfq2/sJbTt4oD9wfAB/UyBt
UzjI95zTE2GUsOUeQXF5z4aztRaz9RPdvo1UJxfrFhtYwyQV1jzpSCnfZH6LthANzjMnZ+IZdMWZ
dA2yY36dkA0ZHJPYKncBnadM9dh0KE+UYfbsTDHYIjp7XWps3TEgTDcRejgUcEMEbom85ieilZ5W
e9A+gTnmUeMDs5psd9r2helZ6NehtZ/mpnp3ctndj6FebsVUJOmlMsUX69+lpv8R3f4m/6XotqY6
QzPj/GKP/YfoJvzfRBgGsPhQ3AL/dxPsH6Jb+BvWWH4GkZ5dNsHC/S/RTbjYY90LCNu2ca2Cr/2H
5iZ+w7WHpdYWzD62bTv/mT0WPe1PRDwA9A5am4vRP0IMk+IvRLyGjraYhOFmsPv64MdmOSt3HLY5
kdZ/w079C6vy76/EC/FpwJ3+Xfn7k7JHmj4P47rc4NDBJJ4qL4edZmfFrgrsT/jIkCr+pHze/fEm
/qwm/srJA/vKW/MlfMwAtx1i51/QhEtPraCM8k2aFhlnhUl067yb5p/zxTVfEjksV/5AmnIzkfN7
+dev/RcE4x+vTVgX8zMkRjf4y8cajyJrUrB1fEXtcmNIt897KQz5ceDeSflvPtp/9mq4ZvkBAjbn
wTH/VTSd0hj8Z9tsWhHCscKiiek0GUPOAGPbq+HftCj8s8+V9gTemuPTVXIRkf8s0WbkeEgo0wgc
5NVeOihPXRG8yoKhKG6Cao1Tw70rHP7nX3+mv0rDv19PycWkZOoC2OfXv77u4FPIWbBkHXyRrBd8
rF4B8Cn33e/YvsgIWJiG//Ur/pN3KgM6XRw/gofke3/5XJ06NDpkQBcuxYGrTBCepcyxvS4C/Byl
V4grYS8LCKWx/zfQal9e3s0vX0yJJ0oELko9IGDKkX59t7DiG0mMcTd0FkkH6ABAFbn8sFV6bidf
Y+CQVGpoij4EscNmSXSwB9O4t59YrCUQAtiuXFhf/vzAqQJ5paaQ5YegafHZy93OXreZHpZ1Nxe2
gy22b66QRhOgeaKvP0cdXHT1hriOFfl62k9wyQG+lQWzVIjXNl0ZMyUNWi3okLU/YV6my7Geb+WY
Dw9p13TTJgzz+h50lYfXSZeAA+gvbOGaNxkCTF4ifNtZAFuCPnNv3hLbiZ3NUgQYFK2sacGYKdE0
5zDJCtJNk567aof/0kOOZfVMqHbdzDmD2dxKH3S8W9kwnkhSFSjatQ8Ychirr67U0ysTRubvM5EV
D94ijX8/QHrZjVIrSlpTv5CbdFyofFZ1pDauq2qsk4zdgGvnbACU76COIlLU5UtoqSLfWWWwvONZ
vKgikts6NuXWfWsGk8Mv5FHucSrDm5r4PjcaTbkYoT0e2c8siGW9j4yhHbXA4V3ucoz57tYQGuIn
2mbI9eYJ6mFpQrzTiLM/UgM8A5dbRLVFI2a1UrHJGZ5xHl9ykwP0nUYO8sVNMRZzkEuK+lhFBpF1
sTj6vbFDmjl0z4MnXiM3ZX3CLII6fYM9kJOh5vw0N9t8MnX6UlTIZiQ/HQ/+zkQhd3u/VDh8zrPK
S4/a397kzDIFkEP1ahXYAXbEpNL0hvO6haPeqntVjBTBd1Ld0gaXagStRubE46rMA+9I+eZaNJM/
ci+sezvawCsMiwcbC116quxxJpmbDs2CwAB3CzXTgxrKjsbOKQQRVetZr2nF5wEnbbI6hVJMQux3
GUN48xuLx3JmktdOeTUq14zUhg+D+lJNpjBepNSrJkAQ/G5way4Q1+VGQElPvtu91YhHGU4UCoTw
fyR+YsWmd+OxoRpfl4uniRCITQDL8bSM3/h+aTyvvY2dcw4IGUCVb4KffSkdYMhdUUSkrJeRryNe
2mRtY+cc1ok/Dk+o3UBGkGSMWiGidCnl8nJ+TYdofJrprM/RXCswTkELTmmVxbX1mITj+Nq6GUs2
yZMa3JFJBSSogSE/LMmrlYH239wEmEK1CKx3rHU5U+ItxqsGt0/e2K3p2ZljFMtXctG4oQmQ++lV
AheMb18+i8cU/ORz5Zbzd9Jf4iPSRfnmchf5rpwIo4Pi39RtMX2Xd0md2p942aOvYo7bj5HdONtP
msK73RSqgdmmn2P7wlqx7km/x4AzA8/9DgYCuhp+T7ypfdoqYmURn+eS5+NLjJKL4Z5dDYqnKYqf
rpN67bokywOUsyR9D1mO1k852HP1rjBszMzunOvt+jjIOn+jnmjhb4TI/zVPKHDY+fMFN04TZxvw
L5gNirry3lgS0vCuwJCgW3nA6TDj2O1LCzZ8Xvsd/0c+LY3rzZi11UuRgK2Hx1RaajMop4XFV/s1
zdnJQi21JeOFYd2leYV9RMGFi5CHDKYYJESgEAD2Q5BWTzgLlnCDp4Idkc4G77UNC2Ej9geJDyPY
wolMjiN46DLO9ohPYLdWSsrq3bBnjLY2s2a1k3lDINpnK99tibPCea1MXTXnOGdjfB1GC2u8EcIS
bbUima9jw7JyxaYleTBFD72i4m0dw6Bt09ssZLe2rUyUNsWGPwerI3Pqeb5rda+zI1EU5ryp6jFf
LhKb7AlpTfh744yRD4kmhH3TDC0169rCu7VyEPiu0bXi+CkaI2vZSVsS2iny2h0eKyYtwtvK1za/
fYaKVI3kpTYSm+68tpQ/UcmcerLbjqUVsvYwNKknP6J2SKLnpEV4uIK/WYw70BJRuQ/wVfXnLi+X
FmwRTctfQppBX7GTmKHOYJsnuqpUG10S16O6K0DkyjP33CDji9i0Ic/pPqJivrBM+z2a2+IKoqAH
YYjzIAENEO52fWbZU8lr3teyvBrAXfaqS+Jk5nEivax7KHIM9LdUmCTIOJkRGHD9QA9n3zj2fErt
JS93Cu0FJGoyuupSVe3gwedGIE27Mv3sjeiNg9ts+sFU2abNxuyxudRDHFpufYQ7GROTPjM/UzCf
DyNI6nMX6AxBtLGsL5JM5iDCCgUP1y57rXxKJciU2b988yTOsdWAKk5xjM9LQVP3WJ5GGEPPTehV
NoHQqpErsxTeuIbcPpk9GN0GP0kmg+9DqHDoT0lk9iLDE7OdKq97M2MpXzK/jum/HnX43cx1w/0n
M+pzTHmUb4vIKLJMiUiqQ2KHndyNUx2/+CUFx4Z2Q9Y+KNfx9Or6Lst24Vswi/I+vFzvcSmPLSEh
czsv5XLi6Z+1xDp96ug2fq77q6hvzHI95rUQj+6Uhi+YPtg2h20Q0oOVBiHoWbICzlYuud+xwKIr
/XHwbBkeF/LdwSZBHhhw4omgOg2BHKrrpiY2D1jV66pvmSY69crNG4dgYeFlpm0hxiI84jv/Yhvh
vWJAjj68zrduklHUXMnOFzduLcvXWBU+kEE7gzSFwsOSDKt7Q8Vb0mBdmPyJ7RMemVADvbAI+wIS
L5c1Cf20YmkpLjUZ3OVLOL4Fgb6lnC8fq4UTcW185UAAaYbkne6++Zrl0sKFHTj8rFwvtd6JxjrX
phR5xwEvJW7WNUVTr9zYhxu2VOaqKfA4IupfUFEFCoW1871uqtaEMkL9DXRtZ+1Mhs3+cwrnqN4H
1hyXJI25OPuuX0DfWuxTu5MJi6k4TVgbiP7VOUXmaQEkYkepOz40g4/YOys82c1T5qUhmKoC983Z
ziZuMytJiMbdVn0CxZW1BiDJhAYWA93fYjRaOeDW+MlTmXylqCaJV9VEinjt0j2OyGgHtdkSMIpT
DmomOeE5CigGiNL2MxDLHAAWcmYOpNF8jaYW6q2OLzLtOFdFtBPjPKebqiM0BGc6y0BvTr07WyzZ
497/AssuLiJ7I7Wzpvc0iX/mbjPoveNPfCcJW2T5N2o4WvTBiI8v/A4pD14rm8ruhW1S82khGfF2
nHkAlGcDoFgTj7U/msSel1NtOqh4eZo6P4epzG66UUxvRtXVA2GIyB0fMnRJwGdWBCOR5BbzUzd2
3m6q03lP67FvHYLcpDd1VuTvvu/W3zwR6IClkNv70KMHntrhkGTv8zBdnF6yxKST2G57A9Y9/Amo
s7yPLEGbQtRo/aZgX0m4VKMNj0Z2kpWVk8+3MEo4AHL/TazVPBcJnXftxNcdIAL3VzGoeZv1EMf2
g25qs+JoLIHhNMb5WLJ8+VYSEQTLNQfZV6jyQW5FrahLr2zM8qlSJuAVVfjRp5F6jKTCxs6ltw/U
weXNtivj5S6ratvnga/tA8tilgHY+0ZgdCjtn+noqePQ1tF0wbZigbGY75M1/87yozd9dCdHxwP7
4FbzoKw9z/IUYaMIQV0IRhSOXLj52Htq1MU6G9U24sQYbFlNOyQefGXAFkinuovtKapBGxj3temq
8Vs7q/qbLOPihhOZqHccRHFN6ly/zUEfUe2biQJGV1c++aT1UCHl6LGzm3SZ80yibAmtwkreuV1B
zI/cIX0dY7DEKyfSwSmzMkQq48T+N4Hp9t6My/LUJQUPySBAHF+DnxlGivBm5+xRxIgLTQs8I2me
uk9tfIkMt5Jx65ynkww2vqJsbm2yqAfo74RSXrgq830JJQopVvJkrBwpnXXvOnhLqE1lky45Oj11
Y88YEHGgJpM6V9AQG58hrnbL7srxQ4QyE+dgFn+fpf9nOfi3S6HMf+/I36d/seNffvvfk/O/UbuD
WYkFAw+kyLPZL/yxGbTc3ygJDkVE3bTEk89i7h9+fPL2IiBqz+rP9hEvL1sJ0/RdSib/t0vC3WEz
yK4RY1Hk/SdufEz37Bj+awfhsazEHuLyt3H2xZb/19pi9i0DXsAP4o4EwdLWZjJiciAULAB4PcO+
t644StoB8tfUxuva2MOymiOFa3SeiSxW1CKAwVQB9Bbd2u6bU4D6OOi0kuokFp3jWcClDfsJL0a3
6fjJde/iSsEwNdYSYViEl87W3e2yvD4bTDLFFYQSdTlVwrE8YxorOUP5fbfJ0gYoFnBF/ja3Jup+
LGnKGk5u4uH14790TxbRh3siLG63MZ39w8E9kFxZM9a2NUchDlMRj+xvRe4yLQEnCLqzQ1qxoIy3
NRA15mW2bwiuOu0hjAYMGj5IeEwjwu2bdc4dE63KxvkXAWlHxs15vB76mA9mgw4WXEYO/HxH3csU
OGQKYj+ItNy3JIt68v1BB6WlrP8ve2fWZKeRRev/0u90QAIJPNwXOFPNg0qq4YWokqqYIZkhf/39
sH27JdlXDr93dHR0uG2ZcziQuXPvtb7V9SeW/jrZu2WpSKOwRoZ5Ipnk5ZLNdk95GLvvtVUbF65b
SxEapQ1kzw7ydg49U7uf/b5Cua6R5J03ss0DSqVNbuaCQTT3E5acFy2z6tXMkYVgcm7lkeFDwPAt
Wav7QM+6C7EXpuwJHJw+Y2bO350E5/fOaFR2pUy/gmmgRqwGmlI/zEzkSpeLToz2gKEofh9RjRk0
MKTx2YgHpFlZ6aO2DGaTvTYXpefCzW0RrZlB3B0R8UO4gn8ft3tsisObkzsxrakm9z6ZVr4whc9E
bOBbX2oZ0Y+aqr32Ki8+TQDdRWhX/oBPsyf7ASd+94b2G+285ncZIhEYxfOqmX0oz0ipAWl6GWGb
cXicjGUhl8JMU84kCZTpEMT1dKgNaz5DITqvO7t24QuBijVuOPNrA6MViQShxZN1MZOnItD9pll6
xsw/s2kj03lBn9Jz96zUMAS6kgbTtBz6glMmp88MmsSY3lJZ5W/2lGU9xmTLe5/8zcC6umJ4k0zf
nzqwlf3eCIwU/gMK/mK/pO18oXrdvFVek9v7oc6aOxMDn8fm62bvG5n8GnlRUqI9rBYVicoB8bmV
RNPO6ZLqmzF4zJWmdWtoZWW1UKswTPoMwhB2Y1lOzKLYSCAEus1gPZauV143jq1BSqEyrxHZ1hTH
2CiKT6rrMUhmqWzU0R7jCzm5/RtA3ILisHDiJxM8HXijQa4wfXKVIXofOvvDNPucjouZeqC9tIOS
coHVkdP6yMf0CKOn+5YRAM+nCzrI0D2BVh0ZZMOAsCbuOc5bckw+OpMYRqSOgqJ3JB6ND2L27WUc
u9o8JnYA3m/OihgzHzhMfpIEXeUuKETgHptu6j7phjU0hOckfEx3DB4ATMhhm/nrGBVBkH0rcxii
9OuKGQzooOBhFh2e965tFhoBE5wftvstwiKLEcoVtfgWgzgrPuECmD88L5s/kMf3Xphykph3bkBz
KRpr33piGus9ueM8gaQtLP9LR+fV3YOjR6jo5s2tbDpMfHq28o8szUV2iLUIXlc51BAUq5po5G3O
cCU5iL4jgFfLfawE90XySJaRYbvVedXSiN7jHjDQbPCznAlO/mgzOrXC3nED40Xjib6DzxOsXxIS
U566FTPwDiumjIhOSek86VgiifA4t0YDhTaRE8GyEIlSKdndD7aQ63M5xUV77tumd8aqEWeh23gT
oQtNY0P1Q/7xSDPaL69teHIefdLY/0DPwJerx8GlrTZo+8oqMmM6+kUWvFmCwKRDItOVQrubuxtL
kZFGcyuvD3Gqiirk89FBckDX4q7lYmGmG7iS62oMyFAYkNMI0iTjJe6ASLwYl5UJi1v4ywlB3sZA
XTz54DYLSNFpaJMb0B+zH9kEVt0Tr0G4ie5aInSIwMHeyEDauSNeAg3qlJE4GKUDcg+cKX3tAXAz
wfQCd2Z4Fc+YmCOkyMND7nu0+3wJ+QQnjZVc0+im28jv3lwC9+yxwQxV+43NwKt3meUmFXcrByIA
KhMGhmCh0Qd85JhflGRRAxCCLCVsVjicO+BiMW80VSccVwvy5pOgA80q6cFVueKoM6dnCc8nfhSF
GyQCwo+UpGgBmO1wHjtfEOoKtR9R8BcXs7NOjx6cAUTOk1mCUrZgh6NFUPlXGtUJx89Y8LpdTjTk
rC9LUeUiWpCJu+FQpra+Ux0aH7RVbN40c6fhUeP5RiEaQLZMQkYoBtwTgPYqpHVIEkHRsizbcB9e
ckAqwF2Qid8lw7x+LH5RoZ1Iq1bG4YSx7gW7njgBVoEGC+PTKp7ozOX2Q2kZuuCpMF17V7vLuAKr
ZYrRqsXFiebS1IeCeScR5JIyNbsgeXjXLqvHerBR/Hq1NT70Hsek0OaRyC471lxUMCWcO9hRfhyE
jaWXj7i0+ei0pcjdETZi6XCkzArO/D6PETfT+nikMV6+9TRQcXsYLx7qy9tu6Dx1ojXefYrTVhmX
hrK2JS/26yfSwxbdROuUeAQbWXE/zh85Du7nwG7db+g2sO1jwJeXCQdCEyxgkJEz5HTx/0by/48/
hVDmV2X3xXu9/uiC3f753+tuB2IVqbcYWhl985MH/yFW2TZ/J/DtrSq3tqnffyfy7r8xxZoujTr+
HJZXm4r8j7Lb2OpuE7QNRliMfh5Mq39Sd1vbAPW/ZbdnM+HEiuu7jP+Zlfvbx/t+wBqnRsaxzHpz
6aNZ4mmhEKJfYpPbjIRmKZV7HxCma5zhoc7fg3W1YR6CRgKByjyQvAgHgV5wND13xGVVxNawPn93
K/9isv7jueD3Dwj8CvECB1P52+Hk+w8osGKpuBi/LcwNmj02e8yPblXWU2Qto/KOv77aj/wu2uSe
lELa0CnJunOwL/94Oya9MKxhjoiXwKJ73Ovyi1oKdffPr2KbMDVM9sAtxPbHq6TpWrDLMETjfMFd
q/L+rKy96R8lBP/+XdBQwSZGCkIszE8TZR+mN42rFiONVeUHdijzOljS8VRLN7koUoOWf6reaXit
f/P1fvzJ/riw7eKKlkhK/pRo3SLi7fHJAJzBzQyMaZ3PtlCgg4UqN/r1nfxR6PHHpfBnOogDSE8y
f7qTul6U23K4C10rr6Nx0ATK6PZ1NvQHHF4r/PXV/vTF4B6xFkCRk/jaLfunpyOokNXnG2MNduUj
k0dzT6v9fWWg9Tdfa/vY/30r+VqcxbmEswW8orSwtw/ynX4lJ6cTbg1tzxjnxU7kWbWvnRlprKzn
yDXn+iJAlfs3qaF/evbpAWC5x+wKkIb1YFsqvrto7EwZQXkAOApG8px90HN8WGNOK+jXd/Evr7Nl
SuK957/mz9qKQBBpi3+eqU/aPKFhhICbqfzt11ex/vRo8HWICf3tP2TQWz9dxs3zVQzCT9lsgeil
TNbDPJicYwaXD6juVclBs8ydY9/FUdt2Jx6XUyGnMxqERPwhwrS65hqO/O2vP9dffXsaLYKazrR9
x/vpGaLYqxv0fRh1tFufWW7OgWDC4vnrq/zFkxogzyGWjm9u86j++FsyG6p81Ng0NeZuhnLLKNwB
5knpFnGKL/4uKfSv7rVwkOigPmI72cRl3z86ThBjScxj0oryxKCJ7r9Yk3/R++45pLfkb9bov76Y
NDcSpPD5hj9ejMqcnlXLxWanguunzeEOBRTsqsKwxT4Wbft3j9KfX0fBW4hAho0S5cpvKanfvxnu
knezxetIp7a9zlP/qbf886CZmXhgETf10RiesgA8eY+sJFZ6Zxf4IDb+XYmkhn4Bn3at8y8piOJ/
/DYJdDubYmhLvEem9+PdkNu+yWdOwzEZwQjMYCsEreqzf/o8cRWHu4AUykW899MPbMVZuqWU43vo
TbleLORXLACPy3imp5PR+vn15SwKnJ8WQK6H9Iqfl9WAG//jt7Ln2GwhtqE5NbueadokQSc1Oi0+
nA70QujaSfKUu0lO/hy2TDhvtm88AgRyfEbdc/M3Eqk/v7QCgaS1FVymbUtneyS/ewCGsU58aPsY
k7Ah9ad50iS2EEWAQ+DXX/zvLvTTftbQpXAB/nGIpdg/NZQJe04qf7c6bG/Ij9sLX8eXv/VvJbPz
n54ZMcwCtxR3t94gI1jAbJO5HgCjLzN8vuwEhXJez5wh7xYQ3Q1NgV9/yz+vTlwfrSLdY3SL1s+/
bmOV3srUl33Uwx+2sh4eqsQbdozjjdOvL2Vvje0fv+y2C/CbQY3hmvzFj7+dCai8zsF+M5aY+5bs
oYksH6cLgBttycwmUy4/eBDOUjEhQq80RaQh4hTWDo3qb1ZsAQypUMdgcpjrCQU8LWq9JZQgu27e
qO/b+muXJqN3HXRq3PoURJsuIfVWoqIi1238PKh1tM6Nsufcq8xijqN+FktBlJxVVhGCtdW8T5eM
jaee2x42bEKeKQacTrk0WFHlFEBTV1eThweF9TpVS+JEY85nwu47dcMhEGM77KcFwRHg5mVziwaA
WtSYZ98S4C/Dru6NRF7YTaCTHR5fssz6GfXQkVArSFQ4xtAdCXu1Edggke92A0ml1bEL/K495z13
XyiI7OqywGwvjpX0CJu2gXp6a0jWyIzldMHzt532K44U6FdoW87xVdfTYSjvUhJPuuDChGnR5c+5
qq3EA7iVbpEZEzKrwDmtgYWDEL5e56/+zjcI94BmHg+vDr3UW1WV2Z3HJJ6ZXV81E0Ye0wTokDkk
MRVEH38qgqJNjmauTC8aVV28QIcEqNIZ4PpsSKtqS2DOq2ia4+C20F78TMiExe5PVhs5z7xt2blI
cXeeWWXnF3t/6TJI+gsMlJ0zB1N6LmM7ewagaHYXtId8C2fCsGLkn6gDuyccZACs8qQ0njEF02OH
lZKX9PgmehXc4JQpRDyTAubg1TCcW4A8tXdOqB4NmJLeAVG9xALIHbrl8qjXEpd1Xg+Iq2zLTl5b
9HIrkY6IaMKmIANjHyRlpi7SSa1fHLwgI6EETjXtxiV2TkmbYWFM7AaVVWg1c8srXsBkDJWtNu+H
L4HpwAxe7qFAZkzqrRUbtt9inwCBh5WpMDWW2tlJYCF2s1AA07xZZRg/PFh3EBPJJlmYZaL26Lkw
jSqeOG/uHpMRxmlUD4O6IxF7Iu4VqsYlc94g21EPWd5DbSOEup+rvANBYTOyPSrH0kiDgiGZaoxY
/Yi0OBnMT3RRZLdn8mtYTEuYsDCYdxqj9i/qSfZGdpazVWVnnGhqeargtpbRjIewOi65b956hpm/
0eUc0qtmodm7ITs2nwt02Wv4hrj+PQ4J5BtvQSwRSz82/D7ROMNcwJVGCD8gfXdpDyOgwGkY7HEm
BWTKLC4+1lzARCYQykG8QPgWnAPWBxnj/wUzCuZ2MMdD2tIpAjZeL+RjJ5Db0fQiqQ3zJufWja1F
0KKAtLbsFIGyxUn6g3B2ovf1ZW4sIDXaICCedIKT0O2UDvobznIkjyuPdMUoB85uhZBceSB6+kUg
EbBrhEOdOGoXq1IVNOXseeFwiYY6ilMMQUhnM98Iq2zQrxYc1MdypclM138qz7IEgfuO7K682Flw
75/TGfMq6QCt7h+dGE7mbhBx8bUtfYu3QHdSHGXi1MFF0zWufe7Tn4LsBC+zO3Q0KPOwKyv7hTjd
0jq0IJbpKQRLy3RFmvnX1A/K6VitKYFanDrqPQBS6AStV0iXObegKdp3ObF5VAFYUVIaK2RT8EKv
pCqPNHBxRld2pGTWXvdW4zyVwZh/NANanmjuSYsgDLH1bDSbVvVUBCbT8xkfTxpVds0qYad2n+7p
kU8MBuKYKYUxNMRENGnh3idjXcqolHbhRlKrHMUL2XHMcdYkLS/I22vXT+hyCmFFfjW0zlGIlLgZ
/hVpZx36ojM7YKhljhIW2DdAGA8FecJ7pgtMxEHiF1DyQP16oGnHjtAVsgTscRjeibB1u+cqVS5i
HmvqrJTG7drxho3U8uMtTilxxtineZmTnKBe0rVrLHRYdItznMROzYpTLgBaMlLeFUFBgWcsUQdA
Rbo7DiJz4hwhMJtF+3tt+L9p+7941L6rNnavw+sfUPprXDj/51+X2dv7T6T63/7E750/w/s3/hvO
Q0zUNxMN3aT/jNyZq9OXIbuOf561BYfKf0bu/r9dfBw04kzafp7tb4eN/4zcaarQA+PI7LK4MCb/
J62/P/HvcBtso3s6j45j8VF/dsn4K6YyRPpRx8CgOXiGDPqoKNEEMaPOkM8NYsM2CKoeL4SKIuCk
g9O6DQCQuGDSmWkdfJvcykrGcQVPSptAOeuEgC6S/Da7v1YprA+2k8s6SaHqScRv96mosJqtdZ+S
7DEmzDuhs3THKW6In+9Jl4rD0iiaYDf5DIzAa/rG+xLHXkA5k1QXTUowRTiWej435xHNpN16CFdG
2vd04Xu8gxvSPLiYXWGTLDIYj7ylqYUALskf2Fyrd0QA3plv1IwIK8PcVxDfTqSi8uoEteOjzh10
tltVnH/qTFU/oNDtDRS2/vw8FKU4h6eQxWDBRsBy4HemF2KQUV47C8fqIxFljrlnvNqRJds3wQdy
n+nz4oFFumjamcwi9Kia8ZXMJBnCArtj566sjoPZ+5+8vsk27e+CO8Go7O4ew4T9WlOjnfW0TMxz
F6nDa7EIQ0dVURqX9bwqehsyEI9LOWb1EVWmzywgs3zihD3oWURd2dNF0nZ+uxtGMT7nOEguirZj
xk0d4evdAAv+lmZPWYdNpaE7aW9E7Kk8hleqt0AzuPN9rAf/IkE58NwiN2qjfPLZAXsC4AS4qwFi
O6BtfKi2csUVen/rug0wXETuivg1dNayuyHcNHV3c05auF0wdfFE3ZWgCAevOZ/4cp+Qiy0rk1K7
4jC7kvvEfLvEcisc1XPYnPvlptwQv6Hv9s67XILXekU0ECak14AulC6ToZzF+2ZWdOp2hCz0DxCW
9LfJXJe7ePSd8Vg1blBdECw/qKOYgQNLP2kjGwSpFTq09+z72M3q97pfm29IoOf4bJKmPKqYMnXH
sDm/IcwWIFG3Ejwb9ewO4lQWpX3CbbYFB/exvLK1GuuzlbBZsR/LRJKUhXLrMUCSDRBVkQwWmVZV
P5JmgpNftIYYDiIVyeeeLQRKkyW8h2pY/Oag3KVjmwNF/kzy8KgjMymUgaKzU9c23paZX6zh9zZr
q7lxK8Iiw6Ruob64RCy+rGZPjcxzXsx71LlyulqtyS6JSsa3EI6FtZJX1Y6tv4NKVqYHgD31eT3P
hBn4Of/ivdcGekvNlTmRlPRhCALAaRGEa66RjpsjORK7FqYtyglkEg+LbVYfFmoP+0AbAf+ImYzG
E+PdykDkujHGWtSKmEJGVzQHgEPBUyOKysH6Uo90UazZ4jls+/umW62rrg6851iAcGPgEDAbI3nM
oMyN1fLRJQy/dxUy3iF0Bdj9vjU5kMRWOUYE+qHCIYqZcrzBbCF3A97uJLIGwyAog8AcxIMb+75g
OBNphDJXfusv6S6ObTc4KSTbxKWniEcQx48njV2n2mHgaNTBmHXzEKzSdver05PAbHeM0SUNRKpn
jttR1cYx0Y5Uq+Y9RMv01Y8Fqw/RDC4FXYr0GikdMwiA5lOR9feEUYzZYWh8Nd6SteFct9TL3h2U
n6yDJrX6NJFYV/z95JA4MOitp154XQsWK0VBEMGx6Z5AXHfnskeGGkLonm9AxZjXGeQ+imeDTN5Q
B372BkJteJ5AAvK+jvz8/GoIBwq5uLxspAB+hQGJanFekFTdZ0Igl4Xorb8g2jCfcFWzuHJuDppP
0BnaDFxaXaj8Zp4He72pQPWsh5K4cqyAAm/xbsgRzsKl1hUE96EMbrAfeLkb2U2iehLJ8Y7f2Uaz
xRyufZbudO9RvgOiyjfSByGzdNI6YFJ9TSxTwkv20gNIGXfGQOV0Tm2PlYJEIRjvraumg23YPXem
adG9RDZndDRhurOIsgB1Zuwq6KA405nPm2dIDkbn0GDi2zGtBbqCwQBoRJCad3G5ZuYFQeLQIlIs
m7yssS8eiFeS1Sln3bpa0SPrW1wWM8HZzVQckyXBpsGBlj3PJBA6OWDGWu7lwjkGzc9EZDDLOWPa
C3pLYrnxhiE2z0yPE8kUjX2tblytO0K9ytqhEeEX/a3BDwk7ZWJJW1Wex7s068fxaFjN9Htr5H91
27+2WKD/v0ryan2tq9fuewf19gf+0EmaSB6lS5SQKzfB49Yu+l0nGQi0kDQBqdlwlohAMuOtm27T
QoqtaPN8PJR09pnpbe3RP2o2WMdMpxhfUq8JakEp/0nN9tNQwyOhyKUq5MyHQHJr7v801EjdsUaW
2cgTj52td7AeSTct0p2gmPnuntz+3g383tHM1PPHZqTncxEKTv5HeFuZKH9qwlLQ0k/D5XtcEt1O
l73QQh8MMa0UTrqrblAD29ZhLMUqz5lDDMm+JFeLiPVUzxezyEwHjQ9uLkQ1Styvqdc9AoojgTQn
5fIrHZPuaVkpPD5rf0VpVXcohCMOU30fdhNNaDAFFdSOVuHtQT00rhbOGJRdHNeJfEVyrTqi5FfY
IbR4FI3MVqbJU9pgfKPC4jcM7WVqmAhWjsXOP82HtV2h+XXugKJpIRq1PpUJA4SwrRv8G1JlOBuK
oowvHT7MK5JS/E9GpwgbbebVeOcTz0aEL7b9VA71/E6wK2MHP1f+GTvGEB+5qnW5lDQ9DvHqANgf
yuXgrwUxQcvgDvax12tKdk0gci8kYj0D71mk5hx1JVmcu8YZna+KLRYhvTuaYYH0vItAlWoSFUXi
3nSLcgS6fWZrIAJBnGOAVslzmti+G6bCQILtJF2OXSLPLJSibT09Uq224CZFKomjSl10eD6VDoa/
pPvcm6L/IlbST9MFzXbYaZscC2phlK2N6fKRUroz9+B9paJuUEhuPTpE9Q7m6fJmjB4lRGXHthVi
33XK3TxWzQ11CRsMNgIaqg7gEiLLq45NVXBqvoAczZGXPCxjpbIwq2+t7RA0kXWetkLT79WTLKwa
GVU72mGBzS+JpJ/nV4A5swQzFDnrlLQxCBc/Md1va0ezkoLEAwnLvvjkmqq9XVddAHImiJwSrcTH
dCBRcfxg0ortLinnQO/Kfs3Oys7pZ9BGUDvOMNMZy7vbWsh1WODFxzLl1lmZse+feoEzLxpcbxi3
dtj6rucVxvyEBZWh2rDI+LziqHIR2xNCHMolvDvrEugKKSxtKFhQ40oE/LT4cGZhZcWAZ+GRruvQ
f+2RWiHeJGOaWR26+wCfa98D3HVIZAVJSEcc8dLig8WvCvsGbEmb7xRxKvcEEuVPQ5eL6rwzjfxR
LrLw9/GEdSN0q97HbqLSnOl/WuVE42RYFPFayLKMVvQU5CMk6ExumXiihnQ5A7HpkK6trtC8Loh4
ExORqtNOG0zQd+ewyNACrv0GHWP+Bj2Hh7q+E4jHedmC0vvq5aaw9h6hlyb5kGQVEhVAHzGcG/Sh
/JRdjtg2d0g06nrdklc1N0GNHRjQ9Y6af0arWq7P7VKhj6pwmFdRtRJEFHqCc16IbS4jAIom4rcG
z+YVbqzldUVi6oDXadB5Woanpl0zJtLdlwgOiasxLY122BGDcY3FaLyWDFaGSPsmMM8+bmhaz9Jh
2VAAK6aIqK/4yNxifSYKA7Ve2XpoQx3DxD9bBrMMG1k1L3GPAq7pHUK8Vsv0LshD9h+BptJbhIqI
0WzuXOuSXC7nXBn28BBUzuAj8Y0zjXumJekB7rrxeYARhHc0QXYcLUBfsM8Oero2KURLAEii/0bP
UcFsZnlTnHBM/RQXDBNCmM9ZvQMva3xuof/GG9BbLegat/NIJ2SjD6ycy3DqeCIxtmXl9MhluafQ
RBu1M0w/PcI4UiSqkxLGUE2MgvBbSpo7wHDC+DylDYiapk2gnSoL8+ee0EjvJrACKMJd0xKSDn/V
h53oxeMd7CkCHnCXrQLmlcX4rSJ9BDpoOhKw4SFt5qxvTjXAWTkiSzRXJQO0sm722W9Gj1DNXg1v
lF8AOE1lSLBoXY/N0Bk5PkdL7yp82p56g8LKcz1IMGww9ZkgUWz3hFesc4ARehyYZgB8U1Z5JtOc
RTrF5/6i6e5Z+8Ee86vKY1wXmq7kaDsrxzy02RSUZ0JJNUFZszQFcN/c1msF+dNIbfS/dDAnyblz
rDR9DiWTQ7ZliB7ybiqQ2CdN2p8VugSFhACYFnnfCmVv/gF9R47oXJ4qMS+Pjna6rakpg2ev3pqs
VJIcUDqTZwEXHZAfjtHadfDTmjTnrYknI0ybCU4w97S692VFpEbFsktsEK5/zg6JlTOsoXJ/KSjo
nzA3oZ0GyeC2od0s002y5sUWOhJv/inik1nxcRUegyEgsTbP0+kDXQZYhdlf3OlgDDDZkdeU9nmG
DiO4wDQ9Brtmscilc+H8Xg7NdszmQIOfXCqiq0JMSI6Hz89FdZk06ME9POCKkRl9ZTI/fGfC/d07
AnWxVF4kDYUoNm7swdthtmB+iz6BPOcitbK93AQ3kasaV5/POuCT61GY9w0xXDxpHLbZvBazuFwU
K+dOjQuE7TYmESByWPbBXA61vGOwhUWsd+bqOfGc4bXhkDdd1HPSj6dZcS6gToK5sGdytmnvZzT7
vDxmtvebJv9iYiOHwFBTmwA5lYlxgwp4Xs/hhZJpQ+A9meM494w3rAEDnfA55lxTzr1a95K8+XHP
1tDt1074byQCtDAiSdC+camMiHjw6gxHvMg6ud+yDLkzSD0/pMxsAQ1Szyen6MBAD+XYfiJoOpmA
xfewtbH2UvDQYnGH83lux+yomxmXK6EDDZGwesYabvdiBD2/rHjCfEq5fQ8GfiLA3vLfJqTT7MsB
dGz4wtU5fnjvvCQLFt+xgRsGRk7e8dDq9Z1Y9vVzU7Acm416wxxxkRqQbHuBjnqSjLeitfG7Z9TZ
TLeA6+zp8+9BdZ2nDthj5eaYE0rTjMYM1vhqLwen8cjxqZejH3TBCYLVWQGZ9XykYZ/SOND83YGB
1LsraSrG22qbUomI0IkTdNdFw+h6J+yk+NCu0tFYtuTRunMRCUKegfrEbrHHOYrrYWJr5jUyRvfS
UhzmT3QH2ZRpJ5mYIQbtRSz28rO9eqcKK18xLdRTseXtR7MhyLKtbgzlQYpIhsPWqbnFU0izzxwp
gcKxHldN9UGfUnVwRf10YHriDdBKZJ02OI5IscMszDrX1kLeO/AqvygPvTXFCg4US85E+nbM0Dk7
oP6eDL3H8MEz7FcorYPMeot9pgy5Uou913GgTqs1Yk6Vnnz28colEsN45bBRCFW3ZP6uBx4u2gmS
iR5qbuewagJ/w9mzYIksKdYIGoGV4RBNXxdoqTNtxk8z8rE96X4EQ5jTcqoASnBWxtL1Huilum6d
JDtZBojoyOt++2nZb3fVssRX3lx0ETO6Oewzx5pQ+9vjlU6TTofB0pevkrSBF7Tw561n2GE+saF2
cXbdxhPgljSIr13tx5HJZKWsGo9IAZN+JOz/Ea8SrLAixQ0ekDoEHmbQwF1Vfcfc0Tg1SXbou/LW
qPRLMOTtp5b4lItxm7PZGvpOlsF01INNGzgvpmcGuwWkcy8/dB2cfKgK7an1AGSGytXNIwEivGhF
u2tasgvpylbiS9/pQVATjcPVCM/3iqFI8WBr+7JVo+YfxMBNsglnAZP0Q2tsv4C4PBunrLrTnPaC
A93T5mw1c4PpZbFb4kQTHmp0O9rNYENdGIa9vh6cmgdKU5ssEwuvrXsihzOXFNTK/chHmuXdOKz3
c2+9UMDT+DUtgcmbOeixN2J5YFrMra9HKKaunswd5fb4eTGr8k7hToqowYLDaOfxidDDNRytVn24
g7Fe4TRODo0ZTzty75v2ZDL6YsVG9SBbzMsT8BiM41swmlE/mCzBRRR7NQIJjgfzqanafe5Xb11N
b9pOINAlCmSnpk+ElcSIzJ7KPdfZcESgszJGtoIQej3dIn3jA0qOoFM6F6bv3jN1vbNyPwFdC76h
t2vrWq6VQaffOrJwP9pBdl4DfO6zcq9naDDlWkPdRoRzNKb8gE2hPAdc90Cz+MvSGf0FjTPeTUlY
hZ0/B604a2z9ikLibbWwhW9eGFgkJi+l3VocCnyZoijxKFRa98OeaWcTCLnsK3fFF84TeLUaXNl3
5vmATza+L9ft8OGVAE0VEbXh4Gug7x6xuZMGvLsRBJErGGN9SXUnzpRc6wOBBhYTkuIwOdWXiiRs
+sV47gGTQFHUxCV03XBl9RNY8gSbUzU4NicBm1FcNsmFHE395qzzY2anXcjS0d2wJL2k3vQgmcws
RBjmfb9bs9qmu0kA+lVAMkIkenc8ryhHseSVKlrJVolMb35o6+ITkmhwxtZdDdcaAjaWq/0IUuU6
8+Rt65fGYRA5pRZrwUadFe+aEaO7H3wzOHpB/dJX/YVn9tzrgtcryMxHm/Cx/SJQKHoLkRHY1oYX
GiHfMi/ojqNTN3SIa/OV0uGSdyfGAJQ8+4ZxwhN120h/CZN+uKw58/Wui0unmS464YJsn8vtMDYl
j54z6k+OlzwFScHpqY1hhop8PmSWEbyO5MORFJblaNs8kjvOyt7j0FxZgu9QSI/vVQ+PGEMvkctz
BLb9Azng75rNBGBS2vU72Rhno3LOJy1awCn+LQUfyYgeoe+qGbHkQwqvLO/Im4nYwXauZID2IYZe
W6rGOHdN6z3zFILwgv/LraS573KCA7uxeYK4QL3KHTDncHJj61lYqfcZry25J83ZYntyX44GuaQ2
ddJGTt44lG6ws+243EMMLfYJprPQJb+MDqU8DoDjIjfAp5bKp6yHpuG1F7WSsFOr53hZ8Ll48it9
7PPWnL9h5V0vWjXc+GKeyEWBP3thGNZdInV+1a5E/8hxOXBeOHQOyWxNBepRFN5lVa/Z9cbl7NqA
ODwNmLND3HdDvQ1uHIcRWCHjSdR8KTmXNJFJJKaYLO9X5klsRYXzZFOcUexBcVjNB9/L7vTanKO1
4U42QKXDuGuhAPTTzhJk8un5Ev1NchTmQBtWgIbZuRhzmIsvp2xFiVHinY8q6Swny6Z53Duo+gDv
zpdM5fDiaOsR42y6p16zqF9BzkEJr8r+VPGcumRj9qRHBPOL8IDn9nI0d0vCecdtxumMAJ6eLBXQ
GxjfObXsAt0GN1Vp1pdVOldPuUqSlyTFvleJvnjmaRqfyKhqQ4OgIZ+wC3L48NQnVXBNSg5aH2Xh
Ckj0xCKuu+s1X5+M3ARnvg5NfldwdkHo6bcm9ODpm1W5O4JCGPcV9gA0giJfzumO4I5r2x7elJbj
cbaMK4VgBkRD0jyp1L0bZ7v4wgN8ySTPeAhqmVwqucA4CAr9lDWlfhfa5pHoZ45dcX7npMQ99bi5
ptprmygo/DU95Axj3otROmczZNNFDDc2gF7b1zMJepb/rP8ve2e2Izlybdl/6XcKpNE4Nfr2gzt9
jiljjnghYsjkPE9Gfn0vVhWuMqJSGah+voAgSEKqmHSSZsfO2XttHYawI0DvRAlTX1JEtkY8d4vl
A7uTiZ33WHrVk2WUUKbt5FSXw9mQdefpHN50CfBWeD7PY1+BELCJPA3zV0CASBQQr6T9g2QedSVl
az3aCuZhTwaIkdW3qAxHTrszuAzOIDVojPMlizUgKooZBPrsPO6/R4HeIZWjPtXEOrCrIxFCj4QB
7MAnWjvLnGiTAGjKDIu3tcVJN7XYzsBdp5cj0bd3mDMvtDzHG0qLCShYY22JJOGxDB3jFDcvzevC
NDgaqxBUgdAQl1rgHnBWE7bJOIp+O9owi5FyFzGkWMjHhMI+6EafUdbqxEp36TkYoGPj9nvIFxi4
qhb4LCqyLkq6i6Afn/Na+06XFjRxSxaXuwiwMHbBes+HiR/MjdnlhuI1BF6xtfv0PCNhCiNuwdm5
ottA0hEpbAQU3LYAuYDv2mPiM15dRjCYHEcYMF7RBqtKg2VmOXnEp0kCVUl3hhae4W0nr6rPOIe+
sG0yAW5JI+mDYm21XJq7keJM59qg9tHslIZ+2cEbQsI05Jjrs9jE1ExTB8vaBSSOaWf182n2coNT
OhmefPJ7ryhLTJMMZleiCaPTiDB8FWvMHaGAU2DdwtbJPH8MnSE8jck8X4eZeRhSiGvAUbx4bZnq
u2PX41ZzuTXX9i6CpoRNIruDsNStQSYMfvOmcnwD5Feaw8Sf+dVmdNDXdPeKHUF3M2nKHPrjqL4a
RW9qq4EpDmKaGqSJJp1NgTqZWZxnpn4igRs6JQemisg//vrFvIlKeDEhkqvBCKzbamaBUlEHJNuL
zT2UoNl345D5aYut+1yv4rPaGm5SGOKDUrvSICHCtKfvHoeUNXNbPV+RoUyqDK1ukuWUvtwUf32L
/jJEdXTpLAhbDUIAFdZIp8sfaa/TDiwm2l8DIdfPU20QbtTkM9uV4j2DXFXvtZ6EnoCp60oKlHG1
bjGmL3L9aJvhsQqZpnoRVpcCHJWgadjL3eR1Dy1tumUKr91hst8bY3M/yOGNdG1yp1hJl2Mjq9KU
09YTBgRtl2eymdvgtrHc68W2kG4Do0YBAhYI3rcHsSqq+ufBRfaK050eBCgoWu+hd3JHj6NSJ+l/
AOSkWZv0wY6ukdzqGjJXM4LbLOwXT7nzienkjzKttkWJ31mWajr0HozNLOvADABhVGN665XZjtSu
h9mLXtVgkMvaVfuAI+PLhDx1g26QfdtIv/VEaW+1qZqPru7c5XVyaJLpmFYzhMSqEMCgDX9MaVZq
GKXpFccIOQCdrDPqQVlJOvPpI4sD/brQgBY1TRvhGJeM3aHOc9AE7YYcArj+ik4XGOUs2YmuPeE4
64gRA9IAJZn+VJiRwepCbuZgVswnT0TmMUWudSS++UfgdQS/Qe1/zMI/Fr0QTko8SJqhU/zMKQ1I
wiTwlk8ThPX2MWSQ4qM0JciLNPJveVqN5wW7SjMSkFLTmPEmDg/cfbSdBwYYYrQvZ9oGN8zLTz1O
m4s2cCPCZIyewPT8xqwXYFxdlusYy1LYs5cX3nSts6YSYXNFm/AybiNOiUw8d9BBrPvA0X8gK94n
EBinSb+csMgxSa3u6xLuPwuwWFt9/2BWHsgoL38gnQBO+0BsPUso5E1R7tB1JpvRSx8nsNKrjhOT
N0bxZgi7Q2jzOExcE3fOAJUPHggrzQIvD712P7E/2HUmOGULkHeGll578CdvOUjUflHNxh7cXLtt
avNbPUj35JLcc+lUxnGR7t7llizf28bM25XIk3pVROk2BsHH2TC1aJHaL2zPhV8kLrWMXk75tqyc
dl23yaXsx25b1rrpg7yigKnKbonJcGjlWrlVX2oBBRVpJd67q2cDp1Rtbyk3vBj1xqBt6pGOxvxk
jUA52XqoNHaRmI1NjaKX83JIiBF80qOTqHpHc/LeCXKS7VFV+qioYt9zx/epVN6ZrURv0dKElq2y
7jmv6mpcg2zJsXT3wy5tg2FHmwCs2xQcHSf7btrZfTGRsuM1rwqhFRzCtr2vR91BzehyitlYlRg0
mk1uPa+KwNQ3Uc2UWqPqCNa8kBjeoy6dHjhCDEtGE79YHVJr4qxGXaQ5mgu+3I4qn04kZz229NdJ
1xEUJ+V0A8xxXo89UsgRz928NixLnmiw0Jrzsqp4lDZn7qDS67fZHsO7ROjUhrTO9c1kUv6NHK1W
3jzjC+Swy1s0VdtAW2SaMJoZ23XBOC4BPf26GpsUmmoOt67wcMFHL1gnp9BnhN5BmJRqXJIGejNG
tgUZPSNeTJU12Y31kvvZRF7mwzrFapYW85lk1/Qn9PXrxmqyH0Q2PSa4p9YwHNzV3M/v3RDzWSlz
Db00Xc92l9+KgUNgrrfxPkLTsAnntjvKyAv9AfXAez4n1q6JaPMhBOyuwwqJ/lwU44WSCL05bvYb
ZPRA4eDzbxsrLB4KTiGtEb8iBG38Rm93oWFsygqEmFAacZpJY+zBRlq7QQuwh+VuuzLcmSPaBEqO
DqsdWdvBLoObKm3lk9Fk36MxfpkKUqDRXm86APNkFIT7Rg/UOmdEepL0yE7KiX/MOZiRKhjf7KB8
1Uly3+qhe2POGjBnR+W3YD3D58CIbhkPXmKt+ZYhYL9L56n3s3QGB5nU9wwJeZDafCD+6hLiGOvA
ULvVug/EQ1mYZIQhzKG/+TZjg+IRtzu75ti4iuFzRUkI3tOmhUkjkcGZwpo6KHiKsEiXxpqdnhsj
Uz8DB6cf1f2zTVLTxjTEaw4o+LteVRappTKyDsVovJC7kfLxlhQT8cQfH6udbS8xbt5CGzXTY5sn
8UMJ+q5NkuuGKSBhIIXgHC603UzVQPlLVn1q8oGubBJ64nUHeQ+HxyZzFjhjILcIOLdpTyc017e4
gq/6qTOvHNXTTETOu3WUedTtPtsofTxqNf27lt/oQOF3GFr7EnF/uu5goCKOK2N1P3Yw/yxn9HaF
Z3WbvEb9Vbg1PdpJ2vA/KtCVbOlbK2hONahxUpnMHyqJrjVDMAyoSYkkzIx0Yfeakzzg34GCzWzt
aKt4T05GCX7fMw9oLE816p5gjVe6OnooWRIsEcNtj8hrBfvrEEY9mJUc2ukmU/JbnEcnJ5r3SZXU
ezdeRjWzqY6KxIwNcx1nA96DPlfALM+rNfO6Vi5JicM4Ts8Qj6sLiRxIZ6C1YCbMC1OlrzklNdOF
8T5lnkLgRAxDGrfwkmAFenPuK/cIvcg8tF5xFVnEXnlackzsEv85Bls/KPTCT3V3XqQ1OjwXmOna
HuUFuXCOHQGgraJz2ojjdVE1nP4CajSauUJYu4LP+5q/a/9uM808Rk1tbc3IEfG6cdvi1e1ifDwY
eylkbGaFSwZNzIjdnTqPY0pFWVI7gOEA5NRgL7M5cPx61pvvupHivAVPxxk+1uhPRsQirbIlwKcr
RLPjC1VHxJnZhSaYVrMb05ZrpaQoki2JEgXNxLlt5Q+rYvWi6fAiOLsB6ZBwnsiyCP0q1Zzbrq7g
BjmBYe5SFTrf8AHE7CN2K1/NJgay60xO/ua1aIEYsy26Oz7AQtrtui8dDT1Y6PhlIc8qqbRTFxdv
3WyhiMfVE/cYfCZo/6ia4ry+gcv3ABmHITy+nQ3kmj2DQHZPfHWswnl+08O9pnxVCdReDv8B2TB3
Ib39J63V8sdGqqd5lIDKyRQFqNIL61jkM0VcBBJIEK8DupM2vBWdN3NVAjNxkB2soAV0TKYybSCS
LcOEA+5muG8nLT2owGsea2ijcCbBPzF2IayekYeU11opaNIQhZc7vhcNZK4yrnafnTSGidVm1XzL
r8Jyowa66VPUUNYaVUy6WznYxVNdE8LBySkBLRtCJ7Jl2bw5y+LTz2oXJxZiOJ1/nF4TTzQzLxRR
WO5nFdJ5lLw/uCIsLfP1DGxPpGOhYFmzYUIGioi2nnhQyzAwFrTVUaSBfGDmhK+unR7ga+WXMwhf
/o5jzIpIZCn5cBlphKXLU8o6cyW6zHq0Cj21NkbbMnFR820VqmhbOzp6XbyA9P3YyZ68OG2/BUkf
XvV2cx8E0DZXDUNgDUt4Gp/Lcu70jUhHa489vd+lZs6LWRfg0kHCngO9Cg14la1qaLLqEbxvDemd
Vs47ZY/BCVwlFQw8Ll9wDjuvx3mbLYHYrfDkQbq8fYkBVZtCJz0D8VTTgE2DW2Qk8jpKp2g+JHZN
nhjilCPxMFuJ32cPtKVAJG7FewGICaON0d85WWUwf69JIGd325S29pr0xr4Z9R9JGPS+qYXf4MU0
NPQgQUd65A7+ZGnVc0OCKunRqBVXJnlBsKX68MYFHehToSxOHIFfyPBgm2ra0D4BRZpwVbUnxLbi
QvCFfgfDET5S67vpIRNFyy8Q5Tu9hSrXFsOwC0eXatTK41bfBfZY3tlMInySnKIDBqQDXSoNaSMi
TqdzPebsOTP4eQovGgIYc8HADMLrEtmYbyRr8bhx+7n8bnakyTBCH/Z1DejSyOhOwmTpiacixs/I
PDQDAbNuu0P4LtLpLjUyGoosrI0PGWbC9kM4WUNsxKXruONbIhhjWRGToWbhIQVFgMtLq/rXWmIm
miNzfHCJKPih1Us0miijxxBHyANd+eS9F6SlnyW1M69heqtb1DHWMUlbZBr9nET3AevZnmTJlK9P
ubueF+TOjSHd+hbshjX6nZR793SSEEDpkL4UgMonriuLr3rIZXRWUybTCcdFeg6az1j+mQNyM7HE
Tfq1QjWKLiH+UaSS51U4kb1JCIFcmUho16bSaXUDz133mpn9KCqjfxmmLAKfTLsHnZp5kWDlWgcT
6iUJXC/vnHOHoL3NQDfCd8jAAoE9A8hGrqQmBuqTm67itks2s2GBrOTftYsedQLk6Cm702TMwFUD
fw83olDsBTOs4stAdheqVwi9sXGK+whfMxIsobewpwdBtrMRLyxYBBCnxeOtU9opxp8xud50bsol
f3okzPKoA+p8smdvGVc1mcnZIYJrG8wkxWLyxLKJLtbG9zh4QFLRqSoukkWnLu+qm6YtOXKR92fP
YFYTiPQEtBO37hQI9cNaGsynY9qjYi6ircU53bY1Yo3sMNbXZmtSvdrtK/nj42VUGupuItJpVXSh
d6aZZbKxE3RTqTm6b0YyDCcMZjPuJrwU6x4P2iqS4pnkNBrRdUGvWIQP+jh1501ANyLs3Ss0FND7
JD00jqHaZKQr8hsk9zMTGaar6ixtKcAXMQajh6TEJWCLEvWIGg+iDOGEEd/Gka0BIUxY8gRCmk6x
fax6yfiQXuQxaWDFBul1EkP+gtnrIxmzC5p28hIRkT81SM1x0tkS4XKE9bRwymtdp3sn7BQgb2yr
JSUTee5eq0uyCOzWxT7QRuYqGDhOGfRy103RexvL6iQpbwYptFH2vFARkGsJ5C0c2e4ZQbS7QJ/d
H4HrYSeRJeK8FYYRYsbwx4UvEScfmihuJs9aN7pNZGevCo+JCgAcZAxLv2dJoEALDjzMYz4yVNaJ
MWu+72mZJeg6HAVEste31J7UgMhMCIGDtb624Mk9KE9RX43KTDkuo0C71YJWHZO8QTrQLUqhOomv
QARFO8JZ85faK+MH2661BwOFhFzb3uw9Me9NLnRpx8taoXv39HA5DolmuIi60KBnARU3QhMvsbF6
HrqOOBhNEMyZ8RARb3gNpEKuNKmPhADQP3ynxdmcSJyyLzPlvRd6excTGm8bkfE9JYRhP6KC8+sB
qn6nY9rBn3bvlPNGMihD8d6TnQlYD61GYqavI2PMmmETPV/zmvPoqeuTM0KzGcsuZsxFEs5B1c4n
33Lb91B6NxVt88MMwXho4uiCuOcTrab3xgyG575v302j867irmJ3i4eh93W0ewzJSAqPkg3mxWnX
F90jxZlzPYPwffYio2fjy/2hgR/hOtOZVsw6pofgFucwSXMiCPdFO3NGMVt3U/VDwoLW8pKavYeb
EsQelGkreU0DPTuOg/Y05+aPnI3rkI56tUJctZR8t5Pp9ZdVmpSnarSOrkL0FjjGYWwB08TCjBDK
Lgmu1kVcTPWDM1knzaQm7NWxHLBPoKQgMtOMEMkhOw4WNyKzZIJUIs6BghhsDqMAJpsUL8qKVjKN
ACWHowWpwocQ3e6xugxbD/b8lMB0gq93Panohvwu5Xcl0CasNwQ6t8xXsRaD/FxTJhQvSo7zVQoc
zdXBoamqeE/JbXpiYUE/0+oquSZqMTgkYVV9s4h/5isF21/Sb2+KtecS4SoM8Jc/epKhnSsUHST3
0FMXJ0wmbDv01fBRHNOC5IY846tYAY8q7nvLXBIziEu7o1rIjkHZ/GhLuMR2gElrZeuZmaxKS9Di
rR0xXcZO2fqkJkSPiHYKctUjA0vKiH1809P+nFd9LEp2QY1DLx+5bp13tddsBJXexWgWKYG7cUt5
ZFusv3mdIxOuFVlmqC7hENSkL8ZR68foU7Xy0axc/LhWpW0ixcmk4gyRzNVVV5FAEoWbmSzvtuqR
BFammgCX5nBPRgcDA+JmRVK7ZzQjVIESgsg8xma7Dd1lP4u0YOpoAMDCoYecOWrHosr4KsyC4S3W
FAcut8zM+LWiPz+zewwYuKG3M3f8UWlZnB/AnjDZgISrD1dW5HREEJPbcVd7tfqWsHhaz2aVlzfe
GHd3nari1g+HaDa3eSp4DnA6XXfj4jUlQ77Mim/tIHtIA1VQFO9el5ORypJrxycgs5L80TTWh0Oc
ooPY6p0xB4eirQhV9cqJUwVnsGFCkqWm7mxuygFfa6Icb0OEeJf7NtrOYks0DuagMPM8SAetNBrg
uKktDoPKG/JF56Eozk2FV3CdYeKIKCVwqN0jDLPf6fVrbPU1GRHvvOrTLZJBRhpQE+18Da667b7n
7EzslxpjN9pheho5W2eYDZqctsi39lQK2CCYsNyTlY+YteA34N6bW7bv8yrNshtoQf1NDOIAkm3D
Nstew5DfhyJaGyebENVpg7xdmLdRoyy4raHmzsyz0o4MlpCJ0X4IE8P7Roui40xBl972AakhnXPL
kM9CQzNu+cI1SmtbiKKK97EbpuI9NjXrHilmxiZYLBpJMGo60a8B+k4fAkMOCzZIp4mhnuTUYoa6
sIhO6L0nG2lPfJ6GHGn4G8v83Ryj+txpjUhH7KrJcduHJY33HhDxj4z8Ew1VhZteYRD2QP0as2nv
07GLeeXmCTsBUMEqO3pN80fHIEVJMVWTxYkXmxKWGguZ2HaK0SjtY70Ku5WN6E/fE9bsTCTa09Fa
KyPV60tV58aDpQOVX8248dtdWeYIDJCyZNoO5jsGF14iD465wQK7y/Qud9bUb4hK4U9Wup+Pk2g1
Hyszcgevz3sUSbFNjEk1zl38o2oaWkROR4D1lsCR0b7FVV/TJoUVfZZVvbBXFq+BOLRlZUJvtElf
X43mBOM0Tee8P8WzTCu/4uRmXxYMELTLLCape+8Rm1BhghJdxWKDn2iHZzO19gheVYbfCuN4sh9N
4QYsDSiIafYBH1lhVfceOnNw6ovQtc3yFNchoZdIaHu5KQu8AXDU7bFecaCyKbspeB8nZt106BLD
QR3IXEvQEchSuTPjuOkOHk74cCcdbPur2Ro0493LLccFupE3iTxP2iZsHsyZYzZwEX0IUB414VmQ
hio+IG+c1Q0FQEk1nhCJgXMxHnIqNwc9uB/K3LZ2LUo3tdXYM8Vu4CdLLmyCMnh5NaOzD0Ngd9VZ
6UzuazX2hrHtEDuRkR3D0/DTEkncA5LXPDy3S0Y8bK8I0dZUp1hAqmTC1kmbOnyKPJTMCCCZit/x
mo3fgiBb4v+qKp3XIkLXe5EkiZzOSPzwRpbTNHymcUJeelV6gOXNjqQjjKZKPrgNgAGKrDorv0V1
RPJUqjf60tNGknkZYcPg9AZzzDxHM4uaj7FgaBoY6GmzZwCyZS1vkCh22s5q8SbiASSoaGOVOmZM
LCIh42FMP+GGeV4eXcLdHFyaxITAPOCLNVufZotQxyYjaeS6MlHyscMyfaQ4VKh3ae0whnicSG8P
7iqkb+M+UUObnctColYhaMuKtz0qTGzTEG/kDtaMAGJbh1gQDSAa75btDcpv9ZoJuTZGQ7omwqo1
Ia5WcvRpV4/fEEerZpNEsXcxhLJVFzSpgfCuANahzStQWn0fxlCVJ0NL2luk3AzP+C0pYDQ85VQI
sIS9b6CLFPk2GBLFCscsBfEQR020o52UEv6lR30AtKPmKIUEv3tRvcsRwbIXEWpcsVPsevRT7rEJ
A0RlXt1Z9xVFUrhXutbZNMod3dtEbePIzYBjg2ziqmIbs1uDTVqg4R/XQVb2vCBsuQTqdc30FKFx
rddzpKeglJ1k6HaIkVW/tcomkkcCD0K5XUASVB8a3sC1wHNAi4Nh8fcliSVHIkeCGHkdlZFvwMHO
bzbC3WjJmGAILXHS3nlgx89LYSClzLLaqC+mHszXgfc4xX/ZlvYLEBWTWOskaztqPSBB+4qj9Bs/
k6qZj6buazmZ8Zt0xhK5sNQsLFa65FvmWvOlF7ftbvRGc9xkJIxll3HW5tOG1nffnyNyyhxEggQu
EIHXCfOaipxV9X8tHrb/cfNBYQCB8J/tfFAYPtFXlz//p5tPWP9CWb8A8BaI7hKQ999uvn/xP8I/
8HRyO12PBIT/dvMBZjVsG8XbH04+Q2B7+8vMZ3hgG4AzIKUGc/eHz+///p839b/D7+Vfjrr203//
2WG3gKf+TeFyAJy5YBcQ/EHIRCBhf6JwUbsTPNzwdaghp61P8w84f6HFVyijmhunsdUX6MGP2C1H
2AhIF6qszS2YlvyM3QItbWH3iZDsM7jxG0NqPg2w16Fogj9fxg+3+vOtCevTzZk0rnEpmjoEC6wN
pvMJZKZLN0vcjrbtXE2CMWhW2UGk31QeXl1cfiZnRao3FEiMv0JP6YSo+VQ6FF/GNm9stN1Y1BhQ
xgQmGEm4h1BuumvHGDnutVKtyxx6zx6Ug+6cAWupLhwtQC+k0X31OTcghMS1pG0zVxHBgIoiM888
FWf1IcLLw5HcqGgDlFpulG/KaArFajM64c52Zjp/K6EzRdyTRm2F24LDbObnaRp0fibdiVo/p9C8
CJw+b5E42rHYdFo1peeIydRbT5V9auK5cl7yRJXy3J1D5yq04uC8IsHmLVPZEK8Ly8ih2AksBMqH
bTEvE6AkbDsLu3aalZc03YPzclYpseaxQ5+OaW3Hb+nbQWNxLhzJUnTPrNwBEKBBnBp9wgBs9MKz
smt+GF7vtzAcjOyp0KKOU+KoMRg/EXCNRFqRxMHwyQum3Di5Ua0qdkpVui1hFClhzQRFcdyjxNWT
QM5o08l6lWqXlXmKy6OLAaonft1X5fhY47apzwn2KYpbdywnfFJFaVmAvZJaH/R75LNpO60rYaIY
51QcmEzMwWdTx20hSSKaXtlKg26+mpCXR+a2BZPhkfSFdGpm9c+1qHIuu6628/ZbrOW1k1G3WfqS
dbjYMDhESjmhyigjy5mvnA4VTerHXWI6dN9RTOvXQQsT4SFM8C8RmldBWqCxSmLlS1ZozIr58lyy
bLgBNlK/StqegBqwBPgJcaVEJUyBGt+kh1jMsKb6GlpPm1/lsSYvg87S2i3j3CH3FXGHD3WISHJX
Dy1jr6oRSJp4jiSGmnHvWaskbpDDYMlCkjTTkcn3Q4rJn6J5GQ+PsJPelvyPedNRjw27Wa/M8L5v
8hIDEf80nTn9NHR9eEnqKvTvQQR0+TV+awKeCmbjnIzZqVCioxvFojAy2JRa6Hq7wKMNb44tJAO9
ZjtiAOualyRFMlHuTKz8fmHHPUM6AyPgkaLAKi9wCrrmWTaoOjvF0xCZw6rSQQSsdTlH6gY7fNuS
4lUvfzRTHM4FX4W4IHGNaAb0QVCHNtK1IJmkdprq+2SqsAXEKFir73qZyXSPQHMKTy1gr5FJg9G8
4nPnDI01TB3o5kgdBx0MfbZs2vvhfGzqPuv6TQvLvuFMFXgzpIpAdRru2tJSlr3u0iEfdkwanZCA
l6gydm1LhbfqIMIpoNZTtRdTazOZtwH+U9SBXsE2i6saEZ/GwEq36paQ6KHX12OTWMV+4fTq27Ar
VL4iP8/TN6bWpRhJvArRStXnI/L0UBDcxIfs7qxa9MZNqCSv7wZlhUzuyzJQ9t7k9I0b1ZSFVSdP
qtAWhWNF4dadk4IUwHpXsxbvpzaxNL+Xgg6rbsc6cStJpFVnS8hMdNCIO6h3zRhE7wWI4pkTs5VT
xmUQGfCTROHFFNJw9hWQwJvYyAZaxHZFKl/tFvUpnVG/Q+YZrWHDacAagI0VFgGKBh2nG97KkVjd
iIi3u1ETCtU75mVcoyupPBbrJwF+L093Df6vZH6aPGJhr4PIIHESDCGx789RgZpJPBlagTSI/iXM
RQpDH2tkgR1YGku06absZpQ77yGjqbZ20dMGiDlfh9oKEMWvzWng0PpOA7LN67v/qY+66fD+X9RH
kAj+c310/vL+Er60bx+JB3/8n/4skiz9X4CmBawqNPLs2QbQqz+RB5JKyAXB7kgD7gG7OBXFX8gD
DYQVf5ZyCAS9zn6xFF1/lUkaZRdnLcboDglyrm0J859ADz5iCKiRqNLQbvM3dAU1jMeFfoavuhXo
HoNg9fUQZeow49gDqEu6+U8/yl/V2c8ly1KQ/LsacxewNzcDCAtoOcBZ+algoYrRDUV4DPad+hTp
9d3QDw+9pTY46JB0Sjax31/w821xKQoxFHT8tpZlOEsF9RNTVpk5HsZQ1RxcbP2StQkvrzNqX2Ac
/nYVAS6Ie6InxNOFg/3xKowr6KVwJF/2MMRPTDx3sjXlF5Xl8gg+/HiCZANTh4+M68AiHP7TVbSU
yUGDciTFkE1CJSOePNymMj7jFHurkuSthy/wxa19LDF5YoLxM6pM3g1BNfuZYjsxW+/oyhPWS8Xj
G73dbZ1q0jaWJqYz6sLqizfkY/m8XA9oreRKMGYp/peP4ecH5qCIDFy77uCVOY8OalefyxF/FzIp
/oevBkxe3WKfkpCbobQtD/WnVyOAaoCKRHWUiRGyEppVa1FxaP7nVxGWwbXgg5G89um7GtKRsYDb
03itozo9JhMJLryMDI+/uNDfPq2FT803rNs8LEt8ftMT6Q3hHHkdFirKtn4EO+sNpbV2WfS3FeqO
H23X5fvf390vnhZHnaWftiDzAJl8/A11DDUgsxYglJDFxpaU+I2U2pbOz1e06uVx/Pz2cxTkAyNC
zxKUA/CMP13Kw9o+1qa5TiAz0ut0zUNAbfrF6/7pV+TlY4XiXQds6+q6Y3z6khsLv6Q7zOmaMOzr
ZYC5C0i+qUbMnYVOwxBN4u9/wU/f13JBuQSWSIfDKRzjTysiWVcQNBSaKL2fTmZEuJU3eFiIK1Ee
6jTKvnhgv7ocFHObt5GPC4fvx1+xbkfp1j3GfrjgVrvR3aKImZJTfg6QZA2Uf5lTfPGbfnpy3CJD
EF4PQ7hCmvQHPl6TIN2E2FkMkM5oa4eKUWNaW+0/vjHBD0jYAT8iBKDPDy4ywrqF/8VF1NgeQj2X
BwrZZBORgbtRo9l88dx+dVPL8mQ7rFQLJf/jTUl3WfRzjRGoadB2dCrSZL3wK7D23x8X+/FyEZ0A
G159apCf1ygSPGN4D26yVosfAP5t5pM6PK3JNm3XeNuMze/fxl/cFfsYryLPayFkfrorR2q4Czmb
r3EeJWuWznRDyJP6Z5syLwSPiCKDfy3VgPvpKh5D4sGa7HRdA6L0u6Flota35fb39/JpbVquAqWJ
xixFEnT7z82RDtBm7AJ5XruAw1eC/4hxf044i5nBFzf0q0vBcSLNgxhJ3vVPN9QJUNvz6GRrNYO1
jXqpblrDw1oopuTln98VvxywDL4mU//8AfcQmtDioXcI7PAWCY06DbGglz+N/T9+F/BOGvTN2FN4
9z7XavgAu7gPIcQQEcAofrDRWam4dP4/boi13WIXsczltj6+4pGJ+bdrIbSjm2nPZwTqxoUgdDK8
0AuvOv7+1/v7+02du2z2bPdS8mF9vBix45iznTRf6xltGL6u4Rxeuvsnq/c/NuZ+cRUXzQwgfBZa
g2L641UYpYOi5BPleFsxTGjnJ9iczhev9y8vwodEFc2bLq1PO1U8GElEEhRgcVjKG45/8jLs6vGL
TIZfvNnM0v59lU9PR1T07oscMT/SlWhhTOAm6ep+k4nRufn9s/n7pSRFhBAubUveOPmJumaNmprq
wUzX1ijoDrIVkmAtrOQhc3vtiyf0i2sxl5e82YbNocv89IS8NE3FKPV07VoJpmHHKc46mpovnCXk
F2vD35+TtOWyNwnmDVzr0y84BgKdZMmlStZVvHsTKDkBWfr3P97fNwrCmYjhMUxhcZIzP70NReKM
mQuEdB2FVTici74sMUSlbnca3NCEIyVgsn/xBv79mhxCbE6MFuUfJ8hPDwztFOwduDSoL03EX8wK
fQ0EKtgv2p4SzeEXdYSxPJWfSkBWdGtZiQxyfl2D88inC5Y8HYOsWUJDey9A8I1FimayV8FQ6rzJ
vddGbOU7WsU9YIKha6fNxOj8if5v+9gZLrmWi7hXwC0VOMJtL+rxNgBOJY80ZV4naSprW3Ry9mmW
Zvj8+yf091fO4rTBTGDJ62Iq8ukv3yRtGBom2xGo0wrz00xfkEPBHLySqplZX7wPv7oaIWuEGi9n
G36yj0sQYA+Gznih1mPidBNSFEvcNbJmltqQWx19cbVfvAmGDpPRYRrBIP9z2SAQccZ9zv4nIQms
cCPbyYYogBTsliomIG5V2Xz7/c+5bKmf3gVD52IWiwWpf4758QZ1/GKRlpJXQ1z1Nu7t79Os5zjo
Iz+uIfRKOd78/oK/uke+XoYlFCw6Z7mPF+x12bZazXYYj0Af+tB8YNRxDo11kdrjafv91X7x/Pgx
6RQBvIRS/gc18qfDqZkNy0Rf5uuQs0q80rq2utWmOj0kxBN/EUn2q2st2yHd9T9GZcsK9tO13IrB
N9NYrMtuqzaEAWunHJHNMcvpkv/+tn7x1BxXLCdhAfHyj/bYz5cqCMK2XUYFeKuryq/r1LkTDEQ2
pXSxBMgi2WTTFH6xh/39yYHQdGwaJ3yAy7f38f5KV/RzHBOsO+LeO6c/H/w/9s6kuXFrS7d/5UbN
4Ye+GdSEYC+qp8SUJghJSaHvDtqDX/8WZLucqfTNfK6IGryImtzwtZxJkQQOztn722utLHXQdl48
A7doaq7/6ZucpXJs2ueDsQkA6vvXU+aZilm+wCEcm6rbz9MlQJu6QxYN6j4J0vFG0Rl5+Pmr/vgt
zjh7xvNpE/IP1qc9aGNKs3Q6XlUME3KTmgcZGKPcz1qafD9/qblm8f29x/oFYZC8ByxAwPrfv0Ej
8ZwMiwXCXKJUUAqkmd+Q+1MhkxdT8Uh0LrtPiQcCs5EdLvWfv/qP1xDlBq5XlTc7V4k+vVFG5w0z
rlJg5ALsS5nlFqEYKpdkkofkSrGy5BgwVPqrPf4Pz3GTgpTtkhFioaMG9+lbTftaMm0DwBHuubdj
ODU7eEbk/uKj/btXmVm2s7BUV53Py9rUT7pU65jzOfm6JawaENUh4pmff4Q/XCsUvrgR5k/Qw7Wm
ffoI23YUvWaxd9SEjFbzhmyhyZavCw73f+elqKl8dKhhU8435zeLSzYxU5JbHZRoFBlb3W7HpanK
fAXWadz8/F39zWfHBsviKUTgmfTA/PNvXoo5TCgp+pj7YwWQIVdZbZaByMp/WFP+KBvqOkUiLn9q
Xp+3IXAuugQRDAejZqgYDwtIt9sueKjlz9/PDxf6/C1ROuGcR4CBXdb37we8iqA1bpG8JEZL9tMN
esV3K0/46agpu7FUdBhTuqx+cYP97efIusecmk2eYUYwf/s5Eja2EpuZQrJZXr0nrZ+8WKnBdN/P
397fv4zLKZ3DJYbd+SL95usCcJYIxx5ynwNIZ1HmjdGpK5TDfnFZfJR+vluu+Byh8HEzkbR1nB/e
j5Niip/4voAChC6B+ig8MvcMKMoitaYaW7iimIcGnTl+t5sJTfovboK/e6vf/AbOp7UDeEPjdDao
9KFT7N53O7s4deZk3f3zT/Tbl/m0LttNPEpasaTNjHG8zD33wQDI/ItC29+/l3n5cJD4svv//mvT
+562fjDvtWSYijWJVLQ8ueKpv/ja/u7qp/hgm+ztqFN+fsgUhIjTrtYZ10hqGLLmqN3BuhyoSrHj
Mxfwp4MDHOFfHTL+9u2R4GFRZLdHxfn7tyc7q/TUkpc1p7hAtTYl0ykLO+MX29e/W4Hx5XEwolSv
IYL9/mUQwytULNnfBWSJSGJKMINOS5nFHAwmWv7pdTHns7iR5wo6B+tPW1c97sweUwulggqWy1RG
VUwEWDDV/d94HTaRHOINqug/nOCNSuvMkgXLmFzkVATdw42F4u0X+7kfPztO7jYaXdZEolafT1JO
OZqVboLwhJrWMSPQyGUfOcTJwW/94h3NF/P3SwdbKp2rjw4iVUTz0yeXyREXHUdJPxryYJ2UCoAJ
IfPrCE32Ni3y5hf1qQ9f7ncv6HB6J6hGIJkjNeLV76+LxKosqSvd6CdIgJLrKsus8iXjZEwI1vBE
extZlXoqGBIsV2nlZPqjk8jO2bFnUKr7n3+dP3zOkPDZp9PQpFRCM+TTrSAKPcHC2KM3c2plHTsq
s5wUM24jA7Loz1+K9sOnT9rldkO0zhpt8Vw1P2+aA7IK8IiYSM5KXHQApwql964daZrNl8JgQD1b
pjCeUJhMUB8CBs0cd5quRR+57cbk0ZFAgdHCYw2jKn5JmFAvSI+H0NaQeVlXGSetO4vOorVPGYSE
fV8N2ghN1jG+mEna2hfE6T3mT4QBMVAXzLg9KDyfProj8QCoqmfWMDJWjKH2LbiesdThWeR2ofLV
eIBFhqu4pNx3F3gjTk/Yh+iUHnMGmrdNzsAk0pgkjYNX08s6O1/xlHLJyeIqiZEn68RegYjHmlMZ
r4EOHln6kuhScSsjJtZrvwwVDWSi5oqcCpwnnAZHUxpyEXStZkOYHbLQMC6bGGg76Eu7ibpVzcAx
ILo+DUAHQzABAc48lQX81neTqUu+jswHj3vHYkwN6IchxzfoAflMpgL0QJCqGHuEPWEzAE8q4IYk
JwNTI3CEMZaBfef0peftBEgyYrrd4DnrGmtLs2v5gnUyuKWnrezKxIW2wGHHIBYo8qTeQJyERAXS
WTLf2vQMNAZpXctrBqMz5UEJQcRdBH0r+qMrS8NaarGm7vswKixwcdNUnGs9kOek7BT9YDBRyeQi
oHcsj46RTZe2mSZip4ti6HYheAaxihMKwV+8oGZsnWXQJt8YBuFXk00V7JwpTE2VFJ1ZhBfGMIbx
zA0oovikmBF0LJJm5Lt60xTyjUkxevoQdYIoeeZuS4NlUFtFcE/g3rX3mlW5Dmo6fdSf8lGLk5VR
FMKGDhap4KT6CgIEsvZWr8NVWjTurDwUWBrDCGwYETIBzKJI9XpY5VOt8n6GwnsXuqefRZmBKVQd
Ow+3RqdGGRvCCp7AkDrgM8JSVa4bDqQp1NUhHo8w1gINzQth66Uue0uc6zhQnwyS7PDWbX63ebCt
5UFQx0W9FjAXDqq0c2AV+qBOJ6H0qB0cEQPXUYMBG6iWs3lZ4BiIv+hCz1BGEf4ENmoFXb0ktd12
/sg4P6ALs1C5tqfUMZZM8RtvWp+TUrI8UM1MQIbIaAuPWRWuwzK5ZnRYe1MhAsZLRvEmY4OBdTx6
QeGKHdnDoVlFusPQcmQyr+un5KjIvmcVsImiUvVzSDoOrBkuHFJ8HMSZSNamcVgHQ9o+YSGFMhlK
BkpBd9o2VkKuWRcwiSLhSsIzPFaDSVCwNEtv2DuVxZlLRHgT9i7jznJtMkT3NpQcU1Z6DgbYZwal
fXZA0bQPMZvhzhchCDmcGDa7IArA9X1DTlZeOmkIJKweojGi9jq1RBJFj3TxqoIW26xJBwN0zXI3
Upe9gsj1MqoC14B00LrNPqk7pLNhnBjHKVWm6DQBx+bLYIIDzF6M53KdtJrJjL8enSpvDO5Yu/V0
VTS2nTwoRVWw3Li1OjE/U6nvQjXbJ6vPxXhB0SB58vomzi+kOkAmCZqaySf24IGyVLs0P6t6oD1E
PY3qBR2sluBsCNtoQxEdPcQwBqX9DNU2Vm/HMteaU14xcq4CXrnWJo3i0aB45nTBOlRc9xNU7p2S
Q9DdwllhDoVaUH1ftX0KCj9X3PdeBh5s33bs6o0HdhSsaaSpT/MIYbipZMIEE8mg8GwMmlYtOrfx
hl3uMdW/bIsEOVfEjtEFpggl7BAWg6ftzUG1TnakNvZCIdr3JVE5sDNR7UZKzc0+uvFehioAFynz
CYhqVBTLxkLzSk4WiSswkmjo57AuI0TYFBrjJg8UtAVp3QDaV6EruCuYA0P3Ctjaqy8R5DrtAm5z
b6xYS5yBqdNcjn6DAeA2myipPQvUYM+uHYTpA5GnVLvIGqaqt9KMWPLr0DIapq40EMlalyrphrWk
19ewiCpw3RKmu7YMlVhafmOMefgl02C+VH2tn1AxuMHa1JDX+YmRaawNMc8AsRq7oa+pxxhhfRcg
Qs6PWWoI7xQi0ws3TsbtuhhLjiIQRA39ztAn5DE66ePkQgs8AwNDJHLhq2R+cV7WloiWWHq7YAl+
PSmuw6KvspONh1bfpB763YMTEht7iNoK68XACGLKmtZnpB1pE7pciAkDh14khmjR9omiMkrNVf6k
ZIzKMZXSd3uSs8ytmxNf3gqBFnlOYjlpAGq0lOm2yMepfBd0+2FKdn3+grTbOdee7Yq3MR3mGfee
KMEqVkrQt8SNazYJFYNXjywbmQG5OshU75bVihQtnt5w3Ffco4YfyzYhDspEC0puPcxEcNJru47v
FbdTNS52l4nEWB1dsZn7/P1dqplVdJ9XQWvutFKbR6vQAZtYG3qnyI84x0pmZpvI7bhKpiQuL0U0
DOCRKuFl25DxaoJ1k2vKYBFznhGnAslWm/oMhedev0gnQ+ufW6ZBmxfQ1E14F/dV3ryBE50tIXEQ
WVd1Hrpnswx6HvYq0Lt9TGwDCEqiyWkn7V6JV0HJsgxZA+U0iQFct33nF4h560d2RjWXMfHb3tmO
dqaZRzOVqnYtkBGrJ/CYTXg/8kl3G9nXQ3YtzKnW1rQXo36TQKSJfNfostNg66a8k71RzAFasu6v
dFvbEB6qNLudFes14i0GNqHCMGRJulU6xt5q8PxCXcU5hlSIEXsi+cxLJuo0uFtm0Smej5qHZyxp
eg2XMyNk/VbIXjeWmsuk4nUjxcASVCFt0PwGDAfPkUjtCuU5z1Nl2GgMqEG5VHmFg8n8k7PmXJlp
l4RuixE12iwdr3ucees5U19glZj08SZslFR/7G1DuaoBDTuHnnZu+1Z5aj9cmaEsqbY4qak195FO
fmSRNwMOwRYDinbjkBV2N2prei9Kq6rM4QNTK8jIVQw3Qt9UOgv0RktFVFHABSgwC2wJ2aAd8NO9
VKEclC81BHYepTKXDx+b6f8dUvqPDxXXvw/hXr10ovvWOPbx3/+hHLPtWRLGqZGeGCvEHCz8PX/L
wfg3/u2ccaTEy9GDcvef+Vv1NzqOWLk8/oQxm2TnavOfAVx+aFEAZ87H5OnJmZQK3afJpJ9NKulz
eeabsx/dgo9fghiJa3JA+mh/flMQY1gxi2LYFDeO6WJmiAAAN82rZA57W7n61qCHu2gtlh7hhmiw
z0Kpj8Ql+mXryGXRcpE3yug8ai4m6jndX3aprwbgQrv+TZn01/+9yn6PevN1UyvkgPrvrzT2pkzX
/+s+QujUvhT/+j9//eMOJ0Px9dur8L/+vj+uRJPrjeABx3sq1YxwUXT440rkJ5jgOGw71IRoAvx1
JRISB3NJ50HTNIseJIa7P69DfkSRgrwi6WmqFDjy/tFV6M6lp78uQ+Ix1lw/54YwyXNSL5oLc99d
hsyOhpi0H5RaO5lS30P0u4WY+JblPNoTy7hgmHbN33MBistZNVl5NqW8D9zysTOsSy1XYlZy/dAr
l0DNkdr2jHZU/lAMGyuLH9Nysgl+jQnQiWRr9Qk4iLIDAVyGkGrlPc9/aKbFY+3aO6eWz25pXRRu
cJQfK7cNbtqDQ8fNCJC8LM99CmMBVix8qtY7otC5z5V6FdsKnACwjmVNDKEt7XdtcK+71jiMOlpi
zTlCcjsSfboOGNku3HjL2MsWsvVWjPlTnievuOoKALWzRoz2NiLg8iwofiyqzu5Yxk0GvQsUH1bM
FBAOIAAlWcuQs3wuC8TF0Zg+QVmCBpNATwtl/BpqI/x9/mOhAVu2GmM59JjR2Xo+uoMa8fe612TG
2ZOCZEj19g4C3JahuPWQO4+NhsEq8mCnKZG+Ns1gC/aYQXfRAOKl001IZ1pwi+89GbyTybjLND4V
pc/mnRSf7djTcclJVYHRBcHi4TBSBWjPlC6dX7dKv+mT/FZ3GIyraRmSw3nkz/Jwch1mAh3+2tJg
yg/9p9Xyr/GcXyFPyldBPHoUE2q4Zm59hokLpI5NGDMEeGixCOKgC3XMSGABmd6uH5NwOlHfXEmO
rHamXmRJUCKCq+8U3KhWiQDAHakvzFn+BWaMO62zj6rX0dRj1Fqem8q9QYHwVGgp+4CmOIcgvxae
u048zlSBm5+nXIAtdSE12A7AxCxLerDCpGurJvG2Y4IgODEgtYzPFpS3MnauMkfxINAo713UMHs3
3Ycm/N9GNhU5FvZUlvS2plLAAa8zd2kFJN+T+q7WlK3Wq6c+qx9TzdpZTvnI4PttMHXMxhd3WunG
/lDmj8Ek73UvC5dIKO7jDIFGiBIHsQciVpnAE2N/7tvg9pa9bn3pXZEt9CDYqpxLGBI6wDpmvhyF
6bJOxDnV+IaFfqFE6W3vBStX4n40om3AN9/V4tyjvU9ppLtJfqnF81cQuLfQagoolmKFNnmluD2F
HQHn3ak3CG4OUcupp+uCa5q6DUrr5ElJ2g2/HrxQ+U5OCSK8sqX6tlUr3Y+b5Ang7Myk59ikH7oh
u9XkSGd9oCyldN4RksMbI+JvHHt3FXHz+VcbLPdYqMp7yqC5kzk7yC6xbw4aqNjoVarWUTO0C9nn
4RLY4T5T061nVHdNOt6rYMYtJviky1VBReaVMa07VR+fy4EzZKFcEwjfU8C9SOT0nJT2jrP181Dk
57HScZPD8fhmkb/5fRH8dnzlI4z4w9pIiMAlI05W+3PjlNp6bIXDOD0UbqpS/qlg2yIHcYuEESzq
BWNxSBx7PQXFIWybL0lOgWGw17/4Leaq8+ffgrAGWAXNoSrtzCv4Nys0B+EBOotQ+S3yajU7sxYV
/Iy6VyBt0pbOyvukyp9BNFxUkIxLYdzqYfzeYpn7n9oDXMZvomzK9/Zj1v4N1q6IqWz9Pnr/X/+X
7dIfu9zlS/vy3f9ZFW3cytvuLOTduSG6/edOa/4v/19/+K/zx99ylNX5P//jrewKyAd35xDh6LfP
a83iA//3z/7LF7Kb7fmHP/H70920fmMfR5J17p7SRP3r6c5PeOjPmV2D/6U/wtf25z5T038jIfgx
v0G8iOcuP/tzm8nP2GLaVOCJS/NT1fonz/cfOhqMoLFpZRdMuoh3+unpzjOdc1U6wsUwcKAkzJcd
OhssNR3eNw7nvxoQ+aGdRguNF2HvTAbbJVT+/aVqjvFAlZBhkLZhcjxlJBTFDt7tb76Av7sv51bE
X3fE/HHyMhYhWJKBnDjNTy8TZcpUQ/7xFhrVAfSYdbgHGzb6Bm/rQiZhugl4XjTYDnSQnoPbX9FE
0pc//y0+XuXzb0Fs/iMTydv93P+iaaB2YzV48M1F+ZpkaohqazNRangvOZp/bboe3hvV3D1kElC1
GraChLFskPEirW5sJ9Wfrbih1JoTrdwkQdyfRY+KqrMoh3cWzc8JQ/eBmCIIPrXMNDAkRDR9pwFi
hQvMXXejMHdh34PXFgo9kRqAU7pKVMrktZG0b8z+WtHKjh1enzjUugz1jqHSYniehLwxvSq4sqtM
A10XlWuoSMPRUXD+aYpghevdHAq5MyDB/J9aR66rc3HfivO5vXyp/r9YS7gBf7aWZC9D/P1Swh/4
fSkxrN+QT5Mjm+NOJNbnvu3vBwWD5YJkBodYg+EGBybRX0uJ9xtzRCxBnB8YA+N4+s2JVXN+Yx6C
ECr9Rc6u85TMn8voH3fZzw+sH7fvX1e8xYwQw0s0lBkMVMnwz7/Hd0+igMI0SMcRVZ3rwA71MJei
sFbVNajT8hFn1TAseA/DKnJNsR5xZO4i2qY3sdfZy8LV84tGF9nRBnewHjH77GtNnZZFWGmHxtNm
Cx9z6yD46NiZtCX2QDXKHZVGEA3oEYqhvhD2QHE718+6J58wBGMEC+7aqVjlQVL55Yy0tAeKMqAz
H81WlfwmwGb0mp0Gr151mt8Ow7UBbGwpEQDuFA++YsgM/EJJcb8Nsr9QBRx/W1PeFd07dWW6Dicm
5KkO73CisVMamkVXmcpqVLA+VNSI8f3E5WryRLjoG5CaqQiOdf0i5Wxbji0IlQk2WdPm9Wsm2fN0
7RklKjvFXJNiPVKg24RVsYzGaVsF9ZZS4dKjClCSU/Y7NfVW/YC+u46iazBU6ADxqOCJwQxpX5pK
+sAmtUHoZeaZd61l8QnoD3f/6A9ZvELcuAzt6pl6VIspzY4WCYIytWmiJzK1qGNbS26lpSlsaDSQ
pTVOGXgCLiZvzhGeu3KGkA0ZmuRFjADirhDRhVny9FeN/CL1XGWldE0E+mlWtHTqm9HiJmqtr1Fl
7yNVua3yIybLpZWviXdcem1JS2cYXsBJdzAFzPDO1cRVnTb7qj0V6T6QALKThiQx8U7wByi/hlb7
whVFXwcJp+61d2DemNAjNWH0ur6hvXozFfIsHC9ZGk2xg/kEIakcX8NBbtMWR6ETpPuhiyikTPnX
OO7e2PNfTzbXEuVugmMM+icxYpVcDu8W15afmMWOROEagbKEYw3brzS7ZDtm2VJxrARZ2SgXaU/e
DteMSK4TleNXF/bZPmumg45NflMMQ7zm7HMn7AxxpAbwm4J7ABCKnXVzReeOE2VWvwWd9gYWdNlJ
uTPSbs92slgEHhlOoVHwDlpil1WYwANOz01s3Wpi4sSHdtAJW8aotfhsCmPt6SO9ZTqsVuVBcG3i
B9dsH9KkuQor9R4S7BpJW75wWonjUqdsDsFl5QTRrpzqfWQXr00XTzTyQvsFlcqr2fdfehw/KFsS
asYD/WBPYJExlgY9VE2Bk69FOsb59mvYtr7uKNz09n0sxuKmppu1MAyikwsVDHUS6m9pZOh75KdQ
DUb4dJDLMRsq2Z4W7Qul1lnPw7VDm1LuMIkt+vhmCi+sMOY514CrcxdS2wYo1ISnfbWltYckuqm6
PaCKCblvP1rhku6wy82P9DuGfZLnu0JsSFTjnxZM0AVrOYpnbU7aDC582px7Ycj6JT6vQ5GdjOa+
HJ2lgCCamPlCj/ndueX9tH4ZzE2D3NupTr1rf40wA6aLsocup8ckEyokzSGIa49ycvU8tMM8BCaK
UtEWKSehakGvMAnps8A8I7BKWV3eufA+5L4XEwPwhiFj681KevxIa5NVJ0kXsIpcc+cFoxo9g+n/
CMzh4ixuVbsxi2tHq/L6CZZ7rm2j2AxiTog1oOVF4+SVgztOl9Kn8BGkF7TcU2qEgx7qS5WtZs2S
GoE5pYBvvIoqd69VL4rFUgPvfdvSA1R8RsKr3ZiUhYdZE+GA3yZ0ehdumyC4jmrTOGVphjN5kGqF
oaw27LcQSQ0igCIBadMkfc/qnEx1C3VMhCCt2UiYGPuKrG58OzQS/JlkofIVFO8sWU88byx4Sd3I
ebsKAw+usgFWzTSy8mZiDGAVNMLdRCBNn/IGOrfMuOFdywfIDofP5qx7GYhmB6xjaUnsQ3TispeG
kTJEVdcMbSqXZVMYR2QkoU/XKoGZYct7Q6vA0JpO+1QKt4AiFjwaHgOQ8dB99Uyz2oK9za+1tufW
ocklLI583rjFSbBX8sjb19MadK3fjulFaw2XxFGwOqLktCvf7lhE+2bbJ8kqTHs++PJmMJpF73kA
5PneGbpF3JyvWGnlFgCLhpfMh1RTOEp+2dMtp6XVHuMYNSJ8/afGiPFLVc5h6PkXXXOeDYEOUCe2
cxHGDGc7CAQgoLiWYxIz7+GkQPHiRW2YpZ8pQ7samBrcQ2QmGztsjA6Dt8OI0GxkoQ9DB2Q9cRft
7LB7tKPSF+T9fDPeNxD2h7QO4GhxS+p1dGcDW3KrEE0SkmliWouKWZRjKKP8AO3b8NHR4OwebzMA
UDszyy4wdYAMNFE12lbAUMgQsCuHdVd2KLpkcw6y7J3cmLZgdAgTDL6apQamaWuEcnY3OiuRgSYH
o7SqRu69acArGkT5zZCj7O3zd9EpB5gVNMCaZSrUKxeJhYnOKCzji7ypbgCD+qQgsJFgNI8TzFrX
RWbDaXG9x0gZD0D07uitUuqp2n4pRM5Dh7QmxMQNI5dbRxXvqmxvHCPPrjHNfdCINo0GDFcblUNv
dVcORTVQwSikwC6X8dEzx5dguEYqHy3Qr3ibIdfWEQhqbzoI0MhdQd2H7RKPUrf/Wlrto5kksV9B
Qdi1oxatFLD362g01g579FUl64fWGfdT1E9XQHe3EAfDg23INZ23m9YCsFhAIyYnAzrJAgDQm8lx
il5m3QrWv3WPC4hGlQah4sN4sA/G5CmfVFiEANNLfKFB3Xk7rU0u3NKUK4dPoHLiu8bCDtKB7WJd
Ro1LY7cM/RjF/AXo/nfHmFaZqbxmoty6JRdSpQH3BCBF8BrQATHimgugk/hN0lg+Vnq9lmW4DFVt
GzqYxANxWZXRtg64QVRnIZXinPS0+/J8xZRBxjYGcHaZngyr3doW92JQXKcZJx4BDHXtWmOxM6xx
Y9QlZJ9xjZvmtU0dgLI3TXCICE5XNcUjmbLUsxh7x4bI0TSCP60eIOOsAhUU+3CqjWZLCiZ77CqV
p+C1N8FSzVuG8ANlq9N5GRXPhyVHlME+qfVLnytvXhrx6D/Qk1XPcV5SD9d9E2WgNQIxC7xNFysP
uca4SZg4+qZI3fyR0+FJG9TsnnuSdAKG3gXY2svSUjdhZr/bibFSW7Y0tTew+iL94FE5+kUk7uKo
qSXl4ahcWNVJYY7Vx4ZKDXAoNlZpBuyhi2UoWApdSXeUJnqjXOWJwVt+tkO0FRdNfJvH9CV7K8Q1
DZkcqGJ4M1TlyXLjqy5RUZEAPOBSQ0cc4SKLg+6iB7veqOULmcuLqnWvvJToeR1XYjEmYpuCppn8
kLkbjJysYKsMYVzOxOuXIe4LnrTPVQY4K6w1qJ9Dv+qcDd3t2O/VK7MlmgO/z90Geh08oOzeevEW
hNSXKbdvMw1AhlKaGIhfKbIuOz3aUl1vVzJwbomKD0v6dqwMDdkMMyBfkHbNOrExydB390FOAUnm
+gHsapf2FXWaTYgnaRlb6swby8VDWRSZA/7JnN7gTsNJ56brDwZQ82VXj9PabXVob7qSXjbFkC3r
yjwKwSNGq0i7EfR4Qh46vcfAnuOOAIZmRJcJ19BKdDdeOzxMEnh94u2dqd5lVlAvEgQ4Qkt9WcfL
RIYHg4FgpOlIroelVeN9MukfKLmjoHm1W9SrUf+YRdMxn1NqCg5aKCyrIsDWVRIAC2LthL36QmDA
MfJ+J4BSZ66C3NPxDu4YHZLYY4KWcZjCPXX5+Eb9+4o2jtdZr0Eczw+XL/WoLaPcXQVdh4uax9OA
J+BoaYWynWx68o1JhicUW7uFdppMl3qC3gS8Ju+DUk7cQX631HvCwNf5UK/HAHsS/Su4/ICBdbUW
NC01tiGc7/wwKVEWOzcVQvII6zzI2rceNOmW00MElbvyazvcNk3iV2aJAajiw2usuVjep3KrueOD
oXYc5nLsNlAPjh4P2WjmZOnBzhi6BzaC+67M0WWitaWFIfcx+EFVO5Hn93y4cvo1JOw3K1b2A+tX
UOSvHnqMVZcFm0nGq9a65bFytPhDAlXdimmHdiGESbXG6hdDH3T7auxOqaH4Nsz2qYIrbgntfRDx
ORzVdRcmj3jZDl1Ex7/Q4i9mM16aDD6WobeVfC02oqIMQF/5HDjrWHAmQDIxlYnN81VdtSRX/YTD
3SrLilNNN+yRUG97AAe1NfFB+HXWkfdRrzFq4RmkK4YigTNhiIvEroznIjO1pePFV1mrvNRTvBJF
/hDVIwrx3PMJUH7toGdnRu3sm/66hh8ROGJbi1r1VaVeDpV546JxvicFuU4EruBJZ3daOdVtVrvr
YXLqhREPOIaZYUPaUbJEMKBNkrFeqPRTVl7Xr+pRf6HURLRIGl+DyBagnSPLp522VdIRQQLT3EbQ
roFJ9lgdOHwYTp9fQINil2i+AGFmHfFcTviWvEcz8hqK8sjxXjNzYhiEkANv3XbdOs/qdNmkDprY
8I4+BCIv/W5IwhX29xUVslUJYo/e0dYd4K0F1ZeKjXumIZBtOCMhga7dCy8z16LNHoLygKzi1qEf
dhdYzhKvwVaY7bzFWVTRa8ccXTyc6I44lwIG3wIMevKcpujdTS0YP6yXd6GNC0HkN53jRW9hFKs0
nOIsOodGN10mZoKxVi0LbccVpZSrNun4gtmQLCIEpbuoD2C3x65+bDS9ulG1ST0wmQ4lP8DtnKlx
d8oL6DoMwaq7zCGUJCSH52CaLuucLa5ZObZPiq1cs5+POFFzAceAQFGZDM1mmjq815W6hqj3GpiR
BGKvhtouzTXPr6163NYYZDeiD54VPSoeKPIpHOhC/RV8Zn1qaH9sCIRhNwideFMElbsgddfszLQr
bzjCareBoQzbILAtGIWzBgKtvbGOItd4QKhgAVkG8YUNMZT6nTUFicXrlxxzFM22jgGPMuJY5PYJ
h5pM74U6y3zWz84d2jg8NOy0PPBoSeuNk0y4XOcyR5O2HYnJSLsu7GDY57RucZ8NqfxqE4H1hazH
HStQuQubSO6QZir7CUWSLdrZlS1CCgaxvpY0FVdq5Iyn1JvynUVo90tTOWO4mAiSLzt+zTt7HIf3
gP3UMvYsZ1MYPW05Zn+vxyCXX1OI17wd8MMSyRRG7AIEpO8knIJK3ll5gDMarbSymjZtFI7MKobu
RuF6eAm7xt7Qr0xfWcj3hJ2iVT316tZVXWbjeFKNZxOB2Je27y3P11PbOA52K/2xQzlmGCPqizKg
A9y7ZbxFp6UDbZ+4h0TOkjnjE6ai4vxbk0rjeYh/kkz4uuPDv8wLBm9VXEZ+p3UQpHunR8s11xdp
UcMWuKcIE0A+mqwrW2+d1xHL51HFYrAm160nG0+tlHWlq8GxH6Lyokwq45AzpbPMNfUiVdDJkDxX
i5VBPj/1B7Vsb5GFq8+hFXVPUGhV1lTwqrcOsc144Q559ooxls0GAjZlqbO73Tp1a2P9kMa2NkcO
sbkVW18LlKASuSHcfT8I2nRX00FAdNGke4sa9wEop/jSpoPcJQQQLpQ4DgWtT89W/FLXg73Bqy4m
t8Xtl0H5ZLte1saJ8xPdfIWHTKA6uzguVm0w7SzPvtUIJxN59O7GrnzB1bWpRbAfUhFuIg2TrE18
oGXDQYR71wYwtRay6agAlE7puj7jqBIjVsoyEvQ8/RdE5hMgkoW3ceOhX3KQ74+2MuhEKw0mux3O
9cXSRhLC2aMI1l6rqD6h+WpDPIMYdWI7wV05FNFG5VORluyR2LWQuYM2zAhfdxx2wkEJNnBdk7Vw
UacDPGZWwHWGF7ctT33vaTeKOprsA4qLzBgumY4sMMxn7TL1vORWmybnEpfzXWnmxE+ZOUAXt2lR
Nnbbsq77EBhm51yOUF/zpcia7j4sque00OY7dYjaXR4njekbDCI6C6US8UWt6la2alOW1P/L3nks
SY5c6fpVxmYPmsMdchtaZKTOSrGBZWZVQWvhgD/9fNHsy8um2YwZ9+SCNJJV1ZURgPs5v0Ql2u2b
2flyo2GhMQ7w9RK7iMDp/Su9GyZke1stFmhrqSTtVxSatSe7qdvVWA/R3utCCqtUUzU/C2nAPI3v
xXyj1y6rseoetGDUlpJdimFknN6TpiSJ1FC2xOlHouGKkM2WGgG8J2tDXfCL1bfE8Pr8uaco7jKk
o35xY3xnOmQyPg4Ig1DmivGiZRNsEWXKZ+WY6+hhgumoHZtIZ+VHywmTA6LULG/6yxw5/W60HfeG
tkHZcYRQDq40GyLvFs0YiDWpGqD9Iy1ZA6uRQuJ4RAvrT+OX3Y4kKWu24cyDGhtayqM9KqwTtR9b
fVOPUj/KoWS7H5WYv/2iFisXUS+E75K7hv06SNYZl/iR9ar9BXlEbTE6jYK/Rdyti9RNLnOZzGcs
IcAlUiZTu27GOj7R1HGPFqlh+Cnj7qEIlfyI2cHCVTvixWGHdHjbMlwRENyrLO+mO+nHP5yxfcnr
HmBxiB/sySY9z5KUEhmKBGoWeuAOh48306va7ni61dMg96aL9HuIM+WmUCBttBSeJGctq036oWyL
psGie/fK7N6eh+cpsn9zjKw1HyVjKXu4dTtdewlKukW4gPSmFf1bsPj8kiV6GyK72JKiS/VLlvEs
0fonyLy3HGwHjGxUgyOgICfupvXfZe08gSTZ+6hrHTp01b2eKbgSut7T+7Du89o6wFf+6NsioazD
GR7Ame7RkO5SsNVMPCtj+zfkXn/NnH920YH3Wq7T3iBFbR8skqE5gtGMmIUv8pqHu5t4kwKLgBEf
vC5Z9A4xkfyIlppiFHAwskAm/yXtvG3QoxEdxfMCPr+ag+BupicW40T5XTiSjinKHZmwx80YEK3i
ZsuucUX97fKsNJzKG7S5d4KkYaoakIWUiIt8/VR4zkC+cdU8ErUbEK8w37S5fK2M+u4Hypqzlz4i
aTiqt6mZ1L7wX+sCBgLjEpjTUBKzkhOFbbufuCv4EFP/BeHxZZnJ1LYAAFDorkERzaoVNmBK1q+a
QW/ogl27cX0/gfKRcHKYm2bLj7pzOREi2JdyEDv25h/zggLFL51pHbXZCcFXuUoz8n9x6zz6LXqb
ruqe9UjJdkiXOgv0jcYhkgr2hZS67226UMrbI4YOBv9xEm12QKju34A3HGqKyNH+MuQFgdopxDv3
hPBlKzvsaHRmIDV1XRHBEDwSvLesPBxSPCLuk+e6p4Wov02bUqkzCJstWR/gdJy3sZ7YCpofBT2w
7EW0RiI20mmm90VClRE3U0bPd1ZZLzDV1VGHkVfulWe9gxycxwqs2g70j0COa+PP80FM/UO71D+b
cUyJWtOMaHX5u48z4C3xe67sV0L6sk1NtC9PPDrQlGjzfRfA04OovOhrq4uI24dY4FcBfjYXK43a
XanjfucUZbP2PZ8e+17d1Mv84RXFkWpKPjnQsJUu62fQeGtFOckp8tJh382Os0bxBHkEmXF0MRDT
eNT6KJHc+lJTILahKWVjKJERKhIbYbd8chHFn2i7+JxdsJz5bXHzeFNN4U0+GnmxaPtc5VagH+bR
JvBSsMXSVLJb6BrdshksiKSHnJ/QBNy5GDLa4iFq0mCLYOzZly2BBDggP0Y30QehhXerqpgWqzBc
sjuCwug0JvZmFcCsoe/+GXS9ezRW3j/Rj5S/c5HP57pOvowVpe+OiYPbqI8OZFVgALc81pP2So9k
8TpuWoxjJ8xh0TaNkCXZYxHj6VG8E0FPZ0qYWzul5MYp6ptorKhsbLZ2EH7OLYAdsIcFJAUxFqrl
Mri0f876l+Rcbov8LYGHqaGH1tOcHwwoDicapeCSfu4kGd2L9HhPm9ne9k7+E6vlrsKvYjPmrXwd
7Ygvf2k7WmLI31s7NkC1nastXaR8SZKZmj0uUi+pZc2rMRl68Ojhd9a3byanmjn06VKLfXtVdlwq
TBgrer+yvcTONzjZqUKl39suqDZHdMKGm9pm+nBbq6PrEasZDqwXo9X35KdnK8tOduYfsoI80Zy5
ioAf+mgOGGJXbh61NxT1tvS028TghDFkjuSoDkVk6H0zy4rAl3pNERKHWsYPCXZVNzftaI6SGjym
1tE92OFNhVftQGdljmrDsuIVVVxrwsOfl6h8tdT8GxaLH9fcoZogIsC5TgjJWwjANI7FvFFlx6iv
xRMpRC9zZykCnpKj02KLmKNzVNkXt/P2GSTWCtbvnDr6xMXYgwHbdE/Ca+4GVzWbzGEV8WE3Muqq
V6kIz4WNE0ca97U3A0+O1gH6RAqPoUOerRCb/UgVLy1m7xHsNl3lkXPJ+Ul2NXnga3woyBld5jb1
o87ee/277SE7LB59Ar1xIZjU/TXE3kc3zKvOd64GFRsCqwLwxer7UruqPLkNL6yMb9Vknus0/axF
9y5maAWaeLcjack6vm2ngq+19RZKyxLqq+Mg2NBWSLKNtZJqtFYR4xljA/0QuHhWbm8/TG1WEumv
TxnVp1E8Ev4ekV0szkPslIdm4HQwAVBDXgsWCErW8fVtXXunPXrVM3MIqShYUego1shLhg1r/205
l/amcG2YrpRaazJa9knpBC9+Dr6skbqQDeb3d3h/v0fYjqm39leKc0LLuPZklGzaxMaR1ZgPN6sf
sHXpfN6WxHdtTOGwwBT1c8uncGNymwPc9p7tnL/fknHlUR1NvjrdBnzQPHfuJH574jubOv01wB/u
XD/nH34vPFJB+joKbwnUfuhciiR9dZf94aRsyh+5jNTKCQ0T9/SESVAeDIYN5LOfeKIWCppD/UMB
yGZtAEg9eA9Cxgcz+Ct+2R5MFVIjcWDIudpnznFhP5ItT2A8L6vpspfWxATza/XbMzvcehLLZ1tT
CZDEeCqzHeltMIsSwVAJ2TjP9qmNzSNlqQ+OSOCdoUji8ndM3hWIdrry8M7sXWz9B66au5ZD3m+q
vQrcTTvKVR0iF66y6Bzr8qyoe15TuDGSJlMe8PkeQ+oXVmTnF99cKDQchE6zqyz6w1LQ9b6uu00o
W/AZaDxB+cEdr9a178A8sgvR5QcpF9XG2QydU2/qophW0tfPIMDAXWNzwKu0su2fDP50llmXqmG3
z/ziZ9zri1d0rw7RbXxV1Ewm99fudroHtrnNgYznDqV0e1MxFJavBQZemy5asCIwNW9Mf5R2sVOG
Yu90sKPHIG++tSoee81bJjxxdLwB8DGl9hfBgB2/5XSVrBu7+V3WyBEWK94PXCFrW6RXqmwB9Hfj
ZSWn9FIm9teYezWpeV2Et9U5i3gcN4VCyzAl27Cig90TZfeammHaawvwzwcU2jAzHobFeqeIYFsl
LRCdqzfoQPS6ywz8a36iLA6J8+1Q4SxcEm7H+Tlx4k0g9FNtY0OVw2+wTvhMEfFiRcuLDrL0Y5yq
+4VlVXcA1M20zSeLdShoz1S9nGUz3lfmPRZm3aDWEw1qscJHn1/s8WbvxyjdXpUxkmcxUt1+tgHv
an/hdO7pRS70sRg4k9TSI+dKb4cJD/s08V+C4bZvuJrJfUeucAc9cGwyezfX6ttqOfdjspaqSdx0
nPFhSwBa/zDJnjkTSUcVj3eqajeT+lGOlFBD/IXOE72xp2ERpyS5jgKOjogl8dgAxSaouBED683C
co+fejr3vkb9s+xtNTMp9TdZHe24ZTfBNPZHW8q1NR1EUDJE8uylwX5Yku+lXxD2Y6Gva8iWllGU
irfYf6bufpXXUbEfHXdHpN8aDvFR9u1rspACn8fbBP/x5Cbthgsy+U0V2cm9GkBnLz+y46+60tsa
g6QpHuJj5y0Xmkd4syQFD3n8KqzplNtAK+UD46beZbDEM3bVVUlITlfhdLeeh5Jg5YmSNmzYlmFv
UOwWnQ1tIM8j8rzGM8PGWLQuN+UAzO7uStmVm7oXydqd0kNlUALMzirozd6OEAtSRRxRZhwV5adb
OK+Tv9yBuRWbGWzfq85TR4sOzSnGbZMHq6+QAydimbe+WMDps2b5JSNWp2hxfs9JtS4MH5SLjjrM
n4x7Ciu6uAr5lFbTrYY04WDv2KiafjuH6bDN8hxZRL2HaiQfiuaItQl4shfux23V5reqaM1Lz3jK
AZkAuAKnOLFzcpeKem4MEMY23z2DU9rlT2Fh6BPXh3QM4MnL8JJRU37TCnrxkCSZu3qaz7M0jDoR
Bpt/qOr+lK79Rbj9V4HoH0I1ag6vOOlV/Br8a71BE04myiseDRLl3bsFOx5JBNWY/6z8rnilEA4g
lYJY/2aeGqpbEGYMcouovSz+Lpn+X7Nhkdj9V/PPkjn/qry7WsbIF7+KcP9Fqkqjb++VA93DyPf6
z7CI+KZtMMECU3iVP7alZf0Etg+ei7Hun4JB6R3EJYVplvHyX398LP9xCv63fS0U+8cTctWI/6n9
vv0s0X6f8Gyh4/71V9339ff8XXpp+Vi0yHoL0UqTGBwEEmXj37WXVvi3qz0LOJnaAPKevWu87586
bt/+m+2RGuQSZ/WHYJMv/08Zty/+FhC4fo0ov3oP/w3ZpY/s85+fIEegtwRkRPjvCnL4xL9IuFMn
bvoWP8mm9EwF/l8v8TGbbGfXoyA+JEWEWi+e0nradlY33uI0H9OzMDDeK2Id4+JgAZEuqzhCIMrg
SCcwtVcalh2HBRcgCTXp6+RazBoYZPQHrp7U3yVDNMP+ZyJF8GgLtiQAs5EMZXcawOo4UxrZqHtP
pPNv+0w18DJfE0tUwww19vAHhmw46padpvrMzGCuwEM2PqE2vNoXsYzlaS9etOPG5Z7W0vJMEy1a
LZVYy643LWIlq8rRhpVdn5y052bfUpsj6lnKFTPQJAg6Z55ITWnQrZDtVG6SuG33bPC0jklhF/sq
HJ7DClvMLpBm085tcnAiL2f0set0S0VotCNS1P6UnY1mrhyRAi5tLz/nJhs+0Gc0h1pjQyE270+R
/H9ew//Gq/h/vYaXz+JfxM/88j99FH+TnudfWxjAuUn/urpl/3wBMURcnbq4cXEnXN+n/69+phNH
8C/qcDzHdQXJcv94AW1BSyGJRngpqDThz/23XkK8HH95C2FjcGNgwqGUh/8khPtqtPgnE05gW0OM
bX4H1SvcQ51lfbUpqAwb3pTmb0ZLOgLHCtA3NME6DWdbs4TwSJ7DEKPU3vXaZnpUGJX8S5kNfnYU
RIBMv5NW1v0ZBGDahqXfjNhNZd4fJdRGtYtbj3IeJ4ibZAVXmETAgEU1/vBzcG3cikbbh5ZeaHsD
jpCEb/B7NTB0tKSVfgpa281/QotS5MJ84SfeRlRl2f/Mkjy9K1XfNRuK2HT6c+7lVcfkdV14zBZH
O3fIAoE1k9yu0B9njv+Q0m/OolMZAHGIPDt6Fr4O/xBzzZt0YQjS4TfJKhe24nKj8HRGjnXTqZTs
fYXSr2E1doZgX5JfJBOqDAaQdHQYwQ8huo8RC1l8nJ1ICYoqQM2N8F+cNHklwTg8mTakdr5xZ8NH
yghRMvWOwbI2jZpAgGMfn0dCncIPp+4jNE0KLHtXIOqKzzrM25MfoKX54ViZZfYkJfVrkyJr+GFy
NJgxZ9nYUXzL4HsHehPdjEQK4pMgmuaIko0lrkJxeeylV/TrBHfpc98TL7JOkqkiTnyMguhoaius
wTUd+1GV5MtAwdP7l63tOpm/smBO510dIejczws50/fkVkRqXcRh/yUpgb9VUWb8B2Jck5j8344h
qswX+S7bcflkiof1SD1nlRXJRUdE4vTQAcEqDVrvMbSmF1NRBwy0oX4VVFSbfYZQDuMmkrkEiGnG
AP/tzCPbr5P0eUYL7DKPlyabQQSsIZzeUi8ImKqXvtxTP9IVH1k6t8ueGg02/WzoWBKWQbfRY1Jm
wNSDLTJyGqY493+luEvsXzkczfyUg4Hr49L1YXdbzIRxSiKQSA5BU2cDLg97ZXzVKrY+2+Tq0PvQ
iWblyywXx0bMqfyG+PJJnrEWAasvxqEk8WZwjf/OXCtSdkeMRb8AwDIUSoGi43M1dVNdTfs+CEnC
8LjaMIJuZKHiC5Akkoed6HgptwsdhNkWFqOvv8JIj/HRpYDPf2rmoUtf0BT1QgNG02OZrAJTA4gN
sh36+17QH347BPAXLfFGokCFjPrP3vos3jQjp6MdTvZa+UAwFuutKn159Gpdn/PMC/a5O3V7qfvq
NmgBj0BnL2Bvhm1lzJangQLLjyZv43OU2XIX++4Ex+YRERP6+Re68xkGNA9IOr8qYeDsiNjodbgz
eVKhsMjLfUZyEqIX4Xvs11D01Tqz8GxG2BXPcgqKeeUvVf4cwI77UKwjj28+jj9I6O3OnHEZQh/j
naoMVIKi6N90Rse3cxM9F50dPNa5iU+i8Pnca5pW+DuHHt+o5n3ovNC7K5tZPQeF9IHxqSLYC07C
kw7cHB18lOndYk3LLrZn70W4nXkI0XueCmsYbrql49buO2+D+sPaD4VKZsBMNb06pcPyO7WKgJQ0
5DBFidKJfSt1iptMBWcRjFADxPxU+ywPpoOhKOqdyncwBZk6RLOAa/ggc9PKSRHwNSoKNjYsJIpO
YC2Cp6yjLFLrMk79PT3MfF5jTw1hpWu4QgNuG+Wet5o7IsMk5MkzPPm4CbNhPM/dHG4L4khYb0qx
9qYFWsSav9wJPYTrtt3j0M/pwRJpsCYCQLC/ynknnTwCvbTss5MidFkSnbzFS+4jvaQVEB1it/Pn
MTqmZfuU+4jUPQ/9tw68eG/cmRW8YFFKqY28yawOQaDVpMcp9XC9dKBwK4JMrOc2ab6kG3a7dNbj
Wxz440M7dGDE2I4xxy0Fn4jey9xJzqLKJFyRCCl0RULmZcVnbBgb2Ub4Vnnk7UtsSn4J4xI+nD7d
zPNIQFED7Oh0db61QhUeEunp44jk4jIDFL7JTHpnh2HpOHVpcxoiioVk12+MBwfPleVu626sDk4f
9pvWnfRlRAR+mic3usR1Eu2V5Uo4o7r7XEi62dq9ao9ek0VowsvxEJrhy+cr3KJ3lY+tnnZlWSQ3
eZxVB9tb1NkxUfBeCLBjtBkk0jnIEojyjAZ6WNnF7puKdOhriM27TNOZlStowYVStzqS5qTu7YSq
MSuOUNsgiUabucQkETiF+1CDg+OoE/LRIvF7Y/VJu/ME9Jgl8edNvniaOuAgVWYAuhgv1yVY345A
IxR/uQpOmgS813Dx3Q1CQGZvd/4mBomjJVUdOTfWEGXIokMLhKRYIMWaKFNPIofjkPQ+dvy7GB8H
3txtorsOVV1NdXplk/IXxS0PUGNdBnKiyS/EnQJYUw+3iBW4xR3hVsnayqKi28H8+Q9t7LU3Mp+z
39rEqr8hUC5L3ZyHQI2pPa38emRF7RC0N3aC0ABqq1DI472Aayd+G4O4syFF0QRMzart+8iztkls
ZS1yShpQ8w6X4kSiUmHwCZDXFI0GDC9LlLh+4V0inoS0ZS/mox69aFxPZPaPt4Fn9eUvzGZe9Cm9
cckhd2J3+Bh6GwkugXg8vFWIgaweqL8bPoq2XNZ+qLND1rvpPfRpAjSZFM+5WxUobVKjxE74Ck1d
OHWo6SudlesxKOtHEnzcTZVH9iULvWHbdW7jgcTMqKiH3hxy1AMbra4KZL8hhtHPkSBP/Zish0B1
R3o8p6NlLemNSdzyB63oBOcVjV9/axkxWLk1PBs1OfUmQtqyU23xQm4d9cKO5Z9USkIpSrjsYvlx
9tm0pXqxxkZb22FwR6L49HAqNBTOGi16wKsfLq99T4paWeflbtbG/ZUtmP49mVr72PifOsI6IwCy
HoKpCE9B6Q2P/lhzbPAH8thkoz8ewyxNrBWtBtBXtSS3L/eemh6WwM0yKoTdxQq+5ZySpzFo/6V1
y7coWoYnFJNhvEqTzH/o5aR27fXQEiTX6xUOgmJXDNodzg2qqnAzx5180k5UEuJkFVW2N6pSl5EI
+I95Dp/sMgnuG6bfnZeMIHxLkt23mUXI5Dz1UbOBzSjQGFZwnh5ajo95cspLmnlg8PDJF7XE49p3
2xS21S8OdTJJSUBhMD4HqTffYE8joJX4C4Bn9JrHIBtxlbmtx4VhvqwQQHqYbJROlVO9sWziI4qm
EIwtr2eaoGU961WV2vjeBhqjiGZDDPHgmUC8japFCtjbzThd7Vzeqw5a59uUon/hZpwqHB+G4BG0
F4hrE87wWdnHzMvs52QJ5MW1dPyjxGXylXdLPG/isZ5fJrSxB38ur1d5qZOr+kVelrjoL4k3i8tV
L37K+SPCtWM14saUxnuu7KE9O4ti9w77HAGtbZhjiIpNXvzQji8Oyc9mZ2jNfZpsLYG2oTdIFZvn
YM2sEfUfyBTTljqd2tG/ZlRzj/xNSXoErgNr1Tlu4Sa15VfQtoOL2LHvlrslEnP82uaWLe+y0Z4C
4HUvABglmFePz3iM0uZiWTUxmY4KVM/CPaKVZkzhnxLiccqz6RSWLff52M0WyTCTMP02LhV2RHIc
4TicWPvVzp/CHEhWBnl8CNwJ8BGlHyJBfFZzn0aHzi6PgWq5kNkLiJZpX/m5mm2sp56/Nm8UVjJB
sFrRNsdS6fbG0gimNVLnnK6Fy2Lc8KFvCbkr8z5ZlWUI6qE1vqfRJSbep+ccfSgzhW3FG7fJzomL
UslPCqwGeDWOVCd7R9ct39HqPYxyaiko59JHLv4eSSb0hrd6M+dEFgJehEcPqfpPXlD1FHN0r51B
y/dBz8kL1vQcoYMd7VHwehcOU4+RG4nQzoJq+ew9SvjmaFKfosGJBKVaz98zkI45OJ21JKxKM6UV
08I6uLELr8tumeK9Dyg3YYifIXcHzXsxtPiUxqx4LdNl/hXbDldfOougOJS2N12b2SP+ZlXjS/Ii
tP8xEkKGZM+JQiIFMYmQ36aKOdksoeMeibfn87BS1E9rU9qUWQn8sCTt5pmFJCny6G8XKmjUNvDr
dGT3SniE/ZLJ7DgSYOyc5Ozq/m4J0GV+ggtHcptAnXynXqfQ2ba1xk+puHpWQeOXAUKaxU8+/aF0
rAukql8+WP7ERxfEMUmC+ag4zl2Puk5DQiD2IlvM2BiaFN2/MzcYKl01xv5DEaEKoiiybxApuYUf
XZypazCWTRGuz9Ig8tla/FC/Js+t6tuA1c9bBwRuurtxMkgF8gw+DoyeKFQcngSxJGReQl4QrsCy
2kvU7a1NiiAw0TIerGz8gfSqOEWOE27VMka7NAvFHb3m6Q47snOQUdZ9CzMkkDsqWfnUxL2SAGi2
DYTvPrKiZp9VFRemTwjYqpVk0K+Sci6+limCcKmUKg6OKOQ5mKtw2wrvrejciSdf+OUp6XrrFGs5
b90cFC+HaN1kFb8trtr6a5JlieOQseAbsSYQnJRFuC2XsqjhSYruYLnd8HMpTH2itiz6akBQOAPd
RoWbXBhyyW3kdyuQlXZZV4NJzDZ2WAIzoZo9GN2ywyqWW+hRanuPtXB4KCM7Oi92PO3J1pH3i6jM
VtfG3vnx8MOvl2XnF569RS3enacaWRpubXmDlkNe4jzzr8xyF7yFKTSKQTT6pWprPBfwD7tZ0nBV
5oH8aTVDd07AaB4RF9u4AtoAJnvxIbhtbpvV6I4FzExC/p90FPs7L/zOvVLyscGkQIbwg1oI2yln
FZ013Skb1uv86CeqH7ZR7oQ3w7Bkm8iN3Cfw1fxliOP8WOH9dTYlM80RT8cC3ynxgC9ttilQTZ0T
XWvUiHZ+GChng3Efmm0zpcNFFEEQIZRum3c8edd0RmuqxvAODrYaToNl0ZpF3zP5lBZKBP8O/wNF
oLndwUevEP2Fw98rf/6DOII4AtT978D/pe7q7+/6r4kL/I4/YX/7Ch96wHoE9lJT5F571P4f6kh2
AvGAVEg4Lk9UcG1e/BP2/yOoAek7La6wAX8UeP+J+kvxt2vhNxn1zpVDuLIS/wbyT57bX0BHgt/I
vWdiVx6qbHikK/XwF9DRhLFVLfFnhznXnEtemfK2cbKFt6Ia2/aInpqCKKhLdufNMCuSZq7IT9hb
EkVHRv7avkhlhbxyVHE1LgggQXSim1wKr8Up06kRVzBc92/mYZOzN6JrH54zrRijVk2tMJodKYWY
6T0pVeWP7AVtH7avseQsUc4msilT7jYUlsxICwjMFzMBCJI+qTF4Ju21ZhtPwkQM1QVzpBym3YhD
d3zqkmws7pnzRvdNOW4ht00N7UgmSoqGncALEX4CpZbZyXETf1mDes4eCOlc+8g44rzYEfYuxClm
q796VAfRbkHXut9RYl09po6cuieXsK3mMRy1GO4aryzerRaI7+hriV9ElJOoiaTw4s+s1ESlRWiA
OSA8uvUw1wczEhpDmDH/e4cebLDafuP2BGhju1r8lTsG1bSrpAzqO5LRRUseQJP5u9BZcuswdKUq
HupMVd06mFqyL5JucJt96rbuoafiLFwPYJvNihnKIw+2yK0EetfN32jOXS4qsgX7CIv874bhaPx2
OHKr2wYMkQiYtI+frV556GECFX1DGfXZXs1po19QiaYhhtaYQPx8m4rApJ+lSJRzQjRVBL8QQyfZ
Wzg7prvzGxDIM9JE5SEtqsmWT3AIqFOJFuFh0kUT7Jygm79KLpR4O1QRbt6MXJBHq3bxUjn25CCH
LQaJlM5cqwgbpoGrWZr7ep22NtSSASj7cKu0ejJlH6tNN8fT88CrlmManAJkAl3s3/vyD07U8a4F
fkE+qw3/F6njcU2JNWMiCQO5mKanVCGJQrJVuWKdJ6K763zNDLnCmqZp/mVx6xs2jgqJ5jrKFWt3
0rZ1ta/ShexoiKzwBMrBlpSLVGJDQvZrLkMVMFob6Ae2/9my3W2SVmF+ywTc5LvJLpaXZhTNJfHJ
FzmVbgMrhpUzje/8HuvNJg4qNqmh8ewPeitpLjG4en6LqQnUXvQOL4xo2fIvBZ0gzmYZRPFYUkUQ
HLXmFthPaFuBSGNnodnQScFxijRzN/i+isfC1z4gZ8SluopT4n0AiBwDKQdSCt825BEpJ+Es2Ej6
ocOI4kKv097a+GitwMaCwxg19nvaISrhi6rJ68bgH7Xq2He+X24IEp/42iQWhR5l3ZhFjHuT1RFV
USQIL2anTY8a8SZ5553RL3hPkhJTi8wfkgQEYsNyQBQgo8MM5DYi6F4lpFfErHczmB3xkdYNVRao
boKgBc9q85TMGJuhsVjlwdIHa/S47Bdt7dvPHLfxEww9IcJRMOKxJhZPO885Cni9B2jWxW1qiRGd
dnQdegwRGHItcaJgA7USN3mbiP1gyNBNnvI8WnmwMUjUPvmUtb6fa895yIaB+GetpWU9hS3eL35w
aztWVfBp67Zujo4uHY8PvMRyltGF7K/Tjoj1bUzLlNpNFeQUisIqReDU2LkhQ6Kfq+4A2D/1u9Qf
ECzJAVwkhRsVQm5MGcjmQ5Z1dabY11H3stHUHvdkALsrZx5IWWhnK/00nes+lJPPSS5nD89sbRqN
OI3oiN8+JTiHiVO+eS1HjUU8IAU92Ket49o3+VCRFq8ITY/34yjDtyWK6mcH6VVxm2mrmW8cH+h4
6/nT5K/LqQqwjDCh88CXwg/X6ZSB5KxCAJjkVk+NIy9oW6BnGck8+WNsfP8zcPp8fO0BUYad4qNp
2HqTPH9yoznEbGwJlR60xzp9dGZvnnY0WFn1bTXXAlBTAR27FRvyKSGLh+JGBt4vkHK21TDXfr2l
ZCBXd6JMNN+d1fT1plN5mWychRwqjiVjyK4YBzItepo+nF/tkjj4hPDVG6J/JjuP54XBKwwQdosk
b5f7JCOqxV9HxEWQh+sZTM28n2bxia2QacQIt+qSEVkPuH5Mlk1OV+CwNjmWnBuyB63ui+UjihXZ
8F2H0nIpOq3WllvGzU85zFeWWPS1841bTbzAziyIXBdiTaN5HVplxMEyoWf277p4XBB56oK0Aj9v
B7HRSFKTQ7ZUfYxalwN9nU1ZOd5PVJwte9Qo3I8bp5vGLF4hRcVgy2SSTQuV47l8LL1g/B/2zmu5
cSzbtr9y477jBLx5vAToRBnKmxdEGiW89/j6O6A8p1tCi2QUn09XV0aVKrS5uc3abq4xazvnFTxa
9ggGJ1p8r43XYeWDb1DDQBoWg6E23jprWM9sGG3yrWryot8vokQpPB4chVFawxtFogiMstJILzP9
Zj16nhm9RBledOEi9MKglW2yuNFAYQzgw6e3rTDx6/dg8lLYVRFehMYyc/M+TleuJpj1D3NM0h4R
AjMs5W0oUM10Qfa6nD6Fcdgjp05GU/fx0qBz820cSooYI5caOrdfki3jD1dp7xrYNPp+0u7UqqnM
i0oYOn2tyklAx41+KapcACZ90y9VVrkKtLjrmuoSWfhk7pqJXNpEpO6BCYeDqUi91izQVkvtGn+d
fuB2pOFMtGXoesQmebAM/ypOFEF/4wZkqK5aScybmy4tO45MCvL68jmXlVy7rGH8yZNUEJtYn8en
aG/WUZY6QBkNg0zfMhvbfa6nwvBQuKXYvtYZxygU22UxgsbBoivYDrJX8FLC0bss7zTXQG2F6s5T
/mQlGaM77D6EdKlqZey+upaWFUvuz4wH3sitKxrOGJ3RUNOfudFMaaJj0YftW6dVMbQU3/WGSQKp
qxcBu4HoYfBLv/0RtXXys0hrN9/EWRu3l73ONN66YtgFyxTzjG4fJTkiVlgYhk4qRZb6u8FT1OTC
RcSfbgDOjPULF198UyCYXvncJ6F2XyZN+qrLiiQ/6omEOWJqDqW6zkcxDzYeaZwtMP20LQgpciw6
cgucZEsqRCA8xHGcdXedhV+UwPwtAlJ2VV+JF23tS1SK58M7dJFut/xfzdNfbjXSo6NHH+joQR00
1ZfDz/Q7fw8/ugLsXOQ1G0Utyh/R4vDx9+yj6ROWWpZFRfmLtPxMrhT/Cwe/ybXK4le/4uY4/Wgy
tNSJN4e3t4TF3z84/cyUc5NqQyOUcIgCvmrJHwe9z4efkSeGNIpIh08jQ7oQCqN/1MHioqvlEt4e
665ZsYcDJVVMSZl1NoY/OrEz/hQFqcCfWu4bPeHEtfu3iO+jKohPpm+FAgVaNsKxz1VJraESMJsk
FGdetdFkfXQMIWg2Rs4iYieqX9/yVuv+KthZL45/9BzgqZKJa7AsTmxRQ9LVSR32SXeCeEPoKmXM
HEvwn8xaIjMr7d/D3lzBV1JOfNjX86bJ1QiHYY2Ow+VFRYYz+zAorrrG1gkWsqAOzuA3P5Qcq5Lj
3+j7D+F8DNCQMWbOPgThROnFmpBzTAykLRm9LfFNUe6Pf8p0NP7cZaTF6CY9hTRPVlH0zY7OedXW
5OE3JL222a0mjMCOvOLBMkYuScfXaMy3Zpvs49L6G28OCj5VJsf8g1EdkfdlqbA4Mcz92mG4lpeC
V6O/x8oNhkyD69KwinhJeHbNSK1XLvxEWCuZ+EOZEvt7IbNQiXNgwbMiQzyD2eh0EYUp7EIpOvNx
GHh4Jb3E6p8DpUU0ocoCGT5CIgnjIinkFr4GCmPbrHiSrxFDPLAEBGxUW5I0S+yK3G2RDuP10HPf
sMUbOWYjJOPZvshKQTYWbUMq+9biTMDDXak2mm0lgfCUhsoT57XC2yhlQ5I2t8yGBAxb451PySv2
roOukcpyvNf+Y2zQ0dyqYiooGjJX2dzHfB7tvP5kQsTlgUPyenQliG6zLAPLOPEp/zGnDIVhDkYW
kz+Fy5/ZCKyDvkqkWqodbgYKx6pLdhgiGzgUhSLUJACox7/VpND8OhaxfpxulzSDgMv26Ou30rFG
0hpuABxM7Oi5JgXjrheAGXMSkooow/VsIAXu+Id+8yV1QJ2iLmsmImhtkkh/Chzc6kIZ1RHxGFGz
R+zFLaVfcWZRrH064H51/NO+6TgkdqIBr42IzfXR108bGRwtwhGyTrjZsZMS6lRjceg7/inS1DNf
WnLS39J3xGCVRUuf95yU4/dC4HI6pCZv+F/KvO2aOQmXRRaYDwgRLoWm1EGLc0OFqyDbrlUaqCDS
cHo3HvB21G4CxCTm36//vxes/1cS6erDF6ybLPX+z2764/7/3X3ZaUy/93enIUnqf+Fwwl8aFz6G
OoXEvzsNScLngjDJXar8sdSzsP73JassY7eCsysdDm2CyxF+6X9uWeX/mlbjaQ/CA8z0e/9knzGt
3f8eUgJ3u8wDHD9na7ro+TzHlq2487QKCAaJEbhwC86nxtj/LeZzIsKhwqfp8mnytcjpUpRL4q4D
OKE31ROOXNvWkpfHi5+K+a7us2nQGjU6hagSdxxjFmTnuJAljpf8dcfz71ah1T9X3BTzUG78RtyR
j7aM5QmvWeG5mq2H/krWBK4M3o9/0KGvMIv0qSLxKDPyQaV5JZWXBlLr4wUfavpZ3OOAP8oBguJd
M1HcwOTKrMKZOZ6wbj1Q7/m+IlBMRF/F1EC9o+ePRv7jeLU/9gff9Omkcv7c8kIYYESY51zwquMK
neiFhSwL7NyKe5KNFrU3DffzWg/kvPc2yDL2Rom/R22hwskve0u78SQMH2JzZxb1VeiD/BAvdD2L
4BXnm+N1/Lqe/WtwmLN1LMs1szUyUdz1WshdEzkA0InG6I/FuVHS2vXxTznUwrOlRIrBTHBPI+6k
9E3Bc6UPT8yaAyPDnH7+aVJ6qVBWccWMN8SnIYoWeg//5IRZ8YF5Y05f5nPZfdbXukilk0ZZ8kBu
sPnC7tLwb8RS3sBcON42xjQPvxsls5nv1ZlsZKR07TTlXe+rXREHtlAFyyHuABG6yToWzAslMxwp
iy8yUUOE2TwmUbocUBnhkLME3crNUeeUrrtu0nwlGONNoeP8F0SOr3mrxBOWgZpehW7nmNP1Ou8f
mx7VYCvHyxYi0PRiParCuvQAJLYxLxvAHZ7zZgJXajs3v+LBCg5LRG6bf81j8E2DjY4JMjWTY5gX
/XUH4sUzyfTULrjhXwH4Wkpezf19uSbwOIGsbyEQguforoXmrbVaREK/M6iZbTAs1ZLEOON3P+JY
6MLH51rFVO9CRHC1Ut4eb+RD42QWA5GOab45huJuSO+L8k0NLyXEB8fLlqeO+q4DZ3EPCRaXKDFz
SAeVlYxgu2vEKEln2GMFYnrAJRPRjLoP4LEgLVnlqYbEwHS6wN/lvK9o5BGasfCglKhn6uYislKc
LqGTCl5oD5DZjtfz6zHq31N9FkW5oyyavGQ8t22+7OQXHqgW5fCGCMLOypcRtVqkntqWa9N3/6ZN
jNlZjWnZj+RXiDvFdJ8H0lArc69XJWbpmBNbwhb2B0wCppZ2U+vTWV/k9lM3dkpAMjqQRhya7bgR
n70YQb9PRrbHgC8lbZdzmWcqvPgg7iExgbcO1W6D0c6gRQM6mDwwDfWVfCFuOoVLqZKBRf6RKKRs
cZzGPzYEchVF2Com2VruR7tGHOyJ9530lGVXLtIO3X0wo/dMqhZJ3f3dVB4+Sh5ojtlKwA1c0zUJ
bS83KLdBHwXuiZLlA7F1fhLJpJhXEQF+V+tp5DDEUJXkhdgv/ZLvKUG0F2ypZN0HHCa9mcMGb197
kFBLNINd8iikj8+9EfAjjeVFAjt5m+oYzkn6MpVr/8QcOVTJ2QKg825aGLo17HCI2Xgqq5nw6/io
PrCAkZj3JUpbQciTWCqztPiXmqUsSW8NlN9JsZES6cT+4EDwMGYLQd5xgQ76FLaCwIr91HY/FOH9
eO0PtcsUUj6tMVidtlE1MC5I/i1a4GAnFtxDrTKLd3mcY7ILIm6nE0bcpiElm1e5cmvWpMyV98cr
f6hdZnEP2FnVShUf0rl7EK1h8UsP/6pc/vF8mcWqTO/0MfMGceeXTqpsas05XmX1QFz6yAn71OCF
BftBbHtxhzTaTsISKGK91IfYSUV0tKG5NYLXssoXcvkYhCBW8FXP1Ieu5sydQ0wWEO6psc1jwqIr
o03bBiurwshVnd5eyxUJmVw2FGsh6ewCQ1u/1LcBR/WgR2B+LYPYrZIfMN+XAnRozc7rHGeGpSWu
cu9Z9cITe7oDg0qfBRuhRZsKZJdNUQn6Bn9wSziz5Gm4fWo9nZyPMgiS6ZByFw6XCnT+4/1yYLzq
s/iQ+2TG48qDIGa6z+iilQi2wddve9dEPSWe6v3vo/CHF8qn6hf1OAqyGxEq/bUgb0v1xEQ4VPup
Iz6V24DPY8axAYgCrp28yzF8Hoc/PAjyTCedaKFDnTqLFKqa1RocyHEXe78aaecWp260DhU8DxVh
mXcyTK9d6YO1WxT5iQofiA76LDqgl0UAxc3oTq/ylU7u5JD6N4J3IiYfqvUsQGCiWcLRpzmSOnDQ
ICnk6B0figfqPYnRPnemF4FTE4GK7jL3vqpQ3bvswrvsRKscGCrabG6iMvNUEqbY7Fs8akYPvbj3
VcxKWLPl7vd532A2S4MB2IzRT59Rbmr1ceI9BWTYHS/8QMNjmPuleQL0pghmmak8IxbM0VNn/EPl
Tt3xaQ75Y5tAZKPc5geyT/XU9uhQsdPPPxWb16YQFJaGrb248YclcKHzmmE2HXuMgfoyprqY4yw6
6b7ST6x8h4bfbDoKcs7F8lSw59204q3EGUy5Pq/OsxkZNwP40o62SPOt0JIpfHdeubO5KFsVOLep
6yzONSPZcydm4oG+U+czMUErWedTff01bNNmeVZ11dkURKBZlbCgR6L1VaDY7bg+r9zZtIsKNolQ
7AhJ3m2vvBXd+3nlzmZcHSGO53mFyG/86KMrPzzlvXeofWdTTuy7AigeMdTsHZhG/j97FfzXQXOS
2X6ec7Hnj27cquNO1e/l8b4+dYA9EDvnbzx+0A2pAQ9sF+a3elTfNjhk9R1usaW57VPjzFE3m4Be
7btBmPEpPk9yg3CRwTk9ryNn8y9vK3KRqlzcjf4SPUDfn7cWzk0LEyyu+b/CgCazSrPDk++f9Nc3
Z/jJT/tzPzZCHjYYBI27gUNDY9feebvIySP7c7kgWNFPRsSLLrlI1ZV75qFhbozZ1YnUQBbodwmG
DCnU/hMjYvq+37XDbAKaPkjaAs7lbrR+dOUftYnXA7nXilvh6YY2rwAuuz9riCizKUm+gETSrDFy
TuYqiRSt9OfxgqcCvvsOszmZFF1u1DlzElkP53xxLQ8sA9rqeOkHIokyWw2jBHsz0WOv18u6DbbV
9t/OK3g2GUOFFJUUexoIWUgeN25zZoVnU7FOdQC1vcnmFNLOKN8E51Z4thYOiqxLbGSIfflewTOn
2Z3VEPJsLqLqT0KymKa1cBeTM+8P4YnRfWBkTJikz7OxRFuqWFP0sFTYoBxsG3kPgeNE6dJUzDcD
T56timgCOsQIrIpS+FYN/t63ACA2qwFLa/BI5II9ZphEYhdokxeB3JHUBwnz8/WgrhQ499IgbqDB
n6rN1A3f1WY2lYMmyASlpDYV6lmXvF81R1SI9UgNTZqZUePd1Bh3PVC98/ptNqHbLOATknjYubG/
L/LspjwR9A9122xC9ySr+3nMNzGadShhYefe+GF9otaHCp/N57ri6aqZRlutSDYk3JUJmlWQT/TC
BAD6thdmsxobDKWsSrnfYRxKHhU5KgX53Xpj+7irQCnAwHPhycKFPDQ7XZLxEAgdcjSdTiXjFkQ9
QrcVPonXWSo4cagvIkO8qBEqntdls9gw6hJ4t44pjPUFV0Lbfjh1+DsQJuVZcOixYSEJboo6AySZ
Lcnlx2t8oLukWXBQRwwrmohyA+miB7yvQpKFVX6iPT6m6jeT5mNqfzpDIdAbUtCcrNdYpQZhvIoG
W+w1O8pDcC/jug+VP1b4LLYWzlQ/U+NBlddaRzelGMQWv+NO3bUkIebP6piQoxE5OsY/Ocz5EEQH
DPdtXj1pwt3xtphm8neVncWbUgwBU+Ant8tFFMLBbUWaMMogW5X+mbLuX9tbaRZDeO5pIL+Iwy5T
yb2O/wz1eTFemsWKWNNyPxDTAa7HcuBgcubRWpqFilHKIm/IubXreCcRyOkY9HJ9vLUPjOgPcc+n
oRFMOeBwh4YdMnIIFGl7ohcPlTuLEMiuxhL/UAIQVEcPawAT3f55VZ5N7yJOTAlw77CD1ziWi+b5
vGJnc9tqVQECJM4heJTJe69cnlXsPF0QsF08SKZKMnzqaNdnFztb9K0wqlusIPtd+zAG7c88rn4d
r++BUDQnG+Za7tVlzUNrW25CwLpmsHTJfD5e+IFRMVekNWGOG0bXDzshtnkzLM/bZM55nrhUGghL
KbYPFlzgFmfWdjbteuxd6D6KVS61u/CfySr/FX0mR/HP27VOFHDuUxkQqb9HlvgWC+mpR7oPHeE3
sVOczbpSV/571rlVZkvtK77LC622C1i++rgVgMFj/XcrhiWpEBqcFJWUNWvpm++VC0gjgwLt3gtC
vsqynWXeMnDtgQcO+SEqn3VIXEPdLqqQnJYsXQRjgSttv0zDX10pbDVp2JBfrTV3dXehm5vc2rqh
CRC8wWlWAkdfqij/lIWoYz+BhwywykQsF5YPn9d/LMWX8wbYLDbUmpGUZtsNO4yoKt12S+d4uTOx
4797bRYd4HEGxeCJ/c5DV6Mb954Pu1wS8Xt4cYVbMfgdx+9Ccl90z0DDPLY/xz/3+wljWrONASgH
rDYLTtqYeqcwm4bL88qdhY8o6MRUtchfjn60eHaet5qQp/J1bBs4BXmkH1HsHy27wAz6eG2/3xKY
1mzBZsWThnjqVTd8xjRnEY93uv7LxWXyePmHWnm2bisJJtumQrUzTId1OEEnroKnr/2f0xHx+dfm
0AGt6nKJEYaE9KuFj9IinlDDOy19bZNTm/FDlZ/FEyuuFXbgXAKSV+W1C1A+xxvl+4UAMejXyheG
iLXLlOIO104XxUWYgsPxTj0uHar1bKJGg9kkyOBpcgQcGMrn2+O1/rix+K7NZxPVjXM0ZXXD5s69
lDzlVh7gcpAUPzyI/qOPGGvEvkhsNXzIwn2AV4IgXUuWsAp8fAWqYkNq7QYg40XKw6XiRcsC4JyY
GbdgjRxB4JSC91v63uSbMngQsVRIpcrueAAaPew/o/7EiJQ+1q5vvsdc06i20H4Qy3MZXeH74nXL
JlcdkzfnrvgdQjXPuF/yPLx1cPf1sRYCtrSAB+pE/baNTXLhjW3Pbr8qr9u8Q5KWOqbarCAKbyIW
9lJfyuDrXdFDpaY6CtKtXE4v9fSy13Dpg+mO6/PSkh579Te+c2huXoxcuCfBHJJvcpNFP0U4Io28
rPBg9D1toQv6isz6ZdoGi0H9lQeXvi+gaNFXdbb3/WeMxU21gD80grBDH6ZtUzwF2vG2ha1Z1SQ+
4KdTYt9imo9KjslZ/yPGdbEVX+NUtit860g35ExZAqPEyMTAbcUU8GN4HLW9kYFYjIw1UK9FaroO
ptSj+OgOpp146pLcyGvdfDKVyygjQWKwsD61lka3FlzTxjNoj0cf5HkBKwBpgQUQbAr49G8KWYWV
0tiky54Xcz/kg5+22qPqelmhTa8skEYBtGWnxso0Z74ZKsZsLvGoTN5sx147zx8y89L8nWERsMBJ
JxhXOQ7PJBlmJ6bXgaBgzGZXgL81ikJOki6+iQ3+xv5aJ8H++NxVD8TLubajlYQG/CxfRBQksjh/
4JEXDH9i5TKPH+JsazVbV7mtY8+2jF+Vd5/luMhU9wLkAg1rAN+wWx1HZixRLfWKQ9PGjIt7sWk2
JDPikuDbZp6TyX5XetkTCfRkP9p6pa8SWbJlFNUCSB58xtGgdcjrmqWcFojTOkeVL/zwKTBuUziF
xlrIT+kOD8TAucyjVo3eHcD37CwxWrgCr+C3Jxry+wGhz5ZhOIOwAQXaMSGffNiX7cPxcg/0/lwO
Pfo6ie7TxYqJP0R50YcboT+h1Z02NN+M4bmMGXl4gekVS2WL+ZoX/S6ATaW1RDZtuGqJ2INewDIN
TqxtBzYU5mxD4YKdI9F56HeRu9eqhzK6gnQBoe7ElzlU/Gw/AQ4gx8SUNcgN8BXCjS4f3iorsPUu
PDFVDsyUubS5aloREheLs5juVHzbLHOLSwVDV49OfIcDg3OeESintdDEuHhNRzWlWcX/nQP8D4Vh
ZBx+3VZAecNWK6fcSFv1/iqpT0TBQ/WdBcFOkRuYPdx44iFCLp+nnTgEHurLWcRL87yUSI4cdlyo
OkaZIp9O7ErdN9yjnejMA2N/LrUthaYF10rVu+IpLt5U4RoKJd4/Fe88WBcPk+D41MbiQDMZs41/
pkeNkIZcUYG6sOUG+vfgnhd15jrWZgDsAtB62MEB94JdeOq18cBYN2aTVYpwrPSnV8Ggrq4kLGaz
LLALyLCyGAPDVE/EBGUagd+EoLkQVc+CGvQL0c1QLlMMI3sFE7fCHsX9CPF0iLN1bv2sh72Alt4M
NoqKw1R1A0B30eG1EMJXqIeVW0rY2mHoLWAWGFg2NJWHvHhMJxvIAJuk9D1KrgSIFQJgmQISkW6u
jgfnA7e85lzlCukjVcySmZXWLzEugwVeDGHDGTtp8Ub6GSYR2xycqXhkKPLb3L2J9VvD/FnmpV2w
1IUJquMxcuSo2I3cqwmW5bThqvYiVvlbKXpKBrBrpyLwgaXkw2Dj02ao7wWztGoeHNXI6WqnXSvh
WZewuBB8DTCmL4VCMy1SXvmz6RsnJNHweAsfmDtz9aFbkxfnF9MAMX+l2V7oXo+XSxb990Pvgzn2
qTXGGv7uaHHALXkskcsMevBd1L0l0k2Zck82eMBDBxC3b7faomw0x1Av4vxJ8t4UgICNHEIy1zEY
E2FzBLY3/JlQ5WL4Enewh/CvNKJXqcOiCbe/Yh16+N5AmOkMbNJrDTQKADFPIhWbxJJ+eHchBMH1
Cy/F5E7Kr7Rkl6dX4ngVa7t6eK/LTa6uJOFVj+6DcS9gaQuF9qHCKGIhCsOVKXl3YGEZ6aX0HKkR
57uLUn8duhu4go5mvtXl5QQab5/TuAhs17eWIz5HyfjHqO/UulzU/tWodwtf5YCionjX7EIxHNJL
8aqFz1qLSOEejOEhyPdy9wCgYsQnrPH2IkCr9LJwt6JwHaUbL8HP8mYo7kN1pysXY2A6/uiRCbsL
C+g63U2Er+BYPkbqLld+4ycKyPIiGACDkvpuVr8h6y5F1bgxi+p5IOnJ15/9rrUr4Zaqq83v4z1/
qN9nZ/fWU4AcAafakVgS1tCUzpwDs0VWTXQryXrK7WSSUa7GU6H44035mxg514QWJIP4IMUoWMQQ
MIlJnLYc3731AIj42mMsOUr0Ej6/uittvBSMV0H75UagocytZT7rwbvWJ3d5GZP8v9FajHKMeyks
VxhoOJlHgt15wigQlF9jgCvWHSxdVBhujkWmgZnciak6LZPffP+5trQYAwWXEb7/iPU8wdAv1m3/
qPQXrej0xPezhsVcY4rNetSUVc3+veD93OF8cl65s3OBqaepauSTUiC6DDEGb53j5R64d8bx52t7
R7Ge/hXYtGSnlmG6tIwffruSWVJSAeNC6a73finGr2K4yGEojFXjdNlFAoShLAExky9bTXQkHidb
3P/Gn+VwzZVGbPYYSIhkNTlqei1U11DxSmlZY3kruvEykP9gIrFJk3fBzLcww65z+HaxdBH1gu2a
48oL2sWYP1blTewu6+bK8G405VrTVpamndlTs52+pQsDsGjO9EVxF0mXBhcYx5v0QGTQpp9/WhHC
tpci1WMES/JS/9UEJzYJh4qdBRxF0xUhme4gRJhyvv7icnN1XoVnIWcw41xoBJfHkl+CJ133RnlC
9Hpgp/CRoPapJQDLeGJXDSg+TIxfOCn7+gNcuRPtLB3YXc6RDDDDFdHXVI6CODyWvrFTO5KpYmzF
q7peecq7yQMmeJfK1koFFxjA9DXWFUERXte5zNIsvBlp8G4J4nmxey6aHZGuJyQ5DDtA8r+VZ0CR
v8/qobls1utg6mpSN6JcXxiuI5/ayh0YUx+3OZ86yDPlIFewysFY0TZ9x38/r7qzmIKrzDiEEfoY
WX8uxYszRcmmOpuymZLoBW4fBFeMRcxVc/LtY1pcvlkb5qrZVgybHFNpnrxdZBWQWyz9ER/4RZ5e
RkaLHdyfdOBggYNPASYcm0hcBEKVzNH+LjV/+aFGWu9Avq98k4VkocQv+dDed6RR1rHrsMq4uGKm
0rqHiinW2aZC9Na+jPL1mO29Yh3Hm0Zajy2n9fqmq14UT9ye1xGzmBFCDVOKnAZT35T8oujOC0UT
S+JzhKuGPhyDkeYSohs41WJ1Yv4cmNAfiWOfhqPfKiEcGYV3fPWm04YIwjb3I37Isw6gl9o/czbN
thheB2OcZDzCkpw6rVGvKuPhrPaeq3azatTE3JjmU79pKsc485VrrtrFJcAbM5NyJfGyeelO5Tsc
aO+5aBeb6QYbjBZ1e/mgk9ubZryRPjbeEuvM8xpkFgmUTM517IC5G6yTK4wM10JzYjt3YG2Zq3W1
YgARJFN3XXkt0nEhK5elaZ1YWg7ERWX6+aeBqOB1YeLawV5RWzY4KIonyj1U6dl8lHPVqwvMJnZa
+Kpbf3D2wrvcX57X1rNZCYxT6zuAlruCbGwX65oTlT7UGLPrOUNk32xkqB7qldpv0nx9XnVns7C3
BpyGGqpruD886VL1znurmat1sfYorQIu146DoSIum+K8+s61utB5uQkSI4Ke5MhwWOMTYtIDzTsX
6Q7Y5FSYnnHjvHb37eNZjSvP5h2E31IcdQptL8vlKeDHoZpOo/rTrOhgw+Em/7emXPscr+nHvfc3
a+/HxcqnUt0q5Qwg9f2u07AniUwUJon+s5MaO1NxOUsqO3V3tS6tMFKyIyA0QcLrZ+rxirjPgSEt
Kj1bZ5wwwltYm3aaXhXpU5K/xKq36cAnB9roBF73C7HcsgASYcSgF3BOmuyKbCz1LiqQB1rwaAb7
kIyTcqu114rMFcpNJreQnzXbKJ9jvD8Shevp8BWFiJ3iB7GNfA35qx5LtkhqjN2LxkLw8i1A5S2+
DBh3Q5foh/yqwo1ETi/Mel27d33PhcrO9zYYU65l0KwLqcedVdM8h4tLJ3eD/YjlXSAsB73bYGaJ
gQ5+Kmoybq2s21pWulY9aW2St5x21oMV6CDqfU/fZMo/Y5D9j17GnMBTn7s588bAcHGc2JlY2WUL
zKuO9/SB4DdXTxVgM8Pe4DQQ1JeV/ILbLuSJM0UJc/mU5TVBnirMzlz73cj3Q/JwXqVnwa/KIzGs
45HsimHVYlaoNi8lg+p44QcmlDgLgRVct0GTPZYZ8hhDJ1BPPHx839KAvb72YJkMZd5KtLTfrtmJ
Y9qzmnZRxyv9obX9zwmLvfOs9CAuawBKrDO9AJNecibytiI+lX62GNPWLpse0ye45YnsNOYfQX/J
0b1GlbtW2/ZWVU9xTr5vPWOuWApNT6pDnUAvmi9C9pSct2cx5pKlQAwky0PtsJPzp8q8UZrzelue
Lf5SUwH97Qifysp7HH4e743vGwG06tfOyERLVHwr4FFo5V0NJ8bPtEr8Zw+bH7kDn0KyWuVW0bT+
sDNGC4Q23VqjkBGg8Z/K1zyw85yr8bXaBcZZkJqhuPoqBYMkar0Ts9sPqod4eDmrbebS/ABZqdqH
NHi8La7OfKOYC/IjydVVPMRomz55LPjbO2+r/HHL8anRhUrUdJV7+F2o1stEuctJrjjeDt+HA3Mu
mi+arsTWgDftusRrUuUJCVl+eCpF4cAInCvn0ffJvdRQ7xQLAh97Qt0+r9rTB35qENkYB9/riY6h
8VYI460ZNwugV8mJVjlU79l0TNyi6tKA0VGMN9VwnZ/S9ExB9pvJI81mJFD3PhJc3lLxMrZzVGo8
CtkRWTSJG9mCKDqlHCzLU/nfB9StpjRboDDFG/W24lVY8ddjbjl19tZz06aJ/bqLq7WatDYoyWVe
FlzK8irT7CPXOd5Bh1pwtnxhmdJ1VUDsie54sjmxH1QOBJ+56r4MEZlZOcEnNb2d3yzBwy8aU7tJ
uVF348DBcmSTqtoyZ+80JNlSFAVuqre5iuokTdeDaZJz8koJdpeuI/MpEW8w54o88pXbpxBrNY+s
FBcFoSu1Pzvg7tV9VG2A2TdFu+oNjEGt34JxCi35kejxzXAQZ6tlmChDqmDau1Mk7nouVBTjWZ4s
OxBowPV3qHDUaDtEN2QvJJVkV9JtIN8d758DQXaeDxD6GinPIafNxL/CqG7hjhhvP8fWrsPq9PhH
HBgC86yAQTP1mnGAJORpvItW5xU6O2eUZVjFsWL2uxhjw8RYtsOpOS/zv2+npzHnlKpYyeLdlrK7
1dpF3YAg/6l3l574Yla/OtSFibLx2psot+zU+NH6Ho/uF2hIYIKWdhPBd243vndp5j2ssufOeDb1
i056YcRimSusTSlzKmFyWC5tDHOl6tJQtgq/0uxTF0W9hnNUuR6zZi0g8Mv0DXzXTQUMrfYvLP6O
9Tt82y9yK99J5S9j8m7GkFlXJPxjYK2o75lWbSHvCqV5ndWoKNVrrtiXpmauezFfywEUiCxw2my4
G3vZiSYP4X2HSV5v6liquo4ouBjxblyDo5Wek/9tLholvcqswvG6asmTs02qvFOGdwkXE8mY2z30
stbDTSAXVxog6/w9NyQetPk3a91Zhh2bMfYy96l34WKx53bBqlf243iJsNlOCwdc68IQrrLsolUl
28f9o27/DMKl7Ad2Jm2wZVmVKiZVbrfIsgxH3nex+9Hhf6EaaD6l8E9OE+ltY3tNtxTEayvZTJbm
ZZFtIgmbvqHsF7kI23MQt/1YrQcRpKHw3iX9fiDqFumfQryI6mqjmG/dpLwNMq5wVxpvaaH8nOQ7
q3sPxG0VPMlZaItJzkUjBo7CdW9ihh5qT5V7F6HhL8vkTktI/mUCWzxle90KHoLTRbqjNX+6LHdS
HKi0UF6L2t4Km0WgXGOJtBAIS4tuWEmetYo90dGM0laIRoJb2rVVU+9fUXil5tj/mYDJyX6Q+twx
g9FRjXtuzbgxWlS9ucZU1m4ATVu808nyriyjRRu9G0VwrY7gs8jm7JTrEQKiWWk2WsyFYv2Ie+xI
Oqcr9fXoSwujSZYspKhBKuyErSU2hOq9Ju8r68HrH9rwso33GI33/Gs9/bMmTDhJuyggSz7m0TV/
pvzZPljrZjkWK15OAb7jHuWE3JsnXc3d+bqSy4XMObttr1t0KD7vd/p1Uu4K+aUeClQ1BOL0jym/
VtEvpQI6vW7d18F9lZo/Mf/NkNYR6LvASOw4Fq7icBnGV+745sqbUEMnnNheu+/jmzy+luMt22lb
oEElbLo8CTWm43ZXSXJVBstOvLMCEfMzNDPCtYuWIvTzpTjccI+z8oRiU5ieUyUvLaaHjUmmFLuL
8i0Jt2lTXrnxAKiwX4lyuqrxJe5JevEFa2Om/SZRbxAE27VwrbVXnV7bdb3sElKqkx+m9pAOmWNU
sTOUzUMPukzmTgJK3hX7pGUt3SQeFa4uylHAifF5zLZA3/8/Z+ex3Diyret3ueOLCHgzuBMYgl6i
bJUmCJVUgrcJ//T34xntzdPVFaFRR4XUJJTIXLnMbzZjfMBa2Dfj1k2NfVddLddx0kaGeybqSErk
OtfBbLtRCUQWXD881YSeA8lmySfsigfh0BoBYLLi/q7iDW6HWpS7KWcqKYaTk94b+p0l35c2uGwf
QDozMWVI0E54t7oLhnTHWFcf5gIUiqa7Uv6S0Ve9uq5UzHap0+3qMe/TLVL8PvIRAQKpFZZ4FSjc
YsCA67Ob83vTNvYZrpiRhn2a9hDZpVvknVtjCyszIJmFBtJ8clXMmsoSJ/jpyXEWtxF6YLU/zS6H
2Qr+vIn9Pp6fC5opQ935mfKILq9r6JPbOc+DAAPF2bNjRPqxRbPsc84KOOV7agC8aS0va8otM34P
79/DAJlZM44mSP+6e9YVcHki3c7FzoB3bo0+fAOAVjkWSS+O+Rhh0JR2ZxXpyRi+owOsA8OaDdD6
oMEAeKTvUokfnTz/UkD0WY50mgWXQLUWV+1Mr8aNNuqGbSYXXqz1u46KaczhIMjNzxoIfDG3rgxI
YigMv7Gv2k35RhdPS1u5Doan8zL43Zr6uLFtsmUnCqyhi00Sb3qJFrEZVvPjOkJLzYIKM0/xY9Lv
hvbFVCHwX6TqlRaq1OwNEh5+Y3ZKLHfequQysYPayKF8u0rGlm4GpB5/KIUdow6Pcc1MXo035hgm
XYDxXjbRqHrJ0kedw5JghSVH+0h1DgzHvMrBXDp/m+tmT7B24JxJGt6xugz+Wgka+WFU1DDj5hu1
Z816WAVgy8IvJphn7WsdwfV0cr5pN8WnuqoDHecdC9EzS52fUu2t6vaKRLs2wcxaohsHvQyUFgq0
0vQmmk9D3WmCpK/Z1caliT+UFbdtUE7ztM3abV/8Uvp9xiPV8R6w1M4cezLCw2iobpQ9TUsojYO/
RC8giJRa8R2M9poGe3OwV+nHDMnOmS6G8GOBj9mPzt6U8x2GVoOa7vr+gWYPV2ixTB+rrrhjlwUY
noXFyi76aVbvgloqUbCUX6z9SIjNGgQVsp2awao+VRWGV1ZN8tVt43pxy3pTLOd6yNy2InolvlDu
lbwOK9RgW7FuItxblTgOUuMeMuCuiM/4sAeF2E7SbxMNQ0A7cs3pV2h8dh5tQiojA4W+GIJfVS1X
Vwv3Gm/WWniR6J8GLnlxKfPNEt/pmj/nxwSapZWGshZyGYMd8/K0wfrZl5V3Wd7O6sHQn9fhTtFf
lOJeKwbGY5dWAsAFgRnzvUi9w8h6ozCDQgcj4zqcktc+9rtqyygJUYeHdHzGz9ftbJTU+wb947Wj
ect3QP1wqvgujsFSZ9Kh69/jUeJg6u40dvhoRH4GsKyWg9EhIRu3Vj2c7EK4XV96uk1esLZ3aodH
Xxudi5I5BFlLmec+8sJe3O8Iz2erOQxEp7ppvDSOvcQRISbpnmpNpFrIqlZjoEKNH5pHR4o3+XjC
4jh0KgmFvMF10g08svuE5lUiaM8y9k2TL3k55eqhrHHrCiTlvkj2/fAYlYNrtD/7NQpicZ+2xOD5
1KQva4ok7tr5thb0tK319KcoXzMVtxLk5ga8kVPXzolgMdf7kGHjC11nkgngX122hajkpVXKJrJ8
QQ2zEgHmV8d5Kqzt2p9bo/bb1AiL4VA75VlppnMeg9NCGAjPu2OLplgP3l5KuV/M2aIy+g1zOZxr
8dDgKthEkZ+uRZiMzUc/t9t5CCz+6MjpvDpqj+U0oYx7ITkkFNg4Dd+ZxTtOe26aprgsSr6oxUZR
n0D/uFWce6t9HI1fuPeW0XVdtXuBjfnIGRJ9fuhZAtzV3FQKzWxETzqs5GZT5R8r91tJ9rKS02s2
PQg2sUaG3WrJZsoNX11+SVxwJmrAQ3fGp7UmmcZjcLCS7coqV63wEmO9Gww5qHT9egCcZNjGwjn1
EJ0049PqxCa37CCWYIVF1a5fZExYHK9l32RNvS2Ut7lqfLPoSQQ85aT0mhsZatD16UZJzWAU265r
/bmATChdtTD2+XDKzeExM79M/T4yH/LyngS0FyLs6ilY84MTAy9RWq/OtojEeOaA7cE6EN9ho5Sn
QjF8HTPj0jROep37oiU3rNVticGeWMuwLrjY2iIULXQwQ+Fo1J5KeO51Vm3AW8/Qw9H4nBy0/hYG
D6PVvGrWWZufm+UHOcN2lKc3zCD4eu0QK7kHL4XgNoHf+liaUI6NIKMVu5rnebRcRSWdH9iMpOVN
O96nZeEJ9VJNwreNhoPRexIJ1WDOgLQnCoI5VKzXpNQ261Adx8pwl2RG3qm9dKhVJp1yrxtcOdOA
PV1+ULWKWsAK4uyQtn5EL8IpHE+MtteWiISZWD+zo5yV7KazPZFaniXv2o5sMecDShalwxM236x4
VI1gRJfhrm2qTZOLU2pVXmknW2DkHjZ9mMDauNdpvFOEos2VIZ+91Zr8OCL4rbHMq7QenQr8mG78
LAioHfI6CknRqn71EP3MyHKdutyJaWfMhdfCIJodMnyEaFSjCLRyfsjXKaw4nHY9IsIyuCOZ/Jwn
97Yyn9Ye8Q0N29S++jSt+k5ND139jhF7YNoql9fkm4vYWgKUfnIWNRwn+9Dg8Y0IdYCSHrUtPLc6
RNrYjb7GKPWj/mUwna3cVhvkyw+as+fvKJRXjDjDZNk4c6BpcxAhOzRq4VLav7MRqRynCrDz8pPY
b66M6eMw9Zt62fTWnaXx4LD6qgmg+jCc28YKzOlBVZcQu1ivlm0XJb7NnKqXrimPWPa5YL5SyaZw
xEfKTBiOPfeUiLH5Eie11wKOJ3PM4iiw4xo/UAu66rQbbQw10QZ3p57QZg3i1DSPqLe4pnoZ6vQX
Rl73C5EGFmTVhumaesAXyhJd5PmIlSDJHXLgClE7xfhzVyIs02v12bEPBjwxBHZw9angbNWgk+1t
1DyI7jTFJtHxR+r8QpivcRuEPPMUR/iUCijFDKojiqMJrA3KebLp86xd7CntjF9t7eeddprQGLAU
Dc8zFZu95wq2ZMzFa0yPyCgGjY1UOZafkzE/yeh3D0WOpd+V2BgKJSx0vnCV3Hxejo40BeNkbfCK
ACjgDVMUtMngmtmTEhc+9mPeslBPUEhO2epNHME5qoJhfbEEKUGpe6Vpbp1MuVrOSiGWOzscfN28
R3u/m+8djdtVwVCpNaKXFdPk0kjOKzY9qryT8/zeab/sVsfztHaFNvuYLXFdUFbNutdTLCy2OOvL
06rdVVN0WHs1ULEZbYyDE11WivIk6cPIoQqOW1/tdQ+fmbBKLOwnxmNT6186qvSo9Lf1fa9trOoc
K3s0oV1H+ammL2NyGTGzdvojcQs0e5ee2oy2RjuAhN6YSOub8vIkJZkXRaqHrfU9Yy7yh8ZlzBua
i3PRsmQbLc6uz+OTXk5YnKqfORmqOSbHyXpZxpZpFRmDU9KCWd200zZYaHkV1NgqJ3iYUqg5yR4j
YIILrsTowZGXYdFAXqdpKPCUsdtQSzDk3ZiRdIjMs0alISyGydPTYK3401D2W6sWxtppNCHgXrXs
69ktzC5Qndo17MbLiXaqrtylUnKaGBlPMi6qb0Ii0yljOEqqL6kYDSzm22x/OUVyaAWuXumvvkqf
mcrc0RVBvEHZVwk3XDFYZ1vvnkQfhcDtqBbu7bq+a5JLNj9cC1OvJBlOe83LplNRMWC21JM5LZ6t
96Rn2BM3h9jssKzmGljfkUX0LFyv1EoKVvsto6c4cYroG4HHLRJG5OPqFkyIqzdsxWmk0MlJHvru
PaNdgyEfmVnht/EX7hf0tWJPcNYEQvWL9j4DjFSZ+prOR2Qlj/bIDl5C7Lm35kCp0mrHJNf8xsTQ
5kql6YKkNMLSCTqezJq+ast0JWFtjeZMx9FTePVIiYexvU0qyzWLEVfXdGPSetNHnQKfM4EtQG/D
0Z6vgWenYQiIWpHRv0ZmR5D9WgmcPZTPLIrPpTRuY5LWAg+CQclBIGdYghZfcyM8oOmYD1yubRGF
e2zS+8dM3drtmaEbLBikzarfafvuiOiQyn2otNw7ynLfJmVgFV/SGhqlsVGjXYHT9Jw4XrJ2ocyu
zTTyz9nYGmQP1MaKtgbJshLzZG3XWjZ1be1nZbwti/G+ct7wyDvXdKMMQ3OHkVw9ls8rj9ZDbxVY
MaTWj3Ldy9YrFreorv2ul3vaGov9aPh5MKWfnWofHbpCuXVehLPJyamqKYfl/aYa72W0n+i0d9up
r0KhbwRcZCk/5WRyo/iRVbuaJoY+BIZ8itLexWSd/PxXhZBylphuw2HqUn2zrl8zCctKdTkjxq2J
Y65MQUuDOENUyYDuRH8N2PZ0V07Sa4ew5dUtPSNOtwXmCWWxS1oYLc7qKhlwtOZSjbOfp5pbU5eu
s19SaYP9PsajfbQSbVuSwpUmFsXzW9kPBzm6azAer6u7OrZ9qR383nnXBc7eSXrKGF3IPG8sm6z+
uOv1/E4yWjLjr9IevT4ag7El+6sFRoSjP8Ypvj4R7crnaI22jh3azLhMXH1SqziU3UtTRZ6zklvV
xmG42nnLdHL7ax1pnPC13DvCgxfgdXjx9WbpSQXQEoHRGTh1J9ePzUwQdzrXTERQ1zOtJgXyw+SV
ZAVzq9OxA4iK4Uo7sgFbBd4LTGUyp67+LYbqxYqv0vTZXbxYgWwQNUzHN9rIx7KcXx38JGu9RJ2O
k81GKfNjvJxntXjI2vm+myuY9gSxTNroShriZUgfAG5/NW1zQlVnvVnYCLbgX3S2iyqThkgpn0bc
MF97eFmKpFxa3XkxUHWhO/EMS9dD6/3Urs5zXk07XSinXh9PSzSHAigtnvBbVdqVBbL7NCCvv57p
Etl4FVhz5hajtOM6VJcuocYkHYvHU7/8mh/sXjv0ff9TnYCiqFShQzRtYjWipVsb8IGlx2SgxdaB
R1NojhiJei93Ntlvt3LBo8lgjVheL92H7DRhqa5+K0PZK/U9joxBXxtSOJVva6QfDOAGi4F1SR6o
aR7DgIL8L2P+XP+cBaDodjmrkeJX47FGpGP+qWF+nkdPRvwj7pz90OQHtO1+JlhgS84UduviGRkH
xHy1R+xulK92fG3x59ATK8DwPMA1KUjyJijV6U50xexaZvJAUQI6wMdB3FWcH0lv76ekep8noLtm
fVpaY6fkHYoSsoSrudUzkmIORSGEX+U5z8DBT+yvJZh0ybPao6RMR61jjZfHeDna0t2c8cq2IikT
TOyfM3yhTdJ8p8emwEarQq1NTKw7zFxW2Wu7i4GG2yDhb61YhrdG54c2Xb8aDIS7BisVie6boM5w
un4zUfcnzrPcPVhZfZHaNnBydV+Jhf51uxHI+sQaaKj50SFdFa2z7xqV2owdZo8OgkGNa6Zvk3gs
aVxEjrqXe4vOZlu7fYf5eIefqqSfs3wXA9q+dus2cVdvVRyz13MCFt+eJr/GpCHQirYATv1gxNBY
xurdvjIb82GTOCpDsGFz/TdmMVijr7uW//YMCa7/vnJFo3oNVpLBSbHdBppan1bXuge1JD64HBRS
xAJNSf2Kx97JyLVo7bEnYRBrcrHUwZWMhF6q8TVHNepCSNGI0vbMHk6LeQ+d0c8Z6+SHqaQJ05FK
z1r3KGornKfOnZg6R7O8iQf6T85dnGq+DOhlkFuvX4ZHrFzeGwf+QVd5Q/kWMXKdv4zuyYo+1oFr
UrI2vdGErU47GK2Psfm0mqfW2pfOyJ0rgm46zUm1EUMaaMOdaUsbi19v1t9Ux8FoNPtBDKFwdB+x
VzgUjksCcOgHfKRObZeF8fJWLbvEOJRq6ZbV0TFfWlkEzaS48Sr7El2DTA5sGa6monqpaUHNfxfs
/YYWr8KMTXXIw2saxgtcCgXUl5KEqdT9wLr8pZmMguM4hbS+Hkp7LzXb3IqDqd8txvouk3Z2c4/Q
FATIeBdN26htt4OEsGclb5KULtUwbCLF2MgchIXFHpLPOa/eU1FywgpfMieu2k97mb16tl9SDZlJ
x8of7UzxlBwwvQT+bM3UE4IwmzhXyK3343Tg2tixwcO+k3edQhzIxy+TKFWLZrsqTzHWJSbP37L6
SzrQYowsf7H1974fQcqlFyc2XW3kjjYq1LRqGkjrWm2r0S59S9b9eb1gFKR4Du2+eV6CSkuPqLZc
8Iw5TiI/2ua6TVJ1F0nyVq5sqjr9mKTVRQHI1fcijKgJxlLftPm4xaXeFYwtlOIUa8/58lpnH072
kU3vMVeAgrZJfuy193qi1d7fxcZ5Mi8jNVuFVnBMJ5KGiSQVQb5+ZOLVWV7z4WuGblUtZ33c0sMH
JijbGzqoWmIEZg5N4XQdX3dKDAXznoGi0lV8wn2sXmy6Mo68k/r9PF3y7hQ3Z704KckpVU7y8jGr
Vz3vR7ahPzb5ZpCkC6KgFaFplTOviCAm59PyI4HYKawz1p/F9QZ8apP8YTEpSNsyKNrRYzE+6/qj
MzaNBrxRcOPOwRw5wZx6RCIbBZfk0STfNWjCVwkan7Hfao23Ak1BIHBv6RRgcGW1vVacr+Xl4tzn
0l030D2qTlKkPaxadzS40mKdUeAWWXJGb6EwoA2T/a/3xrSLyi9ESoFbHAf5Q5Fw3dU4UNMpywIh
vczpczd7qrKnVVChGpVPV50acVCNsNEcv6yXPeV/YV/f92GwtLOUnkV/Z+hIlzDtZZgW0708TPm+
GmztZ7aqIeyiQ1G/qbNz1IYHXcxoMVcyajTO+1APdwZOg74zvhvyC/7sGyqtTeykOB5id9Xj1v6L
mH9ZY2erS9rpKo9TDBc7eS0HgO3Ds5S+lMyL+ke78bPG3uvJ3iY13+rWpzQ9Gj+rbCd1IhCLHgr5
rJR3UPkZa3gitEfgpnEQRwj2CO1pKRWvIB5PUcu+PWvFeEnzsyWSAIH0sFCjn2ZySYgIsoHADzki
AwMKPzt1KyvsdpQzpal7g/04SMVO0qh/ZL6owZnpCaRkIA90JaXHJv4s4/LDaetgHZ2jrMUHU12P
asPoWQjNay2wvQiwFuThTmoHBuE7bTcmw0ecUFK6AI85JaleZZupx0Knt7EtTsAtJZqvjs/4AqIT
LJg5H+T+Q+2mDbgpV6X1UdDIMErZ7xXpcW4+oV+1gl5Gw0+q7HmY6kd7eFRkKfgOTsG61QjTk1h0
wwRQsBC+VDG//4v22D+DKiznBpmUzWXN/cfn2mLTOqfG+hYyHhP4/wZUyWkq18bC52YMMoet/F3A
5A0EqcLCTG1sEGBLh5g0r+gvALA/EPws5wZgFJetNvelxKWkmbssfRulMcBWnjuWiayqh3PeenGh
bkrntx3Nj0Ui3Ib+a+x0fgzlvfpl5vlfnuUP7+RW0wuWv1Fk17+xNRhN+fn3XvWtLM+YT6ad17wS
uTwvjLIYgH9rb9pXTNDH+0NaxeL//R/l/9qr6YxpWcIYwjk6C9K/AX7+GZ1l3crvpFpn55EKv5nL
pjLKULPPlO1uVKx/Af/8QaDasm/QP6kc99KYShMqprTrWm9Y+zBuyLEZjo/Kzspkd5bwINS0HRXj
ITWMQFdfo6UgDb2rHGYrI3GYzogS1We5G+/68i9MjT8+2nVz/MeiFmO+ykkM4rik641dLFz1LdoD
cdMc8+GTGfSuHbZV/wzaRzdPDRLqJioWUmsh45C7BTUElRCugMeofFKN79F3rVu5H15HTTPBQaa2
9Ok545T6vS10Ey5auxyEkEG69oxmF/X38D1d9qvf9H8t41R3tdWtfLAeSr2Lh8/3nvcmWlhTruiS
YyLZqHqyRhnqf+tzbzV+rE7P2ynteNxF9WPQhwZtkO999A04EEc8tVoHmIhVf5CLTTp/L9Lf6vkk
2AlU8bgsB+Vjfa0///1htX/GE1r/S80nVSXLWCzCsQ46C5jHaFzVaGmfzGvK4Lq4S0uNFDC6ONJ1
Zo0wSMd8cSqOjf6TEYQkHfVsn5JNNBm2WKq+YxKxyXHKbdfPakRWdprP1+l8KjvhqPyQo/exfXBU
OTSlpyQeAUTtldVEfpjDVCoP//5nXdf6fwM0Lesm3lhqligqHf9DMT0uaJVM3YgXg5h+ak37njb8
iUk0f2+L3ur8LLlRmkXLVrKyu7XbWPbLv/8Nf7idbiV5tEofKkVPifbxsc6utcK/f+4for11EwJM
fWjQ2mRtRqkmEOPCKEU0lmwcwP8mEPs/e/Kf1v8mGoyZrMmtwRnI1MRbq0tVH2X9qR7f+sKhyxgx
QN6N2lHUR6t4q8Qd13pdvbaSBNAtd+li0rouvLr9KMc3R3qMrNdU/Ym9urnQsMVRAyd0cZ1aSsjs
xLR26mJTt7815qQ4YZtqw3X+nOYvRuqDZXZtRjaZEyqIL1lt4vXWSR1Ca7qX6SPKv9LsYigfzvqT
7rM3JnfKfL+aVy+2+7JzzlJ3mLNzWgM7qFuGjG8N/R2z7e7jSgMXCYInfkDO0O5WPHbrx1mX/aZ8
GaN9Cz7b2cfDX1jff8CEW9ZNJDQhhfXZgCbRVZuDYhDgE6MatDWXmUa/CfjR8YxYwXGj9hsqYZ3m
uxMn35Kfw1n2v8O7mJ1amiB6Heb2FEfb6W9Q6j9s8lvNRbWO9UQCP3AYvuyn5i93+p+C2q3g4pJK
tT22wPWr8dXAXhQoKO0xD9UtPYb5K2jHDd1mjhVfWUxXllccpplIxJbfiF2S76j2pz40ioWmIYvN
VMMy1FNcrz/kVNw5egXawLzYVeKjLBgqNJfn1NzF67aMNS8p0+NCPznXjiXeLKn2N2b3n9bqeqD/
I1Pp9WKq1lwhJ9ijQDB9T4XGupXRGgXT7C7hY9Mz07j0b4op11D7DyHgVkPrajaQlyU7JjIYy31C
nNia3TfvQlP776VIxTR0Ldpzh3RFgyEos78kqn966JvYqEgljOuGz03i0nNGOh2ASabveSdat2pN
MnYdpTwgWq58MB39XrVxq60kJLUSxQxXxPoRPZm//v2O+MNWu9VVys1YSCMwnas2ich88c2K61ZJ
yZxEHU3XFVh/rOe/KX384UIzbsqickCnXY9KcjmnDTsHPDoYJEsGJmH3/vfW4+bo6RkBZSq0+VC/
DX71+3sfepOkZKgxy6nNZut+tFZAF+d7H3t9p/8RJsoupeiuyRNBMTLmcn7++8f+aZVvjpxqxJ00
qSolnDZsLQDAZdx4ltBCrfibAO+fvuLm9OUq2po2SFx05RlK/B7NS4ZRvZP/RbnoD6nurXLRIGeJ
Jik98XOZjnM8uk4xHWzamYt6D5nne2n6rYBRVuiTOeco56olMPOt08ebf38BfziTt0JEaquPwyIU
OPUv8ZP0vY19K0Jk6jUDW5kRgaFEO5r6cNr//Wn/EElvVYjMKEZ681qtpPk2B+REflUnVfDvH/6n
pbg5jqqDpXAJ2/HarZ3G3aJ9czVuTmSzZAadcZZYiM1yxYu7//68f9h5t1JESBi0KvphC5ZwgIJ7
hOtzMHOXdsmCSF//8iV/OD367QE1czvuM76EtugV18F8QQf1pYnvXTS3AkGagV9ILNB0MFuRuqau
+DVww39foD+90Jt6ITZsJR9sXqgRoQaH8sNfsuY/fe5N0myjJ14uC8+sGv70IWXhvz/u/1TH/5Dc
3GoC6f1kOLkzzQcZTtiCJmAGJm2OjxnqrNL8ucYjiEd4RQKuxtL60ixD4dqZYC5l1TUZZxU1aK47
U7UBAEPzaJMwazSGnmU4rc96tVwn/YfEVj3Akld1UK1Jnp1SD+zFDOuVrqwWKubo0zDzdCQ0ourX
lR0h5TJQhbeVIgs3h6OJYN+8Fgdd7oFqPgqg3anJ/Bw12dJ6Z0QfKFRZMa0+k5FLUlThWsw7te+C
Hn0/u/Kl1TwW8bJzMn48/DYYpvbPqxJvEphJY3kv0POP9AdbBZlQqvBRnxGwA13wlyzEsK7v/5/W
+aaXAlVYUchNJ5S7e7i2L9H8bIA3kgBQ1vZjvbA+0duUSaHqaLvF6Td93u0XYTLD2Fv9wlx+2pbW
qYpQLgefqqNcPjuMyht3tD+vXYm83ncWZCK1Dq8SJLMW5MAAYnkPVDCMdQg7/HRZ79r8M1PfoT7A
cHiqGBxW+nZl9jwPm1kHx7LGyBv6U1v6KTjvdPqo4X0hYeTpQrgFYGFrnuEBbXUl2+RMN1ZASQWD
euMT12hzOmjDz7FwwtKeQiOhSQJCe/lVq78ynErmaZeBy1Du+mIjOeBumNm2itc1u1n9ok3vTebw
nIvqrpH6w5IzVBqZVEJSFlrtdUDKIjAmuYYG7PSyCJDS4/0CZD4uWYnsbDGTg6AGRgoVtBTZfWl4
EEkLBkzfFonuzYv0UPdgPt8VZXEHis0mqTf5mr/M+H8X6Uu9zkHdHTRzU8vM6tFzHJTOt/jhVL6s
WCFPxnSRYJC3Ov+zmo4gZCXZ1wCMD4vqcgwa84wOljs3W7Pp3U5cMNDwqnQINP2jaI/GYviZWXna
pLxWooWmCCadpxpT7ZeJjDtWU9vUQXV9GoeNvOJsDSelTMTD3DZX9JdmiIdl7H0bJsWgSj64jXBO
78FNW2UVFAiUW5LiTem4G0Hhx1bhYSu5NthOJOtOgmClnzHY8wvg6I6RY5RhewqPYPDVLUiWMQaK
dR0wBqoe+XrU7ZRIbMbJROnU2StQPZ1ohlNVBonVbwdmbX2aBAVghbybw9b86sdok6bOtkJbU020
jyoGOg1BK2ZAa5dyYKaqXxWPS6ddJWI8U0LatyvOhfqZWvcLVAaapB7tEKCpDv55pWdbw65PDG+5
8g7XCDDRj8JpLvaKJhMTFMOV4CNI0snJ+lPD4Ledg1L/sWC/u6ZHC/m7YUshdE+/7M5ep6PiPCjJ
7zmGrakASWhAthu1N+tP8jTtnTyko8RcNAoN8BZ8tTvHG6Z0aHB4Dhh0YEGOwMLhNCkycLEKEGYb
TMX6NNgQglpgo7LuVrwxvXrt5leZnQg0amZIEI2RV0Y1UKnSFbHkdQsaJNi+rI7latMrusciTbx8
hmJSgkxdy82k7WVgDmafAGdjatmA9i0gAbzXuQatcNdmmptYGj6JyPyVMBu7Y7rMG1SgkB4Msvwx
L22AA79HzXZxqFHEXqogp9Mnmkde+Gh6GnpBmvxgwLqGuIN8uIp8ljDeRF1uEqYZdvZULg9CBmAe
Ox4vA4zVQYUx7FTg7R32Mc3IPn+Vyg5lIg0uhrotJvsSG87jaB2Ab5XAnpt0P6Fo3swbszNPAwHa
Ej+kAk5gDlc0Fb7cINackVqhuMXYBPRskeRB0f+YDc7nAEwHx5FR+41io6fKELAW3W+M9xZ0az+/
9HMVyqnF7PWS28hm2lvAQUqfe0OCd+SV/Djm+3q9U7jClPRVDKDis3fH1LdNYwI37LaOJdOdG90a
KmdhjK4kc+gg/NyZ5aXO2caz4drg+mVnuzinyMKuTVgoRtfe2D/bCuhNMPZ+nSe/5azYx8ljyXyd
s3S9ECcDAJT1qk8VIbIK1j5+jZh29cCCS6c8mfGbHQOFZ8P14Ocm/GHcBdBQwxGV7ZcMpEeFhU6d
r/dmKz+XYOKXEnrxXBGXM+etlIiIyZx3YTGbvtnPXmfQeza6+mc3mrtRPgJKTVCLQeMB6jAKpGa1
0dJDP/5SulNanFT5pz3Nm6zmVp4ZSoqrZO50UHWu/c+lb3ei0cI8ewBrGCxRdaIC8HTeG24wXf5o
NGgyQwPsHfC1PcOjqNwqlnPq1NPY/WqZyMeT1yNeb/boGMZNsNg7o5vd1nru7Td6S36Wjn5rvhjl
l2Y+jtlPfMN8HSpJTNIxVL8seAwrzjuqsC5ddt8I7FLix6x7KdMNJyqcov9P3ZksR45kWfZXSnKP
KACKQSFSmQubB84zfaNC0klAMc/T19cxz6jucKYPnS3Si16FeJA0Iw2A6tP37j2XV3NTfR4m09VA
Jpg2Dsngo6VjBUaDC1t1ycQFI55bLZK4wRMsD01uLocM8UDWxOsuvlFFe+xzfBpocTxk3hXaTY/K
hMOUFwTParoxkxwdLgKWMLoL51t+jZWJ6MiU/avo1VltXhvO/aC3LT1hrFSjHvapcfAVPeHgPGGE
VCJiP+FSssl/6wp2nP69wJunp3STdeNZ62N1C3h+qycVWPsxYsraoOw0uFlT08QvoxYuQ7pTpK2h
R0rhgULtxu1+R9D7CdPC/8x4iwhPVBhihmMwXbSNtdKszU2NM7z6cIZ4m1NatQhddJ0TAoWdHf8A
6b/r0DOWQ4T3TX/MdnaTKDY3dVtn2SpzQ+o8e1XweMYFfUe5b7se0RWGd90u68jY1V2BKjzAq3kb
pChD82LjtYiqEAb/urJ1vhGNf1RyfeqmFG3UJWXU0+nt0SumuN6B11TXkd3tGqNaaRZjnMa7QWyr
cj6T1nMtv6KBXdipt/KLfhHNeC8xYpWoPMbYxZF9ScLIYsYWMcwYSI115XRHZIV6vI7LdF2CnPeS
qy7HtBrbx+akJSwpUBn1tQ6ueL9cpvldYl23gA/mdljJQqxNNa04q37NMKEGybzRIVQqhgbTNYHp
mwIjp94P+MR0e+WiYhITGUTmfQ+a0cdMEqvzNHpDSuuW/WHwbmL2qXjI1yFnSdn553GCIo1uvqKy
wsDGnKFIiEkcsE43B0hB1iKrNJbyTY3lfmA6XSMKYjmY6y9zdYT5QyWEXdkvHk0D9DWtxBOGtjPO
3Cq8aVm4JpwAY7MJqvPAvajrVauv7WLemfF+4ro3uLlUiKrYKHbCDpeI06gLDqrcqnRvD83S86LV
zHLm+ug5MVtIB3G2Va4deZmzKJtVt7DbglUcySdGIvHidDdDdhPhP6MLW5xa1fq6RCgHMSOog41O
KEDl1vDwqQnzTKcXs/GFLQNF5rASVE5lfzPFzEnDjanOZzbPurqVs1yF9tYYF8ON35xX47xQp1mL
eQznazu/860rN6nXhB0vHIbkujvv/KcGX2a6H1nWPMpl1+JOPuni4QkkXPdZf5HAJhJs/82tGh5M
8zoKX/v6qONHhbdacy9k3H/CvSjD16DGS8ULx3dFrU+J19QaLLgS6z4jLfIVVCivIlw4o49umSC0
dYcRsc7MuzG9Lpir+yQPILRdy8zeB7a1kZ66IZR7nQRHgjBkUm/KEvm9bZ+1RbTPOf0oJOJF6qGc
4vIEE+OC6qFovmTqttH3VhYcMAkBBBR3auyeDLM8pjzShf82e+N1T/YnyQvEvK1ygs8a+k9dcee0
rBAmRoaoOCjUn0LzAeCW1kZ4i8Br2WAT7U02gem6yBRRZeOiVxcT6Z0lSrfqRVk3vV0saowYgQ+/
wLl3AdRmGresmZw55X2fbrvxKU6mVdEdwJWdgkIpW1FhOSyMljjPeRRFeU3q8IKHDA88PmaiG3jY
X6z4pqO8MLn6wT3+LnJH2uGlVkfBVNi+ol1Cub+2ERK387nrnOl+3EoZrCCAtOZxYv/InC8xTocx
eHDku0Wkn6eLddgXN74T3ueYtTWYERgoLRj4VaeQxkfsQAnnzxC295b/aaVAHaZom1lvqp3WcqQM
QBW+rJ2dE22nocLJfrQYYqYeZ9/mMYkLDNEJurkOUzsYhr65l0ZzNAtCY6qo5czsqd1MeV10zVME
INsLOjxY0dYJABkwJfLwIPYtOs+sXYe4DhqnuvO6YA9T/2LA1e9PqFrTVeaBT7Mw3lnBciBiJz4d
xQdKIdz/nXflYv6P1MXJRQM8RclNOwbM5ljGQ9zKgAWyOdpgaKo4AwynYo5YvcAYNxFy3zwcVxLT
hN8ctHlmFw8jDTSRThhF5mWiqMjxclievClnckJO1zOYtnm/a/r9aROy0+pDO+kuVmKJ5XwpawwR
zu1ECyGj22RgyZrTcIXhA2TFXnfIoL3dOB6aWF76ToaxVp8LASQ3RVRYteso3MZAV2ST3SjL2bY4
YcK6u1COOMBN204R0qmBsLd63M2O3PudeWxS7kdWJAmIeXCfDWw/KmeBam5CBP51/aWv1cbP0Dff
kdlTTupsyv3bNBl2lkR5CAjnN9vZT/oHnxqFOJf4MPBMHyeMhfiio/r91y/8jTf3o23yU6twsHpv
cOxqPMquvWcxu1BgekaPOlQAhiAjaqL+lxmiT/kOroEaxFtiLjvOhnWZjHJvNvNDJD/iILwI1Mev
f6nTe//odzp1wf7S+a/noEI/74ENS51FQhF0kigPZfGb7ug3+tuPXv9Th9FJZN9XKSO90hSrdjbv
h/CQ20QVDR/auA07i8H83hpQGreHgT2xm+KL1L+ofhu/+w3I96PfwP7+LwRQXnjcg/yF9FFmHPb2
lOEHqdYoyQ5qCHBdkDJZXI7kKGiczg17VWazy+RnbXlE6jpCVZC2+X/X6xef2pYRRjCdMBg/RsbW
Gu5n/Zv+IrvrTy7lp8al7+X4N9ivjpjvFxUZu3Tj8CXukEbccnjGHJIfKYCI8kiXOVP/XL9VKaB6
a2XOzW3BjjJHzqrCpMZesHawSo/4FtKc4+91Xz6L0Nm4XrdxZucQlf06Mp4dFOKFkJdB8TSU/XIK
9TrLHqrZXw4Jbrhy3zRnanrI22oF3SjAEWu1l3UcLzOgIjWN5kpdCXmQrKasacvSO8P5V1WPidnR
XoNt0/I7YChjdW8KDEHJvPTLZ1AhqcLNdmh7iNzmChVIl/kUj9jkjfYxYqEccRyNRXbqJCyV0SxO
lIGqK6kqXpKIYjFBqAtAI21xhkbyvPXGveGg6D+ROtYyPQvMNSZWZ8auWF1Exb6Z1NKlRWjThxhF
tosBcSUcC4oWM721d8pkAdANj2ox3cdtsaq7aA8wFdLWsy8o2/U+qQ4lLTailnT4Mo8feREeS4w+
VYR+GhcjhBZbbN3hLABXXZBrwIjsbJ71Ra01uzF1O7vqYMU8K9kqHHGAD9gZw63ahK4FbcrnUmN9
HZ9jxz7Piw9RVLtUTqu0O7n7D2V0p+v5ORkofjx8g5615si5LDU7Dja9Jr/rk3M7OUcoCtxJxZtg
ehWZtZ7M+MZv34PozbGjVTkAj8t8Gh8xZ61kUdvmcsx3RnnT+uVqFuXH0OS71pg5sz37zhEhOXbX
9iwTYg3PhIO8s4SqtOi97GrGTD7gN6r7cTMUigZSeobh7VvCeBilzxJhQZQW6658SmgQdyd7JSBF
f45pI/nHzLqI5vOW6rGewnvXeJzi+hjk736Eq9bNVqOo1hO+gm4ILpxIHNpQvGpBBwLhRmC+G73A
e0ysVuOCrS0JWn+M8W1BF+vKTQBfI8+cq9g3fzMH+ckwx/60p1RJ3HPLqIGqo6dreDuG0cqQSEgi
3HHz7xQOP1nL7U/7C7TW3AYiNBzb5D4jZthtzgJsrb/eKH4yFvmM5w7mnEMKldSxMHdxSGDeOP3u
/Pjjdcv+tEX4oaUdOrvDcWzOu/6WHeA3L/yT6dZnJq4XiGLIfTrlHXiIXs2QwYDIEXacm7/b3n4y
bPimEP7L9un6edoks8uFxclRJi0Zgh7tskMMskTH95G5nXLJOqOXgSOXv74SP7vMn9b5fLZMfzr9
WXX0IvxTZYinDwTAr1/9Jx/aZ1iuTKIomzuuc+iaJJEfR7vFgAqEbvj66zf4dtP/YEP+TM6NVYuS
1hXsgN50Wqn3utYXSem8WiFNeqJ5NStra735/cjxNr3I1JOsOZKckvAw3EFZWnUl4LBw2iUlJ1qz
eA28bN/it2R4t6l7ax3H6TGnmv7Nb/yzq/xJyWZ6U2iqcmTUiMPQixgreMXZkN4m0fNQPoVjC2Ut
fJ5BcjlAP4IEpo9vgDRrF8aAqqvE2tlgRpKFyUjpJTfeYiDwv/7dfvZYfpp2NSq2oMtJeonoDtlE
JvqDv35l9/T8/eg6ferqVJyDrc7hTmjz+Cpzp22VheugHfa2N20LbGmGVS6aIl0BrofyA40jLx4C
DEIWTe0w38l4WMbeFytGSVmIA9OmhYrQpMbLwn8NY1bu5LY6gUpoa1oWZQaZoCYO4QEWVNiA0zJB
uqlk18h2LaLnRL0kbrnGH7crp+ShmMZdgtw41VeCYX5OzGoXfFHKWTbBNtegH+bx1RmdG1Kj6RKI
33wqP3s8Pq3kUxJEYQWS/2ilBU2QdDkCDCbsjUnun/r1//wuX7f5x3/x77einGodRu2nf/7jXL/V
RVN8tP91+rH/9W3f/9A/Ll56jO/F5+/57kd45T/fefXSvnz3D3xlup2uu/d6usGPnrbfXj58L07f
+X/6xf94//Yqd1P5/ve/vRVd3p5eDYhm/rc/v7T/iuPEs/9y951e/88vXrxk/Nz5S1fDGsz1y7/8
0PtL0/79b4bzhxRCQKVBoC0tX57GvsP7ty9Z/h+mJ03/JN3yXTM4KYvzom6jv//N9v8QlhMIkikY
d1nipO5siu70Jcv5w7dN/rdt02lx+M/f/ufPv/rnU/DPa8LH8ee//yPvsqtC5y0Omu8fQ9cXlsWb
SOkGnvAs+/NGb3ttUPSd/oJGi6HjCcLUjUQZ/+Uz+cGbfL/w//kmcO6lcExGFZ8FOA4SydAcwy/g
AqJdPrV0hojaOpgl88Nfv9MP/5zA44+xvUCKzw6N0J1BN03BszWlSbmwhqC/aacct+S/+za25QhX
Op5ne1y507r7l110DvIx9ir3SVR9Jte5mXV3xRQxyvv123yv7D99brxNgBDZsVwXwcCnZ9fGcSBl
JZ7miGFS7CrxGNLXXajOBgYYGWCDfB9Xcz5lv1FA/+iNXWGbrpCne9D8VJgl3IAd3IMnkcVqJays
1cAtIHvOSdXRyCYfoZy8+GIydPWbgvO0M/3vtfuff7IruEUCyRPD4/L9J1vowrBra36qbHQ+92Pm
IEwdwAbQbmasbe5aLAMAR0flo4Z37RbSgCyH34Vx/OsNa1uea/P5c9Pa4pvm+i/X15t0mc6l/dTF
ZMJ6VXhXlQbIwST794TDpz838CCqWKYHy9wTzqcrPBioPECNPBktNAPVudW6T6ZwGYxh+Bt1kPgW
s/3dR+ux/PC/XYkDxpOfxfW5ZxiDWcFjmkSIM97RUbtSauQ5kYC9b3XNiJ3eZBI4S3tC3O9TsIDS
9DJ8L83kzVDLvB6+SNMO2BLyQsWvylclR53aEy9AdNkKSbYAJTDnFcRmzglJse55RmZYwbONXb/W
0sXbHKbeUVQ5qFSpegDU9ZxFsAhVY71JWzrjOu7nKFg4KhZYAKwkpC5xwp6mYSV8gx6+EM1RCWs+
p9DrzjTd+nGTuYnU9PK6EjgDNNjzxoD2eS0DI3oUXsIZH22rydQ4DqEGOHEMHyKxRH9ZVl5XbZx6
QEmE+zChTpCWc+v1eYbX2nback3zTrXLbJiTYGmmWfHVcv3YXadUe/1eOXZ9hxjepDND5ZRCj80M
f1fqsNmXqozM5czUATJd7TJZdudC78IwJE1k6NQ0gkkYp/7OJ6BJHGcaW/CIE91/iYw8+lqbucuU
vtY282bX8j31YtXSDF87jz7+3LsGnfPOIxRoHGtJf8LyRnqz5tY04qg6VK0tIvPWkYhCTfBWljCu
iw69GBAQNeYNJBwFpXZOrpSrUezQ5zDSNKCvKVTbQjGZyrLu6UKUAyyeC2N2yah6LstCx+Lanp1S
npDWbtbcxGZ96runcWoo73YogqIdt0GNY4h5YAeCl/NvnVTmxnLi3sZGkrhR6coe3mtYOP1pADq3
8i5Lw4qiY2lABrOgVviai39iX0QMoQ2Io5CMVp4d+tWj6tHoOgTs+V0Jp6rCZKH2felJGF+d7brt
XTpOczIS8JLVH3MtumoR26ZXBct+bOtSnfUizLvpyrV1TFs9EaUASUH0lDuQ35uZRp7fN1EdF9XK
ZfoqoC1UpShXjuCtMJDrsKz2QdWMSAraChtsFJiJeex75ZnbRuj6Y5iIfFy4OE/Pg8gjYamwMvko
QBCWDDG89B3qsB1+lGPdORfNlMJgqCtV+pc2hNHLVqZabUdWvehhkhEtSEvmpr316zGbr8hM66/Z
FtzwcixDg2ZZlcfPY9HGPg5PU7pMy5zZ4sOwh7F4jGyr7LbR7Elx1noq8nZ6COp+gX2MbnlMdy0+
WnlUPXkIlBlpzE2u11jWLAMwG6d0eKSjX76GUTK2Gy8U47wCzG7xrc5oMvgN+rALnwYV9zXlca6M
+wm2nriz5l6pS93SwtvISZjuU4yXDD+/l5nR1yBrK++t0ZXoJca4yYJh7HaZXTwCIAtQBI487gFs
pcrDza/aOGjP+6DNEAP2WFiVBD5b9/E9ZXWddktdR/5wN4kid5l8EAfFeNm0bPfMaMKZaxmFdHOs
2LuaZInoQnoGztB86NPrxvWSARmIyaoDfRdKlIUhxlzruEFWNnWlzempnCMGUnV6bcEBvOpoC7aL
sW6YkrVpqUcAN8o9sWW19cGgjt5to+MIjVfT484Rpe9N0GotD0HB0EfnUAOdhml9l+htqRt2WJ2N
jIPs0SPaWqTjQzNW06ld5fK4YPZRJh+RxzbUhFpCQnH6/k6FvntfGHOVr5wwc8JVUMwI7/oYJ9XG
NpR76gB2Ol8qt47w9viQXadBGCzz8XhlOZErlkFhJHpJypExQKsKcTNK/NGXg3BY2q1Juw/5YKNH
absaSjwJIc+mHRdvXWr2d6M7MBL2Izt+j5wZt07U6OaLR1jIeVm5aUL7FODRouuwocM1l9NzweWr
wQPGjDkJV0fm5VtF8MUNctyUOe7P4zydxichbM/HZmii50m62SuwqZLJVZ1Xr21WGJAwNbzkcswL
vY08e7jISR7P9onhmLB4RpBbq1jM+tX1M/e6r6b03jI68RLjyfeWvZxyXHBtpW+tJG2+RKPl3Hem
MbyxQgHaKDpNK5RtDhBH7Nd2six76W2Ytc9oL+bI/xjDkWbYzNugBKsGoValWQ/cgSlUXo60nXkz
2w4ik76tmduW1Irmkjw31E1yUBaYHKg1wFXnIGkh41pIqEqknLBscwQo6AJstEx5LCprIcJkuKDf
PRxnatGJaADH/uh00p7hXhluU64A2E421hzIYGen5zw66qIA7UGCgSNPUQbBzNxT4OamvyxraI8z
uyQsnliObyIvfdBR/UhjcpyT8G2K/dxetEEkhoU/GayFtue0McI0t7hIG+Uze5+H8rUe3Ib8davn
unCyyl48iVtpVXiUGRuiQxBM2ZWfI60xw6RchXM5qC3fjag2kk2frJOs6GDynQRnmW5AZlSGSp54
ZMibHVSOp9KGaAZPJW0H8LB26d6IhgjKzbca+//BofWyfM9v2/r9vT1/Kf8/OLrap6Pmf/7P2fBf
jq637/Xr98fWbz/wz2OrLf7gpGafjqYWYib71FX756nVkn9Q/ZxOpXzNcyXH4z/PrI73hxWYNq5N
vmAGwqeq/vPM6th/UEw7TmDxHoFve96/c2a1vE+Zi75tIUUSQnpEaXgOB+RPBzCtGx34UHOWXh33
Bx0lxrpPC/dg+GHxIgqrewSvgvk/RlbYTuMXwSoHY66tL2Wj1JketPOq0PYsg1jLfUo2xmMUz/BU
u9k5a+NYo2t3fP/JijHFlqnKoyNC1/wqsNv0bCga/TGEDvKuVLv7YD4lKqikvjGaobqw4niA7Tp0
V6bltOej15HGNrNu50MUrwe3gxc9+saaogiAVmAbDGAqlIutGe5bayLGA88+WZLmWF1Ld3JunRr/
pTCS+LXw4SD5ETIyIVAvkEjRXuPzIeOv9dzd2Eb2GWkZMym46ERdL0rOimY4t10ThhKirNG/SS0F
5M22bpUp5FJyjj414Do+BqFeAhlxzissmEcdglo9YWsu7a9qgGc6MCrT7LFl6h/qzK8ItGg3sTXD
vveig41YwgvvKXhuDDetCZpxh6tuUhmEkyEMFmY4DI953ZNFTTgSv33XvssB4JtOU6SBsy3Y2wB4
mtMwvdJ/o2btsmpPWvVdMecDrbRAAO5z4NFBpB0icRHbjrudIURdq6ywzwkZLu8HIIlr3+s8GOxG
fxeC6jqhB1Ea22Y6HKJqwIKfNN1DK0YgFkOUjuvQqYLLoIveOiBQVgznOaOLs0hVJtCmoScnIVO9
dRG8SaAu7bUQKNPyNDS2per6VVk6l66hnJWNfNxv2iejJyoiqsRymIBbm6OzzzMYuk6F5DMCjtWN
D2GJkmyiyRIm3asv9I2bCL0ek+TcVHZ5kFOMFPWknBBOXKwLVFVtPx4rAwhc5i7TsmY3hIxFwZWs
86y/722JoKQJu+jMqBoDoQqnVUZkVo3mI/dI9UjkXsIueuj8ODlaEc1XJfl0FiHlKeYRKJUTqGyz
L5nUxWRX6Hw9VF9tQBq0KOdhgUBr3PsMnx1iE8IG8Fs1Fsa29hCqteyJdqTUoeii9ZgzlauD004Y
SHIXGrmVsUBjFRryzRoMBwe7o4i5j3yQzZbVIdIHB+yFW0/moIf9aavNyVi4EwaIGPGWVRtr0+k3
KbNKwbzUymcHGVQx7pD5Vge7D97r2tobI5RnP26PlhtjBxH4msLWH8+jfizXtRtuetsDSDfEx97u
oGx3Lg+ciHp4hslRlNo69ClD89EgG6i2Gs4sudiTMC+gYJcXTS+d69FIT3DT6q0x6nu/H4pLS7rX
uW1qpiWMU6eevaqxnHlNKx0abZ2cNZ6Ob2oi2hcxpe/Kx2mBklovxxRnNVRGxvimUzAlLZ36ZeZE
wIAE6HwycTDmaLdMWhVeti1/URlHz3aamds+tQaQ28LZdEXV3XLQOW+lwWcVGau8zA9+M6AkFB9x
pve1A5fUC0fnIclnOjbpZduQliQnDSdQOtFKDMNbPiFICitTPLhjVq1QpehjULGDoxnnBGE8BZWG
x1snM4S16E6dEPmtJvlhynY+cmrE74X2z8Dtlw/OBEg9Luq3NAI3kLtMchsHeqNzbghrr6f2ofBR
/ugQ977flrcq0l/zCZNOV5FIk5YXvj6pp9KUgX6h8Oro+OAikeVW9+o90vD+oTLIyCFuiMrDN/KF
PVf+Ro0pgTz9SScbZqQSjOn8wbHtREhLhzVStvCYaL/ZdgkdmAUD+IkyC4htCXXl0JacTMgaGyHN
pjxPhM4vHdgm23qSRDMMsbsBqnuyFyiylbzI3+K1wvc+h97azMTrPDjeIh0gRpfUe7hpbIlvidS0
oDegbvq+/UUXjovYMmqtC+bI9WWj9MEJk2tlQ4kHqk6AQ+jM52mClSeQCLdzDhhfgQR6O6sP4qfQ
1dMFAQH1e5Bk7vvIZTskc3Bt9bFDlvAwvrqxIV+mMqnA7qsjf8jsr9IQLWMV7iVbEehZ19rXMkxv
M19/5Wjvr5yiEiujtfKHop37m5KMjodmysC2efM+qlFmhaGdXxtFTxU8xQHJ0fHsPQGx7xd5kK3b
cvwy+fm9ypzixAo3BNB4ddFXydsQmYz6NfkXleET0RGlIQhFv7Jfykg35bIz7OZBS47E/KkqQsEq
YCSOSepDDsyr6iafqSKXzZAa8Msnw9lLYzSeRV/mZ5QfiSQeLPfvyJyU7kLnZffsG4a9C2Y3v2qN
ridsOCmQlBXEP+BqRuSuMzunku7rMxE3aM8tVdv3Zc4m1WubZUBnXf/amRIEvMp7tYPvXj7YnKLv
HKtoYWqXEYewJs2B3SPIN16qTnc3vW3Xt4aQ+Y1dRs0tpQgtriH3kOnRC2mykFatBdc7Nlm0isAd
Lz3Xn8+BNnSHKEnLravm5L5wiI2oNLdYl5ELUY7ioOd6fOHziNiAvap4n2ZY8ggEu4+Qb0IjoRtx
708ne28c2qyQ/Wk6ZdXiKsm3nJzlcmzy/sbu3HUlXbIqAlOvQhXc0vTC6m5eVLW6MaBhkjmg6F4M
8aYL0ntvStUHbUDMBMLYNc20Td2v8mSRM/1t66Aq1POraW965SerKNIOaspATZc6LRQE0q4l5gc8
r9W/yN5AhkzbmBVPG+XrqVw8iqILrrKwIRZsnFWzlBE+GtUVL1WvjNUUInfh9j13q24b+DyjA1oP
O2h7EudClxikb8EOgzg3iYO8NhMcODmTMtq385oBc3Pdx5Z3X/M4ZSz+Y3Ub+8Jey9gJrqIwb150
3blL3bHNkPZWgbSnpZDFsUSf55EXIqj+wrY8tS8Gj9Ca5nVK/fk+rbqBDyert6UJHhKbVrSm9qL9
KGskzzVFWlNZR7eY01s3SXzSO6p6VY/eliBqACyR9Qr46yEQLTlJjZtfQGV2dmFcsaoXanxOld6Z
U7W1eS5dIz8LJZl6Ck8KZi/akbZjPmiuMS6iyQ6PbEL5ex8jlcpm6K6zXYZbfHQDrdk0DoEGJi++
IetLGyVMXI7uGVae/MbliLdw0MNcWcK0n6u674+50Rf3oZeKy6EjYs5Lp3zVeKO1LIfR2VZpG7/1
eaAIFmGcPmPBRAeXFpQCeSU/BB0YHlW38rYcy6h9inDlIqqM0L8nXn85hVgLu2KVZwiEkOrajrfL
lKfXsRGlV2FRR4e5sOvd2LQn41QcXmKZwDum56xcQ7w1VlaooIGzw+5zW1938+Q/uiIKLoa5mhdE
ykzRialW3MN5a4plkWHfWbjRRC85jrQw1g5tiZgJK9DmlRF/GaZkJ4x27VsnT8GZlnMlFuHo8VS0
c7XtYolhzxNS7WnoWh8JhsZdmUVHX4sWebkWx7QMyUeqNSP8aMr2dV12+7nz7ccKpw9GxDmlbWwX
sFBc7dGszapGLuSsEWT7dUosgRMg6UhddRZ2Dc4VwKRhgCxYWYfaGdtmjUoN6I/fg5CNwVdTnNlT
2Cy+3eeotMov9Ui2eunClGNs/TS0KcaBedKoq7jx4Z+atJCooqxoyadsreyG9PmMBw2lblLTy6L+
FGvo3M1AmNAQZLhtAuOOZLQJA6DvhyQ6IP3A5eeKXdlUOAHSZjz1fufucairfFlJQU6Q49EJwGHQ
mXcE6tg2b6T7AdJtSqB2OpiKDw6LktU2Cd7ColqrUvj0+xgALtsgTG7GWGRbQyp/E+bgl83JqcgG
8Mg/ojjA01mewgQnjX0VZst0lw4+ZgARZ5es/+EmBqO/RmZnruc005fKqPRGhG79YscjD7QRJ8WH
bTTzS1IgS29Db9iMRXXXNwVmMVqeZEzlFBqklcAejwGu2aoSF0a0c+fJO8tc9iSR1NmFU3f1Ic7L
9M7mGMDCxKGODYT8C8EvMKSh84VPp9vDkPVWUZ96y6IxiGsqffdMNd1zSa9zlcrWwBnZ4Yl1yeXe
d5liyctNL7+cOkxxY9S1uGEQ0bZ1TKkiSO+y2Jxp3HvzNjUggsq6MI6DIU9qf2/edA3eA8XOR/RD
LfY5Xf5d7DoGvNYqN5YlQYlPzVS6+7iUM3YR4vVo4k4ErWTTjv/FhmrWHFq2DcOeRw8GKD26OL4x
q+A14/5d2BNhCf0wQQNGPGG0Vbr0bM7JWVhxLIoYoLCsY2eN5IkCVAwwwBODyDIPqtDtHIkbxBAH
SfokWHrrigPDly74KsaQYLFm2yNu2+tMU+Na9DvN4abgxIeHbwgONJzQ6SlH77k/EvwNQ/vEL/qs
SO9ZIlF8NAZMg0kVty9e4rwPcYQ5C73xTBCRlc0bpsHn4ynYPVYnl5QffQiXJwKDgrd0OpsDQ9C7
az/OHkcJmHR0uocArsw6OY0Pgkyd16lPqGqbphe1AH4EFU7umCtJteJc7J6bkUfQCP/KE3e8b6ei
WigZ43wwDW5i7BdUhwIfU05eCFVvM8fiDLjZVudWfqxsOsAkBY5z7t4y7TI2BlDwbWW5z72K5BML
YbIbdPLF8XIRLgujZE4Wa8t4MPNpXpd24W659Ng97MbdtSq5G3pOiCxtmvIiaDkrcKBf2FRIN4VS
+FWwxA4Y/mw/3YbBqan53+yd2W7dSLZtf+XiPhcT7CKCfN29esmSbNkvhCXZ7JsI9vz6O+jMOsdW
Ztnw2z3AKSRQhXLK1OYmI1asNeeY2h7UNrZrMGiRzI78oN4v4XSfZsvLDFRhxzwZcEOV9eSZNdGt
VoLzjlbvvbQK640SUXbmh1n/nA2OTXBUhwmTV2e/GjjjMMNs7k7WtVJD+M4NB05FJgquNAcjtONX
aV4WN4KuDWM/OtN67uVBdv5eCJyzo9IN8kdOR147X0WzKrAgU2Dq7jrU4UvWo1DTM9mSZdHCoHQv
vFSTEMskBzK2fuyFdW+s2mxdTd5C4rQfuw60NIdKnlfB16FDwnb0IIeT9mMa/qh83DG+jhzHPx8E
vndnKj4tPnZW5Q3qhAeTXGbR29BaWyrn9Nq1IIRPnJdVw9/hBulRUKHTGzfNluaKu8/i8phKB/fp
TMFjg3mP4WwBLnY+p53pWVjdT5nQKAVGOsqLZ3bN0MNlo6+059sD+WghZg8GzBjM+5ldFMud01f3
2tFnumFJssQc7jzAHfjLnYZEVv+S/RaLeXSfu8+WOw5HhvhQvyaTPk8xXSLaXOfFQNZCO1x0lOsa
CsJxNGzGde7cs1e0N33RN+elqmlT0PElpNa/IPlmOVNRdXJhm2yFHx0G093qKtzPKJvLMZyJ1GBC
ECHcMA7DoSauqrOEft9Wd2I4kpMg7oz002MRReQ/jc28k9C/x1D0N21eISdDdhX6rCpVnR3zqF+2
WR5d5dTjpyYq4EwsMSPfsn0c4V0xkLusS/PaBKRzgQDmpMrnOs5Tupxjkn/ynMrcla166CLBzA7i
34EVpjtWfjBcF/QLtkwsT4D02jOO6ASsqBpLnQ/GovBjLHSZZL6d4bhh5nQXwhRiLbWcZ45vz1IF
GNJGXFNNgeHTbcHs6wjTFi2YdXa8L3PCq+J41dYNNiJlLcQ2mUK9tdieN0NsnzmS/1EndgolJyaY
mV4+E3VCB0qafyluvsyXzEmKMtoJD61D5F3bbWyfAsaBvHm0eMLBcKSXmPOWoUxecDtVJBRmnfgc
eytRI6nuG3f63HmSmUEJBymvSu5RDB0/bcjtdDK6GKYzZ1pOZkOkCMIbx3rnSn0eY6fZ4mzJt7UX
n+KCjp6d41LKGqrXmaA9WZP7GAv7o8PGc+OXwZVNYR0OYEA6Qlhym8SBCiG7cbKTJe01G8ekl05Q
8tj0+5EVhVALtDPrc0L00MRTnpRReJzJzKHwwPHfk23EDBe3G2FgvOlkh3ksIzUHzJ4XdEMJ+DWh
KPsSzMmLl9aS2OAZAEKMp54lamHpDeYbrT3sl7yc1FPpUfdYYZOweycGs5VLz4QtEt27EpFhmBZP
npvpMxyp5bbEFcWvdmlbzZ2s5NF4lvwakCTgM3TNm+UjaghJjckBY0FNsF1oWGw48xjUB/5TJ5iI
hQw9kXdHW88FFDokL4pNcdN73DdFSfZEhtAZ+SrxVhaEXDjDcFdP2YXbtQe/KQxiQtFvu4ksJ3wc
TYLbKlZV9eDnZXKcfPA8cRuwccxwNIg30rk8L6Pu0ok+qYHnypvSLwgRIMWvT6APLiRAp+CYhhpd
CKisopdqZwIvv1gSeTcNfF3haPZRm1A6leUx6hYCgRTkhi7PYo6cFVzyQyrLh1SGhIEU5D0SZnss
igzG1kQgIXbrcPYeZeJ9FdJxLpPZWdHmwjtYiTSXfV9bZIp9svXwZBEYEcaZtxNGvypdITVuu4IU
aGgF7pKVu2RsGE1jf0dDW5AqSjTw6HkGLdP0cVrQ5if493dGfzG+u0fUcE0TGhZx8dK305ObMdfs
JO51WRLTk5k4u0rHZLl0tCseyI2Ory2yoobc/2D12efaRTsfDlc9MuGTJoU1r8tlP2t7uhzndoIy
PRUH+t+ULaSzquGSOTChoWwmUztv5xw2/wK9oyzlVdLP+zDJF+4eqRDh6C4HV0j7Y8qsIZhc7GRN
1J68GVai9aWt9y3PP5k4vqv2o2OObv51Xt739seB0GTy0TlYFVhevPzLLKoDQ2kKyFW7Khewl31u
YzTvyoEWVvKhRVlxFlty4Xm8VKzmD7bF5L7yrOI16V25KysPHIxrljvamdAfLBzrCQgNWvgg3ilH
o8uRNyu1qnuVRdcd+RXHwdXpVaHiZtu00+MIwaMTCVhAnA+CEIVdsPKqGRk8uX556hd88vViJRd+
nhVX3P7pYPXiFPU+vyjcqwcTTqxUjeyfeutJhMMBW/Gesgr6pFcSLVJG2W72HXPvlzTTxsA9j53l
LOdNPFKSvEgr3Ud5fGEbcun64bUCg+07PJQcj15D5jDuSmMoChBAdXwswpg7tmT7EsaJF8q9VbhE
1xBj79vJci4XgZMmLaARKRs/SgRpaBLEGDqN/2GmUNroYCTMayxHsCItaV+LvUD9rIPTFLWE7Npd
QaHdtHfukFlnKRMDtA5FRfdWdmzdgf+lXfNF6K44E2NUxFIH1fjTx5yXnQNItl3G+zkWJ5nyEBI3
gx48zc+cLN137LgC8W2qPq4CfLajg+plfx6PyYzxmITXBkX4AK+hI2rSnumo0BZ3qX953vvbXnmH
OczuTZ8tO2jJ5SfEAxdZZNH7Gt/1ndA7L4IrkZj2saJqSmfqZmPItyiFUufTwNiiCgzt/lS9TIUv
CVYrN7PdWsdMaXFhJDsVTTADNnq1i/czeUg0ELTiRQi1f6FpzHrsemlNpo1apM3OWNU+iImK+Au5
uAQI9oOqnbX911xNizEXuT0s9E1GFhWy1XOs3+0VDdKvdVOREx5pFl6Hym+/tE570w223JMGxyTd
Z5v0OHGdZvKxdhRrD4qkXBw7pT5ZlrOqph3qHt/BxD0lY7eRBrRCqwdyCPss5L2uRMLKmkWE2jmZ
elQT+/TYh4CAKafOBpWRnrVoCT23VH11FaFGSDbsQfHe1l1wzGaOzo7GWszlwtuM3vuzZeua6i5o
ra1dl81B6ZEe/1Lbn31G2lYpd1FQpWdh6yUfXNG5uyFkmR8m3R8Gf81YnsJoG01cYnaG+459+Qtf
LtK/KsAjpYJh9QVn9geraO3XhNqm2URRkXypNaFCYU9HLOhJtl64kS+i9e3LpFD2Z5Mu8iirbnyq
4TC9z+k9b4vaq8FFNcV5ImnuY8EVq+/a++j6vnNFS0gcM0Oh2bMQ3kRh+lguXXQ55WF1l7SufB7s
lri5kHPCToRWs5t7L3kPfBd9DQ6h5brSZX5FLkd+cKYWj6Qj0qt57JsnwgrD89EqowPdqZaqtuh2
Hlm7V9UECqBcqs8xeGE/ZX6Q2PSSWqGts6TN1DUPRH9wQuYJfGF2fU/ZRzpyWoqPBGWUoBdEPL6f
wiw770vfoc8U+TczNBgkZeFonyOAIXArd5b7KaMekYUzUXdUYLK6yY1vVEE9XNSxPHYFDCtLmeDD
6E/mlQzgHvhWUB/qSEJ1MvZyGJZszc0j5TwdF1CQpfMOe2h95rpN+1S5gjRNvBwXdbpEa/wdPbjV
NO9I+oh4162orF5HRSPbT8HxNEv72FmOzXJjxctrn9blxkqd6Eir1Luop/dZm1uf1dRFnIxkd3Kh
qN7BHsPxvyB+y6q0OE45VkTZhuaijdqJLYziIm/H9eXRM+5A9IotYsuaGk+70W0aDUTsIDGGrt2r
7TyJigpBFS+ESsvzpWL0SosBOIwa6o75ZJ6/M5zw9/8iQk8YZJ8IfrNBbcohxIi54Dwz0xLvvZj4
u8KK4Q8RT3v7+3KMnwotfnAV/Ee3wf+PTgIble+3rJX/rMm4+NzjHcp/8BL814/9qcxQwR+oohXH
Sl5R35arae5PZQZ/4lNs+MrGaGALX6LZ+Eua4aG/8CWbUCDcvzwD/5ZmeM4fAQpzEQT8oC/QXf+W
NOOfSTG2Em8k4yTAK3QRc3SMi/GqlQsnK6sdtrTGnnP4DLErjwMsOlbmbZqqsxT/DIQAgozuteVR
7Dt3Y8zBOxuIMo0A6McuhAVVcCSpgpyGqXBWch8nMc5kFxPCSVg97t5rq6dcuocwvOsgGTM/vVQU
Wrm2Hha/f3RyJi+6uF06TUsEGexW5TejVc37BModnvmtF7xzBclekj6poAEU+O1jnlUvuvTO4tDJ
2FWALXBbr6XTogwxyHMROpGcSe/HJPoQewo6Ax2XJXTtHe3JDHcyFwuZ7iZFgf8IAge1/BfLNO+A
sVI60hhmVretm/RiHLsPQ7zcRNiedQJPjIIekefettU9ibfAFJ6i5GvflkdYKE9jIlyCstMPqXOj
PbxFfk8yUwQcx64fqZRf6VJOW+G5d45NhQt2g7IpewD45V4Zkdvnk5hpzjNTb2nmbwmapuswd5+c
dLDP0g7lx+yO78tGXC/KG8+lFM2TAi25nQj5PSLcg2mQpVs6PfMuR9mm9gpoPBF7AnJdFEsGQlNA
OyQyCQMNWhW0odrgdhkdfd1LOrrcw4cyH9tzP/MPqQZs0S81860obR5pP6aPsl6yk1Pbl8VYqF09
zMRmQlH4/TXmP64cP6wvD3XJP/8DtF5IpH6m9bqql8/lM6lxX35YWtYf+nNV8W1sSgprPkHfHinb
K8r2z1XFs/9wsaFIdFaK/8LF81+rCrvVHywaAXovb3VL+B5/31+KL1iHfwQycOh2hZ6PYswXv7Ou
rKvHf3sX+Gs8ZGVCBJ5k+fK41o+2EBu1vRULNLqT7RCyatXiEiQ2oZNITKpfeIhWz8Xba6EvkwLj
ix/Y30KdvjN/5IMCil4gawzCgUTEyAQDcpLJS14Aew9AhPL4V36TH21L3z5e4AmHyazv2XwDqx/n
u0viXGAS6WrgS5IA1MGbrX1lkvQXFpB/+GABZiWXBQD1nOu88eEWyvN1JGi4J3FIfJ2ii7mVDLlJ
sXQrRumjqKrqFxamf/jikAraIapU31c8Dj9+MlZAJiKdGhn0zuEm9ucy2iLmYQ7dqT4+fvdQ3/75
HX1vZvunDxjip3OlE3IT14f4+9sIC0Y7bh4wUWgZ8nhVKF79eoStYw1EUaYmDH/xqKzfy/ePiofo
T0pseILHhPeHHff7C/JA2kOdk2o7jAmY3Pl5SnAg9714zwQkvCwreZHodv/zT/n2YVkvinuHK/pc
U9hv3gUOBFNNZCQ6pwxYqV1Kqr6iLn7xsPz9KoHNLkNFQXfCdd7mhg26KXFhALXSIACuoVIRl96q
559/lLdPBxY6GqnIblxskAje3zz3EwPHpTFEvTbCMY/hCK0vdyX4CqcvT799KUUzHmOZq8TfP0/r
x1mSjQJdQZwDLqN3xmE19ebxyRuTfvnFd7Q+aT8+GEGAsSuwXaF8FpE3D8aY1rqs2woQEQyIUxbO
0QcQJP0Ho7P4qnRmYuJl9kuf5dvnn9sZAAkQIS4pDGVv3WTo5rVuAqRyhSO7uzQC0J4FYGE8bDzb
ea4IR/z5Tf2HhwQVsCv4+hybJX798+/WrSkLdGCXNRyRiOlGSFrpKUCX8ovX+p+vsjpUWR/xf715
rVPmm1Na0vD1XDSi3TrtnkLvV2bLf7h5q9PWYRcTHnud++NnIQgOFAfEos1oXH2sc2FdRzpV526q
9Nekr/SfJx3qh3923v597QhC/IWsH+sHc75JnL+7d7NBeVk3yBmEt5y4ywOdPYxpddc/NaVzkwWm
23XG+S1UfYBNiRfAh2zlO7bNRvDmjSNw0i1NNdFG7Gi3IInhwMvx4BRZS//4mw/HukbR/kTUFIAb
UuvL/90H1LKx+sKbfToaXns1LjG8yIpi+DevEqD/lo7HmWi1N4ZvHsHFwrIBPNfb5DMq1o2FwwMt
defc/+5lWKVsjJr+ukOH4ZsPkzFiCIMuRy4t0WLJMWSYZ9DE/eZVwlXYjtx+3aClstdn9LtbFrpB
p3KfhzzUmUUeZZRsWwJHdz+/yvq7/rA48cbaSPSZ/lJJcfd+vMosHHcI8EhulB9Y50g7l9tA+RPs
g/ZXGTN/e3W/XWo1mFNQue5bnT6m73Qes8pHQJF4y2Yue9s/m5uUnN+ff6Z1Qf3xM9G8FA7GYXz0
HqXoj5/JDEFfk4WtNn0DPIs1fe7UKfVLenSuQiK/7dwZgaXUCuGH5RPdjRMHA8zh57/G3z+vpPjg
uRcOTgjvbdIc76uXxalSm2wapvgcIltoH12vbOpffN6/f4e4M5x19aBQ5Tpv3mMrysrYiBCl+lRX
pJBDgV165hsxcNWH3/5MXMCn4wAsgLrxzfIrF0doU07Bht5Sc6MsvzrVeZD8olD8hzvnhz6HjBVJ
wFq/fuDvHv25QqoD/o8uWlDFe1jW7abqx+QXty18w3ULnIAzjM0ZQlHZUtm8JQSINMuWQY3xNsNo
Ou0L9q92b48Jc6qgi8xHC9eez6RYU5/CLG0iZB/IJf34GLfrwFWaVpUHd9LE2RjLsuBSInxAbxWV
OVjRvFxelRi8pkL0nZsvNG7rbOtHPl6EOW1tcx977YBomd3Y7BcAUjDdndgB6W9P0RKhHEk8XaTn
bTjgPNjQIZ4FVuE6yX2AKQu4tOBMu1mY3mXJhDJ+bINYerBcXT3ciSma0YTyx/5+qaoe1qVK4V45
TdYPyBdy+t46E7M6zl5mkos+a5v3Iqnto1cPcPQ0n665iaAtq4+JGefiym5LBfbJC5XYDoOMbAYS
dRee8jR0qtslRIp3xphsye9wQZCF7LTWNF1Sb88ldm3VT6TOjlkTHodqLEGQrwMd9tRc1GpPRzYV
7+p2ipJDghTQ33rM6/07VM4m3eUos+5wmMBPJSCQNVE0LX4F+p1pjaQtaGDwi9atntw4iu3zusNG
8ehKhj/xFkttWnyG7C8JiEZS7W2W2ENbTtusL+FnBbo7GX9AZqmdml4+Tob4U54xtcZEOrn5rpyc
9JGUVms5C8LGcnf+nPnJ1rimhhk/J/IRR24xn+olKMazwSjv69IOk70rvGZhMFmo2vCtDTPd7jYt
k2aLpya5i/tc1dtSJaWzkzXDP+pQ/va7hOBYtEqlpP/vlaJYaB3JadzIviy66zyxZXheNW5x2+ve
kw+zH7QzrDq/EhGLGbqMcm/QANMsnu0iRmo6Tm1iPQc099fZtWdP7bXJ/NJcjKklvH1jZYN5TUuk
f8aboZRB626JZpf0eRhI8USgLU2liyq7ZPBy33QInp9nDOwAQCvCAUy4F17Tee0pl6FF/Hob1TYa
66rUsRr2sS7CUe1cHdvDK1Qru7v0A120X3pQuU21xfYYkiaBYcC5tksy5s7bJk7wwhvp6BO/RPuS
29hQj1Go0lvyAfRXq5UtaTV12lkX8RgqMNgU2GV9qx3yjpj2tp43vCxZlPGt9sYKrbNwWuTwbNMn
rI4xAucOObHO3Y2VC3h1CFAALYd09PAY2kscECMhrenMDGmhtkuS6vhuKjw06U4XDuEV9qqmPZKZ
Vr8GvFTDMYEsYr+UTHmQ4eO6v+iW2J4viymyCtLimyE485LcAWzLyzPuikQM191I9/xi6oOueBcU
tfQPpsxcFzah1gy6vQQq6rKazjdRGAXYkKN8aPZ5hgluD7SnDI5JFpXNlpWUHWzqG26DNYcLJQlz
i5spH533c1HbA8pjS/vASC0ee9RwkPMBKwz1qXNR22Nwsfua3I5GR9uAkC4mcqQxfFk6lVIAJwWY
h6ZEmX4S/Yj/SuQ+GpqEE094Si1TehcN8nb/tg/jUX6o675P38E/qJozCQZvYVI7Ak1f3LgQh7Dq
wg8aLd6V3YRWvHeLrP5iO30bXyWNnnk1Ox+zeR41dbPHVRcU99oE4B8trGjrF9SPn31c38wh8jp5
qMesCLeVUWHG7MOtrvOpGs22dwK0ubj/vGzrtAy2gFVw4D+NeeKIXdUm0COIETAMx6x2vWdFedf2
BuR7PhXWdT7nGikcxwIoEYEVHz1EAzgxIFQSo1o2+QMd28bZunEwmWM8RaI9LEGQNTdzBFeX76+D
5NWmYPa36I+DAKUu7PRtx7wrYDzZaPJkmUhFTzFVDUd3ZnnOpYdyz1xDqUnPatYL/1TjX8qwSrhp
9bHD0JXtq34JP0qmtEA58HrIrxofABZtRDXdhYJPMBDikIzuTveAWAnttFOzC6qiYMAzOq3A42X3
IVIYB1K43VXwW3y372bGv4iWofd2amD6T2bY2rJmootEsFvOE94W52CszEan31dTd66HGCfzJBuk
ecHcegRN2HaE1B6BiPvY0Q1OdhPE4/DcZiuHkzaWHH8nmkLUKHIO9cGraNzsc7dRzyxr2r5irBwf
+lj4ejVYN/YB2DxCkETVvqLRXAwhMorSzs/nHqEVBG0HaY2d9DQlmnnhk4wx0Pxd4+No2gqEQ8se
cX1MyIdDK22eRpKCImdgbr40yitQ0I64reIJGzV6nIaisAml+VJbJjJ77I4FszkMc9T4oTeepqE1
JeASyAubeswxkXXsAZ/S2Yz3GQRAeCCW5FUsCmORShMpZ+M2GVLoYlVU7Fz4Itl5kSMe3M0hdH7W
Lt8AWksG1IuDnnJ/R6sx+4roGSdBFzrghVvcHc9BoxmcZL43BnvEJ+jijYwDixQIpw12YeO0/R5D
o1uc7LJZERjuwHl1aIjQRjdVuKg8hzBiRR7kh6CrkgrJbWX1+zZBkURWwBgRKFunM7j7aq6YJzZE
2hgXzemhlnDoukJYwVbK1n+vlgFpYNk6HEwZGdgZpPQeKEEJoHnZqabu7pJlyRW/TyKgeubQDxAK
kCSDxSpHYaaKBUUaYmNOnDY+iyeXrY9Xvlq8ajNoo1y6jtp7TZRZ+WyjR1urJXQB2Sg7AdFF5aAJ
RVnYDBAzZRVRo0tefYYNzsC3wej7MAQhBs8aS8e5sQ0THsfKCIyVVcZ0Ih5ade21zhIc6C1MAQVS
AUkaERBSuF64TFoarcDfuXMT6ds4snV8MydFgyI7JjwF4Xc2DOMFbI3F2+NDQdeq7KpOrvK8mFyw
I2M23btLOYhtHfgiu2awsQzHHMc8oGjb59kpk1k6F1GXh/lFQy3RPVS4qTCaxqmPE0x6fdwo0mpa
X5HLIqKJyXNppYQH13qpu/jS9YAwvGBnxhpcla5WYB4MGyl6ODg/KPgaC1bDJ8oWF5Dr0pIelOkx
IqbHKvtTyoaI8lrGOITT2AIvsyoOu23M4bDZ9FW/5pzV1TBtfU6CT9rCiHNuiiDpuJhx6ArXar4L
+hS5bdqHODwA6qT5wUSyn3cLPtJ6R+PHNDuKLo/5vM5cbr/mFuz5ZsR5h18U8x2K+zuk0oynpRFk
ezPHr6nBda93sTH+OwMV41y0WGGxi7j9ZRxhf92SWk5Ui0eeBDtU3RqzH7soHJ762PWe5tXXtNEg
RB2Y/d2Kh7dLbMkDVsN4z7+3MC3zUdjrWL7S65dyU0/zqgm0PX2b+LYiPoPf/Jv8aaiJ1aisa9vY
CJZK3BP8evVMi3ygp4DnwEmZxdkJK4jFaH9G6EeRuAFJgJaodLL+s2FTH7e9tshQGtySqBlTROMH
nQUIteIRZxhilUY+tNnCXLDC/YqHpsg7/IN1mdpbClczMIELzHCaSwdZXAHY40FYLnbHebBEd6Ds
U7fSJlMT3G4xxVsvTbIn101JcQnEMHkblBbVSVZNBD2+YDizwXEcvHOIDyt3fpkVegePAZpYkujh
S9Fhi93Ec8NriCOphVOZ9Yr/x1Pd+7ZHdklqLi3TJcD4v+PMNn6tgrn5gK9VnvwoopYiQozTEmeB
ut3GVt5ezkgqqp0wxMGx33ToTsuMJuhm6BW6fMlx6PNodQrUkT+VezfOCrmfCpHcIo8pm8cwNVpu
pwTd8ga1Xa52GjoacCdlWweTwIE5QEoqq63CvYextq5cbGfo2MyOBMblrq+yGAojm+mlsoY4Pk+y
ynrUiMHtxyZwoxEpVD7cLNr3bidcQx42NN96R2hOYu2lPchDmPT9JWp5v990YtbwOvOmfvaruL5F
VdRNlNg5qF/kMZrksz6JoG87FUgatoMoOro+esKzTHLQuKPnMX6JdVV9LZoBzn9pteyeqchdswud
qfo8+SAO2HJ9M7XbKhpmJ9rmseg4Bqu5WnCwNKZimebxqbP2QrHahB8x7JTmLreRkfArJnk/H1QK
Sv/RqxC6QBLBOORSY3vG7W6Syip4KwnOa8H+UwDxJ8qO1PsSLcfjqHi9sKBC6zj0jVe0u7ET4ilu
s+HB5ygIV59TqLdzlqoGttNnc7eF7BQEh9lyhgvUIAnqkWXhGMLbmvLQ2b1MUP25fpd8MXp1QjQ1
mVwTnsfXTHcJ2RIhuw7PqeVRY1oap6RXwrfesGRUFwI2UQI0IAg68v5KGZEh1lIBL6Xrva9Tz34/
ZKzeLLaFXR5DVfSnrKq8fK+Lyb6ufI9ksNJq1jApKvXXuI/q8KiCJH9qROElu66rigPoVgRs0l3C
JzH1VnPr5hJ0ESQDZurPfcpB7qEoGZJ94t7Ozj63Ro1iACVAtMmnXj4mjQlzptMMQYlCUF26ixA4
DquNF/UROjJ8o9Ltp+NEKVgVrNO6C+8s2hnZRYVBT+2kAlWzd4cWVJdb6hcHrAtrm8T0uFFdHwkO
yoR+7Wk2UZDXnY9G0+iGk8LQTriJxgUHORGVgCIsZ1oekA32n2KJ5GxDNJXzFMxCXlWILfMtsTps
Fekoh/eAJZBqhsbWAidYS+1A+xQtV9DjMEH6Sg9tQ3u46aCbZ3Fx1O3qHJTFUL2U4bCw8jGlnTYS
mYGDbZToBq+qe4RISaiw9QYlfLyxr/vP1pggvhpF7QAYngNljow/Uc9TavTvTFuiLHKsYLqunJbw
CHSdVsgmr6d3SwfxC63DgJd5HCwLqwUNIz5qHyAKdpYRtoMaxUAvgsbzRsB30td1moaU3UEh1eVQ
OvETMYj4XFLZNMSfidJ9sGpZVqyhFLubdpJr7VaA38b2i2JVLVb2npJvpgBN2ENxriBh3+hRwR4z
fkUGmugcnOU53HciIHrfvKg6HgnO9sKBPo9CLX2c2KubHc8ly2E9hbGztwgfjPFhZ3a+zfu0+KRH
lplNO5NHi/9vKR4tHSD9yOLpiyn1wls+odY/H5theOW5jDHXgPEjQmkmTg6fJ/Cl84gYJCIIuiVh
Pj0Yp1jtAl11DFTIzqmdoEfxKgfb/lSWPj6AystyvTd2tzxPOmXd6cvEucV1Cj4ptxbz0cPQR9E0
pAZZvbfksxVdWTNi5vI+mXuf90sDuD6ODSVJf203wYz3Ri8QKOuFk+oLjYOs/GRncnC2MeyE7tjG
WAbjjc44qz/klHGEhTSjK62nwrfT5J6hokIpEjU4cBP0fHbRviu8QoRbIScGLjof0+YqiOT4dZxy
Cwl2NeWs027EaVnlnFdSJdPLfAmiLwIA51eKWwx3Q5i4H4ao6Yuv2UT1fZCKEnrjyNp1zua2yep7
CGANVltsecmD7BhW0wXQ2Ycu7t5V+RwYDhGdkwCnNxdwkSh2MxgDTiiSXdQI98R9/tSWzqWuzA2C
16+cd/FBN+q1Klw49mHQ7ssgDo9SjeftWnJajXMMyqnb5s7o+i8xgqPk4l8Nr1KUVwRGJMZyCEAD
hnprYfxq98LNSCqRDfZVXJxt95G2hOAoo2jBHt12FDf/CuopMmbFDzclGSqbuM7sgUFR1oMx8Zx7
TmZ464I+oTydx6C9bcJ6Yo/Rff74877w2xZ0AJ6TiQgiNMexPWG/6QtX+Ol4MiX4a+72NqJFCVuY
FJDWhs/180u9bQ5zMGTuwgwJLQFc17e8VTHhH1kBUhvHSvOrmG1w54P1+c2RN1dhJIIIbhWzoKh5
MxdppfAJQcqsTe8rc84hqCL6y/d+cZVvMovvRxVcJgw5oFOcM2h03wLL21UdigvE2oSjVUQHk7Pr
bKLBJ6pBtfl8nXZ+cD0qmzNFHmvrMWDD+2pLj9Ln53f1n77AVZPoOevA01dvhtSDiHzHsvgCKZT7
7dipEF5ei0dLW3+NK/6XsvV/3XXG858VnfcrtPn/3Pevn3/ASn/7qT+lV574g/lYGCpIvygGUB39
W3oFhAvtAP/hReNp/KZ6+kvQ6axALcbGvHpegJUYoNa/lVf8EBIAjrMORsOVK+v8jvBqfYn/+2Fl
khZSYiBhgFONwMvx3rzkMeaMCQP7R5E59oPI2ZOqqSjOayjOO6JgOT6kg/Z/8bqrbxqWHy/rByhV
mffbwbcX5cdpkAjxXMEAel+buiKMMQ/i6VjPInoCStiQMGoPI8si8aR3jElGtvOkVw+0X7pnTy7z
0eS1J86Y0aUF5rQ0c44Nxgj3/SQzjjeubKdXDokp3rqotQ9e5vNXZA6TkX3bd4Almr53m2OLHA1o
Yj88RV0I+cia6YBf5d7iyX0b5PNNHHMbti7Ffnu0VD+qTVTkwUvFt51ffVvOqEqA4G5Lw+/Sr77e
RuCYBu5TfO1Su40+qj7yqHWy1LWDdkulOrnNntyYydT7qkpVegYLxW+LM/qOlnxKQiqJ/8femTTH
baxZ9L/0Ho5EYl70pkYWZ1EctUGIgzAmElNi+vV9QLmjbbWfX3j/NgpH0FKxqoBE5v3uPZd5UYRS
sWmnlFz6jmONid4AnMUjz2RZV19kpsXrONo5dfRZXR0pjmy9O/zczpU7hmPyyI+AH2DWjBZOVQ3p
FjIRNmc1qpu9r9qGUmWFiMBQrLqFnFLKQIuDkdtCr2zIdgg8eAoA1VGl7XRHmo3uLy06LCCsr1j6
UyMI27p+twuiJeZAOQLcIoWzPhAxvltXGWl9SmTkROKP0wesGtFp/0aP7agO9tLW9tmUWCntUhpu
4wYODsx9FVTIlYSaC8K5HdvXkazT+ixPA/Uq2xHLXjR6JEGyiM0ZPWL+t7rQxD7zPLEGwoxGcy7w
OMRt08gow36yD7tNYQEQ2sZqAatROHZDjpqe1WeGR8NLH0Di2pjZnsOdgO1f7areduu9sEybbmbp
sDvvpzUhp0jQiQtSQ+LgN2P9kLWD/0K2G08zlma/o4BAoydZsGLpyyHOQYI26oixTPwbpwij/8XC
PASWVpB/mHFUH8oALd5EZUoUN+289KMT8+DuEpEia5C73TUp9+J20TXZWVKcqKhKQ5KMpZuYrdcy
IIZuoMbLdir6mSyNlxY0dQH52DhZnL0LNU1y2zhx+2wWYnxoGWP9nnTIMbCCs/q8UnPzgBuhaYhC
BNKFkOF5pJnVOAYnxgLVUble1NOe7cTHIG64Xhb45M0mnWuR7MsCNtDOReC9Ix/evasoYkqQEGHf
iEm117Cg9aPLkZsgOuS8S6tdj5eYvds77dlUQFKV1p8HzGHUcSC/e4ALB95K1xONDS2bNmzJ03IZ
qWKJd5I4A+EwR2OADoOOKRuplSijj8GBjhI7TNI3SmYDwZW51QWzhJG2CzQnSh5SBzsArfUraLXW
pr0P26z+khcJTZ9MOxZ6H9XwMnlUIOskWp6cKKbGgz2muQVRkn3NC1NdE+pfGL+1Y/RjWOAfb/h0
A+eceCO+B+D6zbMb4xfbjJxSrm3YxPcYq7mJ/aGP7lwU8sfCLOU66WBUA20aJaDUFgGncCiBMTHX
m2+1q+QMtY+d4b622BujEMGzJXrYIQOiXSdUYwn4JNvIHlK5j3NM34fChI3OdqRQC5pdYo/2YGgA
Mqt/EAcYv6JsB+0HTjjAo0mw9FeRP9tobqGm8d7xVKWpqK1qWMFFImmsMlzuW7mELVMI2QE9s1Lm
N4dlnjPqNWqvxU9agK0WV0lbe967CvzAO++ShuPqzqtH0u/lssTTvBcJEj0p6zaquVTxipD2OoQL
Gz3ErGYIKDY0nfXIlwzlYMHi4W4L30n9fU31HkF+DB8D6CnPLgKIfzOzmoNVB3wuB4upuP/qG2Ct
R99XWVAcAJUXEBFaxsEsRTLx1pLtdBm7/Eq3Swb9ph37ZSvhXXVnKfhRoL3GoRdr407QByT/tEOi
/LpwIWpxyQ/MNI61ghYIqBTAN4xTBwDWwZda0CMcBcWMqaqfABNEKYO+8/URRYV54fhRcNbkRvv7
hbZ21jgk01y0l+gIy3g1dxHSHrH0rvPviRy54FCcrLXFuqrSVVL7fhFU27mUariPhyKVL62oFUHL
NndW4C5mhSeb0NUPuinjR85dCPPGGsSHllMtT/SOjM0mKIUpwHqN3hGTkcuzzkvFM6tdzBx7TAk6
CPWDZH54yntADLvEwvax7/D7cd7ViHEbtvrmKpwLN9+lrTNJkoKVvvOzJn2qk6Q/t0TafzeKKBOq
QdG8utQ+qG2uoKlth4Yc/D5eak4qSY49gGE4z3FaGz0x4raoxQOLB8fSWQ76mhUL9ZeLV7DiopOf
2sCGlsJDCHV9GJrYRk1ynAvQNxzeyskJJdnKKvjeTJTNkOqoQbSpCVz8AVju8sZgJJs3nWuwRODX
EO8O/MR7A5aFAkoedMRyyyK4SyZdUnYwgwShMbbml6dbQry1gCpo5KrL5CvEAPk6LVzTuMJG3qiZ
60nQwGmR2z9OwHjSQw3Ey9v6HC9ZbYAuf/HGMHykR6Hv96Iplbers2pYByjB3B4njY60bbtGpTuA
TiTnSvDRL6MTsGTpfE7BZHcAthg8NBipOawGD0Ahi+EQKUjV+8gqbJLXWc/Bd9ABvfDwpPIXXK6k
HqEPyPeJ25rZ6GLS74nP/bNRbhVJymCKetqI0ph8F0W5ltSzo1IfOIgG17ilKnrH5aIThpAFp8nJ
cgoc3Ak1LZuG8f5FBPoAklibsQdhQR7Mroqy2r9SQwvUgY0ZQFGJU4EnV7ig6Ctrfe3Wh85yygfX
eipGpwq2HCgJ/Cyg7OXGn1y72SMS6+YspDqWvrmoYEWHP1T2NFFIPLQOLol5F45zMx+XjIXpMJMo
/QL4PWh3QJyK8tSNenCZfbuBOc4LfFdm30l2CBRFWzSPZs2Z53rWsBtkHEGiiw1cv2QtJoWDNtBi
l4OLRVcNYM8Q37OZtsYD4qGVcqUOXhB7Z9TaRx0ltlP+NI51xuILb45Ka2V376a3AvsAmxqdaCLf
O9MkWK5d4mqirs0ewi/DMFkQUJntbaLJY/1IGgZswre8a5wF1bdIpeOV2/us3XlZLNdcmtM3jHCp
PDDPH6cNgxXrPByG4EZMPg1EHq2GH3W/TLfj4tERMtUFZXOLh48JXs1wb1mwuVChsOUzKU9RywFR
ut91oCseUZHz4dlBzd3pxjYixNQrVrsUgAUV3da3EFvq24w4mAP/MRAn0EKS54ndwm0cj+nV2M3F
E9+WOdWDl2E5Cht7xa/a9Y+KmoZ8J61M3lM5YFMkiw7U7KZyasej7gJC9YjENOR6VgQ4W4f5y0j1
j9qURtnTccCcgx3KsoZlS0xbQ0MXq2VJN9DKd4KRwleMBX1y1ClZLqaaKx2vZ7j/FLJV8ShlYIkh
+ZD7a0q8yVnBMjRsKEROTuBXThAhE/r0JDYpgFL0L6/KaKYn/xIvw3LnAbVMGSe7GAkcsl40W+us
uM1IAf+ABmGdLwMbxs3Y2QHZ0Dq/7crc/RL1fUjIWHkdH37hAkhPga5xKVhdd2oipEzUxsQJN3NL
kHoLAiy9hqwbfUCNdb4p1pqBeDpn9IOoXBYFVGJ+/wAwbnWABtlQ5Wg7xSX8yvXRE/ZNdQCrnTOR
yZZw2AKT4E30QyVW9poN4JO/yi60AWLY0Antt3d2Bld0m8UJkJdV/Od/bwzOBZqWm/5obGNu0QMU
bQAJZxu4rhqCpV/k3bb2M+eQMxngF6q86iYY7ehZ1T2QLDpMcU8kc9WcNHRBF2xX52vahm3rowrW
svAwS4y6zOOiS3cdr4exKyzzccf9l/pfQxE7APrZJk6bNFfLjU8NSbp2b7PJW1psRWAMh867pBsS
/kWMPfc0tnlzW5IhbLFwJFjnuoJp0baQBYM3jGXRux2X2bPiJniYnAZU3Ep/iDZ1MGNmZICvXpMw
mF6yoePjDm3tvIZk2ekuWdWaHfe3+FalEfvWWjI4ZAVwH1ppx0S5gTndEhYeum2hASFsizzLXwtX
8Evg4Y3ubF3ENKrB5LovwWgFuxEqwtHtBq9mLzRaXBa1GNiC2KZpdp1cWmRur2r9rZNHAAvLWnDu
6RtruUzYI6t95JhR7S2WVSxXVhf520wa50xaTp+ytjZDthmdlIw4d2LwQATG77bNtC5TwGl4GjLy
Esk5iz2fbxTNUu14GGMiEyqxno2iiJssDUNK7qhi2PdBbPMhjzW4RfZUCJJsEfP5kOMZy7aVgmAG
rRErCYcrqY/OJxN+CuwJQA5blxCxe1igJ1np9NxxFPk9sPUfcem/sNv+nbh0nSUf7Z8Sfev//1NW
spGVcAezmfSxjQf2GkH5megTv6Ft0pHFEG3VWJxAQE//XVdCcmJ5t4kpI7ISNHJJQfye6LPt38iW
QOoki4eF9h8GhZG2flGWCLthwYUAFKG4Ih+vP/+D4Zc575wljd7HSSmHC5Uv2tniw6Ohbmxa7518
F1aozsQioK91HsjLdk0vzh3QwBbXGNu5bVoMM901VjSUtHSTeXjnvJ01t2PoMMjP06U4xnldrV2Q
TfxUgpEiQOhP1ZuHme+1I75yFfUVuC7jlfBc/K5xzo1odfI6SrtOLi1pL+eh7EFyCj8+lExog4tZ
VKI8xAyEpnWv0waLt6f5JY9OuFLq9gpS1tCdeVR6PLTcwuzVsBfRopBXzbJfupRnlpfQvQsKpp6D
S5+h70aScK7pH/SDHL8qZHtatnMLi02Oh5VKTvRBHrWexy6+wlrJKo+dcXA5AxkdUhC6jFXknlGi
0zv7Po+nmLoOiZxRerPjXPuawcA2HgyWuI0CC+9vlqFlgQ4sL36H22OeAFzA/GvmuILFSM3MwQwD
y9nohwMQ44QCBtHM2EsFM8zbwnRetXOYnF5q7TJ5n5AI4EuZDNNJLwTrDl4Ne9fmtbyr6YY49EkC
XMwHVbrt5/J5ti1gf9qK8ut+tkKxdeiDeWOfVoxgGqr0a9TVDlv2gh0ZaZxhh86Q8zRM6pzzMzzF
na0zFW9E3banuLEatS0iySg6nWErbujWcK+h53Y1SpADltLNzYtN1LrbDgzcOpmOe/bjE1IUDtc2
lf5dVrv1mysjjEctYzrKku3qeWZ/fbZwf8HomYLlEeKk9063TGRvq3T09Z6pO1ZPx01ss7V5lu05
DMqvyjEDm0NL6yU+ozqFz4rxcl8AMsHzcl8OPS1CHjkQJrYN2sylSvQYXlZuH8LbNJ6/yinwpTvn
O9EJFdkbMrbdck3/TDEf2r5n/t1mPl+sJReqsbkvCn0Qnavvl9nLL9ymjXZe4V8Oerpaov6HYU/M
iYXh7hwjPoFvOSUDTNLKgv3dZp7ZiSbq9zDUL8tuhNiVltVr7rX32AXafZgkYmdqgat5CsK3sa0B
zMDSWDMqGmVu8M6KkWlX64G/ljV2ybQcaNydsNel1iOC2GPhxs5Ru5CvlvXAX851eRSNuZyQcqlS
Lw497/lshogsu+ARkuGetk5qNOkkldJj5z3bOXbQdqKMU7x3U/UMrPO18csLqGD7ZfKxEo9u+LGU
7ruFc5TM3S0uCfm1wsyzdUcePpkuuPdjBY4UZqkDQIfTL2QY8KLvuLqwH+Aa3FAzk+x8bNwUdzZQ
VmyMIlRXp1RyY9/ssLT2Y/Y68H1fTLDMfJVcRh3UXUxs8omG7KdeJ+dRlHxzm+Ar+x4EVOa+kdfH
uwaE2m6wzHUd5MlLnaovUoYnNg0ArOycPQu80SUoaYaiZTtJCQ3G5VOaUIKkkgUcZbSSQ6SIHwpb
+XddXT9w7nyxVH9DKxlO2P4Comx55mlzNcVaPbCqN1g3e/3Dzymc0eN6eMs8FospmGaGzP5dPmIg
KYdB77EdI0cmuCbL0nAALaFu4WqjNiar2LoOgt7S2mfnDbVGbtu6zA6hzxa8kqY+y8v+G4/54ZB7
/juW8+KqITh6XUXtbVIN484e8C8BnYwuu3bgEwkkxRxeF16Lym+3tfFwBNhPoGMPtK6KDTJz8aWP
+jMS0Xi3tHfqRLTPp/gl9d3XKoIdWOfYkeDfPvUTmw41QQhIkO/2vtOlVxQJbRvQ+XtYGflZMmDP
wvIO2b5hpld3+Ggz5wp8XnuRkKM4NwHiAg1GNb2Gw0VYdF8Dw9DUyllC6izdQbJ586BEKEaw5/5Q
tscxGJ/LMlFfW41uXo4T3Q4CY1XWS3lmx6Bb7GG6pgHYgei2EoqofM+c5rKf3H2P8W8P6CUHGeYc
Mau+qtG498Po3pSq2xH+wxuAaLvPGzs6U2kWQkIb6jNvbB+6ybwrX2M9zC6qGiMfGM1HpZ2XLsSv
yWJjXU+E+qgPKcttD9eOchLAhBJaKRVdB7HScsblSq8L/VgemTxIDoBYYQuOhil3FKmF+Ji50FmN
rc/8tDv0euAQ4eij9qJdOVtcnY2FDWp410Kdz0lzjV5+6hZhnYbK/cL6pq6Dhffch7BXGWpg0fDq
dwb4D56ofshuPvfdFHBNTYRT60uEmOjYUtZ5WCrrCwc6Cs4jEBvg3k+qcc/roetf02Hc1zFsGyK7
yZbEIXkaPLb45Zo3IIW3qgz1Nqn7tyBxEQPSrLpw28xaRVe4W508FCK5W0xESKaDkzZE79a03PQA
lL/AgDr3x+BqgQ2CvSWMQ1Wd8WgvEBxjicj4Rma2b36IXhT3PTAlb9NAzhDuJh8E30A00sTgwKxA
0keP0m8T5ca4FNLA6ZD9+sV+dFM1H+jp6rHCpKTT6+zQaXAkbwGYSbyXePDsttov9mfANQkcU++i
JczW59iImT64D01RjJe9WslRka0sb1v1Bsr0Fxkqja9aWDxxoB7bJtDq1LBkyGVvyijlQBlzTLK3
WcrIfJfzy3bsnPARyIvMHpPlmyuafgr2MYnQ0D5OoohKeXQqa/TyY+xwKK6OHR4+i9hDV51hrh7k
A18eIun1nFjiXOD8uZ3mZvrSdZl4bRhN4APlWQHHmQdDOn1tAw8S8xl7fyQdpQbn0HD6TzwEnwpo
Mu1WE6Jd5XINfSkl96G115Yziv5E+UmClZUnr4czD2ggMqEl3DpRzzGDF9DIWj8IW9EScJOJNuvs
kwkL8TJV5TiAs837EPYdVBfaHHoNusp1m+mSch4QlU6MTunewbvAJpR5nIKKwkqanKof5PAU0vMI
bi7KlyJFNrNLsytjp50pbROmYX5hlx5naQy5wLpsUksV05MYJ4i9DzUuPMRK5XjbLiwD1gUKpNPy
OsW10d12sWhZZFt2119mmiSCrYPYd5x6fJDbBAdJ9lLZ7beeB0H2QL24Dr5Odt5T4yBdXIiZy4W6
Zwt120I25HmykKZqDzHTkKu0sxy9gwI6YCQfkZLT1YWd1mk1HLuhJ2icSbJBWF6g7JuPYRRzdjsW
4dQ/95rquVM8kEDbpXixcuok+dBdN6OUzdIlBrMQm75/GDprzG+WcA3q7bO2DYNDT8cuVFdU5GMB
s3W1Qw359IRRubuLFbMFqrF9mxbypgYpmQ0Q5K6pZSFhlJVzNh4ZYQkqa6K8x01WWv5ZHJVNcExj
kQtub9dG9y4Uh10V8QAlDYaRizM1vMiUHc2OO10pulwiGlShZ8goYULJJKDB44r9LJ1v2jmpyNvh
DC5Pdl1J9xFOHHIkqRE6QmqqDqP9FKRa86ENQF8Th0HIqDOYwfPS91vGru2zDft8I3EAbhj8lueq
R/8x3twf26lenmTs1C+mzLFH88Aq24g6n86Tx7HIwQrFFjXx9cS80Umn/hTlHT0EXW9dTlGgT8j5
7iWC6Xi2uNN4srqguWOKB8Znhq646bpx1/NxAzRcgstlCiVQJC89FyHLFu/SgkdJKgAfZ4aKFXfF
md8AKQmXpLgIUc62QVx2tLn4+r4rrX7bibBkqFq7V2T0yu/URZpzymPyx3wKxKVlkvZHNTfsEgP2
+B9lLPwf1E9NxUYEkkCZIbnBiFLW15Nf5ntbISYzWFl2mDc5Ndg6NOx7MnlgJJsfCHGK19nLSmuj
WEbO8hm/tmrgOsdpuz5XXmuMDxsavuOtpZuQLJdfvHJmJbXXWkjLusjPpkkTsOp4Vp7aTEwHMP+v
8F/GU1vANPdaGry25PQApDOZ2mcJC6OVFP4Jt5U4zM0QkoqonnnslFt3nupndwa8F+Hp3Ko6Th9r
xqA78HQXkemYd5FxQDWsOZ7AZLQPEXRwcoyDMzxFXbyicbNgl3KE2oaz755NTf/RhU1yYHyiv4xj
c6uqQV0mGZf9gmq/LUKe5cVSEkpSQcGBTEUQ88fGfZgy8xCPbnpiHGetUtzBhf+608ng75Na2EwO
4ePmTZa9qXY9yAZKX6nKJsxpwFIhwJGTwnC3kSNFAKM71E+8E7aoc2SGo1bDzEky96E528v1qLr6
ZGKATVExTISbQArzTuD2fcoP/1FiUGLQJ/61zedTiflzm97n3/hdi3F/o8yaVLNDzwlJ+NUq91OL
kfwA/w4te3hsoArY6C3/a/FxfqOWfUVD4HkLGFoR8f5dinF/w0YheUZEAeAI9Jt/VAFPDv8XKUYA
BHJZv3k9W2A2+sXkAxRRckSOOQvkWT0dZzGxoXEYZEanpRRzyJklIZ4zDVmRXuH77blReozZJ055
ITGHGoLydpJ+ew9CM2OxK8ZkvIm0lybsvaG1M+YzjQjPa/qGsMC6Ukr4YyRWBN7yjoMtAxFhZYdC
Bm1+Fsxu7m1rkWv/yqWvQmznRK9B60ywIqremu2N9vFdbYcpD2COWbauMCfY3AiQcGCqUrGB1cVL
rW+Llfls2gw7dLaiwXzldhzPEGjJCTpM04ctodeaf0+5ZAPcsWDdx21Erbpr9anaIEkoGOWxZJVx
xjwizOVPNNik4O56AK1p4xycwecYulom9NYC1DyfuZVbPjMCltdu6oJV65MyuWmXPvqe0mnyrJM+
fK9jGbXbbvYw9MBqxZkwG2P7zzGCtXpKbIDqG4xJk7qaZRmp83EoEL8rzROfGQmgmxM42ll/dRYw
5mB3l5EyA7CbuIjYlix7MaRUjOaeCR+17nCGehrOzRXmVnMZ+XE48R1aJRukrDPLedkwfbnp2J+U
VDWQT+W8J4sL6eO83NAiOD1XSRyaQ0MZAuaaYariR7ySg3sYyQOps44VHcXfb3Jn32Rd89rOlbY3
SxMGb6lfAbIQdJo+jsrrXwQZXm9vE305Yk2ogfbXVchYlgwkm1RG10cWPG/csrnT7gYyFd7rMEza
i9zzKLazfTN7hxaxbN4WbkZuWcw+0+PKKFbcyebXOnp02TBfJF1AX5NlvaeDlXH+H7PswgaBfWcB
wP8BtOyhp8YZf1MHzoEetxAjT5lj6TAjCgQfEK3sJQhRugCXtsW5tUjnSeqpQCByBSGgYPa8O+MO
udwMuRHExynfAmJekormBDF28GoYYjxPxArp8m1M9SZ7KyNX4WAp3yy+t3xpSoI1m8m2M7gCjoZn
Vlb0crDxFO1HKlX8Bvya8Qr2vNdMcNY4dIkmHG5WsPbOH/CF82c2fmNqykRcGCHbIwhFU8P+JXy9
MVO1fHctr74ZHG91ZqM6MW9hxNZT6hYjsIRpw1A7pQlbn8u+hb2QCQlcPPE6JskipvqWEq3FXp7L
Ionf1Gi7OBEoXiSxEZJf49JV9H9UiaRWLgAkm22GXha3uMnkXTzXxaVtQZbFKVCI96ahAfzAc5qK
qG7Iw2dKrP0vGAUiwrlByfautvG90fXd61NK7O2m4ciFZafEAb4ykfGfRH2YfHCcXCt+WhhE/HAk
7dU1IQwYDxdQglQxlQ9jmlDpjDEDuk2uy+TF5Ov3E5V55tJ8iYFy5wOsjRkGltImqMrQHz9Q2LBI
2UlzRYuhehCSV9tDuJwfl5m5ys2gutbnOvRNcddObhvvHIEDBOzvkpy5kqLJo4/vot8nrT+Ve+IS
9KDTWoiACq9bcUMBWli7EFyIsVFMJ9amMGBhNhYWbhrGK3vd0w74nQ40MqcGk3exvruIGuidxUyQ
Y1E5ZFf0lzg0iwHvY1ewhHW8C1snpr6L6NMLpV36RbmNNJtxtPDvWI1M2ExOVF0xU6Vmkj8pytrQ
deXflF01vnZk/S/qKaHVM4mAyCO81VNNL5Tr3HHBTvAhY1WuGDcXCTWbUeB2mbdyL2tuOKZsDvrY
NnYNPYCzH64mjaCu0xs63lK2a/jZyIQHyV3WqIHu7Hgxh0o2rMmNy1cQzjTeoHY1nbqKF8oTLmj6
zkE0zHlCaplnkNkUi5erA5uqPtr7AHa/ZWHDRWGyZKrQJqLgjh5ruJkeESB/V/Y877isp+wly0Rm
cFbALiB6ZWf3ruv3tKxyyj2PlbS7fYHVnsChWyMpsZoKpGf8EO1mbqQXbiBO9wigdmlx7ks0gqHO
pXrMujSudkEvMNk0/EEAahL1IwbMiNiqKdY+8UxUKaWMEIxT0lp0T+g427V+vqS0ctS4GJgIuu9T
lOEG41mfv4QeUnl1csfOG8fH2Ffc0Bs/be33sVfVtVmWDNeUvQQn8pJqOMYZYHkyD+W1N/neAyP2
5aU0sn1LLdbCLalu/93ujMX4HG/S46ThkWH2a/UPN/EoG1gCfVHay/Its6W5ikhPg46PtcNsFFyD
3nEcQFPLKJa+m5E0nsj/cEamOaSIaFtcgmd6YEa9cSO53BVsxX8UVj+cM2TKaIEhKH0cSwwnoGCD
6MaVCvNNLiDobIZWUropmhSfHckw++SZgGvG0LzA0shNk0ENHAdi+Nng3xcIDgid7dpAXcZu3xzc
PKnNDnrzSE4bp9tVSonnW4dbCHdeUzvu1is5qNKmvsrk3adkjpyBfG4leEYKAHqf8rpbDJnznWFD
j79mWnrUXWR7Nd0ui/KQ5KU/mvASGuxQXPo4SWFksIDG1b1fAlcBZJ/TF0QwZYrPTGG1aP8RRZSE
TujCFV9aMoQ2OdS2xKbwOUzAxEa+hfNOeVH1KZOdYMnttyCkJPfdnlHVLnUZl/CfPocc0+fAYx6L
2KH0BpvetpxT5zUpyTlvHTGrjliE78aEtj4HMMvUi/jUmdmkT2B4iZl1FvXa9/1MbwQ6Ro4qSvwn
YRbks8rbW/U5JIo+B0YpFJP4G1JJ5wDFWYdK+ueEafg5b9I/p0/t5yiqKVjGNtRjSUZUP+dVQ0SG
ggYK6FLhJT6keP7RR+hK1x0LBN16DvBc2oAS3V7FnzMzDM02AzTI24Zx2vI5W6McwgQXSZEDqnCX
RBOBHtwyedWtxWSDCKbga8o91W9JUPOLytTE5PUpInAm9KLEcd/N1JvyPPmcDwZeBPBvlVysI60x
zBDjz3mimLl2z0rGRzQSfQ4euUwZQjqLn9mPnYCAckyagK0wFzKdT3TE0Y9WeR6sdhg7AIBeotG2
n+F9TPKoQhP/EAbL+LGC10FJY1LMSF6xWIszFi7mXT8oQ4YXZ2N/VpVtMZ/4zAuznUHx03GGf6G/
yVl4yos0l+bDYht9FU5x8C2oqIQ92LjtsoPddh0aXThEUMqrrKLjhla7ZaupLsPRuBAF5UPDNlfj
THH2s7FFvdW+lzDO5I2V24Ay1nkTstWeNm0dNK+sCZk5eEMXcqljmXeZ2o9DeNMD6ASZE2KqpZ2O
6DC7NZOgolJcijGOxMCPxhEFO/goq9h/Fwt1UL6RxPZ1lRbxjmDBVLIHGSg/YIPgriPMCYkkJlGF
U5Tn5oMbZRgxuFWbe+ZDWXowzDDxxIyj221VbE+YPQNadJkipj8q6edQzgeoOHil3PmiRxYGTMCW
ut+BSXNp42o7xlxd4490HkTKD8/tlJrlbRuI9Mmy6zWm6AOAxATW5tRae6Zgq9IUIr11TJuYU+Vp
UA0DMXF94Y4luLqZhC8g9NHKUUBHTetPAQ0A4IwxRYU1uCXEpsuwkRdFpGdUPKe10j1xZ9xjOQQT
C9WSb4EZg194FBMuuE0YAFQUo5omxcRH7p72mnquzBbZccYdkqdo9KKLxrfBWkp20V2qP5I6K4HA
MKHNX+sS6EW7Q+tdmc1dVi+7xbc7vWwbHYBCQ1ftfYzveugNPUALHkh7OHDsiLxyF2C399C/CKfG
+3nG1LotiioIbkLW/BguPJRr+maZ/jwF3jhRVFW1hMrWACp5jXu2nrnDBqGtFX7Z/+gH/Xx6/+//
sqO/jQlR/lF9fCcq13XfzZ8cHevf+6kiWLbzm0/oB0uHAE3B0BdJ4qeMYNn+b7g2oFth0OA/yMT+
n46AxhCuRHgsGzZxoT/oCPCbIymDTyI8OsI/IjT/OSjkBURRkSQcCSIH9ihy9J/tHFMDecyO85uE
nTCcva5n6EfYXBxj/tK+pknmQZQt8OY/yCy3PyNBf0T+/pKm+/m6ISqJXBNSRJ5+sZGgt+lmqLOb
NNnT1Xs1MK5MFeTzdrz0M/XhlnJP4TJruFM8//OXxoUC1xBgNjzF/4esi4OmxKtyw+6hxcBSNwNt
bhVVhHmGgZ4RcJpcUQGqD0tiSMwI3x9H6ECtTH7Kbv8SJWrz7f4hpfX5IbgCeSmUnuNA6Ft//gcv
DaAf4OtzerOeFiSLuC/LXUfaNt2A3cSAGXaLje3er+xXEDgdeELFeX9rR2WBRwz/84WkMAgnKDCY
5t98Q39xYRBydLleSYdEkfNLyrBCavWnJbpOc2OjsJRhhTV3aNXDPPWEADDy0KExyL6qd3///az/
8P9lyH5+KC60P76jlR9u/4JI9HC1qlQnN4Jr4FUT/nmddEQ3C8eB89JW9tMAVeLWihr9iPU7+bmU
/cvvZL3u/t+rBxy9eMcOaMpfwNdKuORJu+g6T9r0kbNu/yo5hlINIv8d9frP4djf3+eaEuQekJFc
Ae1//PLh2k3NYsXXceqIh9DumjNbGfv49x/mX70dDynSA79L6vdX0i9wJfZhNNQlsYtn0U2mhykR
Yi1p7B/+/pX+6u2E3MdAhUOU0tWB9se3Uw4SVphT3KCFmfum85sbUF/N6e9f5K/eTggFUrrItD7i
7J9fxBQwODAv3lRAr+j19VJ1EpxC73AQzxd//1J/9X4icsW46VZy7K/3ph7H2I6z4sZtF7Mf+pSo
C9E5888i0j+vArx+iLceSC1vLf/448dGazU7pyLjwyqW+1zhXuvWXdnfv5dPXusvV7XH6uE43M3E
TH+NSI80x9TYZW80Jwdr1wTNUB2qmJZZBKH2uXJU/5VSNE/sQIYBqyAwouDq1dIOjmBZ4dP8/e/z
F5+t5zrcXvjvQgA+v7xpIBjaY/x/3fVVeyrwgJwNVjHt//5FeOD+eieztGJXDCUifUCe9k+fbE3Z
dRs39rVcW8OQyWm30tVTWhavU9T+GzzzX7whX/Lw9AJf4L4Uv6xZ7H1JyXnT/7B3Zrtxc1mWfpVG
3/MHeXg4AV0JVARjlBQaLUu+IWxZ5jzPfKN+jn6x+ij/lZbCKkW7gbpIoDMTCRu2zCDj8Ax7r/Wt
A5k+/g6FxuiqiNFPLRfzv3L0LSIMZZhQ5DBB1R6N/igLEGUm4uCMndhjHMkWaVUELoMrJ2AU5FuJ
hxAsx0i/U2AiezDMSVlVkkjbiTLCToSJd1eWTXQrcBSQo4g0a6kr5AgbrZOdmHnmD3P8YS0w0kDN
iaeAjfz28ctWFCX9goMp4KxNcM6+cdAhKn6UziIdyctUe9W4+fgrf2fpYN34dc2jOagJ1KGNGnkA
zUjZNoQ3QLbnkJ4VNvyqQAcxvMDGAYlCM5Lx3EQwfv3xB3hvHFg68HhVoz9EsfDtTbcFtT4mlYPl
wajtlKq+GAifPDHY3ts28NpAxNVMaMX4iN9epc61EoygemBfoeurdshF64pAk0iQJqd7MNI6eFSK
ur4lqpMdDcw2ezbt2NlKRuCHSC5MoAe08LHiEy+29t4D4KWjAWaiEqbL9fajTZoAGotUgHFsu16V
BzdaEybfqGeJ1RRX4T0lJ1RxdU19m3V8rrAb2ioIu5BfOQ7ZV4P2g1Jrf2JZf9lPHg9Hh42MykLI
C2QfDY0OI0FfO+qhxVW+RzYgInyqXbevu5piiTHQO6jq/NHMhvysqvrws143eM7DsqZrlbCHX5l+
JXZDkcUYbJXi7s8HDlHXBB6yIZYscG+fm1m0tcox4aCQxrep0eAtothuLz6+yDszoiUEITE2oVIc
HI7mD3/UfGo43YHGWRe7JbnRn1IIMAuC0FA/ZRFiko8v+N66g3cA9j8bOpVW6Lyev9rgFlNHy0Gr
D4PaNmdaE1MMj4ExVmYvrnrUSw6l2VnXPKq9diFDbdjCs+5uvQmh+Imh+c7I5JXEjk9zAO68dbSx
i3NUioFdHRLSOFdT2P5QxZCc2DO8e782O0fk+eTC/EbDbjKhe3FQH9JKEFdoIw6iRVhtMLDrNzOB
kqU3IHAvxQkVYjuEI7qcxiaASV+pJ579O4sF2BXOdwZ9apUm09tHXzWVhZquOvQBZwUq5Y/QfZ57
W/0GWguu6LSpCaQ88XW/94yZ3nQWQNwB4uXxvPq6Y2QhtZET4dIDClKKCjVeJAle1hx6JxLTU1bQ
/xrF+ZBMn5V5ntTba+Q4q0bLvwButE+89e9+nnkiYsgb7DaOZyMaQhBoswPQ4mrH8M5cZzSsE3f9
+0UcOo6sOy87ADkLDl6PcSXzKyRJ5SEdRPCJdkV9p2Ec/uM7cQwkfgwpG7QIxou3F8nRWqal0R/S
FoqV3pvxfoJvd+JOft9dcxFbktMEwgNJ2tH8kCnAKAyzPzRqL2BHT83Om6YM5HpnQAU/MVZ+n4w4
lBBtR30Dvzoyi7d3NKLyRUZDxSoJs3Ehbelfk/Qa3uv1MEyrfrCH2X+qfwJW2+4GTi5fR00Ee0cX
F36d4MBSLHCpNH9JsFz0zRjHq1qvi9498TnneeH1wsHjxmNJOgH1EWbo3+YNw/AQ9otDjpRZXzR9
C35XdbrwzDDMMFvatYF1FE4BURZmT+l2YTbjuEUCSMzsxx/leKDNn4RzguUQFKMK59h5E+sDeM9y
PGAkn5ZsQ2Pq7qF64ns5HgMzuAYulKHhmoAOf5yAM9KwV0AYH/qsQiHSR/2FCTpOjll0+PhuZonM
8YOFP8m5lx0MPsDjpKK2SvW+YQAA2qquceKjHUH6Ze3D3tHXITj/WR9gbao+uK6yLrgCHKk8N3Pg
ONXv6e7Ep5lfoKOv+fWncY6Wh9DyfRAAzSHEfnzBIpJdlaJvr1S1vygVaa6wvgefEjNE8D9O+wLG
xBraGlGHpi/wcgiFlIqPP9LxZvblm/j1fI7hWZihQ8DT1YESNh1GJtvvSAIT1GrAXLwY/UyjSWMV
xxDl4FT/6aw2X10YUIqoNGqCGsXb1xM9EOxYoz5YqQbWoaTYHNZGemLCOT4jvFyEqQanm4GM6jjR
xOuUskpihkDRiJu8wavV01YW1bBheCPZ6bPh/OOH+tsKPV8SSBjTtTUXEeyj7zlRaAI4TXmoaxvT
9dALcZ6Sg3BrOzloYqE1bbYUag65S9jhTTRUoeZyaJY4i7WcTIMTH+e9lwDXN680R2HrN06THmX0
upOaE4vvnE0dcku0ttLEiRUpD8xv2sLkqLFzMjhGg2Ombot5ac3BILvK06L8euLjHE/K89Nh36Kj
aLNVg/+8/dbpdNm5qTeHpsOxTSMzqB+1sLZQZLOrjJZt5vQXeTnW5WqgFESf1yrM58Ifm3KvFHiM
l5O0O9AiXttuonCkr6ckqtbtZVrGzyc+67xAHL+xTMxMiUyGbHPm9+fVZoNVQ82HPD10VuYTUh0T
GrG0VZi3bthbDvRyjP8UMfw6KJdOrTZXLarmZ33qOfnyTRL3/PEHemd6RvWq8gCJlbN/U+NVSTv4
ZlccNKWcQvwxKmoSJOjd/8uQQUBoayxLbDtmhNjr+05sPYsgFXDfUDwXgtkcoj7wETZVcUZ4epzm
u6zMUYvQcZtKIhGwHrlFqScH7OJ47rwMZ/yJyeqdZQOUFic/Idn4/fahEKD4sGWci9oenXMfGd11
pwXBlxAozO0fP2ZHcnw3KJpyWjqeqK3AkzFd9ot8tIadTFMwxMTGnpgm3nkPqDLqOiF6TKy6nFeL
V2PLYlPutcK+KKpWbj1vgItBufg6jgvwUcBDk+3HN/VbOwTfLnQxGj1swEi3Od7fZZPXpVXfXdSh
qB9UUK6Y8SE1YXa3W5kRLoONfV1PJNsunKgDNKNr/fiduPcmPPFNMu8cv1jsyeg34fPlnIz29WiK
5PQUDG1bXBCQMdHz7MG+rEBqNg9DNaN39ab/RDAx3YggZvf1JCWeBASUZVNfQQiVyAl9GRgXUep5
9SJ1LLypkwe5awdXFUW00PJJ+UzKsDXtxzJR95DCamCGbcOzbcEQIXOaUr9bCrMZDtpUxLcQ3son
+gEAYA3UhQXUDrua9RfAFRCSKEG3MlJL+QYWPb4GiRoj9GRNfGpq1T+AlhqfDJNM7hUyCMJIMFpZ
22FEPrHz03ioLxqzG/p12RrpE5SFRFk2FEMjF6hLe1NLrfKWTsIJAwW38Nq1iqAJ95UQ8XcLGZQP
8HYO7qZ3n0G0rrOOFnAY7eIo7x+LTB9jNxTKlC9z2POAHDpd/6LpOC4XoMFpcPnTZF+GoZ6DeW50
ES/p62ftfoictqVdrrfbJqNbhckxCqCZIN5KKfQMWEvVjVM4GuEbNlIhZApVaIdPTaxmBEv6rCLI
9iTrieiJEFzrsQ2SNXcqO92khF86WKG6ICZDJbStxEeuCbtkFhm0NhE7xFdfeLZJJOHoDOGw9lrg
HldO1tkb3av5646smnZb6572I4tCdTY79IO/QP9IekTj+bCK1Hl6JjK5T/2FZ1fTIdVxGyxFAzF6
0eSasFFTJQNfYJxg0PI0Zv9PDSEArRtJGd+Jzqha1wGzCv/dy2m8o7tHQlKivixXeuOjhOtqvh2X
5J7qGjcVy6YwE3FtkqagHWSN+RfPSWfCljZqLcHF3bbVFqbr9IgOn+SYRpBdDwgrzbwlrkXaj0rS
BiAPnFB7rhVqud6kDF/yViTTPlPzUdn40quecjPG2FuGY5Yu0XNBGor9Jr9tUJjV7igRFi0aWu/a
EkWKcTUiqbzxp5IRpI5JWS/aEpoVcooBcmdeObnv0gplVMMnqzFV1zaqrN4gU2ENHUvzqfLqnVgE
BaVUpNMj4sO210ZnBU4wrVZBqkj9XCQw4N0ij/yvsgkalYDrzLrNzXG400dhpmsZRkG3puE1BKhw
hviOcCGb9VGNQ0S+wLOvOq/vrrWcxtyiZemHeD444rsZDwWRIp0jVukUdmeWoRcbPUF3il+r3ua+
Hug7z+CfWZaOZy76vog+ofFFJusB27sLy0w7RwSrnEFzDzIMKhq68dQuWnOXK1lz17ROeDk0HkS3
MCBcGkFe29w3REfoS6w7TrJqp14yh6Aw9EkN6cjOeZl9/7/9AfkCJY//2v5w83/+Nxv5/A3i9OVH
fioXDOMv2uScOOmjzAWBuYb0U7jAn9D7YRvNUmECoZ03IX/7HxShkkzPzpoOKi5vDs7s+v82QChC
+4sTBfAIXXKip/+v/wnk9IVi+msLSL9FkybtozmqmkI4XcG3y7Swp8aMZn9PZsWBcrD6uM+X9pDV
ikuol2mtSWTm/WGXACVIdg7qVU+MSn+mVRLVEeruiZnEwzC4UbocyaA3ZU690waBzaijUZLsLU2h
ZlWAWSNzvewhnwHoIOO8pulRIGIOxBWhRkrmtoEDMl5qI/MHpqHquy8jh3QBkr9uGjARdM/h6qFn
TBzsrGGPxF36vd4uQZc91K2ZP/lKaBFYUOXf/3x4XxbP2W1TPT83F1+Lf4FgdKrUHw7c/mv2ncPN
cwaq7EWo8/IDP4etzgDkMDlzeX9KZ9i9/W3bsQk3R1dACI1K5ihl6V/DVvsL78Vs5mETS/GWX70a
tqSs86/RyppLFWy8/8i4I18Izb/GrcErZVLzokuCBQg90PG4zbF4gNWzbps4QPcSOuRSqETb7Mqi
r+6FaNB+OibeU9POr7NptC96zRi+qZwVlx2EH5cgutj12TYdqqYbHsXg9bcjqTh3Rg7wtUWNtkNC
GyF71+54AaZPuIahfAe1f+0l7XQmET6vglHBa6F3/gj5lN9nUdzs9FZaSwvl3zkRJTaGSdyliyYh
e2wdKVWLYhwN2qrE3P4Q26BFcKrin3XDzDK+GPC+WpcwBWEuEzz9l6Tu2WdRaSC6ZyuY7s22d4gs
Kk2oSENRAJ9ITd1KlmriQJVFN6242JPDrSpVzB3UKsmNMhpZXKd6Zga7Rm3be0ypIdpyOcrrtI+t
DR+lvkg9qsxl7mlXEjYL0jwCyMAOE2sGLMxYxMBfETGqQ7ggZsRtCm2P3DDDKh0eODWqZyTRuqla
gF6zHmA0XTUUn8ZIQWNfloglv+BI6q+R+e4RW35DAHquZ/XKS8+mPNz3XfPJAsVlxC1JEIPFvqe6
VQPvu0Lgzb6s+oci99JdW3TispKIPJmqFpVeE7MXmd+EOtjn2F73PKpLO5C3g1MWK9mR7V72I7r9
wP8WRaj/gsJ+AjNfLQPDGr6qafMd0Q8ZQnBGZsTpIzk/u14o+7QiFC7wveSGLQKGmnLIv4NIvDWz
6oecNIQm8pbVeovqi5Sqal17OMEyhV9hkJaUF3RJlGDIPz15ebWOCrvYEv4uVpUib8wivatSrTyP
RP/V0NE8Q97blt3IM21JLySJaNOBgBZn+gwzG/KQ1Jye5Hpapj7Oi57gJq+v1B+EeC9LoSw43yIN
BTCF/MlMyJYCibIxyLwJu3ZX6k1030tv3A8WQLCgwuj2wNnHbL8rYXtb+ZbrZ4+lgat+2dDGW9Tp
yNF+tGuxKovAJoVMkm6Gw4l9oGEAOyZ4QofAT+BJu8/IPySKT8fTcA5Xrv6K8SK7qjvfXNlkO+2M
QGDarAoNwTlwm3ARRpkbBnV6j+OcehyiAuQnmF0plo4hnW3Dcq6sCAcKfLItOtjPmPdWlZ7e6P3o
pr64jSb2Nsko3UYU160PjMMYwLYbTlyftTpmpUSGj+AJYJGC67XZgS1orO9rbH6rtmjPScMLttB6
zvU2TgmCnqASIteO6UtgyOkR1mPlhThM+ymu1P3Elh+Mmp+7SM8MNKUK7Dxr4v/kZGGQK6wNZu/L
UiOOD909uER1wLCbJucKpf9FmhFvVitpt2J1Q76dtuj/c/92hlvssnEQdxAs/Wvkbd6yiHmUKA3H
NWi8hBNy035PQv9zGla7GZk9xtod+YLlKi1N5T4DjL3TSmcbFOXnIpNinUA3WkL63MYpJjnTbjf9
wPOgQwDZOyrACpr0zrzanhY1u/Xl1KgU/Wu7NWluy60c4FhrWa9tdNK4vmlgG9Zt0ANEKSbxOA7O
jR/Dh1BUqAJFBCV2+MbB7zoPetjIqglzwI2CvLmtu9FZjmAw6UfaOJRSL9q00qfGHz15PDqXUFVc
kp7xFHTxbixjwiGDe7+on+TYxt/irN5GFTvVqofMWbawqWXI8RRLmDAuQ9mSm2LcKEpdLFUFGKWQ
7XawVY77vI6qk29DAI+54DsI+4GQOS/H859ss8wzDhFkgStup1oO+RQeUkNvV/BnvK0i236V2/re
b2CzmgjqLV+ztjIIUcdNkEmEeHRC0fONUzq5a7LJ3xOGQVhPKOi+miF9eM5rn3AufI5KuWnUQHd1
89Gy7XTRE3+ebQvIK96KyVZ+Dlg/r3S90D8VfcusbvvftBC6MDZtHtwIiqSMykU+Wd0GKLBBXEsn
nygguEw9drAQjaHsCofzoz4Eypmudmr7lTpdeia1tvkGtBEw5iAM4ykTSiaRrMsenXoIhwzlu1q6
KaeoTaiFHeExVWxfiDzXPhHOWi4HGSnKJlWNQ0L05CHtMqoJZuXpV0OFBqKpKsBW8eisyVKrgA4C
XEJ/33Kc1FHL506dHKqsD9Y9vtKlEvcJL2atupHizwZax1hQ7gy3+BvHzUC78TOw3BX7ygMGjm0F
Ub1It/nQJVsEENlWn5KuxVlICE/td7su77dILn7QXyvP9AGujD8kEMZq0E3rsJTK1m76aI1Zzltb
3AsZwtMZ0TLaFam8S9+ExTMrU7vBvG+GnqihISxuptpQSf/8CsAwXHtdYX1S2tFbDxY8mkbF6guG
o99GsvZWnl2a974a518VPZnufMJpVgMFpwsO5NE9DstgR1SNspF66O/7KA/2sXCUg5JU4zXxMcVj
OOKfWQRsRVg9yZ3dxSBhWbAb86aplOycGLTsnh5u9i3QzOk2HHTPVc2hdjPpqWv6ut4VLa3ENbPZ
4qKN09Of73Avwqcqr/MfzfHuFunnU16MVegHzT/+1fbBKKM5p3wsQr/6qiSh8hSEX6GPtq83xb9+
+ufO2HL+mvUlhFaw6aTQaP/zQMefcCX2t/T+jnbGuv7XvB+mZI6InR8R1H7/Ps/p4i8UkjjCUOnS
hqAU/yfHOdxNbyqPnA6R6dmc5Y4qjg4xjvD+lGg7c+k2IKewdzMslyNIzS+O3+HzBC7B6t2nWzUP
tY0A/rryxlA9w2Qtih0VmplEaodfra7K9xVQ8ntD5sYeT+RD1NdfhrasD0VvKWdGlt6ZFbmJhg3e
b4A3N6/jI4I5AgUnG1aSFkTJJomdPUQ06ybQ55jwHMgvtFv7ktZGf544TXxvxLF8qNJM5m43hrzu
fPiLMku+eH5rL+0JN27tFd5aAlB2mcFuNeOrSFJKONrINi6sPdcjgiPDbTwLoqILgAP5BZZr4qkL
b1hqONDwt7MM42UJQRMCcXkywsy7DaJZkN9peIP60TS/+KopME1N1oo+YOnm6oSiph7T8ybJM5/S
dYInOvbyZxIz8m1k6v42Vywso2OWPYGiIcxmMv07T9Ose6vRqOEQRzvDDau9Qsl6m/mhfl3mo76q
SV/DWR23+0DLLFezRp1aoMovYw83rMH4WppW5tyalc1ux5vxNSJja0YQsn/o/Yy9piY76kXYL3X8
Yk+1rhBRHzG2MPDac6NTrfp9ycPc56lqrgyy0TZSYm7BAptEF12RFRcjsUtXkMZZ1ENyqOZWDzsf
M243OsEjM3aZaAUMcweTUMbPbdhhpSLp9caMAudyJDj4nFjA7tOYE4lSITEH71tWbpqmyeVU5PHB
GUp96ZkyP5eeAAOIXgoUeUMSGvGisAzzAJ5C4UBFhAO3SE2lcelUUJU1YKRJe9JWqoq2exUHoFMW
rO8470MyEgb9U6oQWls79niPQzL65gdVcQFx+domUJxCX06f1QntS6sCAlBHjbfx4F5vdbD/rjfW
z+xJ4kMrgdXCXOp/diH+G+pgd3nK/45n2vlC/5xq63+8/LH/nLtfm69vfrN6ObVft8/VePMMJab5
x//6qc+f/+b/7R/+ffa/G4vnf/ufT3mbNfO/Rmzpm2oWeq+P6gi3z+NT8Jwkz/XrafPlh/4ugZl/
0Vy0Z5GyMElrtpmyftYSJH8CgAOh06wxFjSKftUSdFw9bM1VVaDSpYcy60D/swSGeYdaBRMwCmj0
wvz0n8yZb/tutnipIWhIQVE3IY7Q5l7Oq0ZVNrYVAHThLdpEKlDUCYPzPfZMpGw5JxpDbyfnvy9l
mRxjZjmA+SL9fH0p2RNNJ2wM3yRXA6SeDYBWYp1ob/5+FUtXLRgJPDXLwv709oZKustdWEIeimw9
dc2qlqsM2+/m1bd89bPU8tp+9M5VDHQuAFzwK/AtHPWOW5V78JKKQHXMpNvUg7NaN3W4/vgqL2rX
X3We+ZHN4hYa1KRDWYgpjm6GouWc+IiN3LbG74Azoa5TdMT3HrX0G0h3m6x9QXsE/+G50XqE/Kku
hg1m8GqhliCz8ytRqBfWFNx+/MneCi/mD0Y5F9ka8EBkTRb1rDfDpuGUmNJWR9qVElhSNult7hvk
rwIJcRlJI2ctWBAfX/NIG/zzosh9cKPoZEOJ37woQUYIcEQqjpNF9m4ADUNJRxDrO1j1Butx4fZE
8KzsOOp31GrVZaWZhywwh42pZ8EuMDla+IZvrz7+XPP+5ZWQ4OVz4cOgvCdwOvG+Hn1LnNYQYtYZ
0p6MqCiW+nEtKw2fhDWnfSxabY4i97VRu5mS4dYcyNyc0Dp8tiM6aqrU+3PSc6rNhG+ME5HlPxP/
Qm0CmnkoFi3Wiy8tRP8zW+Kz7wQIFldhv76IlFCuPFgQ6bLSQ3FKYPf7EHeQPCLimRvymLGO7qo3
raavB5VzmTWh8tdDckF9eUoeN88vb0c4VwFHbdIyhtR8HIo3xfpoGqEeLBVDnVZJbg7u5COtINio
XIo4sk5MQu99VwxM3DJ4I/nGjgYuaLuysAaDN4q92bIvO/x5nDvdceyLE+P1vQfIlmt2bs6ymBcV
/qv5rkrGWC1KYmIsk4xP0hQ73luRnRp9b2VeL6PPnDfX2BGpa76UnV/P4FpbNEGk8gQn6WSHsFeH
Sws5xSoObU7jhaWuVQ1gf9taeKjhShI8qgmyQntMghedtwLP0O/okSOlK0hwatKrICWIIawVYwso
9Qu7/ZCzoNKuJX7zFS6Wmj3woAKJ17tF55c0TUmX2tmOl5yY/1hqjweHac7LEu5WBshcbX99a+Q8
5AOBlsGySXRAFBZJaQJQuGuBqySkxzaBorRwUetTGoZ3vjpaU7O1U6W2JfWjVVFUOudupNaApfVg
65T9RIBXlLsfTxzvTKIsuwZ+E2mgKH/pTr0aINR6kyoTIJI6fBisV+OwmeaTb9YB9gdUEaw9JrQT
F33vmdJbU1XMfJzVjj1AhdGoHcsjcQGBpBA2RPG54tjxLf67cotYLfzcksC3tq0s3H18u+88VNZl
thhodXkdjPmTvbpdTlds6UfYICOMiqWSUR6vLYgCH1/lnRfcYVlEi8kiwSbq6AW3G5nM6HsmYwMG
dCzEsLVKdXQLKjEnhufL5uj15MX+TZtB9nSfGSM0Zd7ekRgDNiBNIRdxpX3Bpu8G7eCaikJsLhbo
hZnXtwBg67ViF+HVWGV3AbiihYWLeoM8MtmgqUKaDOWLXOss+sPH/fPDYdUwQMlhJZpH36vH7Xiy
RMjIh5taI7juYZpceICTTsynL62m35/Br8scfas5nnCTciq8rgAyhQbxAOBLYQDOGqdvseoFu9rw
6nM178a7MplLZchk3LAN2usQDQ2qE+9poKe2CEMiVytHa9fKmD6yZNgri8zC686J+oWwonSlQ2lb
pxFQUK11nj8eNi/Oqrf3ITWN94y5mlcfr/3bx8XEPCYQahFe2PbKdsLyO6RL554XNwTjbLXfGi8L
2e/ArsuB/iI27ilEqbgR2GcVdZA8Fo3ia3OX2NRY7WH5x1SjYS7nMNiIc6J6PpJvVy5bp5HDMg77
Hnq87KAm+12YSGI1IbrA6er8ZTnF0YnV6Mj0xfNiGUck6sy7tZdu5NsbLCcv7S2wc4uy1SB1hKiL
uK1kNYSBs2fXkbucY7oljdFqxQGnvwnRZ4ZOZtKoUpZpbcgTM9H8dhw9cbx2aC8xI4pZIvD2A9VI
n5xYAq727Hy4Twz9B6HkCgKliTq0TMYTlztS7r48gLk6hMwQBa/Jqvz2emkTSzBQCDt7sgKHTqPx
YbbLlji9JXjTahPPrMGp9sxlZZfxKo9TudCd4cRrKeZ909vb5pVg0mf/yuyL7ODtxxjtuJpPFDY9
rRTtlRr7KFiIxmK73Z631EhdYqOMC5HU+RnwNGIxnLJaNmluQ1Oo0wVhCNrXQqRMH8RV7snTaBaJ
Ip27LqZO3hjyGWneCTnj8aTKMRRtpkQvoZnMK7Mo5PVcos1tYTxegPCq0Vw7mfKU+Jj6YzKATnxL
717JkBgVVJVsEGfe7byatZqyLKqu7JWFomQ/KKiUm8LIepjaqnLiSserL/dkzkdFFKDAK+TLrv7V
lcZCjhoUWdB9pWZsv+xQRxvrnIxLdwjp8X08vfw21mFzvFhviJ1g6XXm2351MRRLbQlEhp1MPYmN
DODhIwnc5MUKBO2pg9Lvd4ZAwdIMHDh8XzAQ3l7MKUronD2TlWfCOSNIMq9WZGOU5LwZ1TV5S9MZ
prnoxEpwJEHl/WKGoTDBedhCAaHqR4OEriBdA4UKHfoZ11bbuy4dLgj3WESVcxaF/Z4G0AbEzTn7
uhMv1W+jhtcJq6rJuZSCBh7qt3ecANMcnR6xqR50OoKcAjkewGZ23mRAffxN/vZwuRQiDsOQXJIY
5llV/uqbjLyiKS3BLibxM+F2FQi+YCisVVagPogjyPt9UTbrjy965HWZn62FcRFNiooKA6vD0dzV
iSoF3t2wCeZQtilhTruRlvn7su9JPsMWie5oaUV6cVn4jTwnC7K51PzW2dHN/3Tis8x3+GYCmz8L
ZjWhUi+azcpvn4AddiVi4o7vGUK8K6x6IMKubNUF8oyCoFGr2BSoPi4Lc51mbDTRky6QXpzwov6+
ntk6YAqOB5geGObHFBa1lzjWQbEvFXbXV0wlxYUpinxdcdxyyTz8HtOx3wRYcRFKDNqliThy0/Ta
SAKBYjwNqb55eTD/DdXPf7UmEruGV2NkLrL+XTw9fE0pnt7mMHf/x7//qMKnI0kVP/a3pMr+iwMH
Rxyyn0ANvxQ7f5ZBIRghwJtPW3O1i7H0Txmg+Avf0PyOIWlXOavLXzVQaqcO3JN5keBw+FI7/c8S
8NXPoUr1+L9EtrCYzaeCX2OaA9gcijX3r3jJ8AYcu9bQq1At6GhEhyZsc7KW0R9Ti6+tgrZ306KQ
kuaI4DqrrXNwK+R4LvUSevzCA5WKX1WbTHlupm2ZulVRDfmSE8OogBpOgukggSzb133JoHQWxtT4
3k0sZdWdZxH5IStdLZxqO6VmtIkN6ft70Rdakyy0DEmgG5qy727NSSUdZEG/hYAJi/wfdFINPpqv
CT2XXsAXF75muyDp/OusJbPONRyW6i8quWuFs3S4a38TR4NtGIsJZNNwiR1hKNjv0GHtVn2Vxs2n
HjOOhaxGcvwf7HFKLtM8Jfgkzko7ugX8YcQ30GCL9BtkQeuaNCtTvTZadtR7My9rwMJDDspcaMQm
r9OuKPNt0lWdfdeOVm7UaHJs9gtORwLEt9RvUFI0NrM2O9+G5JpdZJIScNHlTUVQD8HTQJuBahvR
5DYpC7mxwPTb+wfNLlubnMJqzMdHo3GUaU8US1M8gzMiJGbRdHkdfk2CPC4J1EjnMBDEA0ijFwZR
wWIbByhWrguadNUXtFBhfQhNxVaQnxQ96SOFHtk/bJjw7VZr86l+HmNLw9k16HEoiR/sel0RboLD
L/EhKzUZdSrC0MNgcBtzyicSkPhKfgwqdF9kbRMZPF6u5XxtZcopkqlQKxz/Musl9YvlqEcm01XT
wRIMXpJLQh4EmI12/vtVUl9iAMr1Q0cc4PSgcHQIdUIawnbwdsCGtfqLHLTae5gEMKD7sunz/Ao8
8Iq0rHJDzMgdTi15Fvd6jMwEeZ7fOz2cewsavll8n/MJh6XSdQ/IVegPYbt4GbjXQUx4vTQH3w3g
2Eyw+32lAtHqI9Ef4OteRX5u6Z91xOztYynipD8zREUGqapTgHLJBCG/yG4L2dqu1XaZgaMAlvVd
MuRZBN06ytdRN03XBCUXZEPB1kRED0F1TiZjGOtOkCxqI+bjDBrEgaUTRuZjSZU92jlGWDnZMnX6
UD3EpMmrV73ieD4pnrapVMgGwpCoTA6+Y3seUm5QN6EihumbSflqTgcaYnzjxLbl0yWd31h8tmBQ
PsbJiOhLogtbggJibcgBX655w7xH/qrYREWrE1chRUnKkM9/Lwhor8w9tTXs8Ej2uuZGKYjUCRbQ
XkWC+ZTkqQ6FZi6Vh7Ab6+7bCOOl/25DIrd3qkmgCwF3SR9elGORix+VisBirSnAPMmmIRp6FcAP
bBeUhOiAXVZ1kTfbSanTG/pCiN6akQRkhl4Z68tprAnHaetKXamdxelSWl0aL9tRyR+VLigDN4p1
QtSClqnjUHi8M1TYQSFP5KRjaCFIaHCdOLa3VgY0cE03ghiQHLUVeaBNjlPAzo2lcNqkXFatEp3H
I5T2BcqvWD/zpiadtqg3ZEDvCATkQi18myCpPk8fQF+CDR/ZJp0petVd5WOqJK4eRWaLlkomNdnt
RvbQinR69oioPNPMcFp2bdh/z4XdrYhIM2/SwH6YPGO88TiF6ruQmwbETTrXuhd1vEkhja08dSKi
aiiZP/kgCuGTlprvrJJmP/AYqMWYrbENoIB4HBxwuYswVcInel3K50x2/mXDvwlntQ5XyaiPN0Y2
12fQrm9Krx3PMxrvd36U9td1Futi71n1D2qWTUU2aSbXJHQW8BGc/BN4eJuifqOJH53QEng1hqkv
lNG2FqSNW/0qtRvtDjLthJgw67CJNrr1YCX4TpZDiz8pHGFfVk2KdLw1K2vphbZxL9E1TZvJ0/Al
pckAnScX8TluSytwCTAuLwNHsVakzdnxSgPtnSyyWh+e26r71BBFGCysviPlN1PLO2YAqMKanNvI
KQCXXQsu4LuddM4hrAFV2wYdfz0T4wWgf+9LHwSTdp6Q5graMqk6st9JgrHKyLrmMQ87M3XiL3XR
EuYzh4CsO5ubWmS+KivElRQ2lgNN0GVWalqBEMysPvcs9tgwBmGWG6uT8iZRbJNZ0QoeMtXqLvwO
XqtK4O4dSVQVIed9CwLVNNfUS8ObQur1qkwGiE+WsgdJBURfL+7UeCgPvXR673LEd7OtopF8niJF
w9dXBsRQqlT8vtmGohEz2bwqt+2YESv5H8yd127kyLamX2UeYDigNzdzQZNOmTKZsnVDqKokeu/5
9POxdp/ZUqqOcvbdAA10A42qyCCDESv+9RtMhB5qKfqpVmW+k8Zgj3czps7poLWPUlkSG0ZVfjDU
7iaZzPS+nOfZnaS+drp6DiklC3hVkb9vC0jLWocSvUuxELXmpRRQuKa/RH5j7GiACMeBkGS3zYvi
RsTkw5WJHoJa19frKjN6Dwq18J7OEHodEva61C6FQr0bxaJKtuVUjDa6IF13mrEPVoIYR/t07t6D
KL6xME3Pq8p/8SX5FglDc1KrSvDiqFafKgGLASUqcUloD7VUdVuSgcjIEuBGvPsJmcZ1HRKbhWxI
qtTwkZBonOvJrRnzTN3CnKFcaJpdZYFeZSKkF/YeEbOosZZhac6Dfz8S97Di5PuNc0nUQ96Ac11m
3dpCv3ZVDtiE5XVcuf1iubAt5TohX4fQW6y72xuIHeMVRY65YUO19tkcw8DLAg3qDSYrP6qi7gNg
uAnZtJjm1TFJ6XPYZVrNLpbouJzRDWyf4qhQlF3dFuO9ZhZNRtoeHvilawQ1tiGmRrG2yQKKkiNx
24PxkmLo/DMkeQWH8wmyTESargsVTXSFUnovgy4ibRFzo7eEI/8ajuhTWhDcltUh23NRzTQixMzp
fDoEV0rZRxu/tSS3F6MZxrKG4hkPKdnODbE6pHhSO9g8lCuDRGh7nEZSHzFSI1ShFyYvFhRIQYpC
+HQRpsGqoNR8HHF4F7bkkrJrd1IAc7mTIvyDjXqafsF6XExw+6hob1TVr9ZBjUxRG3PZg9CIqlAa
0h+9H2ckwYl67/p6b/GOBdlaxY3RePGklkQhljdyHONtr5oGuhbMEl0BYvFk15Ka7ZGE8nuCuHWK
Yd5r/kDOTVbm+X7yud1a+ZSvC7kvSkdfMs4Faeg9PxEEGdWKnFY2IBsMcJ0kkNU4y53X9DQ4FQR8
ThmNwNHcSIffVpzkpzyJ8hcTS77nSehV/JTD9jhapDfZgTFXq16czCezbtpN3yf5auyK33NmiBu8
yVM3iEXUtVKeHQpcM1YEX6S/s0FW1h0BDZswGXS7snBxlxFh3tS9SIS2jr6tCZro2A9qvqRrS/RX
suyBZsK8A66TnkKjfEgj+EBzZYrrIp77N1mjvzWmxlvBaljjhk2+m0bGQxli7gTidqRMaDhMI5op
VWVpOKCSZyTDwtrGsxEcapoHFHZjwFkr+oekaN6iVIuBHKOWtE5VrY41b1PZNQ3ifPSF2ZOqZAK2
xmK67os0/Ikbvb4JJ5MProFR/kA+U0qGNIbwBRGCPwisSCHJZ2SgcBPBd5kMPWPdjiXlKf7R4Y06
1KQ9SjEpRD4+cxCo2kSjMSISb2p0Yz84WiyT0q5123SmvoBVKhreYGSIBZPIQP5EMDmHP5TWzpPL
QadZiL0S1OKcmkGQ1S0c9Tr28gwPStjstU8svTkT1uBDT103rS8/ZHGYWCzOElapGSyxCxjNPQty
rb1r+pT+lAlqOUSEO7jGrNY/JhloZcbgvHDqGI9O0vzy8hUuTbaTcrLzgLW60ZlmVfQCwB63Euqq
v8tSIwyhAMwBJV1zm8qDeg0EVa8l8u28DFOwowE5EXcaktWcJgcKJ9OvpzWLLTqKxQ6uWYrcbQdH
Df5ESiCwZCu1ATltbOOOeEvcuZ2uzBpHGge6qbVA99hESqO5qpwiLzXCeQ+0a4iHgrWduvkk10wJ
3xkFOobCTZAVO1xbtGLvx3kQfVfAZbq8GrXY2IS0a44VntEb4q/UeNfXkUGsrqY2D0MJMGTjRic5
U6NOmtMZBM4i6k6k8alrpgPdpgI3eAEyIoW2GG6mMFc8ShjtVsEkY03jXkf9MYgKVLeiuzXZhrfq
lMT7MZuDn0aTmc02EAPZ8EgyR4aiaighkkln00pIy4VThuKT6IO0nq+0gmgfW2miHrZ+l7wIMG2u
/FSv74Ox4VMsqBvtEKHou2qSWa77frwV2OWeAtILf/axFHkFvLdn2Lj5TaeyP0k6Tk+0ZjAJqttQ
uOnmLrgZ2l5EGSAX6aOvxLXdc8BMTl1N4bWaWJ1HEo/mxeRvEdIAHHmNd6hxbRXq8CpRUpI1qau/
YAFGhZPHmkjIERyLm5RNcYuro7rH4iy/z00rh6keUE6XKhA7qqK2PJalJa4gYqZXk9iKP/QkaBA3
+fpWhKxMUAytlN8qMKArZeimTKUe7uYcEao9Tc1QrfGqM11Ra6V1oke/rIVKSuYKeQyCEh5akAgS
jVAGuFOlNEdJzecNivMOwVBuxPsqMs1d2xTDuhRQRw1iru0q3Zwnl+ifp1CS/C2Srek0+UL8piMw
dCYER1cV6gy7I3j+FzqZxm61JrzWCVI+SmyKHDxRRzgBt6W7ULZSFtjYvBZWad1F5MWs5NFqPF0y
t5ouEgVMui3iFi2RbJPpO3meVidTzfwfLblzB7msuXAPqEhCWNvLvS2ZrjVWsSBrm9THFNRuCFmC
QIDG4Ifmo3LSUSzsMfWXvEopTs1M0YL+XCpWlhJH+or9e4JGH08RgRF+RABalzoS5jGEBw51+qjO
zaA4wcwBbeRp4eIoQyxFE2bSnRXIzVNeGY3u6MU0UMB3QaI6CDhm/sSgW3e48gCyx1zNDBsSEJdr
0BOKaniANtoJfdNSNeV2u4CurlGP/WtVF+pzNzbDQymRA+GoIxQwL6gk81HKZxVmcTxaWzRDpXU1
zVUU/5wLw7I2cUWNP1hZomxRn1cEr3LHa9aUyr/TpjdcX2yGW9JSyfzpK/NdNOP+pYlSsbkaZ7OL
bwpJA08yKfQXwdyUApsnPxutHsf7uE/4cEc5yu2kGoIny5/0TTOqzQngw19X0Yj0nugKUdsqWpUY
jlgH02YYa02F3aJFtO9o6mSuHEyIk2I60TsBdnMOT9ca9nmXi7E3g8AlBDApyspCKONGRaX91gOx
WvtY3w0eSpWmdgyqKWcwfKBujFne9IXQT0iP7I2WkRFUjC9gQjA2SiWPNS6p21IfCOUcTXnaA+y0
ZPLiIHJfcFymuPD3Arl1ooSpPkyZh7FWI4IWWtRCkRUUtpFF2a+ulbRdE6K87Qz9FPld79bdIPwS
mwzKy0TiTDYrI5TmSKWxMCou+BRpUJmMF2IcxXdSOudreSD13Kxz49AJ6ngy2jy5ZqZcxIQsedHZ
6pHlBLCq6yYjPRPIObmeTOz8ieArPc7VOCCJygq8WZumQ9VWhWFbwIy+U8QRMqyijo96AZMjanLM
+sNJlUWHK1d6qwtR0jgkM2viQTJ8kEHMVCaFYmBUjF03h7N4rFOrB3eryPe8Au0ITDeJZAJcorFD
x0UBISinumyK4FbwS9L8PFbWkC0E61DV39Rs7vKfXZDF2grIu2pTtzXrkoRvvZqLR4JydJN8EqjE
aML8ZPSfW60ziSHqK90X1nLWh50F3yoPg3UaG4l223AZV7fkHiUt1m0DFxlchi3/KpT7afZMkiL0
t7DVjD0hKeb7ELex9WM0G18jkatlc/KIHdPrfe9nxi03BzV+SKxBbzEBi6NmqxZmbK7CrvDNg8+9
1r/TfMUvVim3hmGLu04Rr2YCuCAJBEvu+pLL6c5mHGO6w8lsR0qexTiwGtxsR7uM1cByJ032JZKa
DP4/WVeichfiy55uYonkbY+x25VORJrkBV3fku8QttFqyDhmjtVg9PMqSuTMX4t8TdoBiWaLeiZJ
JnWjEb4SbsCHMuMqxYAQfvhIEhFxRt0s+UfB1Biczr5guiYTDdYghVO/Dawma28noUUWoJhJOK1j
0vyEVRKKebZpG1kQbkncszLi3hU6dPrUyMXGUkfd36fiQvCsuUaJD2DpOttuHndk4dSxSscVPyPh
1ppHxp3bGaD2fzbGZCJNNXwbpfO0FwZSw4NYfbVCqdw1om/NDmm9weyaflPs0SwR0J6F/WSudJm7
lSMMsGjgRWb6bTNmw97vdCBmXwb7q/g8uZ2kRJT6a30QagqkVicor5mzNT7RstMmFnUHJjo/STYN
vL4mqBwYI7Nh4RvbDvRwmyWydKVPc731O5+sLJlbfNITMxuSVKS3cuSYXfccFFaHlYhcHcBfjXvY
pfjrp5QXGHAYPdG5XN0wech/Vz4W5GbWMpb5XE/ZaOPHtYvKhgCz1rd7He8WzSLbnKortfswt+xK
TGR7TnBsDVsQrTANn+qZiqOPSxzxKzLeh1YgpEadM5TJQbgOx0bYIAThKqxSguUtUfTJsG4UQ/da
EwekUpuHlZ+Jk40zZecBjEu3WlP5Ti8HCr4XfRn6W63B+IbwXTEBVGEDn+DueWYuRa8NRqKLdpMP
PYFEQueOtqV4mOsZcWFqXAl9E2xipcg8VQgnhLXpsTG110hPDSyb2eLvAtOX1r0YJFsdpeg2nEr5
vk308n3CdOW64VJWE2aVpbfpbHJ2VRr7V1l0B6nrqhd4Ca0jNnK6pcYnpaZkuB9Yo3Bv0nLFzfim
roKoGt/NHE0CQfB82HqUEDhVSvpPwv/2/Tymj2nfBk99KegIK0rjl+LHxk8xi4AsebDPRkPd0Tdh
dELlG9nSKPXXkpROXk2LCHZQmXsZ2nGQ/t5yTCGoV2JhqiuxJL0IBm28bqVFRFJXA5UT8b5HodPL
TaNHb2qS69uomm4UAEXi7IwHKQ9LV0oEtuoqEgFC+x7nG/8dY6F4K4WZSQyAGZMjXmDKl/2eSkUH
Y8bQfp61p05XYlsyVAKHB6p1oa38q96oy1sjG18p6QUnT3sgDz48u9CS4DYyJ5OMG+BY1zC6O2qw
nxkfrV36RI1DqLtNad/YFCnDir5//jwXCUHfqSq1XhmV1SlpI7rSUTymx7mY7qRu9rm0daI3C0O5
zbpAcEl4HPGsESUXsxbJyZXkFGPTYvuVVdeuzye7xiW2fO0T8Ti3CvFc0wMGlhuCHuh2tMUz6pzi
Ks70TSSJwQaV3iaMleEll8b5EHXTzh/72cOYw7fVsFTXPnbQV/1YL0mz5riTNOCegbp2i8aae08Z
jjYiSmlt4eYJxbRdBZUpvVUWnjWYu8kLBIxwQK/0bmso9a+opn1VAXLtjAo5ojkWG1L94PO2VroS
K+qtWCX/XclUt0mCye31YHDkRn9mD+1funLYqWnvb6Ok7h2E4HrvdZVq0B2Im01rFbsphVxNllAK
uoi0HxBWIjaylXvlBkJ9gnGR0moZNyg133Fzy0NX4nsZ1qmvR1eK7+vXis6yLedo3FhKNrlznz6V
YsyZWvsSeSV4z4DPZC7tpRyzZxj2U1bDnNLyhzrQn4OalZlE7QhHO2f7NqSnTJ5Vh5e13NhiGuJL
yHVPOWBGHjfYJymVMP0JCQVflMqNqmdraoHM66Nc26t5J/y2/FGwpSV8sRwMfPDC4qFMeKUIz1CD
SeB4aL8beaeTnAjGUgVPMGGp/cauWUUGbthQxipiKPXspad/iNyerN+gxxK3jGm2cXGMtTulaYZ1
i6vvTNR5uRwEU/Cbiyi1hkze0JiwN7IPlqxjDP93A9gv7Kx83yV+9SjVJXlmAcB17I98lGaVbwwJ
qrqtGMLoiYGmb7qgW3ObibgWt63q0iCcBi8fon2X6d0OcJA9POxgiKTN3YQvwRXvMH8jZcoHYMi5
pIhR+KB2XbMf4jS5DwuKDTyVxpypxRn9BcDhd1LmDLfAgeFBJlja7dTEBDShdeRmaThgNah0zFcS
BvVQlyzZLXyGHyMY8hbNSaFidR82rTcaWGBa8K0oDDv5pNM8dDNp/BnKgjW7nVD7sefD3Fdcwt1E
IrJyVS/WA+5GeGvV7ZMPknpVTByWkRmWd3S3c/KdIoMSHSgNR6SBAMowEl4BMCiihWTNlUc6yCTo
Psx+PK2Ij2fRVtFvc9ICF1DqTsqtu3ZJsVsqRZ04LwK2Y+hwLpoDgOwE53s1xjrDrockpwapZFfE
1iGKYWZltCN8D6+rKqBaqpMSjwsY2o5clq1NFjqAsA7tXaOTRlWbyTc9vVcAILVZ9VEHKjTC5m6h
c9JlrsthNc0ye1Ccyv2qnKZpFYqpuMlVXHUbS0rfujnfxcR8gbyL01XUSMIN+7W+niaOZopVwa1N
X7zXVaUlLBVjug8Eg39a+B/1N58JP5qOapQYCtwdIHmoqD7PKE5VFgyCkqMXT+Qe+T6V7xK1RXH+
H8qJJFPBXxgLPwkBF7aB5xRff9DQrftZjMQiV6tdpkfyeDVpsyReoKMt7Kh/MxAwpoUFAZEFtq4k
aoh+zthTvjkNcZnlEUaU6WB4RW+0sU13xX/pC2pH1+KhzpRpVngvBbrW/4u88t9zIJYndjY+foiK
TIrQwos7zwQYKvj7hU6CfZQLamr7wLCqrUUQF9QQo8iVKRhW+Qx/Iu4PYpdKt+JcgjSolea7NNSF
kKDEUrQOGKCSc/+fM2uQC/LPuWKQ+f1fweD/Pvw/KbjXb8VCW2nO/6r/D8WHC0X+vzffcooi+R/b
JsXJqPmoPlz+1L9YNwKQwf9SFvImom0YawR9/5f6kOQwzLkAm6Ct8xGxgUAp+y/qjUk8GLZCmHZB
1CFYbMni+S/5IQ5cf8xmLRV/digKxn9kZbTQOf+96jSUbfwOop4Wj3mUI8oZl8zQRo0up68cG3r0
NpffemlHgF/j51c7gcitZsLSgZDS04dH9ZcNBPLQ+cDIEIhageeiGTC/+f8faHxIflStCWr1qOQ+
ejmDwNYZmdwFXuLyt3ya3qJCWIiRbCPYgWrLR/dhFBq8cUf2o3g3C8pBMKo3X4IQFwnjjh4I/l4U
F5LofT+zz1RTHunZmMvMP4xZNGldjrEo3hFRa2dhYKwlfG1WpRjcmmV9YbDPbMh/DabCbYWWSOcd
E+6zwYTM71vEJndo80QYBJ1KczaZoPrY8ykT8cP4fnJnJO4/A2oLy3MJCcAy81xE2ncNoTytId/R
RjqSC93sQXO3eZJsA2G4ryFdbSO521W4rnbXWotT4IUfcHbyLI/XQOSHPx2qTyi9Z0xMiNCQGej2
3jGUsu9U+RopX7muhMHYDEWHplUnFknsC9nVw7w9Jate7rgclHn8FEX5Vti2Td9eOA6/vHOM8lQ0
Lxq9c8jj5562AZFaEpWUcTur5HxHDa28Nm0s2yiNeWOO1aU1Jn15CgyIAHbh7y823+fvve71Rjcx
0sRUHQb1ZEanWhKucFatVmU8DY7QyvM9l5jRBkRwNO5wBr4jjlBO5VbONWg6WXEKOuOSvO/LfsLv
IgwLVpMhG2irztajKI/JkFmzcVuIlden2lZt/R9Z3FWeiCHyOtTFPX37eDOlUn0pu+NvzwQtg7hI
CwwiS84+9joNjKaDt3ZrBM0+M+J3YpaUBykYV/za8cmwupuwtfP1rNWqRx892NKIXsOjKjBRA7nh
xipfKCr+ti7AB9n62epwSDn7SUDyoxZUMq+prJNbJNOVgzf/WyKoL3ljyhdW4fnDR025SCuWvQ6W
Mo//82YwRP5it6NoR9PqXq1K3talsOqF6n4c5R/h3D6MUQ+aMvsXNqEzYTAz43hD7QV+Qt4fVczZ
Wx+isCS9e5aOqnWKjAIjj8BVyVMIdoF23Qv7CrSog52WEYMMHT3CzaJ/ubAvnG/1f34DUkFqRY5V
lt7nyRdBrajzIEtHjHvMg6E4ofITZ6pOv9Zqh7XwbuirMdoA1Ae5UxZOiDUs1+D/dHs6/xln21Na
RxMBNfyM4F1XV/UvCRpj6HKPFoydnjuEmHFLTF/12jWknXpJU/FHPfjxwDsf/mwJtEVA8PHE8AMJ
8dImkOltuTO2ecbNIGyCBxUbYlD2+SHFC+0ZfLyBL/d24VV8Vtj8sxw+vIqz5dDFgBjcG6RjhxWT
Vr30cmKDeNv9+CsX70oWSG1NTjOpzvcD/5HufJm9Ii0HsCIjyj07ensRD6EpSuWjmmHd4WC5D7SD
VToK9H4++gFuhMqGo8FOhkPcEMM8/JiL61zdTcNqSO8NnPdUZdMrp7ADhdtFKuAp9k0HWd58/0v/
1FVffinfC0pIzBjYtT6v1lQTuhpGg3RM6tVorefevkF5zeWu6Fx6vkbhjvBBEy8/9RBRf/XvzVbL
PWE9UpelqzJHgnANBw8HMLJXBldcaY9NgYWp0+ETJjlWtwGJ//43y591B/96raoksslQLZq4N37+
zRjyIURTevmY5Osh2UyvtbwPaEDSwVW9NHMQ0hkb4AKj8KqYfiZC8rt5eBgFr8/d8RBe2O3+yPrP
n+HH33P2tkepCPNC6Pg9EzYIzhQ4xrUJfy0hHYp2gwdXNk4OTbBVGjccV1n1ECubxQ3Q7G6CH4jL
4vQuE6/wUgRNErjCik/wEOrCk6udYYBvq1f4qZXRWs/dFLfMu9TfkLsuHrP5wjHxt73r40zO9i6L
rk0HqCIfo/lHa20sA0M98ntfu+lRUW6/f41fKjiMI+itc0xyv1jkG2ePDUQb1VeuSkerdfQ7ZYXv
2drfWAfrh7Grbr4f7I8lxKd3dDbY2cyGosS1DrnSsRtcUK2SAJ4aKigJgoZnFDsNLlW+S8K1mlz1
YI2+I1A/jfMxGjbFtFPim767bnHjKe1kX9EOLGztTtzPiTcO2Ac6Q4pvii2dolPS4x9qN8/qCtJI
oh9iiIllAat8uG+UzdwfwtiLVTfD+jNw+cPRL71wQ+Eo55fC/ZYpfZ0yERKUgVz5zs98qk1VUPNJ
Ok5r0HuRsDBtJf1Snge4g/LKj9ZN5oCfReEeKjNdkAtP/MvmuzxxDmH+xblMgfz5KxWGVLXikidu
BesYVXvrgKYtO7AGXY9Dx5vi6xzW2+DFq1Gj3eGMv1Uco0y3hVNUHLChDIlxgSIgYy2Hugcswrf9
7C7vYdlAAdzPzSMUCvUk43foKIlXv1WlK2fPVnEMBAdaQUhsmHk/S1diuRFcs3DB2b6f5de96M8s
KRkxQUMrfG6b05DTaMzk4R3TcN3MTjK68ivEzeJRD/BZh7F3gDQnjzt84cvrDmBNt5XZGZtVrLsi
MqRL5/6fFKkvb30J9fjnB50dvH7bSxnBV9IR9nFUOYL8GKv7IXHDG1QofUrPmrjqm17fdTEU6x0q
006w5ZNW23j049iF3hhDayNwcRXLcayC2spLye0AU1knLJzuZ/No/Crd6Rjeaa/kYBonVpc/b6Fv
0KSwYeHUR3PlP+uyrTxifBrotvrO0WJq9vCYXVMDWDfWLa3TKlvBypUFtDE2l6RyJ/z+/uWo55fS
PzsMXFhuaAScgFN8XoIyXhKSSI/kKJysG+1X/Bsbbe1nJl+16laUVrqw6tiu9/VOewMID2K7umHu
2SuFuPVM9Ck2h9j5XrdHxSsfs/tqq73X1yw5MbNhquP6z6HzKzrme/8K9Fi4a/bNtrh0mzgv3f9M
wsLfmboWp3NxKbY/XONlA871aDEJHi5tLuw+fRQY10Lp1jWaWLj3G16b8dYmdpVzqyAk4/vHKH8p
51njyyUPix80j0iVP/8C0i4FmhWhfAx/I9poHuiEReuERAX6RYMNKpMOq9RasWlqsSM+y7Z51dzn
R14oSR0l1o12ioC6P7QPWI2Ys2sI6+9/4Zkqkopg+YUYSgEgceHiFvX5F1oZbTrd5BnRPJygCNvj
Pee/dgf32Wlu2wfrwjl5ccCzza1Os07Ql5VFlnnq2/ob4eUluv7arSd7PiCAADOv8wu7zcVhz9ZC
nuS+ieBFOvoP869Wtofr7s28l+7i1/7Vekwv1M9/fe//fqrnYlpBz/4ZLXj0iWJSHPNV/k3roIf5
/E9ywn8LO/99kX0Y7ExOG8wtLH/g9ONEJN24xc4+mG6KoqGurPB/fg4NPBbBo6mninQViStVcEoT
wgYGpPedsSlk2BCb0r8WaXFr9aOKex/Lrefmpd341amAtnhh1X2pQz+vunOHkRCf2E6J2Gorw1VC
d3rIaW/WLh5PysS5rsWYhF9aeH871D+sdP2s9sX4KiX8gjEXtxgJoqEnWKsc/ldAVpanPAiGmx8h
KTF17dYvL31of50ysmoZxzNuTn/e4ofNSAiGXO3mTD767+JrQPv4BS5N/rO8okcgtDdRdqG2/nqj
X57xvwc8Nz6Tgz5vMLuVj7qF45CLBbJmrbLpPmfuGswNPveoXefylUGdlYj6Sv7PzHn+2Vs+/IKz
hYmwu6GnyJT7+zrHtMQleoQ6fUruv19OX2rvpXxgOJFwWRBN7WyXJRaeeCHfF0/DyJ0R2nG3m+C+
Zz4Uc+So1sv3w51ZyjHQ2Xjn80q6nFxXxksmL4UYlnltvyZXaMIKW3RSuF7wBKs7EioSLs8PPYIn
W/ei5MIbvjTtszN6wLaGtBh+hinBFnf8AYcRmJ8vyFUy8z/fZc4mffb5aHExm37IaOjC0I5WI+3j
VUjQ0kIBJ4vI6/Wb7GAOjg9bZtyKLyRxKMFBV+hG4Exq808grqbIFWCk604lAWkC48NOXn3/ev6A
hJ/quLNfqn4+0iCc9RB1+KVpRzSpE5TIjb25X8cghdchJG1ENcF6wuOZFn69zvkgRrJ9tOkXodlq
SY3tR9yAF+0RYEJ9GMzdXF0nNQCYO8F8HVP20X04d6g51x3ubhoHl47TferoOI53k5sKG/SqjshF
tTJOWf/7+xme6fb/WYD0OtG3Lm2RcysDTYCIGMnMsM9vfpTW4KiwOPRtbbia8qIkW4ur/Xybjk57
KQP3zKHi69Dn9YIZWWIoMnSoeoa1xlcoC5yudS0oGXwKsiP7l47uLzvn8j4/zPasYsjzaPjnfab7
QtwSwtjvemsl6r9xF5vFg2J5mBd+/4j1vw26qNgXu2Vo4eeVWyiIkS6igDuBwrXVVhXX1YRMDnBm
pSHb6pZL64Rvt51Yrhzt4mRlhGsUfOGwkuHitpyaW/xl/G5BgeIQp0HHNzw5dmEgasfhxSLgdOur
v4Qf00vAWgz4q1sXzS73Y1W2+2OtrGAMopKyDmZkAzM2EgXrUqhCYwnNvVV2UOuezGrdBjuUQUPG
BeLCp/TnTDz/lBAN0N9bmto0ND9/SouNuxy0gniKZpvx6sYJ9v277uTzyvBvLBVjCpzk1qrThz+7
Yj1HLp9P/TTuRgeAwLwXjkhmUpMHcKDAU0NPNDdKsyLfLHoJ7pNDxneJ4MuLTDft1+F0BRMHK2K9
tAMMgccHS/A69b0TdimZXIWDjHGObQjO8hqoiHg46Pw6cPybn28hp/Wgwpc8n75Uciy+j0/gbJNt
rcZqupj13sh3UK/rHin0Rt++VhkUE2H7/ar74/vx3fM+22TR3E5CrvO8AVm29S+DV21m3gD/67UI
2MmwXLQFvHTtCl4lnGyK5h13TO5Vv+ofWN1z0Pg/k0sIEC/5y49atprFYRwjtLNHANVCjJI5lk41
qQS4KAcO95LvJ/61WFkes7bYrEsyA50jLnmVQBirR+kEfx/OqGDZXI3b3+nPQIYq5bSDO9d2UaKK
3QRP34/9x6/yy/w+jH12XigjWnk1Y+wILsaj8SS+meWyBLWn/mmI7Qzt1GQbXMdfQHsayQmefDCV
DfQhP7DFC5HMfzvUPz6IM7QtsMRiiMZBOrU4C2ZOcYd8QmxcbHIvtZq+XonOnvkZgI0bwiRAzpdO
zZRvUD0D+s69K3aOSVgcpzoSVwWZ7GHqLmwrF0c+O0QSMmLEyWeSdeUCcFWjHQzegPaBGwqZBqjR
UHZDDb14C1xe5Xev+uwoyZJYVSaNgfUf3WP9whrTXxcyHqGDj8JbKKIgcFNUgJfArr+e2B9f67LN
fKj+tSaDkp3wrDXlqEiu2rtBtcZ8YfKUm+lVfevGdanwpucLy0n++3pa2u0i/u18vZ8HtlKjVfpB
lOiHOHFNDI0jIM3115rVutMP3URFHN7XxXNOPo8a/4qC0/Qwl7taeUFuDgP3dlhSiOjF0gqEZp/J
ji7DyI9qAlUaOize9x/jpZ97tteggZL6lpFPPiCA6pScM83Wlx5pP3bVJZj3r2f8Am4pIlQIYL/P
z6ZNhXQo0ROe8tarcBwcSLmRVHoFUA32IV7wfrQqw91F6POPK+mXZfhh4LPVUAmFWXaww04+ZTtS
WSwBRmeJspE9NPYi5tS9m/Xu/EQjJJFXreDoHTx3N0c5O9ui4nUSOlcvzN2QDJzxipAjtV2r8UrR
97px16unIMIdZNsPO607zOMaRdn37+mvx+K/Z3Du12zmkYSNRsWyUiENk9HE+gANneKXdtzMIfXO
JVe7r5Dksl1h5E2gHP+hnhM0UmlWi6GlIguNrTITmhrvG6nj/pHD9d7KizB5ZXTrCs9qdTM12Wrk
DigpDrmbab1K80ctO6TpAdBNbl0tuoHGbcpOL7iKbNflthoOBrcmo3iqxZeoOzS9R25FijQ338rm
JjUrO5n36AEW8TxaRvByxBG6dAz9fdScvn+86pfvgAaAAhVFB43+E+74eWlOGEdiuk0hgCVXQWmn
mp3btcDM5jp7rK2t0d7F5Q1fa5ZdBdnWQO+T0pa90xq7JBMILmrp4NplvbWWo7xLkxdmbiK7HbUa
RRjFw7UgeDVAe8697apdl6lTrVAWjKSRGdvhWb4SbY5eHghaKDO/+356f7q4nz6As+mdHQCCRrhz
j+jnpI6e1XFDdJrKKV5NR9hZ2z6BG+/koReSKCu5hsyD9wLjStUApFZqvQJSK5mb6piaK5FmhrnN
8B5DlyWji8eE8YzuxLjJC9g7rpl7ljnjRs1PCLZUvCD/D3tnsh03smXZX6lVc8QCYGgMg5oA7k53
dhJFUQ0nWFSHvjM0BuDrc0OK91J0KcWMGr9JTIIUiNau3XvOPgjgsZ7JaDO032J027K7bbS2YN8x
wh284qka94N9Q4u9Rxpt75jYEgCCgYh+Wjajlw2Hx7kL20e2r4rkrHYNPRgA8qDc9+1L3MhfS6Pt
WkHXwjyCxJU28vNHAbAGyneVUBo5+8U+mGkRrsPrOgGlgyQIACJhVePrpLvEDxKq+dIbXmhmbjfj
l5v10x9wVpSqyYbs0FH/yfwou4d2uAWo4NtXOt79+bH4dZU8O9XzSqx1BZooim0z3pNCTI/ug+Xd
2T6hjOHYXAbxsVBXPijtZtc3xxcO/ssn7ezgZ5WXSTTyDArevO+WiHG0V4K+OnjzpWlc6Pq6n0ij
w3C0j2N4oRdWfpuoC0/B0QdrxabtpUvxywzw7K85K85WfBcW8njrvqqvBv8omU6Me+e++YJur0M+
0L9Uk2138U93+eyVRNHjqNXm9BE41iQlTKdKJqEn3pvVm3rZdf3dWH3gqlO6xHN/+vPF/3Xjg+oF
Kio4Qn/TiP8i/MJJNeMMLu4rt4V8sWUzYybP9kOwfoz9ptytJZCzth4foZykV1gbydtzhd71Pruh
mkyBi0XFt0DY6shZlm/ShqFiWcZXNXiP1HzLBR6Vz2lymFbt37BivV17pV4otn6pLjkJ1N/YvKUr
iHg6e1O3Ub0vMqu4V7BJQsPr5v3MsnXx52v16/Sf7Ti5TQJ4H7pbhLfPPwiDPwsjT/z0vpPeRxww
617go4EdhNq9LzBxIlW+JqWehozN5HRkqC6ml87118/S978CLafr0oAy5VnTdVaySRJSSAhjYJRZ
EAuNSzaPIOd5J8BFjUQ2FRDMsGeHXjVHw7juc/ve76yHUWfrC0/v9jb89PBKUl7QrzGVBNMNTOi8
kutmbKdpHCf3MwfZdVl5j/+QGNAh+aaVMl4ofuyzd2U73AYQ3WZm5pZdclY4FrImaSFoOPdJXHt2
Zh0sMaRRN9gPMcF6Zetkx8EWat/W1VNXsJMiVsq46s31QzOxireAl8jdbLt9UlafGYAm40hSAGFE
YTU7Isr4sGDHKsjbcMsXqt7zufv2x29TCNCfCJdg/p09PsvSYNRD+fDGnhl9rNjXCfkAwBXExSke
yhsXJM2pTmZiNY0q3cmkMg6JYobUdvhCfa95t8BTCjPTPtmtTC6EvPLSxdhhZcnBN437yRUv3d8z
tDiFkPldZmWjawFm6btnFbNeML7afmLez551m1ZY6zon32mZ9VcYn97iEDfusFwnTN1n/1imWCMB
FZqYhvWtm7fD1QxpEt6sf71k1XIaCZshQ/ImQ9eNe95MXxOjCJBoXKkCcIbcpuaobzMYUVFT5Wv0
5zf4/GvH2XgIsAIPTbHnYVQ5+9YO3pgHhGb191MOYzBPufqJAZQlm2t/76oMIVb+wffguNs9tVGc
IKTxKyB+XkPNpupxvjQwOoaKyXJd9PEtzv1oAu9wyBhyN2ro7gYbB1xuLdVhmFoZNnixdvbM7vrP
p3I+C0EqjVg0MD3ev4CkE6wMzza2pp4D8Eht8CZvsUsSGPdgU2pWnn/r8iBFjdf2UZmNR3elVypm
V99WKYIWYcnisrSKPRyC/FLA+mOjuuHTrXxnC5b773/mf7iy/5dx4k937Feu7Nf6a/JU/uxt+f4b
/zK3kAWPvgnjCJgkFsktQ/4HU9awfHIFiefGVBWQHUIH+N/mFnizBGuRHs9sD/cLHfJ/e1ss+y9h
oSFG1o9nhi/yPwqXP688KXvJhgC2z1SPqel557EhLmAm+PjOywzrg6dE+UBolYbzPpORHDmDnMkr
9eMXFtjzZXw7qof8lHgw1hLSr58/0rBslqzDRjg5iKrkUmVUhEn2gjjltwfZ1HusIN8VR88P0kEc
lMkg74rEcT4svurfFkk3Ly+8nmfr4rZv4AB8PPGP8BE9l5OPMu7U6Mi7akxLdnN24tw5wKf3SaCR
TNb+40/P1usfC+4fLIU/DmeZPFIEhwn7fMZd5Jb219G/swqru4LOcZ9oy73uR6lfOK/fXT1sPf86
0Pls26sDezS1f6dLImVJEPFCU4GJ+/PZ/O7pI5YEVP/m7vru4Pq5Z+cl/VSlqXeHliN4ww8BZZzJ
ALksVzT5S5CXZeSgKNj9+ahniSj06LZ75tsWKgHXo+vOe/fzYct8zZa0lHd9JVBEkJ6NaXpwHDK0
XXFYm6C4H1UQ72ty3967svcOrqiST1niYfQSQL3CGRPkla+CDvNxacW7ssYT+cIN+O21AWeDU8EF
YG6evSOjUsD4N4Dl2PUHURQ4t2VObH1lyuybLdbgdQvl8IUt2m/u+la98GihXUadeXZlljFNnVTb
d3M+WJe20vA7gMT98xeTKQcvP9o3PjvnDVNlqCldRvMuqMCz2zEDF8hSL+WdQdzlLv5UsXKXfYeU
Gmpn25eoZ8/OpU2TXEGYuZ7XCQaXcl39IchlSW6qrJBbZjIgXxzknD+i/LTGfA84CdW70wnqaiqW
7hu07RifclWD9uh9h0Ve19wS+EO9X+1yRV8Keo0MdrqZETBma+C9KfRSErMaiPj1mtdYnrt0oNAL
gqx98L2qfVBO5QFXmjv1LZ0AOIdkvZkTqa+C8WOyzhCtbKMV7+dJQX2b7SF/O0BWi2TlWCf2CWLY
J+ZoFXi3sx77lu2t+37oGLHzxs7XGMzEXTtLXDp1kxVPrpVnG2mX6VLUUPBcyE6Ihxi4oAwXIxBv
lOjEfABdJ+gxWqq6y4GzrOC0W7p2C7U9RD/t6kdYEgs1RFebZEZ3LQmvXd9K5idLxo9AeBq+EtiJ
j6qwBuNzMtrzN5XnzknWg5/vXO26UySVkd5zHYOTDbozOIGuosfEK5ZceR1EtlOzpMNbU0BBOST1
EJ9grWoEDD3kODajaZcAcWx0elE31tTsgIgV3yQsk4VRimUn+6wb1ubaxg4P24BPGAaz1IXrkfSK
feo8QTZVfBOOgUdm22U8OloyDHXtxxrmwhySKLY2O6czhBcqmW6MFjBP9yJzu9dJlXS3TcURorzw
y7d17gU982BDPrCoJBf86yYCQkhSH6Whx2spSyl2nSjU63Xq3avODJKnFP4UZGnKUYvOxlx8qEEx
5ejE3AndszPDgpb9VOztqVVllK6tZj4NP6XdVX6w6WQDvY26TdCVrecZxsGXGxDY9ZL6KbOmVofC
yHoIDatuP0Em9EnfXtzmlr0unSxRzDNNtiAVOlxzv+b2rkXy2Z1mUhCdugUWmNRq+QxWfkR73pOf
LeYNPd1iUdmtaQ7SFxlovEZNp0W3gzwY3zbFaCPc1XqDvri60TtZSH0/ZMVwDUhNfKOw9ZbXhWvp
Kxuo5m2Tiw4N9Wgvzq6oiToPyyVdETmMVol0dQ0KJFOlSzAsnFy45Lm7lgXqF9AvEHAU1IapAjQb
rcNovukswhuAeKgtpWjSdrybggZv05LMkj2fmfrftKzNMewm6R2M3uS96TuX4C3Hg2G3KzsThHUs
xvkzWjnnwS7K/lGDO7j3YUsW0ZR7SI5spHRPulvKB8ev3LtCrNmnYK7ktMucoFc72NvFqSEQpzoF
VTrfdjOv3gXI5eY0Vg3h5pxr+4l4em4QBLPqk2nGyUf+ArBwOOjBwtVEZE52xYBCWk3wGJSCDuwy
Ka+N2mCoGOyv4/IxrrGK7m2ubQL+FhI2alXTvCkLUz1m+LpgsMxV/pXxW5NDG6mnt+S0N5+9wog/
ylpS8zfw1x7b3nLezcJpN2lFXr/K6aWQ3xsUBpRN7NxZZDushMDr8vm1NFybMWXtZx9jg0Bgu7eJ
5RVG7KLrJczEAxy/KpxBFRHzAEFFS/Bj4rsPjTNNb02CNpAfmOM72gYGHszeDEwoLe3KGcwdQV/J
6uh3Fg2OOwDjZQEmridqZrXGIruARA6RvtZTegOyHR+/D8uK6Mp+oslcxHUiI+BFVg5RLLNoQxAh
FgLMB3K/qB72FAtYNoSpbevXQ5uUd7pZFozNrmFdE53iMn+eBmHuR9dGeTIbW/BBX9aF5jJN5V3B
cy/B77VlDeragTimcfZEyZCs+CUdDFFTTgNhAkUub2a+5O1jhV+JfBfHzqB+E0Bk8QXqmpppC/tK
t8qupVJJH5JNs9ZD2GoXulc4+kqLe7dSSEwas7dvB+UMsFwAMVY7AwCGfWkEEHtv+rKgBQ95jjfX
bW0SE0DE1fF+eyvmENl9ywMRrN222CVq033pZSf1mpX7yaCbbInM/1Y3I0oy6NyQuoVuE4RNHULW
0oEgi9RtKo/kNJtXRp1jdTdF4n1UbrlcO63JIJPIbRQgI1yaL1Nh9MCV4sA99POyDvsmN7PHETDd
axMU0VcMNNZX6m9nJQs249a3Kk31aYyTNEeg1pfz3uikc9faKRMS0dhY4d7RbDDfdkuXl7t26ZPs
2MGkHeDZZYUZtaIp0GakasGv21YLqqG5dJlIARD54s7sxHcAhYr56OFCzqMZMhyJMzo256Mo28LY
E5Pt35b9nPhEOpQ5Jg8BkTIyA/jT+6ktShFNldO9z3MagMQ9BNX72JQLgCgiUoerOODx2RFDyEJZ
O9uT5XidG5CAQCAFlrg09nbNJnMTde09zRv9ZB/b2m8jpwCyFQUJPMpQeUNcomfrSJ+YnWphiR96
8LXCK1pjb+ZOmuxBy6Dt6c0ZdBwJoPFnMTtEvunSRJcUK94dS7EQHSg9ypiJRYwdgGpGicgPsnqI
HICjeB8qsaCEyjQo2GJacRkGY4MsN2NbMYQ6SxC96Iynfu8XMTMYNqiFs5HbGQ3lBB0QlaPivrsx
7RmWUm9pCVurb1ipvFIu+TGL0dFcm8Bp08uZpSDYA57K0WT1jXhPYrA8IZpmxjoYnvoAAaYi08Fc
iEBwC19ChE/Iho9qCO/B2wrRad2+Wq2uzMIKiNHdWln+o93pqQ3joFuoT1ZmtNIqYjwgvqhKKiZN
jzrsup4zWwVbhhBKmfEKRr21RLIX5OiSh0jhIPRUcTnjyTEPCaTGKmI1GvOoA6PbMVcFbhr2QtOq
84nF0DslYuvbPIoRf2Dc022cUdRc2MBM59cZWRhYpeGX4alo5tY4aiuv7j1DoLhSi/aNCDiqzy+h
DLanS+XS+noghrmAiuOuwPQID0zWaGQRqQ/loHD8Sl4MOu8mbPCoV5nMPk9ygQkL6iu2CV+zgh5t
HBmmDtaPjqZ1aK9DOxeHEUVC8WohHBMBeX05JY0xnWbYxCMBeSDKI53YoCedPGm/9lxotJZuqlx0
wrXbbICHVvGpd0sg9ONiXY+tlzMZoFIZ6R6No0WeW5tU4Qp2G1L3sHqvcov1NazitXwo1iAPSJXa
YMzstZz0AqSzu59laryd6a6rq8qbpuHU5kHBoL2k30ZEvV/+mGv8p+9E34mm+P8MVrnPvir19H+u
vzY108av38PmT1/+349f+1fziRR2EANYZwMmJrbYcjH/1XwSf6HJQCRPg8kDcLIxg/4mqwR/0W9E
ge1srUcMcozp/uaqEGi09ZwCCQ3F38Ar7v9/qjtUE7z+NE0YvrtkZNGofb4NV8tQ8yTJ0wjr/mmp
HOZJxTAOn3iWmhemX+f7Wg5Fr4mtNBYcGl7nBJfesvKu6+aTch04ipIgT9DH8oUd++8PsikoPK4Q
Hejn52O3NtuPbD7BH1x3rp3pvZFTWPx0k/8XDaDvZ8LOnKvG200j4/lB+CzJtav0iZ8bvjC7MDGX
CH03O138D2dteDN9F4cDmlQPfNU5r8CrAaPEujnlbIMbiLgl3fEWNPzuzyd0ftV+HEbSzyLZCq31
2QkNng5aP2lPWTyIt2Oq4sg06+GFvsb2j/zcC+B6AT0weapd2q2gYJ5ftZyki3nRoFIrvVyMGsFW
yBwc4QXYT/O0iPYl5dOvZ8U436Y/R5cDZtt5n87uQSCOvjh6XlxFQ02ha7TqpR7H786KV5vQRvIM
KVjPBoS08zUrLF78zKGR4nZxaGrEzw7K6h1wtZfu1J8P531X1PyksCtRMk6rYR2NiqLPzG03Gtpq
eIVM3znwHelekLCczwBxmXC3GPhCKuEr5H0XkP90vBV6y9jM9bFcdP3YwNn81I5rQoRQsaHxi8xa
mIpWsng9e7AZdzaVhLcxKtWDmUhQsovjTipM6tL/2FYW8ek+8ZLGsYbzy6JGivsD+qoKOU+f9sex
KczpqSjZHdyp2bY5bN931v7PD/umcHj+HELxc0nr9tj18gJvY8+fTomSMqbeHklK6N0LtvTqpoLR
clxIJXkhDPXXm4WrlO46nyK+R5Rbz48UU+ya5dIf62Qw94ZI/GhUy/SVusKNGJC28z/8LjFE2Jqq
jD29Lcz5/IEvu8Xq20Qd68zvd/CRlwspZ30EFPySF+nXV4sjIWIQPPSoLs+923Pe514ydkePkBsC
EhqD9isUyz/fqN8cZPuCs/h9N22Ksxs1Qm9d8rg5ihlDqOOTuUsdbR3+fJDfPA0wmpiqe8gyIHGc
fZVswdBl9KvjNJBTUoCpDvMk0bBP3O6Flutvj8QBXDzFJt+j7XR/eu4AQEthADjNpcqucxp0h6ap
232pU/GClP13Fw6VAG4SttCCD+7zI7Glt2fLqI6LbThhUkEcyPx0fGE5/93p2NLyQWxsbvLvQIWf
Tidzi87s/eKoa1Qs2vX6i5TAulNWj87rP9+i354OpQnKYpve1vnp6ArnSLyURyPIlotGi4wGIoK2
Px/kvNXPu8OZIGthL8/rft7q98y1ccSQHyH0P7ltudy0/tje6Mr23tTQzL9Y7dy+MEf67SHZUlNA
bKRxedYcT+Gg0h3Ij8XapVGepPXB1FYFuQOh+rIMLQh8o2peOE9KLe7+8+8ftSix1tSjrFjW90/+
TzfO98chcVR50XtWItFFavNz32TE0fW8bBqWC9vnfFhwDwdjO3wUpso/BbQS6nARTU/UAhXlLRR4
/WrRxbqEMeP6S+QxbDClzOtI8gkyw5S/Pw9BTseHCXWQ3KdFD0unUAGi6q51pQ92znZu2Yiq8XU+
NVN2sGj89G+IX5OEM3am6e/KlbSmMIjtaqARXEzpk0uarUm4pGOAL+ChcXCj2fErW1n5t8wNuv6S
yANSPQiXad6ScNO2YNV6E0Z8oY/mOtgj8/nUZEc9El7Td1yMyLcqfSns1e9CC4J7su+B1e0tYjAy
shN7edtYefzRE0uMcsWa7FM9F/G3znF752IuhuVDOTr+sINDSyw6GsLkK62behf3owktwM18pJ6J
NRWgNMzlWjYD5A/bp88TNfU8erukmrvuSBpzQU+5UwE8w9SHd8TrJTFidAsf8S6fFr0raF26Uen4
Sx7l5PLZUSNdnQK0X50PNL/ZOdPnqL6lBIjd0odB8BqLIb7vuiWmz5fF7QHINpmkRj1bXxwS5I2w
7L3po5lY7bq3HHumxTU4OJOJb/piLK2C61v1MPXHtIqN0MzL7gp5sllEi25okMZdPXjHZBmbetcE
Ax6D2nDTTclWL29Gxxs/0jQfPsW8YP2ucRII8t2qprc5SZ9v0jbGhzzomQSQYzcb+CYJXbPwW3aZ
K6/p+WQQ2PqquEMV3YibNdW0kMg2aS6URHQWrZ4vL1TbvfWMBuiNXFjz2o5ZzaFzNSOedurHizSe
faArvGtviMEGHCmGWlwOsijeLSQ6PZZJZd1IZELvIV3Oxd4x8qLfU+HjeFRjTZyfNxiCPNbO/1At
Eoevz4qeYYEc2Mm0vjKqg50jH+GBHPpPS5z4025OrRJ6WO5lT2Oau1/oqBI0R/wk9nWnbZhd5lXB
K165hOeFlp7Lb0nb81nry9L2d/lQpU/A+xvrNLVunD20BrEJ4ep6JKDoYSgy5OAqv3d1JYbIYC9J
/s4gUMOMfFJ62u66NvFRJQbdT2RcN4lv0xDpqoW9UVLjax1jayaWyVHGBfUQKPFxSo13GJkTaxeP
vldEzdwxTk/UsKxAXeP2MZ2CjBfJHJcL8iSI10uZXpehJAnLuiNz0DB3qfTUe89ikHT05gY1zrKU
8l3ZVTOuppQgpkNAGz3de1MRvGMAiW1QdBnS+oYgwDZyGbTgDxRl9dD6/FZIYFrPtAb68AxxP60+
F/OS3ZfZ6vb7RfOi37a+X5U7xnrOt3IhTSlcmaPx36qFtEALv0Nvw71A5Fnh7I0mUfApydw6/kyE
Y0KwKoEgdFWHpkRv6vUEMJWEclZIwIgS2TmNPX8mtmiYD21GAESkFnvJIhUnCm5y6pb63Ty1gBZ3
bTU1NOxh3efxdbwIf5uApDZTLMuyUhKn++E/bReCJ370T1i0/tB2aaqnMnt63nHhN350XFzrL1wu
8Eigz26dlU0m+aPh4piEQQfsPHHeAQ0AWfvvfosFrJbuDA0Vx944s5tY7e+Gi2H9xU5ho1AhY2HB
ZGn6Jx2X59WMz8wddjPFGSYlkqQd72zV95pA95Idf+ini/qUacak+WhCLP/pivymR/F8lf/7MIKg
e8p0knvPVQR2lvdxvOKx9cq8vzYY756UHrb0waTlvV38+z8fj1nAs7qCLyc9Lii5VBTQedE2b1qA
n+qKuBho9DNcJk6POcTA8reQ/h4SZCKI3qwIOTFC3+zGpAs1yRG0y3uiCy8zFB2yiBxw/ZRBdeUN
d6jCK3npWLMTHBxnWhp5URDZbJMiEtTFqtg8GbFBVZvleiA7mbydAce9kwqC0mZ/iWsRFUmJdAKz
kzGSmzlkVg4bZGGbbE2REqPvY35vWZr1lZqKRX8mdXSaiJtDZIT0qsIrHUzRZAqGCbuSqYO/bj2r
yhMfVV0tmUZ+azrs6GbTNIipc0kt9tCNUv8rK7KDDAzLEXh9wrw2LWoRf3AXPazvUAaXzAjmniCy
46Ayfi5SQ28mF6bTbfkSA1xQgs7Ijm3w50+6XmZz54LNl21kxuy64rBp/GJeQ9dl9ELylvYL8vio
93amotdu71NSCAEy2eRq4engbyF+RRoOsRtkOKiRkW/R2ZvbWpaGumM3YqaX1TjhRi0LThwWcNao
6qpyrfI96Uudd0roHxNP0K5WwxgczE7y2CdmBeovkIvNMABMfPNtyQf11qqG2j4ZrHsZjscV7y7p
ZSnDZobPAemulbTfOmxTMUPWCWL/rYrJvxAiiRjYMw3fvOCaG7AKLEeqQxu3QfpZF7YUX+uGIoBx
KfhOprl5LaqrAZ2IsVvZCQsAQqRJyk8F+rqCb/UypAfHrpYCUIa9eiCJplVY1W3maFyfinFLfDU7
81S9aVfDaEgcqA2a80SXtsg4SBk1ymsx1+N4v5Wz3k3ZjuSKLnjlvydaFeZtqU0trhogj8yzic6a
s6gsyCYIyUZsBfG9ZBut4WLrycE6wby7OWR9EHtX3pB03qs5SVva+8QztihK8ybAZ5W57jCcIP+Z
ig5BWTUO+LjRw6vgJBkByUTT2S2DprIr/Qa58tyvH4NJoFUJVeEwi6+KnoV7UNIhjKPitr0WTWcH
tyoZMPphyCuqeyMTGcRjFI/WW0cxuaFvJWvjZMQrW0Y08KHrMddMraFI9vVEbYB/VMdlfUsse5Xd
TNmSeFz0hZjWbqZe6G6mxNEkA5SKOR7RXwRul7Qe1nY5UUQJ7zL3hnW5ZfVPJaPWFuKiBoALAtlN
1nUrFjvCW6yLTPWZf2yt1sO02pFAccdQPC7JmAhUPd1TzzolmdFG1+QjCdVl8di4eTWQgkMg9UOe
0IXh60Pe0hDvRmF2LW+8l9sFJnuShrr1jZ5mt1+ZNI1UVtO9UzmGau+XYBBZcMs3i4IlUozny5HA
8YDa/Kpr/UXJT+tA4NN6qm1Gf29HoiGM5b5rZqcNp0yIeccWCNVJmE9+kmOyXE1iZppAdf3ezz0s
Pr2fk7UBdMfDJzBZrRZwDPiUQh2TVsaGa+HhC/KQtp7fR31hJihhDNEmB+KHYnXh94Nvkt+bIyNe
jRpXm+gHGWPncmPjOA8JXBaVGxlsK8Mc25PHh8N6MAqjcxFyZD70QenHzmUxtOqKzOWm2BUOt4Np
PlsbNhSOTVTNQjoL1PEVi1XgHBuRJ1MAO2Sb1obEfDgq/0gAO1Trq2kJJob5QS2VjgliruKUBChN
rub4wn71+XLJqiIB9bKIo4xlYAUG5Pmqgu1gHJAPpqEYGahjchsZUZTemr3/8/r12+PQxqAliPaO
6fTz47DumwPJO2nYFC1hTG3ZTvd5o4J/tCz/vUgitMQCxGrpm2eLJBsa2fkxhzE6I/BOazWjSupO
vXLVtZM60Kj+fFrbv/ffm/3t8tFrYvK3wS028tnZ8eLGT+bVIxFWrDMJ8XRnaLsiMNnVvtWz8UzM
sHEW86mI25fc4M8bRN8PTU2wSYwFVw+O5/Mr2pjL5MUFz9jgxuUemUZ5IA7PPJgohXZ/Pstfbx4n
KYBJOnJjN5y3NFis3WpyOZQ1KHK9UyLP41EmLzyKv17L7URsRm6AWnDonj0iI1uZ3heA4h299h2r
G9tMM67cD44z0PZo2CrXS56C5S2rH7fxPxNWRqXBT/f6V2X/+OWpfl7o8/M/Cn0h/+LrCBLOYXwK
U8Pj//wo9G3rL15lJnRkNmyd98269Pdg1bb/srFVb9hxYiQoxflffxf6wV88PoQzbtY8bPL/MLDi
h1D3v989lOGoqn3P3RT92KgQpz9/ARzZUasM3oderaP3Nu2mzpd0c/LcVNeyrhL/K7t0lacb6bxv
1aMzaMNe9klMgck4IrPweK9NfPDMOUB+2FXkJuPucYJ0DS56h3F+FLdCDPatQMZVb8hWOeJJT11q
3ahy2XIei6ob0Qpmmn6UEQ9en9+MdGE86J2zsG/zOUPzAuEzq3URLo1JaXnovMpKLxJS57xPCbqW
pTjIZqn74aDRSRf+0UfmMuGVLH3Jp1ik3p6sTkSk9bwi5siIizWbC9l4jY4YUc1ZgqMZ2LiK1mTW
RREam/Kz8AziW/dDvGx8F5LncCGX2728NGgPul/yGqn/TeMqd6RntWQWKpTUqbODb/cVVEuii8yw
G5GB00VTFkHkeY2pklwDeqY+L+Owa3lCIGPJdrjpmgSVI72yBbQQ/ayi/SYQuzY7PPZVClmG6Uz3
KSdms7v1kqSB5Mawr64JDlUF0nSy1kcV1sSTUCN2Ei+078xSEtGQy+Lb0jg1WWWZnQTjldlXY7E3
NGHpVH8lPT1G4s372BpmxKlEQZ/SGCVNOCd0P0JVlt3rcZNGhnPgjPfcLnd8QPc5iKvOcAiXhNsx
ihukjmO264oVfKeNhfcqHxPCbNHPGMOhSFbNn2eX6+SHDQY8dVGiUPviDn5QQkFUqtwXPMDtrhxT
BFzDxNz/sjL7pNmnFj8I9KImWDRuhIzoLWaE+RUiGS9dusPvkUZTFDoUUqjEXasdxCFbK1TxKTns
IbssaAF14xUzOq5BcjFrQHV1GAwrJ2zRvWxDf0JUSrZZ5fg7g1qm3ctCTC5hjVvywK5OLGI+iQHv
KBCrMmaL2DUku5EO3dqjfOW1RYaczJYGtVZRNdkXTdymvvC9WgjzNFnuLJ4StEgCkVOTkLk6dUbL
mDIghpd2bdOvIr+YCh1rEroV/rCxXHUTzQkC692YZOJVHcxdvFcrfk+s8gl/1Jo1tE8bxyUYEjFh
qaKlCtqFrShyzHBO8/T1aLn9F2ck0AEx76ZSY8aDsmwRLXJXvXjo0yx6rK95Y+d3PLVcRm32NcEb
S04f15B6eKXSgn/aTklMoH5kfkqi09IHh2AU7cdAaGrIZrTjC20gjCOvUw2PbJLNe5/d/SNZl/47
WsbVxqwX9XWp6BgeN+2TvsZHAGO9b21IUj0Kfb1LR28mXd7JedjKtmRM7Srb98KgGsS667AjZJf+
gLeBcGGvOaFKamb0YvP0ht2s+lC6bcqkdkkRuVIW81fXMZnfNDJoIHcOnxj290upj0jll+ZarQZc
E+2W8pGGO/21sGcPOr8aTFsOkd0mKdI4W1ddSmKx7Ang8zJvPPCpWsQub2wXuhh9kvKGZusmS9Fr
UwXQoWrXmELbyx02AQW+Rd1HRGX563siRo30jTEEA1sxo9Nkz/EC0oQA6YU2w7lJBK+pFfY2STA7
EdtdxqawdZMLO+hpZfKUFqYJPBqQjDrNXI5qR8isIOmqsjrvykgMZzgVjdv10IJSaVzx3qb+pSYg
WXY7HXSzIj2hMT2oyqaSazTIqRacnjc1yWdcqun0OAexgg2u47GNkKdZxvtaTrm9pLuyVdnkYTxA
JdGHqeO31qctRWEtTjW6Xbsie1WQwnkMNG2Ah9XsXdAYlSLEO/GdB20i7LpO+sQRF7Y3Kdi/5TiT
LP3B7iY+ZMFk1GKp2NetcInuvYR1QjpX9pghJi/GYnif90VhXE+j3Y5v6gyvwSlN+3hBgtjY6T1J
sGILZMBns5uhmnahIImVLko6jMGhTIS9yaJxLb9Jqt70I1LChjtpsTOO1BjDkbMrI58vgqWNyQHL
dXUbT7QhoP+a9pM0y1QdKnw99C3MtLrtXTL0tjofqSG0KB5JM3OJl2d71IE01F6NhZdNo0EyhucN
lNMCCiWphMXtJKyVxbR3ByC0Hu63V0NfxssFO/qKaNYljV/HTYY4E8m4Xk6No0wght7Qfe09r/2A
DnxdDgEek5sJOfRNwtq0PRqmeVkRM1yi2jSD/LgWMayuVPereUIWzerZsO7aO7rqSXtgWO0lRBeX
XplEeTst6WFjgTwZTdV+SYJZFjeGsjvvQOZkC4Q8D0gHtFHNWCEDOWYiZdLDIfov9s5kOW4kW9Ov
Unb3SIPDMZp19yIiEMFRIkUyNWxgpChhcgyOGXidXvWin6JerD9QebPJkC7Zst5m7apUpBMOh7uf
//wDsUXm2ThXWBqlFQcAeRAoCjRMSQOgW+sq8EHIiZrDWcp3IJx4sThPpZ7x0PbQi8Ahg746NUGi
9hHJLgE9NA/4OxlUbG4Tv8YXHepqfmZ7sT0Bj9H02Dgs15McS7hxH2c1eYioeAwwB7jYOvQ90dXb
CaHtcmLSKVo+uLqlpg2klIehT93qjAU19TsdTC5oeTO6Nz6VOOjRZCaPbqQ09id9N59ZRMD7u7qx
/Gov6xrpfl9GzRkxxx8UcdT8ymJU74IAHubGN+YSu5K2vh2N1vXDicoCcTbFYSkviaxljaVxKYg2
BehJdnUL9/skai3rPa7fZGy2+Hpk71WSL1CpOhpXWy4fyTU7CUaSFTT3ExQp6TeHt8yEFpm0Pg2d
Zfd3JQqt/mC4WVVuGyNIrDN/sAfzUHoDHTtUNQt7EHoD6Jfk24mwcwtdG9eTU8vuMS2xShi3bucR
KDyawXIZNan1kOgpvtHSrmCvJsL8Gk0J/KRU9YTZV5XGlWVmrj9Yw2rMGY2Ntx58SXPrjsJ8bOAl
k+pIWBfv1ZTLVzWx3PfUPyQP+q2CVZx4pXefT/SbaVYmlJrwDuS52Tk5bxgTNDwbuMWMoQWR5NQp
mIiNW9ppQdyNTfpALNqE91abd03ZiRGrIDLH8T7vuCcSxitSROnxvCJDbcp23Cn++Ews+qFoYq/b
RGbS3Qe4NJyhZE0+GkNZfRCJO1uhN+eI2VVdDZdphWp/w1LkmmUHsVuGaQfCsis5YU/bzCy+D46T
XLReF31vEfV86rn61QdSkpwDGexATU26jBrpT9xYp50xmN/GfnBBDSFg/UmgZvs9cYIq+qibTOac
bHWBA8+QJ9bnSZFjfkt6ZY7vWpz0pXew0oaQRkNRK8g3SsZjFN6SnqREgd1JW8ECoX5ZAgSDBhjk
oQi3sioiJBAyYKsqzPaapnBXsDAH4OJnBdL/A/KPcgHxPkUw0Qqrflm+HBNykDP4AGkbT+TFuS1r
/7DkxK7O5HmHuRra8PXxqLKeQQyUOYwHowpLinVAOH4vx3MMdAyKpb6p5vja5bzFOtbqQ0Hadhgb
eBp2JDrviDYLSKycht/iujyNjiUyjT5WMffoVSf+vOuw5BqkV+TcnivXDAO367aTVT6+/ogvoYx1
ELKxhEWhCR2JztKRmUTW1WUysZlvjMF2t/Xsaps92LTCOB8q+lR/t7J+8fp+PZYLckI4loRj9fKB
IpGRNphWLohdEey62Cg+6jFY08iy/i1/syMV7o8HQxlvQ/0EkrLNI0jDEHpc1ISXFmUivr6zV3Jv
LczlpNGI7IpOjWHNrXunp4yomUL6DwYswTCRmgtnDSzIuWN/XH1J7pHozGCTa9f19Ql5Ce789TdC
nnNxCaNoPxaqD3GM6GRk8rPKr8J+SNUJHfroH4Tlr2bqmmrx9wL8GWBp0n9d3Jf5i27q+iM/MBYf
JMVj7WMBAxF0pTL+J8biBTgngJIQXrU2WVeG+t/cdWAAnx0ItfhqAbJ63LVV3yX//T+cNS/0iTnI
7Xnlwtm/00o9+lRsH8YWDDfcRej/uKgkXn4qNYpRKxr6KRTN4FwH7gQ1ZeUewGQqxh/r47/MHzja
yX+MBSaExQCcfOeYhJZOKodWWU4IdVSyS7mAXS51XZxEfAZXeWa9tYv/6tkAjyDY4b8AX3rddZ91
U73JDfLSq6ewrTAdGka7QJSTFztbe28BtS9xTRh1TCPfl7BoxZCU8eRK82woO/WMltNrDO0gCq5w
PGwe+mjubz1C6miFqSi6bDIQoI2RNXiXPlttv9jufjU419AVUV2PrGNQdTLSoJ01x1MO2nIivRbN
aLmYKCKttLrE16e9Mq3MP81UlH19feijjeXpuQHn8DYSghbDuuifT7EVC2kAmmN2ZmTFpUUj7ETW
gCyvj3JkZPU0vexbaCodl7VjP9nkPJteT83KmYloCZWY8jOckRAmIw491IW2bpp1ScUpPUAa9XN+
5baIkXTRzSjXB256r/8tv3hiZFKsJw5qFJHHh2XUIUGeChMqjYHMlRrF2AJTVW849j/9mmfA5zqx
tK/5+AWH5s/AZ2xVU5r5vFML5eOyLzDKuFiQlRFzRuPsC5eIgobS2JZEyC9u4+K/5se3wlfwE15/
4JcUyx9zb/N3sOv4bEfH7Q87boIh7fhLgr51T/yhiP8EZbXPDRqAX1NErfRBrODD64P+apZXM0Ms
ngnI/inYyvf1aNQLNpP063m5QfxNzGRc/f4gvEDpSMDsnwcJOqTivnKGcKxTKPhugoEtVdTvLxiM
G7iMcPHBnua4hwNZoE7GfF0wuEefQ43Mtl3kvmXW9YsJo0OPEyhSDdYn/JqXHyLdZXcQq49cnke7
1icXq7GK4I0d/BdrgSsqmxxGFFjtB0enReMpWkQiGsOu9WUIERBHibJPK4pGCcVi6owDbhbdGyvw
F/s4nvJQ2J8CP5HzvHw2mRO4RV+bGRxxqbJVWW3jgT3HLPK3io0jY8mn1c5KWOVCKJPIzTu6pipd
Q5xplyHsU8PG/LNM5b3vV1Rd/tKYEszc1uWB2zi6bkMNJfUmYO832Bjt+4Q+sN6VuSbVwq8ESXev
r9dfzEPguCIQHP8sqGPFwAKol6KE7NBFY2tSjEG5F8igAc+sN6Of1zv/y/2HF4nvCOYyJmyt41tt
N5hDW03jjM0wmh+5Zi6T92QMZ8KML5yRHomTeWFR47BogKa8/qA/LWaXoWFYW+yw0pRrkPrzU2WA
VzkL32hDeCa491tREVa+Hb+xrH66jri0GjhQGAPpHnz1o1GmoPG6tEaXbUjc22o0bg26AwD1eMSr
znjjlKZIPJ5TGri04LE+Qwvk8KW+HHDsK2gtZkbm5OzBOFWT6vWWrqyDvUXSRaTY+on1WBtVYxN9
M8F9FcpL0xMTfmwGf8RMsNZuWY17fPvm+MwyeyT0k3b7C1UIqz4JuqH6ijK9ELvep9+zV6rM6Abk
bU44YII3UEgjuZ/pEgxE/WG8Qh4baiKRAm0lnsYY2vYoNp1aT1sZF/I6kQQ4bz2/MP/0slU/pyCA
fip6JcjvSDmMd30BQ3bfKd+CiCNkL0KEdq11h5niFGwEAGkG17dK5c4dLPD+Mq+r+Xyh2eFfafwS
ZDgHMzMw2lnyVdRzABkWvNnYpP1cncBHkilNsaC/aSeR3eR+NGFwLyZyU0cDltcNqe9puy34gwqs
X0vbifGEBzGhZUPDamvHooMJ32Itsu2dUb2Hq5V3UDHy+qo0sRnZ+r2r71UEY3hrVimM39pjoCrR
MF0jx8vuI7BP8KIonb+1cZFhlmeqlnB501rCnk3XPDFiOyFiONCIUvpgNQHhXTuhAR8e6tbgIJrO
/dyuwIgXkmMs5F/VuXZkW104Xo0lxsb15yDl7eLZot4Rb2ybcImdhnCHYLCG7eLj1LRVPQfHznNq
ITcjXz6mDUbUmqdWZJRfXNktJAjiqZFv67IJHuKqFcmpqK0cr/ylSPfowc3uzKZCfGehB/rYdfWA
kN/xoiw0cxbKhyHQQ0b7wjKufSOHYlRF1CSQ/cHXd37LJWSTN9w5Vm8cM8dTAgbSvms0IDEwUnBf
u0GvsJDpXHQXCl4LSGyXGmdDrnF8Uv3cd1sAsejSLoc5Op8HrnxbvSjjTDPJNCFHOhKwm7uoOpeD
YSKGY9shGGWO7KucIrY5MyyN4YVkNm9ntUzVmV+ChIZyyZvuHL/K/n2BOJwmTyFSsj89o/6ImH+G
vafixAxxq7TepwMytUnBjtoZoFffuQPMH9nskvKQYlBBykoJ0VHXEWKGzuqlu0/ySOONU/iQmmVS
pV8734OSlJdzd2+r2oFFv16uiWgsmu+KHSDYtXSHblJ34ndMtc6gFGYJWehA/XrvtKZ2byZp4MOh
EXzMO6vi1YYYZnjT1TItC4G1tlURJt1JVImBU9f4YNRO27EizLbtt6bfGs7OHGwsqy1dIcnobFP5
p5XvjixkNoUREEdp4103w7v76sU6Ke7aKQiMTeD29V3tVu70KYnL9noaYMBs4Oeve0UiycUt6miJ
9obDSufjS5JgG81sXNscEz5i43qHhEl4XN2FHXTRRwlLj45wnCl/3wex9QOe+oe48R8Ua88Oxp9w
hVvarC94G+v//QemIP7glkJZgC4XAZlprjanP3gbhvmHoCBDZsF/SLJcqdh/wwpQtIWEBIYz6sr0
gdX0N6zg/sG9UXJAcU1d78ScXv/jv70o7duj//7c34/b0svDzoLHDNGH0psLAh2rYx/W2lxmNs/v
Xprb7qEclXHhZaU9X/Z9RZ+m8YJmuScdfH4ncdASF0k7ZTiup0HyjkD14ruXWIQJSuVGWFZN0Z8Z
rb8v3KPrO/ZoPmSL75JMFUdLvERi0ypDNxi6+4r9QW6M0XCh8VkJTfBAaJhvOFP172soz0gtg6Tz
OGq9stlEtl1dSYXTxImlG7MOZ5pgn8XY2vPXMpob8RGDjSg5NO0QQOfI0mS6dP08PcWepjB3EC5d
fVeKugrirREL904aVp6HtTD8vT3no94NqsqncPA6NE3bsmLrDr2RU45jNyG6052xuzpk0L3FfnJL
kX1o7Zo4iy6m7x/1hu1emHFcXMZ1Rnh45lUd1ONhXpkOSds80A1c9N53O/q4cV7l7yuH1uUI9SG9
GgQnKlZFkYC5QD9X4lg/ps0wv296Oniko3vwhTu9DLjj9Qkd7lnnToTtLaDQFoykv1XCwUUpsGjh
7BckkYQGAcEP7WNFODg9fsOt75x2ct6l5ZTiuN8mqas3cInj/ppLl3gMkEvBaLDH8jv8rvh8KDxa
SVljj6Huap8oATsfq30N+6Agvyh+tKMIryEYLG1Os8EmA9DkaPf36H05iMYya278nGvjASnoMO8a
XdHiG1LsVOgXB0tyGkTOYh7mLNMX3UK/dRPjiAMcYOaErjnoir73UYsjPs1aVkEzqwjONN3waeNm
AaKfSi/6sQX8Tw4jfU98sjt6OjTlE8Qo9Itp0Le6De4yhdH/gGmcseFQmBfIC/GIDK3W0Se2/gHz
KZXZ99CqztNgKkkXwENw2JRRn9/ooeLB2txGRDbi+EJL0vHo0zmG+ZFWXludry0GdDYw4smgkKN3
58qeeJVxhriziTpkD1vZxMWjq92WvsBCx2AHL3qqaXM1MYwgt3ZJAdbptyX1MwRRZVpdQ2ZPZQiP
o3pQfjyex+zreRjR8CfArnC6Npy1Kj9NjtU9ZDHc1m2VFN43a+CeeDpjk/IQB1zgZtzO6BV6NI5J
IpFrVzoxDILIanduaPICC2wyfK3lJk/cmIyGOIWWbZZZdj6mqPc2woHWsIXRj8lN6dhk3E4ZDk+Z
7MbTbLEGGuENDJjCTKDG9MZEgDdcdLmlH2gam65vV21b56ovMjDyz0bXVfQr0py2nYRf+6BmuZ6e
hY+aEC4WvGCv8NC1YWNThEE8le7WT60AzrvI+FM7w3JvZGaj7XOXunuAvhLo0LOHTOwXiAaHYBoS
Z8szeM7BH83G2s44T7fbKOoSPHW6zrjrNIJ8bKfS6JtC6av3uOvEzcWymNwjShy/awrJqbheeiO5
5L5glDv6Pdm3KbHzu0QFibGpWffNBiOC4kMMdaWHdDK7hyWzUDgOSODv+z7RX1gxk8llLfe5GrOj
QC2Oo/rMawtUKnKK3TsryDTubJU/uVtoN+7awCyNc3uInG/jk1KGot29qEQPzcxWqib2sk3KOKT3
0LQn3oIbw6byhqFnQ23sQ0nfe9jJYUoOiq52fupWWKr8qPf+OeE54TkXX+kc/Pt/Vv+6rYp//69/
3ZeP/7pq/v2/y69p/e3lqc+v+HHqe3+gdUIjRB2JVwaqCI7vH6e+y7+guOLIBzWk1bZqlf5qJSC9
ojHFfQBAg6LTXP/pr1YCdwVToPN6uirQdLJXi/rfOfZX4ulz2IBiHTNaIHcuJT6uO8d8TYX4dS41
5QA244iA6lMTXua0HW15Yqq0ucwji5Jr7DJsrjzVR6de4TvoTpZEnqGdHNSuyL3izpxifeVEUDE4
CeflC0WUsYMYVt3io4uq+tmc/wI/t1dQ5xnYIVdSCLco4Dman6ACa+H+DF6mMoOJ5X0enJrElmgQ
4ipJY+TBXd5m17GEP5NQUl5DvYI8WiBcfK98VxMdYclLqaR9Jltr+tNA5f1eTa4HX1L74nyCbgW3
xxjGz0NRl7esFdMO6QzOYUdm5AUwnuD0SJXxtYmc8ZuZDvWHsZymvdPL4SGzh/TSiMmCHBJappum
KbOLuSJFZoBtgYddY5Rbb8nJJsUlpP1Omqm/raEFXEhlONu+bslPfX2iXsJ/uEJbT7AfzH44Pz5t
3Jfz1AEPK2+dJ5TahI2+S3roX3mDxMbySL4TgkC+pxH/2RnYGUC9/uud4RbTtvZIn7n+xF/Xf/HH
+tFCzUYjLGDt86Z+bASrF7tArogFEe8LQPjvfUDyT+uNH48s3t+LlqLEX4tvlXajgOzNZd36nU3g
aA+A973Cw9QRkF+A1Y/3gGyyl8mcC9i/wiy+qGxMzhY7DXZJ1A83o6EUtpbLdOVhzHQujOatQNYj
lJTh14KD1szK0sCV6Qg8tGeJ76lCVtRrEiCqcukfcOibbrg1NW/A4T8NBaVppc07T9b38jj0tDAi
mFGrY6wsM3U7dZm7rdjUdggUgzew358mFciXp6KLjDqDpsjRpyebcmqaCXDMdIh/6ITBxTMPBljc
CVoUbudC3bpoy8QexXTwrR3bWZ4+W4C/2CaPglxW8zvM/FlzgLPEZz/Vlc+3yTbtY+4/uE0v0ZBV
J2OAbdPWKVXvAI6nNmifrpt9M9fLWQu39bMT25a5QS1e/0mN1WV7Q3vLowsd1wrLsamLt/bxl9s4
fx84NR1QHNkcWO7mOofPtvF09nHJgOe8IaKwvayNbDgzcEZ6Kxbl57cOWYeuqQmrkn3weIHpPqsD
LQjXyo2SvpHrT7OzkcNSMRmNZX72pjh9X/RGiyK3LMblgB4yQNnlFfbjWERNcp02VnKtdYlvuKYY
MEI/ThsFlJqZN1lb0Z3u+dWck5Xy9ssSt+/QtAH9eGNnNIcmny25nxM5ZBvNTfvr66/5CKW2kGnD
PaDPAECNX+WxEIhjvZj5yIqN1ec5GWemv9d8bht6L2PYdsl49fp4x7D4OiCediS14OKHzunYTIqi
oh99EErAYvMAYTqn5HF3A4HI0Cq/+FFzg0EHNXJL0qv9eTTdMxPZXunjr+yWCOeYxBZFwOt/1cuj
zvvxR9FjQcbCjul7R7uIRy1GVTgXG4wm05uanSwsovnb0uY+mtfB2gIfqjeO16O2B8EosBUQzzEF
bN8UES/X7zIk5RTbSBgD7veniWXm+1K1wxut5V+NgmiOgdYOCzfDl6P0KfB8ZgFWalXjgIyJ3DbC
ouyN+fvVKJwCWGjB3gNyOmquzJPtRkO5jgJP9lQ4HaayAUXu62/pF6NwxnFDFFgOYTjEaff8i9dB
WRhTU/Eppvq+sOX4RejGfnxjkKMgJBYDHByGEQBj7PXm08b4bGOZhNti1O58bYKezd5MRic/cbHJ
r7+5QqEyrs34YxtPmBjGtm0gds8XLERjgTXMTo+1Gt8hwKysdw7RabjAmLlXvXuquE9aNyOfelq6
Sp/CLMAJOpsafFGsqQWQScksc64LTPbVOX6wvryIrZiftXtY1WdJ5JDjJ2dTLNuhjbL+BLPYkuzP
BuMgOOWl/X7RSCfwiKsx74nwUDmJMQ8KDrpM4UEPvBC9mQsHV50mzqaHzhF5tmu6sUSAXTRZzIdV
j/H7eojlyTQ3k/oI7XX2tl0F3eVCJdg+f+ilXsy7qEpiC/Jy0y3hGIjmazAZRrxvmmIhPrFzs+LE
SxU80hyX/QGSqjnaG+1Zhd51lVWTyDi09HZXU6P4MNtL89GsEWvsehzGO0jttfO+1E1uhiiJ/f4s
WuphwXadZNRdpyDYX9p1q5PdSHDRTGSnjXmbzWX91neXHmjbSQKxN2Z4Bhthkye8BZAnD93q4K7u
IvptpINKbXB8Q7YXWNWqPt62g6BqEa3Z7GNs9uSpL2zmJ29RMfu5Z/AzKPi/VHNRAfmlNhYGde4Y
ek93CkglrtcZdFShunB2nfi6myaOvJQz+90MXxb1PlO6YiWdT1Z2NRs4rmTL8Hma6/xbM0pYpkih
c8Qs/PV3zdCwCFAZfxB4Bxnv+WVNgnu4cIuwyYdiOljYa80hWNjyMbfS2bycKnp+oZhKEynMPJX7
2S7K6NRq2YTPLLQ2I1oqmasrY2h1sxco79Odk62BAZ3ojU+iwbQhNGpdEGEJ3vXZl0PxEKVQ3zfc
SdP0coaHjXglc6fsnagW/RmhCyHuBQbY6UkD9GTt8I3Sj4PUPeb3VjqckHqnZjKN3YWU9la1pziN
l7RfhVPSc9TLLMLINqizBh/cZjvg2au5QxQNKcSNQyoxST/yAfktDdqkQyyxmQq6OPvEm4Q6r0UO
JYHeTHY2Gn3+oGdOrW210AXc1K4NgElDpiMgoDIq9r2y5ZBOEfjezx7quxNXgwWH+GxYD/6UT8jI
zQr9TlNMBi0ls+jeFZjie6e1JGHgjG7/PFw5KqBJrTELoiWaW5FF9YezErI9JeTOGwIP+645cdMw
Lmu47I6To3OziIbp3kG0sKdDOfeLd9UPrfXZRbhXX2H7EUd3okP4cYZ/VHQaFxaO/z2wot4W7VCS
gppPlrtNUcPX9ISN6XM2tsZqkD0RKIFZkxj25NGXX2grjtcyUYkVI4Xw/C70R+10a/yfk+3ttnPd
sB5qgQyumvPlkOS13WxJce/UwUpyh4AR2OzYSyONkYRL9qjugtnHpC5u8/IC0/iJKxB7ZrD1/aS1
MWWOiZ2YlsDrQ1k2PvL/FnG+pYoAJWA/lFiXq6TaNXaVKGJyCnu5svzezwkd0vajmVFkH2wcipK9
m00Jgreqoicb5fVjKjvv0kJMVIWowziH+ylY406C1tjSvqzPIS66t/xJ0WWUtT4iuqq0ImwdVCt3
9Pv0SaoaUhXMrCnVZgAdu0llY58afoOyyzWVfZnXXjludOTh8u3igRTvUpVhWWSmdXBmJapqLl1u
Mx7ddNnIU8usoxtc8HnioZAxeHcv3hk2LmhkYlbzSNSras0dgE1PFIkKFqyanHrUV0MEa+sUkwg7
3pbOGGBG7oJFbwq31feN48/nZiGAWe0q98R2GBL1p5iKoAprdqsDGnRhb1QJh3ifBnRht3g4FFt0
H+4GPYV4vxCFAaRnOO1I/AbnGhG9ToF4zRZnfJuFvHADwzgv9WgtTERQXyuYdHh+lA0AflyMo9ou
uF0hLstEnO4yP+tAICbL+M630H6abeHeVzUSls24aOlg0o4tw3YADQXfTdAPbjwSpejqT/Gcg/Ua
lIO1iwoJm3pEKLREPedLgAOqtU0S0PY9kCOhlA48iJJOSmFczYNREQ4zGoZJvP3UfrXLESM8zMNT
sTGWxO/J3C0aMxyzerTCTsr4U8bhVJ7ZsZWIrWNUGpMS+Hnv44gEhl0Bn+CGfBSE/JlIExaO6tPb
vJv8u2Cqo+9FD/6P5k1b5gXV1ORvZD6n5WFJ6vh76w+Jferksvhz5gaHmjFunX6XTKjVN24aSW+j
jdj3N1HUNPS4IvyC+KhR8iL5uQKNH7kxRoN1p9B7omA2C/8zhhj1tWOo8q7KW1sQLZzgRYvqutbk
V5So6JzInecQZqv0r706U9OJ6Cc7P8zjjOXYOiF0z7xqPEtaHQwYhzXIOhw0XV+LwS55E66pc05P
A/IAuzppKDUxJDipIGCJ3G5t2g7F4DNmwDZCeJBpnEhu/RxTPctXbiLDw/mjQ2V1uwTp+lYH7Gfe
2Yso0x3s2gn+SZ826J5UMxu0sGrTi6+A4cvpxqD/hL4R0mrnnVX8bwjdZhHPSDRLb+Yrs5Qbk34w
eVPvn+q2ckAGMIGO2GXnVn7vE1sgk9MxOu+wzVOX8Jani90/4BLgErXvK+DSfbncl8foEj/yA13C
4wtgQ65m0zhf0UCmRPyBLlnBH9KCahwArmBHEQRgyX/BzGDJWPSi0wGWgu5OC9rnF/4n0EzjeWVH
U5jjGEZOOUGAR93k17rLL6/9/mqJsQbkkuEK0hPYx8UF/T4r7gyiIPt4pYdmUWGeEMQ3vUUQfVnp
r+N4kG/xQPMgj2OScFQqcV+cNYLKbJNm9F83mRz7r/ayVB9R/P62/wZjSSbbw24MNVBwVMrkFpct
DQFmY064+fRF7+8WJJ+/Zaf844mA5SjtPRjrgeD9PS+YklYGBZwBnog7zrXTasQqXMuS97nPPoed
GIXCs5X1C9TopzlcQUUWzLpYbPHD4eFZ7ZRbduvrBlAms9ncNypNJ8wJM5sM0yyeTv7/BjuaRG3O
yzjLFl2n8OfpoLgs3OWxxEeci6p+A/37aRU+GaND6EP4/VROH81lh8F7T/G0kbU2rjNuDrt4dH4P
Y+SNMYq0VgQCNynQzCPgTxSz21kJt2ef3LLznDsQABBOai29nN/CH/4aah0LZxYg4lWO8nxxCAq0
Hp/UfEP9KE4dHmbLBz2+gWT+atqo1002C6QnQHYvR1FFTxDPPJPSVtvikPewAAR30TdQuidn6//b
0/nxMLQpEHeDhq/WJi+HsQyqB9PM1SaPEenuoA9TQDOJddIdKHlhE3hLNwATDo6+jxsjmy9y7MnE
YdKrPVhBAdzcWlCxqm3ZBrrco8iNKMmh/F7OpSBFSHRRj9YY5lu8JRvPRVeJgQOZJbpq0CN7ZmVs
mlEQLN2mMoLJtVRQEAjyvXeVB9l0KWW6cPsr2g9BZmp9mqYLqcJlX3mfY8g1/Rvw6PrExzOyBjrw
gtdW4XGWMLtB3CbYYXB/z7mpOPiUIXGu1DUxwPkHdyBpWnW92LeT6RDnh6rkt3SGT68EDyrgYxNc
aF1gL19J1w7I08BOUN0aPrYFlMCmJBfvt/cAiWcqvFngRPodR1scbmgGvEIvB/+H6WoNlnMOcWDY
cRVyv74+1Euo9OmBYEfTUOGx0HXZR9tN5qKPR2SrNnbelI/eNMA0Kcm0rtH7y/SmdCLL+S3E668h
V2d6oFkaLcdceKOe0iolTIlmGycSlq7DPk39+Y1j4vgbtXDBB/p9osODEh47eacUbqkU0fqNGgKO
r5O2VMHeOPhvnA4/DwTdlFNhPZCAPY/lZ00OspYgHeJK7iZnYnHExrPb6eb19/SrUX5cGHx0qNge
vFx4hC/ge2ugy/eDSW76vs520oei89ujIFdZMXNGkazAl6MUo4DjZGEOhqlucV7hXrBZBmW8AZe/
BKbX2aIFw3GzmqhyEztuBGVB2usYFd0maJf6OhUF4WqEED6K4tFaC6syscLXn8txf5o/jiAf6juE
J0ZElPPyycrJjZ2RyhRdawNI1pol3LmEyMI+9FGzl6d+H7gfbcw/iQ6PdAEE8lTIgXbrAy7Cvb3B
5NhSJwnHVx8OgGr+Truxj/VEo/siTIFu/bAdsw5n0b6YH9qAgOCtKKwGR4qqyb8velT2DjpxY+2Q
YzTZ3pVLNm0C2ZFc6JplrM7I/cIzUNb4BG6EXHy07JkFyUgtZb0lmtDusJWR440TTPaXuF3tJXqM
zkhujCPYXBNOMSeNVbpyU3UNsBFullFDuIBuv834DS5bY7RcyPPjWDWbufak2gZiGNMNFCWC3aYI
KTBEHpV8Uj74VigCLFqBAHRdkdAomj5El1NMYAcCJSCultgGBI0U+dlCZy3YqpJz7IsCbsY4evCx
RgP6dTS8pCTZYwnRmJf+YnsPdg1N8S4wex8cAilWTKFWUQdW20aU+Fbt4tLtlzMzgDW3OldX3kfS
6ajPp2hizyW0L623WGk79YGk07HaxGoawU2Kttiuqa7p1sUoPcJshmCCdmf1PvLlqMY3BQx/mLyT
uJWEJwZ1Kb9KFoHaGf7gPgB6JuOf2HNE9141gBNhhIjpBTrX+UOgyNojExbLBbL19O3QI2N7qHE0
v7XpCaXbrtV+cVK5YryJfWeIydsaUftDYSyWENsIbdxpv5wwazVS8QkTruQLyBiuI3Vg1Z91TCcO
FUXnIfTMRuxcMS7N62SrS6+Fi24Vo73VYop9QCXAsATOdK/lGVTKARSsN4YvXTmY9RcvLzo7RKIe
JftMURoc+qWW895wFdZ4uh2kQfxmDICHSAhfFwOk0TrYGJNh9Y/16hcDBLnflC5ALhRN1Bq7IJfy
gzKhRgJSubp7tFMsys7xx5fGqe9onLO1qeLVgRz7xH2OP9UV8y6yj3B58LZo0CZ0d3NTtaS7AExg
ZQGBTOA0OXufoLMhCYDjmN0UWL/L03KumdgyUHo4LYhrszdZMcTm3jFHxFJ6znFJztq09r67Bfop
5kza2Vf6DJPxDlpi5uHTBMJ2Bgmuyy5030PBsRN3qB+AF4ss3pQNGoYAYn+ynDh88fWjNuuUZn88
Nu4OJHMi188lGvN6pj9MdCAtGvwucK9wQJoSQJNcKBd33t7G7C/Rvd3u9FzoO4Jvbb1zVF2U53Du
fND0YPHi0JGp7W+aIeYOXBH2WVzSq7HayyRN86IMkUiPsX1oZTG6zq6loCWotEphWNb49agJRBxS
bLljpvP8LLCDItvFlHotvhtL9WUeYuu0yMAgrthyknZv4SaRzBit1w4uL34WOc3n1pN9131r0p5C
htwBJ3MqL0ReHPv5SdKU6ZL/iYeZoJMzTun7YVBZtRF1Zi+ViYUEaShBuGCzMCKIsBpcYc8Xt8Ce
dFKLuo+YVh8j5QYRdl1bwS0MeixU4rSf1qZrp/+cfOJB2XunGPf6SqpyX41qEEhm3AYbj9WBdWtT
JhDNZ0iBHYjTcFMNksbDphVH+XHr07SwTrB1cppdr5TbP44L3NetHHTfnuOEDyhWckuFOTsNMfqM
mHtqiGPY7Gxr+NM41i+ryRQ2S/+HvfNYdhzJtuyvtPUcZdAOTAmAmrxaTtxCQkuH/vpejKruTvFe
puX8TWpQkXEZFwQcR+y9tm7vZ5dkpgiDWHYljIVXtmNNzhRlfQzOluRfqCBt7TFzMifLvy/smLFn
2xv86zOqlpmgIqIG+9nxpkfdjWljUPG28851JDvewbThT7ACwYLkNo3+oBX6Ko9NNUlo8TpO8cwt
yjs6cuRPDk6OJ34GhJ4JUBMroS5V+almVUZXsahaAo5zJy+YMi8xDqvS2YIg1/aeuFImXg5tKt9h
bggZGLVb/OjbFqh1NZlMyItV+mnAoVOlR6v25A3bsAzQdhQ1hAVzGUfGqDVfNXMQMKdZmzxbBDoN
2zkdW/3QGzcXvWSJfNEmWZm7HlT+SDfiydvDUvrFVnCqvPai15uQkbT5PLNaqMLGQO+16TARMuEs
sSpG67K6XxpenUQd6GYKdUgz68+y7o0asbXRHjAe1SDtFJ0QerOB0xrx4PqqCarxrdmTyxikbj+d
eDicdpPpVXOxM/Y3RDPogx5hsFNOkOhtDICkIRc0mLtS8Uv2TvwyZArMWoleA6/aXNvJjxQlbffC
P9OpD10JMYsbSMuc9zVZ3ObUl7oYTqTflk1A+GVbRAMBEJivbuDfT5u/NoQsFERzMJQxxWByvHUK
saTYLFKTHqlt1upm/MSg00kiAus9VG6dCW8IBGquX1SusdyD8gVmjx3QSHpEm5v4gLCFYnxpWDRF
NbahYeczUdG3awKc67CQLTGeqxwg78nj4Emj2bSXLKqR3TqfhNzlNjAdnFrToSQ8xNqi4l3S10En
jw6pusn/Tm3pyCsUnL7KyaCuOv3sK9Gi00fbq7wHJ0b98lUmtdv9nDI5IE+wcqdkJQytaFNzMKf7
VRnMP3ExmOZG42wx9r7fJi9dHsuWb9WdlmBVnqwjYibJHXIQZxdgmRZs3+6UAMeDgDUQQWG78AK1
tHPUMUPCCzQObR6j/iGFbc5eo+KFSu1kPae6NVhskys8EFVB74+jzvYREGmgvIPSdAbzkE26x9XV
8gkgZTJNYCctztC0pRuMKjfnHUaTDO+2YAI8HoECcdynM0XZkmjOGiSVP4F3ZP537VIHMxkz5blj
BcR7azfkdZay1BawzTlmPbTXSfwi0H1xT3JSyJNnic7d8uwjs9R0rBQEIysfXYdrslZjUIRI3iBv
LCT6LHtJdGMCZm0pB2YbrPU0apbhdn2xOr2W5coz4hUFxKbMKX6x82JY90WqOTu769uzFWuYSf0E
DFJUT7M1ILK3ltdBjdqdalvPDU2/cwljtxGqO1jTarT0rtSjUZoSsQ8hMf38EyaVQ4y07o7PczLP
2k4nxLkItATT5WaMna7DUp5lbziXnW+pozfVOW8GTnmgDGwGidGal6M1ER6OQkjLd7U71QN887RS
Ae4dUP5OkTiogJqb06ArkmqDSBzFl5pT/T0bhEZmMq9S6s8Zl/dWqwZWDRL0JDzu0uoOMVRVJOSd
UZL/0wmaegI+8MsoUp4d3JDoBzc1aeB8EMi15wI411dbyCnbtTEA613HiaoHNVtAG+Cn5ooI6efM
EqJirrN141GJq1NhAJ4NfKqRNaQ5uQOF2R4JjkyQ/1q18ez2dRMjT8urL2MvcEpr/ez/ehET6pzj
tzH5fWyGdV0HlnxDT1BB68fR831oO3T7FSq+im1Sid1RDXXz3k03Zr9bYGbcpMTf3dKLOiBuhkuy
Mh1GwquI9h+/YyU89TBY3OShOQ6kFnoV5uywUIbPMpl7kuRpV9mvDelCEPXdrDiN9DYezryGNJbe
HueKqOt0efjrVupXCuRvZzA0UrisaA5B8aAl8f7QI+oOxamxQq3Seoqeo83DkaCPkHI54/qU7jZN
es3fsfO111CkU5viVFkhWUA+pZZHa5tvl5TDJEyqYsWQMJd2vLHdpq/vCzRr1aM9KjY6OC8cEmeA
zpmHGDbiR19r1RitM6fhA612nAZkNsPWtMB4fbi6l4hnYxXWwekrV4Te0EB5MLP5NVst6d8tBSTd
HRak2N1pEq77hkGSC8a1gxn28dfX6I9DFfACpgd8i5cVYxX4w79vNpOWRKO4IirLqwz46+4q99IH
nLpxkMe9FDZUlb/+wD9OqH99INwrITwk4DjCf/+B45IJPV9YhiHgKb6tWseilPEfGPO1/2dIGrp3
kwUI8y+PFAs+8I+8lNy1RhDpAD+dDi04EkBvWyDwO6wuKdt//Wv9uWmH54UEHZDZTTRq/mHa5lcy
VU6J1Ul6zbuf5stl8dLub67dnz/ExW7wa0902/qI25//ZrqPca1s3RE6bZkM2c8yM5P7rmymwz/9
VXhYCEmEhASXTfxxflN6Ha0NTc4m8Ytxb6SY0gwyUf5mMG38+Ua4/XxGKgI1GWF2f7gREE3nvqM6
7MV8STUJZkKfKRENF9ah6hxyuwddtfcyNVbzJUfgBN6eVm4lht7ANWMui22eeTOR9rEMxiIOiRHn
IkBMMPvhP78i6NE8ZoCs1FCA//66W36j2TTTXHfRP1r4DQ+o/cXfbFP+qy/3F9+bOSqT9D9OAY0R
73nfLEwzFW0IdW3TEXDQNNAk//q3+dOFt5hHc5eyZGPhhqP1978NkKax7Uj02Ghu32/BPvf5Jm09
LVjtqf07E8OfP4zl5m3VdltB3KKjf/9hyTowuHIAjzJA6iLM5yooBu+1M2v9b76kP43qOL9swchM
R0WrM/D+/SeZdidSVlIDUfXxsIHnOx14m2V3KVjrC0oEf9MPvv5PH/vboYmklin7bYXzR3VyjAbA
JByJD8XEHcKkhBZhczf/+sb+Z3X+vzmdf3Pz/smT/RJj1PryO3/W7S/8e3FuOf/C9oBa1LPZnt/4
bb9ZnIMZQafhMldn08Id/p+9uf0vnCDYuShzb14JcdNb/7+tOTR9CgafZwOFtW1hXPoHW3MeWm64
31YfrOQZ5hsO/w5G1MYvnetvTuupWDIoZf4jXe5aHbq0ZwDL/ZlMWKhn7bLE3VPrTgxLb0mA3aZp
HPPi1NgsN0tRJx/aJBgfMiDUMxLZSCfa9eaA/jVZDIH/WfjAqIuMpm6jyniF9OjgZQ2TbJ3e9aJ2
lsME6kDgVrrNN3o/lc9j348grlqP2pj6rfyy/JqLxLG9tufW1ttE7qxE7xmc5MY6ygd/Ja7QKMjH
qZSxhZdcNUTOuiZOxUQyPTEwYFBZPU24IIpT7ChmXiO5djO4aBhiAaSn0g3EkKVPHQj/boefE4HS
OI2I6Sdl1gkAJTIDd3HaE6WljwzJeJKM8n0aNAGgY6z0IYhNDN5Bgoj6p8684r110/aazyWZWbEp
8VaPoHQXZpqDCYx6xSwWoCPs2i0HBVCUpXNdBwoD6s6NqcP8jkrKzr2PZ2bcSTfLvzGP6tDENmvM
6Ez2hbEdJ936tDKzfWkGFWNfh6+/9VbZAveITYjck91ku0K3uR4tqWD+KUuJBN51BeE4H8DP82+0
ZmD3irVd1Vs6TZP/Yepa85GB5cvDLLZMM1yQdjI2NPBnz33pvFEhrl/EnHKfaEkFRaMoU2MJMHTP
M0ngRZOHk5OFcjJ7KC9ltd6SrK383BEHyuaVwT3wO9GuceABqfCjdvXV3cRSmbgC7vokBKqqsPra
y3pGm2jayKXLGYacRa5UOLasWJnEoWDlFaQshJ1MT7SNK6wZOrNRwbnj7jKGbV6CFCeQU3Nl2Pij
hSTRsVfcsZjWCTCaAW6EZUXG9Caf68lHM4jMaJMtKvlh8DZgTxuzI9jgvmmBEMjRBQQ8aQwy/ZiR
AHPwybt2pplCrvY1vwtB0fTJpbKy/KtB1tU9PU9R7pihpt891U+Yof0qSaNR0SGmpTAfp57uygoB
bHdmEzFv0z1FOSEttLYAt1v5seSxT35l2RaOxm4U3fIhTmPuDryHc14jnXTc28TD9+Fek5L6LfaG
SSAmp4XagfFY+sAzMPcXFmrEKCZzwbkw8LOZFtXD+N4xB7v4dWk0O31F1L2tkHA5kSi1ESaLAOC9
ndIlPZqlN3+n0RZMGYbeMV9jkRIr5YsmKfaoDg3nsEJA3rFlIZG0p21I1pS0t1WVxYPlC1YvTLV6
RMvwm/JTzzgqjRZc3HuzMWOdiZOfZsTnzFfvlpuxJcAz29sFWJldiY3xeYK9IFiumP5PZn351ZdI
gi9C81oVdhZW7d5Mpw99TDqOrtYflggvTfI6oamXYWLisQmE3UaDamu0Z0nWk91AktS5rrK2fST5
GBGb5bK5jTKvaj4cB9Iejv7R+khoA9/aEosrNCHo7EGeu6LeeFJ37ycgmRrzgI52eoZ2j9neyV9i
X9ryijSIPAyGRsWxYzXb7FaWTPO28AQch0Kj8A6MJinzndH3y8+mtpgWnZ1BDKO7FVbOSHsjq6l8
hDCAJXto8ukLup/6Dum/i6JEJCuCe2ZroMn7obxkg83aaIb+YO+sql3u4j6nn5SDPgGW8SvLZlBG
HirsIi/T+dEpBW1lJ5l6sPXE1aIupYXarB4iY+ax0OVDbWIEvaeK4eeUfd5B2O+YwzMt8GaOelum
01ffy+x+6/bJ/K3lnH/HVCy+UoMbj26VeFtL0TtFTCNWdV87MNS6QEEo2COzlnTSRep/YwNROWGN
Y3U6ev1t4LHEqoDeUWSIAS0goGSztc66N/xR+pEjGy7HPGddDHRoRKacQU/67FHmwqwCI74GQ1yQ
mGu6q5o2qI8QHM+LhevAVHYShxK6FhtLx4f5URkaM/chN2BU1fr02sDD8G5WOu9o3S4BQSUdLHEE
Z8r4d237P5USlRKl9X8vMtwMXZ5WX/7X9ov6PcXm9tf+XS+Z/7IpSTh2hY8GgHQfCpb/UGycf91o
2AirbmZWStqbjOP/GtqpsrAU3QztmHL4S/zRfyom4oe4TdH14H7FqEM62D8pmDDG3hR+/79iwsV6
Q+ABQsEXywYcvPPvS/giZ/o0tCb1Btodox/bFeOOb/3oNcFbHnPWxl6rG/zdd3flmJsfVZxtSbQg
aB1unknjZ25aLA2wkiKi52Q44VXY+B7mEaPxxWmV7JriIucUW+yti1p/3zDfunHA7U3PxjckHQcF
kv3Sdf1xmdomKEzeLJwu7X5QvnuqVfaUaOtumtXYhDKWd2lNhkbvu1udXIsO5AlWSJPYAVbYd95o
D0GN9nuDg5SHb+j6xw7/Q9gs8gFV1pusxjDTOHFasS0TOW1dQ8Zv1GpVYIjqvMChx6K/wr4hEu0d
XXaya9jws0+103BV1oyZDN231NVLOWbO3dSb1qGwqKKIF/5ZFsKPZDupe50N6U80Rp/4UAoIJkYR
qjrPDmZKJnLJh95l/mCfKm/KH/D7GgfAVISl+Gp8SUVZT5tBzsbRkbHOnp2YoUcb0XjQxs5DQ7Do
0rifLP+M70CFBGYHiK1TCKdHf8AGM0KIU7Y8e+bcGHyqvV7afrUuqECrOpqI0dzGpfR+tonhREmC
IDoiBMjrNn5Txh81cDteIbOp7uPcFG9FKy0SGVOGdHVblFeLpyLZMARZ2PIwUFOsudp7tc7VJe3E
T78vwMlILuFI1AfZGQsH6Q5ogkvghOqZ8u7cWMSTFWQVZSOD6TQLrGpyA2vIYMBPbI7ezcz25q9K
xZIkoFa/a0pLwQwaC9N4bvVYv46deKhcDdrAajA/d4sCZRKBojU5J7PGtWvzc53S/taZVZE/VMzl
EVqYezf6fBtJnjYRcbDrneyaK3ZFZmFwluYrazXgSm0JpDwWr9TgZn5MTbva1Ya9H+uG0BuW4tu4
Mj9LSk1o8nrQE2j1lkozDteaFKCMKXSjO7t2daxQmuJAxsl6R0WcHJcVGDz/iRU/NLq9bMqhusrJ
Ptu5fs5y8ojYlGf98i7a7BKvZRR76YkRuhdCX43iJI4G9tlsS5jZVNqepoTWo9k0nghWTJzA1p32
IkR+Z41iV5QjS1GSbkv1LG42Ld0sdrNudiyB5isG3qB3D731ONZPrUMMzLhQ2X/LrZVXzML11N8Z
5arHIR/u5C3y1m53HEfDlryGjS7NUwHCUV+IdbSqcK6h+DTQXRoocH1VjpG/enuCd+W+0NNg7ci9
iTX/5AFeOvBVbdlan4pmDtBp4qnLocsNM8Hnk2sdGBer42g7672T8LlJxuBcIwYtakXRPPHYnI3s
fonNjad/pgR6JjoWT+bEjP4C9P8HIFAbn95v6bM7UENBw3wKN/6JrjVM0p82pwo+quSgSKd5mTp8
LUbZb8oMNCRwvUCgh5GJeBGFpD5SpcM5pz4lksNzki1jMOfpT0LA74usUZjZWPcMevvetNN3Tfos
0ngaD6Y9nOYZa99cXKtWkVKd7gxtXve9ZXxdqnyOL6xerXBKyZ1fskoiUMwJJc61GtGwfrON+e2O
lCQIQ57ZXJFeBnVWp/FBVSubu6yRWpgRVIHEIlk0srAoIajVRvzTmr+NW8JdE8jN+hItqniKczaa
mv4VSyJHXOLlD+U6BeuIpU+OK/svG5GSGLRHfIPqOyOjR+JB5WNXypRgd1O7Zgn5RpEsCKrYjLo/
Xhy55CEajW4/NbVwN2IoDnHcGK/IsQFMlap+1+pqDJgPyUgj1OsRNhKmfjrcL3nH6su20m0szT5g
q4f4paEm8Wo3A5xkk4GuPxGgyuo79d4LzRuYWmfzYfLxNRWjfu7SLD0mFm4ljwYhYIbfnCXBpJRZ
PunDXqCa8tkopnsEIiE6X/QDWL3OrayyO1mBTNKSF1JGZFjrPdVwvbXzLwhCAieJn0S6ELld6z+8
1N3HrjxWqt4jxqeyTXmrWO58ise2ibS8/QZs7uLlw7dyhs4p1Y19WecPnWF8a7WOeK944OVjpPty
NiAnCTNqXIhfHYZriUyI/F+bfDOBuF/SgLBZq2xkq5W3KSy35CjER0cCHE6WtfkGiTPfFoSxzYQK
fR+nwtthn/nud/VxyulrBETM0rED0uWHgEXozS9wXcr0rr2R4bIOQyuOuigXSLvaJmwQxVQ2dqvX
df1QxNG30FbAo713lKm3m06J+s0fJ4LCeKv1dhb1w7x3tI9Uq3ZWTuPkmuub8PJdpn24MJWGdrqQ
dPccaxPxd11bhdwlm3VgaemI3aBXD10xbu16Pqyxy+OAr88W433cN3fMDU8pVle08tVXIZB9Iq+4
mOQlDao7TJUdLsiR/dZ+kW3yjm/yCLjpCGuUYDlkXX12oull9U5gt4VVFfbA1S2bA+12UIrLKoY3
fABHU7OeNSjvG9FpV+FXP9bxqVUi2RojElBGJvFmXOyfrnQiK3N20vxiD3noZZqxAU4HTNZ5Yh72
vqifpSj2AMIvZBVvyBvmJNaza10Y+0aCKCcw+572ZWMOyT1mATtAx3rTId94bbTMBPRu8RBeEus0
EbQdlcW3Vk8PceNEpmrCjMnGsBgrl3za+vNn6nmBxde+SWYHiKxpXHw57tpSQ1Wlq0OBo1DDf54Z
kACzYpOot2SOT9bytkzJDtbcdp6XANZggSBiao461uENCo3HsfX34zo/oMLAsOhX0SD97zy0IeaJ
nSwU1EEhlwN7Sh3/pfYdkcoh8f0tFyzg1giWIjnUJYFLq7eruiXKQBfp7rOjdV86AAdWBnmMYyPW
05YHsLtKHUdi1T+aSB1vksJKaw+o0gJBUptEEWW09KK1TiJ6ll9u4hr83OVHrn54hXudK/VuGssW
Q/jezp2t06zhmuDeQw0RkiANaekQC2S7xaoj7ks6n4mQxderuwjThhD1MkeVfWZTdV50H3O7ET/Q
m77QKWthOX2s5RCWblHvsf6K06y0jF/UX459+Z2v8pCbXJMamxad6U1jMKssHHP76CrJhGvMr12r
38IMxYM7lsRaD1PGtti5NILsqTUVkUrMx7iRTJNM9dhSaIz9eK8lvBZnI3SS6dCtbOJ9HRnipHbG
7ITuRL6KpcCnmrSTmNV5JsomVGCnQhs9NCIL+x21R/U8VnYVWY7yT752I+SPOkm9s+Y8w9F+N+pn
f52vfWM9YfENHWKDB61/SLz25JrmWWCOZh5IxWn7od2pI6brjRu3D3ZnPnr4mGcz/UQ4cU9PvtX8
szlpYQJ5kJRDKMRoJWx1LicPdaM9ble9Jx7SxMiOvJITdISl5t9C619agt71FWIJtekW86m/0Xlr
+wkxip6Naq4M8UVuxfKGEBIIoV1smdoMO/pWWt+N16b7kYzCSBepES2Ow63eeFi4y0jzzW9x97Vi
brCjVAdlTMpRVJrDa2WVH6hQPs1ilke4gxHLMI4AtESxiWShIkiKVGUsWHxvmM8zzoVxrfwAXghv
jjSHdSLkl94Zg2EsrhYiTaqTQCA5sUoVSWvaqhwDcHkpLXm146tMPyv27Z59V+RqN5KSju3o4+YJ
LgukXybT5kb/tGKkjwwbeplsppiQJb2OnNrbNGulIfvqtmS3hb1kDcwZ86V1rR1U38hL+UIc7VlM
BIsj+GvcdEfbukfYEcamz80zoUJqzF1VaXKXEqaaZKxdmaxEeS3krmf40tryUbSfWektQeVVAFfs
R8srrchpcSlMubeVDH7beAnG1DEOme6NgRBnGrytdIihJPcPuHD+2o59mC5in87+1VluEW3FV+YJ
gW18UcK+XxDuGvG3QndRuiUtc9HsOBhvYCG+OPnKPYNYp8uTbcm4B2U+0XoEtlFYorquq9b6TKQh
P7yYdVheeVmrbSZz2cEAY9Fj3mS+XffUzUK+JjUkCP6/eLkoRlVbCOfUEGgxDiiHeGEqBBOmTX1l
oRC4SY5Plp1/hevwPnE+b+JYIqLQbrekO0YqTu/NxfpaziIN57R9MmaxretpPfqTejPb5HFy7O4t
0/Pv2e1dKvOzpkGOMaZdt6YPztJDam3SK9Op76rVjl1aWoFbubcMvTCT3ffWnoKFW4g4P9JDzCt8
g0gVuRb4YHA2Ohm4vPkjOBpnhvXqPvNp9xi+55dqbLNrg8RrvyBtpDotOp+Ba5ENvrHJsrK70ulq
27HyrQPoTOep6E219dGBIB4W+afEQoyDekVeZZvqTHAI8/pGWz+1uEdwNI5ahFnFu4yr5u/R4yOu
NsxmJAdPTi6481U7Y3IsptDSBh1DsmDRFhrlav8cm4QMCWC30zXPrOEOOZCGzmaF244hHV04fv2B
XWdsdAmE90FOrJpTszHONXXu1O6qXBtqf5/V+GJD2eex88oWAlbrTRfd7TTU32wP43THnVZu4uqm
NE5vA1sCAsb7ZhohNOGvFcjBZHr1U2ui+db6Q9/hwEUdAt2D/B2M4GbHYL6Hi429f80RgzS1bYRc
LIN8u1EQbDsy/mDEQWHxNnCOpnxvjKYDu9Dc/YqFQlHIyWkOipU44I1ECEdabWwvyFMK291OOcUG
kXsK933W790sbeyraJsCan3mpugxkUxtFFF4+6UT3Ql6uA8tkTcBRGmtoiQDCxSgS+SOzksb9mo1
1+IKK1xD0Ai4dFPwh/uB6nczdkl1GeKVXx6YQPPACKlYvGhS2pTdAdpz3G0HK299dmyEwyE7AY0O
0veTzeIb6aFkUcu6VJPLa1vVibV1bZ4lUEu3sjMGSZvpjTrFhMVmkRCQweMABYtmfPN4LaP2FHVG
oHEtnC639tma62CIHaM1mos2WmTzhqnHhTrIyq+KczbN5IH4HSstMBErgk+2JLPorgV79ulQrMKd
nzJ8csYPGrhE/EgrxE4j5HX7mGAKn99LsvvOfW+TIAkAZKAGm+F9d166N8l9NB5be+gYAWeDcZJI
CDiZSBtddlUPpnzn9EDwWRgVDCpaThPOs6byLpnreez62ek54cjgdSIO2vUoCXwy7rFvunwX7pqp
i6tg+gAp0pDWjXnufK0d68YxIDUWNMuMdmcL5FAewHUkMrDaeXR2ZSyp9ZbeyQwQEbq4a2bPafCQ
G9qjqwrrR9X4w1fkU+bDYszqR91ToRR+7oR91yQ7fPbq2Ohj/dEYLC42c+6Y62HSF90MBl8i2i0L
8hEriDjoLs21fUxQCB/HTMYPmZQyCb12JePTneNu66YzgcZLAa+rTdJ3CA/qNM7F8jAovcNuP4mF
hWjPGAvxEf1DHhs/elf6B8ye/lPTO95jm3r1xewH50FnJULvVk3GsVPN0EVu6fhv/ZQ5Dy1C4lvb
neVTUDiq6zcEfaIQLJdsObpl2dy+/QlNfZM6/j39kxPMWpYdlBGXmzYR9U0Bmgt7O7NxfpudpP+p
dx73+iR1tG94MJ4qMMt3jPi1bQsV7IQYjH7BOKckSNKn5NQQbHzKg4uEuOD+0C0YC0VsPpGX7L/j
8m6OmVHHT7LvqEfsSbEhG0ambQ7F+LUEk/uuwCbwqk7JV8VyMLMer4pkh8RzjTKljG+5KIDc9qNR
vmb54jBmjDXCJpqkvqJN7n4YcXXHfQQxpm+yn1qGAxCV/DrWO5NUhpE5ExGurpde9UJnSFpxvlC0
x83wmLWlwWJAxTYBo4p9dEEqineGG+2+GXNDNRMLxarIGg1GPwbt22qjV+H2wjqO72VGV1zBK3th
5jot7NR0tEP+bZ1Q2xTJ9p3lksZtwO/cNbolxQawfbEdZnwWjOGQwqG3v+8MD2PJatUHa/1MuscJ
UlIgPUs/M/lchJifBAkVx5an8Gi5K7HeAHQdjOk15bNmpD+MfKXEmQ25ENfaxfdx7NlPk1XRINir
2phgIJ+JdaXxZQSttvHgzBfoQzZta/O45vZyNQjk5OGyvJOD2HrP9e4fyDvQKTu6KprmZytnQmAy
YtgXfmtubLR+xHIikCV1uKW9afT5lGPni1qvg65sZTJorZK7eyLtYnQkE9X+OkzJRS94nTrZjseq
CCH9vbeL89TpVML1jjSP0wyhm2iEnSrsjUZpIxTbYn/ZD5A8oMtQdqySxKZ1OE+ekkBgM1KubZCl
nDLocgUDZ6PuxotdT/Jod4tD85Nb392y195YQCflVq8n9zUvOJ0sIxrNe9n26burstOCifzrjCrv
Ui6z9XOicCCZ2tZH+DJm/l7Uy/KjsK3iAxOefZSLFnpz0kUd8dpEdGOV6fYjPmD/0CP4yagJ82re
cX+WyWFE+/ReiCr7juAdJ3y+Wrj8oStzKGspYXV28QIfzPhwa7+5Wkq3YvwESsM13IohxG9CyHM+
oJ/EfYU/yR/vFjNeHyaiVxm76737Nevs/IhyH8jSauzIIdH37G3d7w0BL+eECgnmlJmPX7reZjwx
9e2dVRXl3msdfZeumqDnEuuu0vSNZlUP88x8aCA/A1AWlt3ERDg/J+9LVxq7KcF9hzWsCsr6LuYV
iHEL5xFWlXgj49Q/6NLaKg7TVme9zYucNbh/eyTntN8ma3sZp1Ixe25xoIzxibEWq3ArdiO7YHk2
xsx4V8x+r9NK1FRl7RtTS773wmFNWOMkgcMdyWHo97V0IdWvjh3OmjgLn4l97PiYlBTNbK/GvVp4
BxmsMnMGooQcmpuili8gerMdcsMMQnUJ2qnp3citl/VeqPpjTrsf2TiHWanoVVr0vHZVHQdG8dh8
5xpjUXwc+/JVK7TIkq31Bb8Gg6Uk07Yutkz8wDvcBPLQeBmDmMl9MWCTXLtRiruhypi0aGW3ZabF
vrqnpPO0NmDA2925jfM0TjEMA1bnbIuF/Gp61YllBOqHHr5jrX20DRPMep4Bj3Mb+81IjDnboX6w
ROSN3zPU3FD0zX1TYbJb+vFBxi4A7orrMhaliAZvfJuhs/EcO1eGNtkr5SfKcGccI473HWJOfNMw
l/gxy6NnZSF7oW0MSWk7jnCBbCyF+9oancPNeI8jZOBRrrrxY4G8RGndMaxA/H5fOO+OV+/UQEw0
o10SbWluLHd5MHK/345xdhoWK97362zBFc7XdaN3gPLnEhRSXgAqU7Z5Z3UuY+LU2BgAktEkoLB3
qtBlUOdN37BzEEzi6lvaa0weJtT7hbkhnjzjsYBH1uuijMwY3Q/RqUQgx58LrBmmbA0V09C/2Tmj
8xaIOqoSdmm2M90DaOL2oA4Leg1vpA4YGk/AfFBzv0dNOwRZknYPE6mrVLYoC4hN56xzsy2wgeJc
dnnz5Ev94vvKOAxa+YwL42zG8/d5Fse2aU/eKs6s8V/9X6O+qX+igtc3ZY2koUFl+R1rGyCkpLuy
Edc+M5g+d2hFQSTNBEdw7g4R7Jri5JVVRvHBL3OLenpwzfxr/0uYz5OWsF0Mb+osGBt5zF4nvpZd
8gKXnelUXTK/N6nshwOOHbQU+QMrwn3piX2SEIvBHp6300T5ZZX7XHWR0oa7yumjZs7e+3EVD0s7
BFa3VA+Zap0vNfa5R0ipxcqmidt2zvXi5PcESfwf9s5jV3Yky7K/0sg5A6RRA10Td7p2v361mhBX
PWppVMav78WIyK6MAKpQOS/E6CHeu9LdaGefvddeEXsBVNv263xpMR5na9U6Vbklbo7gxpZlh/W1
O4+ueRSIeOtBH29kKPtnbCfxNdTklnaA5N4oZyS3jixDX0+EewcKEGLf+2ga1orEuZS44HNH1ZFD
eNArC0FsAfXp72puiKAY0cpLfIEQOO5GMzK2VW8+9hwlwRRN7bEvi+5zWqxiDo3ZvCjKezOJ1qDE
z3hi7zVpfAoz2uUciR4iIL/Ro9kNK+E/ZCVbm4gCGzw4BxVqpyizDqLkfu5X77UiclIOp1ErOi7i
AOWsGnKfnJET6zpHWudg9/MpQyPXv8yBKBb2jTVVEt8k8e/rlmCZmVCB3gYqTShmqDVnx7Sk9k6s
x9tB5M8K8XGIhfnUF/6xR8grad0l8fq7LMgbYYqFfJ5w4b0ArdtkDVsXL6b4qB2V2BqQfE9u27yl
UXwiGcCygA33vG66qd+6gJA2PJeTta6Pr650X2RRPTDO5k98O7Rg22ND5dUB2uQqs1CMp6gO+jQ6
m/ZxjOsTxUrx7djrCZFn+5om38C90oQoKLoMFLutS0RrYiB8S2jW+2zbyb4O+Hq+k2jsnY1MzSmY
pn5R0pPGD9cab0FYb9oSVcO56N8BFuy4BnuT/xwxgmgnNuTa1VRe+VZFtv2hL5pbzlfp8JeW9xPx
ZmIg3NtaSbhENEFdaHkRCIxMXGHgnvZsU4ydLUZU51AOV0gfXuDVsX4x4GzMQeuykLIIB365MVcM
9Jjih8toxB4xHdadm/ccYLkRRafIZHmJGPxDaRqByJCm9GrcCS5m6xg05ZvZj2q8hJapEDdlirOI
v2+s86pTfyAC/tcM8g9yDf+dGeTmo0g+/wacWv7Fnz4Q+zfhQNGAEriYY+k2+KcPZOFG0agrMHTY
Bs7ZBbHxT+CU4fwGc0OnZ22x1ZIKwLzxpw9EEx7/j9oDmsbhVTk4vv8dIwgGlX9xgXgGLCz+gyQD
ZtbXcav81QVS41MxlOjY7BAOvuOp8y4Nu9o4mSe2//JTuf3DWfKvvUms6/7+uRx8wDQnYYnH/Eu0
4q+fCxCnodoI65Oet95K63F1jTqfOs2LSVt3JdsWRrhRUp3TOzf6kMeszqbxwS3C8qPuzPIGg9Ni
3ouLg1cAqh0sWCipYCMBBPLH1xxrX9fTS1L55lH2UrtNesFRyCX4NstDZi0VeQ/UhN/EBjkfe7L9
jbSHH9UO1WosI/Mr0bgJemH0GvqUmKycmpW+Y3FBWHVJqLjUaOwH15goh6ssuttBNN1PaIbcbQzb
/fRoWNslviWh22pyZU3pMR9odwkrSNhAB9l6tH1rkRvvy2/loZeDRcKSN7S1GdBp2Dxw61ZpUJNj
jDc99xfmnKKLfuYI425ACUqy5ZTlNmjanU67CVxGre24edIWY2B4jAgUP/ixY8aGt6+KhJtqwErC
yhuICZqYuQVNlXLHozt52vjK/anFg8mYPqx8nov2tYXLfztkRv+VT5Hb8zsqrGSd66X5IScgA5tI
ZzOie5y48Bs7RahWdtqbHyrnbi7C6rsnWXZv9MqnryFMBrAWhsSFmY5EUbu5cfwDIXjbJ8Et+Jkb
I+1SRzs23VeFg0KjcmaBC5SjPvGIaYFYGK0T7mGyyydZjXT0ja2TOEemSwqKjUZP1YrFD1Aa5Xce
blhDT14EtqHuiENT6diPwIpSPVi4/rHCecGGwvMzYnl530MxLjLW7j6fuIIsbGOp6woT4nzdRPHR
7ZFM15pKQwzac1s+21zWO2j0TveY6vZIIt1XUl8lek+ocuKeF8z5ANA16sjyrQ0vpr4rtIpRUqzq
OuHK0qWgDkTpNFeBvjRfZDrEFZiNxIX2hlX3ZwglrI42ycW3VyNBYU2V6C2mqzHYC5+opJnGvrYe
uEENq4qN13EeE7YKhWsxoZqI+AQ+tOWVW5mi+koLI79aeti0AQ/Dqdm6gNoRREcqcpYgUPM9Zw55
0sENs4p1vds4SKR53waYzpthO7S+6qI7iZeHc4FDSdXyJ2s9Kw50xIc3RizyuQun+lgLwNAb04l9
wALSESWR33y5A2t9GR8bG8bD3u264sNJzYxxLoYJn5vQhLe0hPHDwXimM1BmMvKxpaIVY7VNpjBo
eRjfmXbqffGaSKxDLUOdH25O7SK7ytSLODAm9dnGWkwBKIzafJvi0Ew2wLc4TXj5sE+cde1BpEhG
wWhxJ5gNC0NSIs3cW1u0jImdX/GaAUgQjRCpE8elPtQhiNmxBl8mcbN7Tqu+f5Jliaunq7LOBgrp
oUJIV1NcfUY7obNorMjVTbr8KR2DWVIlCRnjEh/vvisGJiJMHnazMXW6Qm/1YRq/XVO2Ex7mha0U
V4zzRA817TYymuRVn8I+ejVT3/yeDLv/MvIuv2/DuDCDarSW4lJtSGb8Ri5LjYzFtLVt0CTxnIPH
zmdRpJtGOfI2BO7irFDv4gYzGdrqHopte79076Wr2gBcT9cCFFDwn1GySQvNqo/Yduop6EOcJpu2
y02WcMVU9VecS7S++MTEcSwB5wDcZiZ9vEXsb2l+HZsYR3Y4uOLoVzO8hAb+y4zQDm+J/la7YuGb
puK1p1DVXI/CH3bRZJFg1ZpyeSMRX4nOimw623p/VM5mLvVuWs1Cb7RHgeX2q8sYnFZclpDWnckf
YMYVXUhKwBxf2ZeJfG/gp/Vo75xpTUuEhjIwFoX0XiR3WeR2VDb8yRXnAFlMveXNmw/PJbViYH10
Q3UXgMdF9F4hj3U/HsiZ4lczlPP0WYUiLQKSvY3NuGYYYwvYbLK8O9ie2gzalK4I5M948Ex7Qyul
Pj742hglNyRRjSV/4YZMStQvi7RDs4nLocYDZbqsE8GDauaub1U6Xvk5k3crPK1CvyaDXTMb8fFD
6EJa1lNrpiy+pYlyq8FdYTwLzV+pBtMUgxEXR2LR3aCxi0GrVyyzGhgQJVEAMA/rQuuNuQlgS4ac
SLrbyKfR1xWSBXJb4T27iqs7h3OUNvc1CpQZeEqIeV8qu7J2oTTZpo5mM3CUsKrk8GsIqB+jxKid
vZ0Ly73VEODB0o50exrsTrz+taBJotrppaC4D9RkZqyjcKHEq2YpR3WqlKIYgK0IXvcZGT9rX2Zt
7x64K/usbAuVGehWo9H4L0o6rNuofgWUENTETdKveehE91j3ziAuiu694mLbtdFge7NUS0R/rNz4
XEt+oTv810X4pGdiHgJft4Z4J6CcFHz1smUdqxXjdYSt6Gxij73BhfN3HH86XAXLwj8q7DsQSOZ5
ijlfTzCBYQnILDaBNSlnKu8zeke7YxyHzldtWJEKtIrah02CAdwNulnG/S26g/i0SQ/1v1pF+e4H
ALSiv1h93kRn7E+uOGQYzvG0V7rfxeuRY1QnKlCqhoLJgVF42NTtoiquY5Aj1pEdxPdk0wUHKh3o
XZoUN44GPGLFLaUQQatqqhYKf7b3fV7HiAgFumZApR+EHfzsGJFSbhzsePc27p1UOOXbmDWQWMLC
rjfJnEP0DuOcvsp5+mVX+N/RdUBr8uqUW/C7M+9kopJFO5VXWlPircBJzI56sDlztZq15jA2B8tx
FuehCXImbOyAHqX6MAzV/FxmcKLwSOFy8JYskpCkIhXEOVp+2XlfSmPydi1ohxVJQggann1DJdCq
rF13b9bmeDYMOW4H6X7XKhv2cdcRfGKCXAObqLfgj6Jt2k3fM66HnSNYyfVhhsEIY/5Lk07lrU9/
1Tp1Y2PfOlb6Wo5x+DaRXyGIXREkCAavhDksc4AJ9N6KhWmuuGRquY3U57oNpCV7b7Fs2OCx7lQg
i17wgkZqX1IgkROEFgwU3Z21Lz90PnmZyNvJwg1mdsAMUEz7S8tkxlSKNYTTKm83sdnPt6rKSR0p
pz42TmPTq9hpX9QunL146oJGy4qgmE3tGjoiBg3SZMfUVe3D4PS0QScY+XROsTbd0fD4i7po2gdN
wKs4cKh4j/zExk/IXEpk8jmDvLQap8UEIEf9HlvhEIDNcw9NC/Q+jcviAeOKuoSG11y6Lm0PZW5z
+SnYXNHqoG9jHSYHCEwekhUtfbgNE55sFq3OGEiTs9GJh6nzo41RLdgyFPs1pOZy00jwkaCVo1fe
vG3gRn33RsEpAp42iQvRjPpXWWHXDpV0V7WJcoqV/jb2yydRA31G7tT2eRf+shT0kdFP6MBkXOYj
J0zdbdXv3ERXz3k4UR0a+9a7zRUXKIIzHcrSZDFNj3A30ujDmzroNM/5WBZst+bEY931pX1xeHDu
amN8JqRWvKkBE8SY9eYxn1ycckVTfTc+ndWm7Koj4bf8gEjxQGOOWscjXzgujrilX2IsNyleesop
E0sb17SjPPkJcv/KYnf0Y1TEcbCbAVMRUiSHyhKw5XobPAjygU4LZ+Yvh7yZBGShuz7wqEuB+lWm
3c9ceH1QllLbNAPXU/TQ15SGTWac3A40FpZQDuicXHXmiD2hU/2vtImH6H9n/aRTh+//+Idw/tuI
7EaOH5xCyV9Csss/+TMkK+ggtnx4meBZmXAF8Y0/Qh/UkBEEYZoHP+v6OoGQ/xz2hf2ba3iCSmPH
dnkt2ERF/v+w7/5mGi6hZ+JnDvFWAiH/RkyWeAcj9h+j+fLdwUtYkiO0JfLFGALA9DKi/0tMFtKA
KeqJwFekR7umrh+tScMAXuJdUrvWRhP3qPimSxRTat+n5bWmX/U0pg17KBAC7xOZhi8tbhcOMaxl
/OlZIw7Y469DrzkrVWGJzcoO32sav3hOAl4n+fSQH7d2ah1LygGJQ3kbRl7uEfYjn8vekV87CNVu
e4depL4k3in6175tbpe6hbXy4jiwJkGWdigezZ4yU3NqredCc5pNzAQIE5DBQt+EXMX7HZf6Ln5M
CxF+twnbdjwwAA8eJpgiSGIGtwWIpjkqAC5+pO0ZKLVmY4AqRr25iUq3oG+17W41m8gLp/5UiB3u
BswxbPqb6FmQcWMdpkl8iEkDu2HTjbExfFtN08sVaxGcUm0SgRA0Gcq11QA5ESosm/1YBrSSGJcq
NpozK3eN75XS0eGlR5zzN1wCnB3wb/pH6jrSy42gkgDPUt1HdzGLgkvMnSPn7ot3CLlg5MRAgSwo
Qgijxxn2S39Dl32/owiDM77SvWhZRU7PIhwILCIgXsbc2PG57zhoZox6uPkjpZurUdfkHgZVdOal
sxkzehYUsT+mldY/aDo5Tuhb4b7BZT+ORFbTJIj6eG8lhHpid0nJNq51IvAKU41meT09dW32SDJ2
wXO03IK7epsM83znGhn7DS15mW0/vpBsTHdtwt2JywnzYtCx8STfq+LWePGgIhYY/Asqf5nJYQrw
qPB50GqlZWJy/12Y+reUy2v9Uz507c9Pd/mo/+/yT78qcgv8prrf32//+adL8gWPsPrV/f1v/eUf
gXz/8/MvMfu//GFTdhw2d/1Pq+5/ZJ//8Qmin2r5m//T//l/fn7/KI+q/vmPf3xVfdktHy0Cj/PX
owlN8b+Osb1/FH8XLh3+wZ9nmfkb1gve7RbCIGPgwuH44ywTYkEBmEvingwZ4iXn1T+FS+83yLrM
6r//BZuTCxrAP88yw/tNdyl51clM+O7v59y/c5ZRova3w4xZCtbyoqESjeOY/Nth1uEW6zX82tSg
hB0ljEUBz86neGmVC5nQg0LmwWbsQgWg5qI1ppemoy8D82liRJhak9EdvyczVd2OxGzUHAHI66jj
3ZB4PzYUx4RikCIq4hv6oKCgaoRmq+fEDz2ZB2SacbWnqWO8C+6T+W1hax1L8BQqISQwpd8xg5rR
wddKXPdhSBXQJUo0sw0YneZ+U/Tjq1WXpdrOWq88gEb0lMx0VmWFWrciNVqEsG4yl+JtX2/pRwKY
F3A3kRNR1ghM6l24OB6xaSIaFBt9gc5uesrEWWDGbpntnFnnNm42zLMzR0kFHuGSdEP8OGvGcIpt
HaNx63VrwJPTK5VvXOP8krO5l/1DC4F3m4TVm1UvIRn0ytzlbiqUMZ5Gfrgr3q5dADeg+XCXbTuA
m/kQ+kW+T5qx3dn0M110vb9qCZyrXPRq5WIKWht+LDdZPDHqDWN/oqKoDOC4vakuGdZhTfENI7J7
Kwo9xJ1LcsXJ+yDUm35fTtSOqdh8YW00nCAdDcfY0stfOOS7I9kGc8fkT5mOz+TaSFbZFc9ppny3
e7WLBbjZ0WSYVuHYNGtcJjhrVvZYWd214xBGrkq7ulnYVR761NPkkIraZq7kF8Vpq1ftnYa/zn8b
CdHIk5/JpeeoLFPBBZGR1Yd8wDffWu5aIFOny8IyGq7pkABoTaOTRdAT/m5GAh7/bHVbNnR/bTyn
r8OFQofVrOpZDdskr8WKRYI9Y55puDWKGnUPUf4xcxxcJqk+rHQOR7xUlsI0zfSaFhh9whaljZBO
h7sIvCs7JguTJ44Yz79PEsJvW0fz+4tMueZPoRjvZtwFpKMGrzEf4rgVWKPsfngbgGtaTFiI3cc5
jc30InHlkpyX7IXPGDo+2QbqtAqZdL0f7SV9jpulfafrqn+onNJ2txGUffaXEf6rfUiEZZ975Z1A
UVq1cc391e7sQ8ZW45kSdol/Rxm3YMUxlqty75sEDtZ+aRQnJJClu6WFhwilo2yCnAj/to8obcGx
RDTgS2JU4jKRxazpsXvvjNFN0WsHdyYZnat28UFm6M1eSOL+1olrr1slhkA3JVV9tobonpvQTdPP
+c7iYm3KGq8JzsqVQDd50fhw1av05qY61TJL3UAjikNjlQrLz6hhYb7qKWIdA1dZuRNM9LU1p9yF
pRQkbq5NNNnbY/o1wJ/w13rv3mhVhVW2HQebUH7fjyV4vCEmv2hb7yq1scsizH/Bnzxkg6zPHFCG
SwRI8jvFt0/SpY6aRNI2qNsvFpFGmpkA9zOc6J+DKk2H4MDQJnTIK3P65ixAOWpnl8IyjyfHsmKx
vCX7OSXYagcx4qKfaWE7JswlKa8JOQdMMHH7OeRwR1chMcOGIT6k5czHMW2zBdEpzOKJEfp7jRRw
umlbjVRYTegl4j587kCa3fHmnTYobdWFEtN+V0cJroEon98U4gVMFQckvjtArMBo9E2HDgEenGlr
CQ/lELNsII0zzk9YtK5cP1AzzFqyzDTmrepzbJSuOvHU1rYQC9yTl3YmSM7YOlpNon15fWJzcEYV
WVPbgVJqWL1qthhRLZCXjbThXvY/WZT5gQH89b3pyhepDfYWiIU65k1VbRsooycD/reaK77vzAYf
YdrfzMnJBe8AjMOxbLB2jNbLiHVkVapkPjoJXqzxdyzkgG6IRm8N2Rna9UzHUS/3ean/0C8U33Pe
hmffm7nkkO8lkqCIe7X04e5cp3AONtDTVVc78zuw2WqroR68W/hOcszkYXpO8zI/WLaT3XmtVR5J
/V5JLfyamgLxmEIq7+gA1zwXXTMfx6nvtlVoi/tsRoZrHFbCnLTeIcmG6OgNdfhkTnlE9Lc2G9yY
FvAmJcdrwiOm3dSjwc6qFPYH0FCfnVnpb3zIFLdDk6Z3ijio5YXF1iW8s5/ypNxjCNbONcPnqo6X
jOvo8EPE/yn5SlznPA3dKUly98Yd5WMZFpodmI0vrY01279QNu5tu7QOOPmGXZuGZ/iVSM8DP4uq
2le1+KiNfm2gZGtFj7me52XRlPqDwB9IsO+umJpT5Jlr15XTdgbfcCJmPZOUrKt1bHb7tO1hR7DG
gBFKmlJPiA0IQBk9v7Zta6l7IGfgGjKH1jaMJrHuHixjlht+/tazb418KLre1wqyyy5O3OgyhZ6+
5am/ONPy8OhMBZ3olhZ9WkbfH+eZdYKtoM7Eg1tdDPJhblUAmfVhqee2+sJ5Nt55ZDraJH5spbJW
pSaudo1NvK7Gxx6PAkm433GpUTzvQrP/VQ3VXVZzm5bEqTrzXbZtEKXxUVb1KovJ2qWTF0xz/BI1
YzD0+jVpjaMrsEB0DvgK6tIuKbsWchTpfew2Zz+lVcub043eRgbO0OoZI8I+BgVnSwreYIGkR8fN
Tik0jMOULUDXRJZqJ6r5KcWCS2KTPkvb1W+d0eN7mbZ+ZeoBpRs8edv2zTElzrtpcAK7o85rNSuG
g8SJM84lS7+Ps9B/zPzGJomaKIKejFVeUyaoY5ZUMwzjCH25HCjVCWqc4yYWlqSLD3MyaFg+85gg
WSud/EOY87XGFr1xIM8HptOiWQ8SPkA/8zYs0zb+gkOfH+Azk/i8GJnZszvGi7MazDxfxwjM24Q5
mcM600/xHBYv3ugpJGJYP6olHraaG7dInB3voHprqMI80CyJPzTti6uc+5jIq1X3R8G6460tBSjy
Vvk5A6B0CT362h1Vx4WLL2OcDbyrDDo7yG3Tx6AY3ZaYi8ZFck4N0axR6ZFfiSqYBKvF4L4MmOig
+XQDDKVkkNGtLrruOkvh7LEBmde+pc5yye7gOBoVBSCruB5S0rJLnMrK3YqgszHf+qmybmowvUjZ
ZgYlM2uwOrIqmHp+6aIwfGIWDhJmmLNAGxMS91GnM55Z5iov0paV2dA/g8XN70ZFyhUn0zWDTEDd
AK/dmdv+bhC1wr9rtxdl9/coeW+N7fHC4ArOkji7cgWczlbf0IZjRrjeJ5KNW9bAD5FMeUF3BquQ
tH3WnakNYGOchT7jirdiqtEqSw+Ie0RXbi064azyZpT6SO4EJBDdiXs9wcxFyv4ncrSP3DXiY+wO
0QbcDKkLwIFOOn7AioG9jqa2GfW5O0xVg3FU8OBEAB3LR36twxuIR1rtIv+LgvdmS9A321fSfqk1
2d4wApmHkamZlWT5wIaZR5hyFanaGruaVXG6EvOCfbCiCp7ofjzHZ4jspGoGGwBQPg3mbdvk88No
z9nRjE2Ud+FdckPZOxvT/mEweZbYiVKPBTLFixHW4W50UCKs1KiDoU78LY4xe+MPGg9Xv/see/MO
Ekb9WixOPbcgYtYZ3toZ9eIOgmm9MeCpf/mp8M+VN+uvuOvBKFXc/ZymeqWJB524jLx7wA0PelIW
r2Scv7VJJ1jKXt9vU/Wmy2FL10Syz6PC+qTErzraePjuu95o2cOE0Wfdue5nZdr9tY0t68kn3g3o
LHRTbiqh/VCOvMUip+oeen3OTxomXHy0g9//spWmtrZWDLvM0OVO61yeaUJqKPWN+65E0l/zhr1V
5Oj0N1RJg+PVyh+VzZft5dX0oA/kSHB27HRalkidEfIQntBYR0/lu8yaeFMpz9jQV5Reh5pNE3v3
4pp7Sn9LikJsdSdnw+2VL4M5GbvJHIgE4Rutxpi1JkTqDe0I7aGn2HJdUxS5BrIdroH7zMdcd6vd
LI1k1wwJnC4IaS4nkt+GJ3SeYVeTmLzz+y7wWgLquCsKUIyVPt9meAdYJPfJkXL77GnO4oXmQK0S
b9T7uM7kUemsk2Hj3sWIMkEVd0YwpYTfRje2TxMX+aAiljAkGO90N9ukfVq/Jq1u3HVt9QiDpDlN
ZnSJINitMqcHZ8+suTc7L7uyXbTZHgFd0MzI/7BlzPvN6988a4pvCyNyTvVsiAeD4ouzxaNjnVns
tpwkAqERKuqP/SNOv5HQVmzep1yRtpGmQ7swpjxwSghMU97CicECnRDZDtUjvDmW8VmP84PsHzKR
YTHwKR4032mJK5GrbXJbwdy/Z0xnugyR3m8cgvUQH4i8pCa0JNuLo1NTkT4tgVEfk0airvk4nX3S
85x3Ws0JQr1qQsvFSbPH5Nwbzf1gkplBZFta521kAI0+4qzJo4uXonlFDFk8H+nfJXtcrXDt+ftG
YVH0SD4EiejkNs1q+75c7j/JSGbaEvUXC3beoQ0pp8wnKxnqIJvJybmHceSZKupG35qtfE7JIK2A
DzOHdmPN7F1Xe4WBlwcRWba1PVk/NHm8EiUUT3Pc0qOByQkugpo++X3ZR637fVBOXiVD/ysv50NY
gepw55y2jsKCTTwMdcO37xQHcHj5pkAoQET1VTQxDoY4xlsfC6WpA52zY8jVfjiZR1qdba7REUQo
jOfR4Hm70KYEQej3QgAHSRHkbvrYe6qSITD0yj/UvncxUVLXU0NqdMwyflKlf+eHNjnZfgg3c5N8
oJPgBIdHuHNUZp1Iee2xmc+rtJkPepS/D8WSYWg6Ka+D7uNaT8R6NmIX2nKZn+Bl1JDDZjKG+Vcs
ymgf212/BMCdPdu6/h0UOX7WHFvOVMw7yq1PpI/qB42U3eewPJ07c9r0Wp09ELA7544LCILk5Day
3ALpMXtEOJLPsvfHa89zIFD9AHk7sT+8WrupjPKrlHH5AVaoPecqqwjwAIrfV1HtrIHv2itNy2Rg
itk7ujXMB+J4L7gFkp3rCecjNRz7dRotfQd66JyTT1hzyBAUEjMmW5A5wDHIDO0Zwt9hhfc0WXWv
jjV98xIJeVuYFaK60HZTOOrnpKwIqJvRBqx4urW73PpFJHF8dBB12OuCu+59Vv0wk9grUb1Kd0Y2
7TvN/BqKHDa8V8gkEI1ugwAaiqelpotzO25vU1l3B0Y2J+DBqwUg2hfoJSWslhGRsEZFIUetsB/Z
OeyzAhCLXulaYFus8GfqA1a1bzRPdL/QWTthpc7Lcb4TlpUf60wwAeu/5gmMgm/o0RZXHmDtOtXk
Q63m7zQUbOMUAS1Z6u2l1AqelR4VVVMlyk2r2fT0kAfaVTrGJE8N00nMvr6LAFAZhKBG5b5wPeJS
bhXypq7IeGHEsc4Qeqp1hc0CVmIXuu9lwgDs1/GvSfEsX6hRgRyc8tylU71xQ989V3xza4/icPDp
z3kcgqAjcr+qC1R/v/ddHrpmsctkOX3knTHdANbL9/SuF0FTzK90wcxbU/XuOZnTgk8trB8tCrW1
jknmDgLbxLuH8jsj6gpUfYnVjvGXHUciHpJSr7ZS6B2SwjLXmTNJ0t5jJmxqrd0RsbOYqznjXeaM
jeW5d009QhVqseO4grYgFc7NocEUdjA631i3ifiFAgUjxE4fJPbeVU46mSwBHdBuXEJ0yFqDIpLw
l6CE71QOprMvhNvthYGpoKFxY1P47a2DCwqlRejr0UlsnoGyOOLDCW98AJUQQCSsCmqaYVWNCI0B
q3gmJiI7xOFNey3ZL9wRUqjIHlB4TWuSjzyaS7iBHrejcPRD2guUGwxyIndpEy0iIbXWNDDSWKhd
wrY1JQAO6178Wu888bSNqEf95JHHPURiNLcFWC1VFoc69tKTEU31rq2giIWhy92R82HhSHlpoCw2
rF5GJDSdUJYgsRk7s5ETBp3a2BBNkpvClk9VND2rCGUReVG8R3n7mVfOVRRhyx7dHp+pWJfLa0se
hJFQqqGL6zTDJcsc60fnKbvuqjjbYDmkPVqDtdXnalq3ztgcBY7wc0iqcVNTFYC5NEV5jYadjKYR
1AnQgKFTKIhW/DHRHGYemdm78CQUMNrV0Mi42mUOSKez6IjDNnFp21vC9v18G0Yo8VCJQr0M3EFE
MFmEYaurpBLsnJiU0K+d0CQjmaWNDNHN/CF+blzCjxlR0AgjZJqWrxOcAiZofTLBMzmF9zrOssJE
j4j7khtj/ZgMvN5WTVmT8IKgynunjWq4hak/MRN6saFjJJOmHHhY5lrEXOmNi5W+qDnypJ4zpYwq
fah1SYBU65Dr7uiNHbVj2lZC46FnLjgmPn0n7rpBZ+BOGxwOgeGHfX0xx1aIY4Ozh7HR74z4VCvb
HDa20WZVwKFpzEeQXmJhgqm8PZLe5Po/x04xnQtH783VrIXi2mF/+AU+EQ7qOOjAZya5MBYSpOVb
lH9/78qEBEMZPRZzn24H5XBNKy5h7z7lBuhEytqbdTTm7X0Z2cfGMj5DPPrkbIxuMxQZNqnJ/R46
Y37mhTA+od8S4NInEj8OO9cXQyoCCSlSBwbcaStxElobkRX2ishxffFTqUclfU1zuVzLvaYLtHxI
nyf8mN2dkH3J6wGuwd4nWyNI/gzlfYKAlG4iijiLh7Id65OOIASNCtlStlHxgqsxGlfFWPeXsZ5Z
S2BhgW/RrGUMHywXs7bh0Vk9T8PwklfFY9HAs2i9zLrv6Qm5rw1VrkWszhOcGhK72H6A/HC36OwH
QhWMBRySMYcSLoimr8vboovrQ+ZrLnInkvnzLEP3YNaevW3SpH0VsDt/mWEJs0okeHHN2oHeVIWv
ROIV8Vci8+YQGYDgYpuwPExhv+01zBKcGPRCwVA2Lt4EBQov9gjRTjg4Iea5ttVH4WBk2hcJ4LcN
V/HG3ps96MsdL3o/fU4SCR+ArMMkD0lM0OL/cXdey5Fj15p+lfMC6IE3lwOPdPTlbhAsVhHeezz9
fGD3kaoVUk/03ZlRSQoWi8xEAnuvvcxvkC9uu145ryC7Mk/XJExnsFfpKSBkBj+UyMDNDLdWZS7X
nq3cszICAqT7eWh8BDMqMLMTc7bnAouplZ5akXGqoqNVVGiAuAgv73sXJmlVD6RFibEsF7NDzhQy
KKIQPBt/3K3UgSW6e/u0f17T5p7W9IkZK/xcEM62sTV9KO10aisxN0GOVOA9W8ij+7KJJ2YUmWqj
xUTWqdVLgJKE5isJbWyNaAfDtzhEQc2rNSM7xLzDXihXviZ9f1fCMEQJeq0CGb88vygHPRSbVbjr
QToyf29WZ85NJCyI7pLm6NLcRehJm4PdDpV8BszVfoN8anxJYAtiD69mnrQry7e0M9PTSosUBY6U
rqzGXOIyVjvUvMkyIXCuyWlKlWrylxYiO88nGxD7kDnt2zQpBLdkyThFryqVZ6SiDPSsFjHUiotH
QNjfdtQ4nhgMXCpJipYtbSdfW9PlfYegE8CcadkRZeGQgtfeLOuxUw7jYMDRQaqZ87O9A5wDAWk3
MRNq6VT5qMko9OPB9tLDp+XzeUfJtkXwgzbuSnr7FYb6z6Ghx1z2o35pFQTCWE2wDWtymLyVmyuC
fuP3uTXvxoWCK5+y0SdDtxBGWdcT7j4QkJJKfkgb5aZbMBf7cQvMObt1xRD2rW6dJSAMPedR3t1Z
5swInumAA/V8cfoCTQTcGFtkvOeBsc8IBlngiH4WjPjGtINDkWL6AbG73hZpAj5CW7vqXebja3PC
EiboJYU1L6X1104A1VVvxqvW0qdWVaZMqZUnj9KW6iFdgPShNPLGs2ZVDvRVpnubctEWVMpNtorv
7Q4P35pf6xYsKQoRITQVBKjpBsSgvatWXN+It9VnlBYXdmMX+7q43anCoCHZO5qVI9AhQLG4oIsE
72UJp7bXnrBBUCUEAivAHIukhEq+Ila5F/IzXdmfi568VJrI+It9d9EgOocoQe7uZu4jiGLrpgP0
vk9aniEYRnKFUpt6+GaVGXUrs6YekrxbomVpxzNIvGZUhNskobUtSW11XoVu8VKV+MyGNoWn0my6
p3kuHpE376hg0SkymW3aqVRIoMWQV0hKVBMl1DYj/IU+1znAPXEz0euBaXmtBJkiMO4x2VaH7wkW
wp40JTfjuKm91BseBVzuipWyuRnZHOyuLz0Ql3COJ9K3vPmUFhCNC3wOqZKX1yWXQGoJZO6IkKMG
rxNCzrVSV1d00HQXrfa32tAY0sAiekYAR8aCa77qGkpJO7IrkZLEPh+QdrSef7TKbrVY0DuuNw92
jPDNwGjJbglaJzAqFbIre1W7XZGmzzPUleGM+dXc37aBNAm4/BDr54puf/ythx6seWMJ+e3cxSX2
TrOkcu4qqNotS7LCi1fO6IdRelgt2S6oYP2kx5WcvTD4SHOnsCiEw2JbmtGlIky777Eh6me8fgCR
dHg1tL87X/8tpMZ/xF/8CbPxl3iO/5FIjb/kmH3Lqu+v35effwZ3/INkpii/AV0/UF0Y34vAAUFx
/IHV0PBgMGCeaZakGyrTpH9iNSTtN12EtYEeHV7iBtYw/8RqgPHAzEeCmiZq/DPwj7+DOzOVw+bk
V9yZYQD5gEpGZMeYxDxMIn7FnWE1yAacFxGRBF2bwq2Z4rF+StqaWHjFiTwXghR9R+max4Pud5LS
nNFP6Z/XurHsIUaw4FAy9hlWNg7ylEsTWSugiKxF0KUe23VyMlF63AzzM0P0szHIazCglht0Jlpt
RkzjyDQ7tBEEBEHrNJnRr6QhNFnaG2U6c812eDaaxfSnaf0EC9Vw+lhMhQczTxp8G7HCm+1W3eo3
RUTxEqTSgRyeWlTnEBzNufyQDTI/taqZTMDkG/MsNzBo5ZiQWMcNWmsJFZKO5j2yPhKFntp+UaXx
+6SlZ1Qf6X+i3zZPoJ3Q9ovJRID0m2o8n3nTe8RxfZR6HozevHUKtrtKlk5nY0tIaDCbJ/va8WvI
3pVVRFarQi62sLGHlFCOoqdL+3EYT71Y6JeMiPnaobVzTIwaZxXVpxpWM6dvsQQYIkKC4Nzz6qou
/bQUQ4hJEtoC2mQwRt1qv18Yxy8f/VI5y/x1n98q5M4fWnlrYdomiP1VOaGcOOHCr588ERKvXQzx
C/glpGXbFtFaJESwz2hQzynT4X63xjainbFGeGQMdzBfQNoNc3MWUDVCG5ZphaSMSZQfONgOsaFn
3FPrxm7nenzr8RtD2n+QvuzVrJ43PVW+0QUTAuYWVZhy/6JDV54HmMEe0DMZzFs71q07qgQoFO5l
VzS0y0TDziZk7yvqMz0nfnpQFJdlCwHetCn+l63aE+yo5jUEK5+XDLk/c2xo2uaG9lCZqRAabY+K
GFw7cp+2OJsHM0wcNTVIyol7qMsgEbWhNN4ac22+mHkF2d2EkbK36PWoYJCe89lYUUjjZC90CCNw
05pTmsj9GQS5FHH0k4bxqW8m4pBoZqq4IZJ3WdXhUyf4Uyqpl4UOzllH82Jwq2SAjlxumhTEfdm8
bssyB5smiOT1O1mxvBO5lc4UATPnHLeLdSj6WzGk6n7cIzlFqynfTWjhAyrO5KUcvBAnsIyalbd0
Fr6TFgVGvVGB5sMifLJKqUax0FohejTWa1MP3YugpuoTC2dnpRiFO2jF+oCWg+bjiwGW2xiHN7gM
wkmEf/jYF7vgaH32ua5UI9BqDac9ESMJkVamjaZOelngHzpk2wrF+C55lqX0vpaIgrfSshltURzS
yi6U1HjvAPkEllWrZyPfHlB4SoDT1NlDra3BfCTGU4pWZNWEAzDP29rrp3as+gsE3nBcuvrJ2OWW
4UR6w7HrKbfqV2oIwAgdjT0dM5AeIAI3bGZWYQnXvUke1Vn9vmuYwE652gdph6WMYynFEyxTbBaU
TLqZvfTFQBYFsQEp9xWcVkI4duFsVK8Foy1frhvptpYl2tjC/qb0wvx9mcu7Y1TaNE0ATKZyYQq7
cFPv0n1/qawBUk7xUE3b6yInX7bZeInpBw9023xzpIdpNGgp6IOnGyJjpv4dHnFybkTtC+S5N0OO
GYh3S+yBA6Dq7e5Mhm7fMg1N32YvDQZ7a/oz1ttHKzVuJM2AW1bhc5NJ/j7gTI1Okjvo2Rk8SaSn
whdhXkBtqQKOxFnH6JJhFNVMqwyp07TpPVPnk9Iagl/X4glGYIuFtXTRTS1Asw2zS6X1hSw5GGsK
4cIwyMtb9Ukf5SEo843QaEh79rx2mvbeql3pC0bypKgx0xF9O5sl9y/Fh5ay27olI6LGW43HobED
o4LsqiEgsup0JKyVysz0zOqHqhStr3RZ7xAzruY20b0SrPK06Y18qlT5ZiXMgloB3NiMU3PYl9oF
LRz0WffyjRbJT4RrAg1/NGAxKYV+d8rougDZF1qq2vQNddrT3iXP5lyHukhxmqqrh0raVWloeaYL
Z8rYGz/jmCZNWesPOJM+V6WFdjTNe7o+cOQE9tOU5XeY0A7hmgI3MEjiF1nxYF7cl5JuvRcJJBqt
GHU/HS0MpFG4zTNOz1xHhcPgBSCrVoclZwMtwoIMu480x1TYsqoGcwJim4g6vXFmVI81fbq/iJXR
2n1OrxiVALR26nF4SjsENTYEoqZBmr04N0vEWYfy0RJ4aErP7zpygwQBnNsxkMBevpm9tdpZj3YG
9Vv/Yx9wqoSIPAaWLHRBg9+Jgav3kubnxehGC0lWnQW+7yPkQXW0Fl826EgijEP3IIZyJTkdc4Lv
E6jMp7bj/91erMsJhd1ppvbY6Jt3hv4wpXjLCpNFxXc47U60DDDoFGukqXAMsfBBAXWeAweXC1Ay
Gd3IHTHtwoLfrGt0knnY2i03u0AGqhUIdbc7zOULjAtI+LGoXF87lAozYOuKCHICuh5ih10LRQl8
2XpC394Q3Dkb5vW50jkGTzjKFp0nV/qIVK++Mq64X/MM8AGcSNpoLXBqqfLzWoErFmdhAt48m5pX
bUo9WDiYtTYIaDBrbouvYgfiMp3FxGHa8nnNpzHixtyLg+YYSMPiBQxyBW7p8iFRhC6pWrgW2uDE
bU4Ap11BRqqZdBbL7Xs7bxedppsbr+JDmzMCSFv9XpKyBdQ4J+sYJ4dGeMdnxKGziYvq3RSRaDea
rLB1qV5dHqEIE3u34Ihuy+p2Zfma66ABphgbH+QqqcdXj84sBp+1/Iy2NHtTVwSiSlP62iJ835o1
v9OboQ/g/X5pAMjY02AlDixKzLZQg4FIoL9k3XYFYjOGVqfQxzHQYy4Fes6xWLWIkrNKVUC49lJs
uxtr2xzREFZoGYkzZsnoYrmFmizXQkjSs4TXAgpifREAveBfh/qrcqjzY36hozwVNxlmu8sYXxqw
TTe1L0tM1YX808Ig4IwI0fg0G9o3I+06H19L4bLN4zvIK7/ruBSRJQmHcI5Iw/Rv+SDBn8BRBpX4
Hl3fJrVgsSNLxMRFGk2YOuvnYos7v1yKxOsT6G/ZNiLjq3/RGHh4YrLlz1XFhu8bpOHNFKVY8JIc
glqXfZ+6ODthKY+xl27QI8E2dX7tgGmMAK5JbihVOdjaozRksAZkbUZ+E6kDim08aneseubmQAgX
Cc/Dg04Fclhe1gIYMVKQQvcgdWTTuId/oI1Vtd37czMeKGQF7UIgydnWlTSf6V4AVsbiZzX9ZQVK
48vJ9CXZsm3yhFQA5VylplBdzQ/08wx6O4nQWBcfxA98NAPNofcrcc/KeyHZFOnbQGs76jQLdiL4
GRCEn7D1yeF6jABcb1IrioCxYQsbP9s6WQBpA6SAeGaVxjIG9F+WH82YGOhRw/fLLUYjCHZ+Fg/g
9yolCghlaB0Cxl3pDLcB5l6ZneCSDJbbf9SpVMWkhMJRvtYflWw7mtOCwJcGd3n/qHaZRu/ZS3sU
wa0+rU4hEM9ocaOzGMZH0byLg3rqj0J6+qiph4/6GnVHam1Eo/VzBvaHErz8qMeXj9ocWdz0ecja
wWVAkHkDg40J8TPQBacpKyVgSIrZhzJm1ExIKqviEwNL59hvaiRCd97i1UTTvqMHjVc0YhWdXkCP
3Nuc9t5cxfJN07eZykQW+jlSaM88g2vUvlt5lYicfpKJKvyu55OngCFCdBQHrPoYWe6HJIgKmu0+
nxHtgbeZH2Cg9egbjmk9fKs3QUekWjfBwzBxwyVjm7JW/rIkg8AUrNeh5yw1aA5XAdFMM31BfqYN
k7VfhccC0YbFAbtnDo91BtDps2Sg7kSRt2Wij1YfxE32mAhlTp8WzKBxgR+R++NoQ8pVBtvg1nPf
CUHdNHVNCjAm+tWQKuBAqySnpQfEYMR7RQA3bZdEjv4HegcLp0+K0x8H06pdCiVGo7SPreSTCnj1
dTQJvwgSx/2LmZVb5XI0VEsY9/GjOEoQH/fNyNYrKJ4hzNZml36YymwOAQMBEYbdKEmULHa3Tdt5
n/PmJowcggjlC/pyahhYMk0whTxAr8KcPwnDKKL7nq+wUcVuAXtcVxvlsZJnpARjS6eThtsxksOo
han7FzSi9cdMLKoIlKbmjMeZ0w9ZRTU7Z04/rwVgjBxN65zW2qAc5Z0sT5G5K+K90YnFPWBqJgSL
xXPt2xhUGgoi3VdriSXosKr6NU7TF+om1qc0iUAn0jqGmMvmcybJqr4sGMfdSRmS3I44CkhtIDI1
uyYNTwDK2yq+WqWubq5oQikaWmMEWkEu/pmKb8Ttr1uN4dQyoxVREt9oN60IJSfy0PmgFEbZ0Tsp
Rv057kfrhLpFDclbn4tn0FGvYyHrVxRder+LJfDCpnrb5XnySh5AnUxXRpoLjNX8ATFNh7Fhm58q
AwMOalnUL5C0fN+6fIA/1BSWv9GZdhZFl7yuwzhxhtOMDZpiTq+CinvQ3+cV/f/ZrbJoFsnGX3KL
nn7WxWsx/Vc0lLiKDv/LzV4btAVfs/96gCzy+ifbrH+83O/MI3TzftMOnpAiGxKCHEcz6fduliQr
v6ka4ABdlWlXwQ//RzcLEqUFoRFu5eFxjLEVV/cH8eiDXwm7kiYWFEuWpPp3ello7fypl4Vtgkoj
TYGz8ecelrYvqpHNuXLNo+zcnYabcAfEyiaAIo15lU/HX9WbedM90ujZR0M03E7SE+m/dBc/ZLfZ
p+1/3T5vIWWXX3n53RLArXCo2k75pXiFTUyxaNmUFfhYBNOZSaC7+mBS/NiBe+OiF3kiy/HmUHUm
vl5dOWjd4jE+yV4XrOfUQWsw7M6DpzqCB0vGTSMhRDvWlcIs7KPNG30xUE9dgIGHu3mC34QcZk/J
SXElt7ghXrTa01Vy26j1W1/zq1tyO2R6fMUdQ9UVrgDySArNS3E1wu4mnxALDLobaZqrRwjPnspb
Fs1h61chlZuvekI4ncxT8xDfC7fyqThZt+Zahd1pDHsvcyQ+Z+oknnAFA+/EkQmyA9LDNQWsB5wA
YWq7eInvJ+Zf6/fqNEagyrycl0Xm0/4ZeYMb+88IkjhSoLuZJ3vxu+5wX/021D8uQ/WkkFdwu0Bx
9xBRt2jwPfE+vqynLGAE7wnOwCebgtpN/cXvIiRsgv48uVLQh/rX/kwjxUfV3VVOxcXwFt8Iiggh
0vs6nPmt5bF6SH1keh5QHx8i008fGEA5RVCdYEWQajmaUwebC9bPoU9ySk/5CUD2u3Qq7osf8pv1
DTFRrgP7R3t6dohMLlh+hzn4abhgT3bXRKpPCeoVQRuKPt7t4XQxHuK77bK5nctB6QLUtztXv8sf
xUv1Y/+ERm4DKZ6iDHM2Treb6PaedlNu1nWIiqf2BQ5+tL6LPr2syHArXiS7T89zIId5oEUYvngg
J/38ql41twR+HqUTelR29mTcG1HPu1lOFjDW8/fivj5lrubmQeaKn1HeOsnn5TPqJe7mylys6Y1v
IAL5I4bqY3VWoim0EP9AYOumPkr3rMQAvTq/9Dr2icj3fkzn8kW6z76zf/jJ/MGItoCGIIJPgeBn
d8VTfs0v8qm86NfmbD7mV4Md0F/yKD3VJ/U8nH9hQ/4bxTIFT71f29b/3OqHatovNGmEImRwvZ10
BQGHgA27cHRxoHNwvLFpDHANvfv+PgaZb7Ary6iNdlf1RA+hfVd4ViLOQK96Te8Rx3YQtnVHf/EY
8TuF/Slz0Sm0EQVwGMzRyQslt4/YYX4RMomDwfWGLq/HKnJSl+anC3nFLzyT562wysezmpzALDmA
/hwITY7pVsEaNg/aWQrR9Xex9w2Qz/95kCCNE3pQw8/9e/Uyh+O5CIoXRH/WMAu2uza0WP2Yr87n
R4pMR/ikuj3fG8P4a+rrUXnGAcXBK+nF/Jpc5Ui6JdnFZC1d9TsWZJREDPYetUdsTvz5ZFwrIwTJ
fEou5Xm/xT4qIXdaoDT3Jj8d2wANbem6BpqD0K63HvvBx6XMlvj+O+5OzuvX0n6riQoLewF7OZdC
6DS6iv3jPef3F5c9yc/GjunkDsIjLq/kDRECkJc8nIOcwEpzPBx97E78GR0bG7V/D+ETJ/Ohsm8h
2goempmfWXFu67zqthghfePo9nFxP4jhFzXgoVyFc33ZfSgoHvWwN52t+9LR+Ftx2308fDzzUWU4
GVgsBzmA6uEabuYWbumVHtAHu46Eu+10vG953b4nd3oCvN7Gg9DJvcZH1C20oi5E0zZIQtEDsGTj
L+j2t9HJ3NLRPVJsR3Wkc+FR+tiZX/iLvdi9vwUTR83g4fllT/Z7wokwu0R9e3XrSHMtF7Vh5tT8
VBeKj12IPtQz8AC3Z/llX3peHdZNJHACCSxjhG090zFc3EEiZrg2+qxhy4ukp/Ylcf/Ig5i3QVr+
N9tIQsvwP+yj4/u/7iMDRruC++S18/TrzlHWOCC+bcRMwqpmX5h84N0HBejwCbiVk4NmNE8CFzdu
zsJ3Bfep4ABChpYvM+7Gp87W/M2r7B+1Uzt0iW0gSsHMnQSCGNDDC6fzxDZE684/tiwMA3d1v5mB
Hsw+R7ON55mfeJRrrLGeKtw+ls1xSPIPLkBMZ+BwRfzM1wPJ7yPzFBOoMKQmlMdeyRYWv02nMjpe
cAh11pjo0ET2MeZ1UoJm5w38mbx+PZsBZZVtOse3WEGvx3oeQoom/s64PyoeVV6o85rQYknIvA3A
O2flwx4vjl5XlLNYRvf3D5KTKMys7sJD8d+FN8KqZNYeqFfTWRzD7j5NfDqZ5aPzYVhaN24ah7ji
E7345OwNv3nNn3l97qts907s6Z4YIOvC/ZTcysv4oztkFSdej9vNmkJV+SX2TA9ttmB757E4VC3O
9p2eLNL6aP++DOeOtaMGu6tz50pXcPSo4jkjdkLsXP2ax2mxTC2frpzkqgQ+Mxh5ttux0F3Rm92N
jYNfFU/m+LfjnuEjysNM/ISzg2KOg1FjIQNtJ3BqLGUjqjmCjqUMzIHfk9yGN6n5DFVlaxeAFm7s
xtHxcY5UafQpqkMiAU8PJ7SAG8RPCPax9JrwuHl1tH8xr8tp43YMXLXJsyefCOKgvWAZeOqOheqC
lLo7njRzt7AmBhgs4MQHJ+D1zhMwID7DxoKrnXcMumyLy02JCvj6fNwL+MdcNHiQj5tMA46kLmb1
yBwcDDVkLqc9LieUz+CqQ3g+nMqZG3swLs/EoLNwv4RDuLGOj/eCQMezWpzEzb30Y2FKHBULFwoF
I+h1R4hAv/Jusmew844lUV+ITSE+XAHeFTazIC8leGDIFIzcYvIOBw9WZ/D2L/sXnL48eEFpQLgK
cQbrOerywGB9qwFlecnKAwHtd9/xjoh6Hx8ivpMGSyiwi4+Vmt3MQD7NvhD2fhg7y9mKhhB7MrYD
zHH2LtMkIvDsbaQhKakuIdrB3DIa31TCsHU5YlUZgANmyRzLcuHWZm7NHUW1grcwWFUy93LzuKMB
W+rBfFkecGEh0chIQKQrim3cbzg0LLsiJP11eTUbyQqeCCh+hxzJ77mOOgBeaqNCxM9sfP6GiGAG
C89luUn89hH48RciXZ3YCTGxSOGqZg4K9gVptBiYV+1NZ/uKDyCCOGKYLLjtqxA0hLWG35m85tPC
dqTbxidBnZoYbLKkkRfnnS3b8GWeVBmRvzqkbWHsItHs09x0Et5bikwPAohLMueU3OTR58a64kn5
iG3ixwpffYmIdZw8x24FXn+EIZFHzU510CC1EcnkI/QXmLAL50jKPYUKZgNgtmVP8seU20i6c5x6
XMp8Sckt0Da0kRd8TH80t+NWdyeNCy25DURP/r31LFJyM8ifY1Ls9g7YIIlK6irEJ8bS512/1nfV
w/YTuA+Jwkhmk5Gu9CGRg60Oa5sfs27gmuYzVYlXso+La3LCTSH3pZC/nmq/OhWn5NQE5QZFy07v
1nN3Ha7Dz5RsefOtANllhyQIVfOX0qekCrkWX7Abhy6gzwKzUxcggMNQ4kpVZCNaTZbEyMHPQtwH
+SmyERd5ZBuFJ6cnKzrSLoH6pHPS44/PcPEHthPUDNCwvSNvof/s1v52nW7rRXdyH/8ub/esYCRR
W8MW4x9eXvYUqpI4Uhg/3MDHBbvXkbIjghK1Z/whnhEPGPlCfDJeOv1l6z39QiLmpX612lWA+auj
BbriUAXYGbfFdC1Pf54JJtF4jqPmhfvLQlFd+W6iCgFOer8IiE/b2QvK4GRwyjf1h/ms3mcBt4ef
zZ8SLkf/mv20bv1Zv6+CxCt9YIh09hOP9nryIHiC14dVwBFJmnnkobgSopQaIDjF56zIFBO+jR89
XyOt5SDPYL+NIe1oWwv4hg0W1b4nN32tMc+2gYEWl+yCqJjhTL4SLH7rkeaFdA3ULoRqnUXWN0Tj
AOIOX+SnGDww64QvIDUFCznf8XiFo+gjDQOxxUo2uYdNdNRh1sdzA7AQwtx5Vdez8I30lAUoDJc4
HFx8Hp4R8JWjrI/2IPWZW7r5V4n18IYDrR2/Le7ir94rPkkEBTgLtslO5BoNB1C+jTwvqwsSKmsX
fxt7c480FP1tm9EWm4ppDG+R4jeJHyM1F+Wl6FoBaucI7UCQFEBgvw+EVQD0G7NK1Hye5TcaeBFy
b7edOfj75mM6y9sd2S20+5Xyq+MdEOizcWDlGj+uwrYwdwiFB9kHGuMflzGSJ9PhTX6Uj+VtSwLV
bzjcjrSOJIiwFrOm25BC9Ir9gpsQ1kE4epWrsx8maj4cF0k864AzhwfH2nVeR0fhoOXinWPTMEXj
f8cDyMlCj2T7WNz7aXde3vPgyGeP23WUIJjxcDkTZd5xeoif6fbxkvMJrSK758g+LoqAYsMo4TNt
NhYsfCVRCMh8D+tfbtnIuWgQ/wH2kUkfWZ1wzh0ONYrRmmDnguvjGEVT+OOmU4YGtTdysZO7cyGt
ExPkj3TQIolmROeZfveMTLKP3HCwBj2XD90lOH6S49dZ7zQ+gBpaJ9bRcxdxvziUFm/4tPsFuQfo
Ds7e3JsDM4T6bXOQBkf/BRblEYa94y5TAhCUSQsuM1Oy94GMUfAROPFyD2MfMn7R5he4YBIpP42g
sN3y6MixTdRlfdmmAlHdlRWESInX/qTU5oQ5ykWBrOKvy1gwzP8h/T6+/0v6bQrIPWxNK11JUsk0
q92paSxxrns/yFMYETkbZ0itOBQAPACDzGqhrqDoZH+bRCpA1I7FUcd8jkRld5OwvD/yLeA6x7kQ
pAQ4+lP0kshMbUy1X+JrfAVKcddHsjdHSyDR4bDIWAeHHhNJ9XLS6BkNnyB0enhxRDH53uLoRGyR
6E+jJqxOwxWj6HMf1vxPdwlCXnYdz3p0RMTJN5+gQHBsYUvwef282veM27wqGF52u74brvBjfh7H
gPR8nG/4Srh4nIeS3XAEDA/4fNpvM5sbna+PUMVsjD+Mnim3sYNjOaeuFsIS2vlnxl2E4JIfzt2U
njt55nGumG5/ZujhSy6qC+8SiS/9I7dFJ4e4WXPzaCzRpDuOlJ3CciFF5f0dOifO5mMoRZ0Bm5Gq
5jiUVvbb4hIm+JkjR4sfVv/IbkBwHFmzLX/a3SM3ONp3stf6A4HsuBGcpQGcWb9x94+Pk5J8gowm
TPFEBo4RxIK8JtpPtfKAIDN7rqGVNRPRR7DjHJkGHYS8DiYaRIOvP/HRCQOxDcn0k/Cws9EUb/WU
Ey61kcapPYcczMFGvFQ8Ngd1Vubn5EpmsJL/AMU5ElW3JkM8cmyqBT4DFHJHG++s+/YqfkaroQ0z
BgBefl3Y3kcQkW0hcZyKJKx1oEpmLEEcKFiTC18jxymet3Piv4BHcKaIcTZhGq33h1V30lN/BJDw
KG0prtmzeCFRAhJgvOXuSBEn8p8jxVM8KJoqyK9T6cETc47EcOXGTRFHK8EKxRkunYhAWkYnh6Su
VS5HUQLIh5B6RC7i2CV+K2/JPSNBYtLRcqgIMzXZmOn89W6VtP+0WxEP/HW3VnBPMS80jWv8U7pT
0VC2aUMc+d6L+Lg/6cjRXfFbdY9E1iQ0Hqml5Nf3wt1Cl3n8qkXZk3bfnOmqPexv5YXvvxc3w1dC
znjPPJmkJPic0D8+sof4PjnVTwAMz1KgnPZ3aIheQs6DByVdzs0H10NiOF4ooEljKI0jMNQBRZzf
h9tdSa6h3/dn42U/0d9zh4hD0ytODUsku1SXgRLz+pXDkdDvireCgLd7Hn57kXwvfx1P1YVTiIRW
5iyL/YkmJ544nh4OkfVgJu7yNm82/DdfPXdn666MiO9EcdrndN6UO/k2nI2I0ts7Cvw8sMKPR/C3
YMZ4MfLff9V4+xPG+D/Odv4H4otRSftlGR5Kc38oyOFegYIceJz/en5dsvJXgPHH7/whBqci3cbw
BJSxIWsa3Kn/HskAPZZ0/gP0GNXu3yUv/xCD+10nTkRD3FBQF1Jk5jj/PZLB+0LWRFTkTAn7BYZJ
f2ckI+GG8Qu62JAVDYlMBkOWiJeFKX20cX8551QT3SxzBzyGU/0Ai4ufWYi9UC7e41ZJOwCvqdXj
rCTlxSi1jpaoK6BAxrS6jjyAgMqzj6+qpj3+/YX0/xoS3ZCBZwMjh3RqoWIDBJxn/Z81BP/39+1n
9uuq+be///sqkv+xamTjN1ORLcOSRVk2RE1kafyxaiTx9wVlmSoLTWKc949VY/2mMAw0sP1EYVUx
0f37W6vmmNf9E5POFBGVbUmUNcaPJuSUf5UPROM9XhDu+AZasMUEbi71rneg2YnYg60FiHawTHrN
iOrgWfbK1p+QAcBZ1MH6tTcfkZRPUFFW+rls+29IRvYNjeqs6DnDStSoE7cTU9V4+/9/SVmccP95
BQWobtbHkPjXVXT8yu+LRsAnR2UkLDPAtRAVUqR/iOoKhoyFjihKzHv/oZz7xzIyld8YFBvgt+E8
6KiT8fT/CD6a9RuzY8mEinBMl42/5Z/DEv5lEWmyxCRYZhxtqcyEWbAs5F8P7XlFH2LVlPIqyCLO
sZI1Cet1tWpl+dyodUZvSwLZGiy9DI1mlnQctoahN5vPv9yyf9Nj/3eXYcCuUDGM4YYw4v7TZQDe
aTZ0xMtrlRRZ/b0HpI8ou4Ltma1UemP40zKueg92GTXJc463zniCn9mY3//6OqR/0eTEowEZSVMm
DIuqdoiE/vlC4nzMZdVcrFNVmHEqnVCAAbKjA8O3xHObJbv8PGYF0VnvNkFGQzEt2ig/+H1rXIvb
5e9fjmmoGnYWELCIav+SU62WholzrhinFjp8/YCiMHTyZq5S5BOb1cJ12E92gHirDclVMZkezeBu
yMWLrCkecAVRtvCvL+lfnhRhC9wCHB3Z0liUBJ8/3yBpg0ZlAX30ixhjxIdiWXMjdsZsVQJtBwvz
ad/0fUW4Zs+adzT9UA9QC1P7+ddXcWyaX9ftcRny4T3F9pBReZX+5TLUURWFbk86H8Pg7LTiofow
LRzhDmD8LoFbmyyG5EFW0dpLmY2IWGpqn/SuteLHHFSdEKvvJUK5S/N/qValY7b6z7DMwgH3DUyI
DS1qKlH6Xx4Zsu0TykU6yaqszdOpHZaFplPZ5TRJjLSt3P/D3Jnt1o1safpVGnXPAqfgAHQ10HvS
LGuw5LRvCDnT5jxGkAzG09cXlgpIK0/ZQF00+lwc57alvbnJGNZasf7vR9C5BWcNqvmZlqFiHg9K
iDI/NRU0nY9h2GPlu4eQOjw2fVOLDxqVU/0hRkIhX/Vo/+3J1o9reXetMWsTSG22S3ald9c6T1uz
IYmcTzRstU8qnuMC949pIVXx5FBfom2lQMZC5MESy1axDyJ4Xef+MI/ep3gLWoRzWdAi327X9bRJ
UeDR4834LGUe/KdwNAhoNGCNC5WZ+KXeIhoDdTssD2vsggdDCAv+NhdLdFmWnQpJGQZ8lm9SP87l
tJt0Pj7GwUp7QkTjIjE6Lu3p0asCo15+PaB+Pin/8dQwJIv5H/+HLd67eZ8zmyd04fKkPbOV967E
g49GtmkUdwEPb7wojSivY9dpn/4HH5wIcMK4mLH22Gzqb7GfSvq8XZZgPqmurSkmCTmeiTTKi5Pb
duN8GZboiHeN9KCn/fqT/8VMTmKIl0TGlkMc2YH8t0+OOx8nFFPMp7YwQj/Crog/pfgGAOnHL/xz
vMU5JSA9oDltXR+3ww0pTv2b6fIv7jv6PZJIzGI8lz3y54vogwb4YLKqU1PSJY73hfbmvSM8dHKD
gHJ8P6QRlZygprz766//rz5ZsCVTbmLTiZJ3W4436mFNkkGdvMCbKUwuWZt9l8zpfYn2iIqvSjzZ
H4cknX6zhL6L938MNvbuwMKfoUnz4e++NMrjTm+pPMVibt1DHkl9Qy+yl15Ow9wC8nAq74Bvh49W
3YszXJ0X2G0cidSZRAODK+n/4F4gBkpJgDA18d4/hQoUY9sVq2Qd6DtaS5OUkl7Sptej7zjDt2XS
0aXBtXn+zdO3s+rn9QcvAdSZPkkW1gLxuxthMMVAe91gXRo2awLxtks+guiTH9dhxOK3XscBWGIO
uRGxY+RUx18PAc8+4/ef7wWE8kwA8jmb4f19CpTGKyffDPJUb6pJZ3odkFksdVziSFGZeg8z103p
2/UHQWsaLfUfIDYgKluVWS8D1qEPiwLZDIBxRGEFhHSJTr++xH+OUnt7cGII8Uvlj3dXOANiA5Ff
cIVluXEoXkfJ9oexLktpmnnyD2etg/KQJMv0m0fzr+6Nx17vsiSmAluHdzMTs+R4TjczUU5ax48z
qpTtUDGZMhAMbdTAoqBDvU5VgGMXxLmrGTLOdeTl/j06EzMjzUcrV1yLvi5efFqAk99sXu9DNTZa
TB8De2VRSMuGeLd5DQVU/nBFiaBKU/+5BAWCEbFh6womAKOXfSn86nPJg3+g97+6gOkM6iRAkT7+
5lb9cyFNGTskVDiNcznvd1Ff1cswDBhUAxIuHMZym+Dn0gCSucBy2KOJbBUuODb6eNfhMvczSoh4
hQUPvx4qnt0q3o1mnDjJCckMGS3vl5UUNYwYU2c84WJogEDB6gKwvTTod9a0Xai6ymz52o8r3dOO
u2Sfu5o46LQ1TXdT69hUZ4z57mltvXj+3ZJnH8a7a8MGlHoJ3a3UYN5fW9G389gK4JREI1FwLJaE
Cp+7Tbej6+Jlvor2aVZV9+T0yTYcADdNHCBVojvz+rX9NqGlKX+z5v3QbP90STFrj0fFJQ1t9vx+
8dHu0qMs4nYlqwwokZIBP2WAfZsDpj15BFAioYu1iTAAWRt9k4Guo8UpchE6dW1fJYRwuJGdkACy
VPU6Bk2Nxw2n9HVfTHvTti5ybOhUv7vun6tF7B5slMjd7ZOOkLe/z5UA/sqK/YD+1DUacBuP27Ut
n2Zvbin9N3KLH1B7DfovFeT0OE9rlRR3XTDo6bOoPUWVvQ0cIGS/Hnzv5oDvxRFLuc1HEY/7/0jg
emykaG2u1htwF6ATDtgXYqcRqrmM6TSTyHWS6w1HT4fuM7km2cXaBtH4nCVLO9z++lLer1xcCylT
jEGMRybJCmFX/b8HNkKAeQxj72b0c5BhxyZwCyTkqlydJ4VGMLKbrczLwwqBaW7O8m1cqk8lUJ+P
oC0QMKSIdvoLJ0kxlUmXMsAmDxKuufjNdf7zQZK6YK4rLPzAD97n3rgnDA7q+fKEJBVRGsLxZlYZ
VBXMSj74WZNEl/MsHYeACGy1eW56Ey8PZkWnJnBL7U1FT1SIUf3jry/Mf5cEcyWeR3BCbYkJYp3P
f76BXVSYBSgDpwoOgExM6JGa8/wCNH4rluXxIsLzHhiYWXeovtv6pXN9NMu7DX6nPM2D4K8qFwfv
l6p261t+T4vzwVNCXQM1WMPLLSQbE4hWdaXPwxSh1F9RlIx81IjRJ5quX3+hf2yiVARpeyfGgLIQ
sQD9/H02k5YMQexhTMLbn/pydlHoY9g7AfZbpxL5LC64EO5i03e/acK17/23VcYXhFNhEPlJkBLs
MTt+/uwm2EBxZgFNPZFssNjqc9SRZzDSMWrcSRgIg8ZPuNmkv09n0VbfhUI9Xf9mer47QhXIDYDI
CasfiANAO+/nBLwZM+HShMnFhhFr9gUutSyna+ECGaJPJHPKgU4DANd1eRvPlekz1KzpUNB7Cp6S
UVnP61h9d0MtaMpBtFrRa+MgNYUjjkIR6qyvcRe4ylXsRC+F1gndieTtAiyLisf6pa3g9fMdMaut
X7IFsPKLmmE1J7/ZjP8RFpByM3iDNCKoY1d+/00dUeFkUa7ZKUOrzqCMW0yM+4sAhDJX2Uqvc5o9
lYPF/huOt9jczqMaG5DX5ZR2GMxNk+IL/3oIvhsGMEzY+VBw4IbNukRB8OdhMIgAaWHv0/qmKkXr
n6/G4dLxTN7sVZFHt7qg2rUL88JJgH7MXf67SpLN5v42DrmAFIIJNBQfFQoVv3eLolgzHCEoPp48
Z/TUDRaj+Aq22yb+Cv3VbW6KoJLqDlAjfx3XWj2D4RhcEJhNJS5U683rdS7bcjhzKRRi8ty42nw2
stHmN/ubjfn/fqG4iEWhB72FvCxkytid5u+rN/LsXmZYFeeDEyUnkh6/2PljIeVN16rmsYuHRf8u
PPnHigdGwGJdkOwwcrBf+flDMYnVTrySC8+9cZNbIK1l9JRVtSM+hIWEos8N6PPHJZlp+4mnLmtu
xkmEaAnBMWLz9+vB4r3bTW0NyeVcKUwxJ6IY8T40wax1rdeAvMhAwPmQ9PPiHWevrNoLg8MqOxZm
nvcR4lZ6nYrR20c4dt6jfpMcLEPp/Ly2+GBhKF5FNz60Qw7To8ar935UB0Da1iGAqca+xDFzXirn
06+vPn2/AYPr8ZDr2uMJzj9sXPDz3YSfqgMizupsQ0ldpR90LQ2zLV0dzR8wJvLeesCk66K/lAEu
6KiCyBks1Njg2RaNcCo+rz+WDYSpLDtFuKBuRtlX2HUSZSm63b3j6tytzt1B5Xo+45AGifo5bhut
edYdBj7fg3hwmo+5i5nv52okabPHIEv0KMM8qhIuwB23ZO+11Ouyx9YAugQXOuSdeQ4gYOj+kNZN
yGYkTZVm9GhU8E2JAGvF20KZnoC6YFuZbvzI2kKDHVB+zmOTnrmYxfLrGy4urG8E1fajM2FKXiXd
mElUD3Fqt08U1fOcHsu0sZsldD6WKOChdlnUMFLYL4Isl7I8yytnYHsk8uoi/QBVIUK5Pkh32b5A
iNnUJ68HpY+KBMIHvxwvHa+P2o0A+mIg6ziV3ucJ5lLoSZsupLe58Ee+BmYUga1AFk4tK2gMGXfu
MC+p/behjmR0O4mysH9HDdAT50kLusNc1KEycX5Csmo0ZidtFK3BvZMGue+eVSPs0P5iiEKMP1Bi
hmIQ9vmUlP+uVlTH3XTnegslltu3qy1HBhJoDpC8LMOVnoUA70hx1nf2Zo5K85xtzLZ4n5jCc+hD
7oQkHskmSJvdJcOoWfsriJ9sM6LkCNXZYx5C/RLSX+Xl86XXzwEDr2Bj5NbroHK5564TVtzYwtcG
BIGeUIViiYGB+zN1ZUlMU0cDwMe8qnhOw1u0A2Sdh17LFkPpA+BIG7K8vYL4sHCDUInTs3QBDD7F
mAKhtnhIsOo2z8uA5PQ2jbL8e8RpinxqErMOLyUYC309eLqdERZMIwaBh9EzBXTtck0LnuVco0iH
AVik5DLQU7uY3kMxOvfeVtpNDHK3fVrTXBPue/i1iKfIZ+89DeW20PLXFdv8bGXlXHLzeuVFyBb+
EvdZBwZiqpCfD1CQVqeml81xPYnaazZY1Rw8jTeLAiTr2sg0VDlrByiqfIxu09SUaQAsDzIdSpwV
24f00g27VDU3fp/iu5eVYpI07bZN019tyovwtoHRuMq7RVSgjoGtuApf3DxdjL7GEFQBLGHxN1j6
jKlw8NeeRMCqABwoSMU+6VizPq5bO/XP3uQtdMSqnhVoJ0tVa6jMvumDL6YHhaFw5etyKiO6jwzo
yWpY1hanC7BWyGhj5NhMLZcS3fLgYhpNVIsBUm2ecVnquNcrHvTm2XdD+2PhyOChnB/C6RnuEg94
Cv7pPlMLU42wzIcAdxBVR0gE47QvH8yQ2aC57ACanVdZrhhssag7BpsAksof9aLB6e6kk9bV99dZ
FqjF/hLoBhulAJTGfOsRjCUIHnyyuqF+mduq4DqxWtqYKywx9qGXIZpjlrV+YqxWUxVUf3hONo3n
cObD5QtmxSL4QWxp0vMq1GX20C1+y65RE+MD8xqSxP/m6qUSjKM8t/NCQ2WsvufEksp21iosJ/dD
u9j4fs0BPUK4Zxu5T6E2lM+DP7v1mTcSNyS7tGCT2XZh0IPWZQVc0gdQ9IZ/iWvwv9WuoCbSX2cj
hbJx//acDN4xXAk/7bK0t3ohxXn9wmVRxyk2Z6W3pjfzpkbyNjyr5j9jpfP501TnZewdRLCS0MmG
U3B3l4z9YLqjB2B2OIY5Y+ivfvJG58abpq7uTqR7yXSvJHCR82jQUQHHyZkhjMrZOFe1mnPEckmD
+e35knPSeDux83L8l2W1wjGqcRw6lMVQZmju88nngrOqZa9+mxJBJnhQb2Et96/z6ZLr/Fw/lSbu
oxYE8DT11oZusvNoxelluxpTkBVMlj63Yf+cY4w17pIl8bYrFZdT/RKkpIfbAXr1KC7yWoIKOWGT
0aYPagwlv0r0rXmmBGo2tMXlsuaGtgJSWbPPOqIGNESTUTTPRvHYXwfzUpbXDNhuvJj05NEK6TWU
9yVgnwRkfOokTGgA+GTr+yIq7Ro3SOWzzQXsRQ7sgjSUDUdtrxsb6ZTQy1kBLimnl1ZMXnEH2z1b
vxoj7X79lh2GXmaX67e9HOZ0RhWic1Y7j4ptC3h/5r5NEt623wrjTC7hbZPwsftmak4elq/t8TXV
FCqy+9XSQc+GMKQiu4gDl7BzwjWe3YursbSbardKu392WV7yuPBgruytCuGKMKVed70+8Mts3nMk
npX+f6VrkVPYdTPG3CW1YKbVB7/CXQe2Jl7zBMjyP95Z+XZGpaBheEscXmzu0SUARGi1bFyCGNUC
pewPAitq/m4ChkmyFxWFzB82NzPN9FQ52ehE+9Wte/yfvb5GmT2FcmVWjgA4WW2B69tMnLqG5gtP
+Zp2eN8wB5Pgssp43V8pNeKrcdIODj7BRUzUyB7iKkHeA5JW2pjCe9366ri144a4xk69sgsjDFoW
v/6Rzb1+Qoyve4heaaMy7R7bsrEbqADuVrtnaaCxSjkBnbLbUzuKaFRPtT85Q/M8wSjjNqRZ6bjV
F4v349VoYhxLB7B4TdZjLSLMtk7e7WxtUlkbFxyziHd6z27LQO0p/p96QE78yLbUHg8dB1/7Lagh
NNzIgSGNbNddAuPd+WPTTtWL6cZg8j7knai5FVBzhet4mLI5vHu3g9FE7Ffio7f8uFNdEdvPB9JD
Rlw6kRyb57ewwCvrUn0d5JbMT5sTBExGnAmVPc1sqFvuw1bZZbgs4tJe9BDamDCwlS21jwoAXeVt
WRVs+0A5gLOdqy3Cf+PiLfYo/ann52nHsV+ypbkr7x/XaYyWhykZ8QODItF2GXZhjX3DbMJts78S
89wziWjAcDSh1S6V0o9oQmDB6MMQTDOIMB6kcDubv5ZjYC/t7S1w2RkJS6ZB9VyaCIAR+/utkGC7
zpyx6Hkbry/xCjr0QTVOy03/Op472dtHl6eunUVvhbyhaOFm7IM2IA4IyuXHx9FAwltCu0g5U8c/
qKu+T7KYRv9AhJ8b0MejsF+zAl8szWGt5tq/appc4mS2c8vaxdMPqE9+S9zfl8/x4kzdH2kBePxb
nPJ5cDw6NwTDBTeow3q0cWmFGKs6yfFAdttpWM49PTR847YROHhNIZEniBKKVp+qwh0nb6fb0lCb
xFVTRD2mYDKd7/ramO3T2PUB1NkZjBiQoG6qfcKwZeTJBDeFqkk7dnUqLELK9JuzzEcGdFI0Tzrf
wLU8tWZqR5Rc1DxnfYjrTMcpBNml1Ucw0ysv4MM323ioGwbUHe8rqG8XqvG7v/AGW9S0Hwvf4PDA
valj71otSV8NDwnFVLc5pW6z0IccprVOcCVcgGOy2JW5uPdww+iQr6TSfr6bR4kGQ+cAvEM52HhD
eJ7VIMCdYwtNpcW4YwHic65HleBuB3lH0TxPIFcEKAzkVJcICUITjnS6c+4Iex57gL46t8BDrq0Y
O4pTAAu08WgRaIOic6abSXd24VsZ3nbFq3o28Ow1an5bsofST+kkIrZxGlbiKLJrPGf+qbcesUPY
qhcpB1HA/szkmMN4Ix1qH6t2G6B+01MMmLAQUqSfKr/G8mEHUCeGPDen4IW3G+U1K+Id2EdNu/ec
AVvPfRKXq0o+JQa+Cyi/bJLYZsPUETe+mG242vaTTduC102u0uwzzd6vto2vAMba/ghU7RBhjGyN
A4qHbNwmZSQgkiXjNTcVU2d/MJQuha+pE8zeqtOB0XdZpkN5YtCmbOkMFIJJ8yM9qdLqx76AB8F2
NQ+B3euDjUJwsHvNdP0wt7t3xLI2l4d087NenzgdzCow3a/LBXW4jh1hHga76hP4ZRNkyZ5WlwJ1
XCt9VT6QJ2aLt4vqsOpgf3qlzVemeLFL+yYdG2NWSWs34DgB2f+d9SpmZS9WgTXEl2yLokYdor7+
EZNmrb0tbyUzF64AMUmOFQ3yzHWGK3iUQN3NczrMC/fU7wZbL6xaBzourhBhNdXn2L8WG/3XnAbo
Yz+73XgfqGD0edYzt41Vg1Ej3Kz22Ve9ASbof23jXYTvzHDasI609+U1jXEkvg3jjr5e2R0mmWDz
QBuBYmVzTcoo25siNfxW0NP3du6/LsslcSsJ0mvgrPKUIvXkBLYm26WuXc/a1yVPFU1KPPO2uWaD
U/LBdeLgAgRkrKWGDFYuMYzh4TXyKVVm17xgc22o4Ce5XVTVa7ieZ61NByGb/kgoNhD2lGwCW2rw
tLY7HcafMxtEIj0baGGJAt/02JROWlytw5Zt/pcNe4bVnAluMExyRkiSPrrhqLAV7+gpzr/NOcYR
j+kCAgvYV+EAhlvwyg2WXcr4acNdWIwh1H9KFB40rgTrkW+UCdyPY5+N+kuxonHXhyLnMZ6FLa6/
F/6SZ9vzAD0PmF5kAnOWDyowHwmtzOicSaxpNCA3Cp2jFTr0pn7WY+W4n/2s9TB/XwofxtVYp2uO
zMub5TTsxrWee5DmI7yuXdkEZXLO4ahTspEZOMBH1evwxYNt5V84nRqrr5XyPY6cTR+fdYFOx+5S
NWaJLoxanOWxpW0j+7DkpZ2XsstxYz3TIwHed7hYVZ4eIpl0NXhy2ULirRrkCXCbWbHUQQKJ7wLA
y+zp5Y1NzbIz19MKFJeDYaFD8BhH9AIFNKV4zbWgA9t8fcu43qJswgAb9bwWCV7zFVyF7YYbzgVZ
ZZ5iVnEVByTvGKH0OA74gAq7mEEpXxP1nO/bH17Hv36NofzXWaU3wwHLSvWI4VFyaFa/vKbcdWZs
qPkW575NiVgsNqwe3dZG4U6gRvczZYPh67hsZcwxfGif+8kEybCihIrnFqm2Tzl4YdH2E0bYoVDL
WzhiQ+uyArvZHzCPnqprjCOS6kPvQ6scdq3j9u1lvJgIv1GMu+ySwSmWzYMAgvl8fBoOmslf921m
k5nMJZUcxtobCUHhcNX0k2Y8YbQfeMUxZ2qYzvl31qWGpcuAiUWPO2q86fZkZSsiK7eKCqhk/Ta5
604K2gkvsnBr11se4LDe5nWfmGhX0vPsUj6JRuMeaVjV8luQprP8RiwxV1+LZBwx3ajwIR8wItlU
9VVV+OCiZYop79bsF9EUzvsZBB73t9xWW/o2nem2L8Pa2vIXIO8h+lbRZ4glcCbbhZ8LN9cugm6u
7frdD4vrMcp/FI9iGr76ieo5TaFQgJzB3o5u1C4L6UTEQGw0loIXi0ym6FbBcuMF7LeOR/W2hjHj
EsoThVwCIpzSGz3UQ7XAP2SHc4DTtHc4so08sOh1H5rdoOVymtdwfnIDm21kQN9YvlLPEIuCfGVS
HAamRAhz8m2TtkUnbntf2zFQe4IySLT6czQBXHY5vaJomgz+dSd6O/iwFel53u1MRI3KUwa2oDFG
g5R8GO0f2PToOFjm6hAJTAW7S/12fkQRuIGF7mBbGh3AzzUp4rA5rQd0k681gNbtqJh4XkoS7Yya
+ZN1ALaifeqpTcHCXhb3kxlKzhg5axui2xhgH7ctaYixPuahNy8f3/ZUF3MI5mKw0hu7HbMYw7av
WZiPHmog6vn2puUAB4fTyuE5X5uQ296mrMCKTlFZZpb3O35VIhRFgcF7TJ6/oQausLXgSD92/Jab
4eI3KFGQ1rqZu6NOg8yR/MLcmfXqrQxAx46NNChA1FzQ9FbLow5L5KBUbBeRt2QR/xJJSoFNsDX4
Iq1MtDiU46IZwArzn+0sHoMlIUzGxZvlZJJitdWhXFIROy/9YeW5eApXJzwJpz7J/V2Ncwp/dEnP
NVHMG0XYMYaKlkc30eXHV8idyAb4LRYdJCt9YF8AzxOkACW4MAyZEf/+qKjhvhwH19z3frhtFPW+
b+Avc5fYy9PmNiz8FT4tCLNV+68nCv/PBE0/yZ7OvvVWNCTfa6P+f1Q92a7//1558H879TL9qco/
6XX9Bl5TbRd//ce/0U3wX9qDH418r+g558d/v4kLnMj9d472wxQhVORxfvM3dYGTiH93Bc0TtFD4
Mc0x/Nv/+d8/tRTLd6//Vze3d1joKvkf/8YRt/vz4Vrk0YuR0vuTcgoeRsgW3h0HDZuLr1mVWAOT
eWvk5ENEqL20TLz2Mg+mzPc4LQa3vbZtC5h2wPZKQTkLhefcRw4pXjzuqBe007rPxhq+9bGH/yqd
GybmgFdZk6QEdZfxVpkwu3VLHWoMafOMJGsnN7xWzqZmMaHm4EeElXM0Dm2mC8LSqGuL2xw8cL7S
ujNtCUnjDNB2Wh0VfoAb6+mbIas8jIJTF6uqqpi26S9XqoUCVBum258qXBJ6E3O1wW1bzDQcMYGf
wNrpxrTAHyaV43miMulk9S6j2uqeb/SHeZptOaP6ux+w+B0HivuBIuHcWq8+4epgrhva2OvbQc2y
vJQldVpwQ5Ti+j+lpuv6k+l19sDDQ869NnRtHzBq8YubjMBs/WRLhEcvyfNDWKy0Ly75loJKiTlB
uk8XMTzxCd1Lmo7DrXYKTBuoGxcojf0s6s9FFm+XEgcliLqcsRfw99XyV0Nyp662tojupMlED+EY
i4bqOjQO5Wy6a5c/VNqMF/SS2EwyCl9qNcG9KQGUo5oPSnAuLfacZzp34H3gWv284OoCb50+E4jG
E+cH2zk3i8MVDU+d7KtZi329TA4kvSWUl6qY+k/sxXhZzZsDeca0iKHTWYu9Y2IjT6tss8NQ990p
4/yYMAB91HZeCanMmXY4H/cfJ+zB6mdpjFN9l1iRYX0JQThoKH2X8QenKbQVPTnxuJ8CdGIXUYlP
LU8a39mrKYGmTRAYQrZQHs4LePHikAqUfvFDbNh0lD4uM+hXtHobLlhFRxMpNFvnw7yK8iBxRdzT
mxXvEsJ5/I7W+s6Wv9ady3L8JRnRu+jer2AK5VSlTYib5951BBmwrv0YO089Af3JaDiraby/YMOZ
PgEg7Tvi821ixUet9dQmcr3jfBvvdIEA46OZ9EL30DAp/b3zyMuOIujXBScB3AGN368S34uAx3kE
Bk8ycAyAXcP8KeR2LrfchwsSaEAZXqC8a2+ijlAYmitulraJGDDID90rmgi34Kqc4gm+Y+HkjmYb
pcKeEPY0iRqoGkL7xQJy6Z+jvu2Wl9ZrkMsXLvSPFWu1y9kpcBjqiEn9b8xgPKg7nV3Sjy6da6jo
oTwPOVsLGRMyS3bar6bnNm6j4k4XtT6MUxYcZRzIk2yUGY7jEC7fVtEHnzigas99oZw/lnmu0VJn
tLUATe2bG+Wb5jHFgXefYZrmHbJ0hq9B+MfgnLFDO8SpkR/qgm7Fq6noQtBqc4bDbT4PSu8cCkjV
gUYmkR5T+L7jIc663NBVUkEv7EoZHOfZJOdmXeGt6DJi7s9BndyEg5e79647A9NQArDvn1EQTJ+a
oGqGK0yfEn3OKYCsT5sTO/VxLsqggDhbmPPVOiygMXJ86I9h2dxghVs+eLj8fhqXvH9Sm79+2uot
PdQtRU+8PBUK+MmvEffnfeEBvYIN3h67XkxHr3azS7NoqFew9u+WJva9s3yWEZy7JAeA7gyrQ85E
pZkWyeqG5uQIK9AqnW7kki7YzGPqABFkQBt1iIulPsTUAkFxVFt8G2PtsewwUaLRal7iG1nIZDzQ
E9v1Z4sfjNCZNxRDCz4ehG40OO/ppshvE9jAzaHuQ//E+Xrnf5lCs6RHwdnmcPR61o49B7vYpi1G
hXvZWQPYVhP715TwWe7ZFg8peNP4Zh0XQWMhyze2GZwnHCjr+BT/Rp8OEsfjSEkjAhKfqcFWd2bI
UyQudeSRG/Xag+HcqCW7djLdPvbRJq+rKdOPfZyCYqLuGhzcRngPxViEHzrsVJ+7DDHRd9OqpLZJ
AnWpbWxzDjeLGN/Qwt+a7IBnXEbIbDYMctnJSj2TuXM2lz3LNiiBVNA7Od6N6ENGKpoTjn7r6mNM
E6ODiM79Du8TWZaCo00ERHs+Y3XJOlpOMiH1g6Ep9HDwupzHF3S48yRicUKAI6EDjbX06d7fON6M
y4dIaefKBENXg0vuMPPOOErdp1kfWw/grL+PxICpSxqEQNvczb3nPAgkfjOL8B57AFZy3GjzzzSO
rE/0Ffj4mXY4w3+TUJ7/4LRuG3c4F7k85qY5c+1kyus0aU+S6Qn5NCk4ChSKQbKrlKw+DKIZ3GOm
q+Imn8MZG/NoWVNOIGI1HOBUdwHo/KZ3z2Ufq3VHU3VR299U/deRZjo+QrXsvn5dIUmiVOWdU4jC
1rwPZr/BlS0xg7dzOlEkuxEjWbZ3ScsOVPIqByySfkzHOcSQLl+gg01x2GAroyLgLDLBNZhLm7L2
bA1oH7mMY7F+SMo+6Q7YieL/oSkPcEV0t4KtHlQBl6tzW5tABEVx8AoVnIiTzGlWLBGUxEGbteHY
wgdEvOGdwtpbLhMptc+9cqL8Ip/dAsWJr1r368qZdj0eupYNGvfSIttO7PHenW5dC66Webx+IGba
WP6q5mw1iruVNyUxTyUC8UJDbZicFf28Yc3otfTb7XRXeedBN5Xdfklr7k3NRthx4qOd5olaK84i
o+POcq/WrNqHyB3SE+rU+tZZ2wYTm2EboSkUHMXAGy/r7sIrqhxATMxNOGPLXS8cLA5s9TUMj+xJ
PKa0yXH4yZSA5E0Dl5wuR6qh6mIQxgNbhp/4n51npvw8j9Np6PfVppaHmXJTc0PXNmxW2mMArFFM
1OedG/Ri12OUcu8XwyD2FGhZub0urD75zHNvL0N22idK3e5HdzBcGkY26ZM7GUZvTL/LQ1GUyRf6
RJzPFbbpw022LGL6ULBU7ZtQwRMZ2gprO2VMXR4R3ix342paNmPasGg7iZGEfMKvJP/allkY7TM1
U1bd6iwPr2fHxwo1MQ4HxctEm8q+G90IAmDuBH/xTukOdVXZPSS9GPWZjimsUYILwz/6dXLdZVe7
1LoOg7t2zVH4rtGHRAUbplKuoENCGqwSCgFSelem1vTLSU1FRy673JdhjiubBubaOa2uo9uHBa8p
wEVtotdH40/rXwbVyB/0BbFCdotW84lSDGYCsUWZw1FPo3ua11dxJguKrk9bpbLhKIVJGb7YLKan
jEb45lStU3rNI1aAX0HSn09MqnuDEeGLxhQLJOlCK/ae6t6k9tTMR67PmWv66FfMJnYTPXM4wbsx
S3hJV0J0TApYDMS5NL9eTpFuu2PdJml/NbljgMdKYIyJQAoDd4eaRl8K+PMqWj9uc1j/JWOOv/ax
bhzOwWi93zddkeBPiNEmIThV/8fFV4532WlaWQ+1iyfIaekqzDLRbrjB7WZorKYHvQAEzWHmdNM3
+C4Q65J9c5YQ9i/zVEfEIHx9+EKen3/FnDpXd6IriuxScbxwtnF+/DAxesRZL2gofxkVJ0v5oZ2T
7ojdujs+6Gg2431D7ZRF0ujaARzrJ2MK+acOxNNoVgmtSkzFlRR5nOyXCGT/GQd4dDFkU4uDVxEn
69esQwt3qVM/6PbD2OG5OfdL+qRww3Q4o+l8ipMOJsumyjtMSozTV3Q/LIU8ONUYjfuVPB3HRrYk
mqFyEdZHWPdgAhdK3JdNOa8gksUQh7s4a+tujwmcQT0gNcAqxyQXY+e5SItDl9K3iFy8DcaQFZ/H
sYjrrKk8wbDwV4xEKBp/L5ua9v51i8RHfFcib5emQ35bzXNQfo7wvKJ9Lex8fUzEUPh3/8nRmS3X
iWth+ImoAiGm2z3v7dmOEzs3VKZGzCAkEDz9+XxuuqrTndjZBmmtf6yHLcG9nC6juuFFTH8j7uzB
wKI8vyVNW8ndqM1QHLmVY1LuvEr9DLtuIeCWv/DAta+T6TkF+funWRG7HcOzxX3AnnCllyexd/7m
Fb8c/U30GegYeaTnEaHZSzUj11jKB9ZOKqX5082uB9LitaDXpSivDbomeS8W5EZ3awXMc7BT7/0d
hLLhLbWFX/+Wje7mvz7gPpXTgw6/enrLhYlzidvfa7WslGjNzd2sw/IW03LMoFYUv5P6C/EzUxv9
CF1q5LHyPfXdS7Z45k/p25d4LpPv/J19DQHEebArh2wkTb2dZlrCW4jB3Zj35n32jcgfmojOniOn
Umn3hafb8CHIvGg90fLQjN9pCZjKb1iAULTESF/rV+r1Wn3DGVXCnfcFO9++oyKtuYKe+f7D4nge
joOb6MFr85H5jj469RFWWCXOknKEb7LbfP84BN6CJEan1fwoXJz/tIIP+YhhX5hq1yJpKc5bKSJ3
8Pqkcv8W3wzRu4tr2rBQC4Lom2g+08NSvNot8b8TdCDe2zm219Yvt+G7HL3toGNhPkPup/Sl0t1m
d3MaLTzT6GYPiCs3BurgqxCRGrtSn/sFGvRaJOHogXUNZH4J2T65uKgvQPPpuURLdsylSmi8rfOH
wOUlUog6+O75bctTOaHb2SXdiOXY2pm0FZjf4hAlLZZA+jui53ijOeioyy00uxTx+XYey5IepDp2
lHdT3+IXx7hKsgdmXfvJGKqKnY2b/gLpvt7TapOlRAW0ER1BkRXJiem5pBcK6JfceGtID+QS5I3u
4JibH4pnoXv4sr9uezex8lKxvTFcoJymWidH7nlqBok31y4xjjYpQaS7yV1bL63/9Mz8hzwv2jfn
d7n/WDlK1OjPip/cEowPtDZ2LBCuJamxXf1wFyd+m/9Kg4bNRXTF9NTHS7BXNi27W9RL97gEvbOf
fbgWt6hK6Y7HMq7u0nSa72wzbX+3sEkIGKTh7REv73x2WTEQH13NFQmbHbjPYUvq7bUjIGMmy7LM
aFLMnHmrXTWAAKOCoVOq2zASGLQwfzdYzHf8EljCJ90riQrVHwkUQ2j7HueiePvqbP5qmKWgC/+f
X+Ai0bY4WySNvyJvDd68RQbfy5VkrkJv3nZsemXOfSoIunOLWhhtR8FQJqrtcXIdP9EtNaSmCooe
mS5jOtDjpmAK1vFiEZ67ClYFc+zTin4cO5AuCc4tjXfiC07p1SgXHrMN7ODeChvl+1JLGmjSCB3N
niUi2JeVnsn/CkqoAmByNPXYLeqPqEKFc/ZTsligQZj9X4KRKfaZpTrN/3VQWB/FAl67Q6fc3vAT
96/olC3hiVz+oLhTYbqnPigo3q1ck4mjML5/29rQ12dmgeEPJi2ZfBhvjmO6oNNYEj/aDF+rqnjA
zWHdKzda9JNKTv+arnNI4rEp248uw4J304Eu96KMyLMSUhNpWOv6Ld3EGB/r1fXRhZoccg22crF3
0ZpTS4KiJpbXHIv+xyYT9IRUSpLStVlHYmAzsfF8OY2YkLnxL1s2p+8u4+U6Totcm7taJWa+Ugrt
EdMrvPlXRCrJQxh7ZKz2Y/goy2X+g6ZxaM49mBLl7BlBnuVc/CgGCrXo7V4o1qamyd0XXzJco/t+
2zdujd7aRegDTJibdhkVP9MjI3Fy4r7PgnMfF9uOg5X+8xL/d8FkKp1+8ZEYjYfNaq98a6qOJwfj
3BLRZ0OVOHfzGEeWXJ3OPCkLmmARRKq3EuICUndR4a9CGcpd5zIVuwhbfXILujV9C31mH96W6iyi
or7KIslfIi9Nn/0QHRpSVdvGF7rJakR0eMGzqKJdnU7m/uTWvn73NtVe2tZS6bkVLL1koiQhWfOI
+n62edoE302cLOJumICBOSwkctsiXMzVclS1+7L5giP2Q5Uhge51lp+5K7M3tAke+puq6SG5bbO9
5EZVP7084rz9ghseaIRi+c/oRTMnz2SYbP3Ymy8eAj4+riX1PhmpuvZKFFX3d+AyOzQdxp7dLDTb
uudpFH9f3qDdCgrJ5JD1+W3s/AT5UauCB1Xlc3QcIZeg4yTyZf2emGawTxRqOnLd+sU9p9xK62O1
raBhMRzqHvNg90j/nZp/VBjNSPVWizysxDOQaBk1ZV0dtjZeyCnVnFGPSRUi4aCErnkYTNR276Eq
JfKB0NmOOpBuiFdGYrReMPpeDOYrYk1PV+v/RJmVqtOg/dYhAJ4ColWauhbZyzYFKLC8HJ/hcz9I
QxDGmuNZqVlyqeZT0fe1jJNHbGlRuNPR7A+7uPS6bk+1KjbpdkjVPsDJtw9BKf9WoCw10Zrsv6cF
FrLa9VWG+x5Z2SUWRUeeHSj1E6/y+g6BurzScgcSgM0Jg1Y6JKRVo4ZqTsHQy/PapUoCxdUYUnNv
Lo5VF8oPl8T1PXTr1ykYT9btg5UH5IjEvCYldFgwbDtwKHelGnfhz1NL8zEWFCjtZi81zyHs17tq
kCbusy2V9TVFtpLtRwj0b62aNbW3K7aBg94CbOpat/F8X6qOtqvZ9382U13KI/x6RXfyhCr9fQ1S
+3MeUpqZeh/phUI8upONz7Cqw/WGtyMCTxoX+65Ww5lp/dFfj+GYppcyljVlrZSfrWeO0456ltrL
kBmsKqlfJBLF8IhYksMbzUCKqwK4ZdcX6KU4BZrhSdTDcm6RNv3caOS99+IWYzsy4CNdvjSDxCS4
7KcZQ8MODCS6lCogj2UFC6/ZmJL6rx1bcQJMU5R7ooVIQ+Pdd9a4y9zZ6BrrIHqa+8z/WeuFFOpw
Gp5UKLzLTMrGXdV3AjWDCjx7hheM/kHNERbdzIbc/zUezit+j3/llMr3+is85QF5q5t307LmP6q2
6V6KzqsuucG7uMszPd2CKczrfSE8qm18RN/tDttEohnfSwCFsBH0+Gmn0j9YEOTvsSaKJQSevY5x
wrBdrmV1CusVchzdV4c9b5kNwaDx1v8UgPG8RkkfvOgc1Tle1K2XN9ywEYw2tfPumHVlgJXFVNMF
qjoYD1m61gTCI74JT0YMojk3cqYtNDcQxYfGU6hQYlSezPaBVNldvobxjy7OPaLg5bYA/YnKu7dV
OCb/ABppoc9dmpV7tIU51rnaAj1rTrOd6pfsvDhm3tBzw2MxNhEqF+YrWnDW2IAneOEGdSDjEarF
G3nlbFy8zFRPCorhunk5btsQl6wRRgC3p6J5pv/JfqC3Kb6VI7Jnji0FERHpJY0PUbAK+ywVtHY6
M/S5/TbIFnStUWX5PAdL8hIp7otHObS0QWJ7UD6uJZF/bBFu/FucVOkD1X3iGYSdHwFM/QUxpBwP
IghjspxyKW5RSd3YZ6Ka9JeNkuYhb/rkGNX1+JGh9aLxIUuZUDdvTi9B2C40+TJ4tqeZOkEiYKdl
6S4cNLQ74kjpdgHVk+tuMqp+ire0eWmcWrubN6bogcp4SH+FvN5EJEX0EEJN+e5QovchvQDUH6Jp
4wKfPDw3c9kFhBGaMXa7uq5T7hYqx9N9vy4T8jj+d/dmkoKwZpFGN+oVp1/btvLyyjokUUPEHsHf
ygsvUeZlVK7FXkkZL7KkAxzG9PPL4UIkwZFiywIvvdA0OUlTXVNEQWLHGb6ehjT0/tlwBU7BLAOq
VWpAGdZsi96wNTRLM++vv1OGnPvSnzywXm9wT8HcyD+FsP1lGz37yrlCBr9sWpyhs5ffR8KrmiP+
0VGdp2qkoXLrAAqO0WDpOWjWocJq3VXJcQ4h1k+IqoEJtsZVe5f6zbumffHQTmH2n4+S6rXoo/5H
U2zqVFVzNvwoTTCDWbVeSxWKa6OXKfVEzwES+P9pGSNbrE3Y38JZMHfH3Wocp2Ej+8uYFTV5vTHg
5T5bQd4o6MadxByhiudkUPV01xAdQ1vWNCt1ZZYxT2HmCbzrGCrHZ9RzkPsFvxQ/kxKRnYE7QuJs
y2Rkte8jhAkyEnQspXlSnNNiJndblowAuK666KChXeimNTovziblZeEQzqG74jqKTv5s0/BTZW5M
jo0gGW5X0WVH6UPg4Susm4DYGhBPY6l14vq706VPZjMI39RQzahyehfkOkTyYWFG/pNv6Vg+kja1
kBA/EJR3YB9O0dp3PIgcebX6kclxgoBBcPsWDhWCxq7xYsTsA1tXKb2e53uFGKJrr3pTtVqI4/fq
gJm3SudDTLThkZ3Q0Psdgclth7TtcS+Dy1WR2E22ySUGoXitCFHGjFjOe6IwvA799ricF97+N7yg
PonKfP15t86d1shuvYInuRa/M3qxkecjJv7g99pXVYfDlcgIWiO2xv7ahBE//Gxav6XVF00l81EY
+r0LY/cC4adkQqI98VahWWq+U2y4ePdp0qnxJcJaQkpDaUUMURf337x6iF9i3c/dra4kMmV8FQkd
riOSJWbIfnjpstRLLkMuJu+cE6/1FeQ4JPYzn3LR/0QCt5HqNLlt5SBCsH6QqJi601gPdfMSZkuK
yE9lBJVguTHLX91lw7zfcivT4+Kw++wdDB5sZgTVQQpUlv8BpwIuY2BZfqELzJJLz8e5o3luecip
dFaP6xJ7NBVCM7BBK8sNH05dcMTVEjWfCO3jX8KsLGcZUs9Lj2Xpd7/CoexkZYdp2KFS36qrBiYn
vTlpwxseTUuYdSwgOTqhq4OrTfLQYP9QX9WhFEWN6dw/wTf4BAIPoCLfuGgSDcoTJ1gZTUgRlwPV
sO8oD/LtRvpHe8ZK42I6t4cMmrISUUCvxmaG+UGIMs6uAQjjdErr6QtbB/d4pw6Ip3QrZvufG8Qm
bhM+S3XjhyrvIBsC6gNa7Vm0c2aTVBhHbfDNxXPvbks/jl+38tp/5jDz4KT/B9y/vlPS6mNhiXJY
Fru8dX1LnUUWrB9DW7MYrSUt5LeG02K+urFcAoJ/fHWNR2+luSEFpwjTdql/A657R5sNgtDtfhDy
HNu+fsD+9dWJhzboUFuDBj+c2OU1oO2d12TB6xo33j6tFW91ipDwIppRHq1Pl23J1NnvJlyHb/kw
JtO3CEF4erRNV3oP+ks8dw3wi+wRHQbHpQn8OxjZ4cdq6oS3181rhs+kHoOHAI/Hay3jYD70rA/M
wZjO44On3HTwtVzok3Bd826c7/kb8vqc4jbYoZrLJio+XF+Pd4ziEGcOx+3aMO7GzTu6xe2Xb9XG
+4Ni4Tv3Xk6DFAxFW967XmL+uTDc+Iu/iyVY9EfRtIpSlSYc46eN7YrNPpn69YSn15ZvbKoJEeMJ
o98lL8B02l1MYs72c5q2MMJ7VbYDLRDWtfbIHFFl8XHKyfcr7lsr0qU6Sj3MHnbtgOJYPEd9nOWf
STIvHVE29WTkb4fhI8SAEILB4AtL5xdfcU8QSW+ntri6usdKAlpphu0m8TghPMsKGdk7RdRlSmZ/
gWW+uyrezOWjJi5QPPf9nJQfqNvXBhHAxAra7nkzCArrN+F7j0KwWVNzP86U0fZRgROzJI/jvAX+
COANT5N9islmPY6Vki2KdHfhD3Sr2GxCwVJO2BZ0DjB9WqQdkOBQiT29jRAwNfxuDQf0LSCXjXDZ
tp7A7G+9GrwaJXoUSUNr4LD0dPTOG1pmdRCaeY+uFEBp6ir6KFguEUaKdnrsiLfsf+Pqz5nyV7f1
uCm9ErcOrDRYEo+LjJb7JmdagGCCLGNFAMMen1sXKfc816pqx/04NnmBfh1ZTnJw0pczxWBTg8Rx
5wZgtovH7koV5IpFuz4XdBMzJDvAeer82tXYiwKyJgFEznV5V4t+VE+cHIZ5GmoXOrA1dRUMROdO
PTGIfIxThHQuGPsvLe3STJTddGbp6xvq1gHTWlmaOfnXy0Qn70FahsU9i+yIUZxwleJQV0TY7Esg
7O1uzG3D9ejnaWB4/8CXv/de1VLFgm0YUaEsOdy6COnIdcAdUT8CpIXulBm9LFR2pyY/9w1ZF/80
op12Qn/MMk0lVxb34UGu0YpzVrnoSw7UF4q1/gh5tSS32NVtFKCu8cAEoYmLjEFC0fG7sso1VRVe
8Dap6Q4BmRFfgLRgE92hHyn/6gpu7GtY71B9MjznraBmwPkqWogVHopge0NqG0ZnpDRw8UxKxHWe
FWhMyDSOxERjKBrDqNslG2qXfZ90Fb0kKXFBdw43EoVQOfKt5Ap7YfpLkhVuPZu498OjrpuZXgdd
1MBRdCpjKvB1Gev8zNmw+NNFk7SFwttD6n5p6tVb/kHBNLo40ZLrFSf+fpG+qg0tycuylM7/r0pz
D2ybtwLJdOFBrPwXlaOBAZZd9xUGxbC8ZXvszWVftbtk8AtuIuzsFQpOB77h/dNuRP2aLmFXnxv0
JfrkqdWn1akCCoaUA9fbDcXa2MewifiOldDK3eZ0xTNcTSsthm4L6uw5C7OOa1QN5E4M+2lYqv5t
TKo++8+b4nK9KD34PXGmJBbso9zgQTSiVIL2+taH7IpBs4I7HKKegEqNdPLf1CYrdQal3335MsiW
rA/1JoTdjY2r7cNMxO83X7AsU9YeZM3vyvmmP6FzJXF02oG7N2BJO2Q2RUAVg0OJ8M2Gps3NsabS
u3qsAevFaR4hCo42obr+TCLMkB3Rhtnio28Ygq5Sec77+cURxJTtAt98cjwOBu9IM9Tfcy8hBGwa
h8Rrd4SzFNQTYcje7rLWTUsHJC364WRLzjpuC1u5+WuZSMUp3Ypy6I85yvTtlJHuIw+NblaPq3JT
7lcaTwVJ/YCh0T1AFMPzLvO5At4aXI7NGceH9dw5CIZpi/bxNlVbw4mVQCTDCmYZLKqP3qexYGL+
EAPmt22jERP4uHpPyRaQCUoiBwKLG1gOovSN+Xj7GLBOyRuhatajE63TIzVw8zq4KzodMT7MVkbp
f/xzZdHy5dKbR8K+OBauQCMsZw7v44JVa+WJZPXJU/r08LHTHQoWlp8QJ9bNq9/7xMPaji2BM9HD
yMZK5Wa2ipAMRZYYvCnFI+rhLvsRk5e6Ujodz+t0W5IipJwE6UJ+FgFn9bOL+ZdL4hNbRF2pP610
8sixT5mxMoWC4JlYnBCntiQ5F1BnFZr6paXo21NDOXX7hm+pC185PxBVnOHZt/a1qlvVHCiANxzn
U9O2633hpbPP7D1T5kLaRtLZ77IxXv+PGGPMK/Ew2vqVE7mHiRrklB80Z4241x725hNAZW2+s4Kl
xWUrQJh+JTpnVDnVAmzqiYd8Gd83N2TNqVgXqd2rVcrI+yZYjDkyYsKfEUhcBvUuDpK1/VjxaJTc
QNVaUAdkhzI6SSPq4D+ZuGGm4sGkLxFMQDzAsTwlxSwmJCb44239VK2EvUx7ZtbRddc2mS31xsb4
ujsCB47zr5mQKyRmzDA253mywVBDnK6rqu6AQdSMNp7sruxp3VJ+TrsNpUmp/tRpuc3z02x71/wR
Oep5fJSwdCbeNzNzP6LrtI4c0wuo1b4cR0t3SO1XxIfYJPaO9VxYuCgRYJI9NlUrzavEejqIMwFx
Q/4mMEkMF2W5SdHiuKYhUKfLdFd9xvOWD8MxxS2nix06DYIYTjU5bqn76k4fw4ciCiyVdOHYNiNa
GYQbOCY9ftxDjXSrviA/GSiY4Q4vPnIhcE4cB9OuBZT+PMUMq/OcELk1ScsXzRDUvVR0sMe7pBQ+
HEuMss6NY/seyWANdnqbwr9qUfpzLif50noqpo1IeeYerX4sD5HE8LXvtF9lj16oQgS7reRgRxVh
tvacp1G6HXXahqzaLQigOca+9rEk2HpWr7kIdUBju6nbf2YG9ntCyyWWT2EXkXH/jAV+8N2UsOdh
Scrj9oxk0vLQbnUQlKy0vlzvA6flo2v78qTzEf9cZTxEnWWNYM4P8pm90is9kOFA6md8RdkFAysc
ujajuuAo0Y8OXVi76wJDRgVOzYPBolDsmmrZXmVVyCf84Cg9JaKQT11X8bmcw/gWhXEpwTN1eA0i
z/uMY8lvzz0QnngjjWCwGUWu5Bn8YtyUZ7L9gzsMC8venweiSx030cn2kH5xF8mb9iPqI7dqg9eZ
yvC5m9v5SSnPE7tmsz4NScQHQSyu0WPhdHcQ4RY+ZCtJOocBDPrap3P75jtHr6HrklchlLebt6wn
y2ryBf2S4YrAjxPie8dmfEyqzX4kyIj3PSnP56Qd6M4h426PCWm6eVkQkbtT6OGNpakDPPMCBSmb
dfl9G4wenXViSPYAjs1Hhb/y4CWd+89Pinh9gtoh63vTjbwoorT/TtPS0AzNM/51Wirxp5GbXvdZ
GhR4VFZDz2PBxpQUKuGtiMrH1IbVz7awKFsC/BTvCGbRZcg1ZjqYbXjVcZfu21zl94LUKEndD8IU
sZQtP2Etgz3n64DYsrdIaHJTaESTejqooWqPNmrEpfq/NhdYPQP4d0RrcSn4j6Fj7cQxmyfP+OSg
0fp60d98E6Hb5RtW5BO6Reyykgex0E37UNfgMtcANck+DXM8u0OdbPSRYdte9qnW24GowvUxNjNK
iSRqz6Lw1THARcfO0QPflOCgBEXkXbVH6JPKS7eM8bleKaupRIKcO5vAE2GFgbqrBl5+r7CEsqk7
5PCRmiW6W0CTs8bb/gmUVZ/CqXLnMN3SEywZYKGVATgBftqrQ5PxtCZddyNqjmm9muMNfBIVq7kX
G68py1371niQ9iAG6Ua8wBg1d2Yt2XbHjtYdxcpIBgtsIY90i8Yrrq1lq6khZ5XeHEICchW2Uy7A
jWhDEdMRpjDqHkEkw7tFSFiKesVz5okh9Q4s89TNdmF4LcN6usx+rRXMhaBFiLPnao2mIm+rzVWN
oJJN19q7kl/8QDzbvZWW5TTdZHiYDagwO0OqLmUbLk/4Gcv7PFXZg082OrKvLKsfg3kBg/bjOHlV
bYakLIw8whLx193yxMnfPghPzfGCKUpeV9FX/ilE4PDe50RV+bXp30W3ZjfhtDgS+g0xGqxbcWFq
hdXIZ0WirrHp96RZGDKxCcnCBNv9AHRybxdynKFvguB+KdXwUCJn+cD5loijbuvw2LXE/e6/DA7p
RZqMeirVRPUN+wBvIemh7ZNuDIKilEtGSR73HVlj6l4jZylPpgmmgyP/zN4kipc9gx+FV6l25rGG
0fvoQsT8Lon6C4txd9Lr1kOgZmIkH9B0nzzP9V1J+sS6r5g2jprom4ehyUm9hD7AAMflhLYTnpNb
Ak7qQl43r1tMTM43oOjt3rKhfxhfNjdYbX0kfpWJLuxBBwuBmljlzfycDel2ILwl2hNLV52isEoe
JSPqfdZs5iBxwFGnHTA4P08LIRlYCMbqrU/S5Tnh57Dn1hbFKeDM+beiZR1I4WG3GpHK/WL+yqjM
FR2lT1XhvXYYOy5pihOSuy+eqv2GafFHxT37WTZrqbhvvIG5yYdto0VmYaluYlce5sXMUPlx9GfQ
ef6mBi3BShhcQFqmMROXENaj2a/DNLsjUAhurQRu65nFaWEfiNr3Ca3wXTiE2TebChNdJ7CsM7mV
S/+0IXMJdksm3XuB7fCxwOYCQTFkLwEY0tV3erli4aspUl2mNDituU+NN3jzPwSYUfTs3GTeQCAn
71SUWAIPltl14R0tgC+3tZLFIZ+a+aDHtvsXBdt8VXHk3bj/K/1NV22YHUgXGPtrNSHUPQ7JkH5L
0GGKXd+4gDWiVIqvOkdCfNF58WMj5IRvUgTT71lmwfuXIiLFGLPR3ZsrjKhF3bVnf8zUeiY12d8+
WjMk9KM5x++/8ME3dNUVm7R/CcSjwVc1JTwgzD5qH98JnCFV4pdXQ1gMlXYyI3kWvoMMDR59Qke7
J2JgcMHGKBHrl9yHe/ja8IM8TnaRXVkjc5/QlTuuu0VyGpOhAaO62oXhyEOvMiHubsqDLwfam3bt
VhZW7PsM+TsTozNgZuFKaUDKN4cUAZ5wgTDm//6BkLxlWqntaO+YwDLKbW0cPuOXtP2LlzXSP3lJ
qtMrsVtKskByFt64Bd3eRRYFSJ5gIziQE5IxPXmLQ79sC5Btr4h08115Qa4Q1iGfPxkOnW1XG0uF
AjHfE1rELJs+JclJd0Xah9HJq8rB/J1ZCvdN1o3mxtnl/fIZNUZ8mZa/vYdLe49nsublGjlEdvU4
13R844okM7OSibrk+NNvgP3lS9F+GUa2yjfyczDjOP5IVYmiYcOq2O6V9gTgqJdCyHJPMQIngLTl
nUWfWe3ySn4pD53Ix/GOAo8p+aYkH8M5Els2/kdNQu0hHeDzZ1YdOfYvmZnG5CdY7XICzED02ibk
6nGVDE39fVpJITpnCyztwZAIcyrQ+I5/8NQMhtt6jYPXQQMS3kO+2A6UwU3kSWF9TvrrahSmpiOp
Z2RX7iPS56IrKKT+xlIqaNHEwn0LsrhWaNPJS3tWBHplwe7L04ykauT+/26qNqFTeMWp8CcKNHAl
eTv8QIiVz1YQtEJSyKhFmV2YQbyBCWrihDr4S1+CFCcil8POww+bd/grcvxuw7EmVjF/gh0lZNzo
+o+mmgK5uu+3v4ptZmfdSjCUncIkTOiD616JAaSj0xDPvl9wuWcXFZT9yVq/dqRvfx0+vKlNecRs
Ni1/qIlwJEZVeXs3OFklLznym38IkJfqGpt2dDB2XNBf9jjMF31R/GknOfGX22pgPOfHFxnF1T/q
PpYb5FpMA3hGJQ7q33/+lKQcVFVSht3n5jQeOuCvqF1OMTpValHllvA9J7BeHHyjp/xHJFY9rZZ8
gMWfcZPRdLZeMoWW5BiYWVSEaztdwlXlMUE6fUTmyZ6VLvMvJE74Ezl5rfZPbSuJtoWFnOlb2GOh
QppFu0FTPncLfPO5zTbTfnhmWGHhRp1t9Wl2Sbn+LH1fJruasX3Yt62YcWthNea5S3rzb0syOtlE
20mH629BkAN2viHYUSu16XNIckfsomli2yN37M/gB8rdoYtO8HdkhYm8d7weZDEyzCxz9neAfNwe
htog99FLiYZlRQJWP6hOld3Bn4u6ArLczNSffQkKc/T5z9QKFxiq4aFR3rtLqdssM3sqWLrf40a6
hbktDk1mflhi0U63iLwwYiGmyu8TH2HAVss2emswQZNdEicewTcnxi67icOYg3wjTlmazj2qCbdW
v4cglGOChMdIggm/cHDKa6IANTBIp98cyGhcf8TTNExvoS2a6hjTjcZjzPQSlwO8x6yba10b+Wfj
k2r4UsS+u2NErJX+7DSyA9KgoOg1kn/ClnY6SVeESyoJB30inbAzRMZ77cIr0cq1ewp6SWjtwYqo
Ch6MpTTmxe9VFct3wKoqPvqpVtm5lIDrbEjSaNTRa9TrcZ8qDGX3BSplkx8aHKTtf+T7BOJPkCl4
zCMGfDw+cwSvgp79hVipIryx+AbRXiQAOy8ES6JH7UXoL3eu5ON5w9oduKNE+WoJkq7llcwanjO/
/8KnxsXRV6wBSFHHuxbCshnIFsdzdceZREfyDDd1Q6ePinAo5j81rOKhRosUHogjm/A0LdUtUfni
n3RG3VM4Eg9EBwg+Oj0YzqDjFJIAc4qUXYLs5KScuERxpZG8jGdcLddhUBGpxnx/JDJUXvx3q3rs
OFukq5+JZ8x5Xqi8OZM/nERARQAZPKSY43eNVvGXU9ULgn2xprTJVgtVQbTiONAefgDHSFrzoBts
jxwKffeCBDa/iSHq3zD5u5xtUrtHakfGD0PojDsQ/yd3sy1w8kLUDstT6GlUsquOyTZIUcDaK3qL
7a4OQ0wlaHEbhVGMaxKIGIRg3s1t1lfn0deaX6o3c9WNqp6IP2IJM06Uz6D7MR2ifT7z5PtL+RJF
mRp2EYV2D2JEk8ISDW1KkN027wH/Jv+JXD1pv6hPFOs1W/DrEMwpZtdGh4QU2pYigiatOl7sqfav
oSIM40hqQDOeuhh+fp/kajgMifgfSWe23aiyLdEvYgz6hFdJqLNlW+7tF4ZdtYukJ0lImq8/U/e+
nmZvS6JZuSJiRv5BIwhQuXiM6OiWJUpahdncegjXSh+qERdb4udpS8n2jAMeC0wMwDFi17LRkc66
feM7crys2ucUR9TtBsnyS6QogkQzH5fZLf6apdW9CllH2XYkncNzEJzseqohWToHXibTD2l9rMWt
xKXTVUa+ufFit1t7sBpcZWSQ+juDg4sg6BoDaDG52XXV7J9Y9npyn+oFKLAFmWoDeEO9hxO8KMLF
4/KfDEjs3imQjM81nCB9EsFqXp0pFCxZrLE4BF0q2z0dZqLd12LwjzovXDi9tVP7j9D3xqemzNVZ
wTwLHpQY+nNRkRQE/GTvQKTNJ3ut4tM06PAUhFXwR8RiYj8hWY/7ftk9cTrm59rC6KupmifZ8UeM
WXGsSWMeuVVkwmllYgDTLN3O+cLZ7gSa3SWoWfZrfOl6TIJHBahE7m1vYX6rpYVOauFsxS6TTgjr
dSwDKAuyT2zQcdQWl0b9B16Yoy1neEAU8zqtO5g33V3BXp67uRusr1gi27w4NV6nXWo0Cw+fSBv5
DYlszHva5dDQDIcOnOO0m4xG6h2yjqnJlLQTuOBlaDkP4vHUQtgtdzHjwEsfF2x1PJWy/6rFyHjZ
1YrJ3YUH3U46ZbwmaLmhnCC80m5CjG+elyapmsymIG60xqfUKor9Wlr1eTGA7iff4Dsah+VaE37c
WvREEvIwIGmXqiTXwm2nOHFWgtJ0U9DfrBg80IsFje2BWz8qrrmtx4JzF7nQ2s595aY7B1+vhc/f
wrsZsjSXCMaD9zbyYNJsUoV/kJGFvSnPTXiT37ORDbBX4Spi0dPapz6Cw7ILLRVjKxjT7kBvjH22
sOYwe48EgPe4YTA4r6Lg9s3LtqWsPgqJLhVwrTfSHtCT3TEMaHPGIE7eehojpgzXj3cOCsJxsCdn
T3sUezLppNZfguLyEFeh/A56PLmUmtneyR01hphGi1ZsXLaJ7Fi89NsnV/Tul/UIqxHX1JmEWbuX
waiSG+S2+Bpsx3sJ3CBfcQigUrwry5lPWvmOtwc9S8quhntGmQRqT5cAUa7+WuMYPql0taojQL8c
kL5nYQbuyulPrcgN+oQer83SlbsaN3OzlXrG19BZdbdVKLQnhZj7VJRL/zQMXpU+56iij1C3SNBg
LeYsBXeHqmPQOBDTjc6CpOH4B+nOwT5LyQQHwKmpvT/h1CzpT9O06T1qAndZ03gCyOeY0ThxW3Ed
hwLXWr0ZsJ0+jnU7FITesUJYy4xkyNOgeJXKboojhJ8wcdCEGH5urR8xLNWa7fepoFfyxQ8cDsAD
0SyMYPWc/5t6PdjgRdj1byov46FKeMXaRSMhQ6kAaO1dfAMvMIkw17JQo5hb91HGY7OlLaEnaPEn
slbiYLaJtspR+tEunDxMMuDefFOF1bAFYeS4kDDu6O9GaHmYmV3eJ0XJ7yYcAskXlILjjio2XG7D
vNEPVbCdwtI8c+iV0UUMQ3aq2967j9x+Ls4xWYp4r1q0+01oOtJJtl+76gOZpGBARaXrT7MHBW9P
cIjCSmIZTUTfOipaxbUZ2JeU60MdcR6MP/gIqjstluCWBzEj2W46Q3dualqzD1Uu2BMUPjggQxen
9BXbtGxu9XGiGuen9SiI27A2X078196D1zZ4ZvkVLfcsWEA7F/hJ7sMUO/Jsebo+WoPoPjm7NsP9
ouJ5OU2dCdhwd7xFSZMIfyKtJVTGlhy+w3m4HVbrVpH1agGLFyc9TwObZ7v8l8PXqjbdHPT/qClO
fZAvXLBkHGOSWhurMu45dRgrXicx2AwKfpy1YVJ3aU4uoETZqo3CC4F1sjhWUV8+ASf1s0Nd39KW
kzMRo6IdpFNvWi5rbm+WoQ5xl9UL9Y1/CU3Roj0ilG6JYWKZ1NoOYSFgWa0SPNxMI7ZrBnUgwdaJ
DciBkmGwHvUR/S4mUwMsZMdbe3pkeO37TzIjJM8xqHntKWJ2io6rb7LzuljzdwgdivWLXeMSitPP
aiHxc70tkadPJcKFNBoqb7sdU7f8Khb2FxuOr+ubg6OGKxqNF/diynnswZW1Y+9K4gyY5EIvP/a1
cKO93w7mjo8IfYETQv+PGqf0zV0d2OvUWVIEX+Wuj9DjwCTAhAm52i/dQRzoJsCHD1qgy8hpYJ3J
iCHiLzLpza4mp/WLh2OOhsOp3MuQJkjPIrijeB6zmcT0IaYsWO68xmC+i1Yb2oSufE/7O0U1V3xY
3bz/dcOxuw54EtbNUvksHbkUUP5hFdbXMnLC56bS6Zag4LgbmsVJrM50Cc+XYre4EV7dASfZ/BoY
7BjBWgwHvHSxeo4AKco7KaTsDh4vgIKta7mspykA4ZFk0CmnHfKSC7oQlcoiG3NqPWkTeBPtwtJ3
Qr2JWf96mg8GXWJ8TLHanTMW438sEDKfPYUGAy8tQ8v6EuGyqcka7W1j3x6bEpYDBw6/RfHJrX2o
Ax0e58I3CWkpnjqT5fY1pP6VOAkIGPIx2s5HfL8j311LXGLhn8t9H/ChW+SF3ZiNUV1t0mgWNasK
GDsAacnxDQf8GsuPSPV07JUBKsA4C9/Gv+WgWkwP/3EjNpL0fjY8cKx0vc0Y+dVzjC/y7+TMVBQs
LFo3fVOZw9qa4YKjBXFXT+makAjoHld2MKdgcc1BzWuFMXdsWfBlLuJlwvdivQxDQGZaQibcFxGK
P6udoU3MEPK9VpwEEjDB8tPOuDf/LXan7W96oJydO6wYvYHJM5WTS653Rhj1SOgoOmnHZolUmiHm
FJXReUqvaqxxx64zO5tmAgy/+C89Z5qjVtJwmpFNccjZCGPmDxZMoV3fW9axEg5zhQrI6+8tYnDD
blXsxIlXh/yygY4Cxqdy5SrjPybdAvKYqTSuH3p46ZeUH/we3xABsyp1Aq474GlbudSE01RG1ERE
Q33muOknREKiv3oMSKT22ve2uHD6NJm0jUoKcCMmBagnDJwkDV6DOvC694KOGySlSEybks1KdQxE
RxC3lLriuRARlEcsbsK+2AiPktbOAauK4sQ+eyMQAKpXpx+CCEGVXw8pHpXhaDyho8QRjVNtx8GT
8bFmlQzUETwL1heBqk4WFv6pcrBzT5J8kAtJBbE5qLJDZynbeSJnOprLSJ7ksZYl595oYsn/ZAuN
gx+TpI+rAV3t4FhZzrKPX97aRMRXQczWw7wtaC14zOZJ848ICfIQqP6YEctemTMxM/q+DOs7bM35
dG+PS4lBbxrd4lB3QxTt2yiw9H3udLFz36926KNWupju06FVx4DlzQdm1eJ7jkvT4S2MMMfyLure
eotzlM27O8fHhy9PH6bGohG2doIDGVmWjwEKKdnXbsaY6BZ35ZiWX8CcxV8v8sNrBbDdvaxOPeV3
nAcwMvJ2n+udZJfA4pXd80MDa+ZPBJfxUfNzXrGwD4S8RVVEaGLuvJhtOIJIPoF+cb2rwIvsJZ47
9PAZ2IkPUGYIMWzB21k8KvsKWcjmRAaGj9HbFRvkBoPDMGM0nfvUYliP533KP/C/qoZfg2puxVki
snzkLNA7RBkLOcTRfoEx7pF6wWLyLmbs6ocoxfCSCDuOT8tIV5zny+6xHVVOkS6AyZnyiGEgUoQ5
76QbWI/baVnHj6lcu380YUHuqxbKtk9NyIQGP39cHrMWU8F2tldwCS0OqHsRsnZ6mLN14tvxWhyn
ou1RlCMpWGSnKRb2yxpl1dUSXSUu1urhZAm4aMXBmqQ+u6u1JO3ihOfKi9I/1KmY21M41OIO1LGX
XWBe1etusW0ldth3q/Ysq8F+rPKm3yFZpteWOszXEkux3sAltPu7lvkigpi0+kh0JVa/cO3JS23j
2hrhb5c1e7OMnfb0PY58QSCzS5NicQ/AVx5R4afHrEjTkSRQ3cJ4L7tjMDbFpZ1d+wh1aXE/Eesj
fNUlkwNk9pGUMsDz4dniRO9vOfVH0WkpgvWIqrWQglPGf1n8MY0fMUdwoutaYr6XmPzFyqrf8na1
IY+g5xgt3HVw1p0ny/b3heViqtpacPbCr8oB2/3aN7qZ0UUbAETEsWKX+bjl86KWU09BkEtJ55U0
Dw8GLA6ue+cA/XwoUzPvdK5HgNTsVvhz/TZ8weIfj1fc+YJDuiN5DERs8VAq4J+pa+xTlHhHXrQ0
tPXYhAP4Vfryn81o5795dWfF+PHCYIo3g7Gju2nK4Pu0ssVRQSR/0Dxpo5QjYg6A4a/jG4pmo8oO
LpYacKmQhdIBGYGxXpGxNuyIKJgGsYm8heru2flGiXG5cKOoJAg0jKJqjneVG2N/z+1xPKwWG8VN
rWiIOzdeXNKBmOvgXCzM43RMh/c1wQ5CFYuXXcntdvgLHIaEkHPnpUrd8GeKCtX4zAvkVJ5ci1DJ
EWAUiQHQBwSB282Irb8iTFm3lbmUIm7cRJCD6ne34gyQD84y5fcjJwh5qL2BlXdhWH9tWrpQzcFr
LfLAxaDEfdm39vRNTCbw3hT5qx8V8IfKvm6KfTfyECQETbvOWU30XHOPhAlu91FQR4AX+QRiF3aZ
M9A174Q2accJJt396GXYKwHt+Ogc1PgG3+M8hc4xGwQHbrxOKBxSh7w3bDjNy98lKruXHoFrAR81
acyE24aSD1S+pizFv2po2uIDAcLOjjgbivr/hG+8IiqcfYz6QdHvI6oV7E0ZdL6/oyOwjpDXhTr5
TBQo0m4Ho3rfY+ji1vdJtkT2VMd3HIJXw2eN1p+Qo+x9O+b9R4oqlT+JKRAPLIfWctebPurh8aB+
dVvyGNZ/9dT3Dv4c0Z8RMXmSoQ1a9xREzAkWz4rAqMDh7BTDsdeQPIEJtbA/MLAXuEhb332zxhrv
l/Fr8QOg4HZwm6CwF186dmZEyQVv2zjPDNQht0ZG74V7hC/DI8R1yTG/46nF+QWmi0fzHu4TLlHF
+lYksT2t43EOXDhSFYvlD69sWKuwWCxZEFFwhsWpXu9LNj9gvRQuqh0fviWHm8bsZcYC8bvvufmI
XDyXcUHJgMnqDgDbxFqicyarPRnN59wEKjMxHBwiqY9js7jD1XJEikkyDHNco5r/SZg7N+PLoK/c
yvMVFpNzLkxdPQXTJNYNvPTgDxv+6IJXfNhRLbkupFCYLEG3Ye++obx0+Omq8bYRyW86qFyJrJ3Z
C+dfXheLYEOk3nvoAvRyVie0LAa/CPyYpFK0tU3R+uWjVwNbx7Xtz99QSOJLVuKfTFbiJjYpTXs5
zD5Tw2GuabsH0tKpIKG6zX7X+OlZKPo+xD56HsrhyI0mgMN1Mq/xJmGaqM9rMOl7VVTmtQdEGpEo
ySaaxyTJ411Q1PQ3QG5qnlfOy9tgktVDj/A9Q5qNgm2KMQRcBN40gWnwMGDWSSyO+v9x+5OKsrTL
9OWQBgVYNVIG2s3jHB3HUqGyE/xa37rVTPMhrGH4P5d9gXaXYV6lfCuG4bLBzRWyjo/AKHwRL1+5
YXUWxlddsMXacjDvPiL+8BnYhc0TrmakOIehTMnGSosFqD9rx2wNDPwvTPXDD4eEEvL2sECHS2cI
UtT15OcMuxqdVN7w4shyZV+AsGDvBwJmRVIjo97IRtjJ0z0ldpjjCgdTKcKKxDPOizPYDzygumuX
iRznmR0W+yZq1IV+c+lfiTAZ9xI7lX/2a7+muUaglZ2wuvfeneWE8JZiL3K/CygVkUNeu+mIJFhB
TVWKUJF8qPBJF5+x14YnRbUAkN5+1AICA205z2Zw6reoZear4mxM0HXK7q5sKAylyASODcTz2rc/
JtnOv2ndWkcA/67crtOyPFdWIAbEZt3+C2622+1U9b37RLDAq/YMpRaewEpAePJlLpckS63uvmKW
uUBOQDOIPZ9uH89gkTxF9ZgmghY9ksmcQRm5hmiqu0NPszpBd2v12dZasX2tnPWWzl28qsNHNc1A
gIl6nmtc9jv4ZV3O4WNeTyYNQ2+f4kjEJlVzrePRjcf2lDVzfPTaOH8KArxHYLmc5rXFkv0n9tJo
6+J9us873f83B/Cb8doaGBuZbV94kRrkSxV/2EQt541U2JG4uvzpYjCun1s2lluQI5oAZ8vG+Qmt
hoSgM6HJnWPJfvJ18SmGDdACx7X+XlbL3qcziUhG9NTmX22DVEqk2yFvcB7C0MnQ3nb3FNfBLc0n
8j2KHYebRGG8flTlWP8tl8k6242NwKGUH+Aw6xlJYytbPJSYKX7JESfuu7Yr33IzYiDmy4dyFnBD
mDC1+10Ni0m8FtpCBO2m0COvGGBlvOUvMA4Mgzg1qNHqqnDL45MVffUXNgJxCenPLEM9W9welAvq
GLS67neN+/a65sv6K43w36zYssQ9rMbGurA2gdR9UwM91h6NNyWBjcfmbcr9iJcTu5UbFs3Mdwj3
oiPQw0vxVOe0/WVsAMP9UqjVokiyGg+8WGXGE74YH3kVK5Rs+Pz7qKqdZVN2TnGgp3cs9oUq7PvA
lLwfLOYgkI5cURaIxbj5ZUUMcTQmeIERQt92YHLQx3WNWSXaBnoEecvqxI054BvzqD7C7elvqnhJ
3SRtMCSBrup5FcI3IyqTVUMb7jSkDYku4xV/bHuSCZZ7cXerpGGOpo2D07qb4YfrB4jWtSIcx8Ug
EMvSmFB3BCj13DWxAGcD7KghcEuohsENLQ2ZyCEptSctMm8bP2J7Oc25eSkaulges450zrWSA6N5
uiwFbV+k3MPRHt1HMAyre3D6WsvT6hDOgKMVyteObTRoHKdX8sKskV2oshuP4EgZInjcr/bG7+K4
eUIyXvtH+Io4ryDi6eh+7gX6XrPUyju3qOpcu6AXsXBZmVoSHzS8uoPPX+f4cayGbJsXE5hP0bpo
FAg9ktSDAnxLngpn4Q7v8OBtQWbgkKSawG3+qTVqHkJeX99eoaNneonM0bcmnkulxMjs2O7cIP62
yPQ+xv6Hoq3gcmOWiR6HwGne16Cg0r0zanphnyjkc0yWReTbuslt85WtTtwCF4titIfQUWw2hpHI
uvHZO/yL8qz2v32OGv+maiGW2hez+BKtm28zDCQRkfReIC9Vo3f1YF4HfOppXl+Zk73bG4uNTbXL
Qr2KY8UBq3sLTdr2fysTZfkvJ4yceINes/IcrT2hc4Qh3rwCvW/FKFtF/r6iXQNciKijf90UxO9B
JgFooHTz2sdtwXWByqrNK8tA7sxkIAXxEFjGSR+xHGJE3NQ23V4kOKLgI4wq/zpbTtkejaqWk+c3
GCDcpX3xc4OxyvZj4ot6gh6l4rQbbnTy5Vx0QfTdKQBUfxqSGL9Nz2MUMTNs+j9TUMfdQ4rPwjvB
MgwanGURZwFNGJQtR4PHvPvmWKeWv0SoKC4jluz+pxw3qJ/EjfJhowV4+CGbdGgOPW4hIuIRB8qN
J9LoXPDkvQTTokM4IML9Ma4Jj17sYTIRXRMlXhpyleuxa7a2EJODc8PrEwADHMDaOSY0AwRjPRW4
ouZPNfqh+oK34RbMOUtmvrWrpom3ch5+4DWY9DNXitO/AxFUsCPmeBjo+GQLSIC7LZ94RgCA6SeJ
9UOzsldhnyVaxPGdYg4fAKA5ALGIu40+7XhzLU+ycLN/WNpFs+NJ7T4xuI7nmA7u2947Hn5LVXef
XTETuiiyTB1JeAzPGlDAoYv67scAfXpQ+Cb0S2RnOe4Vy40v4eDOFOlJiiU2JX5IYFVMPcUvu/jJ
SfdjgVGFIK0XNfxj8iVIUEeDFGwrlj9+Na8Opr/pmntAi1tsgjRXFuC1v3hy869cGZhSdj+p/6Ak
J6eFyck99z6iCuan1UZ1mWwnt3cBvOn3EsZHyfKtAF1B2ESILV+j88WwJyCxyEoVsMSIFHNFz9Yo
dwKk8LQvMnwqn4QYCkyAlvHNle4lrv6NS7Kmux8JAXa7Ri8waYJB6kNcCMPCrMUztCN+mOfQujRB
LD8yjfMU5KZiIB/YCLZ9wLEBpHxkkbHVfQC4VXdue6LboQnwvt4q7RvG8ftCRiyATV9k9zM5iJ88
RmvPkgzpDo+a7aKheuBMZ+ATKeA0Xa3yyjkdJ5Tuy1vv0zxfUw949rQl12QfWaCioDREAX7aqM/W
F6rQariv+DoOHlWRuKMlDx5IbpRCTS51m0fJSxfjMld0PXzTLBheCqIoDaJhmwf/GVXUNi/UtOTY
hqmUa+YGhVTplRBWS11UDsUx6ZnSiv3illlSufCJ91naLUXS9EXcgKAo0/qPTXjP+fDC1cHC4EMo
fBvJLZQfER4EZFE8s6k8w6x0XxD9CrYtOfzG0hZxt2l5dCW+n6JLOJ1sD9S89tuOM319L6aZiHWO
0/VaO1roraAf7Yntd5onpQPD9g9FOCMXCCTRcDgw2pA3gbjIode4p5TBxt0hO+HYi+ZeWjsvHokp
4DYieBnkYmOT8jw0VdOdmCqt9bi6kWW9NgMYb9puZJbfNHsnu189C8SeV8++utMT+/3LwNWjDiXF
XMyBPuvZXZblwz3X7/oOaEtXvIM6zMhqwHHShpSzsJrM1a+c+5F+Oa8pSmIcsuC2iHzPHKjDxiy8
jM4EA61YCFd4nNQhFzXLqZ2p64FT5lZJjPGb5RmhjpPjBRDTRTSipdR0eHibyknbpPfa7B5RpHip
gw5HCDUQ9XtcATHhhNPKH9Ss7Beqpw2FZDJYs/Fw8tvCItniivSATFm05tV42Nag0t9lt4TmWMyc
9suQ3WciwO3sMzQLMrAVTVabOADv937DnBXMztzNSc+sE288Dy2Ua6p1e9qrVrMj8wWFjJwF3CUW
TDcxHmIkkK+2WTe07EbNI4t4Av551bCOjnB+4QsK7Jwtiks6q2FXEBD8hK258cpVkXHQho1KGi62
TlaXvSXXVb/QOxcV6xR9dTyQwLZSmqpfIApa+XOYs7x4QUhkIogd8OxHpo5Fvq08B7PEzSTBKA5N
pxo9EfpMag6BbNHSS385Y8UH/AZl9LiQ+aU+xS8QNSrHCIIztzvZtqHVH3gZ5gFNsfgPFIv3HiYL
xpF5+qXvjA/BEnYF2eY4JNpw2zcalXXganhZuWzL04AfgRTcQFoWv2wYvUVVPv3AR/G6D4tABWGG
hj8jY6lzprVV3BdsaP5xsqQLJO91hR5PUdp7kbqpd2S7XdxLjsqcT0uvz54wp7g4JZYJcTqbsgv7
IvSyIkPYDciB0V0W+Sz4jO9fKZcFFRk4M2kjn714whMr+MQxYz23pYsz1Nc+pF2wI5d5hHwiwbmi
kU9d+9OC6LrTTa/pHFxIK/l27R4N/oZXKUHjXyLyzTvQEZYNnczP/S0el+pRqt6lDIoHKOKpMyH9
o315CSrv0iZ8QPOycLh9xQgf2oeQyCNfE+U3rMXnEvR/IMqzDpSw9m2XisfQDAJRc8nwIGIvcCmJ
j+v2z+SwgSZj3LfY82jSusvFAk4F+cF98xDSm9Ncr1N/o/jo/AjxIL1kmpcfabjb/mwzxKSIbneb
dj5bAdnwhynUjx+pA177F7peS3FHyx/1U1Hc5/qrBxm6b7oYKG1MSaa/c1fmqseVje8ucvrl03XJ
dt7Er38wDjEm2QowbRNisUrHvvv264U5o2tGHWzzrijvoSSH49WbPTYmLcMNyKvAxlNpB/2RYG3m
nvqeUWOMAnRz1fI/3FTW0n931jp/WhbBc5BWijTSYA5ARYKQq0E1J2O5Deu8gD8RFW6J1IOIDH6b
VVXFxYmg0DxDwnBTnGChe+SdsdYZhlc8LAkLh/DLBmlxJa9ZAjtpY1ZJq3Y5L2Kx3tXMC3BzrHw8
gCvgXA/uufxPxtaMpGzKjIa6pp5/VEHpEyDMcBGQbkZ9oCOnMntTgQTejpjyvS3zbv2lQhfGateS
GJ+qIPI27Or8R94Q4qXi9IrxxJNkPpqo/AVQqy4AvWdNelt7T1CMi12d85xOmCTWF1/E1BT1wmoO
Hmn+pPFTQqWps5RkTCCx8GCyDzbD9puciKtvstD4X8NC/puDMD/TzLl+51ic9zg7Wvm7TTPBC8mG
7ok0zA+e1OkXmr08ztBmWN6X1bnCKnOkHwyPlvK7guXxFJyEEIB+8luEeRPZg91v4a1Pd46mszoZ
rFKw6qkz++r7UfijFQ9rnD+SEt26EcAvRvfDZZnAkmhULo+HIQ2PoRsgbPs3jA82Bf5KVsXy35r7
5Ssp1eUXzKQF3SJIPTQ+wiuujZ0az2QeP86T3bxo/uwv2LX9ExMqo5gPLohUmp1fKzMFP0XhdgQE
hIkvsW3C5S7zZCgOBG2JrczWHB6mnLMfDiU4WYJUzoPvNBy+mBQSX+Kl39oK/C7MVZyjZlkvLpZ7
Jk2Iz0jpWMxMLGlC41C27nzbM+EOT1H+0Uol3ytO/Tzkdfwgu0q/dF0ONot5pvwYxfCZ91XA11Vi
aND0PV2cNPW/WkAub9KbSUCKociPIa1lp9Vf/nYymg5FtgbXqqNa/Bhx4yUeb71h0weueFRNj+0m
JHR3P9ocxJNpCEeSW6E6LcrjWxXd8Mn8QeUSyZi922bx/Bv0tR3uLZgr+xZmQLHJVI48iu0bl6yF
SU7za1FkEpv0aM1N7O6swX6JYp+isNshC98I16+cwFBiMI7v3LpIn202CRteUtXOv3XE5TYNJmfd
efmJLX2y+OVENatgziJi3hdIfV10NkaNIE38q5klADh/ac/WmGfviwlfiFpZexc+38XG9XxsGid6
EoTJDyslg+bktEACeBZ1nBewStPH5HnuOef3gWCEeuBsfG/yUWJGhzHDr5r3hcfwGdwdvy1Kk0Tj
6fPoo0XHXI8+No2rz8vqWMjU/sD+QHUFpmdEVQH2I+zXsdxNnh/5nB6HH6yZ+jUuWqxAVVh8YMR0
T7R5YlEdXePhwgcNicVb/kEpkkneDP0mB5O5CTV/VzPDsipGB980h6pd63lQsEoxhQB4J9bBbmCX
jwQbxp2RUfwsEZs40hua+c5gqFDsC7+S9PRA78JQUdtHPFnTXzN3849XODXj7PCN33BO3Gqa8arW
afxO5RRutcy6rrdPigmyXajC4B65EWCIXdQiRFgAwQ2olxPsiB9g6M2xpGJnC67OvcNOwUE0EvN4
0zwLe0PtXH4WBG34U1doubQZs0t3GXXAnm61YaPtA6beODRoPCFQAYtm71PMDEy9W3o8DrOeRgTd
nUAfaHpexkE/xdl65LuOk06t2AGFhfxHpPbHxRqwo6PeOs/5dCZSzbayC4fiX+RIvbEGl5ef5ltd
oSuXL+sSR9FuDCd6TyAeaKJMasvxkzbbCCDXZ8Z59zawjX1/k4QYD3FJPdGjEX1ZOrjIQJk7cAGZ
e44zh4eqA8L6wR6x8Q9Qn7ak4yGY4qq5MCxVl2C+hc9DrBa/aefwfQcVCaS4jMI9TSG9A32DK9py
rP8KBR7MzRdAi+QM9uxdDJIjVrBKeaLZAhDlRRyJ+qVsqXgHClO5p4ht81dEh+/dLEYi6IzDv0zu
zZ+6bh+rW8KSWzcV/J8pO9rYjuV8T1312FL9+hnBMd8MKKKPaRTWe8jojqR1HqzrtghiYxOwaXmp
5/5vYznVlRfWfA6YtLrNBJZnM/Z0+xyVx/zMcAtJzhPgQqjdub1CK95Y715mA9Bll8s3GA9HthQ2
C0j+zFWxu1BLvpxx9uC2lgXpBUwhaicrwfaA2XbDSB9/0OdLlGBsxREbEACOoiJiW1TqVVeawyaF
QBrzUXBDpq5TnrRhcCsN/v87ojbVX8SpuEn8JXMelFkpZ6PFxN4O2QBt/tbYvJvy5hfiykBZOext
DK9qkG9lmroP9LgUzz6y+a7SFAFviIybeatwh4jE06ssdlU9So6sWYc8C7Nhg8Lf3yYL+WdO3eGF
s/5Xl3rpQRdgj0nUMyEgkVJBUKtvhPgpZ/Dr1J3RReRvJSo2bAAWdN/0b0u5DQMaXe9szZFfjf1f
tsN0UUfeBMxqHrvnPLQjqFMxhZ4d8j22HMqZjxTP0elqVvc18CZKdoK+q75V4cjDivt+W/Q+i23Y
Zu1hgWT2lPWme+aUwrMkNJ35S6OH2XTjipXANDWrli4I5JbngqBuB8BPotdQDvubXWHLqXLaGgtY
ULuodGdR7Ldb54woolty9sHL2qBmhPaZUtRw1xPW2mEm1klrckWgoSaqahem34bzSCNE0UZqSPK1
Y5RtcVfRyNXtRoCVPE6Wd2Bz+B+9ifo+PcVEW6ePTlJUDJqH6DluJ9g32aeZyJVC0YsJ+eJUlvNs
4Jmjs4c8zshUONaruyDbeJ4p723huZ/saOSXEXZ3ioc4NAenKg8QIm/2o5Lfh3i4K5/ShmXYXrjw
F3tFcmdL2xjWmLSnh2cigF3k6gTWzTrlCI/twRpYD/pGhC8VqewX4QVyF5N/o5crhoEmtPtRKW1/
UmAqrQOdp8XvaHwsN7y16j9loKdLjhsrBu5OTdfWZd9/y4sz7NPAUfPkGPOHZgirO3+KKLI2Eat+
uA8EOoDvpEPIcbklLpTjjfdvPnZIpfnYHfMiIiiQI3XVIvNx+s3/ZTPGKNKS58ImWN4yHf+Po/Nq
jlRXo+gvogoRBLx2Tk7t7BfK9hmTQYAQ4dff1fd16pwZuxukL+y9Noqq/IPBC//YED1Vms1pVFQn
TALRSoVj/55Do8ejMs2M1pci6V9NMb8k8a1GyHnT9mTbxgiBiQKfYQptpQ7LI8az5LFl5fCZx+4t
daMKGGvfdg3OlHJ84nGi5AK6vmfJwFQjtCvydWx134WQP/O5aF9G+BTrojBut0aYIG46xfTlpvV7
w/IwV6eYoQfVVJI2BAKBeL0sYNS3BKH0PxiwI8MyK6k54KIMJZgfuMSWe47lbpWept+mzdldDvwW
v/6Y8WRlVby2lAD0L/DqfClTjOeK6Yy7pwQKwXOzCceLxgOO4DarLCa66Ergcv9Cn5jemZ/Y+7CM
/Jagq959GsKmS4+FYJ296xfPw8iDEc6sBDatP0d4XEUTYtLNkNr6Px5fUe8rNvavTp6N9ZdtTP2w
dIt6DGA+PI7ITujt2kjg7A/H4obpB2FzRM3mkSoV2cB6c1ic46aHxo6VRzqdrK40jl7HtENxgyNy
zZ1D4NY3il5cjWczjVP0NdDnBQiletwbqJas5wXZ7fxfm/EKLEEAaZZpEzKRYUkBGxL6W5+zOeTm
5QvM8+opGAcDhGNRxSlzghRmXpP9zE4quFXRVvs7gDR++YgHwBm3Izixd9LoqLUMBrhdKuv6QHeI
Rjof6uBBjKD3Qu3lNLblEj6nSeEDlDOI/Z5tRr8ZxwY8G6qJwSUfHtlDvY21sKILChhHrnVZ+UTr
+vZ2bOm70QvCLywyIv92NK4pozokMm6koGz6kgg1j+sQFX4TXZa0ru29NpP3j71pcypcndEBEuwh
UFA744W38IY8JoRgB7Wk/82Qaz4wxSHLp4o8D71w7KLNhOjAAjLEWGQ2pjNMgGxYBYx1sPmvB3LH
550fBssnmhvfrAJvka+mL+d6k9i1bB9GjXmUkLoONa5eldoHF+h3WX4jwzl0eukGq2tLWuGMB/XO
BYxXv7DIsmbUOTf375dNE9t8pB7qAiQGimUKvgr6fv5z5WA79SerouQiwalfOz1TqRYlb9LPR3oF
fkzMUfkzNBPmUWt2HYKfjn0oLq/UKyQcKVCra/w+dfzkJkWa5BvEVenUUtoygM4OHA1WQiI6F4V7
jdBUYBlGH5m+wlHM47e4Gkz0OWKS1yczIufHv9JYBqG2gUbXjNxG5BQ6e9QBejykvKt5xY4nNRZw
jia2szsnjl0bODVcJ2huIRkQxbFIsmAi0WpZbE3GUttNFZFZOisp4fijHNW5FNjZKTeSGBsYbYjJ
/thG2vLfWMJBGQEtZLlHpD2mlbG9pmXcxugr6I8LHxwe7Jdux2gZDDgXz3JFFhLd/CskYV6j3Lb6
QxuDDiJEhetkRRMmsNwpO9pUsiUVKUHnsMIoy1wsnRIGyIik+88imW57qdIxd3S4MUh1yBdUYDhM
vJXu/LY4DNW46J2JvOqTMA27OloFSQUCP9CwcXK7yA9002Qnynlc8ns4d3mwn9vADY8TnLUYSWdN
zQlQxjkZd6BHgdLD4smne30GzQP5cWV5SuszSbVMcNDmNzWMrTCbrviaUA7XRtJCO9zsw32hp4BU
9a6Oxl1IWnuLwa4xn44zwOddUTBN3oXuZTz0uCOR45dd0D13N1pHI25RjWheBY3zTQlM8GKcYZJH
1dCv8XkkeidgeX012YA4xANvzV1T+c5jkPrzjZmlkTf1kuSUI+KwcD52ypXpTjhjWV34JyVxz8jI
MMUktSTS1NJvnTUHTwigzPhCRlH/IAPj8UsRQwOoxHXbfd1XLlC7iImMcFoafh95GQVtaY+c7Wnz
SrFQD78DzJ9fAupwQzksx0PsZBj475AodO+qTBVoW4btT7U16L/Iwx9ywPOKpLVEUnrPHNHNH7zW
ofAh+33LY5d+464I+qPFdHUlVZI/5BwH5d6MZVrsaqLvfqQkJ2eT4UEk5oLRZXIo4Lql2EAzfk74
w9UZYJgkqspyMm+zFMqZ/5jHD9cuaZthH81d+AMxzsZTTYIiY0ZXU0NL4Bo28fOyOTZe3vzXAxdh
rmRbZNP1y2ifbbZsX/hJp+s8KeuN15b0J9RCJJyFQz4Ex96Pxf1I1+LtamGKc6ph/1KdKY56vvnc
23lk0afUmSibVw22fxYYbR7dlZDYrE2CLYNWkRNInMdyad5w6EiG/jRKqKqFk+FomQJB3+ZIlyaJ
hLbuniSEPCDCSSEcKaXTfseEcFx8X8anwcdKzoU9FnBvRIOdUPbsLTdBbcmXJcHWwd+BC4So0KQB
rzSI4EKeAl4paUEOvDl0UsMIr5TVBnWbX7xVcNHHQzUM1Y9VTojTBmazPLPZJLAPASj68XI8qvjo
RRy8wDAvnvlGa3YCXdmfiP0IPoRPD3dgCOigQeoN4uOsDoddVyvf2oX0wM1+cRmyb3Cm0H26tudN
uw4JnMHnamPw6/F8f5KSHatz6UMHPiGCTZP/ui6t8q2lR51srbFty2MMnDGDFEsIG1aLSTwDOoe9
Ldn13fI8KdQGTIBPQTe0DERELIp1WVISrkY+TFChCsw4t9yon3L0W2cb4ma2F9yK30Qo0jOzv5VX
qhKApqa8/cR6sJlX1FZNHI6fl7jixyFiexHaVA5umU9oiyvBuW0W5QR7fC6QmzkpcRf3nLxPOAmq
D9H4ZN7y9GIoSAyMpA1JYZDYuBKJh2g5iI4mybLkpZsZPW8H8FnDmvGB+5gBDms2Lb/DS2Kgc20m
10vWoGPFnaUzG29KshSXRteUXj1D1+qz862ue2WcWl8svYwJ/q1RZSfaPm/b4tTQeyZrPHusw+oJ
BCicSA85/oWJnH0SCaeGSGPzLaqwxEhTLsw+BR46tkEz/MvbM5fUx5Z9IeoZ4s0EEkrcvfmmHp3u
FWCYnP9z4opAkFUlGOF9565BpkDp6coDBaGRq76zBZppWMzpVRc1n0Yxi5H0I09OETSeiEnSNDVR
v51HHP0rAfV0XJdWZea9PVpxvjdZGLp7bTEOc1qenZUaW/0TCvbbO1mq8SIQ5ahvxTy5QNCQdCS8
G0RiF0WgqNy7JpeSCqoEIjMyXLiWkxuibuooubGW5lD5JK4hgk3YusE6YSYr+KilSUb7wFpAZ19s
eIf2zpP4zQ+O4zX+NWfYbK/sblDLoWx6MsbcZqz9w2x3eXjkthgZiGc3qKlO6Idh0TjsS10bpPra
Vip4qbFFkjcFFCr51mao1Snh9v8jqIU9DV9292x1qDc3PZQQMtGT2v5DmTw9DMkIVFplkF0wPgj7
cW6hGWymEWrMqWuc4A8dA1s66dlZsA6QPYYn0kaW4KuFHroZQiRQGooh1UNVZvdB5xl7a7iJLfoi
zHACWe96LtPgtIQRWciUVkzg8i4F6gfzfVMRL8lhQESy2OU2+85nF+DasQSJQ/kw1r9TgCh6ZTqN
hsT48Jy3IqkZDWhvAJBYl61+6OCGUFFWhpI4azP/hd8pfp58Gywcd3Zkg5mLCXPKw7AZnjKkgsd8
Yct/g6jZ99jf00vTig+7ZdW70fAbH5ZxgrtCFl678oG4bNvGXrDjW+4pBDKYcFBLlO51GIt3/Kg6
f5oH2wdQxRx87XDusgaxnIcAupCN87mSDMIa61GgQb/kzFOLdcWgb6esnEDCW+5DVyPa2paMyY/I
JVJII1MV7ZGNsdd3o7z6WCqDv7VyiYzaj2ayiks3uwiVjIAYptuIz8LE8SK20NJaxZ4rXsoCZeyC
HanJnX9FiycqrSZupKapb9VU+HljxdzzM7T3INrYpbpsWhVSp7JwVtnYwDKrq/lLulUHeHfBqWJj
Tjl5jvuSMOrexlV4o1YZcUI5BbWhqaIP+DH/wTrywLCa8RG9Ie9/Piy8BMxt/YeJJuoKNnjiwGOi
ukP0mLxpS3v7IuQxLMY5JeeiygQM/ZQ2wFdueQfFAK3THOl/ytfFqVa2ZO1aINXcRllRXSInLg59
mcu3Jiy5A1lk4zvqIAWvxhbHOGrBMM1X3AnBNvORJQMeiqNVqyMHaBoGon06kEiNEhzfnF46YsCL
sQnuMoHHGaQG4jWDWYZNCpQS11u2fuxxkwIzuM+KVD6kCN8uoSBqiOk09KKAkSlaS9X+DFQbw4a6
bX4xiwsGiUo88r4bxqsuJS+/2HpyHUZTDZcFgzK1L3kE7B3K9bjh02u5O+a+hcBTq2LqttoZsunI
OteON6asNOBZKgt8MLwbz7zWxC0yWi7UzgTpYG8Cr1XFdzEb9gi+NXHk5oC3AApURBS+ZCij0Nso
A5sMbbRMgXcQ+AaCAPXYEUivz5B6shuv3QnB67eh+ajmj95Wab0WSx92D5OV6PHCrAVjh8Sx5/Hs
RygbVkmMJXWfWDfOJScB1CrFIMVdl86IIoChT4SM0vaivadMeWPYkvLD9ZL499Apbms0nf6LEhxl
sAPUfAsA4gQhBRHRPNgPJyaNZMf6nKBb9BIVoLKIHDR67oEj2a1tQ1oeQzPS7PoKjYyZZcAvL+g+
b3Nk5ErrLK3amduoEgPjK4hnKMwRTG9qJwmeoWmxSeOfz9/buuE4m8NIfbkxa7413KOIGwQPr7r2
+Gz5eieiObcT2l38XtiRsaXilwUdEgb9sENu6T1DI4tYzaHcSND55SrbpwUlz5YzmxVlrtMohJgb
o6wPuI94zcljhuqZmhEWYwo6aOPVjjcf8AaNZt3Vk3b3eFSdaO+CODo2EYAXhB2pMYxO2ja/4I5o
270u2LFsRa9Io4hkr8CkhFb/4A23fIyQ9Pm3ylIo+TS2kWvrFbBlQQoiC85NmM2cJMq298TIMEnk
SSJzNiOR2D13ZCs6WLnqLv0F1QGGuQ7n+MsGY4bcRLdZu8mjsmT75Mbdi00o4e8y9wC0yXXivkew
29DgB564/WwmDN6WROP9oeoscdR1UHBP7dxnpAgSwOfumnkhL4hWxKNjcqjceF3Jo9sBmtTLBkUs
LSLyZMpA0n3NsoHb7cDnc/NxOijAFn8OX+xXzdg3vKvn3JrOHJrYo0mF8zDc0WA98XrjZw2mLmRn
FRH3QkUQZRZBNfLGB0C58BShdYY+F7PX4Xmyi+PYgsNam36OPq3YsZx1kN88QyhZax+26dw5rBp6
9Ym8FFAbFYK9G2gpCMJxUCMQbd1FeuehcULw6YZzgwJj6EPmTfQzW9148JqcElTUaghLGBqmddLi
3DMc8Rl8N352YONm2UffkSj4TKwqoIbGhOF2UppHCB6JHNasuBqXvU3VX/0cifzNPTrawPI4/DhT
XETFdV7T3gpq/HDDOosTpxSCEJ0En6OEP00e7pbPoSkg08TKOyJecZNnL0Ra98CqvSdgw2/86dMX
btPugH06w74oQydaIx6RPntZ5FiEb4X9d8pF0m9ABQS3kStBe+sU3fHzlJUEQ+Lh0/4+kdbobynC
O/c1A89vvwhaLgtCdJBFmBd4PjcIUcriMiADBIdEIXwqpNX9Tq6+ocyrqd5TCCbPQ4BhZKsaga8c
Ms0UXmwpsrCCSW1KOA2+qeetnBp4swF6QJbz+qZSpSKVfzCHWeZROfjhaa6c+G/yh5xMqtLNfudU
qEtFeDWjFCgvfO+LV8bkhyKnRBIUoQXq2KqyZIEz9okMr+kZ4zowj7C6IldLE8uClBFk38wMjGFS
q9Apxa08VQnSLAwVan7mz4KnCOGt2i4uSrpdyiDaWWOq739YxE7WhlKl9TeDlfbDA2PbImWTrmsg
rGL06SZ7VEl3ThJW/ocVY+I5zkXOgMfrDAHv0CCHYj3F+XAxIw7/zYzspN4yYlLtOsHpd0UTQfeb
dxD6rNT33srZn88dGv0ejKwKHiE1E01D9karjzO1KQdtx7IFlBayQqiTQ3ograD/s4cm/7H6jFp4
7JFRHh0MxuLgc1u/zKAr/8AUxe1j7WCUXSmnWu4HipiHrs/9+zpRrCNiDlNgNmNjPSWzaqxL1bfl
d0oy/D9PJwSAtQpxLIMBRSwD+Z/eBn6/RJJnegIlo86CqmZs9+cmHuR1tbL8XrJQ/A+ukfhFo14/
hsmMOC3H7LdH7QS11k5cEsRYWEGC68gawfuX3cBaUSAH1mhuQb3mCUExiwvUfSe4RedrSmfvqWwB
nG+LWqJYU5bHarNTIL6eYWc6atMhNvxRNn05QRS2ehOEjgVrwjGyfteFPcucvGMKdNOcRVd82KR1
+SJPsIrjV4VCkqGtwyxs7GATzGnKWhU3glZV9B23WccMBa7S4s6UdC0/YcuqZpcpKe+l1XuvMDKv
RTO/AGJ8LLN8erSmmfCGbhIXtGWwfro0ecAvO993PFIZaOupOJYIcY/SMUguUCunx970csctUxwQ
Y7fPJPzMV7b5y5YOj5jKKbC+EDDaZ0J6OZ+dQW5VT2ZXDnhqJ8J+fk+kfhlrb0S3kOdrN3WD84R1
6E7WPbrnIrROdTjZG7v3PxcelG3s6+cWYM2mBryHNoFkO5Q8NctZJo/sY1tMNFGQmg+MCu8s7MPf
EqvTk6UhFVDfZ4cUJSW5z2X0pSSopEQYFmeK4e0qbsqSU3Xod3PkyS8fqNK7ldY3etXgVI+1COw7
d0zjNXKurzgknAZcZKCQrCoIEIxC2gt2p5eFG3+lcQdA17K6DWaNnFTDKfttbOhy8zxYp4K4lKcq
h9Bgl938iHiQdIzOIlEoDLszOuzqXBRD/qNUAvwjr/JDRybgg2WG5V3yUm5oYwMcQv7yRcs+H7k/
sTakYEffpwznInN9/1+gbH2GqXSDXXbxb04lv0nCpTtHbdheHNxIGOb7+oCIa3gbkIix2O3bh6gN
6K47aJGWHeiXjqg4MBo4TkDrzPxe9U+eBtFad5XzaiOaXIe+dI4wuN2DZ7T7FueJ/Dfgcdt3DulA
SBDEoyP64tX38/bD9UP6e6fBfeywxFadVT6TE9bul9bG0IBLemuBRJGqzfeiUv8IX6m3YCQY4pWM
JM7GwAWPG5TRvnE9pr1IuPYx3ATsL15PPA/xRvu5RBxLqYI2zEWGtjFFIe7K1mRvMIFKxNIUjmhK
ht0gpD74sh7vQLrC9B0kAwCyiBgkRkwXcfexu2BscoR+MCN8yceQFc8UriiXo0duFlnBtZ6D+9EL
nwecJXdFurSSU7kfj45tld/oca/4R9SnO+DDidIBmWwzHclnit+aItpZDNE+fdqh89xXzr5BEIHB
lGkt/rn+wAP0iFv4I+u5nEVpDX/YAPGs0jOW3tQ/csZ9BvWSvRe+N26A0zKKcmBA1UQsQmnuma4z
43qbMsj1aY37h+rf3ztey7kAYRC3qtsH7jomPelagpEygDSqrWii8gA6uH0kewwnaDUGxwVv0K4U
+ojZzkY1oqJ8Q+o3TZvu/dcZTcgnX8VI4oL1rLDmfVoFLQPiifpCMBwpNR6aGiB+A2aimqjng3JS
7+CDYiPeG1IhS+aasU0yLr+VSGek/9rsFtFioxqHd2HZqMZJk5VsYxPICPE4MKekEeB6G7P5WRIN
TgSulbzLro3XM5F9L4VJCQRd/Db4gYIyPhQuW8hV3S1YFPDEMZFHJ+r8JH3vbyQ8J7Hylc6h/Seu
+lpU9ZQqH6xALy8tsFGkNhUJGfwdBZ6x1l4T0Krf87Q2z3wncsV9HewFrncGzL75z/bs6CMYEUKm
E7T7tvUrb7skiPkTKGJwfxHNbOolES/u3GLi8B1Mnk5N7ClB2FeRN6iwcxhyC0LOIH+lB1H70Kmm
TbmUsPEQmqujTACWlwq1gtcwgZWoGFrgmA+lb7MO7Zvl057IAZliBPksC50z61m99UZSCYWD4CKA
tn5s4+hj9IH6a7qna5aE2R9DT/QTKqP/t4sm3wWZDDY4DPB6UBPGzFyV/nEChtZUvOTbMJknwacN
QP01LlKjnkIVc4DAKEq+ECIItcDvbdtTmKK7KWRE78fke93FUXtIxur/DSmeDHqi92ywzQc2P2p3
FlbNidM4/SoT6Zy7zvyzDeoE+GhfmSfcc+sQjT0SDLCLgc6thXYMhI86uWeFhRXUZWe+Qa2Fr7+0
552tdX2PVwX8RNGxSOlT/KJNLusWqzSrOfB67bfOc+8uD038IPwpRyJopWt78N9AwSZvDGBYQaN4
e7CsMvscGS08TaLDSVjBiG9hUd4RO/BAaoH7WJpA7Lt5yh5dS5h3p0SMqwuhb1jSG+rVUuG5DfNu
H0VAeykEXfxeICXuMZbg/JWDWTPjaV4az0YNW4zttoliZw3XyeyYt8nHjHeCajklBhHJNu65Jej/
ihgIGDKf0b2ynYkxkhtxaBkMbpxSx9elDEE1JKTjoVOM70xAvDDtNOlICL3cbzxg2GqmqadM9AZO
K9yZZygrUG9QaUxvoNSaZCMjOs6Vb7Nq04nrXeY5U3e4F9nli8TZLAzd761EiQuUyf48TWF7wkvR
vgcdDaQUQbtlEjx/dUn6BCQSJW0SPoLH/bI9X6FDZVi3qhwsOjKtnWsM9mKn/bk/u47i9uEa3Ek5
uEcxl9ebOXhLkBWE+sKx2J3ocT9HfCBjUA7tWo0JnVno99HKoAB7yLBTngz6hufA1+JV605CjbdB
HG5j3J56VUsa4LPMfXkI+9o+UrqLwzR3LTkZtPdHeiabsqNxPuXixscCp/+pXWh9ItYMmy6WZjsg
6BDIlLvuaW4qfaizaXrHsV8fQl0DdeODDSAMshB9nlq13EUdK3V7stJzFzXuS+6E/LRhn0eMlfiC
b0CN4cHqCmtdWOnLlME6JDYAMKiEl+StR5uACGNgzE4YtpC9hglLfY9RJGhWL/1u+7jZiDGOP4yt
78GH+U9OduOYVUEcn91epg9lM1SvuNaQwZbATKOB/FlWtkPzVecMadg22r+FQ7hKrZth0wVtCRG6
IefCGuIrkR5sFKEe/xC77X1DdNmPNK64eOBtXISo5n0Np4RGEYl0zexxcDf9TIzbKe/ZU92Q+5ss
ztx0w/6I6EakmggYrWZGhh07XsYWulq2dqmTfTwxCOXJydd1LtwZ3SW3StxSF7iLbH7T1Oi9P+ng
TU8m+0UejL4CpNfGx0j+N9cCGQBnRrfSxAXvs8B91yPm1lU0++O4wW1eXhmTFPDCfdt6dnCifA61
MSgkfCveycaP77NRpui8aRO2hBu/pbrVRGZI7xF9E+QxTvCCim+qSQnw8GLkRGxgy2FD8xETpPBC
S4oWztXJBnViuOsq39onlRB/UT6C+bgB10kCSKnNY//FI94dE5DTPiNf7qALxjNACxK5s2rSpAGT
0cPasByoXMfuillmeQKmZtHdzwGTvbI0xwzyEBXdHJDloMINyYIxCs5k+Pbdyt41rqqvTSajjBvE
TjeJECx+k5C4gyZuKA+6LIXKHMkjMdfRfZvr7ltzFV3GMghesWANmznRLAVovH0SnlwehLZbimjF
MLlZx0yvvwtFejyrqOkiGCYfMvwl1zwlI3Hjunb9mbNW/cVVme4IwGTNVtj6sVdgGJwizX6V46KC
soZbeFbsnZHr5fdLNBFaOVveW432ddPoatglkQhu8j8VviPo6F5ZTcZH163it7kd7ptm0SedA/Gv
Cb35SWictzg9ODbm3lmlQDNuoBQBaickBVoUlj4hjez/Bb0Zdvx/8YsV2rTDrU/s3ABb/wRj2d85
9Pq4u4L5ImMxHeuEe3usWNswgnT0fUZdpAiPvdG4TPXfONfDfQ3B7873cY8h9oSqbk9YDMsq/2Xj
z+mepdaNo2va72EiRJaB3mkClrUC+Zz8Y5JVPNAGqM95MiTTtEbUr4tx3jDTMb3oyR5cK02xHalg
eIigHRc3Z3jNcMjz342Fzg5TfjASteDLU7cw2zQx92w9VMnVUaa9z1ttANRPbbUif218AqFodryi
NsELVnhish7pfcCkCTHD//1srbP01ylMzEmDHOlPpCQOB/JlqrsODuhKjrRZK8C4GgpZWVucu1ny
WfgDgcgY0eSqTKZyl40JHSYj4Te/72oMtDl7Wiit1wJ0557IsRAylE3+KKaQCfEp3COD3QLPyMoB
Pff/7AmcHK4hBxdpK34yKgeacvRDVRrHB1SG0XQl72SQFyRExYZUifgZyoag0oeY1IDhv+WSdesS
qPSuk25HLER4C2QJc/KghdP/B4QzeyAny8++zBzyuE30Cbz/r72T8SN1rv5gHVJsSj6scu0todzm
Ptdiwpj5PQRsSkDolDSr0ZKUuhpZN2Ol0VPMFIR7mGSt9lMk+p+US/3/u5PwC42gR4A68EiOkGG7
YHKpjovVdhnT2oilFfsZ4h+pb1Sx7dg3PsU4jX7jDhZq0cYSJl7l/SX+0DGQYSR+4dSJrJXPm4Nj
pW+PAR57ueum4AtsKaT5ZnYJGwIpc3CJ1+OJSinb2DVgjlOzbS2gVSFNSmDI/4CnKHGXK8wTawBA
3XkhK+d51GAh8Jul5yib2n9p1/XXOKoLLLlt95lxKp1w05pNQlDrM/Ef+THC1Hthhar3lqQeyiof
IebsWfU2dHR2KO2uq7aRp7qrsOTyZlWJPM+F5YcI81AOIm6oUOcxSpF8Jb29gxOfbvTkZyfXqdCX
TZO+ogq1jxGT6I+izZ0tZrqCyXbd+/dlbmmEnVRm8lG5VvuRsajk0GKEomJvxk6yqOwwIb387JNk
/pFOuTy2oS4eZrX4nAnkWoStLR5EL8mJNlX97hGnutGx9x98q55cCpCmfdVb39ZI+M3kmuwQwBK7
ifbrz35ymN/fMiriKpWMrvz0p0D4wSagds6SQMfVaNwMLz6OM3gdSQDSDHzFY5yimFqBjZTHxEgX
nE+dP90AXCuTEislR57sXCjwGtisempNpwwf8U/rF+zK3V1Nj0eeZ7FTIzLewT2AhXH3C1oHhkbe
fEcCpfle+tyCHbEw7c8jg+UCvWld95RSDBkTjOZTWB9tLjP8/lGcuneDQhJlM/xHxlnKN0PXFK3A
qb1jisBNbeE2+YxjZe7xK49PS5roY83VVuOGJTTEk7jKXVgaKHzBOrB0GcMt+QzLbqhkuc+ieHwF
oqLPhF5XV3HLHwHF4SF5ZbnLJhGQFDO1XkRXy0fdAbcZaWKOS+DqV7iViZih88ZubXK9I/LU/6KQ
GqddPWiyAtEji7NE7y12jsW6Hb4BpXTHIm8/KCjJ3NneB6PaHAN0ZkaQoOFM6ITnhJd5nAJAGlPm
M33vs+EXgIZwkIbJlM8dLd62azJUPNEkCcC4eUh2Hiqp9/pGu39i4CzkFjycc0Jvxg6IMXTlE/vn
+3a0zSiRXtg1MnnSVcD2L8sJa/vBtDg+MQFPxC5txlatR9Qn09lNezS9RNYl+SPKG4cEJfqbX1cK
211XJYuUOzT/fQN4OM0/mUSieSKMNF1W2H0QNIti8qt1pfgwGLjJ8tFkHZaLOa9cTGvFCA+RwTgS
fN5jdMlEDKFTjmgO9TJZd6a84WVQySIw67jZyGEKiuci8jTTLJFV7GYKk6dk8qToGKqoS55G1EhX
GEoIJNLCwgoNn2ULOZCiP3Dd+qCQdlChlHXYo88THeu9CEzSsbLEjZ8ZRMs/jAv4hsJFj6fOLGI5
wbJUL4CYAcJ1LKuBJzS3SiwPRBw+Anll84uLitvSS2ENASkrLL5tf8Q/GdFdMfuq8TKeHYyuvAyZ
rogwChNdHgxQMPD3E1AwHKAK7BuEdns/yh6DSl4XHyMiVcpCTHPypkkmE840KjovWce3ktnOAqQP
7u8aEp/D6IztPQpaWuCgith5Gi+F9NFasC220xza/4reIgoFr5R9zkAC0Gs2CjglvyROmz6bBXy8
yvdP4zgEwT1OHcV7rwRByrYVWOdZmCreOlLU1aYDjaLOlYiCA5FsdnscixIKXjBl4vtGN6X6NV3z
5/pjsKskURirnP3CC6vXfiGKBmrCriVCbTxnwvb+bDPQupRpqO6AQHgPZLQE7wmHOS0sc9CXPqZJ
2gqkx8T6Aivb+1UDzCbidoXcaX0CO7WP8GkNg1anasIdoksRboOKheqGsReKDHKO9mNbjs8O89Zf
SxevxASDb0kiZql42XE0eJBTzPwNWviE6BZNdlw4M7LadnqGtBKeaWkoPBJa83fE8wQ4EI/KVA3M
fFyYbQSMc1U67judIwMGU1l7Ku3oLeumv9nNsx3ZKTR7cmC27lXRoUVmTymBzYHpt06f0F0QvYoC
If3nDug6eBkAV8ufmeP6HajTycdGupqI2m7c8ZFEh3Xt4xAHDveISfIa3uyKEUUkvtt32ftoF6ex
I9McLu62Qme1EYPEtgfzkLjFxNmhoMLkKlV+cPq+RBISDnuHUESwlLK9x9MSPCrNCH4dk8oFumAe
d/hMPhA4jnfMre1znqjgaPuh+PC0jk9w8ki4Cq2o+VxUG90V5qaVir2XckDYPthR9t9MY7+38Vjj
qwU10iCwKSMW0p5ZOUV4CSdnuhMQB9dlY0vIoTjY0DSkLy0LM3/lafShMBCvjJfFGwPB8I55XfOb
xMI8hs2tSInvwA4BsETBEZ6DUqgHKoCwu5VSy0HflPoFVenkiPAphf4KJgpuQiUCpCudqrDVLx60
ihLYFZDo9yrs/iL26jvANvHXDEbpX0wWN52x8R59oIa7IlbTyg2tA9swxt5VyIVtY865DFJgOZM9
F09WN6+J5T8NlJhHAVtl15ETeQ/UoWCdyhHFnuuQFLhK+ii2drWTqlXOwLrbTEDl7/5H0XksN44k
WvSLEAGXSGBLEvQSJcqWNoiS1AVvEiZhvr4PNm9exMRUV0skkHnNuZUW5YXLLBqcf8cjTMlWKO8C
JTiiDJuYCefC8cVaitnd+C384mJkyLTiiROiKOM5kNQ7EDDhuoh3hd4xkEicxZ+WVsSmH5x3H28p
xNYpN9TXb7IJokdjsh8ySnObgc71HlASP6qu6HfzIvV+noJmhxJchYsBR3QQXfMNwq/fE2ft953r
fiQzdUhG2bec4wFLgi/mBIuxEJjSv5It9c5CEz9uLSa02oi8nW5pPds6eC1imHHMCEOE8b4X6o9A
HXXlXCRB6lOVJN4HlvhFLATFrTZNWUgWaKqD9Wee9a+t8ocOBkKntO0goZrq4kRldnCkdyKt6u48
X9RoOlFyJJpchHGboCLWYt7XfWs/Ifn7F5HOF6B6aM3R+ApQx+UstIQ6cecLOcuvxBoktZsWODZp
5T2Zp79AIDHYYvYkiXGCi2Dka40XxhRDFzsenwYTLaVg8p2nhHlmjYNUz9TIXTu5Fh07Z3bVRiaV
+mOROd6PqoYOrEZSwxdmOqW31ZJ3A98MoKyWtZl8IrwYPOIAE8l+Vmu2geMrx9m5cMNOA54YV04e
jydS1G3tPSqyn+TRrWRnsoeLrMZOOafVnUULmjS83R8pixFNGy29SXTxX+nw8en9xbi3nALPvtl2
R2Au47b10/oaOf1bgPf4ErcOUlNGxFGzO9pFzqGRzvRtmYLrhOtfJQoYdzCQQSAu2j3MNaBalPWO
UI/yxw5qzKHpjW8NvHjDrFZPSJiuhe95HUsZPIqOMm3lN/OCpETyYqyZoqf2amr8pyKw9CMBsgcK
y+yMCxMXx5+rOnTcOToV0uC2y8k5PSfVgLwBIOAwStPCwqDEUDICADkyU+zXslTg0rNlOjuzmDs0
vD+0uvueYFoh4GlIa+AyThxzA9urp0BqpY8K4tAesJTaqaBJ3xLL+AbWPoxnPzVAZ9KO/kfc2AQn
A7f6QOa/JjedMvJtVJPYLy3jtQin43TiXM17sHaGCzQb45jJoXliiyX7w4WefFSqXH6W6G1pM9dP
TEHIq+3ofTD/uHXqohG19GNXwBggioXuYU1N0fNs76QDdIvMHPInv3DEJvBt487rhuDK+FcRvMkO
EwLhH9fpvV89+GRnrHietzqLO/uE/cu1Pv0zdG5083grXdAV94QJ/AdaDlfhSLZWs8qNhx2ewUel
CeLzhgVP1XNNSNn8KaeCGHY9UCHls49J9pt2kkR5oPId/09wNpOlmS/WUsUfqcFutR/ZcotA57ML
5P2dnfk/NWr9rBJmzF1gJEgGxbfpR+Q+kuXqs2BwUw1ZLzMur6pULa6onRNezs2wZK5nu5D8KDZC
+M1+Hgf/DVuYNkcxcKUcWDA5ZHbLW0nJ4OqvJvuQoj6yrgSUI45N69JMLS/ARpSv+CtszvK1nlyz
htuR5G9cr3gg4bhRZePx79bIAZnAYwI76pXyhod/i9djI3i44iFfBnV2qt7eE8qvX5jmjhi6ZpZp
Z5uMt3sxBcuS49oXeSrWyof+rTUIxZWV77HtV8NLaiRnKROXWQUrbQT3+T5Z+mwO04ev4n3QE7Gq
KNcskzPBXa8aXGi7/I2duWnY9jAgrkiOhKjYD32ayfd8YbhlmrObKTxeWaoV52qM9kWbf3dGAeIG
yn8AStCb+WXSMqPYFP92xjJcaPTAXRp5XsN10Y9uEDjI9Gl7mJN+/Tt08c2zk/Xl5zniavhxd4it
tHvlVTqH5lgDAnHLvviUnuf9mJOV/ZAvg6iSpHXIRl39L5LRU5pShgmHof/snOWmvQxxYcLF2vYM
AySL1909uzkMPdwS2X7HZJG3WFUZhanJPI6i0lfMsXVAegW65Ng1Y6JDQZRxyyvkmxPcGSTpdKoX
HjQuteyT3c50RqY+TjddywjboJsyRIKtDmIwfXpkw+p3NG+4QC9em0c0QuLukptV/tYt+DCD1Ax4
opJqnMM6f6sdnqvSiKm6Qv49Dn5wAMf+H1r3Asq6CwuYY5c0J1+ZAvc+8TVxH2ojOUwz7a/RqaJs
1yGC79rKhmidDqOBDYyvIZq3lizOBt8crIrFoXcySyCdgt2e3F231ItFPNKwG02uzVCho+5P0Ogj
GI4Sd6WsQc0ET3lGHUtGJDAo87DLJef0xHJeduH4FR8mQhNXXX0S5SGGPbwaTJV50EUaWkdEFFDR
F9gmh1jWPgfvqtMstUEYNSDuHYaRuGE15kezU9ZeSbd81vQFwzpdtcKsZAGqKzgMl94tdrOjRYGP
aunU/SW/rw6Oa8x71v44fNsSVt8wNA96Se4+dBqOJBCdS3jOzSqD25aov+kopz9d3r3wBbJY7Sym
18ol8I7LKn64prPQ4FCrvudN0T7YdBFZGUU6tv3hqxWCsstGW+k9GW1S1F4Qr+omh6gc4CZ0bYQa
L22uQa9vZAifG4vQ88xq4QZmyXegq/oChqYO+znhtKjX1fEc4/jSGo069V4a7KaYBqKsOLel8fdc
trwc3cndE9R4Tazq1jQtr1Kk0QkIRyyPI8eh+4CbSU9oIoWMD1WMqX/otDReqDuu4i0+tU1Ad/3u
W+/OiqfLAo45RDSLoyGS5wV7hyROXu9istPPRtQ/FTmUXQ4VZohWY4aNr7JfkxwBjxm+uL0I8sOE
gBXyBGkhNhFRCpm5FCzQG8NzOgyamR9aGxtCv1lMkmgd7Uu99LMRdFaY8FpHvdUlnrEywQDsNX/P
pnHlnkIJN70YDC8XYODbuzZ1q2ObJRCcIhgznv8v6pKrS5Ya8in+TO7/5TrgnRboIwd7dMSD5NF+
MDIawBOfiyri5QjBxArJ7HKlRSztx30T+eOrL+J6lwo/e2X74Kxwcx4cqZz/6NVg1Q1Z9OlQ1V1R
ezDgmsEP8dTeY98caNlyKfLp3swTaZ16QVEPxnnE/iINvDPXQ8fOiDi1UsxnSjsO4jMI4sfAcEdU
dlgwucNUwnmhF/1QwM8/ywV0Ip/cRn4FpezureE8NtAMsLiQ5k8k/sknJkGfXhIfIr/NgWNDpj27
LTm+yTCwKpDx7XiL2jLdTo3VfS5YdMgfDHBDpUnP6RDH3qkUpFRr9BDO8mhi4KMB9cHu4bppF4lz
oFlV7Piu1QdABy2NFrh+LlNz4JklYWXOnSwmASHlhzJNxg2GHT8ZURifnEKB4VMd2xKTfFypkTix
dnluyETSLpl5NV5sOZUv7hT3b1oJ9VjnsbnvkmV8tVgDQL9DLjp3HjqFKOdLoRnUqe2SsyH7wP+A
WAccJ8e1UyUZdtoRCwSAVcbpUOzZWWoeVdM5+6Gz/uZBdRZ+P/5o7nAXCoAWz17KLxNul9P9S/hB
F4e8dD1yhUrBBUizJeoPrDuMuKtR9ER8e7jEOvaye4FY4+5HgRp08qyOx37DlZmCJyrEJmm6zsKa
qeW7oj0RusxFP8kUQdpYepLeBB4rl3dA3j1L6f9YQ5qgVbXOoYCnFU7eTCY5twMBl9mbQper137h
IHGofb435SAhKE2UiGK2f8ivq9WvMydgOLRuCay7+fKr+1T9nUv5O1eddyh0m4f430lOjrDku4za
dlxAxzxnojS+/KaOmJBa++vEh6mY+jZ7vNCOFRfTYtgAl/2F3Uu/0uZts9LVtjkLnAcuTv1W9YzJ
8JeHhpGs93ru8vW5q+OGbj3Fcjdmo40IdW9vlyA7iSolLKdaTSR2VlcembAISIsTxTaH+aMb7BrA
EC0qHpbMXBavg4NVeZbjmBHbaCs+ptCtCCv2CZ4gAgP7MCk/kT2BHU8eIAd0p6IiIrT1CJAdSK61
2Jpp2b6zCkO1F6aMK84l5IN6fJTEs/B8jUEn63mM4ISm8lqnBPHM4boQXwa84kkRLmX0h9P2cnfp
UZsbSur2EYlKnwbwCq+UliVwEUKB70pqOP1EEcu7qcfxkCcBkcue/7lpdvE/+JNDGDCFeaYS/0Vz
ozouBNjXMB2LsOW6y27M0ET3EFRUFTqydu+c3vtLPkEeI3yFgBdoK75FXuuFacDnkqg7AY1mRKu1
s092YrpzojHwueC2YEsldhgl++FswhvFTEeHxPjHXsApT4ghMsfHWgYW9jcdMrqyTuLbG1BTzGWx
3ejTYkFcQzHZoDnkB4wHJwsLi+AGYf7EerNz/Z7NFTLkPMO4ofbvENoT6l+XlGA+gZSiutvhKOdb
zs7uZkiIGfH92U3V4D+StfEeWpK6QIyBNCoX43cWbCrxPvhNncHaR+Wc4ICN77HtgHKFMwdJhjvc
SS3LQASkySNUOS3HM9v0yyZddLHSfizrMpiJfOg4CB+phjhs80AmBVfPlI4CAEZ4bTxPVkpPCzMo
LBhmX5x6QUU4mgoXoAqS5Nj7irZ1CuHbLbpg16LDEDPlyfvF6Yowe9S7b1Fif/BTXRVwsrmb2Miu
SySXj8qFX1h3I5G21mZOc0mrJys3dejrmTx1pu7skGLaR2Cd18UL61+M/gELcLVz0PcsivGQKPiH
rAYDojlvKqCeMFkkT18+PXO781siPI1Zc1LK2Ctj8S1gnU9VF1ZIBkYpIx9jqcvDbD2JRtAKmcaY
fJQWYvY7mrGb2sk4RQYjq1GQwm9NJv/Ni/9fT5GfQg1kkt5g84qEUkHasncJgS7Ms4e9kDZ3J0H2
Ez4hLM40q/e2X63JmaXiD1zEGx00Ztw96aV/eJE8U/JkX8GixA6snAM/o14LPgbr09F9hglCY2Hu
p0fev+p5opk5n6icO1Sp+I+ZjMHMUwMNsGcyxn3KbOvck3w9IqqWxyzrmQixGenDwQt2+AM1NqdF
VNeOs8tEPOPuB9MugSt8kKaD/V2Y30tsHLRqWbEsoCyqsUDfSuzgeR7ZVZAToyPF3Jz8hi0qQmDG
Z8yYL8jH1oz4NnkL5EBlfVXdkDR71kXBhoyQQitP9AcOoe25XIh6MY3Z3Px2to9tOq4UB8biAltT
I3ACPJ4su+BOBU9ZYNxHx653LhRc8rEGGm4x2hMDQIqYezt24GN6FjX9Fbc6fzXsroHcZ8D+0pfQ
VtZKhP9VO1rM4ZTNS3kxYZ6/SKTa+kxYAL1Ct91Jl/UIzLT1o0fd87W9YejWRTjVOaSHZC6HcS+8
hVrsDt+v6qjdlPZlateHt9LqZcqne2abYmcr/U2paGq2syZtiT7Eya9Z2IEEek4pto1h7pCRigmy
CdADu4mb4bFMA36Bkyl+pz5ozhE6HbFGpL/WL94Mg+ZhPKOjm8TBEtDpm5bCe0wld8LRnqYYbbIg
3JObOXELs4BNFFEHRq1preLiL+y7irkYr7lbQH2zZKy2ReOXvG2z0bS3hBUY455H+53Hev0fp4Dl
o+FyOYXtIqcXtFb94i7QxzNq2EcLRfJcGOb7SsgOmZfowti0g1fizz1Vn2QkHO70HRal2Zw9U/kn
DhMgL/JJhsTNEexsRlqeICrMBZ1kldGHjqOr4K2U3wxHW+MFD3g+Q1bxiG75TX8kZjEGWB0EmDLu
qUepx+jBshao0r3MP+ey8P42jAnd3aVw3ll2xRVQpfY3NmhovkWa6aAtZlVMRyRiB7tEEggAHACb
bNz2LeMP/lBF3ewH7YaoFawlLhR19/wVbY5lWlCC5ikeLWdPRuk9Bcb2MPpAzNDEIGmBiMymfTpP
FFbKUeTbWeru169x5TupkJ94Uu19j0t2zWfXKNM5CcFNAH5X9NGOIOwUn0GueOzWkmhmVjZLd8Cj
iEKn/rwzqYkc0zKQj/WS/4EuHocLdWKqcVKdE699LLvltQZVZWssI6BMzNMYS/tfH6MeBrImi+2N
0L49V+IvloWx8bxSgYRIxLD+s16jKi1+SqIgYaAGRQ4rDRZKrEa+H9rIPZrwnclsFvXH4mUHNy2f
vCT9l3s8BCjg08buM8oJ2BC8v5pRrbMYQjIRnhrZNk5gJmUD2N0YHmhYdQhoFPy68l33Xo5XBn4b
HZYHbEuWaW9w7T+Z2skfFk3bvkN9RrnBKGqi4NgRITvm3BIkDbf5ZWDt/YnZ5JoPzYwKPCi9T4Ne
XJBvuDrLcjjUtJmvMYCh/1KYAsCEgT4hJwdcPwq7vsl5Do640jYJLEroy6TkvpP+f5LB7wsjQBw5
IKwfeORAaBUZPwS+xns5cUYg0brQAvPqzwYnwWeGdGF+ptdiK9rBOta+/WYFU1HTaSnUn4l4Dv1d
SFLJvkil/Uyy/JkRB+fcrbiEyPYf/cYQj2QEcTMxltmptXKg9Un0nOBS7hi2tOWOJH3PEsjgBCEs
yPlNDb31HXuEgG2fftSQ1datGSzONwqqs3msgtbbibYub2WQTTuHZtMdoKEI9jP/dbXpHEfDySbk
dMHkbN4dIVW71zoZX3Jd2I9LFvFxddLsSDOyOHMWxCHxbAriwCtXX53DLdYR+86jQSbBU0Wv76MU
zd++jd0/nGP6cx7PxqHRVnYJkr730DsM9wBky/pBxE/+M2eLwDsieTF31YOciofR1bcaI4kqfUBl
fCzS4r5UQ75nz2PdWqH0tA1Gz4HFazBezVjVqeTGy/9xK7DTLEnjKjDMUav/0hQckN3yWEeI5YVH
XR6XsELO2SxVBSR2tO6tmvhD+M6y3l58Wlmn9iO3lWxrmmzdC1dG+3GqmBFjwQM2R8CyIc7nKVGw
QFGv6mWGZYQhfawmK46odPSOcTJ4mtMBq9V472xlTGgwVnRVqrKHY9bzu3hZABeB5cw9bsYuwGkG
exjN1LA2dmyPklCJJI67C03mIIBHHqwuIra7CJ4LaoRfJhglQxXXNENZDfasnwTX8gYggbHvhh/F
v0QuxWkoRmng7fC4q0z2QcKRJtzNJ0V2gVYV7PkEFk9zKX41rb8wsmAhJwKMIa2CdjPybctGytOz
p1lUBz9R/BcIymR0RrDhezSkf1kTI4j3VjEeOmEcbVEW1PeqZ4e7BUl4Kg0IOgw2xE1C5gVUGJaA
hQlieYZ9cBrFD4Xm1AuodTq7bAahjjYTKCqMzT2RPUAaU0XC29Pe9LDQ10ULUiJCwEXyI5SIYur4
AaSsyquPcY19QG7aCZZX0XeJF7at7L50Y5YFWw3lnO6iiRDslkYcXzrCEYN+B6ZE2MatB/MqWdE+
B1luBC+ssXmhtBQ41gp8SshetP3Pogz87LlxpDcT0aWdJljwmXQw9zZ54joPKpp7ltcIfe+zIF2i
Awn3qkUDKvW6OYhLn089+slkd336wgVwckKwmMjZlfLLXWdM2adI7HzvcIvwvriPj8PJ0M2Y7V2z
Y4oUnhYJNY+n9sWeU/Vct+CpoB9H8gv+vSyfEgRM96UTLr4SkIc6eda8DOowiIKmugHbFlz72JEe
mrOm/DnttcgMsYpoybVLmXJsxjRzXvA1qbY4Zux3G0gobBBuuYfE+zSisIxMw5A0wpjNQHSzFFd6
og5j1pXhc8afxKxHxAwGfnGqEDBOpStzFA9SkcR7aw1FK2WT2W9cTSW74A62kc0ytZfZs63iZQLd
Yhz6VI5mtLG0qtFDSGmxk7X8bUvW6S4u8KK/VFTtfVGJeLmRu8zasI26eH7jqEaBH509rX58txPP
HPpKeShcP6LaOCAgdaXoHo3CzC2W3vPR+6TXXDc3p7HEcsAOIN2yWSy0we2cwFppNohNA+TDHPRn
ZESUwVLb5Y1XswLWbI3JLSa+fj1SNdctk7MXgd2AdfPaOVFVFH9dN2PWnBib2PGKYPc1yqzhMcVI
LK4xuFqSNATDTkvWlu6jVYPjfWArobpz+cvFkQvQyGM3n+gNRxaY0U2S8Hff5D7cKsgxA+zHkdfF
jJzA2zIIyoJvq2szMzDIurF2PHXST46HDpOKZlO+zW0+qA8AdzLjN0g8HiyBPrRRhvGuGJ+NzmyI
mdapTPp4umK0z4K9X65bW+D6yUddtrXcjdFAhUXzg7+WqXDHM5mzqoMk5/hHImCd/U69l01Tl+nQ
g8fZ+CdjoeMdM0SJn3Ry0+soek6oAg81BN6Sn2HY9LditKqjuZZJapM1qo3RILEjaHhrtB9IzjuK
Ws4QZSXj6KvmxDo+e6SPeYaxLu2UhsuUS91V63W3HOgweV2Ujv8mCs/1rhKJVHsCOFP/XRg6iL8z
Vs7Hs2mPdn4tejmctIdiypJQW6xd9LElk2zE0bkhcWTeiWZPdwqJwADbTrOP7ZULUHuGcBJuP4+E
l2zibymPi8lJiX8twh3Sa0UHLns0S5v9xni2s7NDZLyBTpO4uGTclXWBgMiGw7EyM4K+lopzUjJO
fI91wDKBKFr69kNZsBLZZ/PVIMTdYziL9MNYKpR2t2Id+aacyCAA6wDR8lj7lg/ZtPgfw0B2eGNM
jMZHSPDvqmnErpoi8+7XTXUSqdf/je3Ak/BNbGERrqQXdgkWKLNpCt8W6t2sq4FFVxQP9OKsTg+I
YszzjTo2k4PtUHDgwU7dgCcOyy59G5HZJs9cfzlePDicFDJN6W/Cqz81sTn+MBA1fC45imZC5a0Y
phByOHpoG8O9WWMXVtScok7ZRLqKbiERbiqzPmdgOQCs5vGA2MbQSzlhu8CUBhlEVd5Z7OXbGkQ/
vrM+EXf7bKqzNeaRpGx4qCn1s0M7mu5Dy1V8uTsWMbgcwpGsNvRuBL1/dnmYNtKNekpmthjIkTHa
t7EGg+WfqkIECjVeLRos2n5/6Yx+cBE0Y+k/mlD5I8ASqf2n5jIDaRGenXVIWNY6KzTtiYypbbwB
VYNFwFjH4MN7XXnKyba1sKu5xnU2ENmznxPSV0hIGYPaRRYTKzCjeh23tio4eA7MYGIKvLqnvlWv
uYKvINaA73sztE7wT1MOHm70TWt48kJTdjEwN4nCPFpzZyJn1qYsxNlny3VfR6Qmt+0AveqajoOt
2VRwquTU+JwQjgM+f0hisX9z2hQwWhPXXF7XoM1JuhAbSOwC+GHISv5w/O9Ctt8IFcXANZ8CG+vy
0lhE9+69tyYM+7m24ZK2WJtk+1gCehyswqdzndIAZy2LqSk2BKbSdmradzogvVxU6qStNRhorkma
fdYEyT8WMiz/EbnSKx+JW7qkQAPLV5SBLZR3pMhMSMpc2cirRyZmb+0dPE95c4I4wVnBrtg5C6zV
HYfUfL5OPS/YJ7NuUb0IGqmLLMf6nX7HxFGpMrqPwrRVmKdlY31ybitPKacTnGcRe0BfCGt3bw3V
8gTjxfF2ZosjebDjCAqXl/inrGyjXwmqHw19aC5gsqMzo83jVaZWCSmHv4HLonHntMQ7e2ofGf4e
pFBBnKDjIobZxX8AxXOSAl6A1MTjuTome8L03bRzEwEYkAyVS3zMcTFgaSsmYWxRFL5UZZCsixf9
sPgXz7VhcI0D3ZWezwLlt1oMxaGDPoBJVEnzza9WcDMQLKRFe0nLMMelLLeBmsHl07jkHlfwVNlm
WsmCtbrW2Sacnd/TQQY3/jXx9UjuDmvMdE5uEnPL3tiD0ycHDt4dIWJGN8StJad7MnyMWYrmE5lD
kKdk3WIlTCwLZ353LNd7txNtPedDjm0+rosED37rtP2DydZJ9dAjwUQ/JQ4fTw5b8jyFR8ew1ZEr
JoojWhMrTbFMCyPdBdQo44LXBJ/fozGmDq8cQimv8VTKq5T9aGQbxmuM4mE2ufNAp0oAw08895tN
Vxryk5OpZTybJjbppwlR9EDUqXgfKNSNP4RyIZ/xPneST9lzPDmQY2/Ge5XNCfMvkyTL483NvGsb
xkBYvZUuHR1ZPzuAamea1dxddx4LOvzaauoVl6XMNPmvldn6MRhtFnIpbu58JiJ9palnv7I9wgK5
yaXhlOKuSjxtEX9Sm+rnHQm5gK8Wv/LoEsGRpMnZqBAMyMAw0mjIrdNNlYvLZIvEexSaC9IZDGMp
lg04lZk8lIrTFSDh0P1/Q9iIiWs76PFzFFCANZPy17N8/libEGSInzU6ZL44Qh+j2Q5OoO97LH6+
JqE5Dyq+OBP36W1Ozr68ZcqD/YCUxdm3GJUH7rC3sfFsM4fzUUuvM0h4CSHp1Pk2HVzZkcmFfhl4
ITsO3vQVgCd9NCx+e/YO5Xh8H6recKody1fdJ6xsNsNVw0HEoVPRXeJeyTMCQZJtSUKsYoHn8oFz
M7elkWjBnPQ3lu/a6Um4nhWcqiyV+dY2eGNs0GCJIybSG0PqXcsVCXj5jDvLbA/DrDykl3ZmDGhY
mLKimzZuCe+51wpgHpw/kVTZLmc3dKHAG3XGO2nP6OTLVvIwBFvl3Gu7UtNzSt+zzrYFdCJ6YrmK
fbG3eqtpn8tkHrEuIKFSIhBEUPkQKA2GxNEn9Fh9JZBlM5k8wxYxhLhK+C/BjqiygFCR1Z31pUDL
e7uh5dS8zWCTzMRVrDQoQFDJajxbwepR1YktGrWroYsEXKPlKOZhl418JnG/2J0uWOHm68D9a08p
MN7F0yC+M1r3Dz6f0iPD3LJn2G+pp7trmOjBaowAofc0UAAKF5lLvb5FkPecYGp3YoYrV7SKTC2p
6vEbkyhJfvyGveEHWtIFxVObdcC9jZAZkcLMurx/TtwBM93p/ao4wP6xxB2NHHr9KJ3qkKjIQBNQ
UUk1jgm7RlOWP3om7dIwq7P6QoCgCLUy5TGeiJ3uyhr9aZgEzClZJXJlTsb8mJf2gSFiztKxGLsu
JFjn7JHSRzJXOIEKLk42lK/95Of5NTf9sSbgvpi/QaKsX4QaiL614QQW/3Pgg1+KL4zYLS0gm3jq
wYVvUq/EWu4L940mp7ujMjGAE6uMi0nhmUMd2mBt7JrCtyqYcEUBCSQCuUCOx66iv8vUjaGG0jG4
4MjiBXJnXxn2WcWuufYU8bcH6mhvXmE03l+zS9oHAuEL0KWmPhBPYP0EGylzyP3Mwx7K2ITZXw/o
NtAC3YSfR2YPIYjBlltN0/V7oYioo1r6450TXFa/wW4jdcBbVku6gz2nmkbMvAWU9j1/W7lkN+d6
IlcO8T/e1qxnkmFujDl/Zjh68Q964Kh26no3Eke/jq3mtVibRUjvIGT+TnqeYAJWkKayNTndNOcF
RBl1cGnaA3eCJU6fSYW37jMArZE+mKt9LuNBYsCqYdC6GcczXMWkZZ2v4tjzCjuOe9TO9lYQZh0Y
IhReOuC1LrwdO641TZY8+T0jhJtBkyXMiVjnNb05EwuKqRAmKbuwkWP/n1usPniGPHNupQ/nhisp
s1d2r97qNA4OqbActY9tK/EJcgn3tZy64KUf8v7VaoPkvwmogvklgDOsqHff+iV2OJIyz4V+4tCe
gCRJJgIJuVAjL/IEvE/Ln9IFNcKp0cfJqzHMxh9EovkexJkbMTThw7cF2wf56xrBk3uOuKz/p8wA
sYhngfcKDps1pCIfh/lWAEZ/aIKef3mgCQ6Lq64u49BtlGuzharYfxq8pG7D0qIYunWtYr4YGfYi
K6SWfp2SNvkbkMCy9mTck/LJb0wKJVFAKytEO+apZk6cI2LSx6/gKQ1xnl1/mDj3FIC54VqJugL1
nTOQgvOBV2cOQfBA16VpGHZVjAaVHlLZpSSCWzCtyswmrZPEtcKB3Y6L3WBAA3BjYxsvj/deSBww
mp4oBQWfNEGKNyzpUYct7vVJlh6Mf4BA98XGejlzJfXKc4zz+Z2YrX73Te0/0GgwZiQMf2YL2wYS
GsTW2H+xaqnG5rIoNKGaEBXvqsdU4/yxFmw0+g8jNwRUCPEsWGZgBiMql4FJeAzM7YJAxmMdwrlP
IMatDXWZWM+ttxjzWEHJ0I34ggxVMecrfK+FNkw+b3rUVqBvWvXy0U7r8sWDZRjdjClnn9aO9MRq
ciP7wNpVVtNx7ouaoA5tqJcJqH2VHtOhEe+Jy1bdCZNedq8dpxdK54WdWLuADRnJVbqBnruhBzmC
mDFA9VtMCx6j1k2/RWKpN+G2AG4ybf4UWRGcicGof31q9tcs9d1LU8RxcbADzUBSQDkCuW4s099y
7lZsq7PEmsEdw3uUEebWY5dEScDdkCPxZRZma1/JPHfq6Gj+jUlsQTYKkoqSVj35qYKGbHvOl6t7
40TJvhvf6aQFJrI7F1Ig7i2t4/9qn5f/rXRLtF5ciaUOfoXbudlDMQ4ZCpMN3oshAV4pBO0iZ+L9
YvHu31XMB1ubAPDYUesl1Q9cO0hT04/nijBlGQhDhkybheHghZPmyfMyMrHj3ATsnM86vrcUzYZw
mK0clPiSOM6NsIsxEEnlyH+emMzgnzFnlGUixx8fNa+HZ1su8435YK95Ym+o+FNVMZLqGMQexIe0
SSmgrb87ALUklSqazLuO+otxd22AF9XRihkOAe0+t0HzbLgBGGQjE4DzNppnjl2vs8AZ+HmRBCA9
ZCRqUqly5JawwTgdDegdjZhge/H3PUeQTplvEM1Q6g8DRzBxtqJvqIchR6VTfERrBhdtO8vq/LqM
nF5NxdOHCCOCHDLSnLzHQOUa2uX10u7w1emAI6VM8s1lEg0iONGR7OoGnexTeIFAZ5oNr6ygvQos
pw8vmkB59DAiCpSSOuaSX87MpGYwHcBGTG5NxxkAPDdLIXLWQnrqmNZHWbY92JZZJ7H5wDWyJ7pX
0NbERHdqN6cjQXGEqJzvLgZqPM1YfCu0oRPn3el/zs5suW0kW9ev0tHXB3EAJIBM7Nh9LkiKpCDL
sjVYtm8QLtuFeZ7x9OdD7RsTYpCh3V1R3dFV1UkAmSvX8A+8vKZwjpmRw9QI6lHDEE/Zt8KRSYN8
CFkJarAInzhPC+24/I1UbnYIBrs8iIqS+7e0l03SYdBxK12TyWRfRtnPMRZmTHFvzLseq3O5w8eb
3Th0FY3WsMN+7a95gMF6TAvKj4+RJsviwTS1rtrXQMOCrdHnVnqrNaPuQL+2cvs+CRIAk7jxQTzB
s+c4sv+RxRSDo/+2gOSnB5hshM2Y0v7OGQJUdKMkrR6QreYq95NyvC+YGOjupm6DynlOIVxaT7AX
sjTYAH7SboC2ASMsUbIC8OcOr0wC0WKIXB2YPB2jACxHqZn3Kan3i0EOkn2e4zx6cujYUrvRN/6J
UQepnbKC+rPR1HGxw1tB3eWc62/QHWc0k+Hv3lCQ0SxilmmMycam9BhRUi8y5y4qAv4CKvdoC+K6
oBDqbLS6/Mh4LUL7NJxF5XxxDDkdkSawYMvmmBTSzBObTsYo/OZJdduIMtEeGmogIByGsMeHgnjK
RJSRQjbvxkYGDqgXVzxHSAGCiIrcPPUiZudbF2ByV+6GLDbre9C0UfYtD0HPfrccp+8wMQT0vnX8
ph22SaRr/qdQgyDEZN0iQ4APW5jO1wJJD6ltAvTHzFdIQAzJAHW5yS3go/LeHC1EbZg12D9cHOJ8
KEk4H2PyQzRyDtpM8yKjyqF5f68ZfuL/dgv6VmiVEZSR1f1e8kWdI8eqbnEuyHSjuhcNTshfepsG
+D7uzNKAhKlLecM4CuZc0A7zDSwEvIclcyjkXlprlh/UhPIB8hSzvM/xWJGMgSZaH+5NSj+H+Q3C
ls/0u0Lwa8xBSUIUlHyYUIIiqoAEIZPOixWQoVsC2uw8YuddBYijaH5DzlwyR0yx7RMP6Szybekb
QBpJGMNcvTR0qajUy0yOv2ifA2Ol8pxALdBuLBPakFhijf1v4fKEW8OK6FG4Y9c8J2mYW9uMbtDX
iVjMOFRzwowMbBqfG5LrT+nca5yssHpFR8c6VqXRzR8qu6csjZB73TvILgQvlqGPNDNmI3F+UWNY
kNcYb5lPaVip1xmLiCDYm+aMiMdI9Ef2QxoJuliWHz/nRRH4Dx0c/T2WGQimN8n81Bmo7y0ezX3Q
vVhjaoQ3bj+hnYplWZW3n7l2YgDPWZYXr2YVcDxhwYTfCDHqazMNkoZLOmNFiw+59cnQbFeHjFD1
PR21dAYwkVnW54n6QL9tscb4XqhORa8AjFAwG+06wUFa+eKxL3wTnlCVUBKFg/XVxKjeg4cMp5Z8
1Q6eW/S61GfMSam2ODnuj6kf+4MrDEjKY5nd1cYCuadJmr6SwE5H2r+wKJVw2hvMmpFKRNi/RQkM
2MB0n9lT/QpRIhqfEpUOU70pepO/c+mQ0nQktf3ZMstekPsOrldo1KCc1JUQ6/KsljczFTOEl4Ba
cDu3roh++whOfhgnnBo9I3YLZnVJ65QHs5tJQFHlKw9h1MUMZeoKfReTpBUaLVMvfHxHx9rmQ6M+
Yg9Nyg0DhMluUmTqGyPn8nNnmT0KG3bWN/0Nr1/TP+SuHOpvBvo+2ssASVzbzjC+tiVB2ro1pFGj
/1VIrcePQfThL0l+mt7WPXoRJn4Y8gPN7L4+CgjK/Q6RuQxslNsk5YNy1QAbjkpLs/+m/2RD7NZQ
WigfUzDTxY0hJXxEZDFRyIZePDBetbU0+CQ01N30aMTr4Uabm0o9BnENpZQcxt8y4kT4A+kuZKsi
OHPaDb9PlvfloBfgjxWRGT8F1AkLn7J+58+2+jkzUsKqmVPwEiC7Ac4iQXcZPoWGcSZZoZlumzkb
3B01kSn+cnMIvFu0k5kSo/ujTyTDYPOZNaFggLgQTEDaBYzInkSrYVNRMQVF99FhTDmY2Y2NTFfH
TElSByDGBebEDBeNWqm3UFHo7Ab7QUDS7hEwFVvBNO4ZjLye7GOyk2VCrk/qR47gLLJWoVnle4bS
PgRWrGC9cSjyl6ytawYecTcFICsX2U6qWxB9+5AEFYZvh6gKknpB+r0jgo0PKnHN5M6Iu6ht9vpU
Su21RHZLfis7F13GNuDe8VDdAp1XGfx3mni0T59ROEhJjEmeH8yx05N5YwlgXL913Yl5bwQWF0Fi
dNnmI3D+ViHEwif+WiKAPb/CFnAClHTiLOyeClwDn5jdjgEWCir4G4HtLvlcVcpC3hukwiHVeIdk
xRK8E2aetvsdvycDDwIRTT+mFn/jMA2YskILFRs1BWCwpR5QQjCgWHSTgiC+L7ug+J36yqUBYNj8
GbqBs3dUT69pGX9PHvBuu36to9H/zQhPFT8GLgpMI8F1kx5pfl0/50gzoBxPD/DRtytaAwkCQdwf
ppp/JFpYQoojsYPYhyc5njUlQcfugKXeO6M+HNNZL+/qcPDbZ8A+o3hcRALqQ2u2SBbsyq6acBPp
fOKIFcKYf8KuKAufGDGZrKkncE6FhlvNAbMK5zfORBSisWpDRktxt69cJR8qq09uTZlUN5UR639J
aH1w6UHmA0fD16b64MwmPlW0xQBozRzJPTwFXQdEFc0Ho8gpgjrOhhqFRnvH8mmp0HBCUEO358+1
BsxqZ2X28DUPstE9JBhXTmg3+S6eCSKmG7FFkj3HipDggTwDKv6+Oc5fc4ZgAEWNfI4naBDc7Vtm
Us4ifkmGselNW5XPDOjUfBtAAE0oeiaF5BpxsTqGdl8zOprKe8aReQ0lx87Fzy50yheldYaFcM80
2DPAG41/sM2n/pOT190HQDzyiGOOBncnMQFc5ANSBJMr3aXlnyPx6ub9/CraMkLESh+HVx0+tE2H
CXqo3mds4Yj3ah1JlgJMCXP3iQET7zjTVKwRyFwbeie+XDac3Cw2iqfALTMM9whxQCW7gvzaRxvF
A4FKdzFAITu9Id2awWG4Vim2CSjc/FB0TEEDMMgW+ujgC4+ZM9oJ576v7W+gK4u4pdsQV/QF5hng
pDha0A1YIZ70UH0GARvdz02WFggbqF771M9qwNCsch39YayMVveIZZAIqcLq7zXeN58SXSv9L7Ls
NHuRnDDr29A3zX0FEcPDYnf6aFkTM1ktcu4nSqvma+8wg93SiTN/0WUpohfcGOaXSpNkbdSCclso
Xutn3BGjl4YpzhYcbGn/YvYwlx7eme5d1uGrs0Xz1GUOFWNEBJUYZ4M7JPeTT9wLUJMoCYR2E8nK
ZXodZ/Aa900mZygsQ8QRHb0KyTxEgC06vzjf4YmKk7ThYO6AFKo7xFsjJXswAbr0MCiPSas7Mt4F
nE9S3czu5FM8UFnumm4eqO7FpH0q1aTBM86WhvaHGTh5cBhimDrYKLl2/91AdjF5npoxCZCg0xva
EvbgQpOBaEU3OUBratxrPV6b+lZgZ5Bpm84qmcNUCi8QxOxL05/6R8gAwVz9LfW666Et9uUEjRJa
VDvStyzAreXTrq/CvNWf0MuN8f/2NUb7zXMkkMr70qqiH+8B6mhl8Msl2Y79PfMzDhiY7xG4/EF1
4I1xWMug9H6k1pux4bCk7gYpQhYIQRzxE4H6YE9Unx/p6at51xVm8T2qjaI/xJZWMUAyKmF1h5iL
rIOuN0IQyrcyA8IpjoyLwvBb2FtErOOEd+hU7o0cfJzd/v3vf/3f//ffP8f/Cn4Xn4p0wsroX8hf
fQIE0jb/+bdh/PtfhPXlf7799Z9/U4agUmlLFF3I2lybDhd//eePxwiPN/7u/yOSIGthX5U/fKet
qh2Vz3BI9dR4dUzqCdh+8LQhzmPK3ejuRPVSKyb3Y8JcKwKedPnXyNMfY0qa3HhFuHA6HXeZoJ7+
GKZ3kzNw739LDOAeO8Mq3a8GnJb2xuyzKTtgpAIduEpCUop3rgwp37ZNXQpHoNovrNOVTYsZkBZq
wyu5YnKoswlbFgdwnJRO8AFy5E/DR+Dq8pqGe/q4AsE5oQyLnjkacBJz99NFgU3RSpLgvTEAGZp7
JToH4cjWsrMN81hGT5uBY0NoLhvb+GSb8E4RwrfdlNtZSNpCJdPUHa6vhX50aNPGNLHqjqQAg80F
n6hhd52Mcdk/DUbnKy/IKGw+XH6I1ScTuiuQFFa2a5kWSCtXnT6DyQua7aDXHydp9MCTyvE76nn9
TWPqSHUJkpqvk2kGt5dXXf5f/9i1wjB1A4MVuphsFNuwll39x64t5iYJbd8pnpB6xMSizFX2oU9g
FkIjntst7WDJfBnH2dtQ4c5xZZvaZ1YXlrTYrSb/oZunq3dgZeum0YsnvxjaxyQT9lPQLDBd9BGv
LLXs+PWDCmWbAmCe41rWsoX+eNDGFBoDAat4aloqyxzgxxYyUb3vEnfc11JXL5df7PpzGqbFhgRv
qGz2pamvPqeNYE81Qn94xHUS3kLoLmMW+hgIy0X5kYY/cyOH9Pjyqm9fKKvaNPAtwyQJt/XTp6TH
wYMyfHssElL0zaw5f4UNHWymZtr8891rsU3pjCnbQPd0HWPYm5VOi81/ZHQuXkgU0S2BjhYt3SjY
dJcXO/M6LWEZUpmGxaBVrnaKBQncoXW9GAMtdH7U635MCxsHKSAT/hrFOraSaWRMN5fXNd7uG4uF
lcNXJI66Yvlhf+wbWwM8arqp/wj6yis1Uaf7WqDFG9BrwWK7QaI+Gub6R+YYr9bi0bNNmhafAR/F
ippo60B8GKjnXPRfPiFZ8uy6vXXlEJ/5jQ4FJ11oh6ajrq9+YxWWwdAgXvE4WTiTbMLMoS0HX9q6
yxt8H6O0qF4vv5Z1wGV3S5M4xT7jlRBCTt9KSLU8q1CzHk3ONsBA+AMtTQHw0Q4KzgIVqaPlaEzv
oZ+0+wiD3O3lH3BmoxMvDX4H3S3DEauNnvQGNJEukI9ON5q3qdXQSSpTHzBu311Zan2zEyOtBRJE
nAXQhlyGOH3YIB79TmWl84ignbsr4dXugd9TEzLOP+RxeVeS+W3gv4qdYfiobBQF4IB6zo6Xn/lt
rLZdw7X5MTpPrturW67FzAUc/2g/aoNronc7KuO2TNOvsOnJ9AukWPtUn3ZwZKMrK7/93FxLikWV
4krnNZy+AXceatcuLesRyAcTUM0e5W6k/7RXc2J/YCj1kII12vuds4BDVHl3+cHffmyb64mr0TBI
KUBbnC7PDaXgDDTGoxmTyRrxUIyIPoXzTkRN/9fltd6eJUdKHaM6y+TYM2o7XQvDaXw3GuU/6sAZ
93rjLgVdaB+ASLfbXB/jw+X1jDdfVYKtFJIgAyNZR0rqdMEMxEWv9IwpX6AZ5R3mhrE49kw8aQ1H
vl3vnXbQbzNsbhCRmgJs7uTsiNsJU7v5U4Pk5F8FYHuxya1GfLDnZPga2dziSBrVEM/LMow/uqHt
Plz+2avX5DiA2jkQ0tH5szDc1V7sm6lDNdbI78w5n4+IhtXHQsuMHRO59DEI9WuH8O16Qjcdvgva
vS5t29V6OrgjPNGTihGli01tPsBeR0nUR+yfqQUS42p/+QH/CWF/JAw8IaAlXUkkvRQhwF0F1R7Q
RAGKqbpjmNy+uJaWHSzLzLdOqI+3kZjFV22wEszgRjAhZdYmh5nx9U6niLmxTXO8crOvo9D//B5J
2sCuRNzQXZ1BI0VUpTPRVAI0k2chxp61+DXEpR/+7ZfM4W7rcFyEfvQ0PuSgZlAaRh71ycKlSHkC
y9OXKy9oVfD884PAISkhiImMVlanknmdAWay5ZMEWdpvUYUGqWBh1sQOtWP9AQ9JkMR0Z1E0wq5x
Enu70/S/09KMwl2fWYwbL/+iM3vEkK7r2ko31bJdTk+Sq2sDmf/Ygghw0r0bG9MTAlPTgeaD+K0b
dI0ur7c6ucsL4FIwXMcB7mzq5mpPJh0eOB29jrsK2Wi0g5FyGu7NxGHCXQmA+UdV1c74saa9/YzF
Zl9f2aLmEhpWW5Rklquf92+QiK2S96ZLsY1pwuYuHNPptsWnDnVQffziRvVHMn4LLa3wYTGv/ZUt
AxtqYMHlVNEzd3BPPeKXhMI4w51xIwFCoQxsqL+DHpWlwBnijR860dMkpDxGIgUOktFmBDf74/JL
XH80Rd3MB0MR0uKOob96+tEaC0FDSvf0tuSnY3nj2CjYyOiBO1BuDTwLHi+vt7pLHKUcy7XhR+sm
E3HXWB3r0KxDiSC4dquU2+swPelAjwwbqwDC2ybNJm7wK/ty+b/88zMpRUnKvS14TkM3nNXJdSAo
0PBXrWe1enmUtL3x/ZgQLWqtZuvY1XiD4GJxZXOsrmyeU0mbYsBwTHuRc1xtTizzpgzMJ6YESirG
hxkUNfvBSZmZHCu9rKc9ql+adjs2RtkytQfcsI07xj9XHl68/SGuju6IyYVqK1KH1QfOdfA9NcQv
D3sfffjAsC1sHzMw5RnXt9M1X63OcOD2dnT9diJAqSdDbK0dp2fZR3bzoWXqqn+hvWvTJUFKWI++
DWKxzAHRi+zmxxikX/JYIcvh73SGa+7PxkJ988YAt0/gCbtafyxRbg0pYyvwcqhaoGQPNroNSdPK
KcItOhpKQ79t0AfC3SezRganU1xoSyEa6ZE3dFnXY+IYAbHfQpbSgmcxoM78EgOwTz+RX6NJOA7j
2JkbTCTQ5r68Z9+cEQp01xYCvRpqOtNZXvEfNYgJZg9PBHBKTpMzIU38wdkwYkQSx5zLXzRW1JWP
tmyO0x3LgpwQgz8UX24JPH8smDTwt/Ejyzx9GNvPCOaWTxijBldWeXOlccRYhtra5FBw066eq0TC
JQZ0nnkANvBypnN4W1sCtxarF1g+l+atliG0iAl4CPcJz5K0zJqtDKfkSoK5juT8EOpKG4yMQQvG
tVZBYUwEopdYBHiBaw0vVpVG+xxvai/Hja9HZX7RgYyK0qPkra68hDPHw6Q15dAukBQX61dtoM5X
lJGBbwj0wq2T59FDhpbRzbDswhFixy2YH4lZJCbEKS2ZT5e31pkvTVEj2Fek9Zb454r540uHWWPO
UwaaMsgNYK9gQrNfWpRF79/BJsA2nWsSHK/urHKFfig6iRs5X3qGnoi86ejcC+VP9j6Ih+AVOD8O
AJef7Myh4YtKtBLJmRCPWW2uuAnHMszC0GssbHGsvrmDQQisvgNdZpt4Ylxe7txmRoPZ0EGB8wfb
+fTM1HoytYzEQm9wUq7RMamJbz7BYxyTPVIPWKWkJTobU1x+CHxGBJNqjQe9rn5e/iFvsgI2My1y
+k7SWdrA67Skt0YQBHWQeciomvirj3JUHmSdMflqYVg6byp8q8T3sQG5t6WCMqOdU9Ax3szK1oJf
iRz18sHvTCRXkWupZ0fbMN6wxa423MAUm4JcMvbiaB7KjzOwpP6hMiR0f1dH6KjZZn7nimORWzUo
HGC1CHRefsA3NziXqaDVTupJKiysVemPUiQm0ibdGAVi/feiGHto+x6JV8BDGABeXmzd/+Ee5W3y
hw2OmM7KuvAA2ZCriEsC5bxU5PsQbaGf8DyRyk7U5BwJapKSFBPOeW+CHagWd67+ucSSJ/3AP5o/
mQBi/K1UTXSPa7ZR7jHyNX/G5LDGlS14ZsdTk9F3l5wwhzbgagdOhQ6xt4k89DBnAVgbv1orkM2L
PZuquG+ZbPx9+e2ciZsOb4XXQgkozPWeH53YpN+uJd4wuf0ObyEbWKyMvJgwti+F2XxoRIDXYRnE
L5dXfrMJMAUXaKkStrmgmLycPmuTGjgzVRH70MFqFiqPGWSgP7voLgPqfX95sTNBkgTfpviC5ido
r54uJmwYAUZZYaUn1HjbQrLcGlPyv7iEiFOMj6RlOhRWq2x+wOWhj2A9e82c0NIE5QyAVDc0jDwR
VkJNocN1aAIM56fZzeUHPPcdSc10RydeLh3r0wecAee4rVXEHo5CKT08szi06A7vQsXyWQNzFY6U
tQ3MeThcXvltbszcYYnTbFjuB2N1mAGyi6Fzk8RrlVXIh1CjB3SDM0r4ZAYmk90Ru0b8LYrRf//W
XXKp5b6nyoe8c/rIdWmJqdb82CvxeLlJhlLbTEDaP4xj7Pwe8aHDDiMoILbQcC2v3PlvNu/SLadD
rzMtpKsmls/xx6ULfjyIVDebngOTblvwd32eTR89wFjPrpRXb94vFQ4jSYNZIA/JET1dygbYkdMk
Mj08nU1oeBg7SXDnm8BpxpsJ/T3mvnr23kDES11W5RYC5E/eerponYLZn3QhvRQBjzvKLKSsMAba
5HMbHVoGIFfe59u7lyuBQsdRNNF0h6vhdEFTZhjoJJnNlQd/AHokDuJx/Hfl4EWAhcm0yaOMpy9z
FNxD6B7QHc19MSJc887dvFxNhqT3wKSAbbXaVJYTJ5Yf+JbXtJV7aFrgnWhT5DurlmIDXFd/ziGp
XXn6N4d3WZR7ajk/LOmu3nbko4s56r7w0iZ2QhC83QxiZiBf37ik7h4qh0hSSzuTxxr86nszO1Zn
XkmmYZL+EItPX72lGzXRPbaRXWIa/1pLHASQACmKjwCzEoQyggbCwftfM0MghxjJJI/+3Omas4aP
Yxb0JHNYh8FKqeIbXyvcB4XjySFY9N5AxWbxlV195tS6SybJuMsyDb7ualWDKccQtJY36ZnQkaRq
GtSdAp+OrBECpr38jMtWOSnBlveKJiRHiMuc6+d0tSyVXaxpueVZJZGhDWW+ZXJv7KNw+iFQNPQu
L3fu4agDSBdJPLjQVzu3g84WoQAlUI2Ysm1rRpjl6YBaciQKrpQc5/br0lsVJukymfIqMa+Mapgt
pixe2mEVoYvOPWpIdu9zmYvbFtz7SxsZxo72JeqIl5/SOPuYiuhEzUXBuR5k1OgfICIbup5AfT1T
QJznstgijzPWmwpuiX/jRmDRbvDb0DHYxcDXwioicCeX/lcrHIT6fWj7G/7ZGKFMtPYmfT/nCE+8
ALHwzSuYgHObQCKmQHSjx0oYP90Efuv7QR3BCJ4VSMQeBChyGTI75jElzRQm2pX38ybRYdMt8Ak2
HGWTK1c1zAwSv6ymAIXxrG1/YepYH2ClZh8vf4VzH0E5uqEcsIrshNXWtlo1VrpeW15bVO0TLkvZ
Xdsi8RQ1s3UlNr5diu6FIWhSksKT4KweCHsCW0OaQpKg9vrWD1vzpqssBJ+jXlwJhMu2PT2wS6NE
h3qsDOct8CUJ7KaGEijB7yswVwFayNKM2i+gxPu9TwZ+A5ze302ihCSjo8xy+aW+vehZXjIgB3sE
NPmfnf9HTiFQXEJ4Ine9KVTzh7S07pMStVtabD529GAPzRAZgctrvj3JrAm8SLJHyYzVKm1EkRFT
wGkRraBV96jPI1pmchCYNMr8o13gtdwMPSzsQvt5eeG3+3TJndg5y0RyARudnotGDWVVAQnynDhz
rPvSalBJRzO5Sr5cXujc/lmq+aWooo2wxlP0mt1XkyBehIhEePh3lx8iJ3ypdV7t5ZXObR9eo7V0
bfmA6zozCVs9msxAeWVYa8DYnBZLyqiO74xhQDcuyav+c5LK7NvQ6fFvm7vx8+UfcO6dLkkEDRrH
pAhY3QDUrqWmZZPjIR81P/hoBOJmRL3//hhDvUZ6qDgpTGvWiKM+lpYmEU7w7DCOe+RN20odEtqL
744yrMP9CSaPpjNDktM9Qvt2VnMpcbcEa/pdWnN+B5+opobTf11+c2eOAcmuckzQf8u/lk30x9GT
VmgBonZtbywn7cbXjWxPj3vc9n2FwzYANHJsrJdtRqVXvtm5lUn9CDmOFHy85a//sTJzngUjTsyB
N559Qzcp3rl5C9WD+xTd2lhmB7T9uh3AsmvDpzMng94k4y8GkiAw1iejiHpIpWEnvdDN4WJpTLem
Nk123aCiw+X3+/YWJN1yYXoSbHQaKqv7Ioy1/h/ypQeBmDGWP0XDMbNoqtAnRnBFwy7w8oJnYimP
pRgQce/y7/Vr1VCmKsuY8GIECCr39m1nuwicRAIbxaGodxLtj8tLnntGSZAx2KrsIlucfknqhqFC
nE14bo/QdgCK9s4yITDosrAQmkncK+Hm3OcD50Cb0qEGBUNzuh6y2LM+iUp4wjKBGPCLUCKbcSUZ
1PtjNVNZil1BR+ptWyNqp7Eq9V54c2G7r0Yf9jtlj8WV037uJKD3YdMUIqTI9YzNbAyUAJFg8coK
CeXKzbQvGALku6AvQLjbjdlskWP8Hkn/nbhNAgt9CCGVAuxnAfdb5Who2Ce49JGoG4B/8w1cWOdL
U7ivpgHQ2hohR9RLWfbu7WKSDqKZuRQJwlmC+Z8Hv2hlWPYJPVAaVoc2SIKd5Rb+c4cyya6CoBld
yQzP7E8TSUQ69y4fEvDR6YJIFMDiHigy+7axMLmO+lszN/1b3IkYtdvNy+Xne4O+WN4qaq8UlKgB
A/lbnQc9ric7cjvhoezTbu0gRucGvOEuGga4CSO5waaPBKobvSUpFfr6vliYPgOzX/Qdwma48sLP
XM8mDQaGRFxeHM/VVx5xW5wKZxAevrYNU3OFwfsGTAo8VQdzyGM9uOW+gcxwrIBjPSonTveXX8mZ
E0vNuSBREM8BVbd8oT8+ueXPyo+62sQPZ/APEdN0b6zq5iasiuDKw56Jf8IAvcrIUQF8MVdXJxqC
ApXSzvTiTOl3ME2QRe0650sRz9HvScbTfSt6/UqUP/OGQY4DAKAiWKLuKui2ri17OdqWl+uo+SIr
7nYz5hAIuWzSClvZTY+u4MegRftmi0C7vJPWEHZXnnw5N6sknvsUHI/NPIyzvPrM6E/GKPdRAE1Y
Ln6LmsH/PPehOb//NIGbsWm3LmN6lGZOv2WRDsjwFYbwDF8yd+kQNS3KxoSeDy1P5Ex63793XKIv
SBW+JqHqdD1sigccZJl+1ZqR/Ro1y/Ewkdc+FvAPrtydZ7bpMug3l+qeVHKNDEXCL9BqK7U8nc7t
FsXXEffKFhHlwAwRML/8XGeiEskHEJylBAFBv3zOP86Em8RzL0puzQy0+rPbU9VtIAFitSQwcsDr
1VX+lSXPPB+bkxqLQ8idtt6m0GJirjNlehC49A91YZc0+xok/Bw0Ti8/3ZkTQSvTpjv9P6OH1S5p
Ipzd/NjH68lYMDo28hvDJsAafAd9Dp636Mdvmhic/YCwASXmZD9e/gFn4gBEOcWwjdMABHMVhKco
lXnkl/Arw2HW4MiLBfqG8g3aG+ZoIFIEcifZws5S1ZUTcqalS7SF5wTymqKIivb000JkrpqqCFPS
IFtOcAV91OZ0BwumGQNtHLw0hUhfFCYfB9OIt73Cz1vNofpttdK5ufwezkQFRqmUuECd2dj/0E/+
2GbJqOlU1XpyN2uJ8ZudkW3LNLbfn8z/ucq6k9ojR9QhkZ/c2Xrs70x3tPD+QBq6VVnxRdru4xyV
tddF+TUw97nPzMUiOUlMuOCCnL5qKwfI6cJcvxvghVl3U42Ww7Mb2MYTQ8v0ezvqaAFKI5XjlaTt
zFlahj+0SyjkEdxa3TNxq5kO6pTxHToQ9VHljXmIYwPjiiC6dn//M0haRXal/sl0lYQjtE5g2oG/
JrC7uJN1auGoAqoV654oyzC56MquLW+x8Ov8fYBXJOa+Yw7W+1hVsI5n/KOhFV25zt+GLnCTTH+W
nr1JmFxd5yQ9yexPWXYXk/dX+ITWU7TVyfk+T6U9PHRtfo3q8/ZtL9BtgiVsjQXPvgonUKMCW9di
fGnDMTvkqR7dVHbW7KRpXctV3u4oYbu0ZxYyFjhqd/Vh8WltsRqC2xY7VfMjNKIcOU+OKLI+eQvx
PDSznT65SCdePqhnHnEBEnKDg+eBPrMKGr1TdjFmsr43okpXc5PW2X0XhXmxLZOEkf3l1d7WHHRq
GAezdw3YtevVBMRVvEdA16Juqz6m6KHd+GWHYQxO30joTl3Xbs1yAavT7vZ/Xl787f5hnLcwEnhe
SXdhFZsL6B1ywITSs6OMDl/aTZvaLnuI9o67SYOoupJCvI2BS3XDpJ8WI7fBG3qjyNCww5nHa/2K
JqqdmocBFMvN5ad6+wG5Wh0aw0seCINpdSoGaaLji5G5N5FUfyoaNX/UIJJ7aZu710qac2txrem0
bWh1k9mfhj0ZybQE7zR5CA0twI4MLWokwCErJ9eas2eWonBaIPMcJrBeq/wrxs6+HRAV96ZORj8w
3Eo/5bGW7rR5jq9syvNLIanHJBDc6TrOYctR6ihe9fAwivETsiL50Sys/AZt8Wv45zNbEJ7EAjkh
iV2GnqcvUDU9hn1uNng9kl8HVSOhnUUDmI8ClcB5aLsrj/YPFeI0htuMzRdAjmRoj/Tj6YLQifVw
cPzew1Qww3FT2dHtFI7+U2FV9je99o1DEE59vKkzWidOwD22KzNzOJopjjOE8hI/Wpx3L+/Zt8HO
JuBQuQBGoge37oRlNQZxZoztFYIHSGuYU3AjOz/xQgRlUOMYDwiEvpPxRdMBAiHoZRrFSzhfJ/Rd
Zg15ijqnJ1Dx/aqBaP4yViHymUhC7I0Gx7rLz3hmVy2pAQACuF4OYWf15t0RfZ0s6rwGsWgvRxT5
lh7/fJSyMQ7/i6UgxABcoNZmSne6VGR0Yx+mRush1pVSbgf+rdACax9SmF0Zr517KsKMtbRRlt7i
aj9hw92hfhW33thHzSelGe6BhNd4ptGhrrzAM5tE0oimcUJNJO310DNCaaPUK9l6ejUiO6/V7nGQ
2KrKMB7u62pCsGou3l9S03Dja5FDg3Kh4jx9lYHb1Epmeu0VwwzcZIfmiQ8ULcW7McOjOkRxGRe0
MTwwukcQq3BF6v9CnaVsrox8z0QKci/uZQNQIp2JVT7QdSlex3UBBhyV3+lzi+dBeJvXFYp0FDka
Qqid5afbd28kJQhMC6iJddfXs2wmGg2z1XhSZONhwntrH6EEc7Q01JMuL3Xu+ZZXTBnqkl26q2sL
a64xwTyK7HxR3fF191c+R/4NuLsJHQOt319e7m3iYTP14nZkKMUEfY2mNbuesjG0a8/l5CPJD819
wjTjWObFZ0yGomOz+HWh8dNcOZtnn5M0gAKYJsIb4AWKhfmk4dDrjY0dPSPvkX4dHDvYIcGwaCuW
9c3lBz1TBdKhXk4NmS+QgPUVE5NmlFVb9p4NCwsAWpzgVp5iKbadhhatmabGpiSYIoW+ZDaPFExZ
8FdSa8n30Uia28u/5m244CxBLVr6rSDV1uEinFA1R5Nmpu9WDcEOJ7b5o9sn1XTQG6O4tqfefuTl
5KLisNBrl711enj7sI4nK610z6gK/MziBDH4HXZ14mVCSPzZddDdxnoqTnZ1l5RXEI9vwxVjgX+m
2cRF7tvVgQVqZEzoK+keM5JqK5u4/G4MdfS7yDWkZdzFL9huY/Xj3S8YKDoJNa0V+FRrnGWMYKtl
D1jzBgbKclbcqoc8M5udCprsyk4+8y1pcAJcolVFBriGEKnGrkLLpjk1FIn4nstxukU5BQVCHQW+
y0+1vKvTrAW++sLRsuif63zM0w8ZcEcuwvqTF4CY3jNWtdFvzu1jCvrviPEtwIBGAwMTlyNSE2V+
5QydeVIJ/J3PyV1AtbC6BBSavNnCLPVImYpDQymyGTAn2SAtdy1BO7MU6CGmIQCkoOGth0qNrgly
z6TySsDwN4Y7pU8ZHknYoNbRlRB4ZoPSFGIuSHOKkmE9L6tp/2APPfJUyKMC7x+1xgPznmFhj1T0
a1ZykO9qjkvx7quMeSvSCgb1JeR2tbyDP3pB4GOjKQxxgBR4hABfCuQkSa7lPO9aBPN+lm49pO8k
24J1Bi/jCIuUfiFSrdZsMSbUscXOvcwdyuwwV7qb7aswQdoxczqcUAq6vleC3bkXDD5rGbou+g5r
DCd9wbKH1J15c4Jnql/ZPyI0ozeqgw9oOuWvXHOvQSDe3i48JmoSwB/+P2fn1Ru30cb7T0SAvdxy
K7WSLCsucW6IJI7Z27Dz05/f6D3A8XKFJXRyEQcI4FkOh8885V/kTbqepGmTtCDywuJBNEb7ZC9t
fewmvYCE1RSnUWm3NATW6wE3ll09yaqiqeeusxKtR1PXnlwzmLW8ipCoN7CyxOQ2jvrntFPzvvTl
iErdOEHreCCXZbQgx+ZSMGhd46pVVcbwpY0As6t2ONczarW7whA2itg92rFlpEGEKyx3HzPAP4zu
NB7uR6Sba5XDj9gjDSiwJoSENSpYNFjxLkWkBxgIdTRzm6kcvwgL/NLRW5JGfZmw7bSPoeKF4bFG
OwT/rLzOoqexpsd+iFGoTzZy8ZsGHb+Jho0h4bNwoaBLXn9YcWRHgFjrOcjrxvKrKBKXicnqzoI2
A5Qixu0GhuvOxVeKHl4WnWp81j5a0sofwVUrUziYSmBUrn+Exg2vJLBJghGYzsFxWRBH8enBcbp/
VRyNN1LU9R0vl6OxTukh+fSkqdfLxeaMyVGhD0Fsj5N4yQovh50Uz9iBH1uOSer4KNhmuDdj/ZbM
jDyxRtg4jvKRfr+e+A3AxmhN8JGrIP9W1xOy9QlOGuYQ4JOn/7KXOf+Wizh/Fm08bDzuuofEUjQg
OXmgHGhwrjmpC3Z/ajtaPUp5pYPjRNMebAqwjavh9rOm1cL8UOYRBLB1zugVVskkfhyCYajnJ5FD
60WvAmuafFJ9F4k7//7X9M5LlNorXLKyFKfvef0SvRR+ZqktfWDw9sYvQ1aRj/eFMU8FloeFnT9A
cdNDbBJxL/ajvDPVjcnBOlYzkidbIpWB2AwYTl0dI7vOHKTHozbgkKUYFaRmOedH6HWQSbLGQf6q
VJIeH8rCwMh7S1nphnAml+fRuaJoz5DoyA367UrsS29wcGZfAty4It07D4LCPvNdTKDyI5rawr24
zP7Ur6WJXh7tdLervXEnFnVwf/TYrWjP4+K6xim39UT5oaCyVx+NAQ30g6IiX3BqIZhFYhdNtAv+
jUOR5i9anzoYdFSSCPWX62HH/NriX46YZhIjxfnRNwyqhGtCYz7DZ7JOoczES8D7Rsy+kuZLGff4
QXc427RKDptiGMpL7+jd0dASZSNLvf1gDPC4Eo5HhJBV/PXOZgbO1ZM9h4GqgiRNqb12sT0X3z78
eKzCZNikqOP0rN6fwDq40s0+DDCu01M/anspGGUOI13D3qrdk2sDDj84U6abYEmL6I+Prg+gBP4G
aQa4WTxQrp8ydqpygmLlBYsTwg0lUgm/H5g5LXEW/o1HYLTPorz3EOyyuy1++m20QNaGcobWHVRC
0snrxZHlq5G3WbxgGjRMglSreEwbt3gZNFQfG5dV7z/sO+vRiEGUT/J+YC/I///bx+KhdDvE6eQE
bdZgbFwZxoDjqYBc1tYKBUAbNRvZ4zs3K6I5JByUIRLTsL7UbDskAW9KJ4iWTlJBsDxfKsoPdWZG
7jShgYRlE1cMMgDTJAnJ85zAVh21uHjKWi8vNz6n97YAbDkNar5Oqa10vQUiRw+AIT1bgA/FgxJN
X5AMbw7hoGZPRa0kG9nOO8sxIbEhjgFslZSD6+XGMnU6LKCsIJpSZHE6iCFVNNsHLdImf1aZLtx/
w7f5HUA3mhaU77rsLq7ug8lkL7GmiR76Cj8Df6l1PEmhwWt/21VYPjaDZWP0NZvDV2TgsSby8Cwp
z/d/w+2NwG3A+hAWUbm4CRyFzSA5NFrwWZNWnfsWy/YsiXOcGmiSlBEyhznh7oPjXHqojHNRf+RP
WW7KaPbb0S4YctEkGKMHJPW8fcHM9ORVTnmE2L+lbnGbtLCULE9kfcIMbPVODZW+M8Yx0QOO4op+
RIkyqg6WCk/zMOSt91GwK09G31IW8CiOyDnO9ZNpdVZjaKRj0OwobYDhpeKXhZ39wNt4qzHx3tcK
KIj2Ev0uTqy1+jrq0MBEVOvxbbOs5WhkuHiWNn5ltYaGuBhHc5dOyKOiKYepOUwkbHi9+Hj/+Lyz
vdw4lNUUCBIGu3reMFcitR48L+j6vjqOo/XZnZf0MQSB8vFYQMZA8kLgZ3fXLZ8k96zFQsYmGNiP
k1uUau0LA4OEXTnkYpdHRfJB0UmiDro9XKp0fyniqTavX2aymAj0jwraaZOmP4F4sGDma80ZRlm3
oSvxzsuUDTzaTMzA5ce4Oqd6NBZahJlCsNQtfYKmadX/wrrR/rSHDH+UBt70gzl3E0bPc68+LaaS
fscO0NwISbch8I1CxiEGmkV5I0PWb19mXS2dAW25CaZacWnUduhmiSx7cishAo0K/3T//LypvF4X
FVDWSFkopBgVU2VfL1h1OB3iY1IHHvY1SJbYeaFUDwiTO/aXBU8KHtgIC1TKpTbNqfPMRnmdcEVp
Hq1RzZpfYaPM1oOdzIr9OuKQioGNaAvjbyft7Qh7ntGIk50Z9kkRTPpc90dPG0tUmhOBmZGf6jpm
nrgP4u7rT4xz1cSfo8gzvseeg4PPSRNNGx8tMxvA68Ol0H+o2Mb9i8YWPosuWuHOIR/TKHtxy6ro
/SQUpXK4v0W3ERoZY04FVwWEC9LL6x0qjUpnI/j9SVuHJ29aXpmYTmcGI8WxncHzqlM4beQet581
qbrU8KPnKadQqzUVxcTt2s7QcsXNcZ8IPJzV0rLxuKIJ+dHHAy5FWgXxgkqP4ffq8dK5KGOlyIOp
mfVvJhYW0b7L3HbahY7eT6d6mMAoL4J4urHybTnGTB/CDpNKvm3wq9crF15UCIFzRmCjADTBWY9U
0CdKhIsLzZDs6JoJ5pHNgIHrQozbiJy3r5UKEKoCjR0aZ3RBr1eH9dUIrq0psIbCQJ4bLiGdhOkw
0Nl5KnN3+VxKIvb9zX7nvXqMJJis0XyFMbq6Mnqg0szcMaN29CluzkMJbfCs6lWMQnb78bsQiTXH
QH1TTr2Zd10/YRJhATFr7RCojWod7BbTcBIcz19SY6tPdbOZb6AwHW0Ah7KAYdf1Ug7KzfNUxV1Q
g7XETjNvDpj9jc9TpGoPZZpnWKpmW5jSm82U2BN6P0y3QIkx1l8tSl1pjlXSBl0YoX1PO8x6dprZ
q9FPq6Ov99+cPA5XcRKFJTJy0EoASnl9qydM5hTfTdxZgr4dvcPEfOu5GGvPj5AoO8wwF/dzRvbo
9qV06m7Mjdv39n6ShZdEUsiWPe4Bq/spS4BF4XnUBJUBYR1ZfO9klmOO6vQi4k+oGue7mbmTyS/A
VXyPIXGj4y3yYXA7yTn4P7r5zA84yWvNmsyrsFF2NREUi4EKRddb2B/gBu7nSNp+ub/nN5ehXEuq
hxhMhum5raJgb+lobKLEG1izAZK1xDkz9csOJdMjEcU6mnETahtf6Htrgikn02Gohvj0OiyYKGwI
O2yCprXq+FwXWjx9tYWCq3VFW+jVgTb/0cGP3FOTUSWRSI6K16qpoZNPStZbDY29vvrPhkO1s5fI
/jr3aHzc39LbhjJrkVxwkMmtyLxXe1qnSWhbRS8ChTec9kxn6zKPdrnoWlq2SjhrZxICrzi4de19
JVGvrUOcJXr7quBiGqZ+azRVtxGL39l0EksgV6DeZZd19aNQFek6rK2LIMXc7TuQxOEv6vtY8YHt
DSf6UlH78ddME5tCU+oSye/6OnbU5WI5SmUUQZ8XTct0etKSfYxD2/JXaGbmN6PDOnIjx9TlN3od
Q2C70H6ENGFwpNfFiZqNRmLRJgsWgB2F4y98OEm9s3AtnBExkW0yPc7rOX4wDPyKPtt2mY7HBpc2
63ludMRsOmseq381nHaMXW1pXfTmtpji8NPbdEG8JFK9/jDGnofmHD5go+XHNbZlX1RnmsS5Wey6
O90/Ue+8OymISw7h2oCO1hOKuDJap5yaHFRulZxLxdLPmSKmg15bX2s3TjemD7I0Xe0h7WJKVqn1
TUG5ioN1UVRanaRtoDLfe8imrr2UzrzVR3yTRF0tA70P8ARXGjf1utcuYg+FraUZA6xXBiegwi2R
YlGxGDk2rsOQO1TA8tv7ScEp4UuDXqr2EJGrISdt5GX2I1uwG3nBKXoMv9Ge8eJPqYkH3Ly3vNLQ
DxgKRvj9ZWTK0rd1qjFmwzzTDqxxIqbDB3VRhp+b3DhYSRZ2J1D2iXKGMkrHrRRlAxMQyIF+Tmpz
0DCDrh3Lz5Z8dj4ja6uikBPm3vJXV+FUixMm1l7/lIqmxoci1M36Ofa0JDnkCHaMu6TFGWifu80y
fctNE8mXRNeHX3hQFPPzUmpdf8nnWDGQqTXiRSM/j8tSeRBeg9yQr+nIamQ+uA7Le0byMHTpR85Y
Ed0/ZLdXPYMPckWpvQxheg3oAMvCb6AICDrEdKdzW+sTTt1RnOQ7KDPtf/dXu0lMAQkDOSAXRh2O
Y7BKLGCQR7PH0DqY7Nxp4j2a4mbzgl+945zKeUqy/7omSntt72Jc5hySCYOV1/s/4Z0HBpYN4ROm
Mp2FdXxSRpEDR54begtT+d2AUvFdYDyD9Sn2Kv8fS8kviYkPTI71jeeVhTPbSSmCDllo7fsCYWL8
oWRkqL8mdLrMz/eXu00V2Vq4ibQU3/QFVz3ssW/SGiCAHWAJ1z4VAkc4GK5Bron+CePV3Ac9aG1E
3nfWlI1jynriLmSuVdAwUzCqOFNhDSvmst/rfaeLna2YxdchapUd4jT9H7GH9c39R715iZI6BvZB
UnKwjlkX86Q1NoNjxwbIVppPDqbXDwnTakwtu617/SYKvy2FjiDEWsnNWx1ZkcZhi4CGfW5jpfnb
bL1FHPDazF50xFCCwliGjS/y3QUJ+lLonWb8GiZpVHFLn16xz7a5/BOidv00Ytm119zlZ6Grydf7
O3mb/iIhSMCHEcI7BAogr4Xf+iK40yx4TDrmuVKV7LPWW+oPsyeZOKRZacfIJ5cVZsnp2IWBrjid
5qsholF7/Gf1w/2fclMIGIx3aLUBD4WEw1V+/UtUN2wjt3X08zjgtvufMsdz6xwK1x3T7rGerDSS
emS5+rykgFx2dgPo75hmRjF+v/9Dbk+XR9GMqoacdTnwfq5/iNe3DDATPFfHpY38yIjVk2615WkA
SxN8eCnKR+ncw3FWQcdeL4X/LV72NXaguN66FW2bODfsP3QR2dN30jTX+3J/vZsAjIqSlP4Bocn8
hTN2vV7KzHieVKU/2ak9HtrCjv+ZOxylaP2IU2zW0LXdLrqYZp3s7698OyLlE8JPAKgFSiLazcgj
LxdXIHHTnWKnxbwNUZHXBMvfi2KE9YEtqvdwXFH40ZwOoLPmIJlYLY9tqyaB3Ve4yZnohwJMKPbo
0yHmVdRVkKPsTGHmNVieDr312arHKFBHnA7zUOjPppY6GwHv5uuUT4G9FQRw2O6MQq83MAGuEpmY
Hp7YJ/sSN00T5JWa7lJsII7Ymm2pxt4A/kmAwIQgqkotDjRhHepIBuxyrFNAXaYZ10fU3GNG6EbY
58hNLkujR39MKI32D8IJs+hTD9I+J1MAzvPoYtOhfvGm2FVOmGvSavMVxJTMrcruLRO9yun4jYQP
pBQos4Aar2Kkgkaw1U29OLV4NDxo7az7QsTCb5uk2sWjkvxjF7pxUJfReJqqkCITnYd916T429Zp
etJ61d1rZoQjVRynn7HhNo+tZTX7dqmyADX/7BEPQqxA0Ur+6nW1fvREYu1ygmNQx63tW5irHoGM
KGdMg+eNk3sTl+TTcX27YJYQXFvLkCH0h4BQpYhTETnlHnpV/vjmGl7VQt+HWd89TWhG7dWu7x4Z
hsUfDRFyedpNiO/IAfz6AsqEhizxFLenopqBnDaJe4pFs+wG29iqo26jA+BSpgIGKQulwJpwqsHx
m2rbSIOmUD0x7LUsdcLjaIkpPRpLFVbPrm6nxl9hFJfL34ug/adubPZNQgELia/LYPZDIgNGa/V9
Wdmo5qLkJ2T5dImjqt3hHto+WWPRPLQ2H7rSLcv5fmx6d1EeGFKXDPhrcfERAVfh2lEWeELvhmQn
OpTGURa3K+es4jGy/JvpepFmuzIzRbulNH5z3SAExOmS4xFQv+SK1488j6LWK00Nz8qIFlhvOeC7
Byc70GfKNnb3dik6iczwaOLYBJS1REhMMWMnxeydq9bOz7QQ9c8oaDi7BTvejdv8JlByydD4ptCT
/X160ddPFc24IKtO6J2nLImOaoFInDvo9gU+wDeR6dlHxzssR6+ZGRrJkZyHXi+XTRVmS/jwnnOI
8gcVNfVdjpjaWYmxylJqBIrvHxljtZXM0EEUkPG+jS+oT1bZNn1MNTSNUXk0gYkUoEOrZnwsMJzJ
jnE/uA3tw8JBkJd2WiR84ah1+Seev6N6ynCJtC/uaKqoy+JPgtAsjEX1SB7dLz9qitJflJRYtaaL
BWZ5oXxND6ad2fPJAhqwtHuMp7LHacxU+6hNdRb7Hsr/zS7spmnG9WoJJ+XZg738giqJ2Z/TGb7i
DiFuJh5mCLLh7KS1Ne2XugmjU9KFTkEJXmiLsYX0WAUUGLbgO6TlgUTuyHL/+q0MFtbzdH6iRzU3
wpMQ4tvQWfYXI5ycnWP29j4dHPA887DV91p90SxMgUn+Bi2VTMM0VwtrVLFvfWWkyiKENFTtbzg2
yqHJOj3QYnM8SzGP4/0j8c6aCHISow158BFvuX5YDJOT2lrc5nGKXPscJegVlH3tXkRqzoiMR9ke
+N0WzfgtK/7t7kUCHKFVlpSATcQr1wV8NHC9W8JaLjRwTPUwDO6iY8vT5RUzNG2Of1YiHP9sMsXA
VLlqc3Pnokf+GmFxjIBDCs9+1zR22/ozeqHPZtOU4hgWseM8RXXkfrMWoUffq7RQ8o5IDJgPee88
NrApL+K5wc6Nrah9L8Je+RmdrC7dD3PnuF/URnPLfaNWXf3ZcOtF+ybGaigeHWzDMloq4ZxVuzIH
Q10giuv1nEQpGB8hDyhwrcDYYQR1+kpnD72OndrYNRAdp/amZq9FbSn2PX5Dl7aFu3bkHsm+DzUy
dT5z8zFAhn5RDwnX5qcJKt3PDHO7/zwIiq7fYon9sUjHG2A28ybjxsiNULe6siovHr0FSetL4WkC
nTHt73kOk2cTds55TlJjIwO9OWYsR1JIMoASESXpajkBDi6cgDQiGGmllzYcTIaz+IKHtK2OS2/9
LL3og1xL+YjAMfiUwLwDGlgr83nMg9oJru2l7sX8atVL9Wen9+JiG8xrPSnWd/9TugmuaABKowRw
4vi3UI1df0oWwqNJRGr43MTWfEJYLX1clrg6AXpeTh9civueQIG5IaY4kg1zvdSShU0JOTh8bKi3
/1DFNPvYF3U/8mnaImy86RP9/q0CZ+GtoSbyJvAD2O56raxwG43Ssr0QKytqMMPsigdLH5W/DCU1
ax+IJzj4MTW8V/BVY79TEOPxTgJP1lcX41/J3sMH5dy5dLJhQCH60cy99r2bO20Ll726v2VckSpL
BG+JhyQ5uf6tS1TR2G4G49JU5vyjhJrzL4mF8Trr5d9KKuqNXpl89N+3hv4RVBISXQuSG73hVfAs
s9YuxtJcLsBxhsuIT/HT2NnNRoi+fShZpvDVSC9LmEDy2/qt2VH1NT6VWT1egFZkWDPMavKs1Vb3
MiUzZuBcKRsH+d0FSUwYEtM84j66XjCdB9Ahiz5czHGZURCpNW83ZK51QjA3Opaisrf0fW/DAzsJ
aY5CjBAB1OV6xWkul0opyZ2duFHVXW2gdJ6ERlLspqKbP6kRpkPD7GUbO3vzxWJzLBNogpIcU6+j
kqIhVQ9FTbu01jLslcy2fUqqX93ibalCv7MS4xD5qTKChyS3+og6aJdZmffdxQqRPvLnARKOZVIj
+podi43o8AaVWJ1LGf0YV/ISGYmvtlOFYGV3edRdwlQJ973O/b5TBOi0P3vD6YSv43HZ+e44xz+G
zhwqv/N600OUVQ8NX2YK2peIQdhwbvpuaPZmb2WYdujKd+5BrzoUndU/LF6HbZmtJRGCakJo5qOD
dTojKwYC6cEphv4fs7TVbIcET/UZAVQ9O6rmPNcoIfeCiYnTTlvf4+0uw+KnJsGXEUA/DJ/rYwSH
b7K0RqgXC++2U4GQqD844fDM7GLcSKVvvxGCGR1y9HvQbEAQ5nop0Q6aNdP9v1TO8KtsKPbDkRtM
kutT36rV6t8PRnyKeRAiaBhJ3RlC2/V6IbC+0Y5HNCVz3fw14T10GDq9mY6zE81bUq+r5oE8O1xg
0jYUACZBbhVxnNkIE1F55sVC6XlflyaqAXz2F6uKHDT4hzk94u0pwBrr+XIy6nhLtOR2d2lZMHF+
U93gkpMv+reQVzCVrmZMey9m5E4Pou/Neudl+vLTtYX1ySxFEm68z9ujw73BYAWwKMqF8CGuV/Sy
Is2xd7cvYdMvhxgznCDqR/cQTcmyEXVugx1+Vcjb6uTdjopy7/VSkTW4ZqRRTRlhph1UNEPPvTlx
K9bIXqiY4fzlKljS3j8/b/54v8cEeY3TR4UUyMdB+iC3/LctTUUVRq4X1hcy5jwFweiMxW5A53k5
CENZ6kcU35w/YYiFKujfsFlOtRrp5g6p76LaJ7NZZ75YKtd4TuPROdYqbHyfdp6jH9OmTNRTHupi
ONz/1etzIH801DLsSsFCSPjn9Y/WCxQI7BlGWUJ+mH4u+8zV9i30sX/qOK7rlzEarQ/OTqSlKw1B
+H0U5RJ/vgoiiztZw2DPzSXJhvwfch632Cuiq5+8NO3boxcO818ffUruIAnAoJcOm2MNJnLgwObz
FLYXMTTVk94u6pkmuPieRmqPgKOxJZ+xLnB5QmAfxCykckHyrxWjeZ+DXhX4bUbg3CMqcC3p9pFr
FGFQCZywfBuF0K/2Uiu7Ue+X7x9+WgCGqBCg0kjLYy0G41ol3alRay75ONnmYTBry915fe3FT9NY
qYc0t/ghH15TMpyAvTGqoZeyCmjS9LoIHQsrsTmvviWT3qDJ3bmqb2lt8Tlxlfb1/oLrcMIdKWcw
sgVLQnxTVremzbWoK/NFUmLPOdP3o/CAUvZ5u1UL3H4jFALAoYgk9AxucH116OktWiHTZaw149CY
ZrWrZk89RWX070JXcqOSe+/JSGFYDZCdpP1ef5IS3zEacNMvJaKX8U5Aie/3Y2x2f1l18lHBTVzR
ZbohgdhywoYT5/Vqgzcnpgvw+pRPy3hw9OL7CLNsPyCp95gNvbkxxnxTb/s9SrIenCYSHOamknaz
ypxc0oURyGlzqrQxhkZMVVM8d73rdT7oqxwalZ7Up6nGUdKPytJ4g6FFCcDmzv7Vxyra66hQgNMa
26l6cbXM/d4ootX9ENHTP9TWU8pdWSgT82ZYje4Ou+j8EKXIe4KTVvpDVMIXp8Ekyng3R2jq7WKn
Lr7eP5zr6/3tIWWnXIInYP+tIhwpHZ6tQyNOY6+I56hNY+DLanNkAFYyE8J2Z7Lp7GqlmZ8cL5w3
rtrr5VGTkbqQKGbTWmMAQ2C/fqellne6y/zpOE92dg71Qn+YlTE9GPRauv2oKDUabEkJtsKqf0SZ
uqUSvgK9/e8HABqBrEGoh/64OsKO1XhRBt7vaLTYqZY6ZOVUW9TXGMTvHhvk5WnSXetTpxdDILQ2
OjSgPPeprdQbl/J1IP7fD8F8hz6YpNDxa653omjiXvEWV8UqPAQDQMMK6cgI4dy+afuHEKL0S9M7
0RFWh3m6fwbkX/3/DjqhQjY3ST8kz1ZqqK32YMF9G6BFrJ8yx46+ZOESPrbk7xuv+jpYvK3CIJDL
jb49zZ91dzFPqkXtzcU4uSZFOUaV2qs262LvpeFWn+I6DP7fpRjAk5QzJ6bUut7LECBV5cSmcUqc
Xv+UKB2Xl9CmH2E0ucdlCbcSqptHo2NPoYHaFcM1NLZWG+gqQ+cJGlCnpBwgwKjQXfAfVY4jLYPd
/Xe1iko8GyqfXJakB7wtGParL8aKuMUxCNRPwuq6l6Xvw72muK4Pw1Q7qV36MyviOqA+nr7ie7j4
kRW7T6qbZF/sEqMlsrv2xDkEGGFU7n4m3XqYbezOdSdNnpO4UF4XOwO5NKLiLGAXnobILWA/S29J
ZAwOpd03n+8/02pE/H+fSSpjEIhkUbx6Js1qZ3rMvX5q0En9g9s5RSLAWc5GZgi6z4CnVbMczvog
lF2cL845L23BDFYRB9eY0TJwEVW9/5tujhDbLMGLTLRkDbDeZrWONWNgvHRyjcz6hPDy525u57Mo
UXStquXX/dXWH798qeQHXGp0RNmE1cdf2cvE5NQwTrBxvC+Zh34ZZ4BGtdqqp3oxNb+BNPYjrQmN
H16ZuRMJIEJ09IDXZXIWk5/BJzFONZ/mQ6yBlUmNOPQdp57/UI1EucTtogeh0m4NoG6fGa4DjRAo
jsQ7ph3XH6lhhYIe6Rydc9rEe63rh6OR4uBXmTmFpSuqQ54X2PX2xpYm8+27JbfmcaWKtkVRsdrt
obZKAbAtOy8etKa6cqpDZRnxU+aSn6HJtUUTWq3HJE3aJsi8hTKC6LdaL59MxGaiGmKQUUObP46Z
Qk5WUNi5HnrH04LKKZ3V4Xz/1d4uS0ML4hr3OocKEuD1BgsnQVTZFtq5CA0F80eMuvBM/2k243RM
lmgL9rW6ynlK2el2eakWfFW6hdfLwXHoIxNF6TMuZGLfek5/yKrB+G6USfyXpXjdOZtce89Oq37B
295I61fH6W15pOLc//mU8x/Xy9t4Q/UzGg3nnPv8oQek6HeJMp6aOv2UFJ16yJPsB+xF43h/l68r
eLo9NAnAtpCZcgMQnVfrRqWaeG1kaue8CZPvLq6QOzMboxckz/TTYpDdMfUtNnLTdxelNQrmSrr8
rKOTniCE53qFfp6EZRyVwnZRYiBgmm0M+Z5Cbt902pbB6DsvGMUZPhfqU0gQNxpYQH3tpTD1cwyq
7IQrYeinmtacjBQ5CpuyaueFfXsOq8raQ8zRf93f6NvjTGNdMyiNoYShULW6JEakXvVkcawz2s/T
Ie+tYqc7Y3pyYyv1FzX+mFWgfLH8SGiDJP50D2/Q63OiG9nYZPY5ZXKxsyvXfY7BcMDybNCb3LjW
33s4xIu41fEKlIX49elF9qJUlqG3zxln+Iyds3jWRwmaHM3xW8GHs5HyrQgH/3s6mH1wK4i8NLxX
X2tTLRNSKIlzXiAV+E1qLI/1OBZ/6FUoe8KacRKxXZ703MTYDazkaeYO9FNq1tNQdMtjGurDa5ti
qk6NUL0YdVm8dA4UkVrT4h1QoAIUikpKNIbRWHwslZSvhsqMkow/wWas8Y00VwejClOcm7WxeLH6
wtoZGnq8jei35G5uwwphW5qXqGgdkKXr1y9mGUKtbJ3BPjeVm549HUKMBgrlZWxtkAcwYndVnrjH
pEGs8f55XyWVbw8Jh40rCqCjdKi9XtluuSFjFwAPxinWn4vHD/Abo0Fzp9S0L/fXeuf4mb+vtfq2
asRacRvvnLMTaTiFO7DUZ6e3H2woBDthDs75/noraxiOn2SmAwUDGcb3Ravi+uGSpe7tkMn7maup
f1Xq4aXU+myvt3H3ZRRe/LPx0ove11YwIBrio8w2HUlUJP9Uafb3f8zNRoM3BwNO3s5tiSLB6ttz
BgyhVTjV58lR7B3CztYDNM2n2GuNPz66EkmuVI4Fho0f3VqBF+SZ6Shkt6TnyBso6aIcxtrRgyTT
7Q8GFAZnLAG1gs1l9LN+qN7tlqopPS3Q7aa4lF38t+LWP5N8Kl61Qp0PH3swOaYjhZUkRLqlN9oK
+Ps0TpQbJpwj29yJ1ksfvRKzxnwotozE1lcfS1EkcOVJEBhTwtV9O4hZYDHDwUjUdvbrubPlmVh2
RRdqh3g2/hGF6WwUKOvP421NKiFpHgghTF2dEGtOmUiarRXE6O8f9bbS9niKlrvEFsmhW+iy3d/O
ddCR60kmEz0RAEAEy+uvo82R+C+pSgLg5M2+12pjp05gB/czbdJ/BwU1enUqvAVu3sCnen9x+Zf/
1g1A60AuztpgnbkC1iNmNSydfpgsCwxlo/4w6lrd96HAFev+Mu+9R7oOFB2Q+/hnFXKqorZ6zx2t
AKM25WjP81dDgbmTOshSo6kSPTWR02zceu+9R+YeNHtQgbqlztgo39ZdlthBarjRBfH44XNqexkh
fK52ejGq/9x/xnVkkVv523rrPoRZ1rqd0UkKqqn6qopxeESlcP5vSBx3C+3w3lKUGTycjGAcm+sj
Q08Jop0Y4bE0dKryriqeHS6qvSRjbESx93YRqjo4MdCKUsHleqlUHcvQBQIQuOGQpX5oR+6uSfKM
vAFxK3+wy3Ij3X3v4bjrIdvRqJLiaNcrFlFrGrka2wFmEOJEoFGeej20ggxc6oeXQs9Jzl1cgrRG
VXy91DwbvZWK2Am0pPiZ58b8rKZYZ9VhPW1s4+1DMROQeQWDOMqlN17Lb0O4fhjdtnJ6J2B6EH+C
Jm9gVTJKYcbmY5AKalyIs8x2wBTKTicV9/VDZX1azWFkOIGh9w92Lt2S3bEDoOYCVnOg5RuxvXy9
f/ZvTwlzHSiS0GAkjmPttzP3C6aE7hIGXSR034bO+qAKTZL/W/MEePNjMmtvzyhFaGjAQW7A8Gx1
LxThME0tGcIDd6m9n0sRvThmZmy0hd5Uc66joydnR6TOTE9p2ayWMbQot2ZzinAK9IqTk+ftrl3y
4TVR5tkf02J4rhtGBk4axq+NmaQ7UtQx3qFenhxS/uW37aCfIeL0zC71wdmIqm9YvZvfR+7IvBI1
nhuDGHOYUObKNSVI7SHyWwACP7F/Gh5FP37LK4SPlNw2jpCqjb3R1c7OKkrvZFllu5/DWH8Yxqk7
l1NmnvW0NaSszEszLSBCmzxCXN81dswmxZ8WboU7TPQI3DkieopiRwfbSu2fWTraT4hlZYfaNMcn
xRydoJyK6TzUrbe3BCDqMXWijfvynU+JYT1AZNlR4rNdfbSVXbQk6r0SgBSdHvIYscQ5La2Hjipx
Y4PfX0qi3BkKMPpaXc1VJlrTqmYlsLign+GfIzcNluchGkqxsdTNDWlL1ANDSiYCAMO91VHLEXrL
0EBJHpyhjfdJquiBF7eq78StEhguND7TRD/q/md783wsCiiJYRsLSquh61ABL5AwYkzpA8pj7Snp
rfZkuMlwKs106zZ+bylanlIrmKEeLe3rpRwFvktsh+mD0lUY0Uz29DTqU7eb2qLcoIbfBCOe6vel
Vrdjnw/WbE1uiqqZ2/si1srDHBvxnv3/J4oYYN7fxBVOkmAk13Ml4oprhHxxdSC9Gbqs06AHOPSV
tSuVqtpHWVwf9GnB4scpo8fRAuVhlY5znBWjB/SvLOCGkU/QU6385KG182WOhhodGAqTqs6jj6a0
/EIH6ztgJ5wuXsL15odOWWupgfoK4b/4lPbW90nXoh85ax49M68+pl/4vx1hWgE8kqEqB8y4Xg+D
l2hECj/DYGUoj2m5iOe07NEoKR3FR7+gUfxRj5vdQupW+pPZphcbJ7iNBHBFFn37GZBzAGlBVQHv
t0b56W6jlmWrZg+esSDcqKjo4071tJjPi54lmC7lwvs/lH1Xc9w6uu1fmdrvnMMcTp2Zqguyg1rd
ynJ6Ycm2TBAMAAECIPnr76L3vme22i739YurVLIaTSJ9YYWXWJl6RMWnW74ov0SDJQP3fvjdM2uF
GX4XAkf1GxSTsyUJOD10XkXaHLQLvOFSQd4K5P1uG2F3XxjqvHCH1YhGM8IIUDqQfZ6jLOTIDeOw
4TuIpvVvqq5NSATY+YZ6iT1N5RDnKdwQ7mhM3euygs/Xr3fDTzbfdzJWBBjed4vrt1M/QVCQj5AQ
O/SembapcumBM1dtxMznxwhNzQvj/XSSUSDClQCk+apifzagXcpFdKY9mHgKsMAbC+zKMg7EZjFF
Oz6jUb6AA1DlS6v9nE+QzcGmvGR/+LPXDhz02uNACBSdh+SlkJmBFmF7SKZkepwAAttWcE07hK1+
h9/Y94GTtXk8qzqPRxjzXLg+fnK8rlElsAtImJHvrNPyt/hyXIZqLsXSHkLdligaqfRGxaI+ADxx
yZjvxxnGEkbmj0opULSoo7wdShgQ982UdQdnoDPhNrEoD2fOC7Q6n3xdN5fUmn8oH634c4CsgUtE
MAbO5tnpBbIZULNepg4TT9LcZRBZVBARBmWJcuL0PQRUOrAAXZ21GxMEegdpmvQe7cfofWLCSz3Z
HxYcQg/UI7HkVpk8AJfPXvXQj3E7O9O0b5J2zMgAiMi+RVM9x1IT0AZZupsa7+FqFib8iDb/sKtr
58vv7TKUQtc6JTQh8DrAV/LfzkEqWcQtB2FMB9kETLhpSZRweg0pjul6SoZL5fHz6ASlcVweqBDg
8kBadh4owMgYwVYfeYcs7KMiBPq9CHypCXyJfGhx+G3eVH184fxeQ56/RbeAqKySjwCBIvrCRXIu
hxQO5cgBfHeO6cyDQz8l9M4ZXQOJf4227Gii/cRh0tH1/aUC/U9HXnUwVp4wlP7OjutpqlAemsGW
85rIPfAqS3dwCFRXhkM6WkImkYyuR5HYwLnv1xN7Vo/BM0OQCQU8VPHWE/S82M2gJ0INujknBVxU
0Riv3DIrf7NHuY6CTQUcINJRpInnsu6RStSY9Ut3miZP76k7BqQaJ3qSyl3yxlucq18/1dnp9H08
1CsCpIcrAPY8uO2A97FVNHenNk1YEUey2stphA344l9q9/5kKKiRoSYCLh+AeOcYI/DPa9O1aXdC
lot5ErxMEtJZ6JVmA0svJYhr1Pp2iWZvRjvbhwBIL47q4FmJRkiQ5LUEB1bbuEUbnz8ikA/ucEMP
TyKU2QmCYgGBk7N3If48O4/Xl7vWFXC54GACrunseLQwbGlamnQnLsOuKjoIVuXgaQaPMgivQ6eD
HOavZ/P8QP5zxBXIgdrsWs44y1XmEY+czHjHUbXM1000n+AzlX3rtTMcNPzz7lMPUa5g2fsxS0o3
ryJUOiCE2+PLiUvcyTN8M06m9fmRoiMfhN4Jroi3Z6GmSilYHvenZokcdH5lG+dmUCH41w0AbSPD
bHR+tfNt0uVO2Y4V8UAxPQFSrDYRDSEuHaBKWIk0fqc5RCYTiAMERdnN3ubCi/vZcvFQZ8Kuw2bA
pL39qqP10DZ33P5kDAwsGxBpofxfxXlShu6xdhCpjMDHfRpSFT4rzoJNlZrUXJi+s7P8+/taU0yo
sq8lL/csYGrXaDllcX+CX9YCRISNDJrnsdhFg2lIyUaHJH7zm/3kP0cFiztZpbSQKp2t0tLpEpN2
mKWqCZIbAFc/9JPPAXKZl40BkjTnIX3lg5s+L9IsF/bpzw4FXJX/O/jZlW3LYYK6hOpPAo28mxEC
fgWoefGh9sXHX0/xzzYjwi8fmwMEMUiWvJ3hVDgl5WLuT/NQ9p8ASG42SaMtakC4qEmHTGj76wF/
vKogAgCkHXpakPj4oVshYyY0Cj/9SdaDuJUUNmdlHeudncc76JTXEDNNpyeDmb5wpv9sGQHrgp6e
i+QKHZq3T+oGdlYuy/qTA2uZXe0OdRFZkGS9LqHXbgKl/KUCKuTXT/vTQQFATiDMiF72OXkVCsjo
gcwVP9FaL48sTsQxqOBDmMgu2pZhJe9rEV/SRj6HjX5fu8gvVplEgMNwb759VN66ZdVMAsuHtuHL
DB3+PW6ueaMGph6UF32Dq2p8kyrn/QAK+wnGHRJF5Di4xJ7+2dND1wMEBQRGaw/u7fcoJ49BxmXo
T12bedtwjvVXl2boTNu2/jRlUXmctbYX5vn7RJ7dcWtJClBOFImgRHw20QAlpM08o8zvS8i3w0/d
eRx0BF5/yqbnYHbdMa8Gd3npwjbaAnhEd0mdzZgSzq/Kkostmr30iIm7VOf5yeuAVjXKv7jokYmc
B+IiRmNVxx09oZcDgSWdzkUSyWCTSKgizl5a7ua5tbvfXIHrJYNwFNsNSJEfmp+lI6qugQPPSRla
wegKkGriag6TBgQD3Y2xGvIxkYwvzMIPz4phEXbjHyCPEPOfTYKoQicCIZye2tHzvrVwkL4CXKU5
tL39UK+HWjDNl2LRszEBQwD5F9UTLDa0ViBV8Xa5iUk1gW2H/lbA2qXeyTK1aUuAquURz9HOS8Y7
txx1u838cY5/r2SFwdfaLhRGgHsCU/fcbZ0ttEPBKtG3fFj4NfK4d6hwgb00KY9A22S6cCmenduA
QiK5RBMIuI+VCxaclSe1MHHEw2gEk3ncSQ1+pI0ayL3D4GYP7GJw9+tVlOHV/W1PYThA8QHEXHk4
CPSzs9tQ8iTss8CGDy7s0vLJRwbTMYgAxFBoQ6A4TxvrSjiu07Y/Ntw6j78e/uzS+Gt4LClk8us1
dbaagCEAlzuowwcVLGyTmclcOZ10AYecs4JN/lNk0zgHhVsWvx54/eAfn/s/A589d6CqYKSVCB9S
1vBCQfrqnvl++vTrUc4X7p9vF5wYbBSIN56XHyuYPISDUOEDyxrngzSgMjrINLdzmlR7PrTZdScD
c+HRflxBmFLoHqFCAfEjoGzf7haZqaZyqyV8WEZut7CLi4t4BKIZFmgR6bLyEubj/Fb6Ponfdb2h
o4Gdeq4h09ZJ3cdLHD4MRui89+Ihh/sZZOgDPhegC1XbmEm2bSHq8cShaJv71JX3A3RbLpTgzqKr
9Yt8d2YIEFGutgnrpP+t9tSodPaamkUPNK76TaSH+uAr8LgXzi8ptPzkJcM4C/wVsJ4AHT8Xt4qr
dgAazEYPk9F3Q2K8Q1BF0afWNEBKJdNwiez7k5WExg/KqMhagXg9xy30vsrKReroYQaret93OvuG
C8ApLIQ5NmU4Z7ABDC9xJ36yOwNI0ID+uHq84ex7+z5hWhewxtfxA+zzACjN2HiVTRqEIz6Gp6UE
n6Lh/CF0p/mSn+P5Xb9OJar1CCPXotKKtns7dGlh/aV7L3oQMyiwbTyghRtCU70EYnI7ly6MK5uq
3kQJ7IbQKtdbDgwQoZCmvS1HFm9oL9y9quQl4PrbeQBuBBc9Qq8Vso4MD4nJ2+/lsYZS1GrirytR
IrtGsbP1r8valUNWlEEAwK/pR2bedZpX0e+J9X8fHMOCFQ3cE2gm5/A1agNUV+Fe9nUSSb1t4MJw
wEukRRMnl+jPb++FP4dCnwLkU3gqJsDMvX3OkCFiSYMp/ToDprZrE09urd/O+yzWkF5wEjD7s8Z1
n1M4gBEG39LfunVREsXggKutxTZgS8CQejt+1HqTRnmbvfIJhJF9BnVF904N1MTvm4F6tiQOVAOW
C0fnWUFhHRbFRSjToWqLWx8i0m+H9euhn8dw8F8X1TlgyGU0bjYQooqHq6SVwqgCACJXPwagG6Z3
gIG67GZWHVUk9EtA3iEgUW7GEhn0hbDr7XmDb7T6GkOlG+VudPigD/X2iyHiAmQvrt1XoCRBrwmb
xtuysh9NEalu+JD2wlyi4L89TVHHBvcd5FFU81fc9Q9gydSBep9JIvoN5Q4Fp+zJPsONcCJe19Gv
v3NP/jXUGoisljcIZs8ObjpqbDg42X8DWa8OjizTwLqB3pS2T57PkrvZUFgQYq8l0YUZP3+vWOkA
0YMkgQIdRDjOdQZQ24bXVDaxijQm0dd12ge7Gar+AamT2NlDcqC/pPT+w3sFrBdaQKh7wPoRJ+vZ
VJoSblBdRmEb6yRoszvVGOWiwqmuXV7tfv1i357geLEQo1mPbtQ60PXDpnq7bBycYYkzDrIiLIrL
Pe879PVbbsksvPrWLkl4C8m0htBk6fa/HvqHxwTEdi3LYdGuShjnQ8vFoE4IXUg4jYfpfFNlc7np
kLPc+gOagL851grPz0DkAnsKSJzzxreqHQ1QS1/iMXXJPkHuUMQEaDF97BaVqQsh+g9PBt0jVEtB
jEK5D/+enY2Nx1A0XxpL0TAGzBAoo6YjirVZRiwuqQuj/TCFyH7Q24HrFI4mKEyejeYuYbVUfhtT
4lahazEa1EKJjGgZov/RRs0K5gUrIYtmfgrmMP3w63d71mbCGsKb/VO5AdVC9HTPNqdF5bYNTFBS
gi6I70JMOGBzIWyXtgc+ZfD1krxiMO12ZfqVphD5J82YuR/GUY2/5/mF77L6/K7a/mgxrk7IZ9+F
IlpekswmlOgkqHfab8frkQuDKU96OBItl6QYfnj76C6imgXjNhC3cD6cbSDf6GpCYRJkhd6O6gGd
VL2FuJRDwrYtr2jD9X0VB7aIEIRc2EDnoQb0jVdjHuxePDbqo+sV/bdoFrYmiUw7g6GngHUf5048
wHw5eOa9i+5x4s9XDeTmLxwY32WA/pMYodOEmAvRHmREUR4Fbu/sBjRljUuIBy4lIWJ49egO4JEX
curmPsfP4VMQ04nvp3byP8ZjV98Hna/7l7j1zFFBj9GSiDfzc+T2tUempJvFsWZ9+AGgvejkJWq6
k5qCtF5XkXV2CoTL6RNOQ3scXVCO8xHBm7xL/KrRfyYH//Vl+u/qld/9+Qzq3/+Dn7+gsCnrio5n
P/77VH+RXPFv4/+sf/a//+3tH/371rzKUcvXf5xehPrHVvdfX8aa9+d/8+YjMNJf36R4GV/e/LDp
x3qc7/UrJN5elW7H78PhO6//8//3l/94/f4pT7N4/dcfX7jux/XTKnytP/761dXXf/2Byfqvv3/6
X7+6eenwV//nW0VfergnvJz/zeuLGv/1RxL+E5qDCG7REYCsNkqpf/zDvq6/id1/or0MiuxKwwKi
aY0+ei5HihHTf+LqRNn3O+h/xXgortdf+Nk/sVFxpcPLBEBQVLz/+H/f7M1c/Wfu/tHr7o7X/aj+
9Qeiv7cR6WpfDwgJtiJUeYAoAef57XbQonIhKO+UG6+37AizmNeZVkEBceRjWNM4byN7GEZGD4ha
UB009GMTslU8Ncpdf/Y3Hqy9TjyeIOiv4DizhfGy1kRX4OzlvFzPbZ3K7E5HkFTcAIqT1MSOlW3v
GhYpsxloGA0uPmVAKV0SNsH49kuk0FD7GkWQvlgmjbKryHxevRds7D6YMTGnMUw+J9rT923fuS4B
dqDtSUo7CN9AmGpT6Ti7GuKsMOFYNoXrVOk9nL2d2CN8cntxsmj5lopYLgESGoGePWZpnS77Ouxy
DXxWAYlIfRApOicK+MsDcPk6jwY75aNT3yXL5BZRqQxx6+GmwzlOnCG4pqX+NMuYQwoy9KGeN9Xy
AC3Wo4r6uiVL5SVFO3FW9L6Md3G/QCEMyDWqQJ+nmu3axh3U1gxjH5HMLTXPnawH7c+UEX+nFgV1
Lb9QykMFvlrtLk0IxS13CbqjFwPgNED3ZSO7DEDUqo1vO9BxiNt537Qzn1in7GM1dDcofKnqRnQW
uqyI0+U7KUMSQSXzpPCRmqDc0HhXuOEx7uxS+E01fo0jq6Xdq5pNGOWAwQm7lT6cRchER+oXa0NW
51RF7xwpU5XbqloAkXXtkk9Q84SFuU23XMPQ5t08e/RRZ8F4jT7Gu6G2UB6KddhtPeGyrXZDcR3h
td25TFzpYSkAX7vjvR43szf4RYu2W4GcYesZ9QIyKtS4POXuIlxOKBI1aktbaH4DijMy0noZgdKD
dwv6g442jc9tTASWjDnYMaJ3VVpR5Fuof1pIdrfzM9xLPQCNa3GjomSPXBeoALvQbVJVIXpXSyvK
DZXw84G5J/JlDSFNwlhqT2XZXsmxGRWhIbfivu3oQg8gnEPYDiV+K7dRaxNZRGApyDx0XAJBaeQ1
EMMhA0BxUe6rpN4pp7rSky3RUjJVXlNlciO1iSHgOW2wrRlE1N3lEXjgThJnsqBxtPrJK5cEcD9T
NaB4+xwJbFwDO5OCLQuNj1vkmESXPW4YEV/bpdLFKKBJ0YfTQGQ9f0In/VuP+154/FCJEaKWDB3c
7HPcBNO2EclISpkdE68u34UWNHK0QcTWFZXFbdTDjgX7qIYyP4OL7rjjZnK6Vx+baYs1PU9g7TIx
5cvSHOKo77e06fvHcFnmmsD/XJ+WCTbPhOLoaQ7cDNMdAI4M4sjMpDMJWG+WvK64JhPCs2JamDo4
vts9gOydPFbGPca+8HtSCmc+aGkAdbPsmge9GggfspYTitYBtAZjA06t5VCVngEbarcoWqldCuF+
EH4S1F93E/zeXtzBgeslWlKqyxc1wbknrKfooH3d3LugSQJ8raQ4VZzXPlHu3N/5etCciElQZzei
vvTZVF7VbBNpp460CU8ipLlzHlZhumVOV31b2OpwLOexgMEFime2ie+duaIBGZz2W2ZD9qHNIACx
MzU1RFPt9cSRzCYkLZtp4/S0fign85JNTXYYUEopVAsp2qGhTe5UQfAEkIA9JI5RO1f5wa6rK1kw
L7UgNQ5132ycGQ5rS8szdz9k4tOKbDhksJu6hjhANRN09EZLwqllu1GU0URCOQSrK1Wb4egb5UR8
aFHghUO2obX2ZQQ0KA8UKFR4sVhmdbvh3EgyLxM3146QGqS4xut7YuNKLgS1h+XAddLdsCQUH1ii
LNiImdo1msrCVrXcg5b7FKRK02KKnpAnr90IVSEGLyf5DDr6bSvADnZMuodBXtoTCiYtAs0POF/l
QYEAdAS2Mw9d06h9NYtT0qEaMZAWBZHVH8udIIAjx6pMi26ATq+cIAZGVOQXYxzpI10See049jbK
6CBJylrYesyhX9d5h3Z7vBd1Hd83DmQMAlX3H0GXoc+LBs2FDL7/MciGe6jutKSHExfppHjGKodM
oUnuARZAIuyF9+Dvzy5Z6HAqs+iVzc1XkJ4jCHEioyxg7eLewMkPWpVZ1U84KDq+CDCZUJ/M7RD0
4C6HD7ii0kPdt0khq3A6Da7onvrOB149TLtN4LjDUXiALAMNCbGipZQI6hmEIl/gD1AYSG5z5ekC
mrmMjLLHlVt36mB51hNUaeYNKNQd/KqMKYSUAcQlYYNgiIDjDDwslnDTZUySUtkj9wM49YoHaIwt
49YqmBTG2G1l+X7okaQD4Q5dSNLH2bZ0+l0LReJ88B3oQ9R1Axmg2tOfFs/0TyM0uq7q0e9vYR7B
nZwBQD0TUPEkDKqA+FvyWPZPZVIzTCRdcGpmUGfl9463TIS5EBXJy2pQ7AChKvYyj9CdBnswgPQm
XEXnR5/VXkdqBlIB8X39xSTYuNsQfdw+T8HNebfotD4EfQwMORpw74XxguEwjvUNukm4WBZVWpKo
Fuz0zD1OdQU1I0uPU5o4GYko+HqMRb1DYiCuPjYo63g5SvleukVhubuLZx2Em7J129PYdPF47Xpq
mgj0MY8Z+CIfk6qR/nFS/o0nG3anWr5jq7Eka/svPXOL2pigzUsKY/rc74fxaakbdyKoLh1RReqg
pIIQsdmgN7iQuGPVDg4JDMV5yI4EepqiPK06KJ/6LUDauCpRzZrq40CDh7r0AZ3HMqHDBjqp2R11
MTnbGlJqGSlb236uvLHRBOgc5hMQfOWYw2ykFHkqAIAo6qzDczR+KJsCrKFA7MYp1hrwFjcccxiQ
9dVTNc7Ja9ub+5K5I+j9ARjlV6FAZFVgBkefLNAM5e9CkYgKDtqKy23WpcmLX1v3BKHTpCMhgtLy
hiKVlKBnsloTAUjmBO/L1afM+ui67JmsnQUtWshDbCcZq2FnQsd+Y17SNzhAnXc1PF+LGUtp7yjX
3wKphmqbM/Ym2KqIx7fGx6aFMAxsAVl1nDlPD4oBxlRz815SKrfC86FbhcOU6tzLBiDI6x4uxlhp
RQOhK7hvwqjGCWOmMVVcvJ9gEFrlc+xOXoEe1p3yymPP/XkreFRel51vtk6ZOrToU91Mu0Voxy0q
2rmAynd0zOERMEMJbYqqlgxyWa7gxVMfLKO+A6+/YT9q326RCUri1e1rW4cxge+Qf4NyeXIqZ2MB
vJ8ruNo4oCyC8dabzygkyU2wtOrkdgP0D2JVsESwezp1kcJGQOMfQODrqIFGDmYZQXvQhac5iOgu
086jnNy6KkxSq0MNvuqGMfnsVzEswZeGflnovHebrodBslLvEttPlBiWBp9B67N7nXLvGyZW7KuW
xbvMOvdIOaaM1H3dp4jBy/egLk0bINqyT8PguWZLJ1WDg2NT+4yTO9WHkZaQEouk3fDOps8U93RL
jAu0T8Gayn42DpyogrLtPtnFGoD9g3FXmjaCXZIInKuMB+0LDZomH91ZUuIrT3xZeO/ByADojihA
FLPp2XBoHB1yGFNLSMEtUzS3R8jq4qQEbDNeisyy9sMyGVAJg8TMB7Mw6Kj1Vi/ZVeoIGMKUjgdV
1UXXI5pjunny4sVkIN8DOrFLoXnZ59ZCl5DACDSuTqm/RNGJRqEGeaHp62AvGRpsJgsmm8/9EPY3
oayGKWczjitCY85JCZ7hWOD/meBxStbWEaCHjG0cMQCrbKvMBj5B82RYSJCN/rwDDVPkYzdk34kr
BgA5ywo/neLPzHTmrgXaJtxSi4jPbirssX6G1W0tl8fMwBj1k2wTxNfhIK9wEtiuJ9kg9MsCf0Jv
ryH40xzVUnOiO+bkrnZghCSjZrhv4eDxtUmoXxPYKCEMncswehrDqEZgqZNIbMTQ4uKdp/nUDWGo
nnCPAMjYupUsNw5vH73ab/lhrOhitjGEaEYMAtWKaVPKUX0dKPwvt9aK28yKXRLQDozcWX2II4+3
uaNo+j7yDU52JiFJiXtCyVuR8Oa6LOvocwcTsYQYWBB9NGHbjxsKJ8Bo20APZNx2CgFVJ+UdmvjY
xQHNXuoW6VGOgPge7DlA+uZ4HDeqwpFSGB3B4DHomwl6GlHpI+7MHBNtoMQKIwzBRe1sXVxelHgu
5n7n2ga6nLhVYRE1NgztagiYxTkIDXGyHSxjFi4NWZxXjm3C7YisMf40GTWEmwZeorD1EWP4DmC7
2ACbPatmAwH0biarWdx9h7LZsKUQttXHmoLTF5uxQvdOgtkObcKu+yZhrd5ueca8Z0QwUuYqNGuY
VDX73pj+puwq/nmak3QgnlO772OYXyLPMrTPjm7Y8LsmE1G7q9EiQRQXcEB/3MBsS6DV2SlCppZd
MYAecfErEbsfsqylAEp5wjm1dRXvAa8ub6Tr1BVobzV/7is619u5Gs19W3rjZ4nyZC6WoPym+sFs
G2+OSZJRt8dqmRDNolUU3LauBatp8gZe4d9EUBLTit24UzDYh8iGbV550RIQsUSuKUogd9LNWJc9
O2loTg6ISRMEkQNV4N2XOkV2VFr4Zm7BgfaHTVSOYbnV0LF/D7NO+ZAtpY7hYWLrfWBwCHzgWemW
B9AFrUJcDzRnQcGBlTmL/FPiAB4A98pDW7nNzhOIakg8TP6dyQT4m3M5a7WjEaICgj5gM536DLV1
GJ2MbuGpvn7PlnHqDpmpneZKwTMZQS+dl6Jpl6o6QnEGSZCVU4BCtYXo8VwssqaPKfjuczENaPje
BmE9czJ4NrZXjnET2CH4XIwnuiBJu1MVy1jhZMyXICoF7EvVQ5kRis9uuUWci6tMWTF+zMKyccio
nfh6Yqm/AYQVYY1smXM/01bhlkITCzfh/BCvgkUaEnlFGQZoWLI6vIH0XHyFSoy6k22zCsr0nLRO
3H9IYJd3RAiSXmXIVx6hSkM/tRUU2NCPSj0SIEnHXbpaYGLBmaEicKCD+1HqT7ZooCV5NMJzEeZ0
fBP7vTpA1Hm5rUPMA53qm5GieZ05sIkqcRwUU1/O9CYJWDjufQ/NmMdWtOE3CjIk2uuDabt9xpwG
vihDQlGoMsZDztVnsujjKu7v0rFeoCXQ8hjsWDImU599dgI0Jhucq0PzydhOHOWAfXebCCfq9rZ2
gFYjbq/3YZluAJ8sC1SxHmEb9wjBvvcsi746unTf2zbBnvSGp4kLFHAceddH+Ci3vbdute9SdHbS
ks23GvHeo0CojX5WdCpFt4/S1IGtTvVubHDvgRE7mO4zglYYIAz3mRIP0vdeO48dfe0mecO6DVfT
i0+dGnCR8aoqlwe0FTIyqvZlWI3J3CR674C7RkzE72TKgevuPkYyfKxd59bCNvbIq5KipAa4XUz5
bTepFYF6bTMsMuktLxHnH0FFc4s0qaNtJ4QiYByMhHbRlyFu/K8tPMNx0GVocsjqZfKbDe+bo5MJ
lGgy1FHaZMojXdVkzNSAopG/LpgRnhdIqYmnQHUC82ffifrJ7eSAOgyiTqz2V4vSPfGM/0AZfycV
MqJILWSOhUZ2DvPqqm4UrK8F8py9y1we1VhNrY2es14sw6YXs8ZXSGIZVs/NEgAFscgjLuibcpa4
44J5JNky3UZDBn2s+AFFnRP3+ivbx/DsRd2jjXBuecgp0B0qyqXZi8FVV9YxwJX7bJu407Wj+psA
MXzZsJgsMfrIQCRDHJYebex0p14wF5EBv3VNi7gkXi0+gmXbyFpvm6HOrnw24ZtM4hYBl4LxsyE0
6u2m02m8ccfxOZuTO+llHOi96gjeypOL8wmtAVjSPA9j9A29reDooXF1sAZpLoo2w7XTDMuNF083
iLV8wpNkn0oPdbTRzVlcvlZ9GMGdYXlB//qjB7GLjW2bK1479VHx6s5MHMRe/8aMc/gQtOhJuNEs
iQAxC+wdLq4UhFX28AYwJBaoUCU6DQjyHnHtw3rvCuCHDxl1tkLgC+L2JwhcDzBbsnm5ODb3hmQ3
te2N9KLpKqbsgYPGUiCJLLH4hvrInUgFm2CdcyjLghJmPsP6MyR+iEQQxjYu4e0iCqi9l8Rvp/EK
ELxbCJM+Ll2LMpIR823WmPmzCtMraDi/A6PrU831oQPtcBc08y2qCQOBAPKDh+jdXWBsMhsgnzuY
HgTCi/YMHaUj9UJ4E3URNFzUorHOzHIbTb7Y20Tsat4ZgmsIywmnd976nXrEMAKygNgea0K9T6T3
MrSIfgEyt6QRIiG907n7WHkwKJT+qfetvk1RUSNaNE8y7h4iVn7UKdQ/MtzgiDZQGHDL1xZlmCZz
T3GHyLSs6xHvtcY1pLN7lcr+wGnYIxppYULWIpFWG7u6Z4OxEn2oZnfaogJyO9L0U1AO19yLPsHt
ADLM4LaucZHO26yyBF37jwrAwbyql5s0AVt99tSxipvxU0ZNA8Z6fTW04cEdh5TAO2zMbmFKaJFH
stgvN/UQUmevYJIa7VHnR6G0j4Ag+xL0/tB+lZlndwttsmMtvOVRce6SQVD/XtI0eIoXthxNX/nQ
oXbfZ0izNjRqAUuFeE8BXwRGc6tmu7fQbHgPM1aX9GZONkktk60GXPVBlXQ5BKLssD0nZ6tnFP9d
XyafdYeCBnomGyMQFlEmcNOYaXhkpddtJcQggLKj14m1zVXVD942Yawno0DxjdUH3vCntFvuQZ18
qhDnk0EPybWBbS1szUD8RkDqh1AKHOMT9J4lyIxxWdC6NiSCBQEAe9TiikuevGYcctSZetLXvnc9
IEjZpx2MR116jY0bkwaVOQJc0nvpLuyqUXW378ZqQerClsKIpNt4NSRVu/GUBKhOdE19q5n7PA/x
3lVCFCHKZ9cgqQ+vDlqB+0pPC/rMnS1SGR7rXkWw956u+uz/sncmvXEjad7/Ko250+AWXI4vydy1
pHZLF0KyZe47GVw+/fxou9GWq6cKNcB7aGDQ3ZeukjKVGYx44r8Oh9Gejl1RhHdRPcwXEdHUbWBn
xiGyuEGGRtZ9JmETyHBJr8h+3qdxkV0a+dhvWl1mFwll5s/kpX0xnUV4JJaTaOD0Dwsh2/dQQWoQ
N3W2HZ32OKUTaS9xd9/aRenHrX6kStKrE2pIHKMon/TEnrxpqN4iJXqruzIYqV7fFmLqAzcfv2U8
JFUGxeYpeVVsE5OdduHWyHXSAN/gSspvzXTJozR00TaPzNYbR+pYuRV/Tek0sjFM5K22E+wjh8TM
v3LB4YBXaNNtCjqM4s+TE/pCmx+iouEGHQ0Plllbz8gEjC1rjzfvdFHpuzK7XJMGFuKOvo5i2cWT
/RIm5dPAB0pWEe+5afTdNNcHM7MOUxZeynB511UZ+0UDvR+MiUFzpz4N0QFCrPC7wYVKAjQ3SZ7L
qm0zUUcqqrKKAti18DiwTT0a6vA57UW/cRrn0Q7TZ24n34xluM7WHotG76+YC2dfGgJEZzB8FP9h
UMYgNvzOO8fqufDQ4H7ZtsurabIBDWljI7HMtjQqXUrDoT2GlFr9NU+pHUUQaEzhNnJ6+ryqBmsN
QGZSesVgd4HZcr9NJopofNzA7oq32ddj3PNtOtwWiH0TF4g7nc3UKzsQGHsTxW71OXcq69LlW/4q
1LB71RTxWV06lJZkKMwOT3WedtfUKisKhKMIkwBuz71i4iqNPYEgIbm1JoT5ph75CPwwC9vHCTvl
TZymW7pIx6OMylp4i2MvD0Q8z6k3Uj3eQ0gpVjL4U16T+K4YuayuJahCxGcsliJ0PLOq+vRWLs0k
NoPWDumWm9QY3xaKLnJf9NA1s5DOsWXr+JYB4V+qw5i+61YfDR6er2R6EFkuVXYEu9w7jdEds3YZ
c2/Qxklkl/x1dnwdEyAjjqQdqdsCbCvy4qw3dqBmFDHlGU2uER2yYeK8zEVxmRGKWRDbxEGa06dY
67OPyz5Hn1Jt9TJztiOBaYaHDa6+UhxxWYSl8iVhrZ01ctRo/OpocJnl1h1DoGYKeonrPkIRh1st
Ur6y3VyVi7HJ7V4EnRNhsI6bKZBV7JdhmJoACG62Samh+Sr0MQ54dMxgQgr6meAYDoFhvG7CFHN2
FRFjuOCerY2iZv5mhZGIi2I7ElAmrVDAl77Flroo6QUWdk23uGwa1chMYUTbLA1zO/NquaC38crO
yCQPt676ws6W7QAsGm1rU4af6yXL3lJC26QH7zxpXlxW1mawct8xwx/Ktf8feob6vbzr2/f3HkHD
f4CKARHBn6gYlvf27TVJP4oY+JEfIgahImLATrCmDyBYRjT5TxGDaX7CIiZQTyPbwu2weql/ihhM
7RNWC6zOKiFmNI6tabo/ZQzoG7AoM1mtGRLUwGA6+hsyhlWe9C9xzRoKT9o9IjWd4lpN/4OqdonJ
i53paNjYS5XslSZUngHyir/ohPvNiPr9ZQihWEORDWK3OOI/SiVKV2raAtW3yUjVO8ywWBur5HZo
6fP4NBvm11EfyXhpdfaorpzPVhrV9M1q2as15f0lWGCUBn2ZAISIjGcu7yUEa/hXGuOP2qrvbxM5
G+/DQGaEunUVQP0icEpwEHd6VuobYZjdbqrisvOKxY1OQz+9R3EeXiYO/E6P9OQvNHW/Rb//fGkQ
Rewlq4/ud9lnmWpjMjuZvmGuy2/HvOufesxbm8SADFwGm2O16sPXIoy4/8VqT5Nn3D2ZA1eqwmo3
Wi7nvxD4/pulQRo66Vn4qlhuv4dJpTHOJxXF+2ZudeKjJkXNtlSWFV9+eVh+Cmt+FdL8u5dxBbzL
uv7WNf/xM286rS/Mrp82VVy0YGBA8ELA/f8vXoXnBQcT4kUqVj++SmXVgMJOM22SfHH9PK6VraOG
b3/+Ih/1cd+/Q4vUbpxoLCH02r8JgsImGx03S2YitkPjkqDZOZhlWd3quNCo+g3pXSVSaPPnL/pR
hcSLsoMgQsIWoSKs/YMAUTe6VXQd6lw4x5c6q5Lz4ugQl24ZvehVSYL9nBXbrjBoC5OVePzzV//D
t7e+OjsIGXeMRfQ+fvxcl4VzqmtcfWMROyzcyj5boRxu//xFfvjpPmxTqO5X8S6tV6vyVP1t/4hq
xgESHNNNUylzMIp4vEytiBirxcgBLxi9n0N35loFm3vZjka0W/TCZI9Z8iAfundXn/qXWp3hMRoV
hthbrTIv0cDdNA/FeIqzMT9CZ4JlJpmkmYa/yGZIRrPizHRsadgcvHAZrOewkSNSi0xFClF0gmku
lclGCgtIBlJPgnhG6vAwtHOyaXtDP3WtyG9WhNVP49Z6zrJq2aWpa/vUvKbf7MZU7sGA560cRhnM
fM2zn7Epb9LGkkTk2OVl3qaWb5DIuBW0oXFLzt/hqOp3Ahq5TkxMuTBGM7a4sNogcA6viqnqANum
1D6pY+4ejQYxpNdLY/m6ELpzJEeyPsawGQ8dzz8Ah0KmNYpvK/EiPqnCc+paex6sdEQsWD5JG4dU
xU2Ffwd98UVaJJUfWz1aNTtaCbkZAKmOdIberqsDB4pj6+azfCKKYl7ZbDdQlty8UrkFgER3cnmN
NPr5zLbr1pR2Mi392kzoXBuH6pYwNPm5M3I8Nk1Se4jthQgSa9o71hB5RZWDdM51c+A6BybQUzBv
m0pGtaogYoGIttS3kulzXNG7ZhmtuRP1FO1rNnGPU1o7tEpF7GlqkVw7OvIwmAMkCG8UW4/6gnp2
OSNcpxvFcIPKUvoz/WYuCFBvbXq1kvvKzNRAR8UTyvBuHpTbaOjnQ6OqwE/2zJ222i5JV14MlAeb
kqt2qBYgr2Ft7ltF6kCQSMD7yUz8mEwBmAmx7+dsOqaUUm6Upupe7KHfG1ao+fXACqpDnPEILFB+
+8OYPOVcMbtMPQ2JznUcvDAyxRnE7ja10gVbeVJD2UXu2UKoe6gUUz+UVX6Kq+xKK1OxQcgs98R2
vJDhXaXVl97IL6hYeiwj7jDR3B9DtfwsMLUenIhPLLfogNAKIQMdesxDyDT7AmVwgiSDXJ2oFcMm
adeYgqlDawUEKZbaq/oppb1Cv6swOewR4qh7d3CjIDNxRVmx4oVzf+PMIvRMwoSDLDauVSe9SpZR
D1rVLMi+LVOvzuCCPb1NuyszhEbuNPfQOYkRDKW+3HbKpB/iRobnsM3e6FMgo28e5KUex3JTZtFE
2/qgeKuqJJAlNS5FMV8CZOUe/B9jct3JfVcZp7kZ9405PXeqWlHYUH4mrTlC6iiu06W8USArHly0
OWedIsRnibLuwF3iGrLLPZeFmP2Ebmt6Z1p6Y1r5VZDeNhs2b1vUZyuadmWWfA2HJfRoMGwDrpRd
IBXR+rBTD5VuXlRiyk9hxofmai8yqSX5EvMrd5o5UEqHi3K91zpNAo0hx3bQmej9XY+EjYsXsYfS
GXm0TLP4QoLMDnDkFDW1CrZVUVC/1E8KTKLiOFCkY7wEea7szdFerrpJ+aLERujnpUsMmJEa8/XM
0EfexWz4rKrUm1WWVt+HynayurdwBlkvrHg3uvEL8oHrqmqfnAQtjkXOE7ULHQ/ougnO4qAL2DNK
d1KC8lGBNLa7y7QQBaGlbMxpvtGW/KA1i9hWCtFIcv7+OOXnSa0cX08NwX6AUiJ22cA7e9e1/XFs
0rc0RapmD8ZRRMNiesX8KhuFBgITPqrmK67qAcFB1HpZNz8Prn01cOHcNKObBGorwo1plOabVagd
74Ms8ESNH8ou/UyO0V/J85kVOfI+nlVrxSzj7ppxjhfzt7MqJ7UaFNquN66iLDMm07Eut+okIcdE
bivvoD1RjoK2JaTg4FqS6Owa/hRsqtKbcDv1fXybJAVrIZwMTKt5UVVvI0jHa0jlj9ii3Cw3o+zH
+4Gcq2+RCQrha4qiYC/MG3yXTTfML3Pixm9KsqiR39GizlBVRmGxjQaxljb2xSupgHSrTaUlvpSU
tp6TOudmPRaKNgWL7RTf7FzJXgdwHPwyldPzwulSN4GqphW3+sgm9FQmU/HGktOve0Vtz6qI4GV0
3P9iS0lGcq6qoSKRPKLwXYbqkOLUIt7kmHRyFP68xJAejkPMZQC9k10hynJuYWkXuiw6XdaHCXPX
a6yMXMIJ4V9exyGfIg4dkSw3sWqEw0ZtwDiDilgMJ3DNsbHhBUYENxGjWOd1xZorSbhv9SUs7IZA
R6noOFTbks3MDPvi2jFT4idBxcQDrrUcfajeZ2euxgYnipAdH6biTI4X5bp7oWRxh7dGnyaQe9NE
QdiFKt0UTY8l3CNORt4aVmUXAZo6k5A93Uaky70LrqNQY+BUIjqKy0RPKRdWrBYZTq8bU3+kmnR0
N60xWpNfqAmYTF2XBuK/Ms2eyOLXCT0dpJsF5IOuQQ46CQBeGBWwJThSi/nk2mTObVvRh3uKy4Tm
kztrgyYO5mRBZjXuTArbkJPJoK9+NeRZ9exbdhh9FXYpY+RpUYNOTs6VG4DxJe+4eNjeSQ4Ea6tB
fzwnz0uGg5hI+RXzU9FLq2NdcGyjpfb6FK3Unv/JFyAZ3TolBTmKm0HnqLiyFqXILmzROiEpL2bZ
acfckWWZ+KU6tSHZdGmVBbKbZtqmIz05pFKXy6PrSGVlJZvwSenAPNAHYeraIII3j6nVmG0w5Zox
gWqTf+TDyZjGpi+m4aEtVbbkyg6nu1GSAxHEnAa114iRblabdXDT4PbOySGNCkKnsrjv/VpkiOGW
udM2dbvoER9gpE7orqyWDR1LrQZx4UQ1qytr76wq6T/HmqbcWCjpPvMro8HP4jT7MnBZe23mHOpw
bsSZJQ/zJpVEDPtZt6cqUKNUXs9GU+resMD0+trQUh1SW6b9HDU481D/uG3mydGG9WbjTKCXesTF
fBlo4JJhnPi6sm780iWCzU0JB9RgnRGP8aYQWquxXqW4TSK7taCO0Rh7icRyt2ULty20i1H6pEC9
g9Ym7ZBwp1zkhYP+91XpZBcGk6VzhJkoyWeeoU55pN2GDwJv3iQ3udZIx6vQWYEkRxUBjpros2tb
IztyihQdTR2j9UWZ2bXBeTaGld+Mfbx4heN2vacQR3PZuuoMnzP2JoqVqHNeRqOkSoZnBfVxb2fy
uoqysfXIScnErusLmGQzHHABtJnhfl5UO81PaIPI70ZTZnLCL1YMzOdUiO2yQZ0ODCbOqwDufCBG
VkfyruVEoCQjvZRbtgnxWMwpQilZFXW2gw1Z2MCGvvD0Hgk/UNpsf83pxNpMSkvfLaXSytU4q+HT
4ua6daQCHpM3onBz5JBHBH2czBQx9jJFA5eFZGIjmlmH477UWpf+n6UF7yf/ZL6eRr3rfLie8Kax
e5J5elWSsCVLnhkoGPyO/tzmrYrMQlkWLO0JPRVTYepeXXNtDHqNCCivcxPzzhAyijcz/MV5GbUl
ucY+QwFRhqPyCpTPdHwCQhLVI9wUj4daMn8iEliVzDXIxr0rEvM+Hw0l8QmAcJIgdiaUpcJuxmur
mds3F00xzGBkNbmnzv1ywy0j/RxGcU0hoxTGtWmGNBZqixa9WSyRQ4FIAkbHQVvsu6SZodJ3u7b0
u3WzQr3haA2wets+ou62Ix7GtTVi4q7VQuCMaoqyPx7f4qpWCkQ3iikCu9a7wLXKCB2IMrm3ZbUY
hl9bjc5xhDvtYszr5sZxlfhLbSr1nZy5uPihU3avIVaBQ5E5JmIklbhPfyqF7P2Wv+xZmeJF9+0+
bRp0I3n9MOtJH2+klueJV468DcIpRxtdElHAYqd1ffhFbybzXdUtTKqGochz71TKuyuUIefGh4o0
QPw47pwq4uQsa0O8qGiB+k2DaOOpYOfHzKo2strg8UBFXTrhUl0UWmu9LENU3w5jn7ReTo0494TZ
aQCuEQ6Tlmm7C/rZWeNosssEdH7UmBzzOWQfGw2CvncwbtlDzqVhhCib6uhgA45dY/1Kb1o1bjgH
EGmiXypV6Jo6GzTEhdqAADNifFkOmSnzVyPqpm00qglPQORwMFH/gQbbTuIHKJOI0cqiFXjDHlLl
PCOGVhwI5sVdkRGeUfvZ4sBlLDXwkQeysmyaOR7v9UQBGSeEs7pFHrYurPUug936HlnjeNtbg0Gh
q1MU57F3R+YNDlbboxMGL8hocW0KkiTP32JJL51fYWmnVb1ru8cMg8a1kaam4bc2UWXQrLFMvMQd
1wxbyntu9DazOy+bVnrbRWPBHSYKMRtnUzy/1ZLKEv62JXvqZc9dZrJ7TnRFkSbWZynzZlcipojv
rSJH3zak8bNSwPl7UarIU2EPuTiNqtNcZYAVt+1UYhvW9RA5MPETQ+zng5mH20Ii0vP7Ka8aH6+U
c8dxgcopc6LO8BUbEGybWGOPkFYZOs9W7TD0NL1OX6dpRJtZ4plwnrgYJV0QOtOyPHShoZcHkXTR
0R618Jmi6jQjSd+JJj/mgJw3oJUIXlIBbToMaW89Oc5gOiPfTklDsJPK2aNAewSCmOy22/aaHhJd
b3JSF/CRN6TDZ87GZoAYPGiIvgr0ppcsaYa4nSHdRtkk1dw8I91M3O1MEoN7WY/doqA4IR3Eg+1Z
5UWhrV92xF+JABsTCf8FEcf51uD/2FGXZhq0ykIWI8AMuRckY/xOMR8H4VjgsvWqOIYFtZjnkAIr
LbpOtzPzd/TbbCB6hop0nV7QqkfwJNcmFprBQ/jZ/iQxPngyf4Ujv/fm/D6+GzbJqipOQR1z30dE
C8/zhNkzQqVoivJeNyMXEbxIyEu0sbeR6mFq97UotIsUFxn2oL7dDEU9NKjMJY9L7nbOoSE36EAL
NC2OAs4JOUCn0kOdKpP2NU2cKfiOj/0f8fJfTFi/QIWrPfWDgfR+kK/58Kvf9PsP/CBeFM12PxEZ
SyixbcC7kFjxT+aFWeeTSjwavnywU3zb/2JeFPEJhzPeZsBUXNZEpgB5/qReWMyfiNf5HljOjxH8
9neoF33FnP+10oiVULE041VdSSGOXfM3uLiDBelFLfoHcqnRIcwDokGDsVUUg7lHd+Icym4qdliA
qrMujfpo0r6yZThZzp0xydOQZTlQdrmLojj2narJLly3b+41bSovbMZgLClgX8BsyymhyzkPatGF
mBj2mQ5L3Pq/fPT/Bsj/+OescSAEcxDvDVll8ez8jtGqZsv4AdV1J7IhCqKidDap43xRx/SvMnM/
0jQ/X2kFnNd8MCjR327YQ0Gv1lgP4k4vcrGJUR8d0JYnO9SAxalxY5o3BgqxPBff1F/wNP/mj/ye
YCGIeiYH6Pd8Vwp2q8kp1PBOJC5AEwWQpzw0zYtIWH+zS4zeErzKxpo3RNgKS+W3vzJl3UhXFs29
MloYA2frFQhG9dlDxF98c4b+YSXygVIBiwSLZUi0iv2HbBu7Ui1ub3Nzz7VxCzp8IBdl6yz9RYnB
uJkI43dtTxiHEmxHmk+Nqtxole6n6SmCkrLfIT79Vun28dgf5+KstnEgpXko8KcW+Z0Y4oeJPAij
sPd53Z3Aj0+tjM5YYBNv0LXzn6/DlXL412O1/jEmMYQ8npat8sK/p40505xasZ5jIUDhgp6wq+hq
4Zwp5r7CiaOU2z9/vT+sRkgl4s3IpF7t5UL8RoHU42Rn6dya9yqdrLslnJa9S4PXaURZcKin0cX4
hqVRb/9yhXwkX9a/lL5kQXgL2IJFEOFvKwR51WS5EbP8wMy2ieoyDOhpKP6CB/yei/LxA6V7ZU0W
AdFaM3jWt/ELK6rhcU0V8Nb7IdSqfarE2d7kirLLCnvNkswDXWQdgIQrQITBAdGPWV5rokpNiza5
qoeSZpx5h3vs9W9+8uZa167rdIhoDm7F3zbQmjKeoUrD6CEJo8onvnjgMqqYflhLFDnGpDPXx7eK
rdg3f/7Cv2VS8MkTqcnZQMvOmgP5h0xErV8sarhE+9Cbm6WlNAg/W+zh37lpuvmJTJD7NJ8J+lwl
h3NuvPVqFIwG6rDCJDWoHs4kZwGizdpr1de7bNDfI80A5nLNNzqwAxRhu6luNhMX1T9/579lp/DO
hQoPz4olOp64MHfdCn75MpUaQUG0yPmhQXUfLtaOe1RQOe5V544nYjF8gRgpUcwnbfixjv5vSvkv
5AK/fAt/mFJQ5JFxUbx2/zggDy+//jqvfP/RH/MKk/InW2UTIcyHOF1rTfD7kXax/hOB1EMVzByc
susg81Moso4kJnw2ZQcuWcNCX5/eX8aV9XeteTn45b//xr8hFfmeK/rLPmBR4YGwgVhjigdM2/6+
T/yydNammCyLaXhu6s44ssPS+dQQXh0HdS2CKnFxTpVhkdBInxo4Rd3c01o1ey3gWi8Kbr+VB3b9
hs+yPpCHeJ4iY4aT1m/d3FRSX/Zpe9XEunsv0dt/kc2kwdNomN5BT8qDGXaXlRyzH9KUv7Uq/9/Q
9e1rnryW//BIWXkd/lF9+8ddT8ZK1ydfuv8AgZLBnvw/K5Qw7P8escK//2PVufonDdkJY6hJ1Z8G
e/fPVec4n9Z4E91iea3yJZuV9XPV6WiQSMHDVABlyrmn8UM/F51ufWIqWv9Dzx45bPy+v7HmiFH6
cJpzcTSJDWXtr4PYL4stCsvQnHqh74WljEfK0vFFG26m+4mC5jR2SAjRG9X+2uIZd3yWrZPRfmFZ
s5cY8KIPpC1nj4oqnmI4ogiIoMbkl/cE925tPG4priM7vulLQG7fJYAdzaGlaDf0Oep1AD7sPk9a
Hb+MHNu3joKeEHxiPR19zRi0BP6tdu6WsRMjeRGED7K+U3Hs5BTdRoAhuFPyGZi0VIYVgUej7EVl
YtoBIR31UUg9emwcPZz3BrpueHRrzc5K9YZHx6y/m4Pm5KzoKJx9Bb4fXqK13XoDn5QCqlkz4kNg
ggxrr+mU9xmU3Y2os+VsltV4NNyc9nEjR0NtAuAZC4H2sTblL9KK5iPPtnuhj3qyt6Zh9HNaR310
Ti3hKIlVvYVDV27h16WPf3aEu4uryy4uphN1SfEG5GAHGGneRPi1LxsUiRy0vQ5xZCCoJSZ/0vcj
+gic2IjuFfHYmtBHjTOFeABHZz8Lqi6glRPrOccOu8/ICLmYSCc9FU3R3WBduaP7sd6HIZC6SSPU
zrXm1m8d/EEw3ZelZUxfQqmbXq7P85WZdZL0uB7FTaaY97Vj44UnbGbxxrWrzbAUNygc2Tz1uYrn
J0+B1rWxR4FWKZCFWAhKgEJzusd9oF07aOZX16y9tRFceVaVLTfoAARJK1nebYiZTqZgVgk2r5da
B0qTaeY1nVt1wQor7gyFgp9JyU3Wj9qcyEnYF0oU+QoM2aEmnzyoZGae4kg1n8gxNwJpqk9KpMoT
IbHm5VjI6AnxDGbgpXdrL5MNMFfdgMTj8vVl3MarQ+Q7Z+H4cWE9pVUCKkLwI7QPuA+L0kW13Uy2
jIGzRpotRaEgE1UEihgvbJyQkNKSPwbUvDK/9nHJAD4S93BQiCPZzAk15W5rAriAb8+XWKmUkzFk
JmEIw4CUN5vbleptRlXHkTxhsonSYjhjyglvk0WU9XZBfsL7DXPN9BHGGtfDjPsQEXMeVoeeGBrH
E8S5JEGdz+OpjAvtEtfD8mgLxXauqryg6W2IIu0ib4V6n7gWYyZW53Fj9TUjPHcXU7sFV29s6c2c
lZDPTYpQGfZCV/jJJjpaWYYbr4hFdRzradqWkUP1h6GZyo0OLRJQM2jvVArheOzGRr2cFdE/RW5a
w8x1DlajGSsoYvbR2ZGI3e+M0KoLBCRZudFIGrlUBmosbbpfT+iWTVQiSgEjbfIVgUaaTbwtlghv
djnHQEh9rDyA/KDhkUMLbNurpGhXOptSg5glLs0BTBk28mAJKQ5GWGvf7NkNbyItLNpgrnv9vico
BOlF3utaEGvooTehUCas1mHYXjeIs5ArhFoEdhbXerYjwXH6Mih2jvUdsY/X9Up+jtMe/jxPF+ml
CV45D7e5PXjI5KrrBY/fTWXpNvlTS5ORzBARg4IS50BdgCUQu4+A8nWawygSuIujEAGy9tI7aUV0
kjuWx3kel6NKRk9OWcbEk5qOjnlmcc0XemM3Ie6JpU7JhG2VxlPb1A0aTpfSyxMZ75HxxyesQ/q5
z1PWHAA/oAYuYw2LqdQvZpmpmt87WYr1zHHGHTkz9gF/Q2hiuczyKxFq9oUqG3I7csDaQ+fOZlBE
otq4U4yNXW+G4kZGXQ8eoPbKQVMk0VVp6SQnB0z1onCU9qnpJznzPOLkxcU131ad/kAtcnJnkdbw
XBN38ebIMcLVIRRaS8NpfP9+IP+tMYRdhv/+Pm18iIXbvVdrdNp/wkjCsPhnM8kTOW7/8F7L7Ndp
+PvP/JhLDEZem/stcBLOF8YJJpYf07CxpsKt8W5rOqsNroci8udcYuifxDoCq6QEr/dhwT/6p2xa
+2Tw76KnBjgiKxPI72/MJdb3u/W/hmHu+SrTNvigZq4wAx3kH+cTKwOQi1ED+5pLu2VoPvaGNZzr
ZDID3GfR3mpgb6BxNdIH8+XkLBMaohbbd4HBdGKcICZHYoIAM7gYVHRqquJA0GfGcqY6ftpPpLYQ
HzbpKNjMKcDnPJ+kOqjbpLB6+mx5rBDNJhv8gVqAVqraDCUoIjsmSI1pnNo57wNDbyqxNeIeDnOx
HxWaCTYKFultL630WzhX2rVO3NVTpszauRoMtsiFsEOEZuoRSKG4EBIToleVszSY1Nv4SSNZ+MVm
QpJXyL7Sdtc5w2U4VRvb6o+pK98bgx+IB/s2UhUlAHb8StcyIS+FLDxjDU8z2xc9+UwL3J0V2xex
aA96XuzE3B3M+JC9IvW6ZH87Y+J5ZTN4YU96a1dTnj5gunBPY1hfVPa0JQHtbEfWWYvKc1GSniCM
ZT+G2v2EV0+hsscK8e2dSye9i9v6rqQGxdNL6nWigrAGzWuoMOra6JTl03l0PqeJHRhJ6LctcRMT
GTHddEEaSDCWQ80koLw0kFbwqcVN30V37txCUYv0pZ+aW9EXT+y1F3Fmn2YZPqMhfILIOWDL381V
98C0h63I3hp1eUM+xta2MAaXUWRDKDx3xWZE5eMJJbym+WiGS8F8oz6jy4ua9wkHe9WkF1mDiBi9
nlcX1LVX7nYqeuzdkU7om1jJcocBr/jWMFQQqcIg617VbbtvOodsW17RqZD0zOk+ctLDkgpfyCzo
02s38VRHux4isWlagLys/FraCzKTG0VPr9OYiITllI0ZsQB7oZ8HcA4FMfryLMuDE0+PsQZl0wNr
yFm5K1T9ta70fQY7zKXNX8x2R4rBrqPUCR92/1nJlW2rUFAYVQ8ivK+MnWnmt60WYl2bdoOe7hQy
jOLkDHl4UFxz10KvuaN+ZfTiqpeUDJcOjqvHpXsKy4HwjvZlsXGKF2Jv1rijI+typh4JiOUlofQ6
DrPdhFZvVhAPmhWv1FgtWp3Oj4z8oGQvHRH5IEV7BmfOc8jAmdWpkWornR2pVJeu6URXzqQdC+4B
Qn9lBZ0W2DNNqs+Z/pw6t1rM99TsMf406DPGb4mS36jZeEc+TjBS9hJh4lcn42AjK1QanUgncTId
ZePU/YUxukdyZB5oFg66voaKvOxQv5EQvG21W3eQT1pqb83x0jEuB3ECiq49fKg7d54uhjg7tdaj
o6RHNYJhyxhOZ4IhSIqGzd50XfTi5uiiRRneUPNyZ68PX+y495rcN8Ot2bwXnJFGum0LLShFiuZM
+qJCsoS/t21QxncXRpVurdoln5LQoGxP6rQ/ppNXJbHfMPiR8LHpkeJaRnEtlPYzuiIkLuGDXSob
TJRopYoFUZp7I2txUiwOYPLKS31XudFBH6PNuOzKot3MJTJMsXaNvcwIWbu+64Koy3fjpD6itL4C
E3kiF+mL5pAiUifjZiH/2pP9ZmouBToc/uZo13ekhtn13oyOcbY1pfLYwf4OOkqBKEW81ZruAxmz
Z8OFPl9Ze4UEDx8nXudZWk4SxtvszNjJSE107e3S7hqWb6taG+QojyiBInaF8FscLr6rLqHfk4Xi
ptmB0GEb2XN4qsvyaw0izYYeFr4ziD09Dcd2TV+Jxzsrd8aAlAa5oWww4RqUu09OuSrf1PrFDeP2
wsRJe9n2eYNcQj0B5lwbynLRzKSjmKOSnmZi266HkKcV+W5MOFf6NR7kdajlF5bLvZXYt5RspPhG
WMgEKk1jcdj7gh9ljieJkEvbc1Yud/9N3XksSW5kWfSHBjTAobcBhBapVW1gKaogHVp//RwUuzlV
SU6xuWwuaDSWQAYCcPf33r3ntmb22hX9pcmy6Fghs1i3LfZUyEX9qS0F1L0J54/BznNrykZcowbV
LkJ9DpI1cyPInkAkh4TMuvghQivulw3zzqatNKCA9qZxz8gtX5fgYMzZcj4IbUiB0O0Ce7ppZVNu
k6l44LCM6LkE2SnbY74lZRulbZ7u2zEFKhCCM2ggrfjIBI4uktudO6obQpGLdRXGT6z5y5zsTgQ+
Uvx4m6nFUSTOMxD+h8IIFKQj9kMdg5ka+LJSO538roK4nV/HEi2qiAPDo5/ee40cD0zRP4a+f587
/T6CgpgnOE+QZ++cXL0y4ODg6VSfS6sMXsvaBtOpgFqIeTvGQ977vOarJoxyr8jE7EVdiU7TxcGJ
Rwl7dVc/1R0IOMgL42rQoA6oyZNq4axX9CTE6jqek/nVFtHzMPG7xGqsk62UzsqR6eznifKh4gSS
AJAAdG3dvALjQbNsgxQH6ImZXaAwcPDAk2BlKGb7+Vnt9G/KVNWrGaIrgrw0ZkMMg5U1EkXajcYJ
2swpzYJ7bQ6+pENw45bRpc/d58EYXgdXXGNT25B884ETtxK3YQGEABzPqWVTuh/gKW1REik+wiP1
MEQKUuRCjbdDQUZ1RJ1wUhIFuk/aFZTCg87ynd3pEErY8itERllzIbmu2hqNWW2C5Y5lqu16wkUu
UWRad8ZOzzs9tY+4dJa6OAtOMoHvaBu0VuIoPcPhgW2CBO/ZDDI2eKPqvxpKa2+cnKdh7IiUgXDo
YP6O24PdRh+5RSKDm84nyzYDz4L+tko02e/zwExPEfmHFwZe6jY2tHbj1F26UhuaNFOC8Kard5AD
Szyo3GXH5rQ04zK2nNEjLqjZDhZQPl0BY9A9l+NLFS/Tv1LxCLK51m00fXqoHjhemKxTzr2Cs7/J
6v3IMgLZdVejhFsiZ1YMXC5h+uYWrrVqorBbC3O6OEN1V2EDWw2AnFZqqtykMOTXOqRCzLyHSUt8
J2Jy21d9tCn1/K4aoxMIHo2Frc0Qt9flwTI750jkRz17rUKgYOk047l1xuwauAGrZ5VaOqJC19gU
2pTfyHjmrumHUjVvnHBy9kNUPrcKSDs93hFjp9zOTCkfmMNAytPBjyAoG4fOD40wWI8MYPyhauW2
khmAnkp/ykvbXveN8u1/ZMHIBq7H6MW6faf07X5S4YpCKYHfqnT7SkFFFFKjjuVEgpp4i1ECi158
dBw0mXV7Is5/h4n/ozLrP0Ru/5dZVBfD4C86wHWXf41/LLWW3/+vuYNm/kalZDBDYPGjAUwp86+5
g2b8hhuSRAYBU+OnuYP5G8MvRoL8b4M5PGFZf1Ra/Bk2O3eZWpOku3SV/0ml9VlOz1RDpRuA05WE
ZaYYBnXgj43guSSb3tAGuZ/xza/08EGp02lNfxiYozs9DrA7Vy5H5H5fqjLd210f7+a5vExu8uWH
W/YXAoefW9EIP5afhM42taW5uNE+jRs76GYSCJrcl+mwp82FjEkY8Yvpltrq11f6yw/NPWTqKnAH
c6t//tBAOeHdy07uW5Sn4EjWYgR2GVj6Tq8jbVMGaKmh92UXRQtrD4wc+FEoU5sZb85O6xp3/esf
CCUAV/yh3l0+PLIYOv26MAWNdDr+P34NsdaYbWy6yq6tUNDHU3WbBDtyYfK7XqYYmSIqha5N/JqB
AcRNQaQKY0WV84w1VFtOPvI4jdVA36oJbwmefw2bCajDnr0BR0OzaeJ+HbgLhlRoiEytqPkI5sqw
fFx2GN2nk9FuhSPaXVchNJ5I2Wb5eEJEba1n2fpmh61Asf2oe+ia2l5VuTJeoBqyCBbibCR7d1Li
b5qgJEQz0L0t/aeWqJwOrdnGaBThd+F8Ukf1paqCl0Im9914jNxLqOr4kRhYKRSScw6YDv2vA+dz
vhR9t+d4FbyBuF5NfdbfadrYHo1Cqa4dCRW2nTTrOqrq5AwCKvVUtq9V9N1CEdXTWzTP2VMR22uz
pwtgEqowG8V0Yrpxrqz5nIc24KUIS+AknwfweH4/OOhkdc4dtnW2cMgUs7sGLy4u5BWttSTrrgMK
ikGPjDVwoSkj9ktF8jfFKfgMAYTabpoCNASD+XqIag7do+OBzAuOdp1j3UJMS+Yte6Yni8rynD5T
N302f2HCbjarntRWevuK6SnDIBDjNYe8U6ebotWeClGYXlerh9oolTNuqI+CD3uxg7JYABYfdg0l
GdRXssorgJ+j4E1OJm3cyjwu4FpOzgG6k+FXAWWGUytENYcpPW56HV4J7nWPBWsnC71mK+1Lv8qL
7Zi374lbXnTJizGbD9OsHXLV2OsipmyV8otuq4911D6HSml4DcDUlTNZzV614NHlctC9UK06ured
dpyzrOdgzvcaNRyI2aXAAo6SfbFAf5/WTnVO2xTaXdfchxEmkww8wykQM6QlnZlBCzP9DQmqcu1K
ie/EbmcEl8rgHGyjjt6bQDRXydjZZ7UkuYm8FFX/sgDlsGsl2YH/IMDKCexoHyk89smshE9aZQS3
ILlpFQyFOb3lU0MhnKjRlYuhyQ/Qtt3GGI3odFsKN81OhXvn9tFoMuRiFOB2mgYoSzffXDlFUAAJ
UtxnIOSu9VkZ96415lvqgfLQaujMWltBeAs48bY1mln6DLqq3dzE6WueTPO3Kg2DHS4mv5j0/F10
mvUE8KB+Nbssv+7BHe27ObJuhzEczrIx5jPgmOxapkp/7iQQGE4zZXE0TdM9NaAkt9PcOmi5a/Rd
F2eq2105qdNDWcX6ddtF/dlMJvWO5e0dvW9F28aWw9cMaLIFP/5uLjVQboSr6P6s7QDar6MR2FeN
F0A3y/a9MtWPru3K11xtX80FAgZD7uiU66hXgm0CrXxVyR7sv9EZe7P5kg+sXR58rNKNOthY42OK
SGNXa934ZFP9t72wr+f8yVp+fzn3xBx0zHSyY5klkpWpedA1+t/d5CwRJGupGGcNPosRKpzB8cDZ
q8ZgBiOWbpJjfJlsTp0Een1wS3S8ydNaYda1zmD/KiUDskF0q3hI4fy29Wbx4mbtgVH4BvQpvtqr
oAddxCmwd5fxHs9kMbe4HO8DFVQYbTQ3gUp91KiRjbcsgEbVaq5XNLGvjRucSD12ZXFwbHmYU+2p
1OnlQ6aJwydbwao64IfFhFyE+jEe501pGschsv252AzlU9UfLSQts4N1CEplZIvWBzx0bXbv3ZCD
yEnb7Vwp9xVLiaZtBjpBNgfGjB+v787CVq4S+MqwgsMEAHdUe5X5GjnquuiiXajm0U5YpbWjmwlg
kvPpCPfYyHNMng1lxNwxyKzg4OrdbtbvCCPxatDRTf8NswROCECtYYXFhBWWJukxdDpvAGcZxMF1
Rx/KrAt3u/CII8QK/ax4EPZwX0l+EpgSHnJ7j1nEOgHIA38e6RB+IcX2FCIeYvUmhDzlwjFbW8tO
M8/bbLq3WdA6emSlcWS0uMr6+yyK34gAoVeI86aCWlvi5/SDKLnU4xmP9J0yVvbachUimTXlOsLe
MJezcx4bBVC/wDEb0PiXTY7JwQKQPeiXOteOLCB/o/Yz1eXI9Gkvd+iS2yiATIRjNl3yH/dy1FRR
bxKKs49H6G5FzNEpvAxQxvyKpaOszcc8p8gwC2UdpgQyGGLdkuIkpibaynHLiXHT9Ja7drUi3LfD
NmthHkiZp5eoAJYFPQ0kD/4KGsz+oCrFrUbTnvZhhSVPMd7MJLqqUOuvikR7DlxV97FWM6jRdph3
YQoa1aaxmgcQoZSOfcc7RX3uE0HI1xAHL6ph9DcWfQ+0YY6XYM33R+FcmFbCQNADoIatUTKC7vMX
0SgXkheKAyzae3WCpGEm/RNyfw+b3SGNwQbVQtxpJFZjIQohFY7u2R2NLVQvpPAR7diQCb82pget
gxjBUBCWHWr1cmRnqkMOgQ0nDvauZcglF8ZyoN3xrByxcKRXQ2pi62uJh1w+uj1XNL/Hnt0j3wy9
eztU6P8rbcQ2TsurBdHD4W72OiV6aTPlRGkKEbf2JRLyFRHGl1of105cPqiDfI66Acvh4t1Xt0Xz
bolBWc1KHMD0Tos9QSylH0Iz242Ni89Z7DioPvdTexWn4itqxcFDrFsg8MdPGRSTR4UPgBPJ2Mro
ul2ZsxUmg/6Ao2Vbq80bye28bBVezi774oD5XoVg64a22s7NzIi9AzghF1l/jY70BJXyWW0DdQsG
uSY1gM5O3dCWJj/7rq4XVQTZL01IRAExwOqahSOE+hdcC8xSq8ngNxTWo63xgLgTsDmsKc5j21nN
WkwJSAvaJZKZLOr/aYsogkPvrDNal0HKKczOVm4hxGF0TAv32WJm719LpNYPRS3fRlWrNhO9ID/R
Gy/vu7XjMvErwbzhLlrHJfNGVWwHBf5/hckxr/aJXb3TDfK6dLrJNHWtRBzi7IhOTxTpvhK1BxIq
tBWb1zHScpqwgerDN7sNFHHTqESTQt07pLK4kAdNG7rlGcgUX+1b4btExcxtfDtTvk9jPAABz3a4
zB7FHN+OunWmPPCUng1rTGgZ1sdGuxNuvg/HjzASp0yMHubMbdavS5rImcKKlr+pxuybfb13gvrM
mrAukezGOIZwye3t4i6kligGY008LjMHk6gGdTXazzqqg4FZBAbkg+xUr+lIDZcnXEzOCG1e2yvZ
eJNW7qOjeh3dVjcsruN8o+fa1jC/4hzZYOgRytkxmT50W91IL5wNTiW2Eiu6uPRcu3oLr5LyZQYY
6qsQJdTxC5PmrmWthYnQVVdp2W8KGmZz9cV0plcjei27DwUyRUcgDs1MO/nAZowN8TrUHuqW5GL0
F6q4xt7kj+SluEq5syLyMD6SHM1I9G2cbTCTm7L9iDEZRZ0/S+XYwpB3ysNIHoqOw8bV1kO/6nHq
gsj2Dau9SMn6o7U+PTk4H8Jb9g0EeGvF5a37ko0+9GbEB/WhDWhWY3ZvxtuRsKaRo0o8XEpQvEHG
HaadhAHRd9zoolR+IdSjwb4JfA0QuHGIVaz7nL8SDvRpyFPby02LVDnmoCqtG716N2mVTsC2AR8r
M38PsHHwilei7z2m1+vJoLKxvLbu1hh/fYIH/LrFs9ryKoKcoI8GTm4HEMVzMVimyYaT8q1Zmas6
vOMQtu4dx7fKcouYwx/1aFOBjS4neqP4hPPgWWrzuoMo4SbrgScwg8lLyM5uorsIX9xPa07mYjpa
4rVnppXEODFJeehn5xAWvPTbSq0fLQaSaCLOIkmvVBrgo2muTPU0yXpLKMBxmlNeK7KuawVKHUJa
+syGdYuKZWWY9Qlxy4FAG0ISjlZkLqvHOQdGC6o5EV80jWgRphcWHSy9Y9GuX4f8KswH0qLezcLZ
pMM5Hhs/H7E0A1nuh8Czg0ubdVsh2bAboouB7/GvumNOsES1kG1O7EFNoCNH0/KS1uUaV7C6BRB5
k9fEYLXpfRzQIJxMvcFITx3BbMDib9FI3YmmTdr350HOeLBYGeaJQ9Aoi0dZh98q2Z4HeOyHmGnM
iKXoyHBQh7qaykPZozfq7/FIftNFf10TfOBaWzDnjh8r9bFQOR60zpIkyJPNWaFXsq/BzEpDr+/S
xqLyLMJNHrWmylCGyO3/NBb+eJvu974K6voyl05xhmrvPlfVrG3DJFlqMaK3FpJjxqWrcMM0EbhG
lurX5B7FX/AdO5CezWQLg7g9/rqVoC3Asx+OH/RwBLwnY2FKGeyV5Nv+fPwASK6Q3SfCfdnSsvEH
uxoZOCQtIhPN4X925SFY6pPZyad9Waug9jWk9HyqmMVrqWmCpbqRS50TfC954Ga5d/n3Qij5XhQp
S30ULJUSiWvwKpbqaVzqKPznlFRllSrowhvm2eXYfDBIi/fsdShcQlQsB6yGLh72xPjS2JxUV4iH
7LOjRe1VbljROzML56ArnBnM2KTcK+pauTaTNHgL51Y8dK2S3JaAl09KSK3Yad19qlKiMRSpz44l
Vc9aast5qTLnyGg2AdAeRv+jRo0/lqhz2mlWbjJ36N5bwrruct19MqRQYKqwvJbGM5AedwXT9Dpt
tdNoZvoqz/rX2Uq0ldGUyXEsMALafXA1h5Q5MmGMC2xAYKhWOwA9UU25GxOFBn8gYhVtcx8b5NOY
1exLev+cArTn4QxzN9mHaBSeo6npC68eM3tNQhFTBzkRpNRQcjPD5qFN144CYbE3RNOtI4EpfDW5
ldvcSB6nO0KJ+jM5Svp1sZR59lLwFd9rv/F7HVgvJSFINPcEpaQ4tt8rRvR8/ZlQ9uw6WwpKdJXD
uV2KTEAyw95YCs95KUG1pRjNl7K0pz5FeBHs5FKyTkvxqi9l7K+f3p/NHt97gDYtQBqcaFvRxi6/
/oMs1XaVYnJVlel+AbMhNBmgOBJva2kgaR6ALhdpxHHWevj1Zf+i+/bTZT+9MgqxYtoEWGA/VAWG
XpNzlZZiJ8Xz9jfWhr9ocv54JftTuGunwalPay3bRxiylTDeBgn4mW7GFR//3afSfi5ElpUAxR9G
vOVe0uZUP32s/1upoirpjtmy4vCqOwzJWYUYL+vXZFC6+57gmU2yrFZzosu9Ei9LGAgsbZsu65o6
iPxfPq9/NCj4D/RY/9ks4b9ItWXwff//YwTvVb4VH/Hrj4OE5U/8a5Cg2r8huxKouDDm4WP4Y46g
it9o4DsCIAS+AXbqPxRbTBjAudFP0lx8Z7SW/xgj4N0k295GXa7S+zdsYf+jMcLy3P5Q8+LWW1rp
LlYhgJri903phxfXrRo5d4CDd7w8zXFxDvkuAerreBSS451eX1jqCk8gSNqkliSP2smixx9u1vXv
V/vJW/zzzodclCkLli2UYzaiNvO7D++HHyJ3ypjNYWyJ8pJ4+CeVwBWZ1Absw4kRc0lHj6qw7N94
oLNl3DuoO9k7ksWXwfKDTJli//pHwm/66cagXlNNRjgONgC2ZfPTVMM1wxG6XzrsitLOCHZMHCrL
kn4h5URUyWdmfSG1e2HHNL2KzCNzjsiJeA7cwR8NUZf7yR0ZnfeasIdNqiCu8KYhN43XwazCbybO
LRWKm6Q6hPgJ6p3oAJpNRjvOz8RvdKdahN37AIEdNoKB4hVFkZ47uzZ0qIJEIbIdCTZNddaDdCSE
pwUDMjWKc8rs+ivGxuibbjnQwJcHybwx5MC8NCYQIPJhHw3jeiL6wTrkhKP2C7ukSnaxVjkXlWn9
jHha0yQQGGcMj1o4WHILkavPFyksOA+ygIt+JWYSgg5pJrQP22F6TP89wtYlavaYtTAC2axbWeuV
76ICGFZRoGiQkUam9tgSaA3DQSgq6YF5Gz6ySkBQ6e3qJdQLtL8iAw620SIJ0YfkB4TrbU0xJANZ
PCul1ROY1bha4hHRwILIX2qvkPrFKHUQR7krJYz4eWBi9e5W60p4NoZUy71ggLCwdsQ0rmzE96+0
3pkpJyTHF2tnyHKdzzDSb8gZmfQrgkSAF0reabA+RVe/zU1vlFR9bR3vUube5SmB+1Ai7LE5R9TE
XOzpF8zVdYP+OCZjsI4IKcsGcWUH3fQ1iHUSIcdpVJ9yQpGJlw0GxfCDMFD3Lfw9eRpITnoZUMgA
7Op7FDBLGBpJ94v4yhLa43JII2QwUJKbOej199qQxmVSMpK9Y5JEHoxoiW5sXIZN8OhCNSUNyVYu
satKwyM6VdArMDACbHLiFtdFrCXc/xHcgTAYqFH4FjI7ItYh5q3giy5oyZelsQKLJSgcR21+66ph
cLwO/n1Mo5iLLgedznMje7gvCRziU6uBsjWtfqq3okfB6g9Wk/Ncz0l+z2qmgHQj0oxx92gLUip4
/AjAA8TcGvdzmYXiFE854JOaXQ7NAebQwAPBY3e0qvOB2dmQIOlqCYMMyNAaqaelrDU0JzOkB2uM
Bs8lgZ3qNHOmb/Q459OcgmvxJ6eV9lrNi6JAVN72tG876eob2nB1zyGzM4k/ovo6tZMZmjcjp7dp
ZYwMYmAZTA6qVM7JT05kV0DgosdSUiIkw1cWcSKdnDFadzTZgXL1dwnYHyZMe+ZGbyWU770+zyq5
puK9DVBc1IcuMMQ5tZk14YpgrjM6D+E0frMt+veiUaP1aMl6U8Pi4njsT8GA1cvknYrJaIG68KGW
hDSCYgm5QZMZH+a22ZBhesYT5lUs/r4lxxu77U+J3R5ipJ/FQmtSKF8NlakJC0lipBsGNCutgGIO
WaeMyFyNSERxm1syVv0CKPzIVPdkjwRslqBHKH2R14LxBCA/kL7Wxsb47ODmEBqfwDGjHb6Comv4
4tDUhZpC98A3CLnh70lOzDoPtZ2grct1ppjSNO6dkL6Pa8oN3DkkIkii0tw24X8TIOOonb3ODbeE
ClR4aVUf0RZmvllHNwwrbtUC7Y5ShT76k5uC1KR1Hk/0KuSEfn0cv6De+xonTokXm/ohmsynBkp9
hebRlkG3gr2UbsnvSL2xQUxBesx8zA3jKhfP5oAnINZ2M9zROtXUj5kaVWhkdlEfgUNzDtWoA80C
cJIcI7trzh38/1U6yPhRc8uHoDQv5MhtlFlPfPqrnQ8nDnCUO7epLyxmFWU04n6Qw97UC1S15Cyk
zB1vcBI9BLV+Yzb5ATPGaw/+LCSz+FsQACcCdzW/BCqZLZYRizXuEH01Dd28atQq2+qmdNd1qN/K
DkOEbjUrbKx3TajAFA0Q2oyC1l6pb8PYLO50t0CipCS+OhCBHBfphiaYp+rlt7ALU982pluj1DYw
Y2miaeCRaNFWTBh0kHzjdAVeUke0Kv3OdW/KGEFvApqR44LDsnLSdfGoWfIuYMVeMainSUZqVk+v
2NOatH2d5/hilcmVMHIF4/67U39okbupmvrsNlD1UW8RFegWJyfQi3Y3IMZhMWuqZ2XQjkkhSm6f
sXPL4KoRnQ3xNZ77t2ki78CuIaFZjYqOLto2xI51bjF9walGWwwJ4invwELmal8/Bsx6jO6sMQIK
0ckhCzSJelShtTHtHDZuTl9BUbQnhJkv7hiebOeGqtJetYZ1KonFyYhJpS1teNEcrwu1PqSCLqdt
vOjqeGpAeSLFTJyYoRQ0PNKe4Q3TgIy7ZKfgeanS7DTYIVhJIL2z4T5rEHC3saiHfGWEQGPVtCk3
ClXijRoDim9LGlV4U9r8lATFBhdR5rGEgeC2HwKRRmfmGCehL4JPtXyI9ARtk85EjJ7zkrBibAnD
iLfV0m7LkvG2MoY85CdXIG2GzX1eojjK+V6pap0gu1f03iuT8HlW3H1exi8Mx/d973Tr0OqttVlo
Fbu7Sc53YJLNZ1mduBnV5tpB6QDyRlVKfcfCqm+7HE5U/ehaiUc/SqPDT+5PrfXIh3OiYGN3y44C
/Cncqwk5TkPwOMGE3ndVs9PRrhx7pYEuii0WxrgPlbPjhESwk6KV17UdEGkwzEeFXzYJFlo1JWdT
SDS0PC3kg4GKDFViGVtVwrzXwKIxNCH6sTYMjwlb/DHZYMvrAtU9Nj51Xhq8CJp9wUJnpwhRy8iW
WzHb4KlcFQasF+fiLCZgS8yeit6rJeigKgxi5BGW9s4HvEKDJ7euLkjNCc2HXA87ji7Ot0pBVTbp
HfEDoT4e0iLYWnMab1MrP06letCSRjuOlnLFccx+Eun0VQz1sa4IbM575RyEtnM9Ft24w7h3YvlF
rmmW1bvrJPVqzIIrJzPLVV/nG2wdHgjhR+QaGwhDhC2ErntCAr3VOYd6CDJ2bF6o41xwC3aAqGRy
yJnKvzVN5tPlVo2exHeDQ1FWFl6hc0rDGUaQL/rN+zgf9lpirQwCJSwJhTVRivTaDCWmjiaBTFsO
PGtAa5HAfkzasDbCd6uNTnYSrQfZHayifszZvjzd6HfYND8mU07bVjO2g6uHvPTzoZHaVVm70TPJ
4WxHnGbsMm+Oakk6KXSKVSOj8BVw08yyb+7V1pyOVTtjK02d46SGawUD6TzI9MGOHPNuahqDY2jR
lI/ZWLVAZ6uxCVizq+QryERmQ4mSBcmmlXFyA200QmQumeTA40xa9uhUR4EPVlRdQapKGPf1tj2h
5lSqe6uQzktij4ibijQkylnFSVC3g/ItqSbRk5PDGy+QWjLc1buBLpBQUsMDqWqOe8mJkWNPFjuQ
DQhw5LyVIjnGRdHMzyif5bNjjUvypDK8hMJJNgBFszerVbOveTaPD1XArKgs8beuBpHNKOV12Xu0
jQz0E7ptLEoNwsrqMRlYGvtcRNxLJ0p9t7WN19BVOLlDOGQ2DtBP36etYmIKnhsAmjHZQN120ocS
LLLLdNeAgwu3qx2SYKXUgOBsbm15zu0c9OVACCfjsTrBVNmVTXWHZtnCTWEAetpUwVi9GuOsvuPu
RRRT5Hb8pIULdctyajel1pDqHilvejX1bn0F1hEeYgdnTrlI14EkhQbCIe+oa8e7slTdh74dadfF
Af4gERLpdwQGlyIfViTxNz3m0twz54jbybRY33OCjUeP4HH8PuSPM8PI0lC1107nMIcAQ9heu+mE
tYGXhSioJlWcm7gLRo5QtK6YswXEka4UdWLN4IiUk+ii8NwVEY7OAyHQ85NRBEO5VQNN+arlZW16
aR51N1MyaqnfcAhkpgSXLvEhrYf6ikbqCAguUTr61tGo3NVgL4JIlye1cF2/G4z96EjFWpe20l1n
ZhV98KaTe6xzDiCrTq3C2VNrJ3nrJOuiV0lr2LZTKL/ODkZG2Bpj112oSSxWKgI5yciazVTxXFTm
wjdS4sp2VZsPzGBEOiRe06RJiajLmC56h2MYJ88wUZ+mtaEh0ijqN4KsmXKl9ZQoV2WiZ48oiWOG
vVXfRatctiD1rZb0Uo4aHVGZTosXcBdoVvAiBxKsyd8h1cecnRC6nMER2xvimQkzWOT4LY1iEftO
gbwfM2OqWyt1MCgaisAxnwfs3rg4E7cw16no+jOipjz3o5C4l8UiKpVNE2hOvIZB2M3Pppqad1YF
mNrPclDtXtXrzCfdyJHtTkEbUvmS49K9GpfRXZVY2Rv4SfMlKjWkAwqcy34f6gFt5aHuqq9V7MSq
rzQy+FLrPcO1CQXht4zosQgmaNF/ifOptHxAFdkLK1QC+o/yxvXSDDL3CtYSp5PedKr3PiuIvUP5
xAxdH1j33CgikrOSJE/7tVK7xPGKKop9SWo0cPEorl4JvZ3u3baeVHQolcsOG6Zmfg3JnyJ4xpu/
Uro5vqkd6MYepRb0PzRrTe9NrVU9molVDxvHTtLXkKhc2LxV7x7NaJ5GT816tIXAQNUXrg8vdRpa
DrC/bpZ86sLSIjFcevuCWO4FleQsvdMf2je6UFSG1V2zMzMR7AtrMVXT2tqyNoX+ry/1c2fU/v1S
6L4szfkuof1EoRvi1ulEYTW7hN/imySKe7Zg3vFPrwI9yHK/+ywF3exPV0kGvFFIJNHV1LqyYRNl
uOmwwvz6Ksvf8mPrzUHegVcS6Sz5Gyqirp9vm6Kn5BaQ8rxbumOrxu0If9MKs7uejdh4iCkf7vH5
jFe/vuqf76BJigufDVsK5KLPkDAMSbZsme7vZouyjlFQmPLQ5Utz848G6F/09P7qMhZSXcukuanb
+qcWdjGBJiC1PN/FEXMAWyxhueaYnn59lb+4hcb3RrmD3RRI16euPGPoyLGhV+5IMxw2OZq+eyIC
+v2EBPK6DiKNNNQgPfz6on9+3E0DhodO/AETD4gEP39vrsOsQXWmZicUQtdqjs7oIw0kYIPRrn99
qU9jFR531H+QnBaOFQwQ69PnMxPER6W61EJAi79aaUL/yYAgFSGec5Wb3uoiDrJ51GwmIf/NT/x/
mY9//g6XzB3aspiNUUN9V2P/8F5r0LVbha1xp84ZudfuSC+ENIG/0V395VUcFVeyYRuwlz69bNU8
ktFaNc1uqhNtgxj1JXRT6f/6Rv7FRSz+WYgufHfO548SUid1CSGFu2TMKd1ppT45TfLPnwxWDdry
CIsNyHHupyejbcZqsvUab5dl0PWQrXnVyQSKQRenfzNwW1Ayn1YPUPqqY9s6jwgr7yfIWWynpZqT
Ob3TqEIHwKEFnaFkmLSVY5XtnWIoAUmmdmE9RJNO5YaZxPzQkynBt0y9UeEDY7T6N0van59XvkNG
GTpcBEq1z5DQOWlbHTxAs2PLe3Mm9Js9c3jLeZ+s8KsGrhUf79/Rzj6TSZc9wTYcnh32FFOz7U8P
kOikVpqdXe9KXteNEZbz2ZBjfwBBG5ER2YibunHStShaFz1+FBN+h/O8jCJxpeuZfXAMSoDYroYL
Ikc69kKibuCINWwqR0//5o1eHoFPiz4mARViGdulg5Dr58VjhBc/mQ1vNGT23reCML+SQw2ZQ28D
Eghcw4z+5jv583KFpEAIsbCMAPF8H3T88BabnHQEhJZ+R2aN2OYVNmnNVEvk3Ehgv79l/2g6+J+N
/q7+y2xE2Dx+WHD+hDI7cpKZ5uYTTer7H/p9Buiov7GKm7aFORJb2He7zu9mIsv9bflqOAhQ18Ai
+wHbYOj8EpwHlz/z719qiq79X8rOZDdypMvS79J7NmicuaiN0+dRck0R2hARUogzaUbSOD19ff7X
ptG7WiSQyEQgJHcOds895zvpf/0fO/y/gtWf7QsMq//Tkfe/wDbY4v97nICm8m0WTrb9uCjZepmP
x83/c5XMBmQi6TmAR6AKoARky7LJ4tLYxQSG97bsXIDj8MiuU79owuztePD9zN3kjTL241zL09gO
5XfJzH4DYJ89ibiAZCCw/UjHUBvI4uJBuhkRBD3dX/K8aH/UtCAHs1aP125dOv9ATaORugMnfa0r
5xUro8903qVDElGd0OKytd9VgHiyamScPdGhzom/czNMMmFc4wBxwvhLqNA45kNAVDHrHLLmLg73
W10J1gQeoyJW6JbCpGRv4vHfagqiffaMI7Bq1/qQWe78E1mW7LoxpZ/EqpqDNYWkPye/LSNIo/lm
IWnyXKU+NP/Mop6p8ruPNBs6rDhmwBQ//gyhRKPOhlLuTQ6B/bog/FivtTbTV6jl5dFsbMTHflRf
WGq9detTMW1P6W1OFz8KHejrwKJpvu77vxkrLYo25LLmAkzXrZ1nW79hpdV5+RYZ9GzSgcVkP2zI
hQCySbyP3vjqFC0ewWQ8LFz60yhDY53rxKPCquoxDiafnVG4dAtdhMMp1/s39jR2wwy6z7H8lH7+
S/YxTm+rSlceRR2sVBYSoIh5wCJIqpCsWWocL7WLprH47d/xodZrb6VCNiQS5eJ3lsEQXzjg7oI0
u7jSJlmzIOfXFTnspn/xCzW/O70+FPRXAMWBlLnsvcrmU0REMunm8AoREVI4AsVzjnWdfINuWg95
SFpcIwNW6lPk+YbmgF1XBsYZsBQBhHmUq7RZ6qgM/jWQCzK7fdbwzenjdf9oGUZESIKV10HlNCvW
YrYdhytN23Ixpr9Yxr+nxMWxuRpchuweg31s2pg1KZ6iDxiLjdeRX+D+0nv6dVlzeLNPTNlfZqji
ufUlOelAmaJ1Dbsi49zwbPQevdqjvcuxAR3CR/UOhiBE6D5bN2Wr19Us2k1Ok1LDmnJOd7jVglcQ
4dlmIWOx8pzivlhpRRxs4ANTY/5F0aGHGilR7lVunMLW0lvDjWkQiBHCT6Or79ljCjNnKnM5xA7b
3CDJviqqRwuU7V7G1nnxRmv+xeFi2k3jdMgIZtE8j+vK9dSBrtz+CoiN0jwm4ned2NVH797ddI53
ftvnu6T0whdCUHrlBS5tZhXguSfJ/9kQAlQHjK62g5suKPhGhvZt8aZVPmgSNGZdR6ICL9B7Uh85
8UF2iofkkJtxpE1f7xsqkW9mak7rpue9LIAREtwu8mdpKnm0KHiKqHey/xh+Xq8NOZ0mS5wt7db7
oqvuYyJKQjDhfIg7RTewGSdbN5b7Em0q8qf2AnWGAq+8N9/qFv5KXqnuj4vlKycwXlKhvcKQsbZs
HS0aZzklD3v0v70Rx2sVJteCNRp3Sc26uJAhKuytrKufzkgbEphgHtFOeNoE1I+Z41vOphdLHV0X
6XzgJ50AATQfWY/mmgX5rcz/s+0mVdYOR0STF6H5IBMkmVwOqCPTMSV1XOt6U5ZniB7P05hfy5lq
bbZjdpK+z2VDYJjF/pXIWJTl6Wc2JWE0pg/lvJTvWT6sba889l79z0gxEa3SzCvw8S/LvpxZO5Q8
nMMBVlto/vY8lZxyDeMADdYZaM+gaaE3ItFSMGqiRle5OA9hbZ1Qtbt179BDVzS7GEzAujIXtmMP
upiHxDYkFZY0uWmMbD2z7418L60wbor1GBQ+ELeS/X5Q72FU13R9gARcpnRvmkTCu0dI01x4GmRH
HNG/pIlDuO4LTYy6rVfd7P4yM/3h1TSUoFWvPYeQq4CnGZRmSvi9yE7Gw8Fd6e53obrfs0HBU8ez
ZV26yTUPLNZS8zBFduZ0ZPaSu13N854tsbotrAWagkr4lHqOJAyCV+Ttjyov5Nl3W/Ycv4zm8UCM
9Q4sCYNzMB8n09/FzbDBbXYxWKXbrcFrJvRu+SCRBQuOu46brGf+kq1k/rg6g+6PleIWCotPjAEP
oUxhkoOxVcSy/2SIKzH0ih+7nO3PyaA122zcg6dcYpLd8CvE7xnlhfuJ4RlvYWyuel0/YAynlqzm
jb0xFe8ilXdXoK7XR6//6cKpe+fu4EGYefOVpXuzbvOx3hV5d/A7N9m53bhLzJDVdKquQKSfgCmS
hpTxGzn1Nz8s8kMnXWzsyNXrfLD9j9gcTwvtWTiek490NE64UjcgzgE7zWpYx0oPxwI7/LaTCom1
ydw3gA/OE/aH6mlp4WI4Oc3uRgyfpZ+344wRoC36X8qMC5g0PS6JNPaxt3mb1AHXxJd3SWK/iBoi
kaTfGbSjZGmzVVN0+0z5Yk+Us9/RDxFR5hKyySbz4NKOEYmEKFrX+DuaGz/K0BrPdV7e7TFjTz3b
uLS7ftfNzd9Cqk+NcUcNmAuGFNc76+9lmybttSY6gYoCL4edblJgP+rjdJf7HT5zl0V4ERzshpRq
Kmdkcm9w+LuCde7h7e9jnNhxIZ6VaqqoJvO/Url6kyLfi6Rnq9Up/4K9yHrxiNtsmymh/rDFgYUl
wTwLnrZ4mAVk8xryBO1N53ikPiLpiRN3sYeCM5nyXdmKwvhUbzxJ41RCKVic+nvkq1VDfGcjBx1G
ssPmTrohaVBPGUadtfSW8FawzSeds61lOBw9CgZZeDWr0CiWfSNYghnI0uXoslPy2ALoBrc7NGdP
Caz5g8OuNol3E/unAiwGZqGFHvfe/GAWy9d0Hu4s8jAFsyddebyZrEBeHSd7pfbPIXIqL0ZI3qih
HojNkBsQAybeitQhN0SoeIRj1e2oht3XxNL6wAsiz+yfs/RR2ClroJx4OhwiqMAFy22KTLIB2hUH
SbFhzh83fhgfqPqJI7vjaVyqEGEfW73TmS+tMZ29R1uyIcC4JCSsRK3CM8QajlmF+dGABF3VwDdX
rTDLPXa0epNwHrkkHqcm7V+zDNU7C/cUd1EtM3JYGPUcsAQeXmOoq1E1Vp8Dp/1DR+cUAKT0XqbU
pi7aOSUuMviD+kR6E97lQT6gFbQvheu67MRHkqg2mliYcc/shYD4UZXWWrRUw+em26OhZ/7edfIY
fz9iPGL6X+03zR2k5HOHoTxyitHfdJywsK6R0qAykHEZssQLB1KyTQR1V4sNpbXwdnWS/jxSvs9G
hWsac9cF0s5hqSmdcuJsRSXjf449ZcQaZ96alMBtxRQM27GeDkZa/fPY0Gx0Gu6tRX9WvRWcYroT
NhPzwtYGMfhn9D1nqwdP4DZqcOtY+Lb2HjmlZCXN5bOzMgeo4hTvssSmwqs3CXkvHNj6kcsKj7t4
C5X3ZWNa2im3N/FdPULhC4acvDUnLhEj6V/MNsZ6ZYf1fFND+9tVaPzYnUvxCU8S4hsE9BWFR/Ip
E8G0zz2oMWF26IV6Yal3zrKZ9sUhVy9V5gwbaOruN+022Aobt4bVFC7RkJAqLaakweWV4IQou2Xv
zmIhxq6sfz3+PTwSYdsdyY0d50H8dIH9JRasH0omJ7IDayhYn2wQ4idqUiRbdOob2Yo0+9L9sUfe
GqljPwXB/NEnZhAt7Amw0hCPeMwm3sP5VXR1T9CzH7alY/1Nu2ofJtNy4ZDIrrDdIPtjZZgzcnmF
d6oNE36bG1YbVdIuaPnmEA24LuC1sbux/1G1y6G97/ZUrbYHMzCcJ0O7q7Qkr2ynFwN//qb3y/w5
L3oH1yfXvzvfqRd91XzcFzc0+Ud+BuYftpw0E+lvTCLiiaacB0Blfl/y7i/LqnuX2Feh8LgZvpjI
3xO1oZyKl5dsszX7MQ4deBGieE5IbLCpmmC9uiB6OcU8LYFeiKwMy0b0SXpyk9DeY2UCdOU3at1S
M3HVo9iqUf3EYRKVor5UC41uQSrJZdJ8o3ifJ3oZ14REac2ZE3uTlGlzGXU8/rLjwKAdxBhemRsd
3q9ZGDHI6p/M1/FrTFvV3R3q8dum+DGi0XK8WtK02KsKNkhJG1vnNLa1JCmm482sMFBxzpJkAbTa
4bCzvzJiZqfSnvxVmnN8GaTxLKGUwukoiHGVIRGZnPWw/PEk4UHU3FXh8hUUVvmemgb2ANqdeGpI
FjaP0GNMbi2GrEwCDPUsl/F6CLVrwLNbDnYS7ObUXlYY+cZ1JeFz1QT/sFSWe/Ykw5ld30EPeR5x
1+krFa4SdJpHBlJN6zjn6VkTGdkj2H31GPRWtdBrlgYL4OWHwyp/WzIx4iixpVrpbjQvyyCuZZMd
8Gx2O0rJvKObUP9nxVQDhh1HE8o/El/BnWjT7iJDfWFTvQ1GKwqBHGKbWH7TDYJLzDU8dQtj4hIO
FQ1ytJ2PYMxfKMatDo6mdNAMRnEYq/lvlXIfwsuqv4u4fXGJfPvK5mUNZCzhj4YJrF6DLfuVbT6D
wSHXeyIoESlezygvWY0PF0HuwXJyITuIj7QN9jaYRkbUJVrK9l9bwQ3seFL21mOwRAioF7GaJh+z
naA+WoBaKvzYO9GaxbqUdCdVu60d1eDl0oZ6q1Qt8OuqdIpoIJ26FabHrauJTM/y1vQ1TaeexpuI
gFJZHpsK55FOrw61V51Ml1PMuLjTkSQpC0MDrAn9O6SZ6PXuIl9VYtPYeFsGhNWnaQYPIIaElE3/
YCOYS3jJNZNmgathR3HXc+fb43dX595aYaYj/RcSu62Bf/cIw1PkJXrOtqPVgB6WYlqBj4lfwlDW
JtAWv9ygXg3nSVnylRBRfzbnRx7dTsZsS6dFerdi5W2KhU0L02SzG8MC3mHpjHvQjsTgBsEmJMiJ
53TpspGtY+1MWfwpDeVSwJE43LvCZyEf98MLdZLBKRFee3BNegAHu9xaaQoVQ7vlaZ6LD9sdnnoJ
5BkUAJkmMbQvypfnwU459HIPr8JWMHBMJlFKwx/Zdw7qOOhkjAA20eE2NXJnzPh10NOwUkwBkeBR
ZO/xzMRtNY2x0545fDs5Z5qNLIOVP9mfxOhTHvF83hwCmFxFan142MKciGC8BM6MKWTK6s8pTnYh
8jrGddB/hQYKSpeaO2aCkZ2YqNcZzZaAUxwpx0iO1UTaDqCTRWCRzC6BlY904qBWll6zHzmJrV2b
mzvUxidtdc2mktZrM/dEMot6p1uEGUweK5ywzcVauDNN4R3hhBmk+HKiXi0ZUIZUAzy5l711PNSC
Vlm8VuvyopPvwbN5GSUDGTEd1FiucE5KH5VEFNabqSWe2sSitDpwpxUS5nwwBci6jhdBSlUI9AWL
olPWYQ6+UezUMdvoAD/kuRHNLwBdA5W2hGVFqmlWFcreLbM8W7xuMGJjG3UqKj298Np4Jr2wGVnj
0qy2lLmxQE84SOV+cTS60MYipykudjMa1IwvMEbPsdH902WBJS559WWevrcgx9dCGQ9vM0GEeMms
Z3NKngANEMAdPF73Yzk+VLAKu6tF9cKUGt8NDogdDtU3H2oF7hPfxrbnb5M8ONmVtyWPGK450c/r
2cE4VoI6CLOcs06SvIjBulXNdMnKFH9vJ+6cU9OVFK55kl7wTnSCHuiMsRhfYJyz0U+cbJ3J4Mn3
vV+K+Gs+zQfe/Ffdd5up87auatbScvbU9dmRNTcr+khwRhdwysfXmD77dOV7k9oKy7z7CkizO6KA
eXUOZoYXBbd4yjz7qMBNsCbCuUspdcQKxpF4yrdZmSW/k1TPRJaJ6COtJNvO7jiT9RUnC+KPVBHe
Bc5QGpPz9LLMmCv4l6MaTQhBMa2m6KP/ZMN7p4cb5Pb8iVYC81M2Qdi4+K6m+sAYKGBRQjN/gBzz
kSi/Lt91PuwRZOp/TkpPClkDFTVGmWzL2tnWvVG/gh4dsKAH1AUUdOFkoeYtYtn9dXInPyIFJ3aV
P70Ccn2UjbbDB79ic2hs5xcaLz9dnaAz+C7BkLGpdzFUrq3VBum/eh7vhBLsqJh4gfmDsX18ImuF
YLDqLASFfhleR4lQZbaMA4X2AXmQ2EWZQ9qUxP1wotY3m+8bhWq+W7aHMJh2w46U3K6o22+UmHQj
ytmH8tcPwB2Ilrq1QAYei+FT8TikRbF5fbj/cbrfgZc+l8Ms98vsq2dcfUxUs/NRzdOTEaPVDJk2
1tTcxLt2MseHAai66yqz7hmFzEwz2c4ZIS3J5KK5flcQ9e46Tq2Tj7fs2V/6I2UAJBzy+TAu9RCN
MV6fmfBbDg6E5IWB5kXFdyqGYwsP1OW2fiMO4f+Vo9shUpXofDZiq6OB+ZpjextBWjzwoXtpyL+k
LvCX6p1oAPMuMe9PKzyO5bKsZJV9oh/jbpx+eMQXKyYsdW1APgZQXEbptGe2H48iBzk911YJojGJ
VZSSYuXthXmODZvbblq2yJA1NQ4dtOAsbHsmzHl8UlVzGrqcdHkyVkwSY38IK9kcxvFIzvjoptjz
IUgBFwlJVAp/4VTEw35Fd/elL+JzyqZu7bskQoyOxnChPg2AK5sK3x1HWoOu3No58hsO15jp2e1Q
q1srfoxCI8CGckmYVJp72UONmcba4ISuxjcjlvoUNssxGeLi1MDLv3JQ7JCXi7d0REZMXWtYhxQj
vnYtlw3MlXPx4NN0S7DPhvBzGcvkybLdXazcqwodYjpqOc2F9Sf1+yeaGn5CTrlTBrCqruKjekSC
6Jxg1kV+/qlj8dy14tQjaYamxIfUx1v1MJXZ3Y+j/XAdG3yuzOvd2u7Me+9Yt2YZze0c9tkWf0y5
yQvOYgOYAxN86MnBLn7zXQM6qbLr7ypgi2HN9x4Eo+eN8zrMoUav5h4Iq3QxDmamcwEXae7mxFIg
GXg84QINNo1qz60vnZ1b9DzgwEJEqoN0pWL6DxKTQHmz3Iqaj52XaraFmRn1/u+enkiK0wic580Y
xVQQlD7aucc59MXDBvOUpIa9UTEDTFWl+la22cl05EPoYpLJ64fqBeIsqfQLhQnXmKPm1CCSc47S
7GDKPZn5Zidj+Fs+fCCfeI5f8GQy9bPv3VLhJRvRmcm29nG0hw3QXiexnwwFvjjU4bL1MhQQVfub
jHOxZXTTxhpxBTuCgxhbDY/+4aZZ95COHVtfutA4MKOisrjzv9rO/9mtF9C+UTzzviwPlUx2smmp
PPfVHttWNNrvQWqZP+hqcLgU+2iGv+xfoI3feOcgAyjhHFqcbpSnCx11AycGvML4Pp4NN5E7O1eH
viBRD2qp3A3SP0xgdnx/b2v88l5HiTUae9+bjw5qEGmVABIp05yUhMgu7VLWN57iABUKE6SQO8Rn
F/FvD5ojM4Entx2i0686t5KjRsThMpzsN8kEv8JUfvIo34pKtWxzTJRb0ffqzHjx5ZX2Cy5zzChm
8jJ4wZpDmqhT4JUPXCgF4vdUQFBmmUYSeAb6E7Qt2Ii0W48cbNJm5EilcwDb/extZjlMGxVyoVkC
nJ0IM55y49S+64kOYh4kjnoBVaNfWaGeZa4htGf+P8bLu6oWcdH9mFVXF441Rzk3zf9klntoODpN
j23m3CTnOvHi+ywbb8NJk5Kx2F14SE2EvpaMsFL8WBVA6zTuWP+f/M78csq53Ex5VSH2D3s2BdCj
lPMi4/aEPAlB1aTZJex5oBJa+WM4JmA3KzLFGVLu2qE/4UCckumkJYEfUdcQMidNf2UKIJ4yvF/W
Aqilb6s74izPAo2Gmw1oYam6CwuSgqQGOCybPTaxVTzaWLx7sFAFJvuwwB0m1yhjQCGAg3fqwadI
ktfa4t6ZcgynsIuHjRVA+AjinlnPLt5dz2FgHfLtoAtAI1h4H9h2xr4obsXEipeuDGXkT0Xu6rUk
yEQpi1rZNM7KuNpOQ7M3JI4BAoK3mRmI0deC8luMmFtjth7J8kWmh/hK+UVALtnyHKTut4SNgU4N
drIrDEDmFeCh3t0OS3ZRMCj2zsgywTEaKiQQy6jI0ENwKFrDxhqxXDMSG7tmcvjvKUbuLA7pKuIQ
tap4ylWuusZBB3IN4U7MLgC+LnjVzSOh5XglWJRsfs4g2u6yKoYOGLbuMV2mqMXN+G7aKtmkvNCi
woau4j9J3R6Hxnru2fiueOVYmw55byWWIYhmTV1BK6pLEYdgY61bodG10wGPLwORHJI1fnHgyvQw
kWpY9mIEvBNIUePOj7tosZColnRBSTBsgyRJYL8AqvPWUx/S2wsrafCrCIkxWxeOuDDdr/BEe3uP
GYbnjQaDmMziTHbqB/w0ksXECaWs2Yl4FNjrhoqkMFhSEH8uDnGfGMV2GHW6azgkAuryR2vbBgXB
GRJ8cH456LB+ikmKc6gnzlWVxVOfS2MdqNx6YwF7Sgpr69Ey1vn5E6/MfUdvHhdJNZ0bjVUVucSH
wpuFHbf/bJg7ZhF+XQg6VW3K35arrRfyAb8GuYxPrjmB+6qcoNsUDR3HBE+Eu6MkFMvSIIN8E8yQ
7nOg8s/QJm6p5cODd2Co5YRon3Baz58tvq4/RLXMU2BU7yi2FPMJVOHU8LOTndHxWnrjg1+W3uks
yteTF/+xDOcqOJxAOuKbjeCSr0a3BmU2AqpDVVoZmX4jLLIbgembdACwAnb3nDTPi3qsBPTR8Fz2
QBXVJh1xFlakNxmX97mb5F1pE0GjYlzqp11TIEKULoaDZZWb+W+P9xKu2ycs+zdiVAUsF9oQiP4m
X9r+oz3FWjkryKfYIfGY/st1rhPHqQHOtJqXZ1KOUZPn9rFqQwozRZetUjXAxwBBmR2zwt+mdgcJ
UJ4mGFDV7PdrilmSe9ZY34FQ48WYcnzojx+5mL/DpYQa3a3Llvl0acAtKz0+xXFJMImODrlgWn40
xY/NR+LtqbPYiSTm7c/kWkFHxwtPiR01PMvcgO/xxRhuSz4G1g9gSGaBAhgOLChMo48KxziERUNV
uM1jDKM+21nawipjpGGAii7lXKlG+qTwGh0bJ00riyO5Joj3zT0f4+DoxDpcOYt9dCWfxzjHlHXY
LDkadaNlqNn9R2qtZIBaGbpPjiJjNui8ItblGmvf8sx1aCoerWFmg+4L9Ptcj+HaG3HXAsaq3+ly
76PYJWNtCf+Uuf1l0vU+8Mqv0bWfZU92KgePeqrBZccA2Jnsu5a/bJjggBEhArOhUWRouKBbmAOn
z/DqQoc38mTPggEkVNswcKvGv/iismCbdwTCHxX1JMrK5RtIarvuWqhANiaF12VMKyw1EPgOEMRs
0JTTGByyVtkfDnl8D5brkOwSAT1q+M82onRLAlWtP/Ol6SCvfuf4iz8mDUcySRvv2jqYPHaEuLmQ
KuPdKTP/eY79+pJ3SIrb3GO0nmybq7ax+mvtktFJtGc8hfhnf5e5795aMG/f8ZDLYLVMY3FGbDC3
8RKwspiVLgCCFQ0/l0qrA8vHeENTnH3qsjgAtDLFzms3uM1ODJPP7tcvNv4sse245cKSZPZ2s+kW
3463jJEN0xMSk9XVuya3CcuVYTrudDaMV22X087kstsKO/NupaztX4n12Nuao7wCz+Vk47fu1zRl
Z/pBhi9E2yKa43Rbsh4i5L2nHvHqPspB+LTkuacx6dMUs/m0DL3e9sJuyD0PHGvKhJHJqCIyEEmU
FcWym2eyG66a3bsdaPFNyZO5EXVD6GaOZw573Q5KDWo/w+05Lr2P0O3fcQxYrFHjrZONaqucwfkr
nebgmxcznC4zKfhV74v8M3dnThH+E/jUFxC8H0NlQbd3U58+Uw79oSMfC1bvTkPYDFcXd9SqhzP7
UydjcqtzxS85TPE5bIfiOpvBxi9DkhWsQfwHOF5zsDbfOhkk4yMvl2XYQfMI01YXjcZAliFXUOPs
lK2DEgDnKo9JpKS8LhfzCWd68kC4hk9NQmFrw6vLhh2ZNePjtqJ4Ise79e1YqoyY/fHHWBgNeBGs
c3aVn5nFODtMw8gc1/Ubq8jt52BGb8japYqyPt/rLBlQ5wh+szT0Dsj1wQarA4wcL/DFa9qUdJa1
kh+a5zHbAItYGdu4IPuXqq6/zZ0Q+J9lg8pdtznCzf8cq6kHAY37e4BLgCtEsjtwna+B6l2/cqt9
8JBa0mWg98w36jXLNeZhMyiPY88izG8fzYR9Oh6xphkHot7Bh2rB3tWuYk3tz6DpCr96Nu1geZCC
jBlYJXc424D6oRkTFu04MSeLNwMmY8ZZ6b6t5xWJyPorKWS10QZcUH/soIVaGSy62nZOAvLlJuhm
82NZ3G9eS5++HR5UNrpn1Ade88o2vD9zlgSntiT4MiDQXBD3PPabJdSkKXEvmlzLS4MczdcL1+25
dMSbMYKnoxpCDedBy+Y7n/GmCz8Ae9D3Xs9buT0lpN3rVW3kzYWsGJUBcay/8z4tXlxP61+Tpdx0
7Ug9L5RCJ+j11ghhYJ3I2H8FEDDSu95me+SqfO0n/R1+QPtMZFCcFDf+YRIzNXY8lk+1P7bnMHMw
G7luTMqcSokLMQDjO+3wagFxSP6aWWDuM0uO7PTMyeb129NCMI/xdK9Ti26hfKmGTdlN8S11amtb
GZAS6wIuotl3vMawizBolTeR8c338mJxeN4wXPvvA31vnAL97DAWCDSVF8vnViocLJR47xxfiZeZ
pqaD21c9KyrmmxX1JvIGRTjb6xKQv9cNI4A4O/lTSoFmISCq6oJcHFb88gP/nYLQ0Yb8zO53Z2Sk
A6WSF1MIMuqGnb45JbG/dUAciYNYesOYZT7OfnPDrtNPqFlI+vGvr2v5KrBZXpoG5GTSXDCt8X0L
04jixS6fljAbfsOLa35M2YO5gGVV7W1l6YuNeQehwUyHX1kX1EvkGWDFhUiRlGv9k7qzBu+9mJSq
QK3IWwxzbuXld8uxwWiWFSaRacifh9JllKTDKt/nWjDvJ2MRP0MBN5nluLXNvBZn7i9YrIEJW2NB
85op+zzYurcxSycl31g3BfwGYfKbvon5Uoc+tjA0klXrtdnBTNtlm/U2FPap1lvLdSA4jA8gmJmm
1GTF/N5ll0Mr9yeS5PHwbqiMFil/Lk5Mdt5f1xtbkz1R5uSrkkj/Gy6BHNWxctxbGnhPqd99OHlf
Rilu2zXMBzLX9DXvUy2Cu4laBkzPtIpbSknF5cG++uwrzcq3WKrfME4KVoV2ePUI4+59sfTrDijn
c+vlJr1BbXWVTeMhhbVJNJge+p/fN2fagbxVY1eAVPImxilXpE82KVwsSDLdLzFdgV5Gq14cG9Nu
TKp8m4uaDcLS+FdRdtmpdLGgjyruNzmQqonXA9DkOT13IuC6mgYXvm8AU7Vkx7YKCye5qUyOn4k7
oQrOSg0AQ/vwLz178UuVWO3bmAwlTVgq/CLd7/4UALufJ3smIO8Cld+w+Sr3bBToSOJqD/do/4/D
UBCUzy0/Mkm8Wpbf1TJk7wYLuk1KXckpDNviCnD7PQ/NMDKK0v+T66mJHgPNJm4VYWn6zqezLVSF
5L2gkLqlvM12Q6iyavlvpvS2kE28QygM63Vxh8yEypc57UpPHq1THRWiEB9HGVyypXH2jWWP68Qe
+p/aEc52NmF0gLYJJY9AfgQ/TeQeEEd208PkQSambDO2SgTSB6utxHR7Y3hNs72BCgUAzHq0rAme
Xl1FESYQAR95beYolzUoikPa1PI4ELJEBO1sUApL03/3tKHaK/Ij4iQddp4DKvhhMTxoSAn2vAma
QsQmAXAznCSg7LLf9lObwPhZ9NkZYgLSCoQIy7re2RijpB1IhsB/OST2Y/dstwlCPiOswdWzTrLp
WQUvYraTm1vky+vsud25S8cyjXrXefjw6oqGKgff5gDrOGfTsOklbjzHQJvPBI1hTTJ2JzGM6VOd
2fY6jDnYDZCk0NNqtS/KVvYrMbnJqQLtCyyJ+Q4zXLKudTN+ZA/QvBxp7WW5h+MpM2uiIV7wPM9+
9TVJnOCRD+9yWRyElK4yv3N3tBDsKgqhOOa2gIDqHxAUMK27vO4HjlNh82UNnrF2Wc+uHc/Go+IO
5a8uU/XT7Gr1l+Efpwx2wkRaBzP7akaPrDmeqJmOox9YRhXU+WG+zMqDCky/lnr2sQY+rinoIKIc
vGseP3VZMqLH2vIlTGIsh2yHzbecpTJfTW+Er2z18NZKs9rMdLfuPS92zRXvy+xfZVsdZ/f/Zu9M
liNHzmz9LnddkDng7hgWdxOIiUEyOSfJ3MByYGIeHfPT3w+lvm1VKVnJqte9kMlKWUowgoDjH875
DryHpxTFZpgv5fyjwZMSQgkQ35j9Jo+sfhgMrzUJrn1tvaYDh20RLXCZyTFAaWqoNX3pfsrLmHWA
s3QfYnKcl7ichmPcFj4Mz4Giwq3Xa426AEO4YYNWdyh5BEudLf5UuazBUwYqWZ0/WHzCC7oMZydz
q7+3LX99jC3fPQ5yFpvUa+Qc6Mpm71ix3se+xFFDqujOLqP5MKFYc1m89dy446x4rYD8CET2MM8Q
eKVoH5eUIhiZUMZHRlq3X9MtOlehFb+e4g7yQuE19xirlx0xWzZUUDkwFeUOweibOcOTkzITxS5k
9INvsTgz3TK8WE7vvqgUiMq4EgRU6KRnljDjqQEWMp9RspuLarrq+6AoPd2lL+kZzXCqnDXntdAG
L105uD8wlr2OUbucrDqx4byn/T4eZnNNfYe83zKgW1yLsRBdQvKI1RfmdslAJvFSvqyAMMMKMtMb
2qX4hmYElnaxlow+s63g3DiSFnGFD7FPVFDdpelh8pDnxYC6HkXffvENUttlpazzYqs48PBDg49q
WLlLn95kAByfarWtNjuxLfJN4yLTQgNPL5XB9C2m7C027gUUTndLn5Ld6MZy38eGONcx79MPBF5g
GBpKpSsITMtT1tkWSuLedrbQ3yS5zyo0TwgFLIAiUcGgXBoAXGlfE5+BmAWG91oiNnDjdNwZxmFU
zMZ5Vz2YzSTK+AZSL/5mLTPjup42KinS6Ojjq75XPGrdRTmMNBn1TvGbbFFE6covb/3a767SqBU8
cgCrcOvG0pwhN07hTLu3m4B7I8tO3Lu2tos9RJAcqdYitshiXyBpI1W5xkbyMq1z88VijvfoBUl3
7RrEwDDYFtSsju3v+oqya55b/9luGDNZqc26gD/FKEDw4V0Wga7ckbiUv/gMrp8L9jhESBFXO16G
qawc5me93JtpJmFkUQj22jiuTjLtmWsiWGDJkk128UIe8ru30jAf10DP78hiGesQBundrtD2eHnj
iNzn9WKfSy/H8k12ir7hZg8+azMP93PZ2Hx4es0d2Cv6EL8nnjx2AQftRDT4h97p1GUcXfMS8dGv
McQMO3LD+zeGyTnqrgGhsUSjua9a+GsGv8qTTHPsdz4iXZK3ZoYFHvCVqXwin+XO0VZ0PUypPMx+
tF57nihfm5UMrqSHBJSA5QjBaXjAbGk7aVZzZGxV83XI2qEO+8XfdvhOdu4EsYA2WXTHukKdlTP3
eS60SsJBa/gjhB3vZyvSd3ZvpVcQoAnRTvmrl2RxjsOKGjsxXhSCN6E3XBGxgiRKrfk5ppC+bmzL
2pVGOi+wlxQGCqu8j/02uhmaoH5aWl2SX4IbaVeKMb1V2mbVa1AQHZRfudsKijD4ZI3FF4lE6a7s
ogWJB28MV2j9kNlqCJnkiy+ZmUbQZiUvwWUQd36s45B7vLyTAYyTFoDFK2lw/dEgrrkJqjK9m6gt
LqzvmTo7XUGgBR0b7w626rEv0gMDAv9Q5dq7CyZv3gO8j59bCqtX4GWMLqQb3Yxxsxyz1vXBders
XaE5/pgqH8gbChyAGLKigVLlMSjwHO2KuHQ/ycV4X0gPWnazynPMMUtKigTxzsnZz7zkJY3L1WJS
y1zYmlDoYuurQrYO8oqJMDj+ICseYunPp6bL0rfVxdMKLXD9FreyRtSg+uvMmryzqTaxlVrjhdHy
KHaDxSBRpPzglray7yVy1WftF8PNCLjgstSyuaTVShUgeRtaM5iL1bPVHh/HjFSexAbav/5jSubs
elJD9n0ai/gww6Wm3NE6CClYUs50ExBjCqaKhntAk/cNUh84EOXY+AJIcyOooJy+2kWQ/ujS/JEC
cD6bSfe7kpXEd0Tphlgjwh6j1HMN0j6eU96yAMF2eMuTr1ikx1MScJAFxifcV+j+4jNOCjlO2VBH
GAoMtpew6pE15u4sryZcKl8o5ZOPAFXji4P6NTlZZaAvwo95QQUtm4bNkxQg6Cvj5zib2N/3thWc
pTer/eJxRSgoBB4E03yiSa9vZwezzdytE00rbIlT5Ho17ZC+spa8c3hbrf2BRsR7skHDVBKrWSwn
+6txAvW5sd3+PA9Ar4l0TJ5BZdH+z0YzpswZzrR1guKsiUe+0EHN95vUmwd+XHLkDuO8G1K9trCV
qvI0zctE/xBdOOgd9uhOdJcifvxp+S1Tkt5OiMuyJoxGbZtyb9vz2pMA5Y/Jj1RX6iyJDDo6SKHZ
xwTV2c7iJtQ8Qhvnz50vLQ8oVdBAxFe39VgMVpaL7trxexSQOwoIsYIRHrCxmz2//dGp1TvqBIWa
M3d8GWKxH9diZlbibPPgbu7ufqtH9qtLuwYnWFLZ3eSNcgLED56+ZZr67A1ZsUsYfZ+Znf9wElvC
3+IgY74C6UhGEdDJSKRBclitsTw7mbD4hMhS0P+1UXvhBeQ8SCKcyrO2U/XitkPxRv3ih63wu/1v
7KyDrhZJfCbbszuXjex/ZivqG3TNHJRlDVOelT5SE3siHVCAZ7OGCCo7+ashUxXrVCWxuTLItPeN
cWpmW+tHx3r/kxtUyDWncmKdM1Qu1aBvS9aqqiyeB/agxSFnG4FLcGOelaRlsPhl7ePsIqqhG0Gs
z3nJLXXTTVsfnefTpYiX6pzheabVjlm++LCBXlevYXfJXcjGirLogUri1u/T4Vsa5PMRPg35rpaV
PKc9omS4L2zaZ4mcMZNbKGeL2N5HRLYfKx4Q08fpUzlbb25BJdl3hXPxApFc6rQzLzOwJxwbpSKK
haioqlM1gJJ+PmbZkjz8JvuRnhy8ytmsdh7K1gqOjfb8o3SZWKUNGt/MfuH9xDa+32wOfZQi4ur0
Srdhtf33GMrVvrBz3BKS5NJlF1fcYZ7ndF84HaoDrct6rJtF7oeldJrdb0qnPkZFGWCLGZoj7y77
QbKxvHF0QhSzFREyEozNS4xQZv9bivhmrsXknkidyE5ZkiAGMTTGv/UmgV0qi+Q8I8m7zyBnPlvu
AglPZdMppZE5DRtJ8n/dy+gvfvzf/2NLPPH/Te/4V/fy1/Vrnvyre5n/03+5l71/SBuVLHZ1Gz4I
BuH/jzBW7j8g1rMwUS78FxJy4Hz8V+i81v9QCnqKL+DnagUk778Zxkr8Y8PE+J7CfOjCPVZ/h2G8
+fv/YKm3cU5Dgscl4fmBVMLZ/vwP1uUqUZAP+5FbkZ6Gh2eO8g+IAMjkcB471z0n/ifG8wyY//Al
/RvEyS/G+n9ed/vhAYHY1Gu/0B7ShEkO6hiSu90IQ1ijoiPHa3N2psL9D8iRX6gBv1+KaYvjKN8H
eGL/AiMGg5vhABDLcWwm71LI4XOAVOnorCsSS8e6/+sP9gvF4Z9Xs13gLT7OJi775y90agO6yH5e
jlBwSYzw7Jj2tUBTvOmKmmlidJe2UDvd+umvL/xvPqbralsI+AjwM/QvcIR0Yj2T1WSh1z5xU6TR
ip8DnjbGbSuuhgIT79+/HkJpR/pM8h1nu3n/eOdQ22HszYf1WCZsQ0jFtki+iuHvPriwloIjLwac
On99zV9IJHy5mAYcpR1uWB4c55drGrenxZigadMocui5FXGGte2f/t5VXCE05bYDPt7m2fg1k5OE
rtlVHeBpSkd3C1ZPzm2Wuf8B3fLrE8BVPIcPRIEJm0b9yiAhpIE5kDvNR5jBzKLZ3aWvWdMgP5rU
Kq7++iP9u4sBPlc2Fwr0v9yVfWI3MnLj+SiiJj25yfwSOxQzMnXe//pCv/6Gtk+l8GD7aD2x/Ni/
3IUNRXGVeuV8tAKP8B1NaEuCavF/cBEKbs4teOccW3++9bijgV0Z3tWRVN+xS8+saFiC//VF/t1X
Bu+Gb4tTEYTQLxeRCWtKRvJE3PnueGrW9RE9Z31TxKl7/OsrbXftH87gDWjicGIo7gPA6RyJf/44
rrNMvqWL4locqp34D4/ML3+51GgVPVvoDfTi87v/5S+fEjZhdlnmxNStjA7WVETdo8Qa2T+A+2N1
M/dO44XVGmErZXI7Np/rgvnS419/xu0yf/iM24/h0L4pl//wRIlfDmEI7qwDofwdezHlIBvriLAv
PHhbOhGo9ObsVQmu3bFJ3L936/9+ZY59RwZ8ES7w9j9/u3pdZNGtQ3GMqK9OS1rp45IRONhxcz3/
/Q/JscFb3vNBiqvtd/GHl6lKxkpWgciPLfIalMOm++7ZergaI7WeQBoOj3nrD5/+/kW3R9rlHAae
pLYX0h8uykBLpN7YFUeQ5FV1GLy+fx2DHBqly5QdTbAzkIY11vLjb16X83cjdAuPpGZBEfHLdR0A
27loymMc4CW0XK+9GpKqejcF2byTGep7lMzq9a8v+svxIpmBSTohaGVS2oKK5c8XVZOjvIqMM+Q+
tv8w9YDn9ziS2c/99XV+efj/eR2qLOAyPPmUWn++DiboYDLGKo8s9KJbzfL9viF++AHFWf0fnv5f
n4xAo4qn0/IV3yV36PZe/8PvTyWFO+fxYF8lfdh/Sf8Dsc6RznZQ/fHRC6gfOVlsxe9L2YRf/PkC
clB26kpHncY+0WDcl7W6jEmOYg6BbFHusnxk38GkPGj3Xp05OUhIfxp2HLCo8CY7xkdZGIuSkC2i
9eLhlEMglcXBm2LhgjozIUhg13kGq8vo42kjXbBDPIf4yHuvWepegB0sJNWDcP2wV2ns/SDZmiFP
6b2QZrQ846mHBG/yTl6ATRtNttQKWzR2yhYCTir9E5TP6dWLPVwVJOolj1UeuG+50SiAWQV+srNe
f/cW7f0Qo6geCisDreAZlNMpo03cQmgW4U3G6xYeuDbBzCgvXlXYtPwke7evl3Of1IYQ3FjRypae
7T7xEOM+MR3WbKN9Zi1plVdsOVd69rEaFXxtCXxD90brg9xYG3sFuGc+uymhUwjaA++5GM3gMLRs
ZzfULNg9hhl6VueKB9QJsSEt30j5ct6SQqL6XyoEhbsABeUSqthpLxlH+3KI7F73IVKDGrw1S3DW
41NcvcXMJstDRErSQ+uBLQupK9Ef6naKMTjqNTpHvYvgvfUnhBhda+xkF1tjAYFIt4yuqHNQg4yT
Z56jvOBxTeno98GSELdZdAIfoc7dbD5H/AGrbcS6p0LisaU+KYsrZv+Jw1Cjt/LjVPjND8Dl6x15
WgIL89LJ/srKm+KWAWkk7/Munu6XoprwXMR53d8MKYxvTv4Jvea0dBW0nk02tKYAfQ8SMNH7jMHl
i2OnWL38xJ/QeHIPevt+BNgXxr3VEdkcxTYaJCTOqEs1ibPIhcYJr5ovx/rostt5HGGzAptmjY5b
YNNmQXUHopJQP75HHvPfK6+Om+y+y8R8TcAqIjDpeNR6jp4RiWWcQ6faTjNzLBELm3OBE495zu/y
M2g2/ISznLrDaFZJijllOdR6sywobQbQ9ZK1mD7UuVtg34P1RNJjqklYRA49fJdWZBMpgPyYibcc
HWxRTuIdG3uA3APEVjzw47Aa7YQZmhDJibTCybQ2Ih1cb4wa2gaJWDw1TU3aojvdrZUNztdx5fIF
YyfRE07szeaAe6M3N3mENeFkpW2mDww+0Z06i2f2pQ1P7YDkvCzZzMR9dOUlBUoux15N/GD9ro9d
wLFd+CaW7JBTpV5HcxcwGKoHNB5+oosXOwo0VNgKB+clsnEM71acJjpc66y3Duh0iB4uZOItWDlS
Fk3JtCJbsgZciLukN7Bh2O3FpM/HCh7/QRnEHqQGNAzrVtHH37punPS+xFuojqmeHSdsCzklp3Jm
Ef0cKKx5OIXz3j+odSQqU/S+PZFI1hFZmEChfWNz6K2hlsnwardrp18m3XifkdbjaMglUk8rAF9F
Vrro1RWx3isqTiIrfvf7m8vceuijM1O776R7RP1VLAqkDTW+xdeC8y3fwxaefqSRJj56QWho7XLi
JojeUYyqWGQMakXQ0kRwZnEDvWJGs/ByiG45aEDTTLGCil0dRT9pjJMo6z6sSN04dcuClAwE3cIe
1SW874jsYPg5jbBNYEmm+SdC3srmqE2xfjRtxb+mYPkwfS0xQfhs6tmiGWn1e8/rk69jkNSPo5ey
TLcLhoMQulFqX6PhYGOLtS/donKA4e6wp84M3t1k1FdxFFhYRfINjsXgnDPKtSPoXGvjNeXFQMI5
l/5sRweLbrrYMTYlfih33IoI399vNUPwZa3Wvr6K8wE8j5NFygntua6GPTnz8JAdABT3rjLF9zGf
k9t+8fjXWpGNJCqveWHC1FJsafHU649BuJZ3E2vNnZ8SAh8gjdUEGxeMDtAPqCLhf1+qNCHwfZRu
WEwDfjn2gKi+bd4D7hm+GZF1C/WvAGM24byvOOLJuWXFRuoiwv7JWBBlSuDdjjeDZofajQ66w39F
Njf3uR56a5/qoLq1xp7Zv5I/6BUmLFqRAEfImrVKYVzLtSAOuqbCOLhx+8gkGtdBDWpn2FO6NO+/
D1nCqoDkgtren/hmcxPcGkoFfqZlbq+LJR2bU1AawirmcrxEEorQQDnGwVAfBh18rSwHsQoJFlVZ
/qisaqQbBsnBr/wHVqv1aXLyn46P6llAoUv9p4J12DFfxNvGFk5E/kZa9Rm52aOO6zoULbCoxc+y
W+kxf09W/cK2O99BQpk39ORNm3QLBixOujrl0Vp4y4U4oqodSqkLxhfwJrl3CsBUhMVYsrccve6z
7OGuqby8194cH/wMEnBuujpEzzeEi64dVLkluI24MhegT5rhcny0mnW5sjuSSZPSG4n2aVZzMAkH
H3u+riJTUPPMV37dfsjWbn64piTSOUNd8Uy0Y3spPZgiBuE8+BZKpRNhA9Z+0oH+btaaqIFEcK/t
2rh1ntY06h9VKalj02B5Zt8KwGP9XVHJBzkN4yROdlBldwoD/mdl7C9BHnk3JJCMdzNPEEpY4Bpv
MTFNHiJLv7hr/SgmtoRBdxpO8Hh+tG7JgMQuh0g8d4FJVMYX4gYv07h8jVh5RahmwfqtaDz7l9XS
mOQS56n3BcA3MzuPVZNjL0ap3l65IIQevXSSP4cR2xKU9YWY44TyAwD3SuIOWj/0pSEQQ/zUXSe6
bxGlLOhyxxAs7eez6EMiksRB57LCr8h/WXsZTc4XaaS4qR0rwy0dOOW59QxPA/qFex/d0d7Dt/LJ
ovj5lkXWOn3uy2Ui3biMuviAj6LI8I63y8fqmPmyzOtHrb3hgAy2v42YAOzHutTkgoiUHeKiPwyc
r31b5xQWQ1J/npFDPswsQqftEeF2ywSpN2M8NNWu7aTz3ogR/NukxE8/Tr+QgyUfHPaOT0u/gE/v
i4Nt2Ra57eVwU+OtDJfcfkv8tntVGogHNvaL3Qosj/kUwxYCltd9wkZ1BS/cD73FtA8tFqh15w/w
BSacC2d4kz9HBuy7dkGGHM2Zc8h7bz1g62C/N1ibjnxylucc9fE+J7biIGE4ndK2z3AxJctHht/5
3m/YctqihR432dWjm07nQKx3vrWy78h927u0uu78PWoc9wPfMVlPVm1V3a6xiuHrFCFJA4xVTxtD
R6B3L/sjynZkcBORPqkjj1OkMQU7OG5Y6RWHJeo0wjQyQ8CTsARE/DgTfEpE8bnGW3psB0wrI5by
/QYBhC5phPNNqcgFtD5/jgY3f2pqM1JCIcC6tPDlQUMSEjFPUfUu88F+7gMfj1a2UKzms3uP2Eo+
VyiEHkXmjBi1cz8isaW3R5wugXVHRAKJaDWhSSjnUMUr3mk7r4Nex3YpOXVSTXtgOANZ5JIjRfc8
cgva/LPFwj+3cGn44wjJiZfXcV4LHDksOahXQJcHBuMPQtAFAXE5VBcRG3NHEYistCxNSJwQQLWo
dK1rimvg/8tQ6PtMleNndlMk8cg8bdswImf9FDXt/I6aDiDSgvv4gJHNTESAO/Ed09w1CEe5lN4u
yEaEcE69cGr0/nqZ+C0dk8BOrJAiEJGYXLxjD9gew1NVECUzgR4sMNzDITl45ZRskcex84AebO3P
WTro76VdjymRK9gArsDNLe1txGq+h6PVjtONxGW6YuYZaioWu5IHxr+tOWwMbXKzcl55aW3Zzyqx
qhPCRPBDLXq/GDsJmK/Qt8VaHpEtKf6+UjsLAfYru1c+w5C5WX83cOqzTivdSlxNQTtctfAZuRX8
Lnl2+7YeHlqhmjvfWB+ESej9srT2QRqUbwaIylHKuuTHiPsXhPTDB2zcoTxh2kNASFWHU8CIu0ll
7wNRt/tuzu9SUjRCFsIsHbF2oiQnGNcLp9Sl2eygQZw4h7Jhn2VJDLRkoODawljm9zUfoIAKvPvQ
FlkS4yeKi3CBtUq/id6pbOlfiZ1DS19tB63LwCOJbe+qSuxbuP2vsRUrzGIQJTCbHlyKn0uRNFhN
CIi4Ga1qeHKtxK9OCplKWBZlco4jSZJL3qHRS90mDfsCIud9A5XkJh1UTihy59x3ZQfK023cVh07
gYAmClz+XBn3kyY+aW/p7gyYq96tWSzA0aQx6boYK3aok82O8Ux7JmBqQTIzFfhRS+u1a0zNIn6x
v7d2uXzWMk/oShy6I7S86Aeg1FxLzidU0spvjnwDn9k1iHYv0Yp4u4oNR42iJy/VbvKllqBPFUpK
ngXYA4P2TrJrkQTXuo5PbpbcdJn/3Vnj4IrW5VZVLCLBMo5A7St8HqBtrFeCG/qXFPraJz/yxX1S
mupg6lxCQ5i/gVso70A6lHddW88/uLM+M2nrODNtoI4e29mbcQrcSwnZwkd2TQ5lgJ8lJW8CHRDf
LeolcYWNFidAVb8n8bS9N8V8sgufPPTEttcHRAv0745cxXUWI1EmIMgNFYdiWFWl80rxkD6TwF2h
JsGHPaNp7OOGjXJUTCdS1ONnH6cfLsBljD8VcQRTc6vsv/BmTLho3+x9zlIqKRIXjTc2aBzju1lU
0ZXfue3b1LQiQVjcVy8EVQq+Vqd3wqHqo6c4IvnH+G6Eq9MrPbyMdjrfJFJDkxtz68WuFjEjI4tI
MxzJ2dtPg3hT/PNTUbsInCbilRdjQxGh7I9z0phglAAjAd6yT6sN0DJRRxJNUdykaP0o0Ud4XKhg
5hYHI0IrtjsC7mM7fZBTlZ7jsnk1episEEkfVBPRjLxIcw+UaUXN8dHgf8GSmuSLucWO2MwvouuK
H4luoiNz4Oo99joFSCuQ6V5uW/m2S/xv3rxEh6pzO/6atRe41iiFl2M8CpykXlWKO0AAhdn7KYj9
LMZoZ8fWLb4Rv7zgwbIeWmJJyZdzhuXd1w5xBjFFxKeoDKIRCzwP7KGcFv2SJpahraC6+4JmRe2z
cik+HNPmt23kL58nPYonaTdEXzMwIn4RMfiW/pMW8d53UK8Ii1hxHrTKvyN8hejJppfXRMUM0TFJ
1i7gZ3W8Cu8XkJomW619UyF8QNCTeBvrbcZzEZke3Z81I2E5lLC+2rBMhX+dyR71rtKrJKF+HFGE
LIPbfx78mFIfl6l7McZzX4mPJIslGVp35MT2h+5gBgE2lCjU3+0oXnvrzV0fH7lBimkfFGV567g5
uKLG6SsYjvWQfh3QaqVh2nT1fbT4LrBNEkJRM9Q2IDVEBAumTHsV31PDob4PZpg1cIgYo+wKtPPP
iM4LitANubWfKzGtOPiArh44PWL74LW+eZzmrOhChxi9KvSa0SlDHyMRehpRAkozPcpRbbwWRfYc
JeDfiGjBP4LtwVDfUX/t21ZBLoUr2vAqyFwy4jyPqD32xNM+ArmHDoh5023NMvYGNRVtcJZ5nOr+
uIz34LEAoETc9vfWGEAR0AFB3ruphWUbUsvN/Q25cXNHoK5kJ8asl67QyWhOkmhUz2OR06LMUbui
xB0zzr2FyNA3BjYjHoTJ9DcFv/FqX0cYm45eTpAp/57GCcALfD3Vs+AXXFqgouEEkkuXZdOasPoY
KpvxklewTVRLNEA63AiBPFo4jjsFZu2KMC7bHDBrk4HI1Enf1BMeU+ZQ3vCA/chYDGJmGjzFUTvv
Ks8rEDuj/reuW+An2cHr+qbZdUndPReFATbgzhaTKm8ucCTYjG53g0ppPBj9YUqQEqHdPqjd5k5k
gpdm3WScSC4BhCXuNKYV+1xD3qfEGssvqRxAPQGpJ9FqHgfIeLjR3yBmACwwTZBZAFhAHKEIrgcN
slkstyromi3XXbZ33urhNcttvEX8je7POnEoNaPRxO/a6f2fBtcMJNWymo/SKlsVZgQSL6clyJEq
EVcL5aBi64giLHWwqtbuxMw2FgzfgDHkQXoMBk++LWkey7BxLaHPblshn4Ye6GYorhVzh1xgLtF9
a/fbEIzpRtSs8XhgsjXexcsy+6HlB3O5TwPL8iHU1eb3+MvZB4pVkYO0VlZLq2aIZof528aaiV+h
HhJgOfLKhT0Hj3dMqpOOMBnjqUF/SliMhaUQ6gkuG4vhFryPvmYnFeCkIYXK2XKTCukuXzZS+wuf
OXhK/QUfZ4vByQ1n8CvdpRpGPhYO84UXp9fk6hpFUD5Dz+zVm2gTuvqeNvZt7KkyDmvkYlzf/KlP
fuag+G1hHqEfGu1+gdmXEfcAZnX4nAoEnXsXQaf6tvgIKD75FvDWW6peSQBbmTYfsz3YxO2BlHN2
k8DEc9M3jMhDrGg15lvJ6EvtW5MIg5qodQAEjpJL1LZzVWbrrORPqlQs/6FIM21wQkWzZ7f3MVTT
Ir0OjI3fB0GWF0z1QYwmgtM5ataI/UaLzV03RCZcW/G5rnUBsGFsihqjb14n9T1yywpIMWN3uukm
p2V3yNooANHymzjg+cjFlT/4qD4qSW2/rwjQXPdNJ2AJqBqi+6uQVdfvahCI7SnO29ELhwBQE2xc
39ihy1yvQX0v/HGf5y2q65HDmk/ekwSw6zKsuxcz0v6GY17h14f152XRdZlTvh6itohnzPWtvV45
4GczJo+0mvtk9phQIyUkeK+04JARtRg1XbBXanRPCXFx9WuPfor6I6W15vbPKucqgUOfvHd6SlZo
K/ZQHNrGbuqvvEcGee2APPkx2jEAlsVP6dOWyWLpwkgYAYM0Me393FDVnnIXNxrkFDj3r8wOuuhT
PvglxW5NCvahkqLFGULfY2FLZ4/PmGCM249cmcaChuxX+tDMpQzeMyC+zTlv8b0zWSF/eZ/ziZIL
DKzhFVusz52uPNVQPg2I0ywr68tra1mwjY9lpAIDUovfyN2aEPMMNyHye2ZX5M1K3RTbl13MH/2o
xWOjgNDvRuJsLMy8eBEwc/TqekJ5l54ie66CG5UxuOFQS7yLBaANMMw4eii9x8B174HNxI/MfTed
fTIbyzqKJnLIpIz9OOCeGtDHYcsOnN1oI5l5iyBzxjdKj2q4V8wU8pPrRdYSSkuBm2tg9H2V2uCF
5lYSLiMzFAIHRWLlRluymTgz2yDdhEICGsY8jK6ChI+a+jJ0Ues9tC44fV7/OSX2ZLtsw0WfIc+u
ZeVbB+bZKUD8KJ7Lc8Mj2R+juWyqM3Cm+Sdld6p4x2C/f0gn8m2JOsP3uRECgbCj64B2nlsz2XcQ
PmnnQ1F6svjhkDG6UOgsMjgwy7QMB2wyIvcf2YSF7M+TJ3+lfNr7NkYLGolpg7/Itkk+0BchQLRq
aZ7Igl6IG1w8+2lVOcRWcLbWE2Jouz7VFbYWDFGxZwjkLL1+owJDbyLwBt/XqtssvXIJ891HlRO0
18bGroR9cZX3pWrUU+EqkNG2KIcfQYyI6RrnJLRFvNDWfSOxeYbEdrpPimb4q3aSOrslfCH+KQXh
mzudx431GGFQeCQZA/zm0psgeF9IC5jvGadOTwuoGvfS+C5Ep0B5TXweAX4NN4OVkK5c9MT7ncjg
GshbXgokyIeuyHx91+Zp8TTH3mgfjVxET1nZJZ+DbSREM00ea5DhzGVGRge+dsnqn+aOAckRKJBd
fYpAltDKc6eNIcZ6BOtJtWoVGu7uu9VE3SfqMCyYpfE7ACFN5UM/EYs7IeHPeMOjFdLvqUw3KntM
K3uwo5bu06eV5Zlss+g7pctwXRICSdC5j7z14nddMh4hiSRPcRvwZiYil/rR6kum5K2F5BQw2Zau
28b5S2uyNDnNzgoloRwEfrkZlwLTHLucEdf66kcTzxs7LhFRGmokYGm9V25kVdecqbnzia6YrYhg
VNvzoNvyqPu5/CliNK97vw90wW25VvLYOWIs94bdr32VL1lRQNwE9BW6NjEmMcmtSTmemxU04M5t
YuTJ4FMyiv6sH735LrcE2ZEzlIDk6KVpWz9Vgw06sItWnCcL6IlhY413a0hibfxWVj7A2oDYageW
m2eP13VV0mZ7TCAU4FadkznADL4IU6OzLwD2G3vftVXwBUcNtYvI+yI59B37EsqzRJYFDx2Zip9i
G3sUADGgltf9hhLYabW6H3oVoHNq/jnbR6Ib+tu8H+DJylW2OHsJqL30cFcosoScv6lyza63WAp2
aCYX12WmGh75aW7fhYtfh7qBuTVl4ZS82CREVZ+ChL01+4EcMx8Fk8/w00rcg83k0NsHANTOhBS4
rPIj4FYb3jSwDkNZ4pnHJkZFjT7m/7F3Hs2RY+nV/isK7aGANwttkJ4WZFWRLG4QLAdzL7zHr9eD
7k+jaqiSDOX6i4mYjqmpRmYCuO59z3kOCFc2wzUyaSsu46tqtIzsMBcIpf0Urkx7IAYg1n3qylT9
B7XkBN2wJg7YG4roVR8yOsD0PiizU+2hjkKLU1Hhecj5SxHLSr3yUtPFSRdyAD3NrsPuMIINjnvK
Iklz18D6Ta+W/jeiz5TyKJY7qn2j6vQzprtMzru4BZm2s8yh0fw+T1Qi1Ib8p9oQ572NkXPObJPi
lOj3shxDlt4UFKcVsUOuy2m8CTk/44uccL1ToHGn4mglIx4HoIzS2Rf0bnE9UHp10IabCJMlPAZl
wySH8bMCf8YEks+QP2l1f5u8aBS7wrMwWiH5WvZfVGGyXYLHQINQa6jlHgUrSOmatfcRt33uQjhi
57ZVpiq3D2T3xKCqPCZzVv/SGALZl7yRKuRq7Su9Wv0zdHbSDNQQO4Q9Wy7mgCiWCivWDAa2TQV+
95odDn2zMFN+zpONs0DwlU4yr3QidRphbSXLerYdUyv8Yhb6JLbc6+VAOgsmB8LC8e9AXjUnQBb6
FB67sTcJVkhGLTtRpccXjZw+IZBM8L49O3TfYVA2FJF2iDqwRLSqbG0/k1osPiWIyGnx27k+QMwk
lKfez4NtybehtcP2warU5CZMOIncdIZLrW020NNAp9KT8ZoCkvWai1Frt8tmMjxVpUkLAYglOSe6
WVj2JyutvfsOyhlUCt1sHl2RTh3FHEksQ4uxH7S8nEuSSSt7+EzO+zQcYrXF2FsrphseQXmZ3rGr
Br4i25sF7m8M0C47DtDTCbf4UN4LCBt86YiT/F0voTtuPTEobPNC1UhJq+3gp3bKCOXCmyy32MwR
bKFUhrVzAFnSVK9lJWBAbbKcisQuNSnovCAJaF7HuHdgSoNLaPYp8W2A97rKAT2Vmt+jKko/zzw9
CPVignF0Y9mMWbh2jnM3yWiGNWlPBRVdt0sRy1hh1h0S3Ejk4gpO+HT2LSpAO2MaBiDnmep8q1wT
ukJbyogYmzFbAm9lWrxFionaNkfx420mCaXt0LOSVle6VCiLzxWyyKs5ik31NdTiRrtRYqvDPwTC
0nA2ZjlVzZMz6xSJSSdXcSaZMMSiJyeGXognCLZnK/3U7QlRGJyM85emJ9lwTWRp5vn9KDEido5d
NadyLHTs14Jj3s7pYG0ebdY0GE6NMPWfeHutcjvEeAx8zMYaSRUkIKgb3XXT77g0aZCWdWQhVR7t
2r4e2Kz9EEBi4fJVJML4sqot54Fo1dn65DTDIIHu1EBpaQuInz0SCYN2BOcwaCB8WosP8wcNTmow
9VAN1RGVSkdg81jVHUENM55DTPjDVT2CfXgc9H78Susvxl5qGmHhN31fUcJXY/NXI4QCCE1L5Jdm
7NUvRA4Nr1AwrKDl7MW2tu/Kb4iZMNoMhlMPm8GysofeYD+wtc1qoD/gzGW8BYs7kZsU0jrzE10b
f9l1CpqYZ+w0pzSy9GGXj/TFsa3aI3+xwIK0WI7MV7Zh1Bug3GfZDaVONk7IbarEZzBnL/oEi4F4
hHqRXteuQS8qScaYVkRdQTcWUk+TncYNt28mR0ld+GmqVt8ij4xrH60Y3ipSdKiNGmPS63sE0Q2p
OVnXMP9VYq726PnSDuOvZcpdSdX/pRoNHYmSltHacwcjSje2ohvEb5UO0/AUs0Yc1Yh0Buz+Ngtd
Elejd4NqmxDYSORSO7JpDl8oNDTsCgQu+Z2NoPCHbWVEYTG1FByN61DdGSJrkr2NrOutybRqCmJg
01jtlFytdYLlrYrcKa/T5+sGyme7c9yW7YQCpokm6dRn0c2kL5lY0nQG/XqWoUnFHjjNdUSJPduq
AIAeMZXStM1ML7/m6acwFOKIdVuEAzg+aP4LSYA9rT9W+QwhL/HKDOlokSibPKE8uIGDNBpgZmCi
AvDMOP+5M8/pOjUX3gHZOCFS/I5/+wTgJrUOSk4zcyP1rry3WxWTHbmRusvliUHYahDPIP4MoiK8
BgxczN7IrW6G2INNDxAn/u46DbjM2erEs9NM7PJr2YQtTWq6mkQtpPptFFcgmblpX9BGWDPhvkL+
0kzUMvu2cinUDYAG6M9a03QXx7kHhrQvqUPztZIDRnEAsSgCmsTHA2sHY88OcJvnxfDaUY7QNy47
p0ewPIA0CjxqEYV1Q8fkRruV6BUOPEEf5fZdS+/yidcYXcyQYrzeKNFIAllFa5YCAv7Fz6ZZF1im
6P+6TO0tiGsefB5gKyXyuJbusqWRiAb9CvT3S8jpH+qgVxLkTj+iuY9J5xnRhwleMJ0wjH1im9N3
8tusB8cQxleS1GjXpMTWAOuixnov8EETqhLlb1Q0nZMYunF67mNyxgbbjH461ECxRBeteRN2Ko6u
Ukr9UR0dGd/nZaVQOuwYXNuUgtt3xcyEsa3dGcN3h/30u5VNhRLUntFqvtBQQx3J/bB/uVlqZxvF
yJq9RCGFCGruC7Zhk57c2uRKJVD7EAdygFS08KpLOlG92o1RU0wPU1KAolJAuE8LfLubTITNQLB3
O9E8nhXVwdQWsoxHDd/RJ86DJOqsSG39hsaJM281QaLJYkuGfdSYfSXYx5fWrSssU0Wh4rC9Q1XM
JqOe2+SXzhAGDMFhsdmikmnLPbouoJh1ods84yahPAMxu3e3gDbVY8rxGwciMX/lrTXSA+oR7Xkb
PXVIXEhTbwBrG+sBVm31l6eJ1mNCnVKeVNQUt5ZpzswE8zj/sjIhviiImInCo6r/g+WsQ02hYGHw
W3MY5l1rzZBMUDum9ecOw0EBwNSKDLyRRHLdzEsF+leSpCAqKrdKxA4arag3rVmMYiMzL/lGexTE
eDcAaD4VETtg35E94qvYG6fbpUbTbsFApLcV4qcUmSkZE190DKjsDprYmg9OGUf6d9QFEKcS6nPz
M1ecbGyyI8ecsHCoetIY6cmNh848bArQw+hVOkgKeTK7FmA92U5wDLNmMo/8DmqBvVW6xSnznJHK
fxNS0s/ww/Mw9QUpp4My5D/ETYRptFPqmAFBfY/+G10bsHaWSu0emUJoP5d2mFlfPRdQzk0jZvCg
c+9YxIyg8/EtK8erTzgUISrQJgvxqdHz9roJe0dshZublIzLDkWV2i1YPNp+INtVB+veceY9E3de
MoIfxsiFcBUWHPUOSzX60J+sSJVs+vNY2VcG+1BOasBo480wUZ8uKflSSgsxZrPhe60k/Odj70Vq
/dSrZaHfs8PBh5WykmXf05noF/CJmlXfKvBHCR+cJOgXwotFMZKfQaPPBR8d4QnfgrcpdQjDseli
vSz4zgj1ivxGiXBsQoMjHIrAjVBpi1uta5ENslVyMdOUtqqo28Fz1cj1DTZ+HVJYIOUsksLqmff2
9OlSc9MTvEBK5sQJF2ylsHlk32OTpMKr0pibBi4P5AUw1oR7fGcv0tf7esSfXo0pPoOunOkjjLwg
n7N+sai3tKCo2Ctj/abOeSQJ2Qw9ZwduXQFirEC+RxE3DFT/bXOMHqZiqIcXbJZqdzvletEd0fst
xGTYXihNx6RQ9cMkVOsljSLjV8NbnG0qwwrHbVTocmlK9m2ByANZpOKrrIc1k5VSyceSoZhudFS1
w3acDcsihDJKn3l9x4WkO5g/pZ0l4bXWtD3azKnJKf1KDnwnSDk1Oggy612GFJKaTTqYJvgvk1Pm
G4QPYE6zgTkGvCcrECSQWaXpT5QR60fS857geAV/xqk2bJ8RsiF8M8gdWZgXxJEdQ6gPlGUVni5r
R5p13ywimGOkS3Npo6WI7XwpdOT9VU7XG/IdzjanOc56aWGlH/skdx5QpWSUJWbT+A6RrgIQmpqm
Sn0H9JBPKQOcMSbnBhWsCnUACalE1VVuUxWN1950euclJnXSosyNGGBfCbLPKETbZX9lgV+f9nZU
OMW+pVSSXUUafZFjCGwk3JaZALrjgjsbtto4NR4FOtKshB+Nk9fsyGZQuoPTYhi4RlZYqpt4bq0C
H94ECL7QsTATAFYP3gEG5mB8VbSRHQznn6k+6lOmxteIs3N9G08kadA5SeaIPGTLnXeoHTP2RhMV
Tz+LOajfd2prGyCfSxWUMc+9uTV1C10kj1pNAeEMLZkYSGSZZvB5Dp8YDUL7rOrj0qCUSq2y2ZiV
h1AHJXSjQQA27/t6rvChuixmp4o4Mc23WdEV8GguTijrGs1Gz7iJweHkL6FdR9V1wemUAg44S/FQ
6uGUcJIzqAEVOtkzz00zU6dH/x41b0pKlzAQZVg0T3WBQPTG09MJ86JXYsHeaIWZuD9AEtIjgiVM
QVxjPwah4k4fzJF+35Dn+UMzFFr3TNglcfXYP0wFXc4cOi1BRBAgmq82ZUU2eTTtiW/AFStTEivY
5PD2D5rmvAyoTmw2gWURNltdhx7/mfcfVsYmVKUHJUl4o57dmbgXQHhPUC/3StxNEaIhyo+Q5BOl
rk8p/MDoapIOao6pBB6BJBK2+I8icYvk2dGkqpw6m3PYw9zWoBDArotYu58HrRtQiDRz97WAFK7f
loD23C0xGU41L3JxVPLsYSN6wBLndjtdFySaCXFtwn3M9fvek/0MDJ/g8Bq2ND2SQwn6UN5RZauL
G1qWVvJsO8horpMibqb7gZQyFQyPV3jL0qffZLNKNmrTNN4psXP6PDZFUrCOHjzbTeKWzpEDMI3D
hF0cSpAasSKuBtSCvsqp6LtsS3SDveBk7BNa04NlNzkEw8GETdKpHLAU58jWMHJQMFlIA8JDO8aR
OR7Cgd0qRKg0ofREAhCw+PxII0TP6jcAIQUjUkhUi9M1EDOsASDJ6u6hV9UOcAjqU+m0Tz21FoMW
UUZm0vQ9a4AgGXumNlttr0CzxZW7H8aWMhkLGIyuraHNiSn3sBJiDdlDMjVy12eTjRC0LEOyOSic
WegBmsaNKmZPnX4gqzFZuwoq3DibIK5j4KcPGbd95CW7QTUaAKDwE9Lap8XpGs0JgZg1BtLQVZaK
nu/mfTLsJByONY2VeRs5RIBsXTJIa38YGvfQApJ9qkRHGzhRI/VhMObsV4IrpvMtojp+sqz1kAhp
Ej47cx6+eoh0O79EVvw57VzvMKoENh8zXRGvWl1Zz7lieS8xBKYeQ0zWpMW+htFBSay1RrnDSaTh
YkmKajPndLf/f5p48t9+fJxm5/34d0Xdxv92XdQ/33Dg52w0/p+Ln3/rb0M+DrL/sD3b8cAaY0n0
Fu/533Himm4uyeCuS1QxbQdcU/8y5BMnrqLjwXKP1Vnz6Mj/y5BvOP9hO7bmYoPgig7//X8x5P/T
4abgGoSzYlj6ysY3IOEpl2SaR8RE6RFqk3aI3Vn9wCx47uorF6hjh6rahJXyQCH/awYiYumrfGBk
O3ftlYGt0brFfZlFjxSw7wkecbeN5VgXXnxtXmvLtsr0PnzIZfpa4jGFAkpq7G9vSPC3F+7f8i4L
ChRdzX/++7lvvvz5b9Y7o28AIFJbe2wGwEyOq1+TGmv8n6yE//NAVxZCz5pNqIMyejQ5TO7QZRVv
tMpJpgBf/IHF9dz3X1lbBz4B3wUfoU3deF0MYu9INby97Obwwv9+c9wS4ApBT+HDjA96G5rm09iq
jLl/Dc0/3Ph/2iz/596svNUcedKZspj34PRIrEUNIQqcDa6NWP3gvVmGzd8PfGF3/OsT1nSCFgvL
nEPPeIiccr6VuKSOtYV6YLSSdjmpL6qV7hvHdnF4/yedeRbaavwiWDSoy2buQ9p1d3OEU4b61vTB
u3Tu4qvha3lY4nLLdh7UyCaPnsNtUVvP73/xv27Jn27VavwKFzm203T9A+aynV6xmFIKd0P0EU8u
HaWaZG7AWIKqfbojIZocpKPsvodYxWiFh6fCY6MffvBD9eVD//RlVuMdeF5DF6/pHzokjwMxyHN0
rRBNnt6y3SLq7RuMV3+kN9rrp959cUDv5QxZWcFGUm8yj4b23/+oeuzsqF1AdtMUgIM87ZTi15JX
/8FtO/dNV5OH6ta4weK+fwD4fTIMlDqIm7kjxnhNrK82TMh1BSZLl6CLvcIxXDdbah3LucejJl59
gJNglfnzHVvNM4SupUrNEeVBzZaoQo8Ascp3s/ag2dwhQlh1+GAQVR+IaAE9C17qBq0OjViwsvUm
NEN/bImMsU9C7EPd8KEYvX+HnDOjfAHf/D6DkK8gkk4pk4cqo4yq185pIArcRUMmDFTQrcT+SEHL
j8vyk4bhAZdxT3SdlT71bn3TqNWvpPRukjJ7QfLwSGH9tvOSl7GJvqAVhUqV4aQarwbYTvWyO9WU
W6cjqmGMm1MbGl9gIH8TGYUGwH6bXBtfqz7b0R/denF83SEfScLwWLu0Quf5Dq/8J/YFVwSiHLrO
uabszCFavVruWKKFWxiAd03fHWZTe0jpNCV5dZsj8vANvTp6JK3EiXxIFqVxpZBgKYlvl/JpUIa9
pH9ZWyl0WiD3uhyvrKS8Ikn80PTVNTTROwNniJRUk9Ar4VIIAyCuF86CqzlcG7KoslpRBXrPAheP
I8JDpI2HTurZrdrkJoRno/FDQlXff+bnJqr1xD6iC7Mm4HpTTckyqSkrZZct1uoKrpAOZB57kLIC
c+CFmGmHcj7+etHXVleTt1lkwrVLowqqSsc7YId3rps8vn/tM6NAXc3deEMJnnWsKkCethjsRit+
QIOL4L+yqRG//yFn7vuypf19qBFvMzk0cptgGryHzpRXqSqCyy69mpGdGlllUzlVoFQKCm1ZPHap
Z27fv/i5m7OaRBVrdJXUiJqAzO8BCYDALoUO4yBaVb/wvVnNj6PlemVla3XQKlMwK3QOsKfWF953
/Z/3nRqOlfe4yYLBYb3xrKg+DrWIL9tTrKEpIOLTxjVlE8hRLrhW37ajn+/f+HMvzGqgZl48JXhR
60AjRQ8q5ByYKnD6Sy5uequh6riKbHu6ZoEMNXPj8c0pezsXjVXTW43V1KAavDAZAzF632c6gD6V
lA/2Qn++K+ZCXft9GEkd74BZJG2ABuyQ10NJW5XQtsvuyv8aoxN2BpeL6164x/42kz9JM++yi69G
KYL3uhOGyyyDbePY24ZFtbmWHzzQ5cH9712Z6a2GaUbxhIDepg2oKlENmWkwSfGpEuk15Ohfg5lc
5ZS7Awsi6gf8knNPYjVqG5vCPQUxblYpfvE+bXCrNhcNWtNbDVqPHpEYSKII9BpRfuw5jl+Y5vH9
B3FmP2Z6qzW31RP0iCWRjH3r5G95BqIEiX3jyz50d3M1qnvBa7ZZtEN3ruPV4WIxxelraY9sGar7
HOXJfnaAhSO8N+7QOWs+DmBni0od5x4I8xtI4j8QDWPU7TX7whdoNSG0hFSPcCHaoHTdnxG1LL9D
5PD+PVmG5h9eH3c1H6DnCWuP2JBAd4RyhA6Djcdwnmj472wEJTcdkZU7iRb69P7nnXl53NUUMSME
8bAEtMEoCVdGTOVrbRxf9va4qznC0QFq1J3CUjvh/VJqp/UbOs8fXP3PC6LpriYJzSDklNTuNiAt
OaEpa2XX5tCiy+g07aIF3XRXU0WH4J/PFXUQKwUnBlh3O8fGbXPZvV+eyW81lbAyyjYZ3SZwWkwR
kdX8sCcCjd+/+F/Mxj+9SatpwR2VKUtoygae5pkntS20a4zb3x0dIAry6HmXjj3Zom4sbid8XAgx
0D7JGPDx+1/g3Ju1mjoKRzLL4kAI5qx5LMr6usu9X5ddejVvFBjvcTa0bVA45vdSNX+oTf/j/Uvb
y9f7021bDW7SgVD8u0kdpMXYnZDu2ABzc4/zKqpAGqgRyoQUELRInWc7js3tUGkVrb5RvVJaxLp2
TGSiN5O+Slp898nJcuWWmLhwPxDyx+lmQr4ZhhkKBKQFRSjqw6zbcpeXKsyg2PpcwTjcIv2rtkrm
6rteWfgSsGNIBAnpIuI2ObYYHHC0DcbeTSTWL7WqyMKyylNMkqjf2l1yp3jQiwGSg63RZ/dFQN/n
5Ed8mUEq8KcC99hLKIbpSqsWYRu2wt3kqt+7qcGSPzjpdhI0Amj1oLV0bNILbe/F6dFWD2R9ohdH
dIOJ6tuYkAtcZcmFq42zGhDNoEgsTEUVEGsg0EcL4hXa7IOZ7szC7KzGA8R61+zhdwUjsRgozdDU
kkfy07GJNlPcnI5oWmLI11JOHnMRRx9sTM/MUs5qQu9r6JWRapcBU3l8ItBw0QJl1WnU+w8+4cxA
c1ZTuN5JKSDekbBRhzdKRjJCoYML+mA8/Hk4OKspXOgD9A7VLANK8d0mBtWxgfaMvSZWwI5Mivjg
6Zz7EavJfJxFVqqO1gRNWd3jNXlV8+Lz+z/h3BNYTeJjIoiTQUcZgKIyvrq1kT3m6lzsiGxVt+9/
xLlvv5rrJoSqOVSgMlBj9WYopx+pcJ/fv/S5b7+a6+py0tMhYo+EogLIcIf7FlOtinYJPdBlH7Ga
8jpDF446tXagJ6p3UyK+gnVfl5tyInjr/Y84c4Ps1SjolM6Z6km3A7vUCEMzpy8orW4uu/bq/UcP
W0H/4dr0jzu/S+vbsrmssm/a69ef7KHIpvsVpHJTWwd0p5d959Xr7ghXwXYmbBT2LWqq4S0yvMv2
LPbqddfH0a7qRrUDBw/oxglBFKRDIy784ssD/m3PUnvKjN3as4Iqxm3tEZq8gWDwAU/23FuymqKN
YewRP2Z2YClFuq1lexdOaCffv+XLI/vDwv7Xgv/7Nx8rZE1NaQeV2pd3Q0gjJfIIG+w8dPqGZxIU
7BBF+f6HnRm19mrUgoEG8tgbVuCOFWk/KTlrrlsrdxgU8v37H3HuZq1GreJ5OIJMzQoGJGeDXT0p
uvfzoktbq9EaJcSWlPXEQ64UVEFqo6GkIhXlsquvxivy2FikmK8Dsnd7X3PzT32sXbaMWOvxGpPN
S1BSHeRINtHKYKkozZf3v/eKEvrfjTLTWg1aG2J9nFou0uL0Jm+dg4r/RY57Pf8cxuG2KW9HrOiq
dhizn7rxTRrPqjlfGza5rcTH8b+qq2QW+zn8YN77q1/2hzd6jTE3Y8QZAvNo4JI7bo8juA651VC1
IIc5qeENjQqzu3eq9CT6u3zRg2PJ7yrzMFYUm5cmRoVK7f2bc+ZttJY//210DWlazLYNGpPNwb6Q
8FSmOu0uvPhqXsBImkC9zyE9uNatU1RXg658NBOfaaMBTP/nNwfMbhPZ7GaB27XDdytOu1NWRm8U
54HQzwY10MqaTqSLf0N68tnUSmisqvs44gXelBbwgywimkYI1Hq4ZTFjY6jeGqU+3PeaGT0UDX+v
aV0kRUX5FdBP72ej/kqz4daoKnnhHVrNN6OBpqkL6zwgsvOXrseV77nk+7z/bJf3+0/v2WqmmTPc
QaqmZUE1yttialFEcLDDcJS96dFw2chdA6EHOkgYEgYZONH41oFYsIen97/+mVdzTX0mfaogk6TP
gnDRLHspOR/lR/ddPzPRr4HkSRvPVTyPMujoWZ7gwWqfSsIFbnVlhv8ik+gElbAsIUVV9bZFUnsH
ylc+zh0shWYo5X4gx23rDqn9LUZAduMauQpej9Jhy0kQLYT2GQyqvg/b4ecIKpbYWgINUUlxasmS
yzry0NX/OQYiOYdtl/fcfFwANbQxThSXzfbmajtCnFkOVDwSAaPoYDv5k9XKDybkcw92Nec4rsXJ
VbYiQDn80yu9F83+YGo9d+XVhKMOGOrUrkiDqLZgwjR2TWZpc7jsfVxNOJZTu6aDdDtAvJ/tgB5o
26mrPhqsi8rqT6P1rz//bSY20NKVM8ltQebs8c5u2NVQHHvIuxMt98xCQ5L2O7V4M5alPSEGSzvg
IeJkf1raJkID+SitLaHV1A+esO3uLUBhkQeyayDcTvvEOCWo7zOyVt8tnxE2sEf2haF/Cvtq11Cd
5JNa9wV5OIy6/d8fiw9pc9nNW81Fg6roqWZKGYyz+k0UTK0qsU8XXdtYbXvoRmupIQoR1H1Br3wE
E69f9syN1Z4n8URkKyIXQQhGrdCb+7K7bN40VjseglXTmKzhZd6k5OMq9i4a5ZfLbshqWpBMMPFk
2QBJ7VNoBkg4L7vuak4gTCHXBlDugYGslUzZLDoRqOXsL7v6aloQocgzDpxcvahuo7B7oS73fNml
V/NCXlSZyGozC9RZWJuoE3CiSfLbXnb11cQQw6Oxx14XwUww2RZ03J0Z6t6FF1/tEHCv2IpddSls
8ehZs2NiIMfuwlPhOgAknEHokdaZBxN+8X1E4JmB8+Ciu7IOshGmiv6NXW2gpZgT+sFlx+WF+vGy
q68G5kzVKbK1JAvMynzO0vxbXnLUf//amr1c5Q87p3VkVIgLTnRE7wSqrhyYiG8Y9pb9xFxrVe4J
NrafZKdmPC1zNHl8wASewZDtdNyKUzSD7OKInSkPUT/vjM44ABKBufzDEJ+5gqQwbEjrRucqNqJ/
w+6O1H59M5tOhnZDbOQWEwM4g+eC06fN3G7ga23bheofMIGXuXUsulOv7pepunEGv1TTA38y81oo
wAZZP7BIkY3xOhaFs6nbW/5PXZhsEAy/dadvbvhDdUGag8fCdmFYNywGxuz+qMeTY8dbZn+Fh+US
cA4AY1kWiq4iR9g88OmV036yosof+SFJ+ZhmJwy7vhL/DIE8Zt53sJl/fQ6XxF6yJWrU79Nb/hox
YDu+h6WBmgA0yv376zY20ldr49CCB+PjS1JHs/6O35aGP7u+3HNDWM0wcV2F0tx2+AkyB151XV21
6t4LyWFwCOdgY0tkX9bLewwa1/VYPYceSsvyWbdwXUY3HccabeHy6fYz3yGivhJJoge1l7ohETuH
eWJm1xDfdlmVb2yVaMKImL8Wet2NQwMJ4Chk2gF7noT7pe3GWUf11h2XW6iN6oZDWafuu9re8s3b
9iv+AoCX0zX5qlsZIx/E2lWSI6j5evfiCvuWIoCvzpDmLiwq/HVI+m3zEBM5MHiQvoJmARRqofVK
/vAHw2FZkf40GFazfhQ3PZHtHCOcdvjstJjGwbW2O6PgUSY1kR7JRDL9+0PvzAZOX60BbgGGsUcT
EogYbKlVfDEj+/qyS6/WgEpUOFO7RgR2F5sn0nmgCo+gRS67+moNKLvRs6PlqEvH5gVEOkiW7IMa
rLZ8wz89gNUSUNG0hhtgJAEUYhRuMUjg4YoBFnfWjvd/2fE04mHg1evjYzxrd1r79P6vOvfoV7s2
CRRUjmmYBq4hf9HzUoLQa8rPme2KXwaA+Du3mz7Sd537mWs9cw1KwS5nOwmASlTXg2dZD3kTGn5O
7KTfAcu4zWGrb6K0wsAIjWpmTOIVKw0Yb2DfulPiRNoHy8uZH76WOgOkk7KWWR6oaVHibdPlXdu4
8iWB/MGsOUU7Uk6by94dbfkSvw1eMsixukL0DPA1v5ES/5JN0dv7D/DMQqatd4ItBp8aEUugRcJi
fnZgHwlCaZdM0pMqau+oeHLakoNUXHYEW6ejkcI8he4oZKBD+9sgcKHbKC9sNGrr6cGxdEz/kwzE
UHzNib/OVP31/Tt1Zub566387SEYcd0ortnJoBLTk2b3r9Q7P3iZzl16NTeAkCPKz9TToHXUJ+gA
z2BFPiqDnbv2am4o0qYGJabJwOvVZ2CUe1m1H2zg9DPzjrYa/VroFp30zCSoHT27GicVjLOVmZ8h
Cjm7ONXxCCsEx4+7Qqn0nRymB8d0yMD2rCzdxl2iHQpQm5BDQD3inut3w1gkuyQihImignassff7
Zh/Ze8GP2A66lottDB/pgx9w7ki91tPWzdQPGl7koBtx9VpkLzOTpPTKcwH/In9gP4Mld8c/1AZj
dk8/ga3WYD9bjrFLrWDZUc0YiVjVmznQxWcCQdJR4ReJA3/Gobq1s51wsh27tbgmBoOtQ++Ci2K3
lRivmXjsmn5rmPTkG/PY9j/U7qXvPlgXzjz6taLXzhy1tFJ+HRvfZDpoHw0yHVv9n1ectaCX8Jt6
oDqaBlIr409TUnZ7iqfzF9Me3GOfLJGRnlfvBECWnTbI6EBMh4Ka3HONg+aqAD87wkXUuc43ntWG
pNmMavYk9Jh6hdKYC65Zg3XaDGQU1AlFb0JE/B7G7cHo4pl5aujvxsISNwb5i3gzrPaY9zpk2NJu
tT0sEHE9tHmzqaNMv1IBvY5+g2d7H6M55AmZyhe38B5VqW6hlN/HLZQuYwRdIi0EGe08yY0jy9p3
4hJ+QZgTJpoDFt/mSWKAKvIMdvKEoBFGbnwxiarcT3oudoZUkl8K4IY31xvsnz0Qk59gxpr7GaSx
nwhP7LyZL4GE2/KrDqtwWCfRjhHi+BXGZ4rLrr5J0lGF91FHe7sc5clIwb0WhvHgata3NDaWKCwS
dSxb1gRHx+MVOjun2uR6eoOZKDqIqnpLcEL75dCbt66Z/SQOMHqK5/irV5TyucpM69okCeOAbb7Z
W6TXAWRMEX7kxtDf50C2DkM7dkewxfZWIlDZkO3hXJlNYwCfddipDrOyyYrkiSDq8i5VyhSeRFg9
cSbCvO25pf1mVpp5DzDngeV60wJHOE6VGe24du5rajsRwNJp/AW60kMB1SctCxBojhPdh6JJ7pOy
JzadjBli0NPXYSyz3SSYRoA7gW0AVbKtFa3fCLVpPpG4yjgtzV8Ih8yDq0f5PZdF6VErXzqJoFoA
DDR9cjS4VeA6TxNpJyRupLbyLW09fWvkXbmNmqQ9gohQ/Gg2un2SOfoWAlp/BA6knQDn8HTIO4/g
ukzRSc2lc7CNbPyqDhZxYZXpndJ8VA8tUQm+JMbB74vE26m1bQWK2+XfIDsYC1nGJqIQkuJVCCfc
R9/NrsyZps8yh53mq0pMfd/wJrMi7Mht/Jq5FflYaW+61kOB1LScWjrN6Wwf5t9ArAJg1xuPNfQB
+En0E/ZZQSC9NL6ZkVmD/BRh8U30Xbr3FLJ7tE5VD0Wou9sJeM8dkFxjwyHDeM6sxoD4poTtWyoN
MgOGMto1k5w2aaySNqcTtPKLlGbe0EIVVy5+uze4TlDzJk6XXS8mesUQSWEw6/veBuWTGIrcUcEl
TdkqoZT33dgeZ9mUpzovOhJfauuqHBY2UyHJ5EDLbF4NTnHq654Db8eRikwbv9VfrAqnvB4DiBvi
/+LovJobRaIw+ouogia/CpRlOccXyuMZk1NDN+HX79G+7W7NTtkSdLj3u+fEULimQ5/7K6MyYfi4
VFlzasLV/hzM3L6zVhXUG2sJ85PixeToWaXHxVjGxwwE9DZlN9mbUzD0oJz8+s1CVHlxDUfu4fw7
dMyAVG9Cv7L/uSW8/KiwTbUjYDKcpaJcQ+E0t6ATYb45aAvcKrfquTwz4L3iukJLBNBXNPdBb5bh
ViA73SiYW29T4xb7moma13HQzsD0Fo6ITZgF8xaF482O1IPXIJfEANWaCe5mvaxX4KC8OHM/rX8H
d2ViBSv64sWjC717dzMcAyYOaovwa2Cw/QCtGx5tOJWKHPg8/hQGNhL+Ile9qRDtEOe46beDPrZs
C2XNpM2ErR6DdfC2GhrVuq1C8PUKMJhBd6KxwYvXRQTRl9HBRHXXXtR6j78K+UanmK5yfChZayqa
U5FjEqpdfhs8E9VGDnYHjD1g2mfJbOb5h/HcD5axrVtJEbMNzHG7Oq0Rez4ipLCZ1KNJgRBmIBD1
YSTVViJLwElgJ9SwJamM0m//FeO4fmNvHjbusiaQDfNI9WhLWlBwa3PpJtG2eEYIlTU88PNmKpnz
LwaFsMdIp3jxbqq23EXkkmgPQJ2gl/Yn0D2TTJPpPuCN8LD9BZMTM1vALF03ou9zB+wtqa62s7Dl
VrnK2RqecLfgB9fI0rBTxDCJqMsA0QV5mMkY1sDoXa0BnZPLP36N06jeJ7VOl5QoLi4hNXfbMQnK
Z92HyWM25pqqiYQ0Dnw1iJUIM2NTg9JcNg4kn01d0LPpDAAWHMHHDQJL69teXHiQQOGioLH66xj0
CUf1tIYwMDdHO5upIFiNH/Ut79Hg9t0mHGzv3lvyAQ8CrgAFh7l5bhKRnjKpm30ptLM1w7p5NXrZ
HDLHza8dFJzfIgO9D3kP9UnCuSUf7Ht+KzvK6nn6lyTL8qhvaqmxC/UfiKHBbl208e6MlnGcVGd/
qtqCZwBTJJ5tiHjMlXv4sc0vRII/AIDvs6KGoz5Y9iP+uBWCL+RvFwLFLq8SpF1sALWDIS8YmjXW
oVvEXoDvwfFnGITK/V4dsL+i5gcKxFztAOreJmeNNWaAE6mAtMb7oZ6GzbByrNTa9nlHgdTl4Om2
4BBgvjA6seky3ITS5mzXl4aALUlEMxsTN1I+tDNOrZul5r+n9nfXFBEqngguXR1NbBmPnGd+zAZC
euHeJC11aNwxOS+PNenYGFAk7BA5k3WBX9dXxyWT+b6Wt98oRYAgM8vaB6nuPk0TTEfgjP5VGone
4cQ0nyavsrY07spt6QAm2tiIKPf5pJqb7KfkCW3M7qXpQvws7WBVnLOUkR98sCNZ3CttHpPVbAhy
LnKnlDfBwAq93WIHn1Krn1YZ6R7kZ7IFv8Q2xtl9a9e5gZ4wUDz8c30qMe1yefbnZCvEPGIRUBkT
cq0zQk5xw51u0n867ECq+jk+olA2IEpyUB9ArcxcvnhL0LFY1Q6g1BA3SOeV+yFslz2LETU8ZzD3
sgHdWNxmM3PLWE+2pSH2dBNTowAXw6OuevtCdu3Jyatg4+Ruv1nhigB1h/DBy//vdrK9MqgLlTMR
E45Df0xdGLXcJFqRYkLIIJbBlIGE6XYg7uCOHrsmQ7jT8k5D1W02NTvJqW5hbieNZ5wrA1LFWnjH
JneMS91Nr6mpRWSS9j1qrKKfXlikceGUv3LR/qEc2ze/wwjicJCjdFqSD5ErbljHKIxvKqBmJFHO
7BqOc+/1khc7F5R6kS27zA3U58APGA0OSObccK1D0PbJq6cmeVnZPuPbfCegn2cWkykejVm/9qsJ
aS8vy+PiznDb+7Tf2QGrNm/szX0ZAORyhjDf29UQ7pt8QBaqa+A4BmTESzMhA+3xy25nWzMpHMoR
/gzI7FVxUAyZje0G37tAekzPXeGV1B8b+1RwNmk2o4Qmy/Fh/hfWiI3wby6IbWCr0Sc0nDlhWI1J
8s6pcL9x8uIOZWCWVpNbXftBDBevRxG3SS2tHtZgDl5aKZXapCK3f9AsWDtPy/Ss1+6eM6N4KbR+
00ORRBOx/3hZUzNeDFE/FWXLSYO8CJIvO7yXiVT/TKecTpBPfr2wgz7U5eJ19VoDTE7iAONNhXXI
4CqR7C/8uwqWPqQbk8p7q7LlkvRcKXAPZv1tz+43rdLLhrUSHwrTVbE59SbSiMZvPstmXHXklSUk
Mgecm5cDPM2KMNipfLgufeqf16XNv0AIF3uGnCHe1jWMsjxbDnNQ/1LD534Due1csu6eFRMmu3n0
zDhJmn+VC5acGMaMmq/KrostePMtTnyd0JLUqbXsJB7bqPfskAGIUm4cXA4Hy7ZZFp3MoWs7YXNT
av3JEuQoURsUc7QYOUCY0h1ZRqEbyh1GIWeMMmfOARsbsHOy7qNGy3MpGovTIYcYRnPLn7bX665b
2n4ryrTliTJXklzaWZksb0xOFzIU5ymDQ1ME8GlxFU2wO5d5a+TlP8ecvEfbRumpKNDu5sbvx40a
jPolhAPECERNZZ2f+y+gbX3Mb4LAAjrfbpadt4cUUR/hsiG9clWzC82QmDsExs/ea+2vLneDCCOj
GbF9ooNN8vnAbN0A6HRS+7pLhsuUW+mh0Gtzp2arPcgRzKyFZQXM9Dwi7FDhVWnbeZVQoPFsSDj8
RAE24cgjlTJQAVeb5c0csTSkQ5ZtYeZ1sBoXySrVptgIYPsEeRJEdB18NCRd8xZM3e3c4JkXkx9h
i0DII37OidhbECvNTSWvVpaO3GDpnfXOMG6h9GZxIx1I+L4qn4uFn4DKuX9khCbL+e6M8H0YDe6x
s24+62F07G3QpsFbP/ojJMDFYsbbNcc7mUzrfcXhI6o63/ldqSusG5HJBu/FnAwvejHhYpqz9xeM
nHVohS+j0jMdkmR+RjQhm7HIeh9YBgIAZvAnnND4dWzThLHo2TsxJ7CqmQpTcc/U9EuYsutlVVqf
U0d556U1rbhrw+IMZLo58OutuylFzGczknwyG4tYS9eIP+1cvMuGkS/JjYHrTWHdT+sQQsd3mvHg
5sMvEYNvF+BdixgCxDmk8L9TkuXb2srQUAlLHQZsGNuxAzIPm9W8chPGpQdBBuJ3j8W+ZIWC/7nc
a8XqtoD7jaYiXZ64SoVPEI7RERXZvFUGnOjG5Ati6sGLmwrTpBSr2MnEZwLDCdq75nYncYUKt7D0
zCMMVm9rG7k8taArN6G1uM9VwJWeVYhL3mKgLA54+p7QlWUYqKuFxI/2eRM8+xl2lTbRt9H6wdLF
xJqoUVIRytuNiG4gU/JYidDu34p5JrfBQr7RWf6bpssI8a8r0QMHGMILt9pZISyxAsnKvr1Bx6aC
yeBGzDd+3dxdgf/n0EeH7jdrk/yjwsV5ZqP0X1tgiUfDFbfreg8eGazAfk2TJHIMye1xVe0xE8Fy
bcMqiWxMAHsbPNw14W8F4gQEnbNBH1sBMUiY9ksElLHdMGo0PdKj5cNvM+MwaLH+BXoFZtykxQbU
cX3IF9o/GK1+6io3Hr1KG1sopt5rsNbJoeP4fcZlxX1m5TIx18myCeaVU4cdYKgumJFiWNZ9qaFJ
32GvSR71TXSqXeYfao4nnPIraIyqtewnS4zJziHfdEzRGTMO6OpXZpq5VXDTOGpHy63XTx+T4zFW
B6yULqIf0KiE1TeyQaEmz9U5oaUApB34tTfRYVV9E9wNpmou4+wiAfbCRXHITPUBnQSsg9oZeC6a
Zo8gVUReqvMPUfMxNb7rP1D9cGAbqC+448z2dV792XnusGtk/SS1cy/0Ah9rudkMxry4DozjIauY
xIOX9Q8AOk1v4xqzc0Knooa4T02fJqpvZDdE7hscfita/fwjUG0kzAIV4Lj+4wb2UWXJZzlUNWDX
NI+k8uPcn81YzUoskO/aLKq8+cuExH8MGAPflv2SRzaQQ1jsRvNCNzqNRwo5uwFRzbbNZs1QkM4v
i2swhmTwKqdI+qDPF9+LyGDGY7XhnQr/JSDYKZVhPbBG7rHKHvITha7HkhQetZIVm0vpS97VEWJb
xaloqzJQFpWq3BcppDi1DauV00yHG0PsyVpnY1flfzqT+2hApHJfOssD1yP/wMVbR/4NT6Sq9h0z
4j0GS55kOUzczrz5fRxMH7A2NTDeuS54Kuk8n0VhiKfMyZmvtFX9JmXqPCSjNDe+3c8bDRcP/pgk
5V5a3onCiXXNXS7IreknZI/CD5TDVztzzolDHz9IqjYuZ4Eru/UWpGpAticwLa815YY7k6PpX6hx
1JEMwFV6RA06ZsNd2RavfGZ5XDnd32q0espJodpOtUdDuh3fljF45kD2AEuAa7MlvvOwesFKVhwJ
8/pRbUxAaBMXXtqKDWozT1QhFvvKXWXc8LLc1awvECKxKmETP8qB93Pjm35xp3JjuBjM9FBvaOaH
sQpwOGFm4ZAhrQhw5IIyXiKfdXf5EF5CYO+bsjH8U4HFhf8HEvuqAMpyfALMC4xyWyApe7PCLDaL
4DJWwt6Oo/fhufiRHXd+s3lcD7nVyosHIfOFUn++M5ps3HtjLjYStydfpxsnSu3bIaj/qhR300b6
UORHBEKnzKu83QTK/uC0OKu5DOBfBVN/s6ITP9m4NZHsqbMfDXRkZhMEW7vJ5d4AkHIy7AHiAPf5
uEV9uqOA1cVmFjqHWnZwSWSNCitoEJb0dbatOAfFnmH4cTM6S2T1c/0OANo7KUG/V2VuTJ24uKLw
XTa+X3BpMNOT2cHak0PGPmpNO4Qky0UVpfG4Yn14tQs+db7p8ByIpt+qcOQUgJTaDyxuiq7L6xXU
8MAabpCcBn7csaWy3TpDxAkfUZ8LjJvN865fnbNK2ouPtunSpT3hikZLvAm1gV9w+dZLmUV1xyHF
9W8+37mu9oZTak4A6w8GBGoH+Ll8qfA9jwUinEDi6OC7Brchf6DxfRjZLZZo5lc9E/Wj3QHIUFqP
0PLPwkanQo3yDU0O2JYuRPHlX/qJYSExqIuUsogkjwk0QnEZWvyZZYjqttTWj83W1oPA5L4HJ9zE
fZM06ktTTbE5g1pz8uhguIvVWi8HE2bju+dTvy76JrvvuFAcp6UVZ6BymBX8wIu8MGQSDSUI+P+T
N9DTFdYepuzeourpW/1r1gukws3QsrSYwakPxzQyBPe8GeEjXQbNthyYMYIutTM9SJJZO2+RSbPa
ljzNpjsNjwRMix94vBunM195ItgCjRzKpjuiDhSoPkYoWTBrOOsdPF1d0NJ/D3Zy6qv22tdecRPo
nfP1cVi92MfVmWd5T3tiIu2BZjAOXE/uHEccerRDkW+EOGeb27nvg3jwMyolXNALK/1SP+k1OQUQ
Ww9+FnZUIRT1kHLd9nZ4HtngxjHYIZ2O02bVWwi+SE9qeV909kUajTj5tXqlefoAW+dsJfPjMPDt
N07CtABM7QiNyXTQenpIiUJtWmy78eLmzUNZhi0wylU/B6lHRTxfP9JGdLvc+JZd8b3a1PUdaAeR
dxMe9eXE3Oji53g4pffHrddTu2h9yDIounnBo5JxTEOFGVbdm1LFC+jerRz918pp8K+BnJ+N5tMv
+3/pUJGkZrNIIO7fpjIvuCvvDD+37owmfaLFEq31+iikWR+FkDW8Ypppa78Ata2zt9lQv4W2DxCv
AX2HMxcg+US5oNwX3hTEQO4zSLcaAWJ/qSZzBEJqHWZysFEJpDryh7C8y2bTuPoZP74FydspzHNP
kpmlpy4jt8lCrMYgtFXOZ2bRf5ihn0br6ODn6d0taKNnVy0NGtsEbFRYx+GNHjxl3QG3H+lYUXvU
IJtq01RqfMeKsmydLIFuMGSXsjcPvrl+MFVlbieLYxJnPHWY0wEhU5VQfVrmu64jvGvNf6SDZc5j
rRNc5BFl/3gy1Kd1zBR1MHkI5mbfdPln0ecX7udnd2HvT8ase0ks+9z7f11XvLemPNlmGsv5nqNB
XOYUQ7ywzM9FMZIKpjTPvWbCkBl5zZC/N17zM0wsF8DRd9LOP6Zk9M/OHOhTMFLzE2lv39WifaKW
626IrL+UVNg3clpPw4irLjAYgzYs3KvCnz5zwerS25iHOtqh7vjgLO1paNNPap/oF8LvsGkpgHVR
Rmy+30irvpiIyHcStdwxk2KMJhtniUTVjQuF/oG4FwZx+1RauHWxXR57xaxGuL7XoTngJ+j2C8GW
Bq5VhOoIsafT4TNrhHNa13SXps9ATc6W8WBN3Gvn4Ivl/i6x/01D1W2IVXPaU+t4B7ee6iuOt9QJ
1T5Dmg5Y2vhFEH9AQtMfmVE5cuVpjiS9ClotqvozYcUwTtpaAnfPeExBIXtNfRmTC6voaFcAzFVh
qw3X9NfOCPFt+IENdHf2ZyQP2pdfg5j+DgatKbqc9mMm9Gtye1W9sGppIvhc3yw0AVlq4JyiW02B
Vif5v5IBdqNX10VyRUdKicGEO+8L9f1/RmV0B4Op0t7LbrDe7tGcuf4CXN+UEG43mWm6W1t7n5TG
kTF21u9QhU8e8UGrAQ6H+WfEnoA5Bu1Ive+TPzn6HdjRbQw5HGtzU77jHgkip6rv8NyRHzcjU+tt
OfDOGmgzN/7iPgFw3+iq+6c4/5kCxpmfWD0n2YaM3GLS+TGdnUFk3RihSWvXO1e4QVpMXcynZxUj
OvVZ8xHpBVGWmZ9LZZ79iT/KdK8GBGw+37Yz0c+gfWVzP3vzE6My28we976j3v0wRwbtj+FfSJ97
02PDS7gI0RP/SWvLj6cJP315k865FKSDFkvqwMDaAgrNqB4CmT6ZeOw3nd34NCXnc+ElOx20BSj2
4lB3RgLOp8nu3FwU+1CMb9OAxxst0h09zopliDaJrQGbJByoqc78aSvCcIq9daVroVIZUIsuPil1
URvzshIyHo02pfp4MGykvrrZel62sPbUz8ZcvpiuzeczXG2XgETSfY08n9HQjy/BULjbrFEr06br
V2+Ff6q8/BLh8Ice47o1AkwYVjM3MRuMFxlF+6xWcSnMv5YjfcqkbnFwSFVf1FRWmzUd3choQud1
5rC+tYfsZEHHi5uApkZh2P3T0rtu3I3toc5Rl7HvaVrP1MVxQ9gYX/rqbz5LN+oq873TxhgbBUWH
fqnryF0Jp/U2GxR07O5JZVyc0jHxuUsu8p1b4FMCRWpfdjYRTx9VgtcgJwgSQ0a5r7sIuWR58JR+
c1tjuKJ/S7ZrYBFFdZtxl8/l/Fw5ffmW6YLCsJMNz4FPKQ7zy4TqOfW2xhx4z77S/mPXqs8ecDLn
j8ACeJC168PcjskdVxvnuTZy84WdwH7y05ZDmj8/JjQLIP7IYCfQMER8Mf4H2ox+76MC57NmLU/M
yX7qO7TM/x9Vwx7Xa8ykj7p0bIEXCyw89dmlfbGX1tm6bvHUBriXDYC0G24lTbxaKnycMBqcRd+w
kkCi2uRO/s0oK2J7DsmRt06gDCzaWCQQxJ7OwkLr2U0Pa1+/LH2OD9ay9WMlXWS58004p+D1ZS3F
b3wQBm6oO83R4Ox1SJoN5hYOrZFgXbDwQ2PXmA/rTZxu8fQuGdI5D931Bys2GHw1fE0r7M1NO9JS
CRndjV23FVvTg7GOMM854nAXW/TLSwSI4VzVYoiaQoTYxkNBJTBRDJ0wOveSWU5zEWLN4ZNApfTL
5VEonxRAaTJwZ1sFlEa3YKNMYOZVhX1PMGF+RB9zS9+Yv7hM8E4gRn5x7KaKXWOk8SjVGs+I43HI
DZtprCS3CZr0U5g8+55zQ3KzcHYRrwdE8VwVS0x9wXiFmkFhaWbGmQcIwL8/uNVBCdUfLE3NgOqi
58YA0NfznPEhYg6QxzSZeJKJyaQC6YiizTA4+UtTDsupdY0uriZ3epjwZG0rZ/KR/1YNBykjf5sU
ZMwVIv+jmKYXqgvmBlXL6rCeJ+qw6jy8zmuQXsSIoyPBiHwspknudd6vj4GYBJZnVBJxZ+fJ3TzO
xRFVi/3d584ar0koLjmuC9QSDp2szrltCm6W7eFCe1FJj21P19fmO+tq54wULacMmwSbfvLqv8ng
gAbStcUBkRyJICG+msmfCSb80QtdcRz7YT1OQjkXcNKrCxiwqH8mXqt7/nDnACk3seqgeUDrhORi
8QbzyW/H6ssphX2a4eITn0q6dyeY7D80yTwyMAl2Djp5EfEu9goqpk6cr0t2R+UzjeY0FdcmQFfu
2mZNBRnfA/D3ubqIZp73dMGybZf7jM8hwj5KVVHOW3Swpwttv8vatB6wgmEXGfGKSE43LyUn+aew
L+TfVIvFZ3I+t2MTU9St2UYe3yLiko9EZ6wJyexqqOxhpmj26xhZvbdWyq3RnLSTjnRSUviukhC7
dlFW4GJ6g0r+qBLucywzxKuLXaGIJWws1fqnVZfFde789a+9NiPviITmqTv1Lc2e+0XbhIdyMVkZ
IaDv0zRx/vHUq4tO0XKSXwyeVj0OUWDzwNNlqjN0eOR8P1ORZXcS5+2u1CtXfKsFt7uhQ+swptVC
tN8vaKOyzZR5Q4wmR14me84exgapgT+kRlznPmIoJK6YoGnZUQwN9j2/J9kcfKObop+Db+V49cEa
KFznSt1wA/VqGRSohfjyvLnjuNe0yz9srktMt5Bmadqk39rwp6Np2v6L31fFAGLGmWIhhpl+DQsv
DWlqfFQDPFPzAISUAdug/y14cq2iGa6Fz5dJLM4JvpE01o80RZtvkXvTbxvqAFN5QoFNBO7DKH0W
+n5Of2fPKZ/ysfZjX9m0/ZJkOoUZrx7GATo5ll3savQE15Tt/lI5AxM4y3SuPFse0bsSnZhLr39f
WzafsPqTpX463Co31cEQPda0Hg/FFDrJAQXVdiLlvk3mpaWqZDA30E4Bk+5BdqUv9lZ27JxhiYFI
m8lzFRbd6yqXlDENqhotRh2MTE46UVoy+NvTaUZWI1iHC9wYO2GV1qVxR8RzE+0gvyLGk1Dt/jaN
ML12vqbNVOYyou3r3yvbAXHSy08DIajcFNxQWBOz1f3n1BWuzIE6S1FoPF1B7j9OFme0dEpHHMF0
TR5aYnk7NYjsGXkMEYEc5WAf8qe5rLHU34LbO3Re687W/DiGSttjx7xqjJRKbI0SjbbwW/vcBEn2
XZQ0Ic2sek/bxtg0rARGBBTMzePeavovH+PX+8RnssVBwO7AfDFgNSJAaNAowOZ4cfd9NnxPpUxp
hcqvPPDnPbPTw0PZT0PEEVwcBOTKa+V49ptfjsMBU/pNkmZTmpo7Tvoow7jfSGtntsm49XVF0sOt
pghZC2m1NKMfbnGY7dvlS7iLt1/MKdnRxQm4Ogc+UqLFjhtUOaTx6Rev4TTvwsCgXzyF492wlh4N
E3pDaQKC2ZrsEVuYr/52Cfm6qerDSBH82eQVMy1rGGR75L4Uusy0vMMxoevNaNvpXtgOD2XeuLE3
hG9uHvAmsD9Xn5kt5X07Bz/eaMqLmFIWhQGTuFOJ6pU1X28zj5rn+GICgXp2lo5SgWztY6Kwa2GV
Ls8LNbJLI+iaj0iHIwo9vyiJ0XslY32ZpqLneFvA5Jym8RnJ90pf3Z3e3DkpaHCa9DdAhDOQjKKe
elo73K2iXGIrEdwEE159rwLDJyBT3buO/OTx948rctOYG1t9mOvB/CxxmJ+WbKKd7JNdwp5ovhbS
IMlZdk8cx7pomQRCsCQz7id3mGPhB35MQs3i4leVtBkJw+YJMleAltyr04FfvyDSKZ31S6XTSiDI
s3ktZLP1s7bdjgFi4a7rwiuh/2I3+pymDbrbUeJVf7OgC/Y6pGiVZWZ9sDGnYCxSw9ljG2rptKHc
0+1UXLrZEU+5WJzj3M7J3jaSjyQZxX7OSuMyZ0p8J73kX/txuZS+do8ZY9p7x8yzYylbue9anT6V
M3WBjZ5c45r3eoocbeufsS6Wlt/NeUZogo830yv5mizv9n6y0saX+iewFSFibvsPaVUsKIfLwLog
qS4QltOR6m3LOTmEfbq4HpT8Lttk5ivElrrHEftTonE+V4PjPcDpJJhfGh8qXarL2NOWFI6otz0S
V/ZyPZ5QgEx7qn7LdS0MFad100TjOq4fdpr5ONV8O7KdZXiuZShfehR4u0nazhEkp4gn9obPfGp2
JN42Wraa0kkWOTkpC8NUTxTSKYMPtrNRhuzvk9kqt7nwBHJff+TvbvHrjfi8I22JexpAf1P6dVtH
53rXZTe3SX2kER5PwZJtnHVoTt0KACmbTP2iKyT1hl7yl3wlNOanQv0E1Kgouq3y1C8dMrEl4V/T
nA4EZwik6bPzxv86nFz23ANk55+MFCWf56j3XpJX3ytcvNcJEdGOhSG5SKWzc0P8E+AE+nFvZexh
wQn3jSSs/0JdGni8OUMS19p8U/xWqLB95ylJW/kcekGfbTqp8m3frn2czEOczka/XZoaYZUGNSZG
sTwzKLnAkHPs2F+q5lFaHVGosiMTL/qguE/DwD2AQ+PsLS11IrgwP6Ekb+MCt02sRR/eDTSl3rkq
c8PMHLv+MeaMkbuk4x7UFT6lbSXGS2Fhq+cG/erb9bIHpuqCD05Vf0mt6bVbudeKfu0jbQffOnfF
WcLDJgVDYZnGY0krklQk04ZPMHS+3KL9CZK0oBSQU18F1kDZwuumX1OstH7KWi0sqs0Yc1dtWPC5
Y0DrM/8IP7H3desWR6cLO0bbaBkmqGpSzJ85misJBp7/XFWtcUDAVR4C2/OvRtZ8GdNCBnSFUXfw
wry91PlCLipg0tHvhoLOctfQf3Uf7dLLkZW1dLj8XD4uwzq/5D6Quo5uHSN3dMyzupz2ZWF8VXNQ
RCSx3IPb0Topb+zIPdTE9FwFbhbTFLVjO2VxADqq+yv55dfFcNu9dLrq2MDNjHSzMsi9up8u0ZVz
Xmv7ww2IoxSZznbhnLx51fwnB96HA7t2tgQiGAZseaRkYidPbRkcTPc6rQQuvLz7MjCZXXt86k+u
9NgoAxkTXsH+YzA3mK0w6km9p/QuNkiZ7tcKW1nt2H86FuSI3f23CLzd6O7T/tG0h/Eqxna4ekwn
rspLt4lPOjFIs/DOrJY/g2U1sdVpir0DDstgVg27LXW7qva54mDGCn7CHhLbZvRJU2Wr420X2xx2
c97D5aNOgdyQEOgQksZj0upDD20VcfoHumMmvoFfUnvPyEzlvRjK7KEnAfFZ5O36K5a2eREmQQx/
VNYTwY6ShUg11NsNf4NNrXh3jcEmUV/UK8djY4kJ3ZPSNMQhUUZ3MkJugNvGFdXjiHSPvB71Gtp+
id//CQXzscR1um1HCOtg0YIlp50Dy26dlHgwxkhysGwfU+vsF2ZTaXEZ3UNGae44Y5A6IOHjcc6s
4QIXnCMlQgLMlfW5qiYx0+pCV6rTdHpWBO/2hL3YsaYq2YakEl96s61iTvXLocN9GFnU2i9ZbqYR
sQkqPpoLjkc/ZfM/pDYxKEukYRlSorX/BGNCoc23DMqI5WqE99PMQXxKC/SahO3+9vRYuY6vBJ2E
LrcD8ri33nNa8oeSWkikzLCIXa8Xe6YIzOCcBSXtu4q7BZbIAQEEA5c5aRvPfcyxjHGVX4ndlfnv
QBn/ivwqL+LU08Gv3wRE1NCCbhI6ovukXr2rySQO56m8eZ5qIeDfh1Qlx2L5E5JMPbUG44RdSflQ
u4zjJIUuXjXBKQpSejqPsiMIkYSttxMSwJaFHIhfhASwsYSIfEmuUooviBuklf/kmzWREkOjc59J
83FSMfed6D8oPmZ7qqf8pSkR8jXTf2GK1H9Ccx6v3MGT15q61j7s1/bUruXMfpZzKel4QGXuLQdu
RCL6j7MzW24b2dL1u+x79EECCSBxove+4CCKpERqomz5BiHLLszzjKfvD3Sd3hbtsE53RF2UJxFE
Tiv/9Q/CTKud22bhquVi9EwUM/ENdUf0oiMw0wxsf2eTXb3rqh4xgBPB5RgI9t4ognEPmZe5r10H
qlfZtbd2UuISg5hqJu/ygfAKOhy7qe+MayQbHcWrTT3jckULRjiUQ+xPEfCwKl8qS07rgb1wYUfh
cOOECBWpiOzg2qJ8IDCB7iYZyzCNAqv53hjaEC7Jx84/A1enD8TZ8omh5u1L7I/WjkmvdxJ++Nhk
bX8ztJApMRVFM5NyJzGbzqUHltgPjggeA730NnoW0Y9LxQtEmjZaxhyGyqy8axiz+SbrPbFtCgcG
l/TNaEFmm3w0fSJ8RxhzzP0qXpasI7Ady2Wp09EKPOKOMYm3Fz0Wwp9Y5NHBk5BPuSSnz42L48DC
6O0R/EbVwdptzf5olJ7/hYRQ4hhVx6044vDMCw8bjzFsdyJV0brGInhduIRm4j3pLxMLVMPHmQ1H
K/Zc8PpHC2r7Cv9M+oh+WH6ticzgPhD11z7E7aXQxnbfEZR7VYZ9vM1cVV+Fkzv85Vgea8HlBN1w
/BTLnKOc5mpPmoZWd2hS6oikQuQ47Mt1mADV+OOnWiF9Bx9+m/S2XXeE9m6JoByDJb7t2rW0yy+B
UdK2hGC0hrhDJAKklB6NCPkb4KRIPJxy+NZbU7HwY9qfrdMFq6gPg03JCjyQNofaqNWbz7SMCRyM
UYROXFa3+qjsXVKoCCaBl32J4+SlEzpAZ8AeQih0Aq99fNG0fEIaIy244bW2LODzPsQoGJDQJyzl
0XKsGPYIYTW237IcZKl+aE3/z9vwf/3v+d0P2XD9r//k1295MSI0CpqLX/7rKU/57z/nf/Pff+f9
v/jX5nt+eE2/15d/6d2/4ef+/bmr1+b13S/WGSjUeE9UyfjwvW6T5vzzecL5b/7//uHfGWdPY/H9
n/+AwJw180/zwzx7H3+GMO6/k5nmn//3v5u/wD//8Ugz57ehafyrf4emuYZOzhkxFaarJH/y79A0
OtRSSejawH9z9kQ2h7D98x+m+g9bGCZYmemYMCdmhW09fxR/ZP6HARoCPGKZKIhczDP/37d/Nz7/
Hq+fA7wu3OJoGvFoLk8nHdNFiaBfqDEteCw+2Q7+Hdks5JITsLfsrLRaWG2vHbx2yuk1si9WqjEX
oc+iXmhFk1yTCtTc2HVCcLBMpFqg4u5vCyb/nNtJhBMBscFGM/CZ/sAk5iwP/bdc/fzApKJJ6eiW
bpPwfiF7rYqAgLqm8u8QkWj3UEgA2oy4vUoqw1/abfq5HCRIb+aietIAEzYlXjsfiP3f67fnZ4Cx
b/DG+I/hO1sC/qTqbSBINdLBdkiLbHn0Jsd4TTtRbiH60qes9bheybIJPv00s/4eu3djNVsivP/q
DJDhCr75/D/zTPpZ0R2EQ136Rp3fBXUW2scGKdSLldrGYTTycIOLlHMzFYX/hMXtLJ7ocmEs3GJS
CqK7F4dX6ZCpe6PpvQS1i5+t4XeKD2Ly3ivC5zeDYbhQhqPb0rV+SQhIPbMe2yJL7hp3zG564roh
hNY1niQw2QhoLh2xRShoHcwuGD5yajqP/cULcpXjGLZkrTnSnSXHP41LrVeR6bh1dheE1SHSi+CJ
BFVqGuzqbjXa3js8CYFFyRLwoDWLaltDmVi5SRjt4jEQqw/Gax6Pd49j6o7UMYJ0HNswkbq9f5wp
crjXNHl4xx2BJdUVZv82wfw/6O5Qp1eB5iNJoQY95W5p0NFCnTdHjI43vpZn/m2cGSmsgm5sTvrH
I/XrQgISgP9t6gZHumOri9lkaZEV4rihjmWh57QG8umgeqN+EaILN2coXbVgaQhgmn0SRdouF3n8
wSs6T9n3r4hsKNsmOXIeNePSGTWIGoSwAIt3A5SMjW21xUlQWGx7yFb3dUa03cJyGxRlcdCUyzSw
YlC/joBm9oD8bgwCqm4tIkt5EfvJ8yjlI2XIsCisoCaevkW1qtWNtedW1L95vXDuB0kmGzkdSFvi
4akc2h7KOMbxMGvhVXgRFhG6KKZViwg5XPR+lj5n3shCGueB0vWpQVUxTnuKh2bhN3AQg8nNX6Af
86hRj5xlUUSjWE1xaFyTCTweXT/r3/48s94LqFllaILYtm0He1HmlX4xdGlHCIEcmuhOhr19Y2V6
jAZr6D4H0hDwd/D3DPJAIK4qUvqHdfaB48DvPt6y2ABtw7DJXuZw+nmZ+W4ygU724V2tBdqOtkS8
EjiD7Zml1XXR57C5YAOUVxjbvRV4wd39+dufzR/fTxpXh4TF+WgaSjcvUyrGznMB5PzkTh8rZkUX
QGYsXWve7aypfxNKogCYJzXmAuIAST77S1QKrntWJi5+6Bg73xd0IZG1wulaNVDiq0XR1oL7A8YW
i5HENLBSL4BJSMFdbrVwEIem1MOND0kyWQh0H+0S3DafCKd3q0dPG8ZPE37CSCzRDwvIXOQErUJr
4KG0NBOHKEfGvujDwe8XGRHK8TKtOnHA21wn2p7i5GS5/FoTbv+Gztnag3elnwO9K08Nva+dDeix
D84bu13pzj2uccVLGhb8/D+/3d8NrjJ4R7aBI6663EM7qzazvrLiO40jHiIze9xdIUx/a1ihwJto
Gr9ieAraYI7BWht9+cHkmifP+8FlRzKUKSyXyW1eFiQppHfgKK8+0n8oXkY3mVfUPJi0lIoXmZHZ
/ecvLGYzi4tPnLdAKiBCbeUPu4KfTo3GESnh4VZ/pL5hEcfY2u8SgmMQmZGQl5PcuLLCEM2Z7nTw
+FW5GhDYaCgEflTP74rndwf8rweGyQEqSRYRDiqmyxQljx4a3u5qOAY6RkWNqt2rokUT1nl+YC4q
Sw9v6ZB56z5O45smYzYtkO/jD5U79L3RME1T1H1W4UdZQr+c6ialpm2R00vlyfDMf/7TGyIQwi8o
evSjY/fhRgzdnHtvBgDxuf0icoif0h3Fws+n8IPZcDZ2uRgcaVsm+hTOCGFcnlLCan2FhFCiKC2c
U9F1CXfOLM8WFZbxbyCe4iC5rt2ZMMKWPnZeZKNbcc8djn5eHOjFasz6/noIxvxa+U4z/I+XC1OG
jUiYtq3PK+b9qyn1ms5hacijbvbNqW1M7odl234By6hugjkz1SHUvEOsICxoPIn99YPZO9e7Fy9o
fjemI2hgmVwl3j+AbmPOCq+KMjR3tU/1mIKeEpe3EoaPZWXVhBunFOGtX2kBrEyS2J8734vwP2Kn
OeHI8T8LPZjPJvPd81xYx0BZSAl9D+SRntJnWOA74UZ/ffCdfymE58/gk7gECMq9y0mhRBdVylfQ
pasx1JdqaloCVYd8myHyumn9xL+JYpynMx2TZeBz69qHeLN1uizeBjC12qWQovmWo3hcC7d1P5i0
vy4Xl2wpimBls5jtS9Mfnyt4IiXu1/7gGTcylg1hWSHqJK7gepgA+rm0Mp1Mqh3JJuYH+9mvG6gr
bF1B1kSU5BqXDtZ2kxCERLV7V/Uk0iySwG5OKlH6wUHcvnQak0vbn8fjwsqHMYeub5q2cuaKn3Lu
Yn8IYpysUtVG91aYVMs28KUJfJIjBclzFB3zNsp9qMC/RTS3idNUy4R0zbsqa7W1U6TFy5S5sPIq
h4iv2oVgPcCvDJwpv23IGLun9hv2PQIRzw+n5/OtJc5b/enP3+Ic3/TzSpKWdByuc7YlqEZ/qUUd
yJ1wAcf2iK9HceNWRrm3ZAknu5aPY5NwDPkiRu7aIQOj2R2/tXF5qsTEKeWXPloMKs2tHcpoRYOc
DiMtuGDV9Tb9fje9zaPsc4Q1llp0Ip6+6EObbwD/KnTiqnxSgdl/j9GL3Z0rgDyy861rh9PDQB36
DbkV/s76LPiMB2v4kk6G8SkGPIJP4FHdhigbdVXxhKo0r42xhHgKEn5V9h3m0D39OCij7tGDxgpF
E8PoZrTUurO1QjAx3XST93gGKncMX9EEywo3kqRB9ocKZRMOEZ8Q6f2dcqAdTlPxrLHL3UQNqGNn
te1jKim8JutoyCmiNTS5C5iD2msKd+++hpayttPJ2qumEe0mrvQA9nsAHdVo4r8CV8tOjjTzrd8U
Bg3woctPEP30fUSL6aZpo+lNBYZ4CVPP2SppldgzUqxlpWWEH8ziy3UjLUoAwaWVNpIgBOtiI7Xc
PhsjpENHmHQUYkPLZcGaKzdppWu3i4YPivjfbWIcaDq3MO6H+uWiIWBrcjsbthpHaXOq+qrcjJgX
pIu0GjCK+vPkvsio/rEtAz8xq/lPwQt9f0xoVjMYmUJRhuSNiios6u4Z8D7Yq7Qe3lIuWTjFIBVf
mBqtNi6d3VqSWXFDHX1SdK2wb/Z5+z7WCisoQiSICL/CoUD3682sXL7Wx6D7KD7gbCT385LkMAE3
k8JkS/vNHXWyXKu3jFocy7aYeYy0jZcVlfsNFAQeKXNtNI1FZTZ7B/LzkyPlN3cuiVuoa381vd3v
DDYKXFPjbGHXWvLUsUhPH7zaGVW4fEiDyQN4hs6Ep33/aic1CeAVHrIu9Q4HFNgdh8yJsyspknbj
J4W7HV3XeyJ9XBxgbPZw/8JVmuP0Z3Xhd4s0v49Mtn774tjPKJ8tTiFx/vOfKjY+E0FnSRe9nixr
X9eiOWFizg4a5s4j4QzhnujEYZsY0YTUJMm/dE1H7atBiVN6ZD5qTWveRHnDtYQOyJsMgv/VazvD
n6Y0WOKXRmO40pAAjaQDHKsXB1rtyZ0VeZ/cvoCcXdcQ/aIiucY0Jt/rro5ko6Dem2y15XreHDU/
+MDw7BdQj7lGJQe4Jucq/DLc0kcNgtNdL45u0Vt7mYXFS+cVbNBJANlxdIyKDggv84PZM28rl7PH
USSzgBTZrrwE9dxWtMksyzn6met/NVqU6lZLTj3FZr3WjKm/j2DR7iu3cO5NY0KBe74E/i+eQpmW
7fIOpCR89/0cduN+8LUBqXUM9TvB0kDVsLLsYB3Zwl/QPPyql5P3ii4QA47597O2+cgB/zeIFIC2
EBSxgOKuuMQVyCBvHXMwpiPIQ7DPc85/MSn5FodSHByvz6HgJIepJyMciRzYGXGMmz+/iPNV5v1w
8AyS019S0lO8zdfjnxaO04sCAqHUjwMXD9TGts41e164Ph3IZOHBYMchLI7tq2ycgoMMSvE4ZGX+
PW/DYFrZ0ipeCFkClsCGrjnF0KC3WieNewe/ub01X1/9sMu3lbBrOpU9TLlkpBmKGCcJr5D/6QYX
nJAyQTlces84LfEAH17zea3zmF58Vb4mIy6YeqZ9iWInWQffvO3/3iMSGmAH6RThBlagc4+8Wewr
0gNWuV++RpDHHjjV1T3Rv9YeP3Uuxr4lN6FujDdVZjz6oS3Xg4b5Te5iupZY1oQlguy/o7c1D7QJ
P1dmB6oxTD0yGFJqEJvWzxyMs0kGTbUfEOkwmOaxnCD4rDoXjSoE1ZJOaCDxUTKG8QGnixJPLQPv
imjCbUbMaOoQWyDaWm5aeyqYGHl7R/Nt0vZdE5W7tkYV6saNtY71Pvtcpj54hgqyNersHBPlKr63
5OAz8QVzK4bd3AhXwMrn7WsM1dZGabbDt6Z8Gt2i/WtqcKWEIgMZqzP824BzZ+MmxgQBUsPcpdO0
r/RddaKG5rLX5NfcWJGlgTDlVofBR2ZuImQMt16ihg13NqYKtzJ13/VZvlX0Fe5LF9uPtMDEY4q9
nfSdTzqyeOwh5MbXfXxRtKIN33IbUe25cO6mhjJFFGqHT1i0I2sq3FggykMaBVcxzKodIuwBPwWj
3BheN+yn3oC0MsNgUdv1kD7L8XvmBPEhjMB+08yjzkyTfl+aZU3WjdQ+qaz/nk2xeyALKipo2Hu4
q3kYDwZm+prGrbvjTqZdtU2MV1EkgqNykYekUHqg/LThiELXuhNJ1K1gLtyEsYbZXt+KfAvlvDml
pdk94FzFCUQ36tkRSQntphYDKZU4oizOf0nqCbZdQWU9ViLGWaRFL+hERBbJHv+CanCTH2cVBogG
EglQ36pB3KXBf30JotLaphTVdwTz6BvTgt+zKC1UGiDKbbpw58tjGBg5RkxgxmVb8hrOgwaz1Fh6
dOi+RnEsb0FjnE1W0+ZvOzeDm0Dpfz32yOz7et8Ufv7F9LrbpBMONEuFIMrKvCUHnM0twoJIgb3v
KtE9f2PJsXkqcGmDC29ZN6FVq10VJ8OywflgERtlDVtFpvH+fBoh7A0h6ZcTGKaWmU9cL4tbMcbY
s0ul7YokT9YQ4uUhNMJ8OYIFf+3zMr/L8I3e+pbWrcIBskOXCVwnw75YOZ3fbCDlOtjvuNgtmGnt
3paZ+9DhrnSTueVwXcF8W4UascseMxkxlg9hspCBeIFXjcJTH7FSaVMoeKsGAedSSj2AT+aALYyh
FqwEXIylUVTyU12G9Nvp2WvkNuEP7EJKsQuMGKCtLNFjPYvaMdhKvdfUT+KHZnCc174NPnu1L9Yq
k+nGxzvxLoG/sCwqtP/nXTFgmZ04hq5oo/BgYdauIEinSxbj68TmfCh19tK67r6YVQD5YMjy7q1S
NRKF+cIRNeiKEcV0CJ6bznxFhFGfKHubk5zx1R9Q/lAmTEJdSoRSYx68xhW7nxbBO+F70qxBcr4R
JUKsyeMCNY6Vf+MhGNvYXINOJU7Paxe27dUwOw/UrV7fRT1eTqNs/KOWNv4WngF2HFaW7jVBqxN+
vIZjhpIQORaOnMY1RJWIBAVVflKR7h28wg4AbRy2lzCyhrXTjA+EQhCBpdvFCxxJNsJmoC1BFlXc
ovC3acCZFqdMXUXlS1DCe1mckZLz20tG28aOFu1LNKVvXhnmkO7IvNqgAcaVl/vfLZaZyRuqZOuz
adX9t9Qf8ttBC9XRTnPtEeHLuKt7w7qqhtrc6k7db4Wc4F96Tb2ewrS4wjwDDzeiQXGpiwqMSqpy
aUdJc3LUCBSeTJTMUwBOc97KxsFoThB10Sxj4mVcB+TJ3xsRcrqyHawdR47xbKfs6q6ZPxmhfjsN
nLJTRtjVotAaa2GEiITbHI9XTUy7dCzzDeYV8U2tcGIK/ZFPG0dRPEsN1dwAZa/ne+b4drYNNgSD
+zltZPG9aDx6cU4BCxl9sf6S2+FD1hsjFG+UNjD69so3/Ws7TuRVlUzqtjGVuZXCsK4VZoRLo4MK
OvuI5mHRPI4GWmi3UtbagNNymwbpnW330b5rG+tezdWm2zqM3BnhxmpfFEsqQmeDFKrv0+7R0E3A
hMldU5RO37FTnW67Mcl/QI7RXBxFoSbh7EbOMmSoNklnAvCZvtYvIXwjzvWRSNhaoN8AgSXQU9wa
p+Ec0W0Z+ZxtWvAZn7wbW7MiLHn8fq/3kDjTPtefUvq0G9WU41tG3bcCmfGdVTRht7aYVFOf0AbS
em7dMlwVnvgm9aH+JPNCQ7ERQfY1PWEs8Q0FmqujcWe4ktjYyklRRlX01Lwyvq1CnB4ntKIYl8YH
MbQmCtyY7ANaJRscceD7pv33nES7WwEBbhfTklqbJXf0xJHhoxHrNtLydrbT7bwrtCbeQ6INzd5w
mvyYZCMQn/TK2eaNVQ/9Vz+B0SRHzEYInAhG0X3BG6vGYQyo9FzuYR4V3pdmnH6fPJN2/pyVl9Wx
v6g1217llvQWKuaOJ3oeZ2FEMFXlWDpHh/7zIpPwChu3H5+TUdN2U5HVMz+xOpAeFG641uRbR8/k
0tRLhcaRF4ltB6XmyjBrIB8W+CevxceSrql7251PyDKaSAWRJZ70ZlbRgTAQ/ddtxCqfWpfTLJ8w
ADaLHt3bvJYNija/zM2HdgbPMhdFN3ZvazClzl/FCW+qVQqIPOIKaLLMlPs4mr29b9GRbyiDxEnX
MLSLoSkx7SxFeyF0YH90kbrP/Hyuimf2QO/b9hc9GTS+fhyo+8EQrBk30Y2XgrKCS0RVcXaXiKAi
XBpqdh4sgvidvi+5Uc51JP4ExQvMe/4IzXzECrBV+xDV/O4ECXLvO2P92a99ZqCrUGBjMCh3IDjB
LoyE/eZiM3io3Bg/bQVNbAsHq97DQTagcE11+VXKko9L6M0CuU4o6KDYPPmF0o4qD+2r0pwGfB/E
lG3zc4vX0BxcfTt8btAWdfYo7yRCAm09lpgIHCIPil8YxsNDn4XH2DPLadl1M+U5tJzukQZT/U1v
te5zQ6fsBidf/DvskmpC6cPkbM8oD1Z4xjfiB7TPOlUv9NjSrO/Ntii/55VBJxoPsQTj4IL7OHr4
FiFA3YR4BhkhHGPjCjnIhGlRObyw86Ce72wLQBuLI3xAFDE7VaF/gX3vm8iMg34/TMapVoV8gB58
N0bWyUls9zSag9qyj3bIA3oeXugaVVfGKsvpjXr01g0KjfVoR9qKuQ5DlnrF15Z2SjJqkRtIwVCw
L0yneLA8Pd7StxnXZY28P9Fs6yVwiv5GxEpeBWbXX5mOZ+8J0N7JyMooIkLciJzgFf4GlVuAq9Nx
RBq0NKC3Q4iHzBM3Y7mRAb56CQkgDpIzs3obVDHb/vj2BAM406qv8LxLmNJJ4x0yQiyyVTOY8htz
z3O3OES10W0exKpa2oSbXzspotTMLqwD2p7ir8wt7P5KG8MAX2tXRp+SUZ9PAJBPNHiDWX1WXVBr
N1hWd3gfRkZa3jhoRb+gW3ZWhahdfzEM4yapE7X0UB8uUIAdU2Xuxj5td4bqh0Nv45BnREl5G3n6
9zLEkBd9VZjcJ5ni8OYciF/ZEc0Rbf3gpks7ZDNb261l3Ix49LqLvnCd17qjlseKqQ7qXZxl8jnx
SVjAULsdjl1du+0d6uegdKFGJ2W8Ic1SfxboBvh5agD1d2BSIYicwg02ydk6wR/oHkcYb4k4S9It
TLgBTLqZWctz8/lH/ZDYZa0WBL14xyI02+O5T33GaEsN8Sud73xb2txjjXGgik49jfVtpB1Lx0hz
ls75r0W6CMcVhmL5Vvcj7kBmICAinWuPYt5qo5Rbyvmv1h71VjL3vH3QcrVyMWq6khWeu4FtNnck
AakV5h7iwKFJ99EGlErTsHwJo6p/Yz/vUWFwleMY5hO9+dbspwVFAWbtn3QU2mQA2OhulyQPFi9Q
M0lIcofQ/gu/DkKzz7Vkks0Xgsxvo71p59bettt4lWBQE0F/D/PnZr7w+mkPLgsHBSpJqNjr5Ci4
p2MZQJulxbSRvXnG/ppYsu0Mhd0ULKrCbSD5NjFiQzXcI6Wuj5p0mpNpIUy0XZ9lGHjGj8fIi5of
qPnFeZeUvLV+5jYgn8KuE4K42uF0gmwNQcgBfUbuwcjPwEWFFswIGt888FF6B6osr2p3Gq7HNPir
7RTk5nIYtxwHd32J804nqmybBq53ze7gnPyeFKIgbDmk+IoLyl3/Wou9ZKd1boQxCrWVphL/sc5T
45Y1S7yN63bDMpKNeMibtjkx7Lw/qk08nIfAXzcxtnHYdab3qfSmaWlOpr4rAu2qby0cqJoam89M
43/85PWMhIje4jJeI68w9NhbuRO3CCVi/5urqel2VKXAKcbXg69ZiJ5qUSPkp5EyvxxHzVMsq7s7
sGBzP2gmxr4jrOkfA4t+7CQGAXToxPZ1yonO7STpVmBQ1kNcpPi6MbRTpOvcYGLdS9aZ5G7f1036
1aHwfsTwO1+HffpJSwKuqzD+MWiKRLqWIrKfUj0WW+5/2FVNOuBHjEN1Di3ygAc6EhUqhEctbDhs
2QeZH74XomyPuTWkPT2Q8wyOYkA9H1sU/C+w8V+cD4ofJ6qJT9eypPO+LWfEIsD9YwtSPqKQzk+B
Fn51TGkdoxKLF05AOa6UwZUc6nl709c4Uwl6qPftWFVvyFHVQx2UscnWwAuTpat9rx0Q1mXSw+bB
ewJyVC/j4uCPiCI1ewrGxRTht4pZhY4woW5wlJ67l0VaDl8FTpTgWjpl4th6yRXiJLxkSCa7lkGi
b5XmJOteDfFxqqLKx8Ux/HIGaPwEj8UFqV74hEylMz7/IE45NvpDr0vMEzDWJ5nM1poxlOgvWh3j
gtWYkGnOFKPEV9m3ZPC8u/N0L308sXNqC59yl9UdJ7G7BA0x75sheYpn/Fq3cwK9DFGiioS0xS7i
g5aUvcZuRDZ0fSptDV2SZmLF/GM7EgYqcgdl2ZL12DiLvgmnfJHA/LJn3HijR0Y1i7tJRsLGAAQk
q+5DOVLAW1pfYUCfJLQpJq7dKaLHBufRykedMXglxY6OzdxVQ7wtM90z0i/4bnb4Q5vB8by7SdgU
14ZlPYZVqA5dTcl3dUYJz1ckkI4yRPqeiDvPLKxTNZeT5+sd5xFgIWQ6LqXwZu6xJsEKglPSu8F8
X933MBFO03kjrnS+dOYF+6jJcfQKBlhOLWyAncQyeI+vVXEYDPzOEMDzW5i4lhi8frUq21ubYanf
6XoVkOmsxS9WOFbbcJBrEgusA+CY9kAUFpeXGekrTKhYjcgwFWOupbe9VVQviayg5EP1Q2rdDg9n
ZNvFQGtvpz2XmiG96ktLbhu8hY7ZmR81Q1tnQBL6Xf4pIeV6Z9c+9hT9qC2rwvPXWj5DRHWX1w8x
NmyHBF7Nfed2+PYPbXdoYYtsFDZOalE41qtpOMlenw8+ZFTtIXCRu056hFqti3RgEVRQejXIK8tE
f7lAvO/hz0AFPaQ6lvhYeV2nzRjQgzDdN2cawWzglnaZ02KwrhNEN+YHYU4CZXlDRIare1RFQl1p
NXxGJ7KYdFZJVd6pscCASFrBwQrpIMuhZoo0Po4pNd4P3OKbJFxbbFLjCoQMx+jYTdpvAim83LUj
PsKcOFH/1lq0VuMz7fB8zmM+zxnlTDMQ4JQ6c812EsZhbgDlbugtc9dyZga9f48H+7ABPXIAL/DM
Ps8l2MPiKncloAFmMjt8V6pNBga7bbNCXavSKrYlLv9bt+zXRebpN0LvgqcuLl4RbAQ3FDQUZVYU
32A0eY2u3fhaF7I5JTMPQxWORLWBtQfuesGt4HaAw+gwPsWGOzxhHRsfXJfCwMbXc2NFZDukXWdc
5VIdHC7VN26uGd+YT+FLB612f57xfwb/f0M2og/lKGUpthno8BctYKx7VI7FIu1Gp0meAM+/qSnE
gapHs9gJK9tVua42fYo5Zxh0n7quow1qaMpchm7mff/B4C3haW0Su/fu/vx0v7JKaA4pHT3ATClx
Lls07YBlSVLE05H0DfQ6sGviM81AysBAfZjH0b7F5gIX6qL03A9yt36lVpswLXVJQWMr2FjmTEP6
qS/iJVZm905JsqMfIgpEQVO8nHdkUCrSesK4vNUD/bnPkohbRFOYd2aRB99jPclhfKTh1Z9fxmWz
3oTHrStwJwcntl9ZimFFlk/raepYONRjuMjSt9DnK6PugArGks37zx/4mxfguErY0NtN8lgM54Lo
RbndRUXqa8dR4+xKwBTjxRDq7jdhjPpxLHL5oOWz3NpX7i3mo7N9FQ+36Mum2tmh7T7/+YHOk/F9
+4YHoms4t3fRilyGGhqhpCZoJsSfKI/vHS9w36oJfFfH5vmqqeu/kq5zN76pkMVOA3EdvX8/Nqr4
y5WEhkM011uspwqMaDU9Wg915e31LKDiDUN1kiz467Zvww/6a7/hIRDJKXRHmHBsnF9YFnqH8LJR
hnlEphavp7porrUyADeK8TAoe+8LvOfmzs8iXH5xE+nWXpZpN07kJcs2p+c7J7dMOGdi/OPj+nZX
6U113fvYGpzPC4XS6f7PL1r8ysrkkeFk6i5Nftc9x1n9NPVzGWcI7gLr6MROQr5AbV51gYw3IZKG
KwBla9/0VNfKH62XAauzq9jvX0iY4lb8N6ZEqsM4Bh8tyV8b1jwXJ4ZwUMLwdBdLEpFKgTK4ksc+
qKNnQlm9TSTD9lQ72MzgkWjcp0O0iiqSYHLPdncObR4ygiDu3Ip2sndqLoRMGKMrz7Trtxbtxooc
oGz9wfv7lV+rdG6eNs8IWdy55CLM5Nrex1juGJ87PGcMLBzj4iWkzF/wZJhQEMayNavkNQujeIWe
EKR17uf9+Ul+3TQUL2peK0xB07mkSlJzcejoNDzPDV0dl4VvLuJ5GFh+evDmjtGfP+83VGpoPRDA
ISkiFVIXxBDMOJAodYlxNHMv0gES32jHZJu8iCTkPGXtezIVttildjRhKAr+/Om/Oc2UThud2WHo
LoqGi9MsRKg+JRlLbfAEfvKNDaI92urQugkgdtPt6DDENyqVIbalsPNiqyzvrcBFNZ2l2tuQF08K
3f89bKSP3sxvRkJATWEQTOh2WMi/P02qPMgtva/tY5jAmj0TBM88MxrGxQueqfUHHJ3fjAR7jgOp
Yz4voHe8/7yRwldCtbSOxF5F1xaBVJznYf6YJjltnNRELFmR1ZMgVtlZ0nIWHwzFrxQhYFMBZ3Xe
RVBvXAyFVgnCUQplHWPNarcoVPzrTCXZWzlnDYjIWolxphDT4n3uJpXdGqN6ql0SSaO4t6998q0+
0Gn9bnLwQICstoAkKuyLETBRKxZmYdtHMDv7VEW5D4nPjPyrAkIRQIbt/CUl/YSgYoF4o3bdlnGz
EUGQETNgIKoXRFt97XW/fxumme7w5zf2mwHjLfGqIVWzaVwebgXOFZpvOuooRTxj3pWkhdWm/Vs0
N2ljEQ9v52L5vF8Nw0Rr4s8P8BsyCocragBLQMYHDr0ggjRDLt2QLNyj6qLxofbn5KAoRiY8xvvc
app96mN4JAhOuA6HIdnENrDtB/PmN2e8gmfBDiINScrhJUcKxUNuT2zqd67V7qCUZ/TjhmaD/y/t
UG2aPquhx5OtAvahGSmHKyO8j/+LujPbrlrZsu2v5A9otygUKl5X7QrbGLDNixoYo7qu9fXZxTk3
ExsSN7Ldh3tf8+RGlpYUMWPOMfpw0v5ClxGJMFmTQvdS7Zc+BPEA1yEGOC77a8einVKT006+oEuL
8M+P7jf7EhUZZi6bzwUNzatXC1gQJ0lo0jftusbRsXJve6WQVFXOeipZx369+T/b9P9t6/FV/NSU
bfm9e+09fmFX/v/JoGxYTP5ng/LVF2qMIq775xeu5vU/+pc/2XLEP6iKILxTQcBB+yG7+pdB2XLk
PzQ0xLpyCt/Gocc6/m+HsrT/oX2M3hE7CLI5zY/8b4My/8vqinV8qhNNJce3+xcG5R9mrv8uc9fN
kyXK5VBG6aWwN6xbyU/VV8bYHIM/x5qoqCekKq4bnJK5mIDXzfOyziftM92nJMKMpNtECJruHYRh
z+Dygy+kXJ56eBzEt1UJG5sNXuleautYNFV5M6STdWd3LTKapPE/xAnkGXdMsmOvRn/F7hSfa4Bq
H8ox7p/bytyGoVuT2gUFhtHxUF8kg4pIDDMB+FcTMWxomJOpubXfgdwKNm7uI3+ZBk9+c/KeCbrj
NjfzoCOCJqf2LqwUOfVTx8R9s8S6u0uQAYIMrbLvNAf8GtKMZKIdo0b7JFWtvy1JjgOJCOvktply
4pA0VuyNmmybeIdM62FTGsIMs24w5UEPrXdGfhHRnzpcHhyIRky6OY2VqFQ/Q4Ugt7AZgUSRwuEe
+tkNmUV07Zorn6pvGayqY03wb9KLmwrnJDEZbfVNx0v3SVslSEOc1xA3VeFvp6VqAAZXMBOGKanP
fA/OLlMAZnUMUrIMwlg/wlRN46ef3uSbf70EP/ul1oXk5avh0EHhrWXzxIvtv1poCJABDBoCVjRO
62O2cwWgBIJPf1zlrxaW6+q5uOua5+fu6kv1x5Xjenhuur55/g/+H9v/OPTFty8dSIHX/83/g6QD
pVjI/+eF5EP0BeRV8e3nZeTHf/JvzIEw/yAixIHksUw4Yq3y/7WK+O4/moWAggKVlIEx8F9riBL/
4DJkDcHNin8K8f1/LSL8Y6vZi2JN4Wzin1R/s4hwiZ9elNWGQ6EjXEPLgAUFmevLNcS0WZ0AE2lP
hJt1VwnTNwVaxzGbRHOwe6N0Wf+x/34rf1yMHgl/vu+t5x6z1oI/LVhxwVGHUXgNaSYCZRyoGqr2
FO5AqIUntsY+fmO//d0FPeP6LN5YGPGwvLxgAjZUI8hqTspf93XiX613YATajYNi7mZyRv3GBV93
onicHNyxOCl+V8My//KC+MAjAuoy7rAvQXMimnQvROQVN+0QkiUWROGhV331LTQETfz0zr35yfNw
iWZmS/JJS0KlRXX48tKEXQaFFDWPNNEJAV2hOjBReOsqv7wvXIUb42miNKYOffVEczzvE1i1+lRP
APFitzaf6PyQ+1THTBr+fEevq6X1jtgscXHTl0bV8eqQGKAKxQ881qdxLPd9NoESHdq7XhOTEKUB
WoPg+s8X/N3NQa9YLS68o0hUXj5CPTYUjmFen1yfRNggiqKTmEYL/qt5Y31eNez8Yy8+Bo9GpacQ
lts+stnXSzS22S4kSXVAVzIOoLIz67Ene3nBmtktt3WekG05gCPbl2QGJASjEnyS0Dna+IltfSOv
1/oMp7f51iQLtCGflAtyOxofb18sfeCmebSQ/mnylEhBiwYmqertPNxFCgvWdpJZRFyDrOVdWLfT
O7UoAdGrjueHkTQtOnSlJiN1KbW8Tes2AWpJR/VOdDEIHfrmut0g71SANwu5QnTirKh3LsLTYZf6
dhFcpmh8wxPEaUiAUHeJCk3GRd2S36aifNO4MM8g1oM4Xkf+SLQC/LpD7kXnS0HIGBswf2uBz0F6
D6CQyvFkAciY0EyoLr1XEVzNCjO66yL30YCuUG41Ge5XElCXJqJJTTAACWuFqcb7fnTQkW4W0pvH
iyGJfVrTxMZGOXkXTk7Ydur78U7XRf3ouXFMoq5UJG5t0LeSz5ONaZ89FknGQXljhqpuDzOI7IkQ
0Nx1L0dht9a1SGYxXJbaj9qDDhDmEn+jrA91FmD3c6q8XwiwRlxP1k3Z3yieJTr9JQy7ved1XrQ3
SUVCi6mS5jORimbt4OkFgyDPZNVPx11mEz4FvgM1pJpztCPwkOKtG4NMPswG4cVFgPN53Eo0zcOm
mbLE3gnSVDmMgoUCcqhzQQ6wCBtxJwoUmpvYmz0s+pC39SYZCPZ8UJOMmYS0bv+JeBTiS9xIT8QG
oe8mOlvkxYDzHir0VZ9T5R7TqEY3WzSA0Dd+Dg0V2C0BUAc3DMX81Y5SRJ6bubCc+Jx/2L4Z8KXg
7RE5mHXgfChmmxTN+y3ypcB8nEN6PbsiYgC9T1WY5hfSLLO7hxkgsxGA3uj6n2U0KgtmLFM0/xK2
JYIPUH1VsF1wI/bHoYbJf84cxQybaPKD8F0LoK8H1KtN3/B/iiZ4LxmCSMiDcsraTaTIuEL9UMVJ
tvOxzSLEqvMq3kJXW3jiQKB9PJag5S8bFBjiE/438FCiRn/Yd9nMu2vNS/OewZrf3uiZ15N8dFN8
bOBSxtu8znV1QEwxEu+UVf29Thc86bJQJE/YRdpE9x7t0qtqamvMWlngFieb6X/0fnBDAYWdzyNH
D9eP9pmda30FhrohRiBv2voQczwl+2xysvoDb7v/MewsR2+qVDDPikMh91a0qBHTgZnGCeEguhV8
YnTyXcCnIvpWewUJJiJlQXxH2ALDv8B2k3Jrs+ZCA8WHWtzCCETNEdZVK9ERyQDpK+0YstWlruR0
0gOqCO7TTQlZmCfgPmogZvhg98EA6S6053ddm5LjlShCb7YNxvx8A1jJSk44LlOFXNKkhBfleR6g
Bcxd0BF5O/bvNMIje2OQGj+DOZ6OQz5Y7RZURQJioQblh/S/CbaGJKz6yNfe3zA5rcpDTO78U6Gd
4KuA0OrtJqZWq2EoD0ElurRQdy2qCBa2BMDqLiWL6bayktYQbSmtZ1MG5J70OlruK7iK/bljLNL0
Ih2iuAnlHJ/PKT1Jesbl2GziJVnaQ5da3q2XTxFaeBaldAv4ub9pgUmD2E+J8dprBHYDVinkdZuZ
+x23WRtozgLA5zejttJiO1kc1hAqEozB5JPC78otasIouyIKPoq+m+4q8PoKuF/UZAdgq4X1rsAq
UG4X8LzXERwYaprYBy1r+onAp6pw43ty30NnW6pYPjkkZHxZ6eYhZOfZbQ5w6uu7npLJ3gxuBGZ2
mdOcTCW2pOoqbLtoP6k8JSDYijRRPwMntw2yzOosNpkgyWVp/XTXzgu57e7i6DMY29xHOXR9vfE6
1/5SrxppXodCRVvdijEhnygGArJUGqQMIVT21arrA2irMmT1i0OgwwIk72NsJchLkzL7WlYqORR2
Nz1iZqyYVKv8wZTt8oDODM9x608JJ8ks9tbfbGTTysnumM506WT2ttM9gh1lSX5t2S7RYUgCPZzq
brS+T6L1rqm9w5YojCl+NGXuPTK3aj50kvEzMxTo9uAt4oDWdJBqfVTQtp+YJRN7FOYOMTttHie3
AE+ChEdZaog6CIafyQoH1Fp5Yc+TK9vqE6msRhCF6pm7pR2rz5hCkQp05a6vOm+/QK+YaXLqhpAR
TcNZmgNOZ/KVAqg8GxRS3seqqNMPFjPGi3yctjIrHquWZhYz8F2QR9gsOqWhndTWvWh8575bDJFx
VX8FhrUlImNM28tu9VcMXjKRiZ622ESLpeg3Ux1Fl51VjfsGOPx7QvCWi9xerhS+UEjJCocZHjBI
yeR63sS1Q8BoRuqoCw15C7nTPfjQNu9VToamjt5XzLBvcm/2SZLLJvO9xgxz3QUyJ39RToa0CAj6
nrt0BJeR80T3u9yiEPrIS4Gg39G590FnxMiI2ZCIOfbnthxsG7p7cZGUzgW3EJ7rJl5X3MV9tJbK
XJXw2aMN8X72ueWS1bShF9JXmybjDAouRD1ZVmo/q17J4OCSaMB+Nt3Ho/s9Icz93GZadtMWmTjR
OSh2OEbrZzNHYtyNyLH9rTM1yJlw1HshAJwGp03hgLDpZhSIBLHI+yqoxDtUQtGOoNPuHDFWT/bC
uHjhvie1/ZT5Ljp/bSpyR4yYPwCaXKJjxJf4HOMaTCFm+s6ty3N5VwIseC+m6ClPhGFhsUN6qNkU
XlXKDZebpmr8S7tcOuIwvYVCqe5UAf13jS5sqMbZj8L4HP0M+NpYBgXhfaOWm7rPF9LOpKLf0sDh
KLdJ3yX9hS3KkmxOaE/i2NHTofyoUC+4GZzXaATWvSecZLmthpgPNUPfJQ9Z5sSAmzpGddumnx2m
MkA0iMAtu1RumJERuuen7jXxZinEytg3DxWkeUJocZZc2rSkHiqCM7xHiqDmHvTBWNwBapFf864q
m1ObTiOD2UyRwBrJsNwiamiG29CpLQ/0PHld127tNgvgT9DqZ5Y99MOjbKB4fYsshbtirvT00KRu
Xj6Us9+fT7WUJKZMFqGIbirI1178bpm21RAmDkS+qDtUieruALW5m9BKYhBkWpHenlqoQTejyNHi
wv2dtqmC+rM12iIeLcCI723VFOePQaWbBZtWJnf5UA8rEV/V3xHtDVdJpPU5tU71XvdRI99b8F4p
t7SdfZ/C1cPoaXRRe59FEiBKmaCdaWf/QaV+GO6IQa7ug4Dkr7Z2Ir3tU7v/2BjO4ltl1xx8WuGj
UkzRA1F7jx1gAyfwUd16vFwFAVKNw6dO3NWTLWV/i1VqOPnpurkg3ogP5GHkUMYxCWrOeNsiCFI+
/7wePqV2Mj/RlaaLVmbMcoXVB9cIvVJWQNvnp5ZeFUwXuRdQEkry2pIvDE+qjt5S4xCNM8vk2gOF
9sFp5hCrFtQG4lbntC6usyBnPmINKI35Yql2m7zr76eOdlSUqfQLfHUOCT1T9psykKwrYrkzkVtS
x8ZYrWvgTy1JHbVPxM/U+pvUDaqPs9fX6MmKgdSOwO4vOgLdQJd0Vbu1U6g2M9G6x1hH01kOQON2
4dTOJw28Nu/MtBMW+ZVx7AQXTprcp9rhAKWS+VMdD9h8qj697GMKTWQ10aYJ15PYGOUKRwfyI4xB
wVcXAseaSkKBPRFvsRnU6Hxqcv8W52N28IHF7SuXeJKpaByeA+efUy8peYsJVnQvo+6exPDoo16y
Y+EX9dnSlI9CBhe6tYtrL1dnSRAfzOTmrOMobCy/uwRRXuwcJ70IyfT9nqXiTMYO9axXHIOAQx92
IbSoydGE8rpADoMngC3VLcJ7AvTCbdkpYjUr0jGiQBx8xt0mKt13VteSj4PxGcnuCjcOt8vk9kdH
5Z+o1O3dYEmclToCbzATIeEFB5EIjFEsQGYlxcfLmHypibjbSDe/MKn9QfZu9JEBMtO7KmyJtJfZ
MWSQTYlBBzQmbHIWrNebrERUD+OPlBSQlJ/gKphVZkzcJdn1UZNesE+0G/Th06lWKOJDyvurgiba
XhXkqfakR2wzHs42HKbxfdpJUsnr6LQGUBP/bQD1kwheU3ZtyBU79xoi0Ajc7LfDOMIfbsd6U+n6
ky7UAVdmtw2yAN+lu0Y/VESLzam+ayM+bGJouZU6l8uj79bvJMaJ3Yhg5Il/HhNa1pa7OSIUyW6q
ZymSi6kN+psFBXq3lW562bj+IdfEX9aqJIMra/3zFHfkQa/6N9LLvzrLoM5cgwsnFoS8FtmI5Dny
CJCYS4Ngqb0VxYiH2GoOk+ui95XdVZdF+g6q99RuLbRfUOJVsAc8LD6QaKD1LskIhuE9LkfMwb0+
E4Dnnd0M5whuNscRvnFhV8co7sb7OF/A70eAh+/zZs5YYbIwBFKq36VkP33QhTvsRsoisGbV8hXh
8bOwc0mroW3Ds8KTfDmU/bOFmNMLgkM72BwWMRZ/7n2TXk0cq3dLPLSHXqf7pA7MIev8FJEWwHLb
/5Qu4wNrVI/XZsLEFatq37kzhzg0aNu8qa8X5u2MXIV35WZWfolnSu1wQ0G1s0brWbM5oK0eq3eL
m3/nU4NBM79PdLnm7eVXkmijCfho52Aycd07Tt/gxzMXwVz+Me0TmGW6Gg4ppnKCjo3kCEJXsLII
QCbZlhSgT/k6YtlDCK3OkGpwjK70fYIJCf5/+D3MimlXev6BM4ZCdOjBkcHPdSfxEJ+nObzTfOY7
CftMb6JiIP8jaKCIpM17p8ZjwgpF0qDES/YNCoJzQ5YalVxo3Q/4PS+yoas/uKkRhz4MicNsWRhJ
uwBnHNoFjiIgNA4HVuS44V3alndYLfUny8cD6cTerhikPgeofGF6NmsHHhMmz1ULFdnFIx2j4qlI
I+K3GsJgarJsLEJKONaIi9AK3/dZ+Bk+eLbLwFqSpkbAFfYf+VkGuf9QqsQl2kpP2WeucUZWPZGS
TKKeiPdyDyNF77hpZDWfeGPbYxovE0ckEjDZkW1aULCpP6ZxPpwVsi++psLk+srpUPDteV0Dn/4A
IvpdFpH+ox0E/SkNLEVyPWTmVNAfjjk/XcsubfEL+GO6qxzSScifyQlb4J+a+tqcADunt/2Q5CTO
RORyd9ld36Gzx3dedl9lLJx30u8cHmpSfMhKnwi6sWqyYxCuTeKZgv+6GtsCtC+9cXLYW8U9TW4w
7+nJy0Poj2SeO3p6csd5oKgO+aUL1zknOAbceaXLY4ypatiCbW/PCa0U8y5rk/F+qBuGWNRp5qY2
XTFt+x6/Y7rMdyFNuM04O/lln1JIbAEQhoSooo8lUsjK4+Pch9Eumgs/3vJ5xjlOTQQde0FywK7G
0XTAySJuu3KiueaESf6RPpt5zGXXv2MWL2rg+tH8Xc4EwLTL3N/RYhnN1nGKmp2dCfqBna0u9uxO
HumQjqj7U9gpMTCZrrsvNaeBRwK+SGodHNfcagibkvd3IeS1A5Sw2vgDPFEL7vxLtwx73FBWCiIR
sK0gktfHV4MEwCznZm27bglaEPFeJHl21xYhwmzgFq3L5jb55dZaCNQj3bC1kcP2HmacVXtJA43i
FXt9EWb7eEkLm6z0QLkHU9HV30R92y5kRmAy2TAISC6XoHCy/WJHnb+b067wL1AyZOs3kednY9va
wwFBFoFVdhU336fOR5s5xehujoUZOFa04ag4w07S31pOKa+rqTA1IePDWGyzyW8fVNtEn+sQpwMH
uJmQPxXkE81ZDl8hpxiFDhboPdPVYcTjwHKB7LHzaFSB6oEWtqlFveYrVwHB1eh6WdaMaP3HMk9W
u5gap3srcPrsZCOxv20rXis23DXBtDUDyvteGas5GwqT+JsI4KJzSL3MMF0YqfoPOgaWsnMGgel7
aTKqlLaPyhtt58sT0rhq2M5V5GVn+N1tcRAmSo+ZO82aINc0ucIGFch9V0fmM45nAmjDxl2yM9q4
Y0e6I/QvKFOt6De8TyLbGi9xh70nVmdtjMft69ya6spup6bchjxpVNRVxBqjqyDFLICu8WsaB/Si
vNTEHyGxOv7Odnqqm0kMxfo0jM2ys9DFwaHIWrGZKml7qwtvURw8grnednU93Jo8x0eMBp8eDX/E
yusZM/e6lPRJ90WNO5KMirKnBtH0DT/SSmxuR91LizeCjjWvbgxJwsXKcQxoolf0gGlAbByp+/t6
aJyJF1pM3Vp+lMuh7Jop3MZ5XQzMNq02xvkxWh+duYgLDj9pgiW0zZeHsuZdIToSyyeu79Q8Ld4U
ZXtMiQrXWBA+89HZFjyhKkNfX6roPO2bZt65oc0doDnrvF0HIOWDFdj2eakGeZm7rcfObemISNGl
8u7rpnEvitYmgNZvy/GswnL+2af/R5pNe09YfIvfpnYJVR7pi7ibQFXzo4PP4BQ63Roi5AAr2DVk
RTCz55erdhTc9JtgXPTvFlt11jvoXBjdp3FtSRV96Jg9VRstWpOVsY1dNXYUHANv+YqkLLqiHxZ8
q9pKkdccligQFP4TucmQQrFWTTPtfUUO0SOZgsNX3ddjvJMwU9jG26XmR13WuUK6oBreTuQKEL2I
7x5lubC8gC9/8sRhGCcp95WfuU9UiE63EZ2b3yKQwGhC/xSFUVr443tHlKvq2a4Hh6XWGQ6Ddofy
NDP146WE0p5tvdBPqE5DWzg3zrpmHYM0YRgfxTDjSN/OE/LLpzFONoM/5TQh5IoLNxPBUvtWWMl9
3+B8PHfoET5ktHXf1wickp1dG3Vt6DEPmyAkrJUYHT9eYw6Whko18CP/gGoKdHLau5iFiCVqn3w9
CSy2yXrdjOeLBqjnMwxmlzQIVVlxeQJmUsi9r4elJADTiS/Z0qkie1RnBBeM7C8bK82X55agqH7X
KJlxPowdzDK4i+XZIlv13a06kp9ITuj7Z7cPHHPWRNDyzgMcevjZRh88D7p/jvLJ1H9vsrbuD0NR
EVA1zQvLV6ZFfdM0tXigE9x/5csO8NTOqfnWJQGjst5tyLKfnRm+Kseq+CqZPEKpfDYglq1UFh/A
N5QP2NsX4t1iYkEYK4j8G+3sYCavsaKLwF2lF2mOvX8b9imFEr0X4r/DwuUFGfq8vC4zT2c7ZVU0
N8hsQx8IwGT66rjA6AhhrIZl0zFpJ9Talsv7gtoi2akMuMWmXrRb0+MVeIQkh9LvqU66T1EQNh9T
z8ZRVYvI0D9UkfOhjAM2xZjP/L5JYlluoQLGRNYpy1bbbqCVt3ExgzxiWGaf07DCsfFMla2OnQrN
tUlC3ryqSVpWspwI5o1sFu8RCY/9ZNW6AHegiwX8AVQZjhkcO10McjNB5Jk/tProzoB2DriLRw5p
dviFSDPTHIpFyEtCYZrgiDPNO+OGNFcxenjWBOfdhenICzcy336mphsIPpwzsCjl7Hlf6O37lw6t
GDgQRem7OzNAf96goBfFiUIkpKlfhXm28Wq/PoBmkEd39Ch/RmlpRYFa1sxcSmHdLxMb3o7BB2EZ
Zp3/HBWSNgiusnSYJAw9pNu59EC4OXT09c7qej7cuKjaFn0t1rWt9vD8bTpNaPXHZbSbh8EOzRNv
VzETHNo19wVnmfdFULPTjOQg8fFBgbiYBCnIu8hlprjPiQdxzk2tKcXyIMyvm85jwUlNh8IfnToN
pynseMP8MRfZDUmna19l6MKnqovqh2EkcGXDVj0uB0fWHJqbCCgDLZ6pu0fWKehbSA59NyHT4PFL
WtXhJ9qCPAinj+Z5PyHNeAqx7SR3Le4CYlj6kpbx2Cgx7gdfegyXWtngzimqoT2GiWtHB7dFg3TA
WlzH2xWJhyfSHthYS0gUoECb1n7keEh+W5HOg3MV1bEscL/GExTWhvFmdciBtlbbQoKf3CiHDiVF
94pXaLJ6zC7mORk0xnxOR9d+Lduvg4wyc/DdonxgnFCXB5Q5M0lKTM5qWk/sZWdsEoS3xnWmnHPO
xcQpRhmX5bDAHsK0Qy/E+fJ2fK4jBfW9y/V6ZmlDRpS1aimf4lqR0RqZJdxREhPZtUQ0WymXjYI/
7/TcQTxKHJNhjuNwrKX7kHcuvJ8xDzjxMQ9mOsHTrAuEaF53D4oQjlmqyPbdF6qUlFsVcutdaBrw
ibQ0B7ODhICNnZOoCnYLDgC5S+ZG8lLgqCyvA28svnV6GMb3uWMt/qF1hzY+gCixHh0VedMBMSml
Gj1XeJ00bmbr4PBqfY2y0r6XbIREdZWNE75nAMB3DqjV9T+4CAWo8idFnRCLaLnOxUzAp+cFeFhq
3gx4IF0AaAdtmZ3v7C7oqeBFY0PlZBKclI2ckb7J7hwjyvI1VKrTO4Yj5iPwmqQ6FFU+o+NNGlpD
HA4FBK/OLxIgTCPMZqavgu0oNKShVbgZrnm8Rm51R2MYs4qLH96T8nNeE2a1XQrMcrtyavQXik/B
eDTv1kdNakK7FdOQ3NSjoUMYhD4H56mfQ2baHkmY2yRTAQsKc9YzaoB2IeuVAnFHJnBACkDoZGpL
RaQu0K9Z0447qi6LzKo9XsYkvQvZQ9xNko80ZpgWS4S3NMrlofFlAFcr8QkOn2Pnvfar0NvnQdZ8
HKyEIPSahIOnMKL5wml/KQ5/1nP8Iv9BVsExCEOUbesVBP1Sz2GkZRx0wpzW+tE8OqKf79O6m+4b
j/NEHgvix/58wdfabFqeGF0NXigcPDZT8JcXzBlYNa5ldSc7kP2XSHRdxOzaCYmythpUUZeDNxBV
5UuOPkdwZ3Rpij7LrTfu+xcdC3+GLcggQASIpst+dd96TfRh2N6fRCWHD7zl1q6CPr2nj1e8gYZc
7+iFisXXUkBFVJz7lOf+ENP/JOnKG+3MVBfdybULpyX2IUhu6f1lpz8/2F9/SWT3EqEM8S7GhW39
8sE6dZlboxTdaQDpdKhJiwap7oMSiIOKVO84esME8OsT5Ho+wEtKWCERrb28HstsxyA17k6iK9DX
BgpcSIza3qkD+9Ofb02uf/vrR6goriBMonRSr+8Nb4nrkp3anVI/NUeCu8VxnNr2gOV6vSK56+Ci
huLCnc1MGx5chpJEczZ46O7+/Kf87ikrG2OM5u+h+l2fyk8/JmhUMzEF7k85RlZhyueoHB+DLMb6
IP4X7w0hTsD8NeIuvPevLsWBCzSI150UyPXTFAAit3Ij3zCC/e7tRDvp2BJzE6aaVz9jY1ORdUnT
0YxCPsWX1l+4hWzeuJffPTYMNOi4jKsQGr56bFFCmqHso+40T+RVHpvUt9qb2adBexHSniuJyByZ
9v75t3r9hqLalOxW693hAuFdffkAnUpwBq0mceRM0313jeOQ0lhMUbqvZit4/PPFfnDZf35H16uh
OMXgabvGGP+V5cPrw7TxvHY6MvXLwbO0MZu7izmy84Q488VIYYQc/qNqW/NUhSPVXO7oE7SqZF/o
qbpU1I/v3/ijXn84P/4oylQWW3JyCMV4+Qg8gd6Rfsx0DGfP2bZZ09zpIaXNj0kOFzBKmSqyh2u7
RAgCGMAQ6lwH6Lnjtz7h3/wWGIDXpZYVl6njq/XWkC3hmrhdjmZqib2Pg/J7niTjregc5+bPN/36
jeaetYAov6p/IeOuwuSfP9FphmqCxm05eow4tmXbqzMA9ur8z1f53Q3xQ/v+qlYWsHBeXmXsGNHY
GJmPsSNoR8Jy8qi9coh9x5nzQfSG0PN3l1svxvIOYBY59MvLpWpBjyiH+bgEMUK9mUBdys8rQinq
459v7DePz3FcsrjWXAqUz+un/NMKNwFVt9xFAHgE+L2ptaAPIPPp8Oer/OZ+HNyNNE7RHiP8frW4
5ZLan+Nod7S7bPzeQCM9QWiZvjkl88M/X+p3N4SxAy01qwBekFfvgx5HpmQEyx2FLZYtHbIHnRPr
/dcXcQXyGjy17C+YTl4+ta5cCkoYyHj1Uj0nceHv4TT2f//TENTBP84Lh31NvFpiDBnP6AFdmOlA
tzcF3v3zAhPoG4XEb54XejZix/h2UEmrVy+AR4socHt7AAm4JLvFS4tzSXPk718AeDL4LowGIcws
/eUDy9i/K6uJ5mM7l+o2lnkTb1vlWJcJ4oHhjVdg/ZNfrc1wBxyQnWtYGFk0Ly+mi070Om6mI9X8
QB8JEaLYqWJW03nYz8NdWgMGfWPL+81j/BEJsO4KP5yAL6/J2502aE+mY5I48zsZ5eMxmW0cNn/9
4hEHhQeTzZvq6LXTEMJETueXWe6A6r2+rZhAOYehFYX4S+U3yypNd6EkudO84K/F82Xu073wg/Ho
OtPweRSm+yY5Hj6BNVvesD7/ujjgWlwR2nTUcLy+xmjT4aYTSEf0mMOSOGo9E2JUdBXeZ1pUf/v4
OImQH0edYIiFMa8Whxp278BEjHTkEa7oBn7A58yPyuc/X+XXG1KrYRnvMH4HquVXn1TsozKBVySP
QS/go5bFdKFqx9mmdt7e/28uxSLBkudxxHm1sHZTv6RVYOTRhvO88+OcIfGYgo7WqXnj2a2f6Muv
irty1/WOYRtpmvrlG073oo+EnUg41DR/+0H20853Aeg2EUJ00m+7D8WCeCFgWPHG6vHrx8UhgK8Z
Bzi7PCv7y0sjoHeSQAXy2OgkuyPibKZ/JdRfr4RoLNkI/fXcRrPs1bLB2FOYSYbuMacTdCoWN7hU
qnnL8vObe1kX9NUX8+N8+Ooq9uQgncgirmKCYafStNtD7NZ/XRWx/VF92xSCVKiv8QXoS/m5JvjT
DZpa9L4wBuc1/G7+W/sLybIedR6jbMM7ATPh5U+DqDdrGcuKY9QSJd7McKDtSbv4UdK3ogR/fXJs
HDQulGNAlUEyeXmpNSwQ2v5s1tlvuGvsuDiIXsx/vcLa6G3x2LBAuNgFX31RjN8rfKaNOdrraDKc
O5QdkX4LEfO7e8HAgxEL0ytbxqsCT4ocuZ3fmWMvk3HPueVbEMGU+tvFgY6LwGhHTMFqMHu16Vop
k3Esj+aIarW7DnXhXWq/hOSSZ4Sr//lav7khsiVX4x7LHp/oqx+nmOKKiYxrH8UqA4XTH03xrsFn
+tcvtr3CVXinJa0BdvmXL0E8BCMKzdE+qnwGOucahFwITd9Y69Z/5eVaR2G3Jm0IAts0C8/Lq8D4
6GmHVNzNjC29ta2QXnUktgz0ilMpJvHG9X7z9AyLKuCTtZzk5Pbqek0Du8AVcJnZJXHpeMuJKX7w
xm/0613BYjKY1GhPUfO8PsSwrLH/+QmizqYo47OxDPAHocAJxBa5PSk+SE+79I2T0/qnv3yUtNug
I/COsUZQU7y8tVzBlGQCb45q6mUDdm3pV5ps7+YnO0FvsvHCpi2PWaDxtHk01e2bfCmHt1Ju1l/s
9Z9BgYYrnCkOdsRXv2ifOdDL+socc6dpz9FryWtjlcGBZFdIm3KYrmtd//2+RSMC1wkfuU8Nb159
FHXqMVdNM3NMsCFuDXr0rSzGfv/nT++XSLUf0a4siXTn6NBBUXj5iJeiXQOLRXuMG+ileMlMNR2Q
EK8Wn8IL3nltmXpbK7YDexfHDJGOiBzSp7nxLHnmuAMaGqeoVLU1kRmaXSnKet5VnTvZZ3M+dZ+6
DmrFdkltJ9wbvZpm/HAs1JZIBQwbg1mc4ew/mTuv3rqVNU3/lUHfc4M5DNBzwZW1tJSD5RtCtmTm
VEUWw6+fhz595mzJHqt1rhowNjbgUGKq+sL7Pa9BAbb/4H399ZkxEcjhxa8FsOa9u668k62TKbtj
IFCKNbMFx7gkoh69ST+QevurPp7SD4LRX78R1nQs6uT6MrBqv9v+p3RsMYUgUw3KbL4hltdWlT4F
z8DY1YsveuuDvOE36xEk8tiok1CR+2W9eoZSMmly15Pzr3vGw7aqjuBI645z5qOhvP3zy/JrbMpB
wBVycVTmaJC+fVcgMJZ5UdhyB+S/PKAYh52MPhldZfRRQe7XS2PMmPOH0B6nHnxi3y5FSM+YqFbw
WsK2+lFUsQ7srYovIuIj8PruR26wv26ilN6JqjjoDNemnvF2vd5TNIEjXezSesG8u4W7c504/qg2
87tloOgT1oOVo6nx7rIKavlzmg5i58ANfQRXgHeoH2cfbJu/rOKapA+GQSjC0c3r//ZisBkecxPh
9k6XdXwkZKFiIgz38Mm3gVUIeSkzYCqH6ca7XZGJnKX5KyHRTUWxZ0gu2Qd+ipKmUO7uz0v97oJo
V7APkLy6zD+8u6A5Fq6RmGo3Ro55n5cAGLS2rNefXwXfJOTZAYx+buHbVXqJTJYpT7WLdDRefq/s
h7EtRffBzvS7i6G9Q3HTIFP4Bf6IoqX3Gs3HsY0vbTPGKXMhY1R9slhPkgC7kToGnYeF3PfuHQDT
2IMOKdTOhQm77aJWrf0OlcPnb5m3uImxjgnF6P2DQR6eYf3UI5qv49vFqCjshin79vlVeI1BurGP
L624tw9msifUkujHKQYnLaItIXExS8di++lllhPeWSIciFDwZN6UM6NZI6obU7WbWtxHzqqqdMfz
OPUwF/n0QlAi2APISKkwve+k1l00GygT+91s+fFJQ8CzzUZv/CDa/SXnpopP243qHBJTdoL336fO
oJBf1v1OI+LG3AUwerZJyqqpTiP816si1pV3GqTS3ZWZO038+Y92yfapMzEOAkv03e2sFNNIA2Pk
ux4GzoXpMJ1YwxH+IID5Wc5+E5wtzQqgfwYn0s9z9+1TY4Z6HN2Jy6wLKzszYzt9yCvN6LdzIpLr
xBxpbjp+8qWGHrERIgo2Tp4GH9zr5V6++yGo3WMdSf3MIrp/l5LBZ6U+46bDzonm+iKRst4inIsO
5sggEuKGdrjyGHoZPgj9fzmQ6RRTkiImpX7DIfnuw+C6wdnqgdphHhOfY6nRrHVsN08do0v/xlLc
Z9JbHipakHdZhlMGPkNFutolDv0rlC6D/D4xx3oOE7v4KPb93e2kSgn/dHlzfPvd7ayANtJiMtSu
hfGznzmIzysxASkwO6PZNmnLg5Z68fLpz5LXiFLYUiYyOD/fvkk+uk4AGkpRtiyN6yzqh00VyPHz
G/OSVC/+nZRWuMi3q3h5PFqOwHIGWju6o0aXx4Qh6Q8e1/Lk37+QfA4cMUSIy7b5dhW+hT7NhWD7
H9tpT6TgZ8xpCbMO7QaVOCzWKv3x+duHekenIAFphK/+7ZKjNbXMEs1qp7dRfk/HElYTpcsv/84q
RNksQG79HkLT0W6Ad8AhPTFrfMB9tF3HRRF/sKsst+f97aPZ9P9WeVf9SEtR4ShEY6OJAPnXhDmr
fjCD9WevxcIQkWoBWxdNh/evwogkCQ0mvn50W+vN3ODlnBu9+cEqv24SNFF5FQg2HCaB3/ebCk4H
U2B8txNBvEW36+NUD8kgj/NP13FoA+LzuCBiTfqd7xUPTV52rZ7DJoYykDNS23cHOGvO/s937ddz
DQt7vh7AwZ7Ot/pucyjE5Eh8cEG9jLNrI/EUVK8ZiG2ZVk776osf6VcRRmgMaBTwh/+8+K8vhkUI
SmTls8sTVy03+28tT78sbQMrAfYIyfR0rEFq6Keh+eD1+0XFAg3ozTLvNvZsMmkOOrHa4QZs04jM
JobKqO705Viv4zhzNmUeCHSSXRkm85wwQYOweIae8fT56130T2xYSJOIjt5ebypiXt40wlA7gtjM
3Ll9DVvWvf/zKr/u9yRfjJ2RFxFM0vx4u4rfjIHQ86nfUc8Z8guz1iAcTK0/PHG6jMdswi94IxzE
yx+c2795nHT/XXxYSTaXd+rtwlJUZedbPaTLIW4v3S7S1paVex+8sctNeruboB9GW8LVoUliP367
Ct4qUanXcomExhpTTuZyirGsduhbxQdvzu+WoqOBRo/KGQ2kd0t1xWwPKmffh2DFvILWlRSI0f4L
ZfifrXa4FjA8G7URtxB93rvvMAqE6qm5qV2XxKc0R2ivjcZrTagJesz84Lp+86Ao3qM1INTBmMRY
fv9v392AZJLSjdnvxrxutkXUMA/V9ol8+POL+Ju9hX4lkdSSZ1AmfvfdMcyVxYVNbjbNJiSALJEb
FLTY0SnNfkymmLSw8dSZBuH0g57pby7QcX0foxRuKJqgd28ilXa3Chgp2AHraDaqrKYnK4OW+8H+
9Zv3g5wQ8ebCuTSgjr29j0Uxo4OD5LZjxn9KD6aGonpjMnndrmvmer7++XYu/9q7F59eH7o0to6f
3/bb1ZxSBKpgRGYnY6tcSTHjyeh57ZSHw0+l/KhS3GM+uyZF8KUPx55FP/i9Fq4yZaYFNDR3SiAX
pdgjdvD7X+pRDmf2mBsfBFq/PjfiYQQQcNwMBGQLdfDvL2ZSNL5oW+qMidNQrZq9GpPAyVv/+aJ+
k+U4Py2UiYYJHhEtvV0mzbRR6B5ZTuADhE/nZ30U2QrIwWscuxv8Wr7ZgWIckZRvGUX/dCq3rE4l
dXlz0OC8W93RtHggRmF/ZgbyhwhMeQ6FaXr880X+7lbSjDZhNXI34fa/vUZgToxcKD6BjIbtyu2y
cSNtFO+fX8VdehjEQxS937eiK9nVUoAq2vmaFR+BSgT7YjA+2BuXG/L2xedjJg4Cs0cFk7bJ20sZ
RJBmXVWKHYqBZNVmtfMis2LE0tPOrv98Pb9+Y8tSZC3Ejzyen2jnv+2MaacXjpf1+KfMIpWrJh/L
O89vdGvvYBt7U7aief7zir+9uIB9kpDVovL87m1IpT7WtITFLm687DZIoXUwXNBPzZohCNl98Or/
ZjW2D/paPlV8qrPvVjMY4Z1LXcqdsB2xGWGXr92snsJIWtmnz2m6tkR1tG/5RcDz9qk1ACt84HNi
l3U9luNY692jCR0PXRS3H1zVrxEPYjZOaExFlu/qfQ+3b0VUaSOle0ULBSejsurElZGbfbpl4qjN
LqvR1F8GfMLmD8TYv9lKKAvSBNWJ+3lv7Hc3tG2NrI1tgi3Da8SVrreYeGVrR3tIVR6vGIJy17Ca
mlUrMWzItPjT+S/L+9xgll4Cy+UI/tv7aiaGiZMt1CtwoslmwpRvlybZBwfPry/NsogLFnwp5xOt
v12kozefSLcHvYF1W4hNKhihLGCmuv2oL/rrpsVK1EUgv/JfWLJvVzL8gRF1dwbiBS5rG0tq7W3D
BMpnPzkqExRDSN+Q0IDTf7sKY5VWmTeEP5NpLIOUy5hiJoNVkKnsg63rNxeEApheCGVjnwR7+f2/
PR9hadJsPc5PhFX51zTtnYMainLz84I+BTv+7yHS/4hE/h+IN8Zw5m/Pdv3cPf+vV3yuuuniuXz9
z/84f67l39HGP//4P9HGHmhji24ew1FLqsBW/w+0MeHTX+RexhKUmjyYpRH+X3x00/xrOcRIXwLi
OcpJPK9/AtKtv+iZ2MjiKALRS0Y4+QlA+tv3QqOQizaRkPjdUdYAbiPhKIODPV/G9lrq279d/tU/
DsW/w7Vp0C2Zwr9Oy3/90+9i3jyJq0H0WnFgxluGvN5gmGbf9hel+7wRVmLe1EHhXBhwmk5GlplH
EPT42ppzGu/LdGbqPEWdyjylqYMhBaJYtOtZWIyhA57aYuHezqE+OvbZxFDUqxV005VkGmUK5eQn
j10EX43wVV3OXddc+WU83GO2O34tB1c80RWvH1qMKG791u9e5zIy10PjNUh6fKu5zrQuuPW7ebqR
ejl8AUaAw6yNYxWCkuipHVSPOaGTZ0wmx5ZO3znNf0hc7m5SV7MohBvWreP07beghHpVw46RYV3q
BgZfkGtCV0LM2Jst3mhzmeEHniWOOJQDtmShrUZYDE4UrVDhi3zNMGPx2OlQSHWJgHQZxw+2ozE4
V503e9+qJug3gQamqO57HNYyMF4b6U7lpekxSM6IwfQywp5Y99GYHqeqm452UOfcIzRMe5IVd99q
sr0iQDTWzGLap9LMsmMwV068LkaLCFSK4dmOZwjXKgjEpsq98YJdzI4xM8yii6yzIiYIOFdqwPMM
TLbRSbY2ds7YPV8yBCTzlelO4/fBHOKnPrXHL6rL5quqjHIaFp5zI8veW/P4nKe0Sc1bjxS6hwHk
0NecVHSZz4xUMiKi4DO0HkbXms4ERQo0I7SrVq0awy8P/EDMGkemwXx71eFsGXn7tACVF7ZGJ3+A
Hm3AU0lp3Hlz6d9jKwvUyCwkzBKeYHzb9060i0zMPVVu6hg92xpEApWrbckHcmf1lVujjlLWVQN7
+5Q2o8bbbGX11q9SeZunnhbWo5/uuYTsKKxcP+97mRTr2SkYi++bdLjA6kRn5lmzc5ASPvB7TRui
Hxg+dVu/NphOUQ1jfSke8/veT/B98rvhWviuYGY0wYx7geq5gy/1FSi96H6ugTsw0jGd0OBVezca
7QfceuKrujfTr5kxJydH2v4lKW4iwfHKfD8WvbmNpgGabdRO0T0UEf8bhI+eUzSp5LplvPwUoy3/
oZzUXtcYujD62Mx6ubXa2rua+lE7TJA211FP0DSlkONkVLgv6OqT616QNzcJCBZg1HiG+WX7TULR
OWbZT+6s04eCGdxrBVFrVcLfAtecd1AKAy3IwrqJAOIG0tgbw9TFIVDf6QWZgzyUWgqUNfX1rg0F
HWsEKLCewHW1mgg1RuqwOMR/KltbVQUxrCyy9TSnw9cpneMvet9E5w3ArKON++t9qmP4DJexvMz8
TuOVRXcLIdC+B6IcX2Tp3D8rx8qNvZpcuXW5M2dqjvVbh/fxChKR9YyUDcxSOqXVoWsVJQMby+ba
SoJNS5kWOwaGJbxqNC7tqbTaY4NTOj+U37U3Gi2zrVP02qkHq9BAbCgVRJJKBcAJMqdOVn7RmFdw
AL0jr4K/wkYtunAna7w2dWZWQ5kH1pNRehj1Sb8yWUGVclM4UX/gX+STAnT9hC5lvI80jWKK1Y93
fePx8BpAFrkqRjfs+3ncRG2BO3aKTmZK9R6DUE3ftHlufdExxPwS27mBYGiU4PGEcA699Obt6IIo
5dLl0YantwUWzfRJlhRnHrg5nPuy4UvQwoY25sZgbqg13FDN2nCcRJ2yNWa9ugFCk503IxzFcNHw
3c6jrt9NqDUkaN6oXfHsHfZJb/QOqGBBIiJXGa8yZTTnMhH8NHihxq/JpGU/LCy/O8wiZLYB/ZLD
xBpH4Gtl1lyP6Ryg3559ceNXjrNuUzPewTKUl5mhyes88NSh6xkhrPoZE9heSy/HUjknBd5i62pK
PfYFbjjTHDfTtWXEMg/nqsOPdB4ZzALrZnWGWgcSgJdiDwUeDuAB0lCDs7zv1NkzlQQFKShHwzvg
+H6ZCtv3AKvh94pHlDu9Qqpwd1ETT81uTvMm2YKgFmD3RnFoR9u5HbNR7ZWt+ecMOE9XemubjzA6
pnRF9lfcDzn87NmuecG1Yt6CMkYVb0zWJeLDkel6Fc/npG3TdWeBbR6jVGx5tHAXhvyG4IOgb7Iu
Ji+f9m0205SYO+X8cLVs3E4oS7bM2wZ3EIHAUNkAcxr+70iyIZJ10LPNNEpk3yFwD4cuBgwUdVn5
lExFcG8OrmSIItPHTZZU8x0y3+EqaRN5ULBvv1kUbtY9ZtonlAvpPgY5gcCvX4ymOfKGowF7eWdb
1sgGnAZ8rPEc0qgX2Hz66ePSh96oVrS3A5nXtwQjIPC4UZbclzZoZAObEBdmoR+fdxNQA70F8gFd
jYlvPY7mE1CeYN27nrbW4Yg91SPeLYCUmycNSOlm8PVyxAdw1o5altkUz7KhCoWj92CJU0zd/Kga
LoOsgnrXDE1wgTNQCb1I6efCqKyDSko4uAwxbUyprG3f4N5tQfE9ghhzn4zCycI8WAb4A4y6Qlen
nb1Cnjvg6G3N4y5oS/+68dOUQyzPbwH/JgcfRsLB0kRxOzQj1C+7ts9IhmA9lROdEJuDZ2cESQdq
xXfnjRdXBqasVqSdI2tIvkglphtrALwIoiuGJJRUVX5EYGhF4dw3wY3TWdm1rYCNsDe3uy4Cebga
AQiu8FsXzToyggm03qwwHHfqWj9GABtPDhnMmYwCnBSnsruJNHvaEA8x9Rt1XXCCLVnBWdcsFXrg
oS/NyMnOHMhe3wE+zPsUUF+Ld14aVgX41RGW2GMyZuo7VCPrFEnbPke063+1JNYzYakYayMGisY9
VtXyAEXmtZwKgNBRLzdanidrn79yAyBPxasRCvAtAJzgBsY+JWoctzZ0mdtDrbHVt6L0ziZAewZP
1QLkgMTsqx37zXkPnGvfAA8uwtxlhg4Zr3jEFDXb1kwRHflw510VAzPIkik567LA+FEbVl2HDnAQ
+Che5K1GTN/OYX2hjnGdQX+qRjt7qu3a3wLKqTd1PMWnosBvyINMv9ZGCXrNCOSByik0TODcVPrs
YchXhG3YCFM7KM4Kx9H43vrGxF0aFFdvC+NhQg92bgljvGmzwTrkjbQfHZGYl2NtNtcicpx9AGhM
7pwGAAnN046QQ+vnnYuUa5ewd1yN+RDf0OfJQVMOgBl4p1sAom68ru0kW3GsWgg5m9aOV+CyinXU
2F27Hl313A1GA9pRXQhCDHR0bnSYJ5roBJKWvY1K9KJs0dHjaOjDAwV0/06XQXw3REN6jutv97Xw
5nYzAKw6RFFfttu8cV8jXxGU2PKRZhAd0ihZuHrFukmLyFkRaHo3qTSdneJFPfPTrqtDXfTBxZAB
hIymHvKSw+ewiU1shpR0FvZD399n0DC5mwgy7irEDtcLK/y7A8btWZdla8NOyqNzLTbna4tgcDOU
o3/hY0H0I5/LFhgUREpoM0VZxKHjdmAbLA1ihTdw2od1UrpnXRTB1M5j/C9CtxqmrROP6oF6XP2g
133B/mfm6YqUjibe7GfNd6G50aloJ0gaQrjAPmRkTnuzS9yruWrLc9oiBfwgNYKh6aSqNsCAqlVA
G39fpVOQrKJysjbQn9v93Pdi3VeZf2HE2XCMR3qD2FnF2i5hDCYKgwhBU+Sp3lpZFogev/bVsakc
/9gwkBFj51x6K2Mi3YmcMf4G3F5c2UsaiHuj+5IVvX2b4Ca+H0Fog5myklrb4JRdXg9xnl7k9oym
EUjFDrYPsJcp5lO1hsq7I67KD3oxj6cqMSHFFJZDGblv7E2lTIwDqJIh8HMLmN+ZXus6+Vw6bEwf
uTmrSP2Fzqu/ajXV6qHnVukW/l553jilhvIdKGmKCZYLhXd2N0FvzXf4dsQH6TXDlTN5FvwXs74W
5WCDK/QpCg36ADk7EpgNov1s1qqX7Rk9UBBOSZce65Qh5NCjFbmPhFHf0TiZXjPStFUNlOg80Oxq
ZSoNGlSfyl3tWu2XtHHUse5mSTc6Ml+aoOM7tCvnYogTdyYgFNO8UWNTnnsgmpFJxP1j4icjR7WI
z4bG9K5EL5tb4Yr03HZAxoWDBV8XmrB9xb4Yv5h1Zj2Ys5GJ9TgBQSELGZNt6yuPPIkq9srzIftU
bQXQS1ZInaRwMGGVk5kyVGOqo59Bw++pHO3sooOjlZVQCOWMMKDPHFJQlKvZytU664thwG2qbFo4
K8+up5WMMdwQkcqfBL48D4HkzcY7RQeUY9duWLsORB2COmfDqeevgrn0XuPcHXeUovNVipPPxRwb
81EoT+cpj82mzkz8C0o/L+5mH8z4hrzV2c2+Cn40Ns6H4TgLuEOxbz+aQwRjXQsAu1WTU90JBVmF
CcPgPqpNj6w066ZVi/gUjHMkS4oUKolCt3P6H6Y74GA20W2/mqTufW9Be4ZVbhQL3L+fL4DhRgv1
tCmvCukdclr6a+g6cgqRckEB8McSJ7Iy9b9B083EsZtiM10p+PRHkPfuM16NSMsZML/CJdm7q0B4
4TWbTP4656cADjOypcs56s9T5rVOmewILLQx44Hg03QytSTB9Nx1AJF5BNKc5es8C9KLmamDpxzu
5rNR0zhocweoeSTi9VDCkF8jiXIOlvSLq7pVOt15rXrxjdLaNiZhRuhX6ksfN2schpiYyEVnYbxQ
QSiqUjO6D+q4Pbmz7Z16rdYvqHEbWznM3iUYRN6KHCTs5WSh8gJy663nWjfuMQsVu7HMXJBNvbx1
M00/DyIQ8J1dZy3zAWNwGkxRnZnMZjS2InMekIBoWbGtQSUX2cGpGyN0xBi8erDJvoIEnstwlnO8
FSRNd1Eg5UGPy/wWL1ibPDPQOIoNtZ31OscKrpl/NMEod13sJRfTgGmA60HSwvmx/DrYDsD6ltg/
ZBqqPLqc8Gs/wtOFeKBAF1dll+WQDGkYzAHW3arEFygOvOeRJECRek/BFHZGnB9NfpSdPer9NkgD
64EakwiNNNb2BM53w6TNtz68wX3U9XILLbs9Vex/y6HebwWa+JLTx2sOKpinTUxYuZlmS61iw0wv
erEchTo8729+Jp48p3Xo2wmzf0pgA0Kh1/QvVBtIV6tuefehcK2n1qu+9DK6rdGnb7zWmE5lWpP1
cebh2jRX9V66kHtXWuVRQ3G7iY5nbGgzRO38Xup5vQEtayTbzu21a6PPtVMNUvZRWYZ8xQQQ4Hu+
/NCtwseA1AUcNWfVZmqgxtFEVmHTgMmfmgm+TxVgPAPcb4YJXBEVLNdtl6o5ljAbOQuCYj9NrnZy
QCow+lYFEcekSUXErN2v+IVHl2MO7BwL6ZzITZS7mo7mNh61+qJr3YKeX9+fJIbJFypomQ61hgU0
H+mwImf6qzJMy4FJOl9vmyuJ2LSl1uLLPZGJcUY+TsDlFkl521l5/JRA0oda38FXBIR5UygvePEQ
lmcrE074OfAqFYfwn9JvVOWscQUI2Ofvt6RfXqS8S4b+zR0xXnNycg/QT2M8xjpyH0c01VpTncL2
tBItFglyjLcjJSiD42Qyz4zJJmTKa4VKJzLq9sYqG2fnRwrbVEnQ56xkx201Rs0vt21stQC+bDOZ
oBIP7IWmzXEIrtLL9jLTxTcGW8edXnlszBkJug2M1uRoBs59DUnRD5Z9TkZhWtv+FZlrcAxEUn2n
6Vk1W4OJ8gsLiOV5N9DFI/Syhs3kZ/2aoAlHD6VZ8AD9Ju2LrVWNbnk2j6Xxo0nz4hHPmrjdpXEO
tV2kkXwFChhTXCia9jSMhX9l9RIHgzHpyvnFi+bpSmWeW2/ZAAzwfVFJPqOYcqhDtDe8S1nqxDc9
AhkojLOT7haHeywXcNp6sItmOFQNaDW47v24cd2uewRiUxI5a97RMfLyrGkhpnOG+rj6wK+/aNoE
7UxqaxgnzKmj4Pn5IKNR5ZaP9LAo75p6U7YrrIO6LZASSIyYPbn3ls0WcRU5at6VeCGfU3HwoLJZ
/rAu4TJe58qEIuwO8sWe5XCUlh/FYSWFTkzUOdXWddVwPzo9hl9+bN8Pmqu9+AwV7tymESc0oyXc
9rjt7hpAkDvPBrLYedHwhLFYHJDVaQBtpxIvCMMGt6qp+EyfyBmJ3/3qUOIlNGJjZKubNq7TVxxQ
gDTPXm6G5oJuDprZXYscp7JDSsP52U+IfDa1h2ncuqzqGKcsX7DVePNt0shuK8Y0ScKi0rQfLRtc
EYo2qM6A4OfbAJOPlzK39X03EdBC1iQLNNNkPjK9pV3kI6DLIenqbe8hsl1NsTN/hbrKd+dR7PM5
wQhCIVXzNQVApB2srw49fKXbEdbEU2+b6SslSu+La6t43xWVeJl7zT7peTZ9nWMESqHbQF7Uhy+O
MZvuSmVWe15Jx/5am3K6oSWAmaiHL9ZZIbTicUEs7yLsldZNGXUr3FMNsu5GxvI+ylrXWlVFW19m
nS2+227OkTsaZnfZ4Wqzho8dU5xRqb21IOSzhZr+g2/WQOtyzz4NGvx73Lq0Izy1fS7jy8jsqY8A
666iZG/QmeiS6AsOY/gZ1769heSobiNXM3d24jV5WCudIhda5XSTSrcjOyr8R2rnsc3OVSbGovwG
UTqq2v9S4/zyQw3GiDS26s/cEb0I9dOqg+df8/o6HGpnYA97LLQ4QJ57EbPl2KU5bAIvcnkzM7s4
USd1vuNVRFBd90O0xlCnOgCBiY6YwwW7zB3ndmdM5OjLLD+g3LzDhCouGRwk2xsY1tRLG/emeSya
TTl1/lGLC/aXNBjqbQs/8gkCY/kkcEq5NSnD3AS8bRQnKiRe6NbOSkpDu6HTtF1D5gMMzyAnIHMi
mWknNwARDJ43nF2vv+shGuGGoLlnmFEoymUY44Sq6tuzKVLlnTOz+yFeUVuSi2qX2mraFDpW7bId
u+vJmsFu6nkSMpmVrioB5b9jl9kss57XuHTITZzM2n6IbWtbCoPcBwziWZlX9cVAVfQx07ueeLjX
qkOeMZ5IkJo8VDFFsLKChbrtakNs3R5ZEDNstf3cZ2m77xg72+R21zwFieWD8ZVio+cVCP+iwhQ7
tPusXXPDyr0xK8z5oKbfpkNaXOhFhNVN3EOlRt5yAddJ7GM5pKBdlH3OTIkIc33SHwoHVPfgx6UI
IzFWW0Hr5IgWsLxmUELfD0mO0h1p1iY3/BoHCUvzvxVAY6MVaDXZ7upYZLse0tdrjVbi1CW9B5UV
Pl2/9tnjnoekUMO2QuH1BQSQf1cJ7F7Oqnqsp0Oc1C7D1YWHnSEAD/dh8rzhvMwVA5jJoM41aQO7
tR052bgIDECFWzUG1RbLm6E6UFZS97PS9FMWufJO6bGWhg2lNYK4xqLPpSKzTDZE9yDyBd/oczpp
/QOVSrFW6RSdZ8gSHzM3ck4CJD+V6KiNNnpUAw/25nnhwFq+NFZTknn+tvM1sOFkTADHNSct9iae
bmnIsaNJrOWm6Tbrjchd2cYi2XRlN9ylUWBcYAKOkaONzxbMxJlCo9vaWCzXqVUzFJ32Pfv7LB5x
NXaG0DdM/oRUk8Gs9kjxY6M5TX5X2yIyVjY77fcumpQedrCK4UUqWTv73FGMIbiNBWlX0e9jJwlq
t1yNrsTdJKH0dV0BBSm2Uy0wyGIvixhMYQjkyJ9thufJNsroqxNNndpLOYHCzRJtJsPlzQqkWgFj
x8MRhyAhNm657Nb24JTPOCFZ4mIxf8b0KJjN4qZLOvocc+V6QJdAudbhUGTjqyY0M1uTwclm4/iY
LoWLNVNwqEsnhQafA5lcDY0cELWkfmnB+2Z/QaSSJls/1uQNljSMPfBP1y2DvmAIQyybBNyOGfew
Hl6As4qZrtnpOh/JrI0xJ3Y5Jfusl2QpQ5qK8zZRVrGnXlje1Fkg8AJJtPs0NbVLAybfsCLkrh8r
z8/m44Bj0Y1oiuxlFj1z3NksrtosRmlMJrDLUgudgwV4GxDu4I1HRzNFucblZ4YIptVjmEdeR6W4
T4wnaU1gKJu0Ji7TXUmiVLi1d+/EVcnYzzh7OiztxUNxnu+9eSqqEFqoZ61k02d7bxA4a0R92h/R
maq71KqcVaIL96BXM7IOGasutAqCK0Zrib+Trtv5ddef5ioyz9nn+se5m5jiMqFhwWwNsqOMk/ax
BDd/4LutLhqP8cha+MU1Ddf4LAlaijIFqru7pqjsH71elk/doNB7MhWIy4pFSQq/okC27CiteTLd
ttgmxZhlYUGc+tqxSxYhGLDi2E6GvE0NM9swMVGGzexgVFo43S2gc9BfUQ8fvfTc/lZMfXrTZfa0
ouxb35jJaBz5rBjdx77zFLstROGoU3eF16jbqcvdc2mZ02F0Zhp0o8KMMZ+LrZ401ko1jfPDSR3n
IoiriV7HbNF/S2NaFdnstw+Ti0GHlbb5mUI6E0LDp77TQTlapXk1PHRpCYI9Red0yKaYLohRuc/Z
Ml4V+oU0tqPWtVephWvThi8FB5E8wkI0QvDbhkkcq62ly4FZZ3sZaBvsh7gT/WKg52aXEZ39k292
9Af1IV78Xt32Qi87Moi27LVN5RUB5Yk2ia2wA2m1HnSf+f0068+nvopWHuyTjQ92F3uy3NA36BHn
FVKEZD1Snn7K8xZ7d1kX6msWTSDMaf/4Zwb/nIDY2uNHPjrG5F72uLVB+tZa40UAdF4b2CDeeXGh
tH9DSHNXl/x6b/39ffzf32ukRgzedv9n91ov+hP5/g/9TxTQLILC/78/+Kmml/YqxHP3Rkaz/KV/
yGg01/wLpQw0P5AvYBIB//xTR7P8FsNdDEWT7QX0ihZYxn8JaQz3L980gYbqhsHsyiIZ+6eOxv2L
WXfgXAuGzluoqZ/R0fykRfxL7eIwOkemYyPlsXzeLwA4bwVWyh+kO5o5A/v0Ne8z+rgkrOOutwsd
j157MM4GbbD+L3XntRy3sm3ZX+kPaJyAN48NoFCWxSp68qWCFt57fH0P6Oy4RyyqydCNuA8dUmhL
WyKzMpFIs9ZcYx7TUs/fh2nQD6EwDZtMiYQNLMj2UfdjeRuHcbuVE9WHPM1ugJ4Ls6H/MYlW9w7x
+v9HL3oKib6da8+vz/n/uv4/V5+nGl/zj2JLUv4Fe0EBMQG6Bp3hfxRb/M0MltSNucgPch1f8x/F
lowqi/Q0ekH06TO24Z+ZhphLolybIhEKRiiFoQrgLxRbZ5zRf3RVqMPOdFUg3U0uymW3NTp1cbL2
ca7ckiPsfWjxPRfgBfHU+7bz+m2T7WbFwG9j9AdF1y8i439m+H/aPdPPioFaN3Kdd9tu9KZ2k0jX
Yp/vM/8W+vUKm1/nUmuq51NSuLqvu7UxrFDLIyxo1auyWbGvOWJiOvr0LoqR3SbY+sHSzvXLPins
HlmYYeX4PD62scOZfNuqEy65L99/dvkXyOZPH/6snMWw2i6N/KDj1VoP4nuk4SL6xL1CxfI2yh41
YrDFayZ9oG3qXiV9BQJ36g/IhW1r2FvjoeeoYyR74TF84U9zkCyfVpO8k+TdRSNsyvSamFxscThO
PVnZwBbsSaGB4B82+RMeCoSJ56DwmpjeKrvInnDTQQXhiW7pVctxdVpobuHWi3aBkYoLaHxH0ND2
F/7CdEMH1183XmSXgv2CkMCuMdmyg120k0enURf56R49sGPIWF7eyP1+4LxWrk/So45hVXKbDZtU
XBjKbYxcrhcXfXJvDeRcarZA+O6j5iatU3eXYsEZEQcQd0w2TzUx/02M790s6LGRriiOUa8wsCUF
R+hAQyd4Ou2b0XKxPCEoVirHeLwsEzdnj9VXSXVDg5Dom0pypVrHBNWLqo1a7vp0rzZ3ZbZBfqBo
K6lY6VzF1dXQHcr20vTZbJdit1Y6AKAj/hV2263S3Iv5yclcG6+CnhxX5GC2la5EdVG8BG57ixeE
Fl8F04V2AcpfJey2SCwXZVnv+LmN72DhNHcEKfSaoBJmatWlNQsLPGmTB4gH8LQgeBk+9rpuUzvZ
Pauv4mvLCYLLugHl30RIFwlUm7h8NyaMdDUYzunUELBy9Fcy3SYe3hifL2sGttbXwrDqr8OHQW48
7P7ue7A4Igbbp+VY35CBxNYgs+O+dE9q4MQ8duEibF0p32IijCDnWSfa5TvVMtFcxglbNoNbkh3p
HJbxHVgpQDgyV7mb+MVacHBP3VFbh+MdtF6g+HudBKV1h+tA6clet6jXyoKE8q21kjfYHHiaJy4s
Vz85MKXilyz8SYD+uWLhn+UBIMHZxjcQlg8a02q3wnVyOG3KjbQKLpW9dqFssv2wzzbZhXRIf5Az
/6JSf3mfZxDK522Weyd7fUxr2a69K/fVYbjOn4Jrf6kton21Tx/H62xRXZj7/L/b4plIWx6NZOoD
s91Kl+LmtNHvpnW5DC7jC31nXmobogQ7fSXfm3vl5vtFSxJ/ld//qZfzWP+m1u6SvpUGSWu3yiWU
qIbHy/ziRnhv7cPNsNY3yc2AuAO1xN24kdblSl9MXrziFdhUXrvh/3mVq6zrTbazXhWv21WH5rLw
wm12CENHS7ykXgWni8YiqmYLoYuLke+iklB7T8YsUl74MdkHJxTtmGsFzq3pIpBBvON7assXSNja
Fylz+mM4UAwOusuGDkWEK1pICx0Cm4O5ym6fe0dItSiL2nGtYTb4AOF6CfGnHHZNdxQrYkte0Sw1
fSUhINpbPa6ru4TsrMJlyB4/RqLydPsO0er4MSACJS5FPP8DQSYx0HSZHkWij3gO2+ZzeVXure1N
vVSonMV2UyLx4cQXzYobdIdZxEPl2+NhxDjTm0V8mtPS5JoGLgmSEkjGdtExXaL6auQKhAlYShLX
aFat75nyskw3bflusfrmxYf1ENevSfHYkLPNPnxi8MYKnMHwKl/0W+ERq3YtciXVBfOpc7Rb4W5T
vYsv0YWyRhCn2WriVq/+y/TYGzbaxYFr3MtwEI9oOFm0tkP81LWE9txKwVVtxW+wjquQPSQrUZ9/
UzQLJkRNhtqeXsP9uOCqvMKkszxa6ryPIEMmfLGqt+M2Jh9+T4LxSjwm6+BGeWgXsR16QIMvkot8
1ToVL1HjvpEmcjFHc/1L68DoSz3Lo4c5pw/WmrkiuwVrb2g3a8VNvHiZrYj2LCZbdSZPPvaEVh0c
re1yEe9zXPScYtd5g2ddih/BYeu7kY1VkMuDsnuajxxUfg8YrFy2d3rC5LPxJ1FsddFfsOmtjcXJ
C21zQxeLNSJJBwcjJXTZuQO7uB8vpb3/VMfLxjr6CmvyHegR27/JuFvnEJFhnozZi/hubcur4rF6
ZBKU/IwXarSsJreqV6blqASHHQ2HXZuox4dIXG0R3iZbXRA8s1tjFdvcQHJwgkupHO38FusivpRv
oGfQAmzpShyvTbIrR/FgEm3KrjTTU65AFx2r52ivHcsH6ThemjthwQq9UHbyonQQ/rqNDUvZvtEd
f5VfCQ9IKXfzYAoOKo/NU7O2+NeRVzoYzHuBF1+gSbIfJUf32hvdoxBxgW7Pexyc12FheuMufiPE
Fj42z+Eh2Z+u2we0h8hINMRIh3hT4ujKd1NtaTNt2LPcwCEcrD7HyrIJ3ShzgtIlLVL3C+lFauzM
FRexbqv6trNi7FSwRFV4PR0VuzhMfcYr5t3AHhwuMpXTnG3Zlpd5JMwIRL1FlZ0/iBbi162p9w4n
RZB2k4O0Svfq6+JCP7lgy4n5pq6wzHe8iWRqdkQVAVrZ8U5bCHv/GAp3+ZPhNTtMVIfWSVO3/+hL
p7DWIxNfvhCoNlU8cXBCxRssTzYXWu3ET+rCX6GQ8yJOS/paupfulZW6aNY4pZnLpF4jSd2TxtiX
e32T3gnb6dAfu1eKgAcctfHpLl3eSFQBATOZfHdnR68R+fUjHm2EhwUY28GyNGFRrHFdq1qCG25o
7cx425L0bCnMPGrKqqq3U3OQFZvgdinXdkPUEw+u6XAa9wNKueWA//uwKe4x9N7622ZXx5u8uJOl
x8J4oRpHF+6NB3+KH1EyrMh+n3DQwYzSrm/88QMDxCxaRLfJMRmaG8zYX8iqLUCQ4gw8C9b5HKvo
YsA9+8XC60M3F2TKZjPmxA7ehIfupjtY911SpE5elnMqZofbrl7IrkCQl87w4GO7fE/fzUfjSj6I
h/EyxT+95byX2KfX5tl/bK7wGX8o+0PSN0sCwQt5KFG/uWRCmlxetGW5SjAHDp/8ZKllJE055hcI
y508vFWrdRCvkwy6W25XV5ngO821+d68qbrNqZmgddzt2n1zqT7q1xxy2vFBFfQ1XvWkVuX1rBoc
WSPw5xufw/Cy65Z+t7bkVeJ76lX+Fp22HRJ4UojX5p3YvcT12yithYf0rnlQjyIzrsNGMq85vW10
AkQvcuuCos0ZH17xPHWKwCm6u6n1TijwC5uQjz1w+ixOrtENu4KjsK/7F1b9plh4sLlq4Rb9Iq2d
UlkHt0XSLXKEZc296hoXWu9Oox2ybLPIak4ZAlm9whg+w7K6OZSSVyiXLaomcVFtOT2TMdd36iq+
LK9PHgq44E4LHDReCRr51sHrq4Ajk9pNwVFvMfZ2ERGOhhKxULutGHvYN+JcPBC9T5lhJGoe2d3o
2mmnutbx9Oq/zeJ/cI93RXYY00edfGfQesnoCOO6Uz18UjLD5ZTZ+0tRIeRuKywQio3akksGWkLp
arKOWrM1aod1jmcafXTIXQ/yjjwOc69YBdWzomyT0y5VX5Cyn7gAamviZtztpOo2rDKnSBssxlYx
miSc4wo3GpxT7mrSVsEEOnmRgsjWMVpv9dRG5BXEdymJG314C083bJsGB5jGEy7HO9bGIwVBNW+9
sFXavdbu46O6CK/iZ+2yeFDyp+RhFundh9f5pXJ7mnxbau5IN+fr2h2upKcDa9KicYrb0M3LRVFy
0wowMxx4zVYZdiDsTj7ES3usXdVamX2DqNZG/euO0n0bZVtfkmyx6xxxPbLrLadFfKjmFNNqfPHz
o3ytWYu0i52A60mf3bTXAd+tsc176UK8KQ/otIrJQT3CrQO/QC6Xw7F/VUaWCZtJV4aLLlmja6mc
1mNCxq/5Ys5jO+q9cWN69SHRnGiZn1yKg0Y8Lq+bJxwfQ9EjY2kVW0O9qYotvDlUh2S+kQLUq2iV
uuWLmtrJrcHuvG2vs2PyLuTOcMEMJ+ufcw5DdfkSfkS7gUgVZgK2fhvs4vvTPs9wAyXi6Uj+iuT+
9FbeW5zJEA4V88FGllelgc7PAdpGRqbyxCseszkn9pz/TW0BddFwXLbhKeqp0hhtyPsr3YyOwgOZ
nVvKGdgB4ncdk7/WkcR9VF8IemCfNniKcci9kwdX45Tj9ULnBEgihdIVxX5ZVIKtCo9S+dwmyQIH
14sEFTLXaUt66EmrDPnHr+P3/0At4/65C7OP/P+DIKyscjv7fwdh796z96l9T55/D4z9+pp/YrCa
9a+5hpFyVajOn2OwhvIvQmWqMiPpiIYSefiv0JikEWmV+T7URkMGUubi4H9CY+K/9Bl9wK0ReCmI
LmAgfxMb+8Vl+M+FCVcC6o+Bp0EqQpOOodHZxUnMkjYV8vHk3l2ibrLfnkL7ENqXvr0P7P3hfXm7
+Xh421z/Nkh/iIz9Apd91+rZFZEiwpOWduTtn0r77pjbN75d2g/84eV959vD/Of35eLx/nm/vdvv
nm8/rm+3b8fe/ulzcCv87mOc3Y3FVB6EKabzeX4niS9w8r7vp/X5iv91dM+u+vKgNrI29zO3H+6O
rK72093D3fblPeS3D/x8Im1s37xcXq0vn27Wvr2+sg/rq6v1bn91tXP2i93yar28utrMv1tsNovt
0/V+52yuN87j9d65vt5eHp3Nx/Z6vzm62+3HD59fmyOk3wzQuYMFyv7cEGZ9xcXTxcNxs7p4unza
PjwslzfbiwffXuyudovlZre4urq8uvQu54+4OV4ft9eL/Wb1w1jOY/XdZzmLquZhjthF+TWWL/O0
YSxfXm7eD759kzOak331fhMylti589t8/nX5fvPO8N4M82y+51/eF/bhMbA/nh/3H2+Pz8fA3jwf
mV2Phw9m1/H64+7jjesRP+6OH3clL8TDcbd7fH7bflwH9vHth/H9Rbj8rk9nEWqK+mRdA5Dout6F
u7pw5/96tr1Ye97SsR174fAHe+Wu3O8H8xfC4buGz6uZsVNOwtNwcukh0/D49rF9uUSFbL9cvfv2
1Z6xyuzd4+bu+fC8/+FJzm/Vd22z7v0eq2l61Y/NkU5zWy/1+1B88uNDSBCiKVq22bvvu/rLcuK8
OdyZsBJUIMZABvncnBaLbeLHEdaeRXkR9ru2VlZYfNud+lGy+/dK/DQNzxTjoL+/Urt7lUNAp26E
6XmMb/vhxm9vfOWn4N8f113SaNCpZuSWaJ3N5jiZMhEU5rwy3LzgJWxfhfbLy+F5d3h+POzfrkX7
7u2n1/kMefHv5ej3Rs+GAhJoaepIwhFMCly67g2D86m0Hbifg+esmpObmVup+QHpRAby8/MGMmNC
XpXAQrClnSMzR0FufaEtJw6Sfu0a0iwmNtPedxF/TK/fP+3ztnBw0VSIspgaAOI1z/lYVdc3Vd74
phtMRndR96Py3Km9fIXpcvoDM+2PTcG1YX8WIQqeh3HR0oQgRyOT+0czXWNYSxB8FLgD6smU3n7f
rfmV+H0Oz93CSIiBJGdLPff8WX4LbwI8ylq1MgxXbXLt0qKAZwGiM/khIv2nVnTeE0ghCgeLcyRQ
V1VDMFd+uJZGLdSpN4xlZkw/0R6/zMK5MyT3QIuRTCZteNaZQgtBy43UK8j1oHsB6en7fkp8BIya
cdrAnJS5mFAu6cL+11xos9ZrlGlc6/9+TOFiqTMBDBDSOZvIQEShxjmIqoiSSDewOtnu66lx/rIV
kBNAQDneySLZ83NiSa0FlZGdWsVt6yoEwj/Jdt4XwfJvWyGPDikeFBHZVgRbn+eH30ddH6BOdodS
JOxiZZQkBpb/w67xZcabsMRkXmZE4hBOz40v9RqLaK3TBzfrJWsTlJLltI1CXsgPfwLEy/Mn/jTj
z9o6Ozkh6MHn3aStsYpsJYhRZBlOWRNgbk/ryKCYW0jvc9QzZWc4/lSsmGfcfHRPGlrqIHtqCIeF
NkzPik6oQZS9SOkGG2bx7RD95UIAnddSOD8ryO1JMhtngx9IVt/6TdO6reBT/Wzm+XBEXYTUTqQK
p1t8/6j/+BDgpeJMxNHAOl9NRelE0a3MwOD6niMQVB4UMyBCH1XZD4/7y3IwP4JfAg1eVIzSzg7p
cWOmiZIrg3tCIn8R4+26A6Ft/PCCnB+RwR+x1ACvFukLzgPzp/htaePmSwF9qQ5uOJdv6VHYe0nf
yVTzUxuHIktbfz9+X2YWBHVuVLNagRsPeLyzo09IFTg7FSVUEkkejaB6dlE9WG/qnpRkc19to7vx
MO2D5+kjPFib06Jy+x8OQL9cG36f3Ocf4azP/VAmQtLzEfI75Vq8Mi7Vff6hL/2NciRs1B9Mirxu
xQNhj3Jdr5RL5Ub9Yak/H/XzT3C2BneBogatQBLKLyPbbLJV5auerJHHKA3v+wE/n0YzjBzsJ1ge
CzTbF9CzEFFk26BMdaWOTJJkTtV1RVH7ww+t/KEZ3FtYEhRmKvvK2Zj6SFGlAkWjqwbp2iwLIlGd
9GBisG4HVIJllUSYcRMUt4rUL4dGtVvr1iDFHBQn2RbgfBjmVrPKh6n3WioepWCbVP0qVWs3FS4o
3iHyguifaiwlerYCMmz1S9M/StLjoCHJK9bSiNOo+CbzAKkpNpS5TrpZGP3gxOFb3hRP7NcenBr5
L7cxhldHLKOivMFyDXLm2fsTqVYyneguNp3WyxD7lA8g4f1hdM9WYxrhBIeOjNUfPdm59WQk6W0j
y2PvguoQva7qjkaSD39l18Fa9qsRTgdQ0fQ5tvG5J4M+VrWg1r2rNRlqEsrV7KSBffL3XWG8AHtB
uiU2c3bw1q1eOxly1LtxUis7XDBGBwic+cMqM6+Nv7/hc18kwinIm8DCYgz7uS9UbWHUUXa9O8Qw
N5o+sa4tJWouhhJEWu4T847HQf7BB+f8YvWrUXxIGD+grSxunxs9+WlOLTZToavNfGOgHSwzWQmd
KREE0a5LMlWwbmIXMID097MQqAJn/BmyhePP2bPTlFTIKDpgVGHCuE0lnNyx1//OXfDfM4S1BJA7
nZyvTZ87qJhjKE6VQMVB6hteBCFmI7HH/yRcOF8c53HE/AQioUxfTOtsHKne6aq8Tns3AsELg6Eg
NzHK/qHrR3MTo6yliHhIvVrPZP6JIi3qPq8frSFZqV1PZgCRth0l6U3RG4tQ/cl+/Ndh7nxuoYrj
NsB9QJaMs7nly+0Qt+yWiGlrX3ZOTZW9aINUXFZhPq9F8emKEq1sNXEb5hqPMvdYI/RHPgA9GJnC
JGd/eetiwCzZ0liJOEvzqc4Oa5Ua6YUpta1r9K26ogLfsDkoBF7S9j+9vvO3+tx5VgYws7N09Je5
8+cpoBWmP9eNtRRTmJItn2RKTcIxXnV6gQ9bkYW7SRFXwSBfFSLJz+/XjvnBf2ocAB3QOWSz/Gee
6J8bb6pTZWJHWrqUjk0+BeEJ+0JldIm8pOKkkhbfN/dlHjLPMU+ELcpFiUbPtjRRSnQlGcXChXZx
mQjNQ6GAdzoZ41NSU/z/fWNfFg98krAvBpzHryiCz0570D+yoTKNGNalgZ0mqPELuD/tWgezcFUb
5HHTvE+Wp8g3ve9b/rJW/mp5PpEwvLx6Zy0nApLDqrZiV4dQZctCsata8HJTETxVVrHK8sz/4Tl+
OSvQIkdoqtEBd3P5OxtYFPUDcXWdhaqsUF+MfkIFZZ643/fr7PHNRiiKzqbMS6Hw49y7K9VaKQE9
V7iwwDVll5phUl/pmOkozuBzsl/mUISKH/aAsylKo7jpMGPmNmdHlLNXMcO/JjNxFHWNoqhfw6SJ
lyl7Tm63WqA8f9/Bs2Gc26JAas5dsNeo7KifX4eOa8EJAljqYm4nHU/U5N2EU1r83cP61coMXVRk
7HtUAiCfW6GstqFEcIZUAItbTqRAnyuAHX87bswHC1NMA6NFiVXs7NXGss7X84lx04o2Nb1UqbN7
WRyLxGursv7h9H1+ASDoIRILYCNjlmGQbJ5NQKjqbVJ2EXICA0OMtVGoREIyX8FF0Kw0zAXEMdRQ
iWXlOOmXRV9lj1NhorYotXaMFomU5Y0jw3kIntIqqV4EP86idzMTqouc8px+EWSgFCmbDGX0WcPJ
1OttN8k1wowotn6IYn+ZBhy7MYpC4S0Ro5rLAj7d4IQa0EoVwCQRm4DyqYkQx0mK+x/eprNVAlQv
rRA4suCoE586P4L6fl7mApxbp+vL7Eo22/CpFMzuUQoxdbd9C6Ex2TL95i+nOA/KJC/G/CNLJp0f
qcreouqg4EEpU2ShExMzOyVbu/q+lS8rBcp5Nk7WHNFgUfpyJh0RqY8wrFzLKhHSpGozZG7Pdcl0
GrEUniQCC9rfnbaZgnN9x2yfKzKiX3rWMHbNpGWpS7gR3FBkQfoIh/yHl/dMez87MnIMpiZAlukf
8YSzNSIG5X/qLER55TCZdmYG/r43o9gRgc1spN4srstkkh0/CH2Pwvdg0ZgwhaCuDEujrP3VZCEo
+H60v8zX+SNhxMVPme3mi4Wr2ahhGgWpayUc2UKAL14kIB78b7TCGRXw+Xxg+GU4+ltcY8BWIE1L
WokqLbw2gyA49AAAf9i1/9QXlsY5dKKKoP7PhleoTSFTKhSS8ECnbdgCM5RDGFB/3xdOOzLOWrwF
nI0/v+FxkONBWVBIPvZd5JlDD3jFEP7ONfrfU4W1EL+c2ccXI8/PrUxCN5acWRPWKyn5yAHDwVOa
MTXfd+bLQsLjNxkrngzRJi6zn5vhTFALzdxMUufCUYiw/8nCqXQlSkkBIpjxGhrGTzeXL9vy3KjK
0Xg21Jo9Sj83OoUNMAPOA65JYakrxYO4UmNBcKaoSm++79/XKcECwvmYsxy9ZJZ/birWtFqTrSFw
iRRzDZPAIO2iKUE+/307X7vEXABcLnGUVzU2zc/t9NRHi3VOkDmDb/RQ9Fw5SuQooQx3Smtk5f37
5r4+NmyuOJlyl9a4ZJ53K5EqveYoQnNYmG8qVgkN8tVoZYAXTwj0xz5eiTza5d82O68WePGQ55nR
+/PS/dtrHI1ZpAgjBeFYYpb9QpdqoVxqpQDTosWByZZYsyhQT9Pqh6jy/Ob+dtdg4ZynDLMRAD9b
36/U/G8ND5XUNYMYCKyU/Wkb5Ea6jg0/Wk7U5lN7PJZLIYmFfSkpOJqlWf9Dv79uScSTqNiCNjYn
784zCihWqiFJBIpUxDAEY2RNQeql8EIgGMDmHNxCNjvphyn1derSKDaG+ElZ3LvPDabNTsxTVUe0
ddJMYSG0iAn7KBp+aOXrxKUVxlemugwvsPOV2YqaqCYueHKGqpv6XRVmRAObABkMyCkm1g8bwZfm
OFHOlg3kZ+Z1zThb1oAhqFprTiAF+klctml0lygiROkSxfb3c/VLS8wTdoFfV1NmzXlLZCQtpWpl
E+7cQBWJnsCq6aT4iNrL975v6uy2OJ/GZF4GnhG3NkM+v0HpIf8LsqrhBEAk7gyLavGj3iZCONpR
rIj+BTdajOybqPFTy1a6KRv+9sDOpWOOzxDq5TsZ8tmwJjWgR1lB6Kf0bEdCAbzHtihwvstLU/3b
i87cFtYbpHj4IZ+LpAA4RGluptTCR22xgR+VX8hq+NN98Q+Pj6pag0irxGb7pVwxGrssFYjswckV
43IhgF5IFz5xVkTSkm/8FLL72tz8FiD6wh6VJKV4Fggd1IqcNTuIE7V6t41iuXZOM43ZSNV/XA6o
rPbf88O/V63f2fZ/bIp7Ni6sc0DNUD4von6sZEEyNvRMKEVEulqpPo4llAmvbGXhh8P0l0UEbDB3
q/9qbP773xZOKYQ6qDaoTv0eBkghZ73dgI78YX38U5cIhbOnk5jntZv//rdWWKhGeZQ7gOUpHCkn
airjyofFDHbU1H7y6vljYyxaBps6N/tfMrPfGgPwT3a6ZfwC5UTJUpOICxHuE2WN+vRDv76s+xrR
AzY8XZuD/eTlPvdrOo11JEc0JRltfQwm8C+TGYubNkxGt8qz9IfX+A9Pi2iFSNxJpm5YOzd0aq2u
UsK8VpG+N8ZNl4ooaI2/tLTmaDn3Cj8bFixid19CprVk4cEbxSpAWxVPmSiR12kb/WRB9Me+EH+f
rSaU+Xr/eezggMnAboGKpcYM5agphZB6RMzfL71/eEIYzxPlYfGlcPr8ssi3nmo1Q4EuwAB84wkW
i1b3EfKUc1GlnGFX832Df5h9ZNZwJZztk4mGny0UxcmvBML76DOErIaIN9XwKXoikO8EuklVft+a
wSB9Ovdg7zFjBqgMl1grzmP8YZcYWunTmjZQQaBHQUM9R9dbF35fRG6lW5ddT43o941y9Z178ald
mAZcvtlTZA5b1nkUEqjSJE+wQcnfz+gy6VT2q0YJmx1yHrjrcqGVFLfItfCoZHlyIeppT+wde4JF
KkyR4cGGqgzbyJvwyo+AsNi1Kg2IzSJKgtpKM3unVfz0Oi5OpWLj3DTUTqNXSuJxjGsKpyvV4PrE
q6DZGvjerVkIeBf7pg83q9B1jQCeMMi3cqnVjymuECFa86IA2khBiecb0wklTaOqrypffBEX6gR4
UzEo/0tMwwpc1S9iMpKt0XRecMrHmxRU8LoKZoVFrvn5RoxE4x17AWmdpdBPlnEJgl4LR5/4oXKy
qO6qtegSKUuaUeXWJ6tK6GFTN6Wov+QqwSx4+YSK7aaO811dVOCBA2COhjdWhgwiMIr8x/IkYlGq
+TV9qsVI2Y4gvpNNf8Kf2w27ziycYozy+zjoIM7pOA/fcCGk0L1rTgm0RDJMWI1K0lWbF9HoxiPb
vU1EKnyAL1FPNhHEfPSkaajffEnIIxuUa3xjmYkyrrOsMe8rYcqOKJpUaqJDQb3plDy8H6Boh9u2
0I3ciToDRFVZo91IqC+ybFkqgGTKp2bobJEqiINWT9GDD/Q7c5ogN9tFqdcmqYBIGxrSyNKExD8V
+oup1tNyaTT+CUxSovRUlA9wgW11KvqVIBfVYJuBCovQ14PwES5r8KgIpUDBIlU82lqITd7jFv3D
O84K7Y6zMIM21lV+IWrlADZLnHzQzD3GlgqkqOdIVCksjX3fSJ2G+6fiJHVoxDYW2M0L8F+NarIw
Vu/hnVfP/VhT/31q9KeSzLaxzTsw9RSQG+UB660eGiPMdskWzaa+8k8CBfqyeirBRtZjMSygmgF6
zItyilwDYwVz0dWFstbCKRDchhM0uXRRqagVjGnMUWKTwtq2SF9iTMgPFnSftzZIrPsgaSlvmQjw
bn2Qy09SAd+aTBqUpFJSXzHFMajOmXITFC9Bv3JhGJ24DkKVg5gedhQzgFFXSbcrLfDKLOjEy8aa
et2pwVDcmM1IJVOeWc2h7sLCcDjgmbqHtUXNlTHQk63CBPoIANmf3AHmk2jr/QlrAj3G5aRjhb/p
4KE+CKbY+oAT27GlfGXoCxtjzKZ3AiB6Cxk3itTj9ujDQSc7Sp1vF0wPCaHm3oP0Vi8teRRmrWls
ZJxU26JxelWd7tKkK7c+t8lwISiF+jYaXU6hpwTpaoX3donrzwClu+LsBkXUOo0D0MvKuhKgXrUb
kXDSPdGkSYO+qggXZZ7oT0IWDc0a7UK2FU+Yq7ijrjTHEGC26tWnxl/HUxlFVODBHHKGRGxjT0Dd
0617mROFB4I2uaiNTntPdHO40stsgosZdZUM+kpsKXVKm0p0ZXlKbqBnBXdCp6pYptQyLyV+L9i7
N2mjO00Smk+TNJR7DHv0mQKQ+hTft0OuzYC6dNMpA1CAohZGaxEqMguVgpFFZDf6Cc5xmHcZ1cAE
ExA7cg5h7LROe8FapKc0K5qGOzYh3Vi29di1FGML2eBJ8AsnW5ZTSHKDGUcHeQxM0e1bTbtppa6e
3EIZKe4amqrd11OKh0Gn1lnsFLLhq+CcBErLVF56CSbYRM60T0tJdM2yqbaGGPhvYaOZKbVHQfPY
1nV9mJTCP+ZZJjzJXMQ/Jj0qWTXwjCECJ1EHzcSJ44WY1NXohOopew/DkkqxKp+S4LIEGYckYJrh
bWmKHqQpIv+16MP0o2Bqje7AobxbSSN+J/YQ6Bb9bro7uZkrsEF/JXZUD9GNWtb6Mwf4MvSUNu33
ZP+ljxN2updCZGmUvI5j/tyXvNR2G9cKBkt5Maxabp0FSIU4eQqSshcRt1jG0gejqruhUuYpdcRh
+6qcVAjsBWCzF7RKg+hZjPeFFuXgbDs1ZdbqqKk9HRdocXEaqrkQ0J/tDEzB6uOlnIbdEbdf4UhW
Vngexanfz8mBpz4/dewRqSLdZZ2ZtiRSw5ZMhj4FVKmGA/HRQBvIgqhTSa4xiQNqVbO0feUw1dz0
Q8tk04E6X4thpL4GAW5w9tBTmWhbCYVOUBRHlsboxE6iSanM1pxRHy+YdZBRYt9S5c79+HRXTqKV
idspC9mHl00Tp0dFbE5wRMdaydwCKGTkgJ+mZg2Uy1unZKf1MDT1a1DFp8QBKg8tGIiSDGmtkpsb
NjadYlIFWFZVS8Od3ynRY5HoReUp7ER4Pfha+gHoV3/CUSDpPDzHK5BurVrADVWE7kmK/y9157Fk
tw5s2X95c76gAUlw0JPjTXkjlWrCkFQlEPQEHciv73WiX0SbiB70sKf3ytU5JJC5c+deGoiDddxo
z3u13ngyDYnNcc5SbRbPbBwvzWz4dAjBlfQcBRkqq+S8SQZHE7SN2TbduB0nH2mkYvxRZpY1thbG
LRvOa1pkRKFZy1dqVtVd5mzpwPratoYXRTHrH9ZINTC74pXI6rXw+FsTPfnZQRAIPm8538MfqVzD
5RQ54/jqO5j59srJwLykOOwIYonI0t6kc6qCTQAx8TOQHT+FkVnTHLuFCLYt8JKk4dAV8mffp5LH
QGXJLaF/4gcQeGRBXeupGoheVCzb1V0yvluSX7+gPcSGuEnpBXwsfWK3ST7Lv+Vc+z+7zsZXMS35
J8qUeXR6tf61c9P+dTJPGRBl00SeQZam3pF7P7/vaicdt23eFsRqL1n2kApNCeQDnFwOLOFpNqV1
lLssCxCBWDChdXeTcdqQSmAm3dERjfNnHEr/Tzt4DfvMhWGr3O2s5NApxU8XVzHQgqFMlyMhrDPP
Ya9SLI1lYTM4LNSV5NRQ8BFgh5g+6L9+UoiY7JyucA7F1DTNr4T+S+8c7pdmB8osfNVhQHDuGiq2
P5fMC4ttoPnsj0M9qW+YLAZ36yqd9UCyaPVB2clGEw1CuR77oeCN8VZGW3dx2uiU+Jg14rXrbufh
2IzAs2wgWoenWZq/+QTK5cCMsVy3XEvkKGRVvrBKoysnv0wosGJnZ0xwVGccozHCRF+GF4RE4mL6
Mnfz69grXQEuMXOejVvt3Bgqsm08Zy/moY4/bFepN3L/zbxFPjUFPI2WPcYzMw5n/SEd00WPAzO3
9dxCrQOaVJf4QAs9Ul0AhZN+eXVINHT249gM2dFO7lI8Z0E2XVTuLANRoa7jXoA6KEJcqrBgbzqj
yCRs2jhFua0YYZZ7ol1HtnnHIV+O8yg1DkCGZEm6d1ztql02tZO+iIItlV9qhbZhTwxauvaGk0kX
AsCLseoh2iwUfhwnYnwtqW/Gq52yRTwHA/eku9GYbcyePzvICcFUc8LeMQuY2zmcZEJe6xSIl4CS
J93OzOjy16ZVpnqXs1+QEejFbqF+xqO0xG7GAL0+8tqShc17MpaayzOkZeBXhvLci27qNjWRMi4t
AY4hMoErlsED7lHCEPzChBuKtIpkEi6D8KBjrssjkJq5ePM6vri7EWJddIl1Dy49b4bUJXBdx9O7
5xXr+iQyFMD2rErbYsib8eTrmFzzOJu+ZXrDEeS6netDFziVizEcjsqP2O91+dhhLq72sVFjuO6i
NkzdC81wkBymUfX6c2iZf5O0SMKyIKBWjKy/h4syP5pZVMTGj5gP3iTJr+O2rFMwRJkB2HWvwcSK
bmMVwd2bSTXNR0/yS0aVkHlELaarodKLwltDBuGYj6G1ir+Yr0+f23Z0KKeIEe48cA350D+0bj1x
uLLgUXYEKVbTer3hEKN/iZss5T6weeD/jurayHviTYfppZVlSCSEAbxC1dh30w92KeLb9T9X5fJz
8YapHjZxPKaGWADILGw2OnkDQ6LMDC1fopvhyy1kQak2MOpHkQizhybHubetm6A8N5Oe1rOfO6HP
neX11bLLnK4uD+RYF/ld0pN6z2JLHk9PHgBiQ90kxl8A+JrlMQBtIzeBMe74xSJHWO9lCKbLQrtY
dzKeRbcT0lT9RpVr8sKQyKv3waJv+TALhuB9B+umPo5d5vlqI4b4FlUjQuMeVmss6+SetjLb5ybt
Wkq6bp3if2kTe+mD7R3Ku2lZWSUHZj7f8CMLce4DVKiXyq/iYDf4q3WuuANYsXCrwAWb4Yicrf4u
n/y3gS+xJtx8qTyWtvPa/UOSn4hOcafmgPT1YYib49rZpnwGT+QZ0rj6obovcpnqe2i2uIcW1y+m
/eDMa/uKlm+7X6MThMU1nNp8eJ9FUxMMVWT0b5sy68hyTfDo67MaC845HcyBcxhm0/6D9tJ/kB9O
zk3qmDE+R0tIfqyr/DA/kWCvXpIkuzHWBMO7becGM+ALpyuarW4VW2wjmveFkWwwbJNqpI1CSXO8
px7+4LLxfDga2Nq15cip5zTajRHVEf+FH/FcDg1va7kozU2f5Cz5M1LIiXxoCNf/Y5eiTp4KXH/p
H00yVnbJ6SzlleReWfy0BaLGVefuUt9lQe+HDxP/8PXBEf4831dNH9J9JqUZ6z01rSi3IsO1eWpd
y/Pfz62InrIKgrbZkFUcxNR2QHt+hGPmtJ9r3tlvbecQrBlJr4l8ATHIyXWjMFQgeCr3EkuzcnBR
A8nlfcyCpvu3KBcKwUkP4OqeIresfngTj8vejm76JNqaXl0TNbofW+LLD3xg+T/FK0W0UJPL4JDV
8KI2cTaMGspLIa+lC4mQbH+X9r0MEnFJiYFNNgVR9HdRaIhuGPpa1vuO4Fiyg93a/zfMUEN2CAzc
DH3Rdn/DSUkasf6GywNJRUxbVBIV0URFSrx33yiCZGyIy853FPlL3dqQXTDa8t0L/GwlKVyKaiu7
DtyACAdxt+SqIVx1Iibk2N/2nSBWFOV47B1eHkwjsZ/tDWywfyuB1RMQiPY4Ru1014yeLDdtko2f
3M3VvFm9Oe2JyS5JWrBFXlzjWhu9GzVRwXvtt5ADAZz8CXrIr6cmv73nxu0MNVseJzCASmfZaVa2
3vhGUBEoG1KykUv0uiycfbPNu2X6G81e9GVhoJUkt9j1pR2qBY3N9br72ATEVhGpHP4cTD6GtMuY
/zpYCCtxWr7+3aXItAfQ4FYe6Snr9sE4bksCgXatq0hb0stXHPf4XalOUhgTThQSNrFW4Z2fpPO6
TexIdkro5tMrCgmp/iL3zGspg1XsKlC2djt77fhjdYIS0+2MuXc3Y6D7ZQgSJRxiBhJC5lvRdxsv
aN1/na1J3bEeM4vtMrvDesodD9nVMXn7zRdXEoCyOETrsGqmPmVYOggDwswg1xKRf3i6Ig099gcu
TxCT9Sco2gJszOQs6caPJufXTOSxQ7ZEU3jeaQhH39svgaIKyWkSCQLsa8/bTBbiFrEYvUDBrpv2
TwxwrtqlTppBX7Ik0fq6p4dtxg9vJqV8q+nX+QcHDoV5Rsvwzh4fhBgiv0OgwrXgyU1spN9cbYg4
GQYhw62/TP+yGoGHPIlibY9JrsSXCVSdgX2r5scgtTgYIypj1Es5EE+DGDleFxF6X06Yk8Y+J/H4
5s0Yy2yxBNQXHXLfqRzdZN2GY9V6Fzg1Wb1LZtV81UMREz3TGP0B0Dku6Hco+ndO7q41VbxYmn1m
kulXSjBwV9ApUG8Ije9YTmxVlH58JaQ7aAEqwoPbqMBDO+NgGWiAq6T5ZX3PNFuROi3DE10q+rNg
IIukqKqIxKnZ4bD1LFUtiSNKko0v5hAx0yyz2bKSpCPCwZf0y44d5/mUCnKIiyx3aIVCGTxRDFHN
ljK18Fgnt//utOVvFk2lqq2W3NuY4gyuheEGujkXYnbkJqo0RB/TpvqfU41+uA1lHn7YItH9Lq1G
YOmiGGeojI2HQNx1k8kepinVxT7lSJvvtSxLTp9KQt0rTOtTdxVte0et2GXbrJqkt83dfv0pgo5J
bLyYkYRzDj2azGHsxp1iqUve1CVYUWM6Z6Q50b2ekpBZ6lUYw2obaUD972UFtLKNp9bT5FkOGVXF
EPQEnDBcI+Lane26zVBaUGRCUb62QDGrB8fJZLGHUaE/eRiJsyGIO/d2EU3RMQARMJ6nLhqcvUTo
rzk4qCHwp3rK38VNW6njnDTtuk9TCXV27IWm3XHjGsruYNsbkKWrM664mGxLWSdIFqM1AFq9uPEe
ElORuNSpwcCSG/ySrF9GaSSUOEYPuzgZomDTFCIzJyetRXIeGyf8HvXg0LlnCFU70FLqZR58+5pU
1QUZqmt3/PF4Gjt4LKyJJqYkhG8MF3/nTl5l9q2fTMRhjo1Jd34npnQnizUivzpc9L9qAo4Fvm0N
snPJgh3pq3Qrk301KSmf0KzCm2zUB/EDnA06FGyB7res0pI+n3Lx2lauJTFvHdIRFAqV424I/Oll
GMnw5PUww9YwJb4rQIOFm8opxwfWWtExHOgCDLgIMgKa1qqdN2teH1Sv99xvfJ9nQbq/yNiHSJ00
C5JQFmBL2pKfXpZH7Vl+t81rUtqh96KEe00c2o0BkuzsJABAGksWyl4BL2nF5d64f71UR3LjoMxk
53UeSnvUTD/IIJrq9tHWqAD3DH1d4mTUuBB34E/JNV/Z0b5WMwX5lubXhWA6hBUZNgTNU+3IXr7L
NnG4/qinSEDEsTeoFwYbWfVk6DYedEz1v4uFg1KULs3f1omhI1ZDV/5Lum59C5lSrZux7gMPbU2X
d7qYPHxXVtxW7cPsA0WPxeYCOvIpTmWoudD4kNGUlv7RjuNKxE69UCABeyuuZig7MoRkRNkLzuXC
ybl+dCG7bBuAtKxKU+PN0xFJ1YFnEYxk99jEIFw5s8n+hz/u/yn55rH9rl8H8/093P9u/89km/8t
g/zx/+OYaEaa//c0HCLJVVNqzBXfXAzDcv76b//BtfU/U6KT/7wtyro3Z9p/ZUHP3/3w3/5Dxv+J
ifG2U+x7tziEiKnzf6VEh7cQ8yQkK5wumOR7hpP/lYQjvP/kdcTugo8NixRWvv+nIBxGgP/bBDDm
b8cCfls9w3sIz929TSb/lyl7Ojgg2ty4us9EhiM1FgMRTdb4VUmVX/TzfV9UsBjoZTs4Mj8soTpk
EGvckXQxkr2Fd/TR2f2OMpY5HqMWMRLMxjL/8TtQ1L+LJG3cE6AxEf0myWRmhNJhjDnkql/XS18v
7fhU5mFRM0oUZtf7BoIMeQLp0eW2xsy9wJlSm7Y1nvcENo5RAuy4qIeG6ei38ib95SFd6FvfD+38
FAHrru6cRJQvkLoi9xxnK3weVRf984AS8aOoS6LUFy6ZBtJVHlQKuPTYnxwnDQEKFE5FAOJYJXHg
UY71lb5HUQtPUQQYBp5NwjwEaThCoTB2zNUrU2ngDpt56ORX1MJk9nNvoqgrGc9sgNJMBJ9lc7VP
J69EJ2UgV9/3ZTWS4DmFTcD9CTusOK1zEEdXoEHuujfUUsMHAB8/fkAs1NnZN2HTn5TX+v0Xid2t
OjPAqYjfGufyU60tPKBCO/Oj15DOwCg3i/X7GnfNriJOCclEtsvfSMz9cQx7e/SqYa7xYPrijQoy
7g6yUpCPRVmeIRlAuJAqbDUKrC1qf5uns5Ox4JYqB0G/JdsNZEXNNnwxhMNGVf1ab/Q6+zC9Ii0p
0HtpuoTBSr4+qGEEr0jbmwR3DLPyiWso87S7R8pZbiHTSzTie9OgG9KNs5rJHJp6JcHM9vxLn3Hc
telFDFPJ7luHZSa2OQmicxPjhPdR/opSMbX2Y1uIbr/UnjO+ViAll+MoY1oIRluAWJ5C2armgVNd
3B4Wiq4QsSuoRrLssGivBA72sp+Hh1JWXvGzC4B20uykybCTeKnlSWZRlrgnFC8pvyaVFuI8J7ld
QnJAi3bZsCDHQNvLgW0ACKeb3EGwH2bSzuRwt3rTLH55PAnkPQDDBJJTG6qtw2Sh3JLZ7GkEi3oq
/OBdzKNL5CMtfrRLUq60TTgxej7DyZuzp9iD58jTXzCDpveqwg4Lr/LspwjgiMLhsfP4OowVUXVL
Lad+n0QqVbt0EsBbZ3e18SmheMNXYEk139uQGn0zuLXWJ5DJLXq3BZVcbAJ2Db0PVr7qfpOOWF27
rcdPzoSm7KGacm2WIr93YwMybg8DRi646RHLskuEkEIXhswrSobvobAm3qm6zddmWxZUUcFORJaj
YJPRmCc/k8lNaDoBj+vlO86Ylf0ZYjEbzoiGABtvk5siV9x83YS5iKkFenwrAdpIwgkTKhwK1CiN
7zOWNFkaKJPUbw5tdYObXjRDk6a5jE5MmUt9bqvwNVq1tEdLSR18Mhuz5hQk/SAxe/ZB9JZWCIN4
zoaI3q9KpvJ9gkwXbpKa9nNfQh8etpIi6CV1Q5LxBBJodUKkJNclDcC9XRO/COmKllATrBo4cfKk
mKzw2eey/VKWVEIXg5YDaiyjnqD/d8S2r9eiIxVdiDemNpK3h+kMEZPapdZZaCyDj0g2CwdjqE13
HBeY9x9zEt1cm5OLJDin7fIRoTjrY2e12711zUK6B0R3Ztvd2IiPqplK9hA8exYFo4drWlTjXY+u
er8EfbHezSFfqslxN/A4aRUeowZxkNGg5zKYSjw9vax6aj46pdYHrAP1xku65Mq+zvTYJ41BKAdb
9CjAZd78EixT6FrbaDt6qLJZ2zYHCEcOkrIz/KKPJd5Ye0FCDq+Jg9M8R/LLrQoGWA2/d+MCKdwJ
YFYXunZSdttbJeS16WO3kjayARGpfsglVoQXlsTw49vq9tquxfPszdV3AfbzI/V0MG6qUCztAcKp
hau6GlBF+C1kAF/Mb+GBZRZK20IHLUnRNOG9yLPmT+EU7kdhIRhuwQGDZ9X0ja8+84X7iH3SjTt0
S3vGG91hkSiFu0AlH2+jsUJPcgDKzsDtgtXFie5Txx2bx2jQ42vjJT4C59y7/FFh8LIEXXZIfVCb
Y1YYRpZ1W9XHpanI73RR+Z9cZs3sT/ORLE785qrBk7COKpfHL1P4PXM8m0zijdO/K99hUh0BsBl+
Lt1c/FDhZEhvtikjqqTUhIQo0d53rbf8qhjanue46B6Vi6E8VTPVuvKyFzuUzqXUo7qDB8X5I6bm
CrnYpK9CTM51UStvZOTwgajQoHJC+S7Pc+rdxB8WCSBi1+F6denuf4FLIyt6FMlT6o2g39hkv6e0
Xi6mgLmUMSx5rDyeSTnEKblbS2eusidhIOr6/n1aRub9Brkb33C29efQv0ZieEW/8HnI0Dl3KFEe
AAIWvTcdl9hej8blWVZmMzN9/Yqcls0WmuK1V8Wzifv8tQAGfsI4Q9Zv4BBOPd4mV8BO5QcW5fKX
v0AZcpG3vpHB9AVnk/qF1YvMzZHpLc6N5ZrOU4uFcy7PAhF8O8dKX2QMBVEH3g1C4UMkd+NybHaL
NiQ96yl+idZ1FNsu6qAbxTgKejNCRIhHzo1C2Py3yKVgrtIQQ+FWxkmI9xx5Qks3eYV5mj8ypMwZ
rSNzzvnancZ6ISZ8WIt37UwNtG98T0xJk4doLnksEWl+pxDsEDx8UmKTyJ03xVQkH77KIXJmyntg
9784dwXVkxjWYJc0QfKQdplkeLx8F2VJynI6xM+DEuI4epCw2sonoD92k2fjJsVLil6/XTHMlZvJ
d4JHPETVQ6m7bNfW5VOnxbKhkgUOQQ+GDuSQzOlN9WWs4+Q0FVl95TB2dgFQw+PUCPcAGbyFcp4t
15xNC5CyVSevSZPpk42n+K330C0Kt4/urKhi1lXS6qcPBuqC3YzwsJSt7mYtnkTttfu2CtdD1Ajx
U61DfftAldr2pA1vMUm9Nc36sFhBrmy+sv3SIJXeRwkl6UDYU+615S7AlhsO098sXdwjo6T0EJc5
DFavE5vOkBlQuOrvMA35m2Q74aC5Vk95lZect4u/xwPES5Z1F+xU7l07oBYkQfW0rLM+9zG5o63O
H+KgGk6dA59hlWl77OO5ucPFcwP/Zrdk865T+olnIgCdgZ29PGI1ioKnJi/MgxhT9c2CaP4ZNGPz
ElcwaftmaNj9zpa7PLUIPxhMreWwk3GOjTqrvurVMz86ZNWjG4qED999qml5+Ylt/yp97eBqLKPd
UItDJNfsdLPOIEWRv1ytc7yF91t9BmswR7uGyfG81YPIn5RMMx87iRieW2rCuyCNwmuzjvDt+YgA
eKxmH3YlFiiw1pMkM9kkV7hp67mGL0ngbfRO3Zs/Db12ub3GMjsFNr0hMTqxXKt2xFk0TM29gNIG
GY8ndhs4BICA/pqCh2GwuDCsTjeqwVWk5uyf40TDcQ087h01L+ErGw4Zo+fJcX6PLEJdUwaUDyZo
sLjBeB8P3K8ElUdF8zdbwMhgw6y2ZWe6dx5ruTVWMilZoOTUi5fsmCamtEMY7GYb+w99lPf71RIv
P1jV3DchtVtIOXRscqG+/Zv2rgskyo3xYWdgvCGKHR8bLsaJqjDEfKOykv+bjdBsM838oi30z6mf
ZyrsJD3AkK/vEQlPxvpEN9WiPzuZkx7AHfZwrQPECHcN7Y5ImZQOhMZi45Ci+KmmLj0wPr0Jn5wx
dpr8X/Bwp7Pb19wdEauOyo/rfwxKHwrymaBeLua+qsthl8VmufpirA4SE+3VW7tHhpLeSxsCxRNl
EZ+rZJUfUda/11knD+xwAdnLMFlsVummu86p7xpKr7MKGNS5mEuOKFP1NnJS8ZqtMjsmUT+9eqL7
GIsq3ACETm+BYPkBuZEDx2J5gqRc7/rMBlhrK/OiVF6ewu4m8fUFzUKZ9w9dR24h8nOKEzsJm+0M
lvLMtoK791UyXfqWfB1cLPZjnIfPLsnKKzOf6JKpKuIlr38NsHCpCtlCSQguKDcSW+K8C2zsomOt
7SGPJnk3IPlfMw0hb/Kgr7RNSkx8wUPs5/5rkcj2rdbgEBXMyw+O388au+4RFQ1ob0Rt43hy16G8
bKOBGc4YIVqOEGxwF6/7aBHNy9K08a4hdfZgAiLEbZQWT15SkeSNv/NejJnYUQxg3bDtK5s1bCwH
YrmEQ0WWtLn1v5UQ/8oALAYmswyTHdYSZl7wJ6bewyTLNR5bYtyphzfYqMGBqS7MrzXLTKchD9bT
wgbVHiNjSMvhY25hXJ4+zHM9gaup8pQF5pBYkXJiTmhWkoNKzJl4qGJTbsNB/XZj297Ldi7O+NDm
fVAm3StdvrdVlBm3x3quaI1ALdhseQ5Q+55VI53XoQnEcQWmeR3cvuQXB4zOHc7SbZma9x5f3+9k
nNtn3dAn0qHSIidr1WzlEjq/BgTEQ14yS+6xUb22cVps4XSOr6Jf/vYiUfPGb4sJKaFriNDUEWvs
aq75sIxbPJamIfs7UfalXNv4xOGan9nmqt9pdqdfi1zcpzTtwmshWjIwkd8f+yzKL0tDEVJipNhx
OlRH5pfjQzzXWHhy+1PQF/xMGp194sjAYWK9eM+rCciEKwZPa19eVgY7z00zvjVwuj1T4BmfcntN
XNv9LqJpvXDNENXmtuIXY8B6X+qkfVRTY3+0vCw/2ylIaDkMVV2WjeOV4uBH13jeXod9eQ/3MrvD
YzL9jjIKArmwgwdl8H6KxXRslkhdo9WSVO7SaLN0XFwCsi73SxU+VzYXABGG4mArfzmoFA4S1r/o
gw7F3jPOwbMY9IE5DpzDl9aVyz1C+9uaQBBYQ5+zE//yVltwwsmQXW3kiLshNeo8Fi1qRzPKXUrA
zq5VQbpLau+BGX66z+L1nRWlbj/UyueUQk7QZnjkwJ6/VxMhWmLnhv6rSAMIgJFvW2KdNtD9vHNs
hydRjhiYsAX+0Jmu9l57u1SixO7ydOj3Wo7dEWN289Yk0XMeDN42q3119hdqZFwHckssakVav58Q
3J5694mHlayZ6esd1x2fTBx3cEbyENQNG5XVNvNMBHBTdeYsCQ8/LknwEJMtwyvLKIAYj9+dm6qT
kqx7pXwTGz+folNutDlB6oZ50kEpA4Fcn7nPxyte9+V5TWL9zMjIXDs4fhAeAkOhkYUXfvj6UvWt
xAnXdhSe/lvY9sE+cceL9ooYyqQ7viUDQ0s5a+dt7fvqxXUtqN8CwE6oOvE5F8u6rduy2+k6da7M
vPuYgPVInzomCI99mU5HE7dfhviIa+rUy94L23iDbyn4LuIguFHqi3QTIRBeysrMQDkp2nZNnKk9
omVysLyL1xsOnWpzFB++XNvf5dpBhpC+5+3QbfrjkkfdkzEtTBPaICLH4uLGotBCnWIFg1ohfP5x
4zUk298J93VYR5Q3w7SL9AzWs1vMdHEpom/GcnY6lyjZ0rrWF2jQ488qN+02oA556glePJIAYY6k
cqQ/uJLxLQVR8TsPmCCn60zMNFkN1PJNfgXq6Z0mN8Whp29hiZLlBcrkLMMlNNAwhnV5xxxhuoo5
co+oWR7UoNW5zF5+3y5i2tfYcmGAYVGofV232CDK9TuMcKNvmfLqU79asetG9QsthQ3+FYzqbSaJ
03BIqidttQfbIhuBTWGG3UVB+NtkrXcnCVY4dLalh27WAHxownvLSKz+WHJvuXfbsTj5xnWAonfD
UwiB+35Zat5UW0POrZcaWnYmqJvD6XMRGesWDEWYbwxyebTx6v9kdQMAtJ81b0LTJjIsL819Cd0O
Dq8OH7slIK7NswDExqn6wkfhpwzwqmDX9XBFaunYlz6XX0SFrXeVXeeznyHL4NPwx2NckYHDJA3Q
hNTh5tbe30cG6smSJNOBICz2hJUjcVLMZFVsMADLPVvEzjOaKTqYH83PYb7o12xC80F1Do+4KdaH
Iasjvc0rF79yFDC+7JXL7uY6XB3flS/ZuNq7pIjabRlDmZ07gGttMmHYJP0jPgw1tyHGyHYb0bcf
bDsl2ypqbgy4PPo0g8UBkQP89ouViS5LKNx8foBzNqq9gv6USRnq/EhE6TC/e+BpGQsFgUOWhxzT
nRmz9JnRybJ3hmwF65TcZM4iTDzupMCRXw0bCu1N20WbQNCBGAxwN8N6geq6YDRkD4A1sN0UeuE+
win9igxvuxOLuCCxeH3Lvczd8ujj8tytfjWcVZ4pmqPM7P0K898Bh3z/J6qiW/1sR++30w/ZW7QU
LABw08zvWU87K/xGHqPFQgP2gOO5YcsWiAB7DLguQvxJbehSKVTYe1W3/J5V6T+MM/Wmv5BA2TvS
vhLwVO4rsZbfDXT5L1d7gn9G7H1CjXRub830LKI2uZt4iT0ad4xEMsrCH6qhU89Z6Xh0O6KHMdGo
cxQ5yOOjQDD23N5hL3cNjvmYmYPqI7Opm/5Zlk18EDyd9KkhAaURnrUo9T+J1sHnpyk6JuXWP/vJ
AhaGSb+t8Jpuh269K4RLfxIw0B7a4KvI8/lEafstNdsiOTmkqEZ/JYZ3zRcOij423s23LsDjed3G
L+b1kOWFC/xrJXkpT/1LARL8wCSYAHQHb32+jNE25cPQo/whLAe65XKlZmmfhW4urb5dFKXz7LdA
OShe36YIEtNi/yjl/OqbgMppXcNfVd59qazAn1VKjwokbw++8KvHxWuBpAg+ccqIjr0Ywm82SzC8
On2C8yFpZLmd0wJGmJMrNhUGWt6ooK+KqvbfUHrlzzXXJz/k0CQla9plI6LOVGVAIButafvJxcAC
Enq/l47jgsY8PHJsv1qBHhFEhiWDNr1fh4460CUP+2z74llP4KiLZZA8ye6HqZX90WXBsDNuFN0E
82wbGZQO46z6ycxZe6fCML2PZBDtO0+8oKG/d5BPDq3jvIcLWOhUdvchfpEd75PeJfjnnpxcXiHQ
2wdkG5bHBL2oHaf7Iu7Lv/goMJDFLNnEOYoC1G7aIHjc51bRkfoLMX7CzrjcbFm9EKMiPz3Gp0g+
CZVb0/RnW9j+M5h8SKGp79Nqhyo+k2X0GhQmuq5L0Z9d080HQbN3YrfGQUJZ/AMjk+QpUh5Qr7hK
Cb8s4sc6TOYdFVb/4oYjHLg2n18awUs5YzzfZEINP9IcrwmtUPkTbzSHrGCxAIvtjLoWVl4A4ei2
8oRX2ew73+9P7lLlG9um8zFv+9ssWLE2ojPxKT0E1mYBCMSwGrHBq50/PZLAcxQ75K9WPMBjgozW
uG3/pESFs1kt+b1Mw/mNZSzneEOyw40MNCoaey8HB0/g7TzPTqr77+yd2XLb2JamX6Wj7pGBeYjo
qgsSnClqtiTfIGTZwjwDG8PT1wc5Tx+TVImdfd1xMpzpk2ltAtzD2v/6Bye66eygXRCyXq0jrscP
NKLyVQFgt200K1w3jklGNe4Sm1QBDPbyeN+Ztb+CygVhMh9TqBWpt6+Sbtyi74m3OF6Ev0bbeqd5
Qzxp4lk1zHxMkG0FrUsvSdFdD3Wct9eaSynsvEdyUEFqo5LgqyEg+0kZq+7BIiqRyDDJcHY1dEHu
EoKVIAaFnDGI4i4qDONKJMaAeaPXEaCVjpPsrVfkORUy3Ak9KkxqO6maqTRrrmiCAbqkmX1IYkP1
F0VIoCi8kRer0fJbDhI8tns7QdbDqbLQe1AkWfTA3HVr3ciazeaAl1k283wncrOsuMoqclk9uT3o
anzvGbmH/M1TdgASHibhJNuv4zgPD+C6wdwq2/ChKYZmWSXWyCYmQY/R7FIsrBZ0faZl4UMomvvW
S9LrPHSaAw9CfVQrHrV2AnUp9g3QzXRIck79IV+JsIWs2yT51RSzviZ9ixs8faorW6TZjdMg81cD
CcQTyKO/i/RwnInGLmdW1om11HrWnq5LSgXYaiCzTvBDGtrXLC7jZqZqQfUNYCry5/gZBtcNejLX
UGuxLQqOQihNWMDCqM3W8ZhWbGSF44449bmVapBiBPg7S5Quuq08MZFtqITWdqne5oXSvZWYcRwG
4UigZxgLo9Em1NRAvkZv6ceIgGPD9Q5n34AiyXKS29Kk71sYWAoYVPtjbIkbpjpRs1xWh36hjkHX
3QoGArypqhQKwxh1uLIDaKgEZ42aVxS3NJXTu6j0qf/RE2gPXOxNfZ+lufk0QHSswnnpiyyf1xyb
CklbvRHOkXI1zVvaYG4AgtLRg7HhTYvlCDHHeM7KNqMnO1R6uY5CBDGuj+NCvTDaUH1T0tihSduo
nrjRYcAVs8BT7yrdVhF0pFbnL/tc6YplbwhyKJ3QaGQkdFkXkbzbAiZ1qnZXQwzJl7XU5I95xQkP
UpmXLr5J2Q2duGyZ96a/lWiD+ZuwxM5sYtmZg4tow/7e6hK2EvTW+X3WdkwYk2J6+qKf2sY3rqpR
sregY+0tWyb4gkIGDrpMtSS/qkzuIZQEb5bh3BI6bv0YaA7Bj+oQB2X2TcVEmikZlC63ptdxF6Ym
Kk1P9oa9ko8FvXCl1h4kFaH1cvRodhRJpbd7I/HyX3mmd7eyMFj1ghtbt5E8y7hF5KA/h0GnyZs2
KqLbiAssCVrIVKasADuwF6OTi4PeIR3cygBMzgMimQpUJ2BveNV0iTiwrvXqeqE7GdRDE8/fG/Zf
rq9Jr/ESWxC0gKNbj4tDHTS4/pRR2t5b5WiYy8jSZfEYOHUlQTCGJvPWSDqG9JjCEuKFjwFXlDp/
V4WvR2tT572OkJquBSzkVexRmq2R0GUvA4fX0oxjotXSxiC3Dj41Oo+uDXNa7qEAOZXEQ2hKxpIX
pu6w2a5IS+vA/BL1p96xoU9bolE5HQrkoFzbUmkcDK4Km77p2h+UvPEc4uDUZa4TV+/ixlU5G7h0
x9Wypru3ysdOXmelPl7lyL8QR8LFlYU2vDscBPep6sAQhVZgPtrY/N3GFNVvsjnqD2PX2U9y6eUL
Rwotc4ZwucTrQg/2rWqm24J+9VtuFM1yiDJobGardSusqPI5rXcMVWmwlXsc0pE/+CXI7wxyYXFl
YfX6U9RluhbInB/irn7ClpTNVCu3Rl6mAS26unyAJAcTMin6d1BP2a0hyrNfqeoLLvGvflHnu9BU
FEILjYbcP1vcDF4AzhP6VLvs0PI8Dig2UQQBCVeduZU9Ya/KSdbVCarelFk0tyuR3w74Ca8Dycyv
Sr9nCkv9oLgpJAvXVKAtqFQGV/i7KZvUUp6SPlC/lzCPf0AhJzFayoOHXgwmjD3S3HD6qmdlBjkd
sqe3tsYoRrKDKoHezD1lN+KAIbG6FZwEvuJwtK+wKqGL1UJE32mhZq+Z/dZ9mzXyo4mM+tbOW/Mp
zwaO2TDTcozyiwTPPsIzFmGZ23O2KPkAa2ZiiObiyS6QbftV0F/J+Mq40B7yK6y1HtmRUArAN9y2
Kf1Zot24s6pxadEz1LKYm46j0pRpOggbwNMjqnmSxpHLIiS+h41nzAcx3nml/LMf4PFjHAvogMKi
2mby2HJFM2CTe6GyMKZArBGIYs7azWCFAMSVdN1msiLvamBRN7Yte13LZrCJEwMtQ65BYR/ZvOY9
m+63uPPGJZKFt9FX2TLYHJHHClO9C1GNQSsEqhksSPY+cqx2Km2mRRcnhzKHDGCaQbGRfe2DPEux
73eaSf8lCK4qBc0xwNIPyL8mZWiEYjWxq37uN4LmLuxxN0+Nes3yUte0qo15OhXxCRPxukVpezfY
nrMIivrW102CyLW2/RYkSfje5L1iz6EjVT8d0atXTVHmP/Cq1u47tgAIuo7ygK5FvMNT6N9LJ7fW
KMLUqcV3p2ttuStkr99LKsvM8dU7X1Wg17fGY4imilNBpvxD2hJ7DuF/JP3Zakn+Hp8hXGFZWVzT
iipdCdnfTJO0GBnhqN5F0VDd9En/NsTBq7A0QLdEdXA1TuIH7EvypdDq8gbccjJ5qSguvFrZ+/ZI
01cvTG/n9D2ZmqWea8sJhZ2hp6t2IefnulIzm6A8q6Yb3NML6PsO4oOuUYFoebCL/eh5sutT5lBE
mm9xnoA867HxwNRAwUFoiDOzTXMd++wY0I35SGK09i38MUA/Q13a2agvYL84C1keEegI5K6sJwe7
BJVb+dVkBXlTptEKeX3lDprcvTLrJXekQruPchEvGgfGSdDxZ+3A69ZGTvmhtI3+2tMzWJtaTX0l
ekXFsz4r7n0pDu5pFXUPiEXUTVh7xM82ggqhjDGAMPScXEEC+dSnnFbCOkqcZ7n2UHx5jr6rckjb
UuwHv6iWwWOxwYoVxPQsf2JAsQ34mespQcFeiJppD8PbWzVxtckV1ux+5GVc95I/1ntYOObSD2Gv
LutQkI4Yh0gA6LNiQ9HSrqrH8p7Z4r3gTyHxcE2gXVc4RgDn6SqNe0kLTG4+SbtGg2BtlNIfZ7GE
Akgyx2heaBFGHCYqwG9pMwRbzA9Im8YqdRUXfr2osd66mnR3V5kiDG9V0W5BDlHKmbKNLUTEIQV1
h0AVCxhBJvdI/8cVqiz127GEubGkQ0IoqmmN+0SNUDMoaHXFshlNLXyJZNDsgD2rDzskl6HSvKd2
a5qYnMJumnVDUka3pvDV5sqsS+PBymHlkUIwtgrfEpca+Zve2Z59q1iDr+0lk0NxHdDcFbB9U3R+
SNcbZ+i3ud8b0kOnhYZ91cawjnY61hvC1aSE9N4qDtLmRzOounQNlyzxb2nldt2iKXW9eRt0R8TQ
wEJ8nJ9HCfOOiqgFJ4PwBMYZYVsqqgwxzatTyEqM60EneQuavvRhk3hcG1Sw29aYJLtDAayhizJ1
TakeD5kKp1y2MWoIAZfvwWNGkkGhFhKPkA0HmTW/DuwanvHgpU7pNqgMZr1T+OhVUmvptWTAilB2
YH7r3n2jquvM7MAU4eEYSryPaJW/gyVV3y2TrCZDMhJCQHwVb+YsGvpfIBTDTywzlG0jO+arULTG
2nZpXiQ3+cBla5lJItK3fV4y53C1UH8WIZ55RY7UxIIZRcvGayBzerEkr1KjG97NgOtSj1ya7XpI
K0SE+JMai572ESHHtqEsG5s7Ueq3xdrgLOkXKaIsjsKWdsNdI3vqu92bYlMpMdefHhs2FJDV4AFR
QMQkh04HZrs1irFvMHjA/xdeOf6Jw7URFjmygzSKVHUf9F2oPrelgoffvMcPMvwJ6RPNMtqTCHnA
gxSbeXKdCkX2IcVpg9WWN+jxB4nQ+ERPYHIldtlahybEMmKLPWjsLH1MBCixkYC0d7payFoEvVA2
oPzDE/GB/IPWgxW3sIIwXw1+nzxZlYoncFO0PcFcltcdgLS7WuIKlRakV2sw2k3P/04jQbxk+WhF
buejKZ9pDigSCSqWR6MZ1bye+k9sjkn8VNdcvnD5rpO10w/4KTdcG/N1JxwFXCGTLDxi5CT3OTMl
TfObhbDzSlxHXVLFD3CINOx+osIT0m87xX9E0b4K3/Dtz9+br+nZXxG5p/He8mKoQj9o6v/6+EF4
oLmvzevRb8DFIUDftr+q4Q6HlqT5r//92y1t+i//b//l3zTqh6H49Z//8UbGVzP9NDbR7IhhbUJk
/oKU/Zr8DMWv+uyP/E4oJYV0igDFyJu2jQb6it3Ub1K2pf5l4g8MwxrbNhrof5Cyrb/gqWr472sa
nsr4cvKH/mZlS/JfWB0aMn/SwO0Xl2vV+Se87GOjQYz9UGMxikN0jEXkw6nPWjjgo2vWjexSaTjm
XU49Nod9hggiIVDXqqpwpzj7P17QJ3Z1k0/Xv62gGNPGWEu1gbttbv84xZ4QwTFPzWB70hUvs9hV
EpoGQ6ZeMnWzPh0G59TJj0xVzA/r5D/45opXpFraBbJL4sFMtbSF5q1r9qZ60Q6IlF7y+ClO1qik
aKaW46J0EJjO5Zie3WzwN+WjRKKNtTWTQyG5Xj5vmnlDvrhCi2Zu67RrcNBnl+Va7XJHoIJNKBYV
LDFm9l45YMFi5YtO7CbabjUzlZkWzKEaRa/xT+3VyVcGFgDSQlbdGop66g5vw1uJkx6hGP5SD8TM
VN1w3FnOPoP6jSFA31F3uUW8sASgietdcNE8mwd8J5NZOhIAk+1SnVzR/nhZXcVpjiOq7JYqvSg5
HhdB5/i7KBJ3sZFEKGN8ZHWjefvPp4JuKZgJMriJge/xsMgcDcT7DCvD8l9yS+D+79TFBfuxj4CM
0xmH8RgPpplTZMCJ656o1YEMLLp0gbURlVvifZOtgvoK7RXR62+6OSvIMTKr1zT7VicHxbhO85SA
86XN9B9gsM/RA+kbBc7r3O5vKucpxv4jk68tdatYlL3XIeln3YiNSfcyaI94U80s8eK3hz7+IbIL
6+fTx7FlAit4deq0io7fGsYaVp9auGj49lwxr2F7zCFiLAN/3w0yQqgcc5VmZZgJWjYy63JnZnQ3
xLnMLWYyJEV71RbXBA0F5S4ZXw1UeQEiNd1NrH5e1dwp90lVL4pug01mQOpIdHB0F0PDGSxSmkk4
kUJO4xRrN1/PhmNvut8bA+kjMnshkxDXzOPnQqjhQdFGpZigWMDnZFwC6PdcBj0sWFrBain1C/Ne
Ofal+z2mQ9cM9aJFWpl58i41FLQ087FQ8HX1yglfkzD2DoGhw1YuOENLOFZh3K5zh+2wLbRgZY+W
+/VjT5P8ZHbqlm6apoH9/hQvcfzYOQijVWXYpLSwseajutfqaoHZ0ls3NPI/8p/8eFzdtqbEk6k2
4hg5HkuXrFaG8YRdQQjNqW8xIbMsCFc5NKlOFsuvn2z6aadPRg4UaVBMVC7v0xb9x64yFFqO4pmB
1Ebb5xE2DpDYhlmqGiUQR/Uttqx5FNf0Ju0LS/6TzZ/z08ITDDtr/CknMdIfI/c9hi9lY/CIEZ4B
nd5Eq0GY/uLr5/tkFA52nCgthSwZ5FLHo8CDUzOdZ3SDBpy8zUrgfF0bLsyPD2f2k9eIQy7hfYaM
ikv+OOn+eBi8i/JMa+lboxVY2DSZ4A0FC61VHHaZBmUrnptSDBuyp98sNd2FTfqTswFLdYscQZvD
mv3m+ClHpwPXhFHkcked2sivZQM1Rh4ElPJ6GHDNCl1m8IVRP9kMDIXqQLHx5JXV08oEjAx6Gi6B
MPf6eBWoCOURbGLM+mrSBgek9Yp/ZI35sTYMAu4Qnao0/OVTx94PtXXX00yMcjojOn02bnTe5JGX
KvNCotVGSIV/4cv9ZPEjsMMyZVLH8b8TVVzhYR3RiH5wU+XaqDDF8LGVQNeTvw+2dmG6fjoWDN5p
3bMYzenf/zGPPL0LpDhmLFoay24IpUXeNzlOkGOBAkC5sAQ/G42RZIKriOpRrWnn/XO0BvF5wgRx
4/YRa4aOHnROV2SgJzkq+oXX+NlK5B1S6Zn8xUZ6PBiW2D3dPu5MagjRldz5bm4kMFi+Xu/nj6TK
mvWRxkLCJV3f41Faf+x8Mhh5gbHQF0byXYj4x2DQZJxy4L4e62zvdGDr6DpG7YZuEgl4MjHC0tHa
roY76ugcf0h7unXb+sG8i+VvQ+3M5EoZN3UMA938W2/7+4b0SYGuTPXQ0YbD2Ca4oWpZlEvsbMfP
GQyIJWkyTAVG+DZW2WMdodLsoU26dQ6xRS4RSKjISrp0KXxQtmqsH6EAXFocZ3sAn8ORDUs1CK6g
Mj35VvFdMLO6wxaxG5ufKqtjUcj6avDiVaxCqcPHqr3w1j99dMpRCgFyq1C9nnzFUWmPaS9a2dVi
cLWJm9OVzq2JCASIkSQcK1RvwzbvsEMobaBl/T0TDijREF/6JNNIJ18C3HGD2x8mxKbunBwuMm6n
6P5hsMMwaRdh2kyKOGlLPhpMTdu4nhAGUArNXjpy8gDKKi2EbG8NJ8CURgQXis6zQ4ALJ5dEmqSa
rLMfnxwCMnQVTHEiDO0An+iaBNNuPC+zwS27ykScEmzTInj/eg18JJ8cvwOQYUelZOFywG33ZCKq
vtmrGF4Orqzg0Ju+Cy4Ivv+cF79YMzOyJmeoKDwcD4JFbS4djD/Ngx4f5Pp7Ir617UaVvgfOIUTA
iArmNrw2tkm39jtI9/HcwooJOavxCxp8zxImJyq59wKUJbgcbHL/WzS8iAAw8raLr/r6Qmq78rH/
nT4bqmo6AapK8WyczLRRMpUI9Q3HTbXW5a3E7dMyfg72Ddnty6p+KTPovua1Nzzkyc6zubU+2PGO
rm8acIUxDlX3TYGZ7Je3OtyFsHk221VjPdtEunGtzVfIdgdnWRKnsUlxsxFugS1NykE293HVvfG7
RdVs8Jwhn8eLNom2Z2Zn7a3k/1STK6HutOI1z670bvnSx2sNWGsyU7rFXIDsE+25f0nUZds8ieA+
SQ5QYXAJcrhD4Qn7A6+BPnwWIwR92nL3o77BpA2QmMQt2PmdtxjuJkL3OJM7KMR4Lxo3TbVTMZEr
H3MHPJ559dC9RWhMwjscjEJ/hbecF7nqo0VPVL4JxgPlOFoiukL1uHAKF6Yo12xD20EIx9KlzpYZ
DDule7S8+7Kd29beEivKF8neTKUoBIPS2kEhtOW1eEHa10/eVbAhXD93xZuyxxzWbK/JtU7jzaDP
MChMpS06qAh9s3ITePEybDaj+JEGP/psMVgz6BzyuNarpZXim0FKrWLSx9BeZfOq3MRQJ1F/Crw8
d2WzVgzX0zf9RJ2+cMKfb5jcnqZMM6AlbEJOc0KxsyY60aJoCnIcTxQl2lESRlhJpk8CV3a8JRCL
X1ijZ9uUJZvUv6S32BqprCc3CvjOeVX1U43PP8zxvdZndoLe5etRCNr4ZBwqMxnnAE4m3NWOz6SJ
U1EiUxzcTlxDv0JPaaq3mjdDmjC+1ZBu5O9F9TC0d73+U9N/YcJCV2RtI29TcTWuCeqZ4aRiItnD
+NleIOBrwoXhrLqJ+Y2hSu2a9nOEXjprF0I8B7dTp+xO2mHnVtDTWAS3XFp0ddZSBu6avb+1rlK4
8/iC75qrxnARsub88HLurCBIHMp71ZpBLzQxQgzd1Jzlt0AKuYPud+UfRLIv2nWqLXHX2WjpLCOL
9000D3Z4nznabHgfl768oGunYgyUuyx6IPfZUNKWDpO5bDwV4xvKLMPb1cZcEa49HEJ0PDUqnueq
OhTBGjslVHK9uAcRsK1ZQ9erX7WjK7orEm1wGsKmOSiXur2t6xc6t82tNz7lyWOq9zOdVSaU7zb6
6Sbtto0C86cMaSK9wjvXi2utBg6DjViVNyLd5u3aotk5/Pz6Gz+rtbgzAmSDcbBFTn8//r6bvEms
Er2W22H/6xqheMODjOuNoe9IUfAu1I+fjaaQJYYBv2xz5ziZXaqZ6aKGN4TFItJ9HRSvK7ECtuBj
uRlK4a+f7fxGB+QLFmU72GCwYp2T2riK6wmdHwZkephcYu+cocOBPQyXFI0OM8+MrR61VDyn7XoP
a8C4cPxMb+/k8KFMppblxsP7/YBF/ijOI6vIgzbmefsR8/k4CWGkkdx1YdV+Ngq9EfBlimV4MKeP
iSmTHdsltJTc/hlCI8P5XFy6hH/y1fHDNdWEjz99cyfnqEp4h6bDV3RTy1gmk0ElUifkFQom95Y9
qhe+u/NCaBoLsAgNqgGwcVKWRWU+2Q4S7V7lJtQtaevIwGgeaUONkbkeCaFzyw6KCxv76UPaCkUQ
LxGsAbSUfzpeDZhHjaWB5s7Vsu6FsA10qfaVOv4o61C68ICnFw+GYhiVupuUWgcV0PFQkegzHxr4
ZA/ntFccrwUO8winnceph6x6WxFWrqVh6Pv1ojg9u6augM2j0RsgsIRPcTyuIsGLgrxaI7phpy0J
EJlhk2HSLEOEbnWuPBJ38PWQZ+vQVjgtHYPbDmU2V/+TCaoFMo4TwgJYNwo6tOR7omgiZnmAVC/F
ixGeQEw/cdW25aaXR+XC+jj/VnHeYWBwHapbLnrHjxwmErT22MmJSiyBWck7a3PKpmoAa2iwEP36
aU9nLg/LWuSQBqyilj4tDoCXTC+RosKV++saq3CcWLKZXdJGLxrSpHEt+N5k71+PefalqlxiAa80
vk+VttXJEyJKbUYK2cxFKYObp1qyJmG6uiU6h3lVtO9xmocXJvAHNPTn5kYmPKUPoAOXAIyNjJOZ
hIINq8LWS93cvhnDJb3bhezt7erRKrXrtpJmckHFCEOpgnzkDPMCPlC65ze0RcfuexwvR2kdVLNR
/h6IR9r4NJ+XIbwFo9i3+RW/Dnm0wHK4JLrNqlpEYFBab1rlkZ+BbIQfYCDbp7ZOphCApYSdueLt
x/zx65d7Nn14TtLjNAovkDlagcfTx0bgbuBNmrlDUd17XSXNy0JH29bnOAKaxaXIzbONAQyHmTO1
UYjDJMD9eLi+KwazD9IQEgLXQDhiFBAOtM9CXSRJ8o7rGwRYObwRmX7z9YN+OrLC8BS32gSXHY88
KpD4mrwkcyGKfwW90i0szFLnpQikFfmrS6ce57Cg1NG5MPD5G+aRAQRBzCkOzjKmWzXE27+MQrqU
8mqQfURxocVla2icOeZ9Fzb5s2aEzbvlvSr6hL2cx1gmRgdTuRnJjElqGlW1W1UwodK63xidORzy
ul9mDlZwNMp81yRg00V+d2H1fEDjx6sHKJR+KGgzn4VmzPHL1grc79Kq710NukSKVZMswSV8VATV
qCohtwkXMszItaz4D0Kie0qHNdzoQb3Kkg0TfszbpSfHMFQXQwz1CpMsFRkh0haoaSyQ7J50kLnd
LGXzxik3XOy5hyLAbRUPYgkUl2jpla80X9SavX/6lUWo4EZRAXDgSDUm37pw2SAFo+LBgJrB9h4/
GvsuLEUu7NCffSXG9O2zj9CkpJdw/DZEpNh+igwOGPqAVSA8QyNtdgkXEXRBBFpk8gy3BMOtfOM2
b2qkP0YQXPhKzjbuqVkOjQAgFf803M2OP4PsGSGKJK4Cikik2YitVW9LswJvbMxmEboOi9GXll8v
ufOZz0ls2Ib60RdmHz0eM7GhXTUV5pljM7otbvCA33BCfR1YRJdnXw9GE4MfdzTpNKAuwGIoEgzL
KXU8XJe1aCClrnHlW+0tv2Nvkb/hgWIOi9i/RQ3hDQt+K71liEVoZ1Zu3u4FoA+pIzFO7aRBzeTH
cedvSHYmMT3Fx8f4ya9t/9Q611B0onJlK0tJxTycbKBGe53k1kwhaa4aQKybAlsFvKGrRabe5cNL
r6/jYMC6FoiciTdP5TkXI36FbopWCflu1M70cl4TQBzg9w8gA/qwMNS5Vbp25lrtelIEOtDz1lK4
qoEygiUS+dJYedFcw+6IqttDkzHLbrTr8QZ/0ck4+8F6wi4aBkIQzwdprWRrPVo5+kr3f2Y2osMV
2PN4cLjSiTn9D0At9d7E499cI19NnENhLKtqWUXzpppF8qaol42yymRE+YcCsynolQ7SnhX/JwYN
2CiM6mpoNnjiGZMF8DL6XkfXmr9VXgjOkPFW3auH/rl7T3fmd3Ul7bNfGK6J2Fj4xjUOM92wz3EP
b8Uyxph8eMPgoojfwvQ2RViqz5QbaGq+soWdJoWuKc+dn8HVeGGHPjsapokz+QY6MmUrXbjjiSMl
Cuwob2Ti1APTwClQY1uAOloNh6XXgu0UCzAPLdV3cZkyNxcm7qfzlu4Gk3dCy09B2tDIeySrSuMa
crbIKwIkACu7Qawk5K18Wwa9HIEMEJovBAGRXop+PFumPL4JFQDMx9JtwPrjx1d44MisfKaaVG/T
IGhgpZKXAHN0RibohfPpbB+iLgfoMTib5Gk7OtkT7DCwGqtGrxfplb+uB+8KhH5ZIAKcaUPy6jdM
hmggoOPrl6xON7iTzYFxIQvZnIvkqZ1sDmkclhXk/MZNsd1eKUKd+BuwWnFY1Ffs2umOCI+JA6HM
4Q/0101iGuS8hFhlt5QqKWXaIk+C3diBA2Wt+guurb2lblNT5A8iWJKIAb4YNt688bLun+7eBA0D
mHOTIs5ShmR1/BWha1IFsT2lK6RyVxktoi7Ynh01Y1tja4zC4KmLLlzvp2/i+I0xpoo910SlMAhU
OB4TDadd4zhXUqaVOKwb/co0260o1R2NHMKW0ZhcmBvnExEOBVi2oyrk1dKuOB5ReJCqdQElCuCj
2SbSjwR3LLtrpUM3lA9fT4jzeTj1gqCRTdOQDOWTeRjmuaitsMrxzB70VSmDxuFJwj4jLaDFE5jt
OFvK4mz59bDnL5W5JyucwCSZAXUax4/o4LRvYtCBUFQVRHEj1oJuI68STx0Q5WPoFrXphal/Xn5o
TJgJ86QVTuvRPgE3MgPjcjLac2x8hTajBxSzi4BpmmPrbTIV/nFjJh1ecKmYNa1aYj2EvzWpxP94
m8UDdmJpcVd19LNAYhRQWCCUWurK2Cf3DWLU1MG2WQ/TOUmOeH8xhXszcHtjvP36rZ9PrOORT946
WrzWwuuGkS3X6m1vIZwQU/3asBZ+dOF1nx8mx2OdLJsC/NliO0vdupS+Dzb3/aDVoEH6M605jM1e
V6NyiSVvcGFc/Wy5Mi7bKlsBKBmMz+OZlYaIgYsWg3gf69V5O2CWHUmZf6GW/exNUtZzxeCggBV5
skT90YjIlFIzF/FwNg9lE3FEh2OcH6JMDC6RDT6Zuo4Oy4iJq1kfnr/HDxVBF3fGHF111CdvoRm/
I0xAIaR4Vx0nR+6Vi5yaOkgsa0Pn0V/TCt18PXU+QqqPt8HpIxhsgBomxzAbjz+CX9Gs5HDEaUR8
L4IJTidYh759lO3RW+PUUYlwl+O4N2t05VUfJHTYNAJwEvMwVFcILwfYmDNERR6SgatuRM1pB2kx
D4gDnOHCeGEXPd/Z+MAYzTDRuHrx2o4/cKsZkaZAi3WDSLouBIaovl4szSp2E3NYAld1M+w5lQsn
1NnE0OkvAwlBxgVyN04jb23JQ4FVR7E76XSXeBh+lzpSwHTriQA4+/9lMMwocKnmJg9Gc/yIuWcj
OKuDGLV+5XN6x/Q0YuWlLbCro2/79Qw4fzL4kdhbc3nDdPqMagxvSe4q3N7JEqp+VGWN6brtEBJv
uZmCH+M/H2xinFGLahOyf/JkXt2iDUVw6oJfrpEwrQwPQwesL9JZH5rvXw92dhgh27HoIlCPcd7q
p4XfIPWQ2tDRuphkAjpFhNmUjv06CSyV1BKbNOjMC7uUcmnMk8NIwhrMIk0udG0P7gNeDqu8MIlH
yFr5ua2VBcgFbexSWcaK2c+VoFr7gepsY0p38pmexpHLmdlL+g77eTwtNOu3T/z/yFs5Wz28E8gC
4DQ0jEz5lKjWD4jSgSMxgihs0iQSLblWmx9l7uE02w6uEwc3REgUF3aZ6Ws92mQg95AZrlNwMcvQ
qR5P6LQ3kQuqCRZzLKRNIo0/0Otfwv8/2qj/HsUGDdJMnJImMcE0kU/ZVDbcI19V8byMk6BYymEO
sTcAnpbT7hb9VPEDYe4tGjhlPUi4dbWO8rOO2+dBH3dBgHvTlNs0mey8svEWm45oq1mhaPd1hYrl
65l5fIj+/qTovSkSgOuY5ic3MpyAq86TgghU0rzSnPTQlB6uG7UfbQruuI72QrTBPjQH/cLXrxx/
E4ysAqGDqE+W9QhET+H0IPP1lnYQayJs1hH69hnyhnVVJgkRcZW6kmFF1waMYk/xw8XQB4sQO8h8
kxlV9d3vxm9fv4iT7sLH5zEd8JPpWIc7aZwcuH0kdZaMs7SLOYrpaqUGyYSgRataOHW6IAuGzK3G
eYZ5I89SnC0vrNfj5fr38IBGOuoOquRTBmXotbIQEcOLGlYDAuYHCVPOUZJvEOWhnxZSf2HE4wX4
rxG5pZF2oWtnF7Wix6mPpsLktkhylGyM1k2ozYkYxjCPCLR1KXBLQbP/e8b9f/HRf2B9+Mecm8RN
f4uWDq8poqWr1+QVY+/XY/ERf+S3+EhRnL9oVdKrZMv4wLD/JT5ynL848amJNGALJEQT7f3vRAjr
r6kMgDsN/seuw3/yf8RH8l8fX6zj4IANO86eeq3/El7d/N6s0Gz9j9u1cbxxTnc4DPmncoe/s1yn
w/uPHnSsj9hKiKJe6e1YrG0DeHH0sehKSKhb//Fa/h76f2VteoMreFP/5398NhRvALoV/HoVeszx
UJgaZNwYonrVaK2+JvvrWelleTGoKMq/Hul490PpxUPR86K+MTQFAdcEGP3xUEGckIMS+/VK1kcH
VKYZVjb52AtLsuplDnZxB2mx3CeiKp6TVo8fvx7+tOr+PT67DV1UXZ+Oo+Pxx7Q2VJj89coqpf5+
JFh4ieNNtMQ30HskvDpajUSNvxEDEG2tto53pTxoM7xKcvfCJzneDP5+E5QogOd0rJVT5LwULXmQ
Kl8vpyYGNQ3pEbdYedFuC8wUrkoK2Xkwi2AXeEp1cPDou8q8ILjzOrlF1DkEMNZQlz7E5ENSDzf0
LZsu/zYYsbUWXe5cff15pynw7wP24+NaFt1uaio+8BmPyejDJI76sVk5Q4Wvriqw+iRXAYVmRPxN
bsXDw9cDfjInLYuTinYs3Rb19NIXxgRENjhJw8rBljdTbcBSTzfxT2wuFfjq8cn4++HA8h0biZU9
4YXHs2JwIHfIbcWswEigBkfIok0uy6JxsS5Kny3LyhYmVuGT9FRJ8carRvsezySCG9JRy65j1Rbk
azhklINZm/7TmCHmkBRPcRZGIPCUUrRG35pRTFtHw9B5IQ89UYgRNsrAyFE84hwBwSW9MMnO3yFw
EpEybCE8HEXY8XORPi38gaiqVVzj14y7gZjrEaCIN5Ig+PXXdXyaTq+Qoch3hYoEF1k3TsqaWhIO
jJmc+REK6dDqWN1NPjZi5tW2dR2YxESRtWxc2E4+eUCDng/fG/oAwC71+AGD/+bsvHrjRtYw/YsI
kCwWwy3JTgq2JEtON4QteZhDMZO/fh9698JqedXwOWcGGGAwrq5ihS+8YenRQ3eJW8wVXcGswFwY
F0Dcno0h3b8/wTd7ZMPXIhJIgOlAEBBnE6xalEb6fmwPy6xPV90sEUVA3uHCF/vbKHTSqKOZDjWI
8xpyU3XWMFeuOlTopT56GC0ecWRb+gtf6ywW5HMBrOAQb9ks2AoKV68XrsWlIcuUTtengz52EtgT
vyxehxllItrxu1zG5iVCis4KEQ6ykU/MkWf2CVXQzFrA4uS32RBT6EGKH8F8ZKvBEL+/3r9R9K9u
nO0ZdWBGuexdF6z565/oLagArLUBDFlTzQ4GQHVqps76ieelPK64v/prMhM32locliMNR1bVOeau
OYX2MBhXJdp0V2tVq+u+jt3r93/d+XUI/wUdfRdsmrXVjM4JVEY5tSguYlerWaseZG33UI8NuqIc
9X41tQvb/M2ztQ3nEpDQZjcBipzXOb2hx11Ol9VhqtOdYzQyGMXwZI3l5zZfAGkMMX4GIFVKk/bW
agBrlffvT/j8pP3+BZRApO5SLiLFev01bNR5daXs6jD2dbnrvKU85AlKE9yBxuH9of6ytjwynDFq
5QB1z5tG6B2lDblMeUhtiVqN1PwERUG8KwFBK+VcWNvzd5jgH6Ah1t0bdp8PeXb3Q/+vnAz39IPh
ZIBZLW0uKRUb9NWJy9Udkq7uEQMEIXaZ2Yz/w+B0dfmiEkNpqICvV9V14VL0blMchJVr5GUNToKZ
M5pXZomoI5CwLqjpn/2Y7NXTL1w15zc2EwcGtBHM2Vskh2dXQLxQftENVWBs7Mpbw07y/ehq48cm
BnULF2n5nGZme2EbvRmURg/1Js/koYVlKc62EQIpbqwEfdVsMsbjyKber2wrTk71CxdEiMHIkCy7
9zfUm0/MoA6dMYsjCzHpnCYRFb1n5IluHuY+c2/a1k2PNJrM4yKd7LiUrnHIiip/niqtvEAL2abz
5x3G1fW75cM15hDmnaMhJ5V5a9O55iGfE9AinOAb2bfmhXbWX0axKBnyx0MMRiNEvN5FZjmSvbqJ
OLhxh1dj5RpIMs/qwir+/mPOJkNpnP+R/RC2niMfO3elaGBkguZtpPaTm62+hvFH6GDL1waW7PSr
ARfRI1LJzWlznb7u0NsL9BWaLq45xQc0PjC7fv/bvrmXoCabUMEIc2AIcoJfzx1JEqOsqLMf2lJ1
XI+InDRzG86QsE7vj/RmlbfYl8uet3/rqTvbLvsjdWkXG8GgNTEhWzr1dWHqCbyN5RIn+M3lBxuX
oBdPQY/DSfny9ShwSEdshBhFKFS5Oy91DnoKw6MdTOvYj4Cg/3FWtoHUF81x3hVKzudVEOIdla6r
VRwax8iPiPM6FKbAv78/ypsTyCgbW0tw/MDHndPIs7GKB8BDxaFf6/mlXg37RnVlrfuZa6dXqJ22
OGiaOpY1Boo97499nnLSzQFD+hsFuOHJz2NEwupxmhB9PshujJQ/9HjwhJkB4iqqBST+MpY5UQ+g
/dQsYgAwKGNcaA++/ajbS7ZdfFzZ0j1HKPVWt3LpGMUhJxK5d/tWBNj8lEHrIhg6DZN5odT35pZl
ysDkmC3CKWyobSv/sVXTxna10q2LQ5miTxZBPUHUNrE/YZlc7Iss945Ys/bH99f5zUn8PejGRNvq
FZDgXg9qOViwCxwjD4vbyVAXzSh50YZCBqLW1IUVPSseIsZyNtpZOL7BIG1Rd7j/RF6tgnntjJcB
n4eg15rmc207pXGFn8nyjQC4XYLJRhb8hBlbfmHWbz+tSfYB/8IGlA2nfvv3fyz1mCCDSsgwHZqN
uZ+7XiBRAIYfgjKRltcX7uA3dxDCD6QGNg0U0i0etLPRhI5XWt9MhygdnD0S/w7dGjxP3v+Sb7ID
ADMWBxakO3VKGK5naVWF5Y+WWdp46GFpjBgyGN7eapbx5+wSjKOQ5OSUIDATxsS7ctNwoqv+I1+r
6NrqLO3JNFInQ5RwdTZMWE768P7ve7sKJLNEh9AMIKGi9PN6FdqhQI4w6cqDWbDULiyK/ZhN2oWX
5c0hIpcVpDIw3SkJwEd5PYqlMJ9A8Lk89C6l8qEGApet5hJam2xy39qfsbk0Loz5ZmbgaX8jCAy0
WCSgytdjzqqvpgoDjoNLJP81jWT1AY7zpezvr6MAYt1Qm1sp+mz98k4neTGX4RA1g3eSThTtIfjY
F2Kft+sHAZcUE+obvWXDOnsvuQkSzFb04WBrGJNrAhOsQVvMD63kyie66D+uKr9EhPvL1Ewdah/z
osJHa/31Aka8L41WUzXqkesJMdKir1UDcvrHDQjJnfcZKKZB65Ss4fUoBT6PGn/1hwaFV+UD8Adm
a2TOw/vDvLlRiRrpE9Gt49EEw352o05jjPdLPVbEAjTslgzwuvLkEJZ1rPbvD/V23WjImswITyOo
D+ddOqx358KMHHUAlgAuP5H2zq615/9hEM+hoA5BkXfibD5juxZuXNnqMI2YbrhLEt14cTReSM3/
NhWuB0J+pCwJKs7O0CSrJFm1SR1KFFlRB6TYi0uJuJDIvP029NDklrkBCZCcotdbIMnkqKaOAgBu
O+41RXVsLcjcPgxjqy5sg7cT+o1y2ij3QH/p1L8eytDEksRuVePFjlEYSnXz46Kt+oXwdluWV9E9
vfktLSO/t1i+86cloStPIQ0acBHP5ZGqjPacD2V0RTNwekjdarlwPbwJCWm9odWGxSgZmUFS8XpW
TowNo4lEAmdoLA9t1DoPaPVZiIHVRnelza53VTp2FmDwPlwIj95+u1dDv8nKzEVi5FhMaFw1yW7B
AivEENbYJd1cXLgp3q4qPAWQeKi5UTZ/sxltDLUlRlfcFI5d35hdiZNHMcy/DFRaj0iIjZew4m9v
XWkghoBMEg1+6CDbZvojHtGm2lwUxrsUT1b7ym6NzEXn3XN2AgeR6yyFyVPIMt29f7LPoUSg8LYO
KlwxegSwDM8vexW1EQKMyNuKVI2V301l8bXIq/G6zUevDbI4T75iVl65vm5zr4H+Fvm8pxMzPw6i
Ukkwe/H6gACnGvxq1St7F6VuHR9FCTvoblHa4u6tom67AIla+aNKFpAc78/hbdSzFQg3oT/Ai4AV
UA58tXR4hqCDPWfq2GuyRdK2iVERwssAu1NMYa9geIOoQ8mfBsCUA2DeJyjTfJbZGGmhPYLODxDG
Me2rfs1gQSOxCz3gwk88205ABijXbIIfBH8EnecwB3RbGtuKPHGyQTl2BzMrlkfcv+pfNk5pLyLO
iBWSKjNBHJtek4frkBug2udmAfNuZBMmDm6tGUiFmdE9bhqYRkRWBx29y+ViXlhQ8Rvy+fpO2biD
2zVM3cAFW/J6RdPIqpCAMqsDOB0bQYq8dcsdbg79iwIyApK/qZscJyeIWrtMm82vKo3nXxjBpT/R
DsfDxUGT0tpV+rT5QlQZDmaWymIKrtxfGRztcflAUWVM8W3onH6nF4nJjGwEwdGtlkUeSIzNrxux
eVgiyA7kuQXZhLS6m9enfJb5Lh8Ma7P105zP2YBstxnLL3rUOUvgYcWwLztX24PEikvftQqKHTJF
BwxhbhyCd9gficfcbdYCJfsVrGccmcB604aytY8flzmwIxykjG25TtYNWrzSOKqa8DlYGjO9Y+WH
h8ESUxdo+lo9d5WaTt5IVSpYvbZDnQAx//JexZU+7xCuBSNfERTf1WT0Q4g3d3xnGSWObNqgD+Ia
t4T1kOY5Ss/G2JRfp4Xavt+Oi2fA6h/beV9ndfKhAFTm+UwbUzbcqKLD2OUC/npizBATKhj0Wljh
Qg/jHyur7GYrkLYhwLslORbdkjS3LTrMMuBWyTfKmXJ/DE2rYyPsFD2I7TFuZLKzOoVmYNzikxFM
Vlx8G6yqv1buRBnOQk5xPcaYAn1cofN0+2GSIt57Jmr5TmJ2yJa4c/5ZZIP2Q1OF+IVHOOVgg5wd
nd++jw9rIeZh19IpnXwHZ/OnYiwzG8YJjmI7M+2hpEeOA7AFew37qxahtfufM1bCigIzXQf94GCw
jTpvPakfeuOtuvIFtq3PNmzGr8UM9GePGnSpDj2OJfqNvYwuMMwy9npUHlGFCsp29DbpvzFHG3hN
PWSIkb1pX6JlVQtS5pgcHOK5snD0nrD3CuO57z+2ZYdxbV5iK7TmAt2MPBOAZ3G4hS+gY4oY3Yz9
hJtQneJQHxp4Y2C7RFfcha4N7NUvdB0WzoxW8Scdv7zBR3neuMddFFaMmZXp7CNEsHw1lxzP+thL
5s21Vv+0GEA2d6kJGZr9X46fYl4PxB5K/KlRDuz7CWuFIm0Ds0m3xcWXDZA0+s0WDLO4fcFbUvve
6LX2khSVgydX9ETmiLTE7GZBSz1yZ1sj+vTdlKz3g1uxvTC9dGvf0mv7pmrXag+DKp9Cs6wHccTz
UD0Z7bRWLLrsMHBGZPVhgJ6LQTNCvQdLOvO61/TJ8/wscUmsiUQQERE0UD+1udFiz24szc0qMi/f
TXWSLTsCSWBUcwV0LpzSAcajoRcz+vhmZPu9Hi+bEdgSa/Ty63VFFgZ/0i4T2SM7LbvLY63uAp63
YfCbsaYQVZNa/sjbLKpC0bGrsK4xjO9zPTme36I/fgfIWxrB0umZHRjOlHI1xTK5BsA54uuYFkkc
WvnmrDUbboIOOvg00MSuwoHKS3L5lJhmL0K9MbSvXWQ2zx22rJA0dIQ0rbgcVDBJtM+RVi0RfBl4
PzdqFvrnjhs5CTthewCVbS4f+9nM0oNGOjmHgC/zo0I3tvpU2OuEEI6ZWmyTsYeqZYIMtw+j3YLX
NZBbt3dZDWDkkz2VKOBgRIgwilMNCnGHtTWeaiflMdYm0Qg/xphjV1TSHPcofVeTvwKP6cIO60ao
2Pq86qTh2LsDJJ1H/DEaOCg50vJ4S5tFJK84r8t0PdMg/2JibPYseN0cAMLS+emkuYdc1Gyvn9BF
QcLDy8b2i4XHNa5ICpAePKV51sBTivKXjoCAyZGIs3bv8TW1oJCQm3IU2ks67bJ9TpmFg0VvVuAI
0ZVU+YZlkcUu95SWYz2Tdcqfxbg+LmnaFMBPU5Q6xkRXa9iJskWCNhn0BmZpVaL+SHPva9GPk9jI
jXkcassU4xDrjLaz4903UfsZOn5oZGBrQINbFHdNMpZmMM44E/Wr1tjhjMhKDw1RYXc1UrW6npDo
t69wiuQJM91M2bf4FA41/h74bOyTNbGZgJsqcWzjJIo+1nNeVjtzqhyESiIu4kA02JH7DsYKHKFe
mFebrvqDbSzO81p4AinezIQKoRO85PsJTxaE4ivD6Z5KuxTLoyjtcdm5ApFp3oHO/a8UXvyZm13o
gY7hF0CjdB4fOuovhG499uB0eCMxhhkcM4EWTGLcWB2+H8FUJnGOYzNXCw73Lg9uHs/ccWXam/9Z
sUIVUcRejhAbjxrqZE1h7D1j7Vo/9UY44HHcldYun+lVB56d1C9dQWkJM2/NNK6tHuXPYJ5BS/pq
TayfjcQhxTdybro7vdf1LzREKmfvYa4LtSmvS3FdA5TJjuh6VMO+4ZVHzGbshH4rkCobfTfWBusm
qUS5HsEj6uaFHOq3RsAfAc/v+IzCpMAVHCoTuIvXAc+wOH2F3aV1Wtg+t9xupUMrD1dev1EWBN5c
UZHFmkX1HscG6CWRR40OVzVNj11POSO05oZYo6Iav/gpqAtjB73DvV2aNPZClC4tA5+IwvnZaq5d
7cvMmz9WS9OUGCR7vGLvx5vbz30zna3b49F9Bjp8FhF7c4YauKqtUy+jAcXcFgBzP4n9+6OcpWO/
F40GLKE3mDu0vs8KbbLyZGKpxj7pBSGCNaEX7eBVf3K96VIj/S9DkY9J2tdk0nCkzrJ2IJ2TM6ex
fYom2h54FAgKlZ3rEt0jnP/v86I+ZOIMgPAKkNstmP8jFRvVaKgmL+0T2bMZZANSStrScllIuAT/
vIT/F8BPHRqU73nXaNHp5S51b59cEx2JyZr1sJAwOLhekgvF17+kIBBKKb+zzSl5nyPoGiVaE51+
6wSaPH9aEeA5GqmpQQbW4mSvbWyC9+d2VijYtoc0N9AgZD3+Old65BnMHfDS8jQXy1eCp12fd0/Y
GN50ffbfNJOTeUt6ier090EReNlEQUBQndVcptZzC2B58hTpbnKt1m7cJb3wdhm8gd0Qa8S2qY4+
2xBZlzBNfzl0kk1KRQT+Hui3s7qptxodXrONPOFqiDdm37WHQjrrhaP99iRs1UtULMGBU4Z5o/k9
aiivVLgqVdEW7ThK/7ZVY/DU9C6d77cTgs1CskpIALiOj/j6HEDRqXKsk2dAjSRNFuzYvduPX97f
JX+ZDwqM1GIdNNAox5mvB1lWTOLMzupPfd5Am2o8kypm433seqEuQCHPG+HsSKiGNGiBMdBkY8jX
Y0X48TRL4w6nMeuTqyiujasK0+nvbd1rV3OnzXd4rTiB6Yz1zvVi71hYHh7SZT6c+tnuj7T+5D8f
EtbWBcILpAP65XmpOAb/NhpL1J5KG0uPUmjG18rWhttGFiYGgg7WkXZfXBe5K/95I9GRos6PSQI/
QJw3kGOjikW/NOOJwHL210UNVwRJSG+senN4/xu/3Uhgdhnkd3cRGOrZhdpUtcwNd7BO+mwS9wNR
gIsWX7pLz/nUfF6L2rTkKqULTxPo7AB2Xh/ljeLsewXAmDhu0sC2td6nPDrvKXOZJwr2LgIDjvls
t2O086K+Rb53qK90b8iDyYC5ReJu+NmcaGEip/RpngR6jxgK76XoosPaGI2P37IKNFtqO0OHzvjv
3wUFaBNoO2VdcBtns6AYnSa6SK1T19r6U2MMpKJ9BrGh2pip73+YbcP/ESdsEPoNwMTdTPMXoubZ
4TOEQgFgHhUwTLsOpBsbn1TXE7/T5T5YuBnXflJM0wUF5bPtQM0ReA39dBrqUCrsc5zYDClPVpqX
HXn7nN1ANzyQXnRJ1Pgvo/xmCHB90XNFOfL1YXdkMs+56WAfW00GmGeyqiPgELO6sIbn5cff2w40
ITxDPDkooZ6FQZMqOsfLpDglAPXTg1SR3gVrK8z+KjJHXMjSYWPdOlHhRwJ3HkGOYwTWimOpXznj
kAULxUkKrDzP/9EhQhD0/a98thLbD6RQv/ULKWaT3J595Tl2s2yldHCyBiQHG4HGaLVY1fHfR3E3
4h5fFYDlOe67KalSutvzlyddjG1zJCDkDpcwhm/nIhEbgIq40R83ZMrrr4qyrNsCEhandnS/gyCg
w1tVAiDI+5N5+yoR+sGJBzVM5RYMyuth1tYzRnuNxanOOv2R/AXxykamRzw/zd37Q/1tRjSP+T8u
CaBNzi5HS9tcFQG5ncAHjCeJj/0esNIleb+/TUgCF4aeCkna/X13/hHTts2IjVo5mngVl/ID1pXz
nVzQEgG0NFyAeGxr88elwnYD00XcDGiPdgbDvV67PjXLafEiA4TOlLhh625W5bOYj5aVYN/bREtD
/ahRaBl2VX9hr/9lnhBU2Ovg54nCzmN3cDq9mdRkPqgaqJtqRIAO6v9yZQ8Ia73/4f421AbGJmWk
6PEmoNbzzoLoYjHPlXKaMFr86hKLcmdeG/++RzapcEbb/qZx+XpJHWVO7drE5gkIeoaxahujdxz/
D3sExVuo+pwupNfO7+UiUpaIZkuc4moo9kwuCuZRH9GeRxf8/bX7y6ZnKATACT6AGJz3ek1tcJ2B
cO20mBXlS8dFhrWO5v37o/zlC/G6gJalSkl3S5wtm1XGTetVBZsejsMHqlErTkTN8MBdfqlfePaS
bpueoX47O2zN5fPsqkq8Oe3y3jwNNgbPKQVjjOV0OYnTbJfxEZe2+SnFrlG/sAn/Oi7SDOA6+W6A
gl/vDL1YczpDrXmqmuRbS3Xcx9nu4M3eT8taWl8f3cf/YU032a7tXiTDOhtwltbg4d9m8ph4NLK8
lDYVWHZsVvJ/H4nduOVS275HJvT11MZpKLqsSAX03sG4V9JDnARv5o9UBf8RnuWR7MNopYMIZMjx
5G+G+B+3ozNFLqgUXkhzimdAxWt323nr/zOT+/8SA998q20UgL6cLcYBgfV6Qm6rqX4p2PQ488yY
cCyquesd7LKkVeHVWtDskGTjSfHt/U92zkIg1uIQUHzfkn9SYv1sJQ2zcEoY9PWpH0cHbXgw44+u
rMYnzWowPs1l51JuHY3s2OsytsNSR//q2k3GmMJl1cIbeP8HbXvk1QtBAQJCIUwZ0g4qR2fnsuaS
0711qHBnKtagxqb7cZqFfgEtsC3n+SiAVqCCghKhh7l9jj8+qjZH0o6XqUYDHj9ZjdLmcZnraG/E
2VORzfqFy+Yvk+IZgJO6eddxF5xFWe6CKa+01vLU9wkMyUYM+0JFl6RV3+whIJoEciASLMoAQrz+
lO9/BrST3rzVlDuJpJC/3LBXvJuv18i1SyOLhig5KhCDn7uopEuS6Prwaxhz9YtiOnbWyrOhNNIp
6Xq/tLyxC0oaAnddPGlfJyKbpwk26H9ytg18tbM5b1EGn+Zox1PldIdEaDJsqgq1iKSyDPQx5Egf
qEmMAc2fVRe33VIvWCOnVffgjTSqAjUVSRWskY7yma6q5krUNiyxprEo7SNfhytykSYt//kM8x+d
wpwavBcnpX6I7brGO3hVZoT1y7z8mB2EvYK00zJ9V1dDpIIWz0galXQffzR9s0SoNqyR2HmGNSJ9
VyagHjwtMl4kmkv5DvGL5nNcQG0JsowWP76fhfha99NhTNNF96tW9O4+LVw0IKZpkQ8NAMwigFjV
I4+R6xI8gqEVyFmgkTZlYl0eZlAeYDFdFx+XYSni3DeHmAbG6FjjJ0i1boIOgoPwHojDUgQLkMPT
alGxOGCjmjxUA5CFkEAv+TDbaV3siqkjljJpYjyXmNr5+ejyrwfoMHHeYbkXFRHExp7CdLDmi/q0
GrCF/SRtUFilbe/Qoh6UuFWOhv68AbZP+XrWNp+6roLCo+Hm8GVN6v5eJprl7DSMSAFAxwuu141l
Ny91bK33SYRgHJqp6YBVoDPTN2llhQIuFRfgFTQfqY2vy1pEfj9iDa8lxjTi5mt5QS/jIsB8dUa/
fU3jMBv40aFLiN+SLknnmxc7WCCMsHxmJDfKETH+FixBSGhR3Gj5ggBh00TOp9nRzCfRuJRo8q4f
vuCisWQ7t5/Mb7mVFb+iHqRD2KUy/h5bc2HT3M+mjjWKbDbo6Ggb46Hm146QjRmbGzPDTbl3TtDY
DI1lTfLP8bga+EhMZHiA1FxrB9Rj/Eim0rMnbbZ00PQZ0Sek4PoFr3ZEFDM9zfgIZHpHFCzcZynW
4ToxAYKEsxhWpKdJp7zATDxrwukE52x/KoyhPNitW8x+3mBCQE9YiylLeDpWu7OlFoRGs9b8SRo9
p7uWrnPHf4S/ZZAuxmjQwmvUVR+tuH0v+L1dz6KtzaA2hPvDXTt133t0YuqxSCeKGXMuKXjAU951
C/DzsBJV8kWPvfUGw156H4kW9/eLnagv4AlAMU5FClgjHoaZX1TNiDXGq7H8crLVS66Xpu4seudx
fqIpNqLrQ2WIttooZi9A1CNGJUOXz/hkujQdTX36z6iTEmWqnuYcXeQENYkSC2FQebxYXzXPW3+a
WaReqi5t71MzG59K3nE0HbWs+pbXeX87K2jPvpcq3E5ifG2/eHDC7TAZARwFhYZ3N6qsSfbLyePY
OtSWXprX6I6vX+Ii0VJ6SxYgk3quQELEvec+lyh2ljt7bdyTXdMmPq5IZD+nGBdjUaDmOvcF5Zk7
XCPnl6kStPpBFannIe+p4iWTlfuWkaoPdSXXfGeJVv+4IOyS7GiKrp9kqtCd1U3aSTtjao3Cx7K6
eungNiSBI7W8Ocgppu9c9YCEgsam7AgwrC19vZ0S6Wsd+CQcXVy4inVstyK0+tLhl0dLj7vmiG4i
ok9dQytxSCvTx1XNod0H3XPmnxf3o8mObrk/ZdcGNFD6FWiKtXxcKqM+itXri42iXshwhiN7T3PX
SCDwqVSiHc18rmMndZ/NWuctoD1HOWGx3BIZdb1gp5hSOeVujAdV7nA3r0/etOAil2u5Mo61bTGL
dVXJSywgWPtWBCs3MCQxR0C1XjWBWyYQqk1RmZ/NRvGHR71076VXW1zhQxtvviYR5ztJKkyrheKq
lmpOfqAWrz9Pbt6Y/uql8S0mrBJjPE3bvo02LRuOzepEqNbYm4O661REEzbDgqUBwWl+jpu84/ay
VvuLmgAoHGnLKN339NH+orkcDd+jhkT/eXWr/9quiOad5ElLQAm1Mt0vqwEygU529c2FvnWtSgRt
Q9RzCQYwWM87ZB3tFccLoymqY1u39XNhOilbD9GFb/VUFaiUDh2QwszwenlwysKQPuiO9UNmL86P
ZWzr9DDOhoUgtTek4ShXOpMJbW/brzKt+9ECOcHys5MSpVKpfc+gDqb+HEv7aMeAxYJlyrJfPc7l
XDRDElehpefKOYLMiX/NQ6q+zt1aSRSJtYwmHiIKAkvDmlZonhetFiw6Ts4gCphED2AtDilcGjjd
K1Mbr0dnljwcydg1j4VKbPNIvVVoodVo5Rh2Cz8wMBEjKwKralvnoM0jVF8wISvAO9dSH6mbFQYs
fBv7rxiRUf20Oa8UaYDJfG6eyH6QpbYd5YoA9+5Bf7QnIx2P2D3meZhbsfsyG6B5/RT/+QgfW4FZ
+9hr2peszDpx0IsRuQMEPHOqti4a6uylOnpIJfCFZe6dX9ZYzb8iGcdAenAjQMKpcDpMZWgKR/4K
aAfzE74XtlggC79Q1DDvzcaZv/Ijlq8QJ5aH3FL5fwAKvF/jVLDRehr11+hi8kO02q13gz3jaDQU
yTcNwMR/xuTiRtt3W095SlPNCbU5i35NUZc/5bWQ96AX3ft1mGOim6zWEZ5srOnoDC0wC8qQVBq8
Fm2LcFPZp6GVCKwKQVwCtuu1Vnfxc5Hiu6qGJb1F6bv9xC2lO7t6tAdwSQ2N2h2+M30eduOwvqAR
N3QH8NJjDfO/rTy/7CrQOJGVq+gw2NiGBNmUNMPeUF5lH6wlNz9whKMJJ28jy3Y0fZcX9Lvt5DAZ
0E+CFV7Nk97HGfIY7oqrYWY5zZ2SRfo9i2J+ZWGICKAeZmet39B4GaALTyl2Wzz+nzUPGGDozhTe
7CH3qmCOMTyGuQGEB1u2oXjIunK6waFyeG57wIBMY/FSfypb1rNNu3IOhDfPKB+XbqTzziOeO03m
KoJoqrqMOHA7LTTyCBUrysS4BKYdmlNu0cX3SskReAlaq3cuez/BHBbhAFz38AYjnQZjFhISoidn
DsIbw8UZMrZRt6F6NvTNp36acmhENtYgPiii9L+BlEE/EbpO165K1Hx0x+5Zn+PnNLPi1CdIIfcb
MCI7dAScj11po3YbSUA7m698/SEXKdhEtplzq6QVs0iZmTohtTd9CC23t1UAkVREwWrM6Qe0IgQF
xGFYY36P0wyBZapo+gz3Mfmut4V+u+pZ/XPUtPGDRtj6YuAAaxzHGWmJsKiBCAV1YcwI/y8r7tA2
xxbreEPjq6ZlWbShyJAbPnaFyW93vMZ6saPVfIzBird7ZTXjVZYt9oeRd27ZOatyP8zRYIBjzLMl
9kG79sT3IHWi/ZAmQwkGJPO+rgbO9FdtXvO1hMsLGo6Dhi47dShjuvZWtGbD1uy4ZCct0V6WeIoD
z6HoK+uyEFeKxHcMVVY105Nmx+snMcQ9CA3LxJwrMVbLRVzUJujIewe+ZNwhdt0Jk2+Illb3MdXF
+Bzh1Iywa+N19HfWvrm1eszMA2tUjh30SgLWHDArrINZtcR6fZY1YDEzK1O7pshWF4iHlxxnI8pu
gC6aAP9SUMtB6ejZcy5N7ZsFoIqQl7iOXYkDmfFpqDwnKBbzWiv6b0pMR5UtCDNgg+zHzRzGi8Z2
T6LOl05718h1Ly13ZwO3X3ptv8BweoqUgHe+DkuCwIlqeZNVMf2AlHLbetPwLR/adpeArSUI5J+K
zvskiQQ+ZnpmfgOiipPaGtP33Q9Z7d5rAJT8WsXuB5QC5K4du13u1OGa9/di4gkEiCqBSo2ZsaNa
AWItU1fN5HxKrcIOkdbfTx7C4WXEmQtAgpNEafIG4M/V3KKsX/UAgaPyg3BgOrcRvmcSUK4FNDww
ptTzI8f6aHYKEGhuj9+NyFx3DoYtj6WWOKRsznRVpa1+l6GBe2cMDn7lrpleLV59lTl9t9NSy7kb
tGHA31DUftqW3hfXAg/VRI+CQkCYqmi98bwof1hwaQ919QPt7rSfp/vJtD9kgMDUmh5H7seNb04P
FBUU/cfElSjj4eO05j8iE1DoNCInMGBIYWuBo9odQETfTewT+qPHoZw+Os4aIsr3oMe3YEjDLIt/
xmSJeX7SjUHB5pweCwRfx7VoAESNmK07jy1homYiZZejkYpMwkR9PF6qIBHCB6lBSTnM7PTrim06
RjlkKjhyaUW818A1+KQfYTKvuyK5wUnXC3uRVjvao1ipe3BUGz4BtdGRWGDu71xnpippxM5+weNL
rFV+rYmy2/VG8+IspBYazaMbB/2bL7z4nAQA2WjvGllD3mwbyXKQxRyuto34U9Qfq2QNLd40XF15
BFRxl+XNz1bkOzcacMUbe+suVfKmTJaXtCjx1tCwirOhdh28Xj2Ubpw+6k1qXo9Dp/8cFIrtgOTc
0F6TPsgxM6xmo96ljtsHcpL3NlSnsNRgl2TFQ2IL7brNmioQpfhmELAGCchsv6nr1icJuIVc3n3U
Ves9O079Q1DMCw27kLuVnDyQbXGLvuTB5Z3F3H5d/KFNv296qNexmsvg/7B3HkuOI9m2/ZceP7QB
cMjBnQDUZDC0nMAiIiMgHMKhxdffxW6zZ5VZaZX25m9Qg67MLpIQ7sfP2Xvtwmt2jl7dmyK7m1kZ
ECuOwQRlHZTQx2ymD6J+Koz6h9cvm04YB+XpSDq7lT8DoE+9O+Sd21yPH3VviZDx4YMYHE4xrAo+
gI+V0nzCL/gjhS5ABd3svclEvJJN8pbk4lnQ9YRDfEkHd5IYLkDP+RFR5uM8YcdjMGwX6tG04k+3
VfFXnG1yll7TkexfMlrlI5T/JS9vGSwifa9eYk3NZ+Ta071VJu7RkHYZOK0R8v5upePSmiYQaLDb
fWMoyriinYNoUPWdqJAlm27RHZRb7ligUSDkUl9CO7Y0DozeF0c61hfbXIExBtafdRubwiewFOTx
Tm2qpHvLUl+FF9GczckxOlEpVz+s1PF/DJGX3fPmk4iko1bF9fcScQTfTL64ykV8L03ARxrxt+fI
qS5JtIvU85Dm6DrNEP9T5h8nzT1PphUKpISTW72VVkt+RlLU5Hd6yw3b2kYU3tlKx11DSd8j2kvb
eArssjT3bjLVK9+bjO/JX1IiN30cL/UmGcdrnpWPuSLzhj5IrT2oOKfyb6xHaM3XsRa5aKfUpPPl
1NGa9lNmReyWOgOG3uidgyEqcfCtN57zZYVsXpQhZsOBnZo2Du6J2zrPChmQckv6m98ZB7NuHX+l
0swPI08gjqpBIURFPA8rvxD91s+rWDCDyeppY0J6zYqmdNlpDJ8KWO/ot+j0HEIr7+mOxQMl1Iat
Nt+7gPGcsK41Xd97EWswqKsku/P1KS+u9DYztXsrb3CJBUhhHf2VZa11Q6NxhbZvcpJarpO87p4r
pLhc0Em1zpl2YaZtxqI024e5TCr6I4uq9z0djHyNYQhHcRWh/t8ynovR4vIvKlykbjJ+NgxPsBW0
Og9m7ttorEulgMipKPfKx5E70XwIT82CDRbmqNWP6Ydlqlnb8H9nIaddFm04fxWw0CXCjHWStejG
vXIY0Wj205hs20SociNlU31hjwUCiU7K3KHlMeiioLH/KkeHLa/rwDhsh1J1TyYI/Q+/FOmzKLPe
DbJ6GOm+0J1+WeLRvWMbwC8xDlb1Tl/FFGD0l4lETdr7D52OcJ+clDoeTlwoxX4BmNUKLcsub8ZE
cM+QVVnzPjexV630vsria5qhUc7aJpv7JPE6uCZJsubkP+Z7s/V7zrd1BYBsol06hEDk5LgxWXs+
I7et+U8vk4a5w5gIJrBUq+7NsUjPvUMqQKwrFrEim8417YyNr6v61cTIpHbWiNlhk7Qa8nBU/fT1
tY46MxgW3sBQ2PNybBL0ULR2l2G8qfok/USJjaNkTnXJKdMzkpYdP20pdvu+fNXamKp9sS7vwLx4
6oX76MBY7nof24FIBxSyi6g/3CbSBf4kz5XcmoIa1q9znXZyq6GLZdhA24nnn11SGr16YkvIv9w5
RTPcEKflr43clFeLC+SPGPpctF/W1Dg0zmyhhYmJhQWnXD995p1MjEDOOa2UmIAAQlQjApuyplQ9
+1fps4P7TfSQN/n4asxlFK3MwTF/FBZtijCLxFyHc5WPxSovYe/uUr3zRjw6ubxrF/cqpuX6nvXl
2F8L4icOhK5FE/ukN7Nyta6kT53SSmX1S1Ma0pHQvjqC5V+FnMXJSMSkrfVJpz7zGqmMdaMip8UP
4Sx3aTFr90OT+kXYj5aiw24ADQmUmxrPTr+4935U1uXGNPLhNo/QPgdFZrSvZuKoR9Usxb0dOWkX
0KenOBNdrC6ZQstFVRnlWCx0HFxbsqXG/A9jlb/POTwLofTFaGcyV/l1dAvPyG5rGXV7a9Ii8Ktl
f71YTvuHT/n7zIpTETo9WAlYFIkg+XnQ8X/ydCZRXW/0/awpY9hSusMBzqqXBukCybjSAHTrRDtT
+eIerV9+GOnEbURpR3+Y6/xtiIwWGPWQYIaGco052s8jkqz0KirjHIluk0gnGLKJpmGpqfG02Mmf
UM9/n1mBdb/whZFC+qb36xh5SnJDSuh7e0U7b9txjHsc2ULWs2Pz5ivbefjDCOhi3f55SMbd5Gai
mbuAPX/Vyxo9zxfH2X7vST9qP43Wct4B5iF/K1Xe0YbsDXL8itSaaQwPmT1ufd6cIK7AJW7/+bv8
7cFingWj76JHg67JwPXnC93X4+DWhCTuzcFSfMzUbiuz/BPt+zefQqYNHWEyXzwGaZc78JepoNGQ
bTPbZMyruR22finzk18ylvrn3/K3MR16HiRQHPHAVzmgOH7+lJGYKZGl0bKPasc4uxz7drUjhkcH
ORHHrbjfCNKvwn/+0N88qTgREeyCCYSb8yv4AmEXZPbSXfZtSiQ1sR3YFQ2AH0hHlj+8FL+7iuiw
SF1EKXLRLv38+2SqNY3ovWU/mcXyZXRKnGPPav/wRPzuKgJ7BfDGq3fRlf38KV5Es6xZ9GXvWFJc
46kk5jgfCLbpu6baFIKjpE7S5B8u43/kqD+9E/ygC0EEPR/JZAyPf/5YO6nnRmucZc/EKgGkGM1U
mE4nzR90Y0dOUEAw+ss4a3q0xTg/z3RNncuxyJe0zloxMZIYL2W0Lq2T2cQazdxaZ0bZGhfb1T/f
9N9cIwQ0iDEgQnJc+FUlMXluo/vTiB58pONlXTIWiBheNYtGdlQ6IeBUSGD/+TP/tkox5L5Q0dCO
cvv1X40faY4TsGIqvE+YsLWECa4KkTGXS7KXkvHvP3/Y734ghdIF3cwK5Xi/PGq1V48pFZe+L8UM
4K6KB4hstZZ269FN9LsS593DMqfG+z9/7G9eJkT84CtxQYMB+FXVmVj+hJvYpXPX5fIY2agnyoLT
QUWw0h8u528+CqELxDnAPRdp4+UK/GVJcuYc0WZtTnvLL5t17Q/4okXs9vuiLOUftCC/+yzeWSKb
MHijd7n8+V8+ywNX7mH0XfZ+Z6lX054ZpAqaSUGez/4fdL6/eUwAAMP5QeAPaOnXHE9q+MRq7Z5F
sHKcmIN2Dj/XK+Qh5nZ6FHG08f75pv1mWcJCDZeRDe2Clv1l2W3Zpif9sgLKqCIzyCLDkWmuuPvn
T/ndAgEuCymlycqHvuQXdeigVcjMDX4YIbrN58LTe41LilF7l1Tms+YM+lWRYhNGEVve+mymR4a7
zvtUoEIMTJFOpyhKp3WfRogpaBnGW+bO8x/u9O+uBdw7qn9cOMhffvmSbVpWqrG0ZW8hTFu1C6ma
Xd/1f3h2f/cpF7AuF+Eik/0VDTPGsz8NjT/vo8Uzt0XKlKQ24j9pi3/31JIfyqLDzwEK94uWOymM
LhqiZtnPLhG2ZmGNm5mJDMd+xCX/ubn/H7r/L9brvzznf4Pun7/Ue/4Tcf/y9/9L3Pe8f/OwC6rw
C/v9vzmW41fb/c+/PP3frP//hSqRMo9/4v8S94X+b2oRXD24A/+jpmZ9aKu+S/7nX6bzb1gdaI/s
C1Wet9X8fwHu81V+3iQwlVqoH2EEXpagvyxnmVbMcTdmzc7N7eYWf2Z/nSRRsUe/vaxtT9NudbPK
6e90A7aOVMM0tjWbVttmrK93lYQ3wc5cr6OmiHZpMqdrIt/776JInRVkDfkxin7YedK9nC6zbPjK
k9Re612Rh9XYmxeE5rhBNEUIh2Ml92j323NSDUgAiGWS4KxFxcB1nK68Iorvacsta8QS+pcE9E7c
4Nw0DImku6PZJm99nSlINYz6w0KKE+KKNPLukHcae8fvvJcBf+SenLv8Y4F28orDGupNrdX1xqlo
yI9d4R01w8j0INYlKep1ROO0LeUK4WF5GCcCqSymzvu6SNy7S4PpLJKxfq7NKrroYqH707wwShd+
gSU2U11XXyn6jtvaTCyc7H2ivbojCo1gaCJ1hldQXzn6AAAkLeybznNDr9LjY5tK44xPatoxdprv
hkzlL4Vpx4+prB1Wv8xn0OHrcE2sRCxvQ9V1x6LQYCDn9BhpAsp6WmNo8LYyt7pTn5rqbbJp8oDn
a78FLvczA8n+h4ROespaf2pDkBBM7ycmHUEvB2NfM495nhxprJp2EYcZZ26KPiqJ82AGGWyt6sRq
niMGxwym8aZ9qnouPiuzKPdL16of0sZQHWQayXS0RDIMBvq8atGBb1phNZfJyL1RwrUQHc1Bn0k5
EqigltXzlBs7h/kCWIXYD1JJ13xRfXYX0/VSls8k+6FUlIoco9w1QMBi62IzDTQcwg7h2nWcWLvE
6M7CyIJ+oWUdc1S6g+hr7KJsFCut+o7Jmd+mIs1D5vB1oIl+XWbLhzO3O8MvtpohCbG3CewcCNcz
SQAbeuuuLa0L1yZfdpHU1okfrxm5vCMJAMji3ZgcLr+zkrm4S7LoFKCE1X+MZh+tANJ+KzWMT4CI
23WN7yOsc5z5Fv/QOn0X05ju/Dx5Hn1mH61o5BEy5mpqPxyTnqiF0bzT/K07ulrImBfZy5tt8LWk
XNZRou1TmW1dzS/fzHmyN15xhwZPbUqNKThdpFx/6DGlVkVyhSPcIYOZ9LLUhR7DYMMth1t8DlS8
xXgzioiOatdv4zbfmUn5iaLUwyRcrAtGGU457Qkgg9efLs7F+cI+7aEx0OtrizrykLjpKq7sVy+N
fzDPJkm9AZlu2l+p69zINBqDYiRY3XA7+pI05QJrSmAz0T9DCqXRTotPxcJwuAVwQSP5xk38deKO
5KuZaPgaoo2tIr1bEve2iNzmsfY1Umi7VG6bPtu2TMLPgHDCyShXhaOyVQdeY3L9cZXD3B3xuwWd
62U7ZfAkOpZVQu4unvUL+kcU9abq0RiQrm3tCyu/N+vyu88fkRfoIVwwkt2omQPB+wlxEV4H7ba1
TuT4ATKBGWiz2PtGpwcNb92DO5jeDYJMHpDpy6GiPmBZeoQGWN70k8ZP96ZAMY3Z+GjEOtZYSc4w
jC/s7r24L2v0SE1867l0/vGM6rdzE7vfZUfkXDJH634oppXdSHF2reUdVKueYcRjEgquCaVkUvkN
CsuEPCEcCMWt0zT9+2Rx04ypbK5Hy463Wqeys07DJ2U+unRHxbFoNSgjOsiK8XmgLQvwiwEIRMIS
e0RKdg2LQn3O4yLetWpMP5fEL79EoYubuGmxiNQ1kFWflOvcs2jhjeOT3Wl0HZzI3tma8ZRXzAx8
Q/G4ZRziPLsfA8cfm8NCL49z4FQxFpOW8+1N4gjNyQqbNrbCxdMrhKPdW47GrQOqvKIMm44GU5JD
ycxnnU8ImoyuPYNyUGFXDNaDIijx1rSmY1kilUin4b3PDHlTCkbO7qC3SeBW0XXkOsVnVEXuZ86g
dQ5EX1pnP+NVlf8hGIEd9MrQSOdp7aHkuZ3mMrtsXHNPnMODNg4zYgrjtoiNz8Vauk1ip8bGRrLz
MGjqgssySGvCUzCxnMnplJt4qKNkcV+6qb6vC300ggpRzPtlbhUqlAAh/M4tVu4TgCJa52wfLKlx
YW9ge7Ln+Ea+A1YzBxfQKsd5sTLi1hpX6dTaxmpG+OOEUeI0H8phpoGufzx2g8VZNvfGs1tdwgjZ
3C0evmU01JplLF9ZKYPzQI69qFaS56xproy06/gPDXvLzGmvDH688rPaDuhNhgNncFF0zrnvXnLV
FB9Vo0SYSbBxiPmiNecFe93BEjEYdSFJJemdW1GwGSOFyDQXI0ym7biJ3HpsDlViatfNxA8NdNSb
AbLUAGFS+RYZcFTRu+oolafRf84SKbzAW1y2Bv+is/Q0rwkbn2hvgaQ+tLrBXy2qIXM6uYntWECx
uQyNyeqN8xLCndavhs6Go5GhmHDazeI1L43sVuNkfXv6BGqknkDfOW3E1Rkexwr8Qo/B/yolLqQO
eJU8JoMkPxbNQQlNkgPuiCN+0yGYIRkRNbrMqHTZOBjxr5A8oqaso01l/tDcbljDTEI8zfd0Sntf
WQ73sB8/Clmf8HO5F6dyvpry8WuYRobnjTbaLC8jtBNWv8HS02DJB3OH+LsK5IQR150PnhyZCsdh
7xqow2onbB0TzEmk/FAIxH2arQOc8VdJmmNnGZ70WXubnLpkeunaBHvO2XEeYGkli/ima3O9oAVC
rToehGbtfJldZZLxzgSYSC34K2jnf7qSKWo6LzB4fOKyYc4ExijqtSva71l38ARdO3bzOhTiZrLi
eVsJrT5A1w8iDyG8WxdfqPmRaHor1iIEaXH9RpHTHfuOoHPSY9Ot7yljtYjxqh9seRv3R32OtKCo
JxMEkjq6cN7khSRmEH7q1FcEEgwv6dDvxHSHyFcP++gT1Zp5ig1nDbRq1THQWBHDGVptdy61ZDNg
j40hmrVd+ZyUPUrIsngybCKeaU7M5g2+6qu8m/c6Q7xDViOs5LaQS5a8wwxk/Gk5YdUxn5ViucUQ
cZrT6gyt5Wbo4P0lhbUbWKN3tkmQIWqyjTd1e1u2V17qAPoHK+UerGEIaqtP9kOBqJAK4OCWyVOb
a9Z9uXjfZjUTMH+feEkdlp18URMDVQA4n767LGu4hXKcsnDKhw9nSdGSRLRvCh5WjelSbxVv3phm
J2RXodTpQ6ClRE1un91cGsGQCpBm0wus//Ra9VazulwmG2Xsxins+sqyNOssnXtGhk8o8Pe2Nq7r
Os3vRD99Mx5gTlZVejC0HINHz2p+aKl9JLFPBH1UPg6p/jDCbSZssD3xzEqKruLF81MGaGr0wjn3
Ft4yubFkNbLlLUUIEO4GfouB8shGBUTiauBr0gubIn91czhRKFpjx2o3hj2agTHzpgVFqUVbu0is
EOaaWssyOxO3fCrQ4QVkxtz1sbNTHSRFzXsQ/UilgT/nvofqjupuosYoUa1XvNHVHPbpj8yzb3qh
b0eMOslFeDmOBZPL2T8ZasG0XTMh7G+cOD9K375iQIvteEA87qflsFOy86oVuDtG8UDz8MhDLzIB
62kIWnC4Eqo3atbaniR4nuETTFe2sV21BOZUJlugfPvGUwnnmvmLhV8r4uNMLboH1XQwY4OaatkV
1KYp20prorVl1qHuaTKhlpG686hJcQCTaJ90VR19t16CPLvDeDWvDCvf5X6NiM47Zpr+0FDymLX4
qIeGk0JnXw8ti6gaRGguxnVkSyrcrDqxJ530qHrSpqUOoZ4cYhZxz6u2FaO8JM8TdPLdtW5cp565
b5359iKX5Y44yKp6k5fVJLrRXdQR8cG9pXf+um2TN0K8rrIFr8cYs250ga2lrNONenDasahRYvvl
mUmx8xqhHbQznWPYMH7wwLIPz02yJXIr0BIiythAv20bTwHb4ymbGdfFZnzWJhhanv5CMRUlfFt7
laU9hY+vj2u3Ke/d1EU9bhosq5V8GmCR8p6goWNgy+OwEFXjVBj+wJVVpVbv/eZH4yDGnJEXowVd
7l32ljCKnjRjOLhObu2KHBEU4g4r15Bb6ewsjmpDRFj4EqSZrMbYXsLSM73PUqbTW+/451Q7pFo3
IdON13TQTqbO1+m6Aa0khFnOvTUFUGflJJghxne7ZuvL6lGbnN3IcFX2MLvKDkqJkFao1da2VPFj
2V7KEL/eEOHe7b3Khm0p4LS1TXdfjCLhFSN/1c56c5M5zm0pEVfBBLyu2vTT7bRb11h2g2vjjDAF
mjb/YDRmvK17HUo8zG+QZ0aySdIhHAQXohjOZma8gO+qQ2FWJ/QpX5O7pGc0fllgmeXHzF/pIjNf
DfSWNlIzt5pvvAymThR6bLR3pGmi79AL/nbLGSHNnSxgiXyDxmauqykebgqvWG7p77WBkeqh09hM
wLOlCVxV3lR1d5calhX6BRZ/NZQnoZxmP6i+WWml9lH0yQ/E8O+uJcFIEkvEeB6hFjrKF5fO3Us5
uteFN6UrzhFqhTOBn6Hk1jHyk+6OGUvRZWhfWN6d7WsPtZbPuyxSNgQ/7zj66ouggBHzSTMdhXCJ
MxftBQBoxNuLnsVW00GM+h13HquDbafrS0xh3gIco4PjrfQWUT6PZ3HVdbQ+pDmu6WfEYZfQH3BS
c59DziiHGu1PEd231rQZGwUmSetI8+qGYx0VOyeLH4ymUNuJ3NJtaxb6Cjr+LSP9QzZYn22KXMW/
zmIvjHvvM85Y4vwu+yqRegRmY60Nk6aATi9x9M2bwh8JEKekdqm8ZgtMiY8WM64ehwo1Jy7tbZyk
xzrL46BJ4NwxK/dwLxsIfwmON8EEBuOMgK/LdF5U012rbEYkUAdz4i+rFL/UatEbY7doDb/U5dhZ
o4B2ZrSEQ9esZ81C1DukxklpDpJe/VjYy7DWhvgaVuJmaccF2xrhq9zVoKmfG1bp/WiAoE0cJ1vF
KnplqT1bfnSfA3gN6ozekWTDMJsRBGSTXFeR+YIt9IYxqFw749ieksg7KKV/pKP31VfpxUBlZGGv
awUil+nWKA0zdDOPYoMhesC+utGGrr8tRf1sDOLRS9h1nakjaKFfJ7291Q1qqw5ua5eju52sh6Lr
16Yyw3RsO17SZK+lsE3N9qMr5GOGWt7Kqhu6ZX0YS68NFmya+ZzfIs/4jqL48qQg4sYzVbHIpqEG
1W+jEZRTJ/JbQk0OY6HdCS270dXCk14YYW1X0CsvtNaFvU/y9FgJVAwNwRU2jZgfmEHHW3JMbP3Y
frbGGK0K29rEZkI9avsbfbGuqhmqXdxsIiv5zox0M3Z2oBvT8Bg3yAQ0ilFFewXuP6cTNddPIjU/
co+dYFAtf7PNs3Wmm9cFGWZbVTNXyqfIvCADteTWyXE4zD71AwenFWavF75xKIbirihq+FXWWquL
5jpKVHkgRbB+HoSNjrP1aAJ16SsD0Zt5rtp1I5z7KuYiLua0mlOKADOxn9Q0cfCYXTR6NH16Wd9n
Sb5OohTkTzZtcXM8NIZ7VS7jVZYOHA6Kq9x+BBbjrQAJPqe4vKU2f2EzOLVac510co0Xu94IT8PF
4/XdWtOs16K0Vhp2onXK9WDeTGKJxCTIo+gWCg9AtTdtbednQudBF+vCFgn1ZayCMY4ODoMNlPEe
eh6Uy8/NZXEBABzZ9nMKrsQA77ZxNbVvy+XUOsuGdJS7wUOGOUfJk+yTTYEueAMW4VjXw9nojQ2+
mds+7lGcJWjZYwZo3sKJY4xCZcXyRF+A61oeGytvN7508eiMGz33b4aLoIe9M3RNDUWUwspj69UZ
2Ou1D6GW+lleRxa8FcRuu6gsN7lFs5b9SerJXb6Uz9aExdcZLuhfN6PhAtZmloYMvVK/hV6IX6fp
Qpzf45bggZqXO9bvp/a5d8pdKjYXoEzY2zFTTXo/DDl0/AWfl4SmNtO7dZ8Y7s1oy5nALXtrxNE2
MyNv4zUUKjzq+0EgI8yOmuWdXL+65uB5KDr7B7kNQSKNh2nIW6DH2lNS0cLC1U5RPz/3cQrd0KQG
UPeOq9Urt3r2JZU2DsKgbWaxG6d7HcPH0HD276MU4iu0kEzv27ccyKmmt0cNQRkis+ZA95QMMt1B
utiLFf/jpkN2Fy7J/IBE9BpLzIFX6iQW+TgMAFyRWD+RXUhKYJMip6qOdumdq8XbOs5Fur0o43au
epPz1RzaQ3fkpVhBFAkNQzxFnAkCS9N2IlM32di8ZIqqzXCbfotGgnGtiNTRbOqjTGjz2dZ1agPC
NfO913vX5Lmi+JKrCY+mi8ae8FRbhgY9srzmaGdezsrNm1IY5HuHtqw5bot4q5vz2Z5LVoG2PKDE
Q2uJPs9rTEr72G4ucuR6pVPoWw7F5zKmZ1dw9itgIjCiD5Ma7dcoD15pMacXOUQw41NPtCf8CXpY
494kCMf/wqJQBY3P860PrHWDzOe7vu3TtVZ16pneosiqaJWMnGRiqnNUf6t6tl/doXsFbJyucuyc
p+hih9WXJj57frOz5Xhw6iXbgElZzU1FmTUsoVW0YlcBL7e7g5Hm3yM6vEdHR9hr2W5DaiI3ZZD+
cFsueC/nFGd006I/dxCrIZXhsOpl/ZFxIGzuXJ7w1+1K9wVzrFzPbVtxGMdu0q8Xi+ZZwaBymoYt
c8pwaNSjZ0eveeEbK/ovwPHe/Tx+0Ifp5A3RpljucpPCsSYYaPC+Yyp1i8mE54o3M28+S13BPU3X
k41ZwNae7cbdO6azXsZ8R0Te0wINcimzH0D7v2abcqVL7jXzFukstaN71J381oT2G3SOOPVefIoy
tVYgmzLdSdAEa9naN50qaDPaqakzzEc9ja2r1EnHsEm4Cz6NqfkpM2szpGE9svP6N9WSPSxNfsN8
hPLWYygQ0TpqON4RNoMmehrjB6ehDe35rCl0jFjvyK6qLXPbl8l7p0vK2Gjj4ovZOMJ6dKJmZI5i
3MhJA6trKYEosh03KOsWLHd9tZlpaa7r+crEGjmpu6a3EpemKITrufxk9+ZIiBcKwgKPrpnE567D
TWy7791oYNMc7Y2rQ0UzaI64LXVJh1uuSLbohUWYVPq55clqnemeA9w1Scczf+w4J9vDXmnWaz+l
drXR257wLbmrZtLe+kZeDSmtbi39QUn55DGQWkvFMyOp3/babLgB6NdoLU39kBSXHihGwvRimo0R
tgUGA4LU/zJxqAduku2mJL2o7/vQHAwbz5kOR2uJaBM33x29DrxByWqw0vJYMnKZ8n6VFpV5C1g9
3XHiV0c/pUSjEU2Fy36JI85X68H0SdHy07CFILRlZldhLcFXhPm90rUb1et0W4iro4LRd0lkOpus
xlSemm+i58VZ8BcmKjvaNVifSU8LxhYdb19uVtQts6PpV4Ntt7sCg85hyBbnoaz9jqQwBKs3k6hs
eOSe/wbOar5qorJ6t1uaaCxuMRKT1jD6Te8UuPT9FgFQKycvEBVYdyu+HeeRRMeeKfVEs39yHnKl
k1ijRYW6GvsMl2OlR0O3wVVb71l3aB6Y/cZMIePPOkZCu73x+yrBjZB96nN+qgzU61lxgQUsV/is
2gthYNV6jjovtAs+ahWVN1OO4d3OM+82tgYa9/1MKy33aqAKQ5xnW9Xl3KvYbN4zfSh5xamBTZDA
RUu8TWquSGNdDqDyM5cDzEQBoghzGciBhUHb62iRUUQ79axv4D0YmIkz4f9QRqYxuqFxDX7OO1bk
UKxzDl5r8j/qzYVdfSkzjPWC0fgkIQqdE9C6KzX2uCYtG5p6VKrma4Z9G+I/6tZuz3eUZQ/ifFrG
bkeckHkY4R+QL5jqd8iUXRh8no1eZMGwGFDZR2ko+9Z0sHT03X5YnP4jdup877iSQ7NfL+i/2nVk
Kw7/GiWlwsQTVsU8nrii3cZjPzY3WraUUzhxb3cddY4ZRmaDtZ92fTFtFheDbFjmzbTVMXldz2Ly
TpF2MZ3Eymi+J4DjeC4Vr4yPkvpxGdoiDa1+oFukG5r7DFJtXLdSVbvGnDleL9IX+wIRz7FtqK02
WaSxE9lJmeK2ai3jVMcjddNQQKSP4hwboZe+yaXQfmg4j5cgaXpnIxoj3kdGoTY2H1dSaQO/ETyx
7/GEb4Hux3K2VbJsmNS6JV5xiaGL3Nxba1HmKhr8ZtPxisggiwiRnp1OHWMaQTs5Fa/oqZYHw9Cq
rfA5ZbBfRSfoj9PZo565oYcx77MKO5eAhogI26LLYCtr74g+uQMbbV0n/STXOoaU7ZBziA8wAljj
NWcdxnIeuBiKd7z6yx5yYUxHnbf/o0ky99zOPdCxSvPvPMGBPSQsRLsS9HbWakrnIdAyP33t/KS5
shIvvx6Nyjoao9+8Yttq5oNsbbz4FVXxiR47Odi6m2rtK1FqXbgME1VlpaviG7uLwONHdMAmRj+d
7rw4NiZmTdlAUySeGT+Wx7zsmTnlAx6wQnYYn5axxzJvm5N9wwLi0KORWBfNS6Ij1pdOxStXMc0e
hwq7nEn/YrtYWnSnK+0OlR+3QPNYFiOjLA5L509Piza0zx693HUNyyHM3SHewxSerqChia3pvRVe
bW+x4SQ+VmXDv08XUcBDEGq9wEMkNrlLk9tWDv9L3Zks541jaftWKmrP/DkCZERXL75P1CxZsmV5
2DDkITnPM6++HzrdVRbSTnVi90fVorKchiAQBzg45x1azqB6QGOh7sr8bOSIx0g+ce4w0Bb1GdEe
xdfuNPMUnNOFWrs/z6KBQDAFyN5E21XrJIIyI8xh6yh8KjKnfj/c2aKApJeNyY3PMxKZKMNYw6mE
fOZEWVB84f9rnM8oV8DZRjeoO+vKChsDLoZhAdVUAHAw5+Ehdmzp0JOdvceRx9W7Vkik6w25zpej
Oy7XVNnQda0987pel+gjBBOPkgj182NdbeuJn1jRTYeCT1jnVPGpVJNFmFn8VLpj/joQiJPu2bd/
FQeF+75d4GdPbgmNoarG+1a27rnjb95pXi3LY98mb0CVJfdZPMWnFs4fcE6zVn4AMBDPp7MrXDqC
4DjdSVTmndFto/EGUWd5K2f5wS1a8+tIrRiG0Eynz4P3CT+74b3WYZJynGUZYDsimujOgibwsDnJ
9rbkUhI4D1FzW9/SrwzeTKkLbxA0aHVoULZE0AmaULpwKixVNiNUvwCGwAvVhcJZG+8AVbvhXNQw
PP1hr1JlWFOUjljfsdzl9ewGFPQMI8qvTB6+UEUp4+DC1R0nOA/XKwwykLCu63wwEz94t9FmOPPc
8jTBwCSMJxkD2JbeuzEoJYJknikvgoQ1PZhgJELo3/MDko3e5QTiJcxFzVtm9LYC/oCbPTj1SGW7
pWebOjAMJVJQp/iOR6d9OWTADuSCiQYucCcgXrjDcZ5+VdhTf7XmRXTf2zP8oCSmGloM5U2UrCZ9
PDvnTbtgsULtCGiMwHSTN1VOiyDDKOO2yW2IqktVO/mhgT86HbdiDJZDzH656dxu6M5Xeow5UhPl
dLetgtJpJBv3Zt2ciKy3Wmd0q+QGO7VpeG0Af+x5LCzuNe+8IYxB4lHaDopDEVB9DUYbFqUTUQns
18jh7KODIrt2/hQZpIaww6ZX9ep6BxGJ5pWHl9vRqDyvOOFkXiH7Wo18mOqCLj3u86kJdiVungSE
6zp0XHKjuuyptxpxMaSkE6j9zyb3kYNmUAqjp87frX4XxNCB8+lm7abpycst+x5dUPpWSOW6+Ppl
83v4xrTaHHRZw9jPefHT+i1f2e4o+nM76MwThy2GJi0YAdsIklvZG84JReLqch3m7ndBg+ow13K7
sz2zv0aDMb4wyU5DqADIgfx93NxDXfLf/9qxdp/rhociRgT//V/P/unsa337VH7t1X/p2d/p//vb
H8df6x2l9uwfwmpIh/V+/Nqtr7/2Y/HH+N//zf/rH/7j67dRHtbm67/++ZmtPOyjxWji/4h/s03Q
ZP/v2/y/j//97+2/wL/++eYprYZ/3KVfu+7rP56qL/+4wVbja/GTMf7A0Bme+A0sHAg5IG8BFqA7
ueMPEN3+R7BLfWHuWPpvQtuQ83agnCt/s1z+bcSMURWHnwEW/TuGzhW/7U5siP75SBXw1/8mhm7H
UP4H9Y5ooR14iO3xQ0wk4v0/oXWN0UloESVntFf7c+S+3vEzT9u+vJYpmbDr4BWSbWscFhbNKpm8
RnrhCutQqh4oDiYFfzLCXT/3snJ/uzkfYentwgb4q1CbopBfXrnldonr1alZm2/Guvg4d8XvbkNf
zJNXozAuMd4B0QF545Au2ZcRkUE45Y+4sFBji5YhtMf6fZBsj0AyguP+PzIsgE96+qxHd4k/4fmU
nqdym1CTAKwyOfITmuxfyzwwwkgYS9hOvsENExe0m6x7fuFbx60+pqZ9jkC1eUKyFJ/0XtojrdId
wS4HKFdtVAJsUnPg/tt5VuQ3NP+TQ+DMzCDNQH6QSuIXg9WK1wIwKD8GyOUhm3SJUAqiTFl0uU7y
1ELgKiyH/JPpdcFZGTlxOFlV88e0UqQBeLp6ZwWsxCM8wbeB8WppnLtt8/Nw8uuPM5IKSUwNqh/S
L9SFH2KXmWzmUp9UIqjovJuPPOubO7eNdiEbA9ubmZKtjd3UKLMvERCNY51/6soYdnPrzgdkMG95
yb8re5o5+fxxEutj3/Pl0pyHDaJanzjMLhA2bfZ0uQnXIm2OfSRu+61ETJ90vqyKOyPY3m1gAoHR
8Y3oZB28cbwfh+YOG28s34BNHPNgC/a0nrRncwEJWtfdMqJoQn+1ndvTUvrvB9dEdWKcTosJwIJN
YyDCJ/G4uB+kiZcYog+QK6uEN1j6KeqX9cpHqiyMR9sIg9XNL5N6T5MkunDb6t4LwAeZmMZjahnO
ZccNfZFGyfDazRyeZYtD1dxzlssiWm+GHpSc7Dv3JE/EEkKBp6uxMAWUayA3IgKTV8F6NAJqqx5l
todoZXUom1LiHfYSF2+YY4F0BJ5K0WXWcfvHi3sGcwDUgeucGQUYQh6St0jJ0EZM2JrFnl/gc3kZ
C0gkPCzCeTeGyUAH8rHAlXzcQNydVJ44TVrr0nLz10XW3UmTr5+0w11p3a5wvpFO+fjD6XX3R6T/
g7z2Dmugof/XP5+j9Yl/H8NSE9tSgO2WgOHxHEpLVlRDiZTxmV/sgCfKmjihnXspaiaGW7xgIqnY
QH//aUjfU5ngp4Lrfv7TppEXiJFE8Zn06+Eg4uCsk+OZUVfvqVxvUX47U/ql30hGlvfv//o3VbiF
3384hyq8BNhF/L7Pf3hVAsutPXqHdZ5/ggVUnwiDsspKbruhS/fHhyiReIuKa59MzNjk6V9P4Tle
+Y8ZWKbJkc5Jixyz4qgK9cgtW49mXD5NN65dXseJuGjb8ri6RVhH+QvL/Y0t+exw332nbe4Li9eD
x++s/MaO2SN4z8eNUBk4DBDDk/Wxy18NDSFPC4qsrw8eEPwJjok3P2auuBmaT3bbnRcUjXOyfj9K
ofdXV/DPHoPaOClHum17bck/JZc6d5r2tgzas+3LjhgEJjqcyLUJLVCScAid+2qlq7fN8qKp0yd0
9y6MuL+KWvo6LZBEP/kqWsAvXPgfl8JAHtKxrte27o5M3EWWaghBtpxEftIdkmR+ap3goYw5NXPT
6agsbzg0ze4X2VJ67v0KTX+nP2tG6z5xKagUYAtxR6W2Xa/bo91yfCL6hRjaQ7KZj2ubssk6XnuQ
ehGkSlAaGU9xIz5vBE3Qb9/9b7EL/g9Z0k36uav7+vdBTZP+f82lSCp+CJA/cQ/unvK0H56epV/f
/sofqZOUv2Hogzg6me8eLA4csD8yJ2H+Bi0QjgGyvRY8YYus5nvq5MjfTP4K/SlUd3fSAnv+e+pk
O7/tJCHomRCT+HP+6H/TvO8HJRkoS03a95OD8zkF5jv3wAa28jymrGyDD7zheFoDPDkWQYJ0wFa8
cFD8anDlfBQCs9k8YnDLKB85s9/abnf2wxL/jXkrFLChdtw8C0ovRKlgPCA8ZhwCKqSaoysnTU69
keZFLUJfLK8AvV+hHFD8LdLRf1acZPhHtse6gl7kJYqRz2R8LBfvGJvQEfRWRbkTkjnr82g0vLC2
3TfFkj/186j5LRUGY+wCgEESTaCHBUqE1qd3gsdpqTlx5SpxALfNoFkw3qUKfIxlfUGhWZxorYpq
JOY0nlynOvJCSep4nEfv99YZm7/F2vv351QZakEwz2NesORggunRlcZyMlaG3qKr6s/S7sbWHyI3
pNpu3E+D6e8abOBb9BZGic+e+3rCfN0LvXL8EKFzKhrnrd7QSnzWyMj1ZcPQslyzgze01yWtBL2x
lehEBKMqNrun5NrQ8d/syDt03fBVb3AlPKNsXLCTRjsMb6EvWdFep2V7pze0Ep3sEgzW9zMrXiFr
Ff7J3Ecv2M/vy/qfFOk/u1CJToRMRG/jyoqWF325gcreqziNuyuO3xf8p35xlrtKhCZOYuDqAW/M
RghQmsZVPH/RWhZnf9P/QH/b3C7YZjPxkJIVl503PTXxoHeO77y+H4eGZd+izBx7YQDs/wI1qvxq
tOxXevNWrk4BEDYqTIQ8Jse9Flt5jrFiqDe0EpgAi8jn97jH2TbER+Uyx+1Nb2glMC1UzUzb8L2w
NQRIU2n0v+NDlb3VG10JTV4pUFeAjYV2tL5zx+6Wt5PmmiiBaQtYOrjFraFh2l823OtBtFof9Kat
RGaS43m3jPEazv6ynnpTE5zYjvv3DC3/HZx74vfjLqx8GpXx1C/gl8RdFHggXtoHvYkrUWlATUI+
cXHDtLHfzp77Bbbl33Ne+ve0VUf6ws2deEzHJUT/7grt5Vtcll8QyPnFYaI6E5X0QA10u1fY44Vz
iIbstpgDvePkG8v2h+NkdcoAD+UZ43Yquwd/ms48Z3zSWm5biUuKrUkr0gXtnhJgUiuD3w2qgXpj
K4HZd3Pd1APWuJ05f22M/jF2XiiO/Gq19///hxUp3cXagozV7qzydqzHWxO3TL0Uwlai0soctwny
jrJkPpRXFWpWD6Ndx3rnt2rtJrrVsPOmWSgv+Z8Lz31TFsELN+avFkUJyg49PvAH4xraYqUbl+Ci
GCW+XlKoVkamzdo7TvUSRuN8ZvU25NXlRGub7G/FHz9mHi2+MQbNCkDOvncAI9BD0tvdqvcnVtlb
26EdGU5yJ0R66XUC31hz3sptmcUdFgVNh8dOmgMVLa6sMtW7GdSiXwznrPD3XZJX8LkCKKDgI71O
b4erZm2R30SUjJm4H4NaGRMAU3Do9ULzmy3fD6GJSHzp5y0bZRphElfO+zjTzCEsJTJjI59cw2KD
5645hV21gAEucr1UVpWGQvYOrqwzcKU1w3sU+Tx6JOYL9b5fROa3wucPa1Lgtt25kiOl7hZQLdI5
2eBYa25D5cJsa2labcOlRhP59RAn78dc6G1DVfYssyhOJqxz6JDMvjb6dHqXFZ3ecaWqtbQOHBR/
KFeQ1tWDtwio2IXeYWUqkblkteyxNtnv+bw8rJP/1fX0PuXei/zxsHKrRQx9XyyhnJ3LEmlF1HMe
tM5BVQMocegoUrNdQmw4ERlvyock3zTH3nfmDzswRjvBsIDjhbWfoko8WMeiqMtTvYkrcUkm6Ppe
AAt37OTv2YIIdAGJUXNwJZGdB+BnMdo8oWNPMR2J6qmt1nu9iSs3ZmK3KG2YrDjqDjcO2oVen+rl
36YSlcFoOkVCzz9MN+MrxOPPMJB1AofqqnJfJrXXS7qga5jBQD+JoNzuuluvNZaEwdX3JWC3weP1
EPoV/gkBFRSZ5y8IUO2b7U9PesZWwrIrSrtJLa4GHFGBKnpivrDL+SWduF+NrkSmNOn8wYxawiEx
gzCeISGvRpXqXA/MXcllZZ4ZTpO1Wwjy0vxArz14wmlhvtBbdSU8M7FYpd97Swht4a0pstdy0Akf
5q3EJjLYY7bEHlVlYwAbnTpoT2AurzdtJTb7DnwWpl4bdCWXVhKova564e2wf7Wf7RUlNDGEnwDw
YFZgAutvJjM0h/nTjCORlaYnerNXQhTRghzsY72FS5ucWh74B/8lW7hf7EVVGEt4UYCpPbOPbZi8
RjO+namoaE3bVyI0XuwY5m+NjcPYGKGbb0AqPOOr3uBKiOZmt4q87rawdobHrJs/tn/PdPz72xsT
MCU8I1kk9mQ7nONz8aXA3oW3bKa3D30lOAE4I62zbAgUlfWH2o7uzOST3noogQkbe8ESMeJqy4a7
PoPqv/09cbz/LIgSmYXZpW21cV71MYKZS9B78E60amKsthKZzuYUKzJ3W7il65u4at4gn6yTFDK0
Epkyaf1JNgBTq6Y8x0EJmmmjd1j5akSWjfA5UeywHQwyrEggXKE7b6lcm7vzUORNxGTb2pdmZD4E
q1YKvvuVPs+ukg2ocIedcQj59B1J86UYXJ1UlqGVgKwL04fY0PAhS/kmi8XTVkvNU0oqISlS6mwy
BWDTGQsei0J2YGbdt1qRI5WYjLfMzXOzsbHkWq4W37zfglGncM+aqEGZdk0KL3QNS6d5MNo+B3OE
p5zevJWwzNAScZvFXsO1ToFh2+fY7L3WG1oJSkhhaY3L3Rpalf0+dZc3vluaB72xlahMUbLMbY/Q
WUD0HQX1R+mP7/TGVsISmSNHuCviRUiefS6a7QM4r1bvEhZKVGKomvZLTp06WPNXdbzju3j4aM1b
KGFZmJZb2RHO8BLf7CpCZsNJXjip9vD7SXoilLCEiVttjdhIT7LC+ZROwPZhqSM7eJCEPqqfmmGk
yrrb3VoYfU2lUzrFB8h0J8UQfdFbHiVCo8HGNmRjO5o8vMXivt2E/15vaCVCpQkaEPYd+Q8Av3wB
pV0HmkMr8RmLcfIR92Foc3wVY9FRVK3m0Ep8Zm4KKTNl1k3a4Le1a9M5tU5ZDFydEp/dIFEwgR+E
TwomUlmxLhdVbawvZMv7uv5sOyoRikHa5Bey40Q01uFDtnT9TRml/Qub/Reje0qMLquPNXfMg7MS
1ud4yCAVT+JJa6d4Soy6pTc3w54pN2V5jzkujIQu0Du3VCTQ4gZyEQHtTOqc6Fjm7XQwcdnRm7hy
efYD1sU1ByI2e/LGhhKDBKTe/eYpgekUdiTQKaV3V+DNM0Ec6vr8QW/aSmTOhYBTFSQktMUbBBuf
yiH4oDeyEpjc930knXgLh7nyz8qxyq4iMWwvrMn+u/9kh6vYUNudK9NpWG4IWEgmx0mxvCrQDXvd
J0GSnGj9CmrfPpsl5gMev4Lnt1fN6r+zGv9Mb2hlnyeNg+Jkn7A6q/VkdKilrrZeWUUV/cfat5KD
TzM2ahFhmcz6MwaTekeipxwsgylK6P5UxW1zOEO75RQX2BdOlV98URXDVCWgYream9/vs/oCrZvj
lOzmQEakdyiqOKYRnyXsSjIKzHX+Bn3At9vqf9H6mn9CMckc19ekomVVjd6F66CeZ+DZrbdXXOVo
wYXRjZuCyniR9F+D1OuOCGdote4tUOXP3youRqhGhA0Ttz54cii9b2MzeyFI90PkJ0HqKodLn/nO
Wqz7TkyDe/zczyKMIvTOW1c5XhYjruoVMnSIgWGJra34PAsov3rfU7n58YArcFVg4pjiIbuyZKfl
rqisN7hy9Q/jWFvxStkdGz2UboACwd5xNQdXAjQxkNBOcvZKNczTsS9x0pocQ28jOvL5Xul7NGkn
QfTP5noe40RedtOd1qI4yh6fsblbS8nntE2c6ILxcsqzR72hlR0uELhMU8QFQrw2kiPqmtkJ6hx6
xXdH2eIDjNjFoWUdYpb5SqIV23ma55Wj7HBsz3GXrVjtVmSfLBIVDInu9ZZE2d8g6fw0aJl1k0Rn
Cx+z8I0LvaGV3W3l1VrXcl5CawUNvY5XIBz0DnDVxECIaZFZZbG33e0UE+bbMQteuHx+cVKpSKA6
QubMX5F9l4aD72LqYJf99xy5/l3YU6FARlcDiky9lboyROkFHbakfqO12CoSKCp7xJUtsogI4Oy5
jLYErZ5Z7xBUoUA1PqBDEwQcgp5x1qzBORTtUG/eSki2TY0nJTrf4ewuDRqNu1Jdu+gdJSqJBl5k
ZrmAXMNxhZHWl2uCNHytF+8qGogHBAps0ifNb60bs6uuorrTXBQlKBHGH2HyOCRAzoJhXCx+l5Xm
68RWotLHvDobWvZgM3u3Q9pfBQAa/vpbfoP8/OSWV6FA2EckKFdQNvREHm9wtr8ZkllpcGlC63kz
Ye9yI7cF62JrPeKiM99YOLK+S1x7vmrHuEfmsBDoNUyL445nC+TKmxlq+ivHFKjcdIMZXVAcT+7X
2TRqHWTr7pH0/CbDzaDHmnNfa+m8c+3oymteMkP5xVGiYnXsaEIVfa4n+PLFo93hlpvjcv3Xa/2r
sZW4WRG0awqnnMIt+NS04n7YNN+BKkxntujvDhjmII2I6gAkfRtlV71JK/dYsXTwB6ylCWWVXzdo
2XmN0LvaVZCOMaVIxC5UfmdDlCd2m6KJJme9w1VF6SRyYL/1G+xf2SOyGPkF8qGzFgGHHagkamky
xwOEvSZszbI83aA0m35uv5Co7VnTT0JSBerYRWRaUcnXXEBwvw7qCZGT9Yie5ine8IFe41EF7PQy
amugi0ihzENqhnM0BLcUEDtP7zxUcYABHm7NltCPFXN0jTDiZRxYLwy9x8tP1kfFAYLyaNrB5Dj0
jT577AxSlkPf+kgZ2tgxvfBDfhGsKuooWlEC622kpHFeXRFsxkIk2I28tKJKBR7VQda7uQflu49y
NPjkcIaBzoPe2Puy/YAOWjecF+2cmZujcZab9mmVtXp1T3NfrB+GxqjFSpe2Z9Og8VGP/aXRNnp1
D1M5Z0ojTq0WiEqYFT3SpLILUABYgNXqLYpyPUedh/5k37gADSVug1Syj6VhO3oJqKlc0G0ai6EU
YLqddX5no3iXdLjL6M1cOWo2HA+KnspqiHQuZrcdDF/T1fqeeMA+/55r3Hh+5ecwlfIxC6ck7Y/F
4mkOrhTJ0ALEbb7D+CGBwI8Xy3bTebXWOwXe9fOJx9JdJumzKHO3fe6n6kKmvtbFAV//+dCt62DL
geRRiNQutOa5R8ehX7WIhBZ6I89Hl6VTdGnP6Kmdh8aaXabO/MK18fMTy9+puD8GZ40TqszG1YMU
6r9DEfnaX7SIssxaCU4Lj8bFxWAQW6MR4Y44+BpJMg2dDf4nTZQMNpvld8zbHOMLOcibydGLSz9Q
4hLj9T53cmibToeMRYuXeCJL/0Rv3kpgImc1jOXUiLBHQuTcTO03s7sWeouiYo5yNI2BZWQM3jSP
42S92zAW0Jq3CjlCTzxr5gYQGcKJDzjnHrHX0ioZ+r4SlinyoaaTsk9EhTDrOrkoq6KkrzdvJTBd
VARt1Gc8hACj7ej0+Vu7Fp3ex1RBR94W47UcSTZhbN76lXm6Gabmp1TicuZy8Lx2EyEqNtvF0A0u
yNTE1jtlVWtaPqY5uTETX6LpkRr5u6YTb/UWXLkzk8lbMR61GXqWKMQgFJF2Uus+9lXckY/+yYIM
hwjTusHNpb0qWqm53kpczqufZX02Q2CXFgpAXX4/FLaltwlV3FGcI7061axJvhlXqZwQQndNrWct
9rHPD/DE9ICij0zc9Lf8xKR2vdaGFg8cb1olNGUal+6GeiGO7njkyOrWK+s7rX2iIo+G0RNlnGJS
aMz1dbSh/iT1AMy+ijtKjDwSGxhmxOhFdLYfKDHScHobRUUeYQFVoDzLknhz9xiN5pndlfd6S6Jc
mKLBrMV1Zi+EnoNdkoFLQlNrbkElLOWIVNaMa1XorwB1y8x8nJKyea83ceXGjGbEgRHS9MJuQTLa
ywuM65pBc4MrkelbRjUtOaR7o/VvyjV4mPWUCCx045/HjgkBry7LSYTliGJnlt6lvq+V3JM8PR/a
SKVpgLLepQIaREgRdQqgm9bJpdaKq+CjOE7GIdu3OM4Zp95iFqERo1mkN7hyZy6GJVG2Zu6u8WgP
qHsFxqjXw0Nl6vm6WADo06GgYLBG7tOSU16eMBDRS/CFcmmi1WnOwb5VRgMl3TT1xJlpxo3eba96
q3OnLaaHUGpoWQvydMXNptdA8dELfJaEWwt4DIJIhEY3Xm7rfB4NjV7epoKOejx0eycbRegW9s1k
xyG4NM31UAITifgp9ffaD4qK9bnt9Olpt7R6e1AFHNWLPdj9lgiEreOraMwe8rXQWxIVb1TGVYpj
aEp+7xmvnBx11SyP+6NW7KiAI2snPkYVKYpMt/Qs6OOLteuk3op7SmBOtVwMu2HFK7EUx7Je0k9r
agR62ZWKOUJMmGPcRfSlaRJ59Jy+vKP3Fml+UCU2m9pakthk1a1s9U4jypWvxrz2Puktu3J1RuPk
ziOIACQDUBHs/RxnhLXXO1ZU4FG0LsnSjwye19HnRVrjocRUSG/iytXZ2PSp0pgnm13jnzibeQWt
0Hvp1bafqn8uevoqdmdxDUkbhQOxdJ3kZkuzGLJv6TjYTAg0KbV+BRXF0zZuy+8A4zSPktuk7Q4D
bid6Qyu3qMjykstiPwU6zzqWXTwdZ7FueqmcCuGx7ZradcOWLBLSQzyhsW5eNlcvA1AhPE3F4ANy
jmHeeZfpIB6WSn7QWxblEs3LWK4d5rChMwn3NhFl8zjkc/JGb3QlUjHRmYMiZ0s6vvdhqrazpuq1
6rV40j+/6DKjIGmpkAkburE+FqlNttjUekVPxOeejy6XRsbsc2woET45RkM+Hmaxaa65EqhdXUzD
Aic8HKPRO2nsBQisvyV6p6MqRGR0lY1mPuWVJPMwEBnO8ZDTK6+oiMZiTo3ZKZg4ItlwlZMc/UUM
CfViSBUjmhf8moOGmipCyAirbnirLnF00NqJKvjILZAbrWIS0SB245PItp6KWq+P6Kvoo2wRySYW
3uTROl1ZaLNF60vExT1QfnLqOkp4JoY3ft8qQXm6TM7v5jS91lsRJTaLJcA/wWbWuYjKU5mknys/
E5rLrURnGzvN5BUOO2XYLoIUKKbl1r//9cT33/1na6LEpmesZQmkGQ2lJUkeG9Spr7md0tN6mrT0
SSxfVSRabJ77fsXa9C7keRv3icsALWC9rFFFIvnBItKqMln5MbrNkX1bhK+XX6hIpKTNbQdVZd7m
OJC3g/8pKye94FeBSJYEBpdK1sTr8d2h0Ie/e66XuqhIJNNtsIyRdCWMfs0v52XzT7280tI/sXwV
ipSgxJEgEOqFiM4+LhWFkMCUWgI/DK5EaIW3pgd1h4YKtokXtQ2KlLdMr7dVVDRSkEVuae9HS5A6
T3E+d1AY7VZzcCVIZxxY6nRg8MQfTtIB3/D8JWjZL2JUFSZq0jGOkWZ1wzjHmBThbLv/vFSGXx8c
vEY1D3UVl4TdCKbaPT9ljrPsuquMCYl47Fj++pz5xdmrIpPqGufQzGZTLs6KKfMk5pPY9l7IdH+x
QCo8AcuH3Cw7DsjZmKrXa/JZZuKk6IX7wvi/mLyKUSgkhlVutE8+Ht9g+HiBPLde+qKin1w3whJ6
2muLjd0d6ta+yPyg17s4VPwTji7ROlixFw5NdRPU23ni+Ho1UVWoCLh02SyCeacVloF9i98BdUC9
0qKKgGproI5rRS03ArCGbL55WRmbHijMV6WKMqvF2LLmY451fTNY1StRBHpUTyiozzNd03Yno8Zh
PayC9Fa48bnUEpqzfBUBtRX9Zg7mfqj77uvRK2/8Suaa20QpGNlW7PeuS5l4SRp5yMb23bJi+6cV
+Cr+aTG6Dqo+SzLN65tkSC4CrJo1x1aeoZ5rNO1qMPF+2Q5RV74x6lxvf6uIIcvCHsPDSwOknL1j
Y7dTAxlBvRtaBQw5blThNiTc0PcRnRKmEWIGtWkuinKHWgmy8FHFTumi5H4qx1dNYr3V+5ZKlsvL
2a29jrgEjPB6Nc0+zCDbnPz14L84xFXMUJ6XwBEArFAktt9FeHbChcPhd9O7n037eWiCzk6mrkMg
VCTDiuZCNbzGlzLXSxVVzNDQtlMTDXzRoVjckynGr9FM7FKv3KIqFhnCrHJMPykX5e1rz3EuhKnX
sJAqaMio+rnNI0Ioz5vokCXeXTzhJvPXn/Tn96ZUFYuCmAQaqzMvnNriMquKxy3RA69JFTNkLGCW
84DPOZaYg6fb3BwXOWkFv1RRQ5U7FZ3Vkcs1s3HSDvXVWjlan1KqkCFh1LzmJKmKU2/Vwekz3N+9
9aveeivxWWSRNPEm4zEX5Ddx+75ynTd6IyvZbS7Macv2N5yfYlNRexswx1kPES9VHyXTdwxpUacI
G8u4KavHxW0e9KatFIc4Y00hpcPIgfiUdfIrFj2f9IZWLs0Jn8e5Q5AUS90hODj5MIWTnkTZbnjy
/LAqfGd0cNvcc3H5mi7UKfaQepw3qSKGxmkSSd3bHIRTZYLtye0D4F4tAItUMUNJME2LGFmV2DOP
bjW8qkahdYBLVaVosHEotFfLDTcscvHl7e77ZdBq28InfL7eZpJ0mJCx3umQrYemcQ6rU5dat730
lah0/THHXG2/efK2u89yp3jw1yHSHV4JTWPKrSFqWJesdI5pbt+UgV4hXqpSRd0Uj6UF9oHzZMXD
2sDS4MqfgQ3q3Q8qbqgPDKTgXNPFRmq+dfvkJEh8vXNW1SuyOnfLfaejJTca9aHeks+Jsz5qhb4K
G9q8gH6qw4qXdnI7mcK88q1a6G1FFTc0tZYZmAsTH4W8HQz/DeLjod685fNd7hWRjZkhwGbcMCfz
MMTteJHJJXuJfvSL616FDnlijT0RAf2S/fRY2GVCB7rU3CsqeGgTQKfLBDTiEvlh68S30awn2yZV
6BDCr0bltvSGm3ayL8UYmUfLLdcXwv/neS23zfNVHwyRD3PTgRO0E/cYZI3zNbbTOj0EQ5Joflkl
uU3wL8ekr3fh08/+oZUzlqqyfuEX+NVnVS5RM1k33pqgIMyidW9qA01iCDN6dE8plXu09ld0RkaW
h/IZZqjOJzxUK72ZqziiHsfwNO3pgLZeh3ty7l90WT2daEWTiiQy6X+WQUFyu/biZEqi7OjmYtI7
GVUckYedhp+YO8Mht9LmkPXYoB7GeNY7HVXporLvsS628RFzx/TUjMs326ZHRcJN6vl2bybLmFHT
oZUY+Tku5GV9iFY9fVVeyM8Hz8sitjh0AeQE63D0i63H9x2TXL0vqkSqWMxlmiVGGELGx6ALXplC
r2EOtvn5xK2W8nCeW5TLRBHjbyu+zIPmVlHCs2znPI+xSAxL7N0P2BHnYREbeg1Q8uXnE18xjw8W
X3KyuDN2kmZ6ZQyjnuCFVMFEVZHLNbZMEVYITd+6VTyGnYg7vehX8USW3Y+Y9lqMbg8YdqfTbd12
r7W2igon2qola1BSFqDk1uVSbsNuwJp2ejmAiidqvcTJnHJP0bvPdha8L3wt7xELX8Pnn7NdKhG3
7Y5KXqOnQiQ9pbNET4xKekp08vYs260uqJnFG0BZma7dtSGW4K3emivhGTRGmXf0h6A3AmYxB+8c
VaBGL4pULFEj8HeronZvIThnCJaG44sM0P3X/3OLVaoiQFHjVwVdMx6hoxfdbOXwyXeiXO9VpCKJ
BpKL3BrJRR1s20OzHn/v62HTQj/IPyGIpj4eoi6nyDIGaZiJNgO9Eegpu0hVBChvl7wLfEavyv4k
z9wV521Nejaez883uj0k9cp/KD1t1nDILOeDk0xaaBlQlM/HrusxD8TIg64ZzKu8tZ/8ONdccSU+
LSyBAm+vI1pRdLcPLbxZC/ckVQWgIA4qc2g5yYclOPGb7CZ2G63qp1ThQ4VTCcObfZ7m0TQcF1Kh
oDBbvWNcRQ/VfTm2WwvPpsqzu6hqb+aX3nH7ov4kMF3l5ozjPhBbtpGZp44ZYk/nfRp7g2rOlszB
g9ahpQKI1joyDYMnVgjk4SLqnfyQUgfVGltFEBnmXDZ5mfBFk3y4L/LNOgMOVb2QDe1NlJ+sjoog
qnDbdaKKx3kRLdl11XTRg9dNACwhWhjFIShseV1I1/p9aYSjWZxSkUVDGU1ZO8U8rXFR3/YazP9w
9m3Ncdvamn9lV965D0AQJDB19n4g2a1udVs3y7LlF5bjyLwTIEEQJH/9fO3ZMydqO9akq1JJOZZI
4r6w1nfJoHL2xh5/yp79rEVn63YIGTzaShyrIA+Tx3bgrb+ppBjACZ2hy7bp3cy9uBtWo5IsiwII
HjLPXDYRzsFHammlKYXHoBacw9M7kE/9yNkbYxX8RctO//9PVG5SglI8tRgr7Ycf1TDWCaXZZdLP
0bn4EbNDE8g8Y5vZuDpeo8BPG2mjy5Y3888+Hb4x5bJgEvOK3AZ69Xfh0geXbUzn0COoM8+ZHPHp
/TLsJw28Z0YvO3jPcUfz3AWdR6tTxQcJJkxXdw+88Fuu33+x+M6hRyFseKWGMfNmBrGh25SCig+k
Vij5TmMJS04cmaTfRl2zoO5hWzFcdrSd45KIUTO8IpHCkTbgMAsJPHnMaGfIZRP1B2wS6pEw8sAq
CKtJx52mLvZofdl+eA5NWqUZSZQ10Ybp1n+cAlvdltNQVZfN1HNwEitJXnslJlMUFonJxRobTS8s
lZ1jk3w9+i7P0TGNc1W6FOxa58WF2YRzpaQw9GQjFjycyqrfEq/9Mq7LZbgheKa/XsC4Y3nD5J02
tkJkV033ZJjqLguHzjFJE2AlulhwHGTS3Ku6bW9pTehFGLzoHJJkTpt7mTewMSUTYs9QfD7xcH59
NP9FaHGOSJoVXZqaSOD7it7+DiOiisQIzHuWjrpZ3v/6JX+x65/Dkkyti5p46J3am58QQI8x7ejD
Zc8+i5+JAY1ombAtk3Cok7YEMLlr+IWz/RyYFJJWqtlg8ww5y2MFBcnt4LfVG53/V/1yGpQ/nYYz
a8twhIUVIhf3u5/VR6ikX7Z/nUsFQVGKeQLyCZtppgnUl29UHlx26T8HykQUNWfF0CfrSpAcLnMf
UkTmMopSdK4QNAZGRapBbqtZmYsFbuZ0ucitl0bnWBm1EtKSClgZbzSP0DO8VZFXvhGz/cVYnkNl
WrjFD71tT+nh2gMXVGzKzL6VsPgOKPtJRHju67WW41iVUwD0QzuIdmdz4qLYk4UXXLWNae46krVL
rCR20EQUZfTBA4J0SimHEkLct3VhUwsQ3On34aC0dTrz39IwoPT7ZvGTrzuHweVSrCSfUPIAB0lk
x9yEZoxLUflebEebR3E5tOFDmdu6SGiouNp1is1KX/nTaKc11ssKNVwAo6qF4v/NYHVUAS32pY2W
b0vZRTIGerpO81za/aRGf9kW3KvHVC8d0MgLLO4tZNYt5OK48zpo7NgyirNQt09qrUKxka6c27Ra
p6xOfNtlv/Np0V1a1rX7MBNd5+8AP4xsnIm+6JNlmeyDW6Y1+ubXbVZAAKuqh+tOte52ga1fcFMV
tQiPEONa8+PKYcpwqL2uyGFjuw7dE6qPkTssrlKqjR3lY7bGYhj0DCN0AkPAaB5byEbCAErMW1hr
rzXwsYoCQMiabNzBprUur5RDAuyjWfxFXi2LaPxkMEOWf4CPY3/XKlz8blfBmyauWdiV15IEFbnp
qoGyRGpks4+eKlp3x4e+m1lcQBaHYwOjSiIp2sCttU2aumHT0Q5yLj876lO9z5c6tBQksnAo7z0G
l51j4a8WqkvUkkjd28DmGmVbCph27Fs30fvBks7sEdHnIm5nJQwcf5pl3cJdFqbbKR+yxmyCIlf8
89h5ro/iobJ+s6SGREYIKJ7XxsHxwLa1/Op0n9FvcFoY+kcWAfl01A133a0XRJ48DM6T7a0V64QB
EFOd2RiuzVPHE9D1l/X0kSjjtUkEVkPxOFWWq9u84qIKkqCH5ZaO25Gq8QgvgVA81f6AwpM19ZoV
u4qgl8ERKfOtKNZM6TgEyusht5y627FtkYSIumKqEte6zvwhlcsGuxn7Dtr+bOjNAUhnMTJE11yE
BHTneXrfZRXqChBpauhjkxXMT7XKRToYTarUW1uKUecBgUtfF6giIaurVpRn2vGmj/z+Jp/KQMVd
3srnLBA6vw5FNOCmZ7J8WNEgr2pw9+sDlYSiPXWOvlLoBZoy6gaTjjUvP5JVKXPFZOtdIyM5eEjT
Fi3ZLIMO7mjf0v0oJtYnXasqP6ZLa6OtYnktYhnATjoWfQOPTMg/Zyqepga56Qb2Ds9t2bklFrnI
adx6qFfVhgxXAiYZW0jIRc+gfqNmq4dVJV0xlk0aZG5YYipafTVoxz65IVx4bLjWNYDKpXApvI5z
e6V5wP4ox8mDE2oVvo8GqRRcoas1S3kU5Gqneo0qzTSseUwmLh/Zwk3aydDNWwO5k+JmzqW39eDs
0O0BLzTPfU/z69IWxRe/pviquoZcYdK40LH9KLNSPWgPFl5JQaGpk65N28uY6lYO9/0i6vtGgScf
Dy6jd3NWiyI1FSEiDRtRwbmtVXslV32faQ+XtYV72ZSOnXloTB/ulggOW+nMIjdsvbZb9HYc6OI2
iJ55HUNqw74MecfIO1LUqoiBQOmrQ95a1NAUCGJu31W1SobMa7odW7PObHDmLuYdUMH7Trjhha45
eqfNq9R4U55jn+nZvlZ0fOqKAD+OikU/JhXqRPcF2Pgi9snC7+apj+pr+C9xYAHyyvAtC2bxvu5p
bQ+B0aACFUq7emvtWnpH1VTW7OA3Mx+6BnbJsdBQZUqmnPnuzmcVNA5ZvzbbdljmGc7PZFk/6E7M
VxFqJMcyKKoupQwEYx4gqXGUa9iQZA4XBbakqs2xCV3YfRtc00XbnNtojmUtBj/2VFfO970sUAvJ
2dri3wEYy6gA1oJuqONZnS5tNwERNMtyfVC8cCyFjDCYdcQO60PAsWXAYkLq+tnKEVLZcMSbWFp2
hXuXAd2LArcY52bjFp8tiSghBRXXNqztVdk08LaNOZuamIHpfaCsYNuprYYnucDL0C2DGHZ9DUTv
9bAsy3Dn2k5nqDkB5Bvea7VU9h3Oooy/M6NcPixS03LrrSBeX1XCg+ZCUvcMtmgwqQm/5VFowB+X
hGWgA5a1vG4sxPn2HdR56zqu8p7p1I5QwXo3TqUsYQtFSXXAjOrfFaIsQWt3bY7qK6x6NktfUHff
nVzSbhmvFEtsrennIILyHNJ5bQ6J+ZNuygeho75oDiyH9kkKGUySlVDdGGlaBoJsRpV/q7Q3PiFh
v6Ygo2CiF1L2iRdByw7XgyC6b1Cz+hgaNX2VazP3Ma1sJJNMZnyvS6ahwe/md4Eh9qGsAhEmaoAk
oK4rdjDTNHVx4FR7QMYmT0bQ6BKqG7IPTCcPs1pHkjoIP8BzAz9UPWtT6M8B+Lt3tdLFXMVBpkOV
Bgrz/gEAMRPsBraSLp4jQ4pt1dSySirXTDztfRs+00yGyKx747wmWNWBFyvf9vQJi8pm6Sxrrz/m
zVpAQq9a1bY2WRlcAWZV6RhTzxyawEARnay02hcMBsKJJ2zQx5Dei3aqqNYxgRTFUOxELaN3cJHr
baxKr5mveFGVwTUrJ6ptMszDMrp4IItht7ouoiBxHQyLUlk3+X3T67BPtSHlY+4PpolJ5tiYmKoZ
487CDiwewrB2N14lI5uURtZ71TVte5ijaG2uxqj2zIPv09UmgOOg3MdyhCC5WEq2FUJ7aldWVYTM
jw3aGDo/f7R06rrtwHllUslzel3PqiqvBPxr+o1ypEybUJiEBRPCKVNz9XGCu/EUjwZnQLzQ5rkR
gzyUYITH0MK9q+oeRrYlq3zs9KDQ1GkxU2G2PiKOeMZizGK2UBzSExHVzdwUbVyS2hF4gU+7scYd
InI0ipmiLMabVDrI7Ha25adFwzaYzZzt5nISyMLoEDVvNuIcs0EFdU9vBi79fiS25deZLXieTLM2
9t24DtmUhCaHoZLuCy/cMt2DXpqD4ufbGEFM7vaUdFGfNGNb1fHsr3O91SIc+xs2FdYm49iyfKfW
GprCcymL6HqMEI/Efa8n+23xGy7jYG1g7TchCHepyZxo0r7PfZKUFLED9NdnMnwUReaZtKcis6nK
YdSJD5rNI/JkukxWiE8fEdSDs894Nv3hrIA+jQoyUiauxmw6hFEvb5CRXbMrjyO4umqU4cujHIaG
Yy77jiRdPi7tXV9M7JPm2scaWTyFCEVmXp8ISNC2qIv7qkyNgcTbFfOgQrBlmQzoHl6QjUyZIHn+
kIP7RG5aydcoRjiQ79qOej56oPXHG+HjkpEWzmUy0Y2kH23kzTVyb2VYdzvPwmUz7krErYnkZctu
GiAUiqQuDXg302zq28kfUQYtAog4xOEKqN6Oy6JuDn0h6CNy81OUYN/sriKfittqXsiYVqEuzcNK
B/eA7ya/M5FBFFFB9KDckxVeKDFEasX0dZ0W4W/g5o083dyObkmrqDTRE8jF4bALMfp1lAwRlfnv
th3hjLqWqNLG+dzJRy7UXEHUuQjJxoMpbpks3ki6bd5BXTe1w2iXAzSm7JAEeef3aWOhZJcg6CfH
Mu/mCdGvabpDC52rj1BKESRW2kJ7stfjDGHRSM9fpN/NtADIxLluZyZs0DvTjJ3amKEGOw7fOkn4
y1e8ADgSR+/Gst5rbrGP1/N7ZcExOqxLgbuqPy91u59nLv10iODZlGYzXUVKRz8IkpWGfbArnS+w
30x+AcnucVzGHV1DXANdBffjJ4w54wc4ibfDi+5whF7xMFj7L7UPelHCQprPdwsvFnrPJs8WG8gE
ZSLtKtJuwyCin5RPx5uC4exPfdpbjttCO4L/wEAqTpugz9ZUdsranTZzxVIRVJ23lwXQdvcIRJlN
YLRZDh9Eu2r9robaGyKuqZuR+ijGYUvw5JsuWxFgtm3Bmg+Vz1t7rDoeyU9ewwP1afJbEt7SeXRi
t4DF+zgxzjTmWaNv1TTwcjfA34enCKtpnfTQ++82s5Wdn4D8QOQLY8AWqrikqwPsb7He0YvCbLwO
NMoeydr0jcaK0WqN+4pLIHgjQO6ia8x6if6HgI93W5Is8+7gC4VwoMo8rCAMdlWEDehUGKctW8ji
UDqB+FlMw9ES8BWC4TEYmxCTDrzxWT1rZSv3VUKEMvs61hld/5ATZq755vtYqOTk1dgMuKLCBTVL
bOMTGy+RmtnG9CeLuLKU7mBrM1RpM+P0iushx+U2L8fyS9CG4acZBl6nrLzOSQi7+AgrAFUil29t
izNzSZmH/2YwAaitmw9Z4Hq13FE4XBZLIidWTzrFXlB0GFQrIIlS4dKkUr8yuL2MxeJDlg81SLmB
zK+pU1bWi0ngg+CTGEicXGNXmKESMuGy/TTVIJ0jCQ1qYhulCBvJqOIwygAGjsXULMEn6lcsQqSh
qJcERVPmtxN1LH/BNtt3qZOYS9vC9pHYCz5puC1wOQ/yWRaDbx5sgQzBQ6ci3SSGh12OW0ZuYSTc
MGx+EfbRbMMpzUsJgNfI1ncY1rA8rPA9ee93YVld0YlN/a1nGPXTCTtMda1U797DABWOrbqzRXCv
y3pCdIpcAXmxnAV0ExFQC3cANU1rMiDknt6bxZAp5mvbNteLcdl0VRjKUOZa/W9A9jgSO5XPXwhI
BO+FzS3oIJ42A5RNLevSRtlAHyLnypeuWzKjY+NDWwwhvKoxCyksDuuta0hUoZUCWv9G37RaqB0W
of1UkCYTMZus2PnhKr5VJMJ1NSRNxJMFxRKzYXUZNe9GjIqu4rq3yFLHy9iqJl4rxzASduV3cL8G
6W1ZgzkmGN7UmTGYUp/3/l0oR787MJTrGGIfHG9x3nR8AICzsT6khw0OPThfSrb1e2iqbqT2Wf11
pnlnN9AVNQHsDQsqsbYQYCdaD6irjB4BuWTmDb/1Jezt7jgcs1TCkIbukhWX5CYt19EUh3UuucH+
1hQsBlgaJPES989xzyBA/26xNq9iuEo5cTTBMuAO5SlWmhiusuFH3hjxB5s9Mj4Tasx8W0Rg4m2R
1IWorK94hibMHYcTGNBpRRLCiP4ej+j5cRKeGLEPUWrR5VCRg55w21f1joSuhWG6FSpkCbQr6BMl
yDzFM6Qm3tc0QlYGli4ZbppzqMQe5w3ohAHAUntk1lUIY7OaSeRzIMGQEK8fSkAFsM1B6GWacQ0I
NQnSPlPAsdk277PDQLsVTuQ0yvwEVzzx4IpeRjGRTnSJFqb8FEIUbT+qbPCT3G/Fh8wKoKV7LYvH
Pu/Dj7WNap5QUpdfQP9a3wvYROAjHQ503HwCGU8Fk3fhlJWfI2Ibmnqu7vZ4yXLHFuZtsLHW93Ve
jT6Cpdm1ic2EueL5PJJ9Wy1AUAfQU8gSXXMYllQTjJC2K8KAfAsxbZ3jnLNwn3IZtsxrb3CqeJ+f
gL+fda0R5vioxATfQMvNi/ct4PUo0VCcUsjXCFwdygyJtptajs3RLJxsKutBxqdEd/SbYahq8QBR
XOKSyPOx62Y4tTqbonzOs3SwCO57TDCPIpXmNUPMZ2SRknUuWohOIzsS83Le1FLd+DxaPji/tru8
EWQ5jLnqhq9mJhkOi3Yc82tvMS1YkESUTE5xBUrN3UwYaxJZ920fBxHzvDvWL8W7kRWCJPmoo/0q
Zi/bm26G/reqs7z80OZwz7vLRBn4iFHpNCe2zPN7EvlwYJLGtjfcTAwGJE2mlnczLtV71rv+sGR+
YBPcnaAyxDMcpCOuZPVdFwTid9o2TZnWESKTWPFSvmdwF71GKVxDxspOA6LMqZyfkKPpEEF7ILri
alOp8eANUYjC7OCWj0Q5t8+8YWVxI7PqRk+q/dbQKOo75CEodotsadb20E648B2mQcgqtiu1c7LU
M+75vGs8iENxjNmVqJrJFDFkdMrsfcRzLQ5e5ZXXja4blwxBPXvXfmatRm9G4wtMBOs85nYsopiu
wdJfBRCZerZinqcEcVx2W/rOPwaZvLe2AHgUgndiTrFtru8MK7V/bFDkfgGRPrqHEIR8XgQuF9dd
QZtsN9CG8CsShIu9gs3LMMZj78oHDnrifTBmRR8PWbQ8g7YYffI7113XI+s2pJu2S4FcC+++OoYl
EQfGuE+oHwQx0DGI1lCtx86pyE2O++UtQ/4b3lkGEIHNhPDpqaDrvO9xdt6DQ2O8fRvOSJE2Yebu
A+mv15OJeBkvmWyuc331Va8uHhc4nc0BcWl0NUpISyThKRNc0Cp/7zd58YkKTK5SlB2wSwG3V/CO
BC1vAHxRJ2NbYygq2BDdLHnj34T5unzJkOT70PLM3C5ajnQnO/okyRIvbvjG8+lxbRqKxPKY59cV
X6F5JgDpPPC+KPYYGC/WBiYrwNG4dklHM7g2RvfzD5m3zlMaIngeEus1JbBCyLF9YysE5rAaGHLQ
cHKUDxKX5ttSWnHrsao1OHWW3MQU0xbr1CzNfUXcPG1XzYJ6U5QL8q4TCfpnuLgQHyc3Y8jOt949
ld64p4yMsHbJXPc14OvyIpZJEyQgF97jSGjFtw5KaH8EfKrwq2E/1UmGfTdD3gOpeWQiC/+9nyNB
DYqds8+937V+7DoGMYNmGMYsVTKqhtjPeTYjOFzmo53nsko48vOPQMGwGUo8XpfjUmrcZ6QIdbed
wl68YGH5uzBcbzqPtTeyovU7tg5THYea2ds+lPk7bNfR73ULM/KLbDSic2kA6DqPRvMSsPho8vfg
ri4JY/IyHZzoXBygIUht+HUHxAimuDch3Gp87/mycu05lK3UZT9Vp+IhrXbVhO2I+u4yq5vo3Cii
n4JSGZgGb+b5NH80nMPL1XqXcRHOed+UqaXIcIxuoLVJxa4MyXrtG1RCL8M9nhO/gVavkPAGpNK5
8IFkR19Wny7q9HPS97JUSLUUK1BXgYnXPLzzQv+ymXjO+EZxCYSPDnMlz7PftWuf6SDeAvb9vKQa
nlO+bRc1GSvwbJ5nH41Ykyq6zIIvPCd8l6ZseDWjWlt43Wfeoo6VT58v6ezwnPDNsL8yKANA0KyD
kwN3IUMR9OWyZ58BA9nYFxK3QpCyW/9lRYFF9nS+qIAN4NZrMAJKRyDE9Cd6ZuT9DpO4MaV5E1wE
QoME0OuH42Yzt4yDoAn1myqtcIF+QgmtvwiREEr2+uksWJBANKdJaGl2pEhVaLZe+vAz2FCBXdy1
tQIY05qbcKkSX5uL5GPCc6MIaEUi8R6CPBWM8xNSi3BQLz5eNlPO6DBiRK3MA5tnkw0LuyvrIojd
mtuLNpTwnPaNsmgo16IAy95DKcf13j6qissUmMJz3jd3hMiQaAh3MeRmUbsAdAH36ov65Zz3PeVz
Fq2Q7wL0Tj5NPWpSSNBd+Oyz1dnOUOZHphvwksHfNZHdNB296OwJz3nfU7j2WSTw2cjlbl1XfZa1
+nJZj5wtzQHymSE/CetFzK6JY/WyK41Z08uefrY0xQJgQZ5B3rGy0sAwfEgpTCneODFPGK8fcSfh
Oe2bI48DyV5wYRpnETvmLIOR6kBmwC6YRl0Yaa2q1rs2pPN/LLT+6+v8v/IXdfd/nm7+/d/481el
kTOAN9PZH//9qFr889+n3/l/P/P6N/599aJuvrQv5vyHXv0Onvuf96Zfxi+v/gDLXaBk71EMXh5e
DFwQvz8fX3j6yf/fv/zHy/enPC765V+/fVW2G09Py0vV/fafv9r/8a/f/FNY8F9/fv5//vLUgH/9
dleUTal12b2YH37r5YsZ//Ub9cN/cokbOZQ7WMTIicriXr7/DQ3/iVKC5JxDHYNA6Py3f3RAdxd4
K/0nZgClAkgkjhzxCWhrFG56//ot+GdIQ+pL1CBPYowEHLD/+3Wvxud/xusfnW3vFK4/Br/9ao5A
mQJyIozQAAosqGXQc+xXzX2zDBCSOA5F7W39aLKQfpDD38Jvn94SBD40eSkHiYzLc4UQWrX6dNSt
RzlxtlnKvk8MYDhXf+r5/7Tt120JggDwdcrAF2L8nHq/TKNo5CSXY4cbfbKO3poIA8XaX7/lu1TX
/yyr743Bs0OQ76JT151DfYWEcl+I8sWROQVgdSEjkyMbXoQfPCqHWwCf3DdieP/Y9BSA7zDLBU95
2NAqLb3af4sN8eMIBlww4UvOINsYnhN2bWByPvsFWk0mkxIY8l0vGVObv9/qMPClL3xAdUJyHnWG
fTt7Ra7dsRy9uknXugRiiq5IzCSsWDWMixzzs1POsJkSYkT7tK7WhikMvFSRKg/IiF9/0Snwej0M
HGI4JEBhBINBzplzSI4MGexXp2O5qt+jLqi3dFB/TN7av7GNns6nsxdRQkNGIiyW0D+nACHSGXXp
99NxyQv1NQcCCSDMsIULCptvlFBvMel/MsGQdxcBGhXy065wdjjkjTUIBdGyKZp0ogpQgqrazc8c
ibmPXpc1Vey1U/QN8C7zB6W6+IZaY5SAU43U6K87+YfJFWCvoVDwwQ6E9p9rnyBDDozOrKMDCuws
bVFOTUYswTeW1I9vwZolPodHFYPl2Dkyn1ZaIhST/OAFxL/KdfiNKvL3dGewbAMMHlogg1CGErES
hvlPqGLBOoppqfWx5zBPGiPafygjRT/+usOwL7+eLIEPCH3okyhkvgjO96AByTsFp4LmyFBZWbdF
i0IQvI+GSWzWvnLPSEubMl4zLt5y4vqef3g1T/FqTM9IEC4jGZzfOUlWaLpORh0jBC868fKq7tKh
F+wwTnPhUIGJUDNuNKIwDt/lKg5Dx208sJChOFkvxT3y+t748Lc7RIQB98NA+KBanrNEm6kd/KmL
hmMFcBdqGL1eWKwH0n1rqqoXW79dg299NaIq9+sX/7BsA+ZTZCtxwtJA0HM1kyJifu+asjnKrAiu
yoh3aQv4ERCWZDz2dZC/sU38OIlP7wsFA9ZNhEgAvp5fbWiGHOmz5tjmzk/c7LuNjNRbwPXXhKLT
LGboxgjtwWrBJDm7wAQS9jSoGTRHBfyAf1OTaC3iaMVNadtkyOMdJtnPj2EQVC8GUNG/J+z7/fWI
R3CGh0ye/jlR8/60iACumZuhVeqoBonTtfagVALV8zf2g+/qo6+nMsNJRrnPsOAp5vLr10D0q81V
L7qjv3otwMJeU4eAlHTe56JqtN77jZ2/TiEpvTg3qv8wyaj9KMO+tkm+ROapDTVApqHx1BxDHm9w
SV0BHPzWZ/5kyAWOBnKa21ju59TWmikNUya/O3q08D+4cSmu/GFt08gV5VUku+lJ52794CNhehUa
HSWsWuu95AQY1LHLgGDUJ1gA5KN/PfW/0xhe9V/kIxnMOA8kBFLDc/rK4qbKya5aDo03Fje2BiKQ
ML/T8Ql0d92KcD3kwJHsHAClu2CFnkCxlPUfv/6KH3rn+0cgP4XpwhE5nM2Vfsgd9aE+cciLyD5G
PGuvSdW8OVdO6+q8rRyNPAVkTKLzXs+VGTWlmppTsf5k7hc3YHjAsZaxLk9cAB5wVTTNM+DY7L2u
lyBL9VpGQ+KTSmxRQa6Alp5naHr8uu0/BCcRNv8gggK4hAQ+ORdoGYdaLf48zwcPEK2kMNLsF+67
LfAr5I1Z+JNXSVwDKAYbInuoxb9uv98y7ewIPFTFWZHOkFg7lMuKUpQow2+/btVPRlQyKM6B6y8Z
+0EeF3qqnc691h6kXdk140OQghT7lineDxs3LkkcUrtQbMOVBDHn6waRFaAawG9H4DhGu2umUwyt
vWVrXaDv+4Flb6THfvo+xljoU+Ljnezsfd3U+CvD+4jvjek8A36N+nmVeFnAU0vXt7QBfggRIo7M
AYSkELdiCz2PqUaHYlefR/0hn8kKhJm+R73waWTi/ew5MOT98G/PkJASTJGQw8aQ+ud6Z3SoOwgd
qeEAbPCiEXyYDKXAUe0gbEfufz1Fvo/O6+Uose4lGgcmEcXR/7o382HJs4x3K2qoCDvioKQqioNW
1TR1Q0+WRLkTKWGStCr30TwDJBH2VCCjJaCZEiu3jo8+IKFeUgCjBISBwmafYLvsim3RGS9Pap5R
OIU0QIolhHchPQ4k74ZEA2AO5sQIuau4mmYgUitPrEu6TKfMB+dLD3Cl9QGU8zrq8kRAn+n5163/
cYGg8SEOLYnrOfHP1XacXGcD9A85VL5BgiUHBtUo87cjjdNlHZVZrHf8F5mD110MKSLXdXlAD1L1
80u72iApOOMfft2WH/cVvIUCjomFQSJ2Hj8Fi+o8Haz0YIbWvWsyeaost9MmA9LhjQn6s25juMVi
V+aS4irwukEovTQKRC1yCGEJlbCyHIC4K98iuP7kVESLcI87JVRwXz7fKVvc18DE8MihZECbw1zJ
wA0yRPodyJ5Tos8tzTM+xUK2D+SYUWcqjYzt/hY1GyEURi+gAaCIAosEeZHXjaVDWCMKUPQQ/W/O
zqs3biRt27+IAFlMxVOyuyU1Lcu2HGZ8QjiMmXPmr38v6vsO3OyGCC2wWOyMF65msfjUE+6QjsCq
l3J001KOO1t6XQ2syxhClVSQsDC3SkEigoaYlXRaddlVD+ACegAosp2fAqthoFt3AirLGBjFF+lg
Ue8ZeOxqrpHUGdQZAHfWR2Be/d69eOtN09GSgopAk9LZvGlRcY+PXaD5VbQUnjM6lls4wbxz+95a
hZBnGDp9J9PYdrNns9FRdxIaXI6mdTvHDp7GRX+bBPDLiySa0nuhsuTi2I4Pg94Je1ginW8D9P2m
0Cc4j1Wx921c3U6SOGJpZJfk+yqtrcvjAjJStnRiZ98o0+iHiobvdxq8jpdy0D51NHjvXv/sr24n
yVVhCJJGcPEIwG5uQ+iU40C3ZfQBMChkp4HdfI6XrPgn7vXmHWSbwOuauN75KK6PK5L4Nm0suF30
AsztrEq1Z2kPYaf5OVrQflEVtXpwmlb9CG2uP6mtBtYcAHf8UTjhdG40vf+qQZME9hbm1b266PnD
6/twHS3InEk+qOQ4p2t6f7nxg8igeGWZ7jsj0DO3GIz2kOe18dFuG/tcq1b+aCV1+NiRST8sdZM7
YH4V+/T6z7iq99ZfYZAkkN6yOdtkqM2ThA+p1H0lj0BQgx0HplUN1SkIg+hYa2JxlUg3f6rKGyWp
ON/r0uD9NcPAyoXXcrkBulOkThAOum8XVvo9mKboZ668zUv4ZRGattS0jmbzxW5F3iZHxnNhdcJf
8gIcWhioqlfqb/QvfFmGVhoOoNyWjk4H8/JZSuqDhUaZ8IcggaMBEeWBy0g5vv6yruLOWpbbnBcu
TnKfraocRJs2GuJC+BYMFRifdX5Sqa7Kt4a3tZuhksrRrqfZtj2ZQkkrFMkq4SdBahzGUI892UMo
fPvDWBpHj86cMNWt7FksC2ChRSL8Wq6EEVXERyUr3+bP+PJi1qbVWiQaYAC26WJq1yX0h5pV4EOd
qRS7Q7NIdedjvg5qBBfuwvXeJSvburRYBdTiPO91v0+C6hNA5/l7Dmb9oCY0MMSQh49ZZMQ7qfB1
5CZ+MPJlB9FAJpBcnrnGnpZYKFnua1Fc+32fWl8JVso9ZMj5LgSWuYfvuRFEdTqbtmXTs7XIvTex
W0/NKIRFUfg2luuA3uryMTPC0c20Qdw7soLC2s2xee4Ww/AdWbdPeaMM92Cz6oc8dPI9ScuXfb0o
Bih+HTqhNAAcQdmz2YIpK3CALOrcr60hz1w5VuUnqymsd2WvDv9JMVpPss+z4ohob5gd9BD6iIu2
cfujAaEfHpR4quNjK/Woukudvsq9NXV7HuFQIGdtFMWehcqNqM8d5DD0s4h+kiRi89ICxE7bwMp9
2HvtXQxQ851AR/uZyY3ph1U8pMe2ncY/Upvh9eWDoh36sYv28qS1xt1sHBX2S5tag6O+FUtP6fRa
INEr3xyDOHLVXNqnzqmKh8AaEukmlp4VXumozWMZLHHtRv0S9TvR7KoAIEyaTHoE5Ht4hVswUI+y
Z18zrzvXlt0/BPHoHBxSA7ef1WDn+7wOnGs842sh2OBhsY1o0+xkXDaVOCtZ0D6IINPg5Ovif1iF
8ZVDU8Yi17iadba5ErUV0jycd/sOVlj9ECThno77rW1bbwDdpn3JBm7yhjFS4zKZVf0cN/Z7jKZ+
KYMB4S2op53U4MZCsJfWLolla5rYbprQSQi1Jg/Oq/DqeSw60+2kkp/jIfzz1quAvhKfL/gSBij0
Ei4/CicDX2UYmXOWStzcgW0uvDiS4U7JcuMQsIrDewXUrXFLX64yk1wIM+QWiAbIaWbrhPAKmJ68
/iw3do2sxhRrs4yotM2nS7OusWLU5TluNQFlMa7u48JRPAhHcueBbi/FcHKNgNykm21jsoG4wOzI
cwni/Fdctz9ttpgmhDHtycLcWoqMnfvT5j2RtV3uXVcyQFGiRJ57Jvi/jNqwT7plJO80xCx2so/r
jPQFqwDCXV/b3luQU66plW1kc3DOcYYCE58WzwmNVrI2pcoPDNk6vyvtGI4MLO29nGS9MC7jIovb
1EJc4876qJfPCX8llWZUBuexjtPQIwiXqTdBmvyRdsMYP2h5bPxwujKHRm4Y6C3AdPivLJ3qIU6k
Sk+PQ/GsWk6lALCNM5i8MAeGU9Km9U+rEfHkGe0EMEGFFI4c01w07zpbDMjVotqS0C3QF/51KMbf
DVIsg0tyF2Quih2QENGbcL50S76Yh3mRzKVhbUqPKyK6SyGaRPAtSAYPVe20n2qhGpU3BHb4nv9/
1HuGJEpgUlmpn7qpEvMRFQjzR922+rckauvUL+GKQUGqq8DZeaHXyRGdJJ1DKulXU9ptzk5dNSGs
w0Ce9dL5klXlZwfkvNsXyoc8CT4oUbdTYd74zgG9gEGiFbOeos071CdmvWq2yLNVkVjCUB3PedDE
O13dW6tQSdJ81xzkkrZyqaaqzna2fudwBdJDEUjTSxCg2cH33vjuqJXp55AxMHzYWg+IyYRiPPAs
gWPaD4qhjx+MgnNniN3v7tZrIt7TNXrZuq2aUIVSjjUOozzn3dIdLGMq3tPkgP+oWW18T1PUPJVt
9T9tI6kzJkorQMjeHA6ZhKvYBjEMoY/yLo2j1m3iadh5WdfpzootWS9myn+2cd3mv8aKiLhG+tKr
8iwRYEA4xelP81z1D9XYDB/CpdT4avTxLEIp7rs+2bN2uJH1MRGlxndUFFM4muth+mt9oMNj2cDb
OHdD0R4Gest3iAoJTxvW0meZq3PpGKAw4ItXfRs/OXog3+aetFZC/AaTphXdcwwC7fX9//Ubur6E
a6WidEHeh1mLaNHCSM0xOr35/oP6tM7LGFYzgdh8fRlsuH6A2nYuF1RdlKHKIcnasf4OhKazA8u8
9VpNzXmpRaTJ5l4+kpmJoIgX3TmLUgn+Rdhp/DgwN/6vn9LpXte74LHq+59RlYknJVysX68/6Y0I
wAiUbi+1xzoD3bzUKikAao+Kcp6GNhOwzztxDJHy3Ruv3FxHkoYR0Kj+tx0zPRS1qae2cm6qZn6v
IgkFvVszP739aRiGq+uUcwU0rHv91/GIYcpWjeMEZ5FUlW91WX+YevNtMuQvh5Avkbt1xdBpTMQu
V5miIndGuL7nXsvloRdLcygGjOtef5b1jG1u8RdEEWAcFSHUbWUBLl3NTQQ5zkVMNr7YhfZfDHHu
Q1200edWr3ZHijfCNBNLWgA8Gw9nbA5ioeZ2H6YdqeW0jmRobZ3HvkoOoaXszaNvnAZAGnxg4qVv
thV1HLQgihJRy/Ogd8Y9YxX5QD2716W98UCOus701hHz9ZcVhWKGF2nKc2Eu8gHhDet93UUIj5Rl
+uX1l3Xj3kFmB0yRSS+DfG/zGSH6Fva9zd7JxSy9rJbqIUma+UNaKfb9MMTaZz3o91yYX+SUN0fE
Adln0hQkzxPbWU02MKan5WmfndkozlMhlMcVxPQHkr72LkXhdnwYkHd5tnvNVjwzbQeH3DOYfJWx
ju42k7D+YbwP2lJBAsN2YSku/05diXgQw9lA87o+U7/qhq3C7qv6LjxkadBxr9IX6FzUiKYGbZnQ
tO4oDuQ7Z9a61IV3j0aHlhbWvzrW2R9kVExfFd1K/xGEUcSUhjC/Q4yhnsFBhup8eP1N3Mi8uSKZ
rTJ6pxjbevZGuLoGjT7Lc6f0+Z2UsnzoDZE/FFGj3InUQa0m6YBA5GVsvklj9SUusDS5msP/NqHw
X8aFMp+yuoZifZ6LRcWgKJXnKRu7t99NwEQ4ZiaTDlqcm6OW2lyrkCHJRHEn9kQPCT+ZYrSQjHGv
irn1Aa0hjimc49B63Aa6ukQisagIQdBN7kN0vo4aCk2e2djmTo54IyJQzAIetbCLFM7WhQFhCVUW
QW+fZRbYT0Mt0Lar7ertWTWPwZ6tiAly3k2xaaANlqQUOeewn5p7COAO3PP2++sn8NaugTrnAKxY
cWray2NAYhbbYxLa59JGWjbQEvMBDYT8Lp2E9vH1pa5RsCDmQb87nHNmA1eYccIzKeE0EQHQ1fDw
OUUux6nfxVZYedHUolg0l6HbGMV9LvrDssz+VJVf/4cfYa3EGlsDL0g5cfnAVR62SjWSdIOSp4qo
k+RoIER3UK0gO9A5cw69Y32vpz5/5MUqD2aAlUQgh3bPkfrWzgMFZqpAq5zvb9NVkgYltrLEFPiQ
Mu5MdAfve2WEGqVbe5yUG7czGTAdGAaOgHGvnhlhMPDcJOPIbtoeOWv4HI25c6+SDfgGIplvb8s5
a5iHzUCqxqKXe1x0Q27hQi5JBMzuBN24OjgaqMbXX+Wtr9Be5REM4IukHOtT/5U/mWpjo6Zo2meK
T/u+GkztLHLR7ESwW6usIZJEg2+dwe3lKrGJQha+n8YZ9UHVYzwTU0OYe3OmW1eyI0lqGQ2vJcum
U6agJhbGqmKcbVmjDCsCw2sNmXjhQmnUmOOCJUuxx8a7PoHgeail+RKZB3EFXT4aWGEthuprne0W
4Y/BbqKDnactijXaXnB+SZIub3/WIpJpDO1gx9ib0650o61IkZrnCLmFwBUydFY15cYeXJHRP3Cr
0kk/N+mAeg8CtYCbcz1o35lY/9lw1TN680KN8rvQGFUdBkZd1UcJdRuVzLboFndR0Trh3q/3iGjX
3w76NkRf0lrAHXIbIBVdKhHQfeNsipCZaT5Xj6ORL/djaploEZnK3qDg+sCtgjp06F9g7erWfi+L
+wpMV22c5xUC2GE7+4Dxudw51jcKZGjj1IvCoGYEaLiJg8m4oKlC0/vcyRD4eIghn+tYvThYM2pM
iUijhwmV+qMpc/uchen4x4mbbOdX3HpWuqj0P0BUwo5a//yvTxj1jSJw0Bc567lU76ba/IWc0F6S
dWuRlVi1qqnZhKNNNBpUtXZ6qsTzkNnSK025HDpjiQ6vR6Nb54Rcirua5JPJ92aVANgPMo2adQ5x
DfBA25gnImTl5aTgJ8rJvZHxrY9XqpCV6Cvy+W5HH5HWaS229eZ5wU7DRTOpPo+5Ip+APmT3rz/a
jQ1kME2LltYeKLhtCDRqq5/CihyB6VKPMuIq0tJB/9LeHNCZelCW0H6jm0Huc3kaUOquo3kIrHPO
HOaxNYCFJEr66fWHuY60/OWQCJgF0pcyt34axZyhnlR01lmvWvtYFj2DiUC13nVQ8A8djqDneWmM
nVTuum3CgaDmYtzC9waV4/LJ7Epx0JqunTOQiwUC0KD2X5emplMyDajLCP74SRnbOTqgr+l8z2Yh
mg+vP/etl7jSZJgr8egMzS5/giWDuHHaxTmj9208o5/qPJn97j1241SuQYWUmNyYqeu6+3990JSR
paP1Dr2o0XiWitCf1HoKj2o3lzvf243nMbhGJE/DnQJF43IlRjFmmxtFcEaQTvcgamqHsLCVnRd3
exW2beWJcYNtjmQlylUIKwrOCeXohxymmMuUKd/JjG+tArQPVKZKP1bb1hNZbCxUEhwPyymD9/rs
5G6bJeVO1XJdbILyBmBqk4ODMdnC6jUj4T+DJc+ZXdf3Rhq2d0Tb1LechN7dUE/vxgbtWjFUbzP7
WWtNVoZgKWBrQYDbWr+Ni1zoGaZ0uiqpve/1qomR5MI9fCeA3Pi2CcAWdK2VT0PVf3kmYibO6EMt
lY9ecOnrUWAIdJZrgQ41AOFDGqXtsQ566/9zpC8o0q/SVNc5Cyg74EhMU+EKXa5rplYRGGFQ+vDg
BUobKsBMaKs7YfhFUGOTQ9lUgoBBXk6Ktc3XjG5W0E1L/GyZF+WuKbDt8dYWPxJaUqvuunzUVZTU
dfGnUaTxSZ30ZHD7cVz8Cu1Py5uHAvWsSEGW2mW+JXTPUusqdsnJuhQ5sCVCbTqZl++KkXahF9eV
iiB0n42Tl6aW/AxOAls2DWZJ4E2yxxSj04NOO3UonmO2yx0SHcc+El+XYJlUN4isEk0QwuEfpMqh
mAp83hU3j+1Y5Y1E6fihZuKtH5IsLNOHKcEXwSXBDnpELi35nJWrEFLdZH34LV4ie/SQLUfIzYk0
9Xs6m5p6YDqu9veqUqXlQzePZYwqsGqCwbeioTuC7M7tY4W4reHpU93PR3tqAxT9lzj+Hpq9lh1K
2dVYOATh9H1GxmzgQY1B8+xpLJ+DwSy7gwxs9cmsTBTDs6nV7+N0AY4eWy0hu1MHxw0LLfnWxoh7
ewn9adriuciGI3ezNT4ZdmH+k9j5YDyGQRhlLhRYNX5nZG2qe0qRV38iTX60QZjJQodNlzqKNnOd
I859X1oZNm6dVjmW11GqOSepDtpdFTYOg9IQVKdrBln2R89zxV8Q4psOYEfyAPZYHHx7/fp4ScU2
h29FdIF+kCusY9u+kyOa7VFi9f4wNMUn8EHBoywM/TnpWxV92ajvHrDuG+9tRRlOFiZZJ8RhrPd6
10jFNbMQWeQqcZ41NdvzH7/505BFJWuGec/NswnSWl927H4x+W1uph/mpRe+Wg+L4qGBX6JXl/RB
+6cBJzA/qCn/4LZ52pVPQdannGY7K36WhqX9DnKtbFwk71rFe33zruP7Sp1Yb37KO+Ad65//dSvq
I7dYCZHUx2RDRUmMLv9706yQw399nevbl3XQptXB+MGM3Xaq1b4KnTHRex8xURstPkX7qFVCnGgj
WV9fX+oFwX95HlbMIm02wN8mLYNNvlvJqC3VRG19O9JS/aBZ8fDZGcIM3aUyq7KjMztNfByiDokA
IZiHj+1gvtM5u1+ELKPZjRGhRmNYNsX7qehLy22LPkDCkDq4OMxyhm2PZu6EmbeMzkuYoKAFeDt+
0rVKMxjN5w5MQC0vDG/inaVeWqTT97FHTt1j2hY2Z9kug4Om29CYO/t8fc/IFYvHAHgdosK/uXyf
1jL1CSr9vT8SEA4iT4s/FXq0d+MyF6cR0opnF+N0fH3Hb71cbtIVtsPdfUXU1EUTY8pg91iyF+Js
m3mMABBibUkcvk34a72v6RNB86M0ZARG0Xv5fEYREy01VJU50o3XLiJ4qAYxvLlLxCqgquSKRSUR
33wVCyQ9CO5aA+lFKw9jpVUHZEz26LU3tg2yMhfLmvtAfdnkvb2hoR2oxY2fmgMKfzOK0X1Xjscy
jvYKzZtLQaTlcYS0OSGX25bZYYaketH4Smlh3JGqqjupMBPrQtlz0L7RS6WWXSVDSKjosW1ny2hY
1BiXk+pAH9TdKcOGyZxCRFqVIfo0VWb3kaFG+w7GZpy4oFJW8yGQ58ewKvZcKK+LG0alYm2OAK6k
Ht3sMNet0mF03gCwVOqziRHNewVmakQHJ4MpFs51c6ryObzPiBdHte+Unbvp1g+AiL42c4l5V+1N
gRjjEDpajTeMNp6K1ramQ5uKuTgEedH/UBSbh9da51TwXZ0iYP87YIfr+L62h9Y5CikgE6bNBYRS
/7SUcMN8WRkZTpDommNanZ9eDwA3VlknnSi7oNwNQWVzvJIpUdpGAN8WTq8B3DCb+8JSuzd/lSuu
lxEk0yYC+xY44UhnEDMFqF+qPT469L091dmNoDeeBbQaYwAg3Mw8t/Ni+BdplMyW7uORV65I1P7I
PaLsZMw3VyGSMU8Fi3oll0bSTuM7Sg0/WlWDl1gbPyVkdnvX7q1lVpEaRjR8+va2eZt1Tmfi4oAq
Q5G2T80QhY/LlNhv0k5bg7LD8V5POC9fJ5O4jC52Wdlpjx+lP2cK8yYzK556ZdKeXz9kL3fX5b3O
MisYmae5AanNaqemFowNv1KLpD8i0qp8FGbkHGK7U0Hbtc6Hecr7gxzz6dgiTfrbUEYH5eA6Lo9h
muWnvs+1o55UAxVFP+M9ltjHBs3SI+klqufDWB4zw4hOYxNURzpx46MY69GtVlCQptZI7Hd5eMhB
Qe+kYdfxmYk3NbzO1M4AkrRpGQy2TpZup8JnmjDDYMXHBSX8FrX4XdvfG0uhroI4Es114F1bekJf
xsjeWhq8p9GR350EafuKMP5FhLFyeP2NXScjPAq9afr3tAOvaIHLRMt+ovbh9EXFkZRXe6pgrX1O
6ylaVV7DP4WTjztR4tbzgYigrCfcwcBYQ/JfGW2QjfZcYmhFH3DO7pehNh9NiGwIrQ+autO3eJnc
XhxJpp8A1laaz4s20Obk65VQ8qyxRj+PKut3gdbB8tCngWi9sW8LNO+VNAQpXRS4NAXWSCxJpWIf
43ox4gP+2IsPQkz/LjrNSvzWQdDDaRZcyQClN6OrC9w1POAkwR9cu2vtQO5X+w4OWqpbmWVbH0c1
o/irCgEtLJmp6Nxe9MLx4q7G+S1HVTj2irFtHE8xB12chmacP73+kq9CDNUNfSFQAhwqOg2bo9up
tMqxvpl83Q7iD0BCVtPv3Xb81VuFmAD/GEatBcn0KoEJFDVpC4gICCMb2gmNr/CxhrVwQqt1l4y3
5pCbl0rbjoYouBpC9LZ/F9kqst6KEftGoaIEoor2oGVafBfXhog9q6/GD2ozDg9JnuhHxewLlPer
0iuRTdi5va9JNtzeYMcZB68SY1dz6SjGy3BV9PBrrPo+UtkLzbWB/vq5raWJGykyLO7KojV/NVKb
vsgSzRZskir1xzQvND7yjuHrTolx41XQCAc5QeLKdGRbYnRRD6ZW2imS+HN4zLpBnLKpSI4p/Y0d
TN+NswUUiPcAXYvRxVbHNR7mHttqyVLDgtw7vuuIWuvxTpi6sQpQBpj07PRaCq9//lfEgOBmk4yZ
KRoJGeLnPWZ0rZ0vx9e/k+u8mP4YilPcYeAuVQrhy2UAtVCw1nOCIYyZxEcx6BgktR3OPIiskwoj
Q768mL2H/zrjYiZeGkrl15zO1TPEgdl4a87GzwEPx3gVeLtumdunzkdudEVJ/RnN42M1dvnd1NV7
44Vbe7u+uBVLRBZsbOo1Nc9bBT+L1A+WejhSXo8PNT4+O3F43brNF0u1oTPZlyAJiBKXW0tnKjAm
EdQ+oPr44FDK46Vctg/IsxReYZbi8Pq7vPEJwFYG6A2kjvR+2zXG0UttFgtVDRWTnocA7YljMy3F
ewODubcminDs1tqaUcLKZN82aMZF6eW4qHD6hF0ive6U5wzZip0gfutwwoZZEZ8GzikEvcsdFONE
9YPKnq9UvQPnqzXyL2FqzdnBnp3wt3DK7M5AquC3rc02xmsNvSi3d6YKR6Yx1fYcfK8yBxp6HEyG
v2BCuNU2l3hZdhYmQFPud6BvjgOcPInFQdnd1ZqTx27PmqAedGOveL21LjfMKpcAvhZC2uU2SNkB
inaUzFdbjCMkRpwHZexVr8Iglq6zttTvNIUyZOc86evzbA4wxH4iw6ogtg7kLtcNlrStRY+DVSga
levfHkBlZ4GmPXOq8WlLZNt9wE61Vb6GuAb+Qi6iwk0qMqxfSl4X2RE32MLXCmuB8dMAMfT0NMq+
8xTp9yXr+49pv1R3gYgm2+uYOINhQMDSRuwq1v4F3R//wDsGcQime9lBKdU0v0eEEfpQhwlTfizF
lMw4khbjciC/Sn+1uaSdVks9w62nVswvONkFWCzhnhhiGD3LJ/BFwYNajdqwkyrfiCgUs0wbwKNS
oG1VwTItxPgIDy80CszAs+mpHkvb2DuA1y8EaRCuHRDdTAyN7UHIhonBvCgSH8+h/lcMF+gLMJH4
uS1zoz51k5pFrlKny+80NywXUmb99fUQs7YmLk8E0zZQNzCQKKvVbRqLHAGOM4pMUHcJuekFhk4R
Rt9j8RvH4Q4v2cg5R203h+5iKXtB5/ozINqQz2mwn4DfbbnlyOxDc1qyZNW0yNwpSu4N0WqnBTam
Gw0zpwf9uTe/V449a9EZRAQG6OvlJ5BpNZeuyfWYpp31QU9KWE55FOyJcW8MstckiuYwwA4LxBwN
mS2wo8QmosIEu/HrLnaOMmmcAvnCof8dGHZQH5pJYsllKirWQRLN59xV21nPvagYlZ912YKbUMo5
IPFBRzB0B/RIf8nIifoTF0XRQ461kBYYuCB+DAbwqJ1IcX3zoPsH4RqwCBABpDoudylwqGhFxawj
5lycAgcj5Fj/RE4kdtKDmwuRIki+NCaW2+ak3uHjpzgNPV2I+L1bqFjpImsZ+Phdybf2D8hCeBuo
JXDgwOlvrm+zqowIq/TOjwap+mMWqQ9ajAPGTuK6/jWXnxTcf3J6pv+0kUFzXO7d2MSBo7dO7keJ
0sNThyLn4hyXHKscgGWcKPoePv/GJq5DH4AtkDCA6W2ukybJ+qqZzNxPE+RNBsfEynmexHEx1Wnn
4a7DIg/311KbRGtcBrOaS7jkqlk3h8WAdDj3b9edBGz49yricgvnqCuw4rVxIKIIxS9b9gcbk/Od
UHBz2wh8FkIKnL9tN8RQk9GSuHH5edJ9ydG58upUM+i7BMvd61H25q7RgUddGbwhjJfL5wFBS45n
sJJQ9frBVvLmCFdS7ny017GcXftrlc27weAQDyKbVezeVk84jFinsqrDQ01X4WOKx8gBOEn7AIno
zfANsqgV1wAk3KSd+ZJ3/FXaxAlMr3xwSt92WiTatcw6iDn69/VNvPG6eFOrICxFM9nT5vGivEl1
Wko83uCo3pw1yX2LReahVEVyfH2pG+8LiSKyMxQkkUHaqs3nZqNMFSANfxRh+zMj0fdHSe/h7avY
vHGa2ZwJqAiXpwIbxjZoQlaZi55bCOjGmluV9ue3L0Mg4qNdhfkAsV0uY+cQAKMgBEmpSs0dTRv3
2rjKHl5f5cbbAcRNMxstbYi3WwG33IxkJQ0mglnTR1+1wVmOuTPPz4hJv72QRsKI5HnloNMS2pbr
em0qePRRRJSBFHd9J5tjgNDHztd0I4wjfMcTUZ8CEt32HyrSoQhWfeWPZWF+62VfneZY2O+mNEue
7bzvdngIN84cNSUZiQF/CozaJubhslaps2NV/hD2xjsrF7Nn52WyU8LeXIXz9v/mG8jgXB6GqFCS
LhNz5Su6qE4RbnyuVMd+Z++uEzsGc5y59XSb0D7Xw/JXPMBPGp2AieRHtnn8MR0X5tlRP3tJZndP
Ldt6t1r37eltrQFgc/GudOW1xbLOA7cD+RmPwtJaHMBPnJ2zJcakdoO8Cg9abw5PoRWGDxoQ9kdt
UOu7kOHPoz3W7eekDvbgDrfOzio1BTIfZj9h5PL57TlAkq8NKr/FTe/ZLo3ork76+HveG80JkIXc
yzludPB4l0BTWJN8nmbx5Yrw3Nasdyp9NcNZVOnMo7Dn+DBPVnVMFTAGLrJuylPUS+eYp/rk6mOV
3KlyEr034Sr/ejB4yQ//ehW0nhDPkCRa/Crm6Nuuj6XVipia0PRr9HLdyTaC1YAToFOrGOG7esk6
D1ti5zkJJ+PZGvX8gE3p4EWxnD6DM7PcaHGUt6V/L7+J65fJ9Hou6YxdbhH2wiOvfzB9TaXGSWOo
Xq3oldPrj76Jgy+rIKyGPjCQOCA5m1WqXCRWY2uWn9FWXLUa5ClDGvEQdLq2E3JfKJ6bXWYSShwE
Acr4YwuUzxNV6xYc6X0Y7dHT2Be4Ey8kvo0X1Ub8Oe5aimWkGeXPQW/Be9cGlkwI7Qx16E39gr2M
7KLYU5QJt/XGzutfZaEWkTvgF5y4q+3y53kQyJAWQedEBzo37Vkxm+y/WSjq57DRzMybuwi8ejoX
uLEDvZ3tU2uXuep13HqjV1fCeZD2hM7bqIsphQAng8WFCpyPHgkYfeaqx3b1WLQ6Fs5MW8rv+SIb
fCiCaTmP2VKMhzRdNN8couajMPrWOnadzrQsBg2yVxxuOQG0wQn3dPYMdomN3arC5LlMjDlHhswo
phLQZJ45j00m8JyldhiPg12ED1Y1194083WtQlDlacmcPWzRzd8BsogJNCOtdfJzeVZpcIYIXDia
XzQCcFllxPhQjFpZYRdP86T3QBM6vatCFUN5f1kQDVwiA21auzS1nbi6uTJe9gRcA31BbnVABpsT
jT5BVMbAHvxoHo0PqR7VH3pkG3ZmELdXoWQCvQWDYDsPB5nRdYmiMnWfZHWyBfTPSS2TnUR8Gydf
HobXyuHjv7Bt2dxMBeDRAUc1gc37PMV3TjJq5t0w6u0vsCTNNylb7cvMIWmwQG2iH9AccVTt5zH+
RvwsnqmL68R9PWIwZeFtbr7jVVd71fRgDsPQ+fJtR2gSSjCmi98OQ/td4SX8hrScPI8AHhy6XUGL
6LATTEccJqfczUoZ5thhmkVxFxQYR7uqFcbhMYjsaqHX1urDCTNcnX/fRuBPs5B2oyfSQSldtV5U
BnyKgfWlZdQLoUK3J/tOa7IxOajmlD6Ys718XfocsdpBdNm9nU7jR6uPgBM2KXrVngnP46nK1Tr1
YqFCbE85qz3urdOYemPkxNGxGZPgPdAqfFMavW2foiZavlvNFGqnwUhi8DptjQIZJCYFzv+y9Mlh
7sMa7dqyVp7nhb/WTTODmdeoY7wZmPRsjk0TgqZpW03+Kp0Raag8yMXHhsc2jjoKHqULoCJI8GNw
qvHQrJO3A28y+YZdg/kPhr4EKrW0ChSZpwrbeQuw1T9S1v2K0rM7hSpdto+5CrLvOCoWPa/KdPrP
ClNV4VJ7dKccnEXlOTgJ6se4b9DaiYM8f9ZHOxoPudawwXVnNL2nExUbFy7AUB5KRHj4YOOOXpap
YqPhZI72vhVT8EMry//GVogvURQzYMUsOXqv6iOGyrNan3AZm0Db44HzbCR28b5Om+FzwIz7W211
Ur9D1lR76Pu84XRYQXzfWG3/B/8evTxZ5tIZruNkDHaxU26ewrDHt6FIdFSpMympnQwlbbWznJLy
IetNkdwVeUS3cRzrebqLTDH8krPRNN5UL/U3dVic+8hum9+YzU7CbeCyg2ftiuaHKeeK0xj0xXPW
DN1DIPT2d4RZc+dZTiaBKJqL+qtYNOURs/ZMeOXUzI8dM8R/Oy2p75iNEuFovZfmYcWMR16k1uVP
puj0FpS4tn36yWN3B/pX/YDPOxKHuel0/6plnfysw3l5Svpq+TGiHPBpxsgE9/nEANGMEXngmnNU
oMCZx8Mxjq3ioTJS7XMdt7jSK/Bsvki+g8XtWrXLOA7C9MU8j9IbxyF7zEOrfHY6DGu9KMfJ1K0N
s8J9d1qqpzFN1MRte8N+zqA39UdFiQOFVLoMjfsuM6OvjlaMn+tcDX6g0Caf8xFizWlw7HQ5JFIo
37qux523qJpy9ATOqyXOy5EYP87Mdj7lpmWHXhnEaeUtPFL6f5yd2W7bSBaGn4gAiztvScqyJS9J
7CRObgpJJ+G+b0U+/XzMVSwLFjzAoKfR3UiJZC2n/vMve683R3UXJ5AVo6qex7sy76yva21A71Xk
IVLQwFn5rZwYJkqD2qq/jvNOlI+FVYrhbjZq4ydhAtOTDS8tjcTSYiPgiliPA1EmSfdhGiz9EW/n
YSO2aP5zT/vMDmnXeSI0JtWR7JDOaxIubu1X9zmpkeRNe3NRBaRrLu3dkljDhyQr+X3jVLJLqXxw
2VGqmtT2Qq/wO8d1gGJjTksnGOwGRQnHaxciDZp3up35K3aIxdriP7V2nzHIARPscvtxcTTnP6yE
c50j33Sf8imuf+WtxTxI1UhahiiakXb1DNB6GOo0/ZVPco4/xX0jnnTlWSmhouipglxg9nAQvXKo
wYe2vMOZqKXS7DIiB5fBy5OQFuOQhjPGLT8NOMtLwNZn/IDLuMYfU1uU+U5O9eAHi2b18LXSsrhV
Aj7hh81DWN+Lsoe53/W9mwZNFufkFPe+DJLSVskurzPvN4f93DIrp+W6H7lchrpTrTIkNs/4I6Z5
VFfuNGqQh5BK1f8paWNPbMv5Wy60LI3GzG7rwOfBuNgYsvkxIDKHnoruL0KR7//O+5xGSGmmZR3K
Rs1zIAe7twO/TVAzDPh0l4G79L4TaU2VTEGjas4BM9WwBDJxD7i23HboAiYl87EcdfPatLtmgL1e
ec/J2qvQQOXRhbMea4fCq6ZnZLvu516f1y+wUTTvfjF87ZuuF3l2pZQxJFcmvKch1LLWX4PK6MYV
Rk7LRh+rXH5dV8uHfTSW7MyDzOEwL+hxP0tghu9ZO6x3RbxypvRzxgGRYALIFVINsnlylqUsrttk
FtVdlUJDiYwsV/djp5CCjLWWPaNxkV9S+OhHK7Z7VC8x/vgBrGLxzUhL/9B0GscQGejpJxJftHiX
Qtw5irnVTejpg7IiHPcwbg6ntmrSI6HXzXytoU3u7ljfRNNMIlH2bd6Pix8g383IX8Jcww9SrfK+
rcXkqbC21payeZXedZV68cehMjvC1PDur3dODo8F0X8TT3zR0knCQYsdI2gQ7bCC467yIpgEFTM7
Lx1/743ZluSQcjzttL7q03tPJJBgYr8as93AMxl8yCZXobdk66fYRihBTd9bWZhkuoEBejost0Vi
lhDFoc1m0ebvkwVlJrI/o0E9G2RalaIha1dB4e4Njs/alM3X1c27dr/MUquu4Jhy0pcdWQ8hcSTr
tS9p6d5XNJmKoPYyYT5astJaqo2iTW/8ptWvS1Dpq9ZzkiTin0qsWwda9fteua0O66ifftWize7i
YZR5YMfoVsKRknjgnhozX6d8zvtQ1DbmdcT42XOodZbxtbNU64P9NeudBcm24jDyV2ePuWl9X/ZT
V39KeuAorIQNjPGF7DTuNXymPpAr4dERzYD8IfFnYlLcydS46Ezp9zaJsweUwKYT6njEkMtQJk4R
TonVPSL16PSIZkvi8yvFqgEUT8JDB2NM15h7W21IS9v8g1J1sHajS1zDXtVL4wWxa9XXvV3zihsq
lNtKjNVXH+icBIfKWllvsevc+bmV8Sc33IujzmuTn6bmWH8IGaXbw46m6Z8mPpXifaTasjOpxCi2
VqK4wmbJZRxINiY/qKftLday9s0Q8c70u0rL6Y+0ra4Pmq01H0ANJNw9czwVpXrXf1Rehvgc+Lv4
3lharHZlmrkIu2tfLdclqXtfFu6KCqaZtJPv0umr+c5daOgGyi9YbRjlNGAoXAaD2Mutp1WmEjOJ
2dWTAAPspttZPjmJES2s5OOc+/nPBdoPOohkuq0hV/7IY5RbGIp2XTCsafZJrnZDins6m/RNpBrr
QE6N/ZxYOQQLaQ+aEWjFIG7HdIy7QOtxVYv6Id2s//NlvAEd6SZszdLavFqTzfKwpWTpA6uachgF
uojtyCEy7EvR+/lws1TV8h+1UZ7tJlL9DlUWC+7IGyODZKEhe8BfYRwC1RRmHqDOnQUCpnr5vWJX
kAYabd06SseloFCj0zAEVe/Ej2RDJmQfZ7G2Hx1lejugRPtoVz1HKtZTqglVNqibQu8ID9GdnFyP
sU263UR4URUiNOrqSJdyvs9jf8l3/GnzlxkZafvRz0oKu3rA+imcM43pbA0l1rJerSTFWzFtPEDN
riGge/JbYvlGGqBQw+FRprH1sR/96TZWTdoHaPQAZThSeytIapHThJ/K7Ddy/LKLss4Qh2SEsBTJ
wpQsl2WgYNC0BoNI1MLTd3grg8V1Xq8+GNbEnz9jcoWNTpWz0KrUmNNHs6SlGRKtMWsBlJAOe5NY
zeV1U3gJGW1+6n13zNR2A9zSF/wd5iX9IRyt7iECtD4BIBYpSIHV4UgfuuZU9ke7tKYPuVq4j+cc
JeArcec/Fu26dlcF175uh49f9atSNLwjc079+ga7o+7rIrK6iYqEYKGfy7DW1t7sEw7RuPWKJuwS
rMcCX3nlHFSaQ6QUPhS0oCvF9TzgyLUNtt+++l2a1fgRL6RF7oqkSZ5s6p9mXxaTph4Hkfs/qsGP
f5OKmn8TdsmKW9SCy30cu5+TbJb/Od3k7zMftdAuSTxu66Xig9ypKV9Iq0pwho761rFwIE1S9jmY
TlIPVd6vSIoqXnK0mtNs72L0WbARQPvaXYMRRBxNxeI0D6MBlBlyH5zuQD03h8jRWT5bpGA1NxK3
8Pl2nafpYZrdjeLTmixhh5Pug+317hyoRRMxZIMukb8tL+fJM31V97GWtwO3OgzxAjPDhoTIAjv5
zA5Oz5rVQAbOJApzCBwlnF+jFOWeql/OUbws2hd3Nr3sFmsWIhaKth8fDDmzDWrAVp+MpHf9fQ+b
PLlurNr4TA6cdW92vt3/duFyGVGu9RjPVVlafSZgndmVIAs0d3MiM0mJJJvfWlUDbc5djQiqhoXM
T4Ks6xDL7NrdDXYHTh1hMpeYHwq3dL6h21+msKEalgHXH+/rUvDagxgw84tb9+6TncWZHviVt3xN
Ym8VYZLTWJh9lQO2aCs1v9bKrsSgQ29/wKHRbxtPH9JoXYT+w+2r9r9mzjuskY3Fvrc7B4Gpbyyb
PJt6Toat61Q/Pa4O93B8KBKR7Uxx4FStjK9XBBvX/WB4fVgb6/BHbYlnBMeUMrvRBmnGO5PICj2y
seIYEIxWg3kBtT3pH27YCMwvJISQEzdOxoZq/4PaayQZyLFrzOPKf3eomqnZ8PMFOGYu11ztfKto
baq1wU+ZOOlyyULvFXRKAxFwF7dIoGxBB+Hl+AAwOOjVkJUdp2vCDIPhsIz14de8NsU7zSO2ZwUD
gi/4l1GMKcbLseK+rIiIq/Wj3tnmJ1wSbNxVbOeaNXXJnfKkGbANhdk5TwXJl9zGV6zBDZUpIDcf
h8b80BmqugW7SHeQN8X30a8uoNxnR0MCufXobXDCE+TQgnrdN7EtjrIxHgq1hVAt4KQN2Mu+a5av
b2NX4vVwOAJBh9RBoWn8nSb/DO3gtGpI1ZEoXSOP7LGMtSvVTvkVemk9i7QhjmlDa31BMeE6Yxdq
7Llfk8IynwVl7ByM0in0u85LYlh47To/C4eEpiCpYnlJKPB6gkEA2ebYFvcLWfTk3ZTeoogim1Y+
Our4hUtbqKQCgp404319Nj46RunA/MB5EAvoN5zML08zk60hdcTQT+yUpurI9kbzw9uv/6TP9ncU
sh8cZjGPRHLGy1ES6Wb1onXL0UFxelggyj1MVl0HtmZ0TwQwiWjo50veyq+RWnzZiW5BkgC9Cb7B
y0GREIi+bJrl2C+6CKWYxtAH9ojefrRzo0CLAxS16eahxXo5iicrbwVqXo6T69WUkL51XSbr+ygF
f9+fqePxs+16UDBOHmXcnNqstF+OHAb6EYeGZDchmvhKwMR49fbznJl7tOYIDN+cQXA6PBmqXfQ+
K7llHXEKTa7tep2fPId8ndGkO3gBUT431mYqxByk34+t2ct3t46tm2IqtB4HbpwRCYBAXM1a7Rgq
u/BYZ9Y/qh02ODRFaKBPk7pl7Yoxdsg4aoEJjGEA7yXkWWpCgg5Z4sKkODff4YBAwGZl8eFOHqzj
6K3cCocrTsyFaCKFcSMcXXnf6Bno+NoXWC6o6cIsOTcV/x315KzQvczlql2SboZH1FNltE9+H7c/
3z8/6K0wCbewuFftf3pecqCEF2SYLPO1YbflXvaa/L6odfzz9lBnn2czacKNFF75acjC0qdmBaIi
joYmJspk2w6lnNYLO+C5mbFFLGx+Z/CNT78VfO68WlySO7tJL3frYMc3Gch3Gm6BGVPQGgsu8+98
MLrO9FwhuaDfpCt68qGMXFKbxOTAiLTs98UAXOl3rbiw6b56fdso6H2h5sPWQPD7cnX1lkogUft0
XYsyuRLl1IYU8PkFctq5UbZPxDqmeED/9XIU8nWqOt9GmROidRLRdEHZZeP/M4rlQRzgZITwuS24
f0o+L/YGt6lt69gL1e6KotGJfnHqm3d/FxyeIb+hqIcOcWrbYlPH5+Yq3GMKqzty8rwMp8IvLjzL
qbhga71DJ4Z9BLlTh3ZwcuZapad8mkbucaps45PZlSRqNqtPcW7Ve9vDRz5ZUWtUs2Xs/CL19m0n
5X7JoKW/83nZeOH1w6Clk0zf9OSHzGXWDT1+k0fhEFreDtMXw+1l9H8MspXKHP5/xQsvP10uy7qN
yTc8thj2h8ChWpC4pKO/Pcq5owT2E7UyhZPFan45ylLVBW0QIY5aq3ODprEQUXXGOye16wtHybnN
ndwsNiayhTmOT4YyLOBT6CrsgMIA+4RdfaNLcznkKOEeeFIPZLdc1HRh09jOjBfNV56Ojv/Wd+Xv
KGJfPqFRs/X3M+GuXi4cnNC6eQ866nPF6go5BvacFl8qY62MsBJckS6MfuahoexS6Pgmbu5Qxl+O
TiRgkkrknEcRZ/33GKNn68pQY3ylw6JIw64r9SJsLKe9MO7feuPksUkHYMmwyRhIs07maNMJshdE
Px1J1Sye0i7BQy9tZJrulDBbfV+NffutxLJEcRNLcmQI/lh/tOwKFyVt2dSumRMjyUv8qrzGYNCm
c29aDYY8tr8847eChdfkiSGJesvqHwvoqN+z1HB+YpRAL22pljoLumyK5V1bJxhUxR7txcga9QL7
nnZZvhhaWxzGDJgjWtGwLqFZSuunHs/2fAc3ookDk4C1JTAnvfsKhKulUaFP8zdo9FxQwYcNK+ri
BVhsjRM85mQOLzXUu2W4LWu1KHjFbvINbyOgIdtLMEquJhMvPKsFSiy4n6qInlb8zRXFUFxJgm/w
hySh/nMy1SMIN4/rBNM8Y9loWv33frKSa6/cBDMYpFU4fSnpRitN8LuCiaMdMd4w8rt20vz/lCbN
uwaTGDfspTZ9xqiic67SlSoaGZvdHCiISQNbcMNNyRNorGe/TcGCjDEXX02jLIcbgyadDOdKNB/L
3CuzQCdF5Wfem265F7UFiOXpRJIETSPmz5xU3iciUYbszluqRgCnl/PDvOSN2I0aMvcdHXLTDAZa
hJeCKF4dZBhsoirjRoqQk8Sgk8I3HQrapCZC6YwpcZX2c/c0Lz1T4O2N6txC4l36W54Am8gp78qL
NWzN2B+OjZqA5xAB7DGJKj6U9dTd6ZULmQHH9Qs1zrnrL/PZRUUG4Qv29cnyNQtBdzWZ1LFAn3uz
zH5x1WRd+585G82uH/s8RFyj77zOXO7odnpXuCDG175Z2R+rvpwx1GpwCfB00eBsvdaR5Uzar7df
zF/fzZOVzu4CNxuxDZ3AU08kV4+bwspbdYSd1XzTtcW4X5Y4/qkZQxeuU/pfZiotlDQ9jky9eKdm
a7z3S+nfjMQP0ebxHHpsehXGcW3s3/5x2/t59dsQU/Kz4L1C7Hu5/fWpy6GdcoGFPCIe8rkxPsW6
sVkh6MNzYvrN87vH26hM5PRQ8OBXcrLrzQrmmtYYlPJNQeioUfkmvI1Z3tJBn2r4Z3F8geR95gAF
TKOwxyxqM5Q4GZEdxe65LIujJYdfee5V0NeKNirdKns38mMwEWHIb1KuTTP98l3qRtnzmYV1NEbh
IRPKuYLVSh3KtR4CF5bMhfFekzwpsgF+NnSLGy1ktZcD2mPMpZb2wdE2oDk0+L38aBod5FcD9Qms
XhNXjYgtlzZQ5t4SS1cc9Masfiat6r5CmqvpTGgXZfXm6ykFHxJBG363IL6notlZhzJiT651BNTh
ZSdDvnOIg/rjZ736ZrqN+KJgS9KRrsoHkq8GjPl7G7pIbVY33mx2961cs/z9ZRRfH2rhFhsJNeHk
VdVT2xHSltjHfOLK2lXA6K5IVUAL+ZIA/MyE23x+sV9CCUbW+bYf/1PS8+TmyBlnHVtp/qfbhXM9
+vZXq1f9har+zNrFZ3KDuXg0Yo5PnslXsZflOJAe13Q1nrNmqe4MI9+lsGt3ayHkhaV75rn+8vE3
6G67gJ08V4NTtzmhoDt6CtwuKem+YZOy0snU+ws3iXNDMXuYQRv9Eo+el68wllaJwLSaj+NCz73s
lU3Pakp2vZCX8JPtV7/cAE2qXa4KJijxxv1/OVQ6bu8tJuMDi0f72NGOiNJ27C5ss68PR76Szk0S
mAup6Wl4uJrsDCeqdDlCz/A/6OAkTzEq2y8Iaa1via47T4030W59e7M9OyraQWebIVT220r9ZyaK
tUrMWHfnY4GhP0Fzq95/GfEc/m53Vfk9c5vqel0yFMhvD3vmleLxipib1fY31uHlsMSHJ3Y/TyOQ
dO/txNBgclN2l/iqr2c/9FzO/M1uALWnZ5yM4s1kbskB9z8E47uWBjgtVVrFT+wm1qdZyktO4a8n
pYmrK3sIOBtf89SDOp7EwkGipqMLg2pfD8q/RinSX/mqrL+9+w3is4WmCzsdjpPT3cq3R9vSOmM4
9mup720iaMJZOdb126OceYOAKAwDDfdvGvfLN6hqmJJdla/HNenFJ9tS/lVhTOk+swigXdcGqvr7
B9ycjzZFBjDBqdp/qVGkZLW3HAlGTroA6EPfS6uTkbYUzk2TwIh4e8AzM5GYZHByYLbtfycLAL8o
oaWYzR6bco6fRDYthyltvAv78Bmy+GboxCgoLVhupzoyVdsjDWBzocE0o5PnVvRRH9GS+Uklwlit
1t5IE+NqC8Q9xAbKr16X74wg3XaVjRwO5EEvjajwk8NgwgvSKTS1Hie2g5vFdfVoKTGjTqCuv/+t
cl/wCbUj+gLC+MnubPqxcGdYqUc51NqnapoeKUy7C6fN31Swk40ZBcvmBMYmgpjopJry5zTmquYs
x7if6v2iN+ljAXni0Hte/sHuIO2tCncA11MabGdpR6pujHBTwF0rus9TkODVeWhg1uKJa/rPRpPP
17Opdx9lQyd/yQqcV7b06qI24gtSsjOVGeYaCAqpdTFKRt76cmmVTbri5ZvPSF0U3XtS6Oc6hDSc
/UJBjsocDRFsjDqT+vwwdXDQ9sjCxB/RxbF3A+Qj+2MzZ1BHDG92pse3V8WZdW87nERUxVxssIt7
+eMmh/yPbLUWxLAO7lRO2u7NCdJT6mKTmEnXuFCBn7kAbQ2XzcyPycmQJwPiKow20SyWY9nCT8Nw
CBclmOx03t1GNR+NrIdw3eV++2HxUjdGijTXe1Pmc33bJ1L81GCa/KYDD51yUbP/PLgzUMD7XwrV
FEp4NkT8TU+2CqhUFmeWv+Dbm/qBMcVpINTytIx5tzMSUYfvHm7raHgEEYE+YWH28hsQNaQ7Ccyn
o7FaLVb1mGm3sUzvTD/TP4nKmC+Md+bwAkXECwEX9M3KbPv3/5QC8dyN0KOy5SiUKkPDVUtUxWkd
wlK8FL1zZqhNdoiEktYDxe7Jo7mZZqk+Wawj4YgNhajbQpjuphutmi8JyM/s77T02dgRNqF5PZU5
zro0mk4a1tFr8x/9ilUCnVff+Pn2tzo7yl/dMwg3DlUn0xcNlyMTi2uWaIzx2gTKuBu6znx6e5TX
r40/2tsayRsH1vq7iP75QkgCygwarHkkBSiHrhKjwdq4yqYsvAuoyesHIi0Irglil79GhCcPpDeD
PRKBZhyrOkXFQBMWP/KuvSBb8plSLzdw2pHbwt+MLDYx3ssp5yz6ZI3KE6j7m69ektyhqL0nq6YH
G8Tgq1jcJhiMSyL1M89GZQE4yGm/1Z8nh5NdrZoq8Gc+VoWso071SzRPjh69/bG2337ybA6O2Vy+
N6Eap+DLZ7NgY6WVoGUtlZWBJTSH1DFn3LWMAkRH7DLPe29vjT4XeyfEEo5ENu5TwsycUTQYee7f
NKk/34H6jlGJneCFfeL0o22j+OAXkErgTfDhXj5YDEU9Ewbxj6XKV/iWTtb9MBAmPlSG0YMta6vz
UBtZdWNBvwS0HC5pKl8dnfwCpr+74QdYNRinH5AIbquqtELeuLWTjXCzTHSp8VJaNxiww3ztY7X3
0E3dDeNcPQmyN3MgVOF8ges7IxwZ3YcOvc+FD05dfPLJ//4uqrvNxdUBcTmpR2pHS3GcFPJGNqP2
aKP3GoKJO58MMrGOZujipNId3NLCgKkgMw9dR58Tme6NY4tkrBJIPIs+JhQS6q+VRMNgpfhcqbHJ
OeUHewhjzSidqMK/5EfuJ/6jls3K36848R5EYdPlHOGHN0GW0BlAm+Rrd8nGfglt6JZtgLpDR5sx
Oj8KWzgF9uSp5yBTtEZ5TT2h3yBMsfwrPXYzA00qxIVrabranepjCb3WpXyCTbvUn0kR8I1gzFYJ
CVhPELlMuFJFutJEArkxW4swl54bCTPr68jUfBtdmr404qbM7OI6bc3kU9eO4mNjNeO9UThog5SV
e2FfN/nvRoBYgdqvBC2kBeY/O9lohRUVfl/bYFadjcAiHX14BU2aPzaWhNq4tkPtB6WRsjuinBk3
jHeYDy4OxDkJIgJDfUQgrv7klFk63Xpraqah0Vvz5yRt7TwsG8vA7j1u0m9an45p4BaG+OHZfXVn
xihdoPgbRKtNXtkJ7qqtoxDOL+tvOy7MuyrJG2xjSEP50yIcgDNe29Nda6yiCGunqY59oVU5NFvi
U8IhGwjmImXMC/1qyZ6hTjafV3uR3xs5Jkj3Yq24MhBcyKui4T4Syt6sEhIeYs8Mcg/hW2PFYsSy
GipChJfz8s1dTfsXaVEL26WclBU6xQw7OXUNdeVPlZwCBBZoBWimFB+LBPJjPpj+hz4nD32nbEP7
WevSnwJ0LiZCkCkpPvcDYu/AHIelD1Udiz7woMTlkUD89NANTfZLQYd4tvwRrZ4p586OaqUT0z34
2iivhtXCQNEbh3YKxaiv37G/wTwTfnf3UyCNxIq3SdXnEiIYHmdbByySyl2/L9jSZYFf9EVJhUXp
TFqaD1LZJpMxX3HhNAtACi3+QK240ucUBFDuurosknA08/pu9PL6SVnKRusolxWRhNTSKdSSqv8R
jwrxX59PxYd26VZUm51Iftn1KOwd7HBThmY3d78K7FNE5M6W+Rueea32QmjVMSH9rtqlft/9zssy
/tPH+ZYAQGhwHYhME18zS9bf7cYvHytO5yTsq8K4V2U1P6MUG56GieYP6sUs3+R6cJDYGfKsocC3
FcK3jjXBylFlF6T1PD8OlmfcZhAousBeevSszeJq687lS0yhV8aZeSX6VlsDU9UQLzVUAl+sNC3+
zLmlxh3Ubv2+9culCnvPqp9j2VZtAEDmdTfESXs/vdb17i2rkI90ARHdAHuZ6D6VGvvINNt8DONG
zRnp1W0e0/KA5nVLWCKhEzFM5Htdn5UW6Y1vPJDQwjaXJp37zZXaMu1KTeQPYyfkuqsnc8rJsEoa
FfE1kdhrfuXcSXpE39bJ/G+GQd7wyqpgze3NxY559QPMSWXhYlRxH/Q4/H9I9TL+zPV8gmKu14YW
kGxQx1ca9Pnq1m7j9AOKgxjFwSjLNoCsDGrdYsP63BW68Xua/KzbdbKOH5d00/oMZjnGaJuW+Cvi
BO4zS51AhUosTbOCcfSZLqXwsgct0TAzTJ0h/mw3qd0gL00tiL9FF3+NraT/IHImTVSlPhGIpT8W
z6NM/ZuBDXjYTSWbWiAcZJe1o1yEKFra1EFhF+3nt+uM06saa4AqGlxhuysAvJ4cOh0yr5KIXmSi
3nq7+IXzpXeS+ioxjfGmEol7ARE6LWv+Dkes+eaQunknnJz+apwNM5aoUgWM3wdyn+Vt0VnyKeeG
HmH7aiFvT81L0MVpyfZ3VLTA/qb6h2pzcjfJxDJzIzfFwV3FcGiReF2NCH0vXPDOjYI3DrXThtHQ
Cn1Z2ai2rntdK8RBayTy4qxiPoi8uFBan1bx27NAf3K2CzZ2vn/l7/9U8VlheTg4KD4Y9OZj4htr
yH4Kf3KA8/LeucFixjUXZgjXagJQXj5QkmDIuLl/3DidvexnLRm/D2lZ/dcCyN93SZ79eXu815OD
FiGsEAoh1J50016ON5fWiLRZYCeBpvRn6Q79HglCfWcjmTGDZegwZ5xhFF+4Rrz+blANN9bwBjkR
4Gm8HNY35hVrzMG/sTN2B1PL1PckX9ILd7zX341RYE+yN3NT4Su+HKWUqKuUnmFlScoUwgvXD5IJ
raSeZZeu/mcf6J+hTt4j7d+yzAGvb5x6XaJi4/EIs7iU7fuKjLXVq9jRbIYGgBq0XF8+UdzkokzJ
mrpxCugrgQ7z607x4saAvW/zXGx0Ow3rBYAqKKyOY8LLkQqFGNNbD7DFm/LC1eLMc7uQvlkbILKQ
sk7uTJzxeu35sX+TouC+8RZPfCzqSruwzP9Ow3+vZjw3bWVaAltiKrTYk90E0FAQIj+4N/46wGeR
ZEmkV8WSkgmVtiKNlO3MH7uhQphilw7e6lSR5oOpQ2YFF8njnzVsUxnqlk1CNNnUJj4pLW4EEJFQ
w9yIwlLvn+Fb7i6Xrr9w59+bxz97BiJjMyG1yLvR2tKKxLy40TKgAHx7+b5+/bSkudbhI8KNlWn+
cj6kwKEcvo19s9bpHJJTl4ZpY8gLH/kVFr5tgBwcGEoitYACeHKEYEMgba/LjUOBaPve1LX02EJs
+5w3LlfjNI4PsW8jvKL2vjbiqY0mPG8vNMZfL2ZAVxhI3MsJtmezf/moOVko3QZ/HsYKBU3mL/JX
n5ZxONta+fz2Wz1zXYXJwFHJZXlrNZx6GOZ6hi3rsugHO9dZQ6TJLveEJVvB7ErYU8Mkr7Umza4M
4ZaHHO/vW+UYVYjPSfXgt3l975q19/vtH7Ut7ZdLANyFU4F3gEzg1VW1Il9ES9xOPxjtqG70toBk
5HZ+5MsGLNpAn/r2eGfeNzJLMD/2TpaffbKyHdwHRw0lN0a1JR76fmkFw7JmOza6SzDtK8IPMwtd
Ds1MoDKbg/Zk9yRPZbSIEVUHoXX50W9bTNSk4e8NxUyDSZuGy5KVOwgay50zwfKSZK1jO9HPTzFB
EVG32typ5zh7qsfeChEm+peWwDbFT14/uw/6DMBPYMNTS98hS7QCPchw4L6JVlVZu6kpHrVR/NHw
C/EIaLE79blO0Dxqg7jTCAfcvf1BXq910hPo+2L8TlQjJOmXC6BKoAkOiT0fmgJhv+ui+FMSRuXb
o5yZZn+xSjxdAUVfiQHguqpsNVt1WC05frDMtflIdSzCTtXpVb6s6kJtde6pNmSIODBrO0ZOPj3E
uhieo6kOdZZrTwbKQ5S2+Xtdyrati90RCjNtEOCnbbL/sxuvImsaW1mgC8463gx2O111TT8+vv3u
zjwL/qq0kbn8wlw7/UIjDkKGwvH0YPuVHaGtdMMa7fH75wGjbOwGeOwbcPjyWXSTzMZM8oXK2hlD
Jx+aq17U7+XWYNANUrf5LW9rEjrry1Hq3tYyEofGQ4u7ToQHj753U6sKRzCTCzvN69cGtWjTCW1d
Nf5yMrHLos422wjjIMe4OiyoT4NytJMLE+31fgaBC2YubQxwcuuUMoZ7zJzm7mgeGurRu0m08V5Z
7bhvidnav3ceMBSh4KCuoP/IXF++O2Jbex97EvNgTIkTTUZdhViAX2JkvF6pjGIYAPEbfQFzvJej
mJaS3rQwStEJR2EepNKH1BVVSIBbG4xdnd69/VhnjkVGdDHfxu5vazOezDzLaJdeLnwoFxTuoZ37
4lgl9XIT19CvlhrXPzxeNHIx8vShxW/891QuIIaI/r/r85gf7bnIPl34Tdux/3Jf5jVjhIFsBMv3
V8ditrAjLktvHPoqsT9UdPZuE70b9na8wWNu4zm7rm1VNBud85HMnia0KiNLosI08YbSBzHfN1rX
PMdTYtynlZk/mqZyAyx3+6jTi0tq3LM/F1qfvXXBeZMnVYyr5b5SWDYecjuOo3Ewu2+cdt4H9JXO
3shsJ+y1jZuu1Zcok+emC1wEWu9QlQACTiZlb9lzPeBPeqA+dr2Aai87ZIXRBThyWHdFO9Uf3/40
5wfcIsHphtIkPpktjbdCOk894zDHs35TaJoW6Bz0X3OQsysTy7jPb493bhuhQQTEQX1EwsDJA7YL
MfWjORmHBQfFh0n64sry00uL4Mw2wi5F/Um5zVl8eqfEGhC7JKc0D1nCUVUOXXIFFwooefbffZps
WxVUg+3/4HecFN0OcRYlRr3GAQ+i4lBoAOdlNl3im555a5ucjGEQUqMQOZmQdlM2g9TxpbBbp7xK
0jo7+DhNXb/9bc7MBUAEuAK0kNlAXgky/DqRFT20A3CTdeQKW+A50jjXFe5zOKe1wwXfw/9xdh7L
bSNbGH4iVCGHLZhESLJsj215vEHNaDxo5Byf/n6t1RBkEaW78cYuN9FonD7hDzfe0sV6q9trrIsl
sjpabGXedYckMuedpqBj0PdYZNx/tFsbKKl4+FpQAiPWfBmG0TZPsKgTWkCDcdoJVx92kAG2TB1u
PRDpMT5aYLoBW61e00TTlJQy14Ipz2Nw5MNAbtYNpyKpPjps5ebHywQiN3U9OcY6GU+Q5phjiEvB
2HXNXkW4xE9KlMbub9s7OGEVuPmGJImbAwGly7jctwaOe+q2qhqoWGPbexUp+r9o9LXtjkBfH+0O
g+5dg7TJn3ldpRZ9PVtBeQvXT31Hc1v9RMfPkko1YzT7upbNiEvCCJh2SPC55z7K6nrfxW7+Zi65
8ia5UciNhJWECI8G/xGGosqegoZpAL7aS//xpEZmTWRRMOeo21bRaKx6AUXacoPU7N19Nw+C8c+4
Jbhw47vii5HHTlYmNIYuN9E0K2NRU8MLFGVG1ZE5FOHdq3czTq3HvAqTjRTgxjGECUgBTkRglLFG
idmlYlaAv51gIqgc1VYZTqMt1N3Y2sZGyLi1lMSKkbcDGiabvny0mPn+aJmxG4imNY4j4wzfZMp3
DK383/tH8cZKvCcYu8C7gdOsMdBwBqZh7DwjQIcL6lCPKC93svK0aG5//vhSKHfLMTjNT8qry4dy
omSuPGZ/gToW3a+iVT0/hBj1Kylj5+MH8F2IAxqB1DJYkzIixbFVRWRO0LdZwjxV9w4dZfIGDOxG
9HPJupjagS6AcbL6iocO48AmqtWgaAvnaKNdidAk6ncf3jY5KHFklsuYfi2/0bWjvZhqqwYpkK7A
1JT0kMWVeYqqpTvcX+rGF4XHOf1V2fRwQWBeviEvgw8HTVkNuixPHzxmigcPiYRDoQ2Iuqf2X/eX
kxfRZRR0qeKkgwUhgq9qlcR3eq4rpdOWtBWK4QjmID2PuhodSkVl+EuQnpDlohNyf9XrEw9xBhgN
MCswNfB2Lh8ylaYPCfPFoDDt8hCqZv2jyI381UGqbGOp6wMiXUcou3hKJqDr+t4b9ZaxYJUHHUUr
CW/FMLRFaPf+A12tQgKDMoMUdeZ25CRePpClL1bbz/YSVOHSQwfLukerbbZaYterkPIxaUI7g2dy
118vvvIF4806DEIHoiM0/wIVtNncOIEyBlwcCalmA2CM5BLnAh7q8lkMPcGnNmm8oC6hEMbe3MS+
m9jWHuJ/dmjQ+Mx8Qy3yZzs27I0i+er0szawO+pkMGRUKaucPZSKhVaZh8Eco9eWR17j21rzquvW
t6nTvt5/aVen8H0hiDsOYhc86OqlzVNb97MxuYGDitSLirDYZ9TWkyMKis3GvXXjzaFQR5KBbgcd
XV2/3FOcXnH/hLsWhCCn/SZWup0JJW7jzd16IBJBBoQM36VGyOUqCD8TikPLC9I0nM4Nkf4JSc1m
P1rFsJHgvt/sq1MCu8UECyRf2NVUd1wSexwQoQ+0WUwPdYQQaD9r2VOn29G/CK7bDyg1ZKgp6PYT
0mRS5tXzvjqiT3aunuYvYedZ58JKRcB4cbF8BLfQIUTgWgBwKJrjh181s0yaPLKXzLRxda7ADBWY
NDtOoLjK/GBpdRUY/J6fbjMu/8dSTGktTrAtRy+rK3ZqG9T6mpqXAI1/H+Wj8wBoB79DV2wxEWAB
XH2r0vtKdh/oWxvu+lzhLCLASJhEhNEZcEluSrUD6byMaEmqEntQTFaoUeGABj9yj8IoHqumcVDu
K/W3KW3GV3saMsOv7LlITkkYimLXYVjo+YsSW1/DpM2ZYEHlHn0F3NCrQCbuCV69UZBTzmEYaEJJ
QZSHIuz2SG9by87quK4RlxXO9wlK3Bd7wpRLkhbLF+LajMD3VOd/6J1L87woRexPAOg/KSLSADGp
lQ1kSs8b0lVkP/4FiFf9DKsmbvY0fyxAXlOkf9LEULyYi9I9mbmX/tn1mpb6GpInyCYXtRXtlTga
ftgjLQB0DbvxlflR9cVWnOJX5TZmTlSLnH/jKK+Tw8hcR/9WeVpZ7OEWq+UuS+bugVl/+7vw3M4D
0+wp+HwBbMnOUzGbXSDnIC9jabXOPkPLIfJzrDCqXVtXPQuaQ6H6cAZE9DCBi4EjhbvCv05sKFAH
smQCHFvGdMhmSA9+OQ7ucLTVuXkw7bTVkUduDWMXx5PyZdHB6/u6qVh7cK3xeDTq3no11Kz/JhhT
gRONjFcDRbUYhFPT5Uc7ibV6HzUWSs1uoncz1HVPfc4BvjAULrxO9z2MD1rf68rF3UeJhdyoXUTp
V6Rfw/Zg9nyQiOEZLbLlaov/c19j+rLDWyZcnpzaSP+0uwUcoJIu5Tc7MePvCeXc79GEiwVirND/
cZD5qvdCwRsQGrTtHB2j7j6VOAJKvGJtu0FnVDUgwMHw6kNU2JV3ALVrqF8UK5NqF6NQ3yZd4cB5
VojceEqOYJzqAlHsnVOYkDqtzICUYQitGD4cQGmsILBEaSExMuums4VEKbQ5rXhEtxqpWptjn/lp
5WKWpxsYf9wPStfTdDAPZP0QwGDQk/Ct0qAJGCG9/Lx5XLpK/6bOizYhxhGGjq+QUP+jgxX7rS9c
gnt3YcNBdBUzLMy0cYErlTlaDFs/6DqeSOIi0jSwqLkT11cikAFA6TNCyo2bWva+ZxI57/vQtf8u
PTstd+6kKo9Kn0H/mVNbCc90fR31yYzQT0T2XDMGX8+HYjowHqQ4dtoMFROVSzY5Gm6s/xVPeBgj
E1GIvxrsYpqTLtz+B3DS/u80Gw0I63OZioMeN9nf9dAlKDNGbfQZOVHktBDOT92vRYkKersgZs09
umh5MAAqfa0pOMPHLArVhArKqn/npleDVwV4oZxitTSSA/KhanoYRhdsQtrkaEzUSlq6gZGkyWcH
d8LBp5lon/KhbZN9Fkbem0q/K/L7xSl/1raW9/CJa63fp5ZTf461ov6ViRn2owH//4Qa71ztMixP
ED53jMw7LAYqs/6cZW3qG4WqhCfbTdmnMfGa6QHPAhOudI1mqK+5ufvUliFmDW43GyeEZ8G2iTJM
kPRMqTd25JVdcka8t/hR9RMm06RhSLz2IkPvusDi2QHp2/blDrF9NKbp/CqfGy23o33ljuW0L+fS
FTs6RebbQAcxQl5+QouC368UD9HE/eK3VtZ4fh0mdflMJYo9d94oQE7txJvSk4eIyOdJWlntJs0t
4GAbtfJ9mrCs3Hud4r52vMlfmBsIsYvseGl57UnzLZodQje1Uh/QOe3r5yhqBobXUVRjz2Cof6fe
MM6BF4dRdyrcouolsaorzoOmLKBgU/rSG4X9VclD95ROBTkmCnRo36/y2y5GQX+0yvKx7SITwGzU
/iBhMx8a8Ly7CYeDY84fxca3dZ0BsiquwC5OVkxM1rO5qWurIfWsEouSeDgWnI+v6AlXGwHsOn+W
q8g6jmzAAZVxmQEyfjDCwmpLaPJSJoRegvoyxU5/BBkzPPVat4UIuhEwsKYktaIAN1Rr7UueFf1U
26qoHxFTmx/BAuePkbF4L23aqxvv7eZSUnGK2lhiI1Y5tKFOSEegPf44DpZDCw6TgCVRmUR3WIze
D4Q3l2JS63myqWVZq6WavELWxV7qR6h82CJZ5W5RSxx0Z5AA91e6cSyAG8CdYqTFWMuQh/W/g2ED
7ns2xdVjbVnDObcXB3skW/lo24eLRg4lZJ3/bsp7uQpCvpMDWY5jkSB529C99DXcWPYpdN2Nrbv1
QHIUhkiBYYP3X6W/mq424RC61ePca0owxab7XKr2z/u79t7Wuaw+oEJKxAZpGMOktfZYV2YM/8xW
PBah0uZ+UeYyLzC05Q9bYJMAzJ9mjj8tVvJYp22IdK/RiG+p0WkVg7piVB8mzytQZinNQT1gpAaP
QscbB9zWWGVBjS02ot/YRRmkX3byloX2+MuK1CgQOf1Jho06ljn3H+rGt2uBqJMDCsacV6opDfIW
rT7O4hGnmu7NUIXhO0uWfzXANZ/nGFDZ/fVuvCmkzKQFFDK1dMFXh3xavHaxB0ug9JB0fjf22k8v
97yNBtOtVdD59GiPUM5TEV0ePRfPMskLiR+LRBGHecyw1lLRqL7/LDdiOoo9cCyJftiJrfvQWtep
Qyo6VsE8JFg00gLdTk0UtuehOuqMpX8wUtiSUbvxbJI1BSaSkRIRadV8xHI1ViY6go+aU7jYJhkL
7IqYtt7GyXgXebk87szhPNpXsi/CmV9Fid6czbBxu+gRP4Pa9LWhi5YHM6z7cRdploj2Vhon5h+j
rUc/w7GNDN9F2gz176Xpf5RWNrxGGEFhttGPyzNy8o27i8doMv0CUan5wdMycqWidqtvXTaHHiYf
zOX8frBxkEJA3e/VXMLSl2l6Q3CiFzt3XNw/kfQ2fibUV8NOF+b4ByO+5NmGBvi71KhG/R4tpG8Y
hWLLrTGInfwuVTogjx4etr6WVmP1FIl26fZFFyW/lmiw271FvTeQikxe/imqrHjcl3WP74lZuHa0
s0P6hrvJibpsn5Tp8HfZ54u9xyNB/9TotfvHLOrW3atzP3+b1BQu4ERSg+T/pEX5zoTljYVLmOKB
ZcCW6Q41MOhin9N/9557p85ikj9P+1JGSvw6Wrn2WR0Hzz7iHpA8qJiyPaVVVHkPHh4pjt91sRX7
g9pnxqHwiqXbGV7J0/Smlr2pLab2UElcq3mMZyzefFK6YsQBr49eqDXLv/u5VGBBeLGu+ZglYJU+
m5lNvCniRfh22fS9xBbOn+0piz5ZU2d+4ie1GFxVHkT/okhMYpRg+7FPSZFMuf9FXUUjemrEIpqN
NpKsTJAuv9ua8QFGylMSKKaXnGJhVP5Y6CZWAHN4GrItqPQ1xFMqTsspMCA3XaLxLtcTZV2qLUp1
gZsszqNZec0r2IrhLawhHOVGph+MpkyxLAgVJfV5A9FfNK7zjbbW9RfNaEQCFKQch4G81uWvWMTi
LkkVJY8IFffHZKiXJwq3LYbxdXpBMxDRTIlcRvZ23S2OLdHy4dV64FVedGhDrIu60BzJ6R37o68R
iI6JZBDXJJzSazmfJIpQoWuNoBWR+ZY7s/qps/jC4BvnuLPb44/7x+Yd5bAKVRwWNMkoIgFCrMfR
SYnNhYJSdWCQiT7Q46clA6X2rFacViv3yqPeavWpxpzjkxLb81fPKsJ9joXKixaaVEppXn5L+nIT
4ykP7OUPk1NewMpkWmDX1plqSNdAUhqTxykxtB9LGNoa1xEpuJ8ZppHt+hHJwUO8JFhlJnZvHhxn
oM6eNKX/vLFH8s5b/RQ6DADbSI/4vpzVKcuZIyxOXUSPRhbbPLEI5x/MxN1/rW7K3/Lc1F/BixfP
mBWaA1yxEbckR8WKw3fU3vibCpMw4MFceAgHZ3nLEoT/9nBB5n4/5D3eN4WqdS7qYMvgvN3/7dcf
CCANlb6mxDyhbLy6iXAqXOjALWGQFgmnSLXrPfwXY+PCu7EK22NKvj+coatiCWn9HJ2RIgzcMEf2
Lw/f1Mj+oJ0vXWswmYz1gDSQdnnrr9AFvR9ju+IGrsD+rzLCl76FxbnE3mtWlBtzyiuLSnrOkofP
MrSfGTms8uKUn6MiSRGe57zMqMfDJtmVTZ6/JFGf/IuWbeYz5AwPJQ2LcweZft/2lvqie3MZ+Rm+
N+nxg2+SISNRjjwYIj1bvAq4cLDDyZt76yyyCUKkSdRtxiLciD9Xb5LnZWxKAih5E8i7XAbUXhGh
7fWA1nP4cIdmQG87HpQtkeBbq4AVl4qnUm1j3Ugb6ypaOnYzMEJ3RpMujHbhqPUbw6mrJJPYISG8
9AYxzbiSVa6MLlJ7t4p4lk4/jZmrS0uZiDs4r/dxNGeHuDDbjcnR+zG8CBZyVYod2ZQjhqurHZwE
vVBLb6IgBpWud9N3MXk7c6w+w+UNOg8ZoGp8KpPxlE3VPwPa/U6UYinTfhL98qmxzN1ipOeut44I
1Z2bNhoPZYoFY+VslBPyAK9+JwEW0A4/kZ+6psh4Od4sVjMkAXpusaDhNVi/qsnO/p6QTjgaEAZ+
dWRGGFbh6rmxSVcXqtwjB/A2GuGMX9dYAxAA8mPnw6FL4R2rJU4PpkJruyn18Mv9z+ZGXsSXDKeL
eZJOx2MVAFsLDtTSh1EwCIRPHUy1YGEkOYBeM/4Rm1gLbuzrrVOH6BjCE9TTVACryyIMdQZ5IXOy
HnFFIEam56uzeoSvnfp4qwR5HX7U1eAdSvGfJVdHzi4RSh5RBw7iOP/Z5Jp+mFNIPakbbaUn1x8u
oq7ImFLeUIMCw78MD7PXczCKid1ctOWcheGvoa36DebONW5Y6qCTCJFncKtw416u0tfNqLpWnQbJ
SIz1a1Mw5RmFWxNetf53qHnZeGAaLGxf7+Jk9KE8mhT5StbqfqyFiBKTCtvPagbgaX//PN04uhgD
SEg4QYVUYLXXnaZKI2o+G4qJ6AAGxXumpGOu1tnZ7/tL3dhsinB5aRsMG/jzchtmE95UZixJUBQ5
WmzQ7Q9dnWx1BG+uYkMUAnNB+rdudDKONPjinSSw2nTem+NUvER2p32U3oZEJZo1dJhMmmbU35fP
Mla2FuZWkQRUZPgEO+3AQH20NvKQGx87M274rtyQJCPqqggizveiUew0EKZdP4dCtZ/UKVIeJh0r
X1+o5rhxxdxaUFYELvwK1l0zfRm2wvRV0zwA6IYa9KBaRGqUMEGe92CWk+H44SPB5ImxOCkJHOb1
vKdF59WLS10EJed+Fy+I5c1Jan58G4GrSEIKDUg5Xrp8WVXZ1vkcy4tz1OKj0urn1NTFISzrL0PC
3Pj+M70jN1c3kSWxK1AgbMLKmqAiBmWwDcSxA1HpmXiImrF+wfMv/BGJZQiWXoojgHHS3qxGyXqf
gev4D67zCGl4RVQiIutlhX6UvYb8sVhmhFawfW21B1Zqv0gnObQAWluNdwzaayzsh7rehWnVMzO1
JF2vxMAHbP3cTadendTsEXKZau2YWU/2HmpTvTewvbQP7aw5vS+SMP81IMr71dKzbN64Pa4PlOwa
gQYB/46e9fprZGQdd4kTasGY9s5OcVrwpwVYUGpCFNTRZt84UNdUOqo/hpZk1VK3G47B5bteYtHh
muktQVwqlbnrBjv/FddhXe6qyBgnX3fGyvJbpRy0fWyYlYmZcKobx77rvQjorXDklFGvP+tVYoTH
VMVh1dETJt6poAd1/6hcxyp+rCxmALLQULZXzck47SuKU35sg6fWU+8mz20RTh/tKcgd4QanAyph
duuSSde7Dj0YZQlS2tF728DZXeudaeMbu75HJMhXMtlo2RCwVqEq1EsUa2pLD9KkN/c4nFYPaPkO
LxKK81GvKEmnIBiSCNNcIOte5UCxViItMvdmMOJI5MeWne919II2nujGtQ15ntQACQegYASOy6Pk
AocYmFu2Aen2Llf69JQ0Yj+kRQCrxq9ScZTT1L61nukGPS1Re47lx7V4+RZY/MY5oS9FuYhqsAS1
rja3UjTgv7FXA7MhwUZFHdGQ3PioOQzbCrVSxizKMjl6unxecvZUm3u9QSjDdl8bMqHdFCUfpqmw
CqGAcAzUAUSafrkKyuyz3aR2E8Be9o6R0nQHyKzRxw8901V0YEnLbfTFVmEAbIVoDCWsA9sVzrFw
teJc1vQk7n+/N7qG6L4yawKSC6yOb/jyYTxddFauFE3QRVZ4xv6gfMae2sbpPss+KXkbn7SptxMf
lZ3ouFAOPyvjFD7c/xU3Pj2HniHwAZIEkszV6XCGZq4xqqgDrCGsna2L/KzYdvik6UOyMci7hozw
tcnPAYFiEnTSuMsHrg291NnROoisGfWsIt+DZjF3Rph8woZVgSqegNFUNAYRtZlBm54q9NXG7vv9
R77+IKj1JP5PNmcc3vTlzyBXrvNyNhpwIkZ0ypq+3itwpzciwPXl9S7aJoE4TPn4Ji5XcWp8sR2b
i9xqIoW2v+0eDaGrSPPo4jla2njj8rr1VAyXKWARmGT8uwo4RjwqajSMQEpEHO8L5E7202A6+w/v
HeEZzXipTQPtY3VmGYzTdVKUPOjzLNy5S4XSWQda6v4q14cS4haEbT50KXi37t9rg+LkWqYXgdUj
ChAvsX5IbMw9BV6rG/XV9VKgGrjkqL2JkESuy9cUZ26PdJFKRJkmQwEGFls7txvDA32ATcXC6zYD
MVIaX0gCHFXGarHFcAfLBF8dqHE4fAYvomE9htWDXdack6EzvlVhDQ7Qa1z78/0tvT4eDDJla0PK
GMqtvXzOsHCQmBJ1z/EYDAy1y/xLXtjW6f4qt3ZT6gmB9OYm4DK/XGUkg4rLzO4Dr/O652oyl73p
zrBrHLPeqm/eeeeXqbLFiMckWWPqDJt7FU5oOmWmNeQDYNVK32e4xjz2KXgI9ItV51kaBJzpIruI
bQ298NHpQ7oNToDyPUIo6neRTvhVWykBtqOVWRxNhN83YsCN7XjHF2OZRqjhy7zcjnmSwpXpMARN
NwEwMdP8NNig37GOyr7e3/kb7xcSHR0+MO8kg+tOi1n25aRPah8gVlkcqsWtfAeA8OH+KtdB7X0M
ji2AQQClIXX5QD1uZYseEToRU/0SYvCcFG3oL41xzHIU3e4vduuRaG8z0+K64HpcLWZWbu+i7dUE
uKWZL50SuqdK5Ftx+uYq2EXA5ZDJxVoFJqtjNCx1rQncZZ6/LnaJ/6DZdxvR+dZJIKGgkkFqksbM
qoMem8vSgW1ildqbdqkzvaKmmOwbZ/7j/qZdL2QTywxavNBvyKdXC8F/xAQdmbcAnHp2TuZlOCHu
rB5xat8iSV0fBo40qS0y1rDo0X69PAwKc0iJC2+CaIqKIzqOk28bKYA5bckOXi+2UGi3Hu2/662S
PxTzGpTj2UNsZJsfJsIXfl8n4bfBtvONiYch057L2IJFBEJi0kHYAiCxSosSWiSzPiUtfKlSbX6l
IAA+2UZWe2eU/rwChDUu5CCRW1KUVGTLPwVMZBMxwyVMTylFtcAlPcEIvDcVdaEPEoqOibqWJk9O
iaL1gYNvuDtDzR3zKDpz/hHRU5H25b33RUNXCQx7bs0/9boQQQbTM/MX2x7/DONC5Xbvq+IVZ2d9
kq5gQvvwh8f161K1Szsi4qpx+WJr0WYLc7084LW7pyIT414Qtvb3T+p1bxgcMK0O+mxMV64IQfWo
R1khqiLItdn4Y6bt9llaeEd+ONjqqXfV7K0C3f3j/qo3Di1UYwwfYS3SCl9rtuG20BpLrBQBo2Vs
1QcEIBcg2gO5qd+WWwy/GykvCARmSLTEEDjjErjcyijTK68u7YLKNsqeqBZxJgZ189nylOzUZ9Di
4gbVTyWBKtd1og9SfNrpjZdZsfFSbz44BQ1C1w4Vx5qoye1QdBTzBWPJWo381IyNr9SoxaHPROmA
11XUjdRKphSrb8iQUZUBmoQIruO3MmClYYVGSjeFzY3T4k/U1L40hQUguP+zRebD1z3zOBrLx3t2
ErFF+ign1bKBcbnrodrFurWILLCtQZyKBVu6VNGKfY8y3wER2GgjX73O6yh7ySzIeyR0YO28QmnG
ZAP/BLQ9tCLZNUw7kB+c7V8hfeRypxWpQGEYY6KvkzZnGyf6+gJjcS5IqjjKDILx5cNOUxLCejSy
wECW5TUC6f6k5dmHxdLIGy26CNTcFPmIG12uUijOIswmyQNl0ON905TVc2OO80YL+dazEHdMjDTg
Bl2BSyq3zNwRTk/QAlg/dKFmPMXCrB8+HgMgCECIJRcGPbjascge3GloEzrjWIGdVHPKz1ojtGNC
n/nB61JvI9LduLg4GBI4Td9JR+jgcu86o10EPmvAkd7FZewhq/zcAes1h5H97ePPBhmDWaIUa2K1
y7XGMuQyg/IT1LWC42IFSuQY5WExEd2s+YxgG0Kt95e88dIkDZGCjSYkycRqOz26F90CGTcAPevt
XaP19gIN3I+vQsJJV4YJqTyKqwZTDDytTsDjB2ms1z7ku/HzYAhro/Vz41J6T9CAcUkF0TUCKHIW
dUwack7VaPMXYWjKuVe7+XnBH+qTXqvxk4rUx/n+Bt44HxwOiVczOWHUoZfvDAtirsGhrANgFsMD
ubu1h/PW7IvQ/Hi5SyZtYEkNwJlXthYCbJ3Y0jvVKoPBUMNdaxZvWPEZENxE+fFDL0sEOnX0uOgN
rk5Fok8Zwu1RFSBAnh8GdAJOGbyyU550W8ynWy+N46eSrzFPw+Lgcv+mQojZm0xokaIb93HnDC8O
ylSQbtIyjfxFq4Zj3outxuqtZeGQYhXFfnLVrJbVvEiHOteVgfzm90qTRbvYaT53Y8KQzVPno6qV
H2aEo/LGTcOTsjJqpqtdLSeEnNV0LoNST79kKLjuRD+7G6/uRqrAZQawn16rtHNYxRBr7hDJS9lP
ZWzycxPPTIFcRX3C5iv7ncad2JiH3uiEMteWlkZ0p5FnXZvBweSmjC6bKrDHIpt9Arf2xYgH9QVy
T5TtlWpW4oe0GaGEEtD08+DGU+njRb4FHrgRyt7RVJCQwYFcYXHgg1lTPNpV0NeG9oTau/OEzPyH
qfBSDVm6LkqxBElpuDyvepnMyoAlB9976z3URl882E1XHu5HlVvH87+ryGf9DztjLisj9iq9Cpw5
smcfEHF7sNWEHkiRmWcxQ2YeITxv1dO3ghk5FyR/uL0yoF0uOzD6D3VwlEEkSwtEnsBOFwMj7sqc
xNYM7NZJdWgqS38Y+mrrrERFtleNVaYOcQLlfjLgYqdirHxRY/pZk9hvJNE3zgefA/MwkDpE0HVl
1MAVxGGyHINi8kyeba73rhJvDYFvPBW9OqoUdhE9a2N1H+hG4zRiqIaARKl5SASgTrvuw32iKvmu
XDbBhDdemfQNpIynKQ8MTZ6k/5wUqwOMnVTNwIibRH3AMeChNeP86Ha2dbx/KK82UF50uAZyCyET
Qkl7uZTrDkln5Ip5ztD5y/jSDesoVKjUH80WVuusDn8GxrqdG5dzXtfpo50DCwiTLtz4xK7yflaR
XDWqZJBjV8qYhVFgo0oSeVadIreeqtRWv3T21OJ0rRXt02B2BrjhqGm+z1abbJzFW4tLlWQp74M4
wLr9CV8jH5YhNc9upBY/rX7CiLFu7Ezb98ngeQ9DomsP0zB5/UPe5H31x8ffJCcGrSuppEBlcPkm
VQSjB9STjLPoBRqX6qz4lhH9P+8RmhQ5C3UHXeXV0axdGOuEUeNMvSd2ZpxaBxRKjY3TchUq+c5g
AUqEGrxhoCvrZ7FCx6uc8GxVqjjNUeK8GO4Ezztv3u1qxG7Ikv7r/Q28+urkorIpj8EVDMQ15lCP
dCOkERyePUtMfygl3zZijeIMQXmrLX8NbCcck6jQZAE7Tu68esC2MbLGmArnPNiV8RdOgsMJpE76
XSss5VmJovxT2KTiGZX78pRVjXJKhG2fMi+vjqmnKj+GQYv70xjb7cYXdB0P+GGcIH4f7SpkpC53
Puzn2BnI2M4VJvPHTCTV52W2t4Qub2w1eBo58JdgXhqkl6uMutn27hA7Z0FH6E+xaN1TT/v/95L2
+kYu8x6cL7oe7zcf6l7oV0sOwerEGoPjLl2ls5bAP9zOEsJcB3Ck240Vrrr+qBR656sgTH6Vkdq8
WJibTzvkskJrRzNdd/gXSfSM30s97HGoFj9YJn9hilXBgZ69+A1Pkbbe8X+iK7coDRpsXqFPuPPV
dAxbWENGmvgcXTPcFdwWFixAPXylywO1SuR53/gYgNAHSiAV+B1wjq3G8HU+xx5ItB5sGPJyYAer
/bY8Tkpq2OdF6dF0duiNfO+7uUr83jK6o+ul+QO3mvmsiXH6e9H0ekFjVI/297+wW4eLggBsrQTi
k2ld/ozE6CG55RiECUyApJZGAsNtFBurXEM9eFo5d0UWSkenaX19TlncjxF87fOi8X3QjTJ6v8zr
Bl+VuDiKrJ2+hbDOgRNV3gsC0emMb32Dwfui675OoReA8hH/fPzZpQISwsAyeK4bj1mWqNqY4eyq
xyDW9bLRD8348ZY8j+4Suqgl0ZUHOHW5w0OWidizZhw6AcLujKVGR692u13Se1tJ881DxVWHVgwT
P4Z3q6bebC1wbArcQJtscFo/L2FIzuNsBd2g4uXVRtZOG+YCdo7r+X3qopHg9E77cH9fb4QSKZRP
zgkhglbf6lcoICqrOiyYAzi1+RP/gOGrM3tIHYAGi1/vr3WVB0qyj1R2ZkUsCtZrzVmIKxijHpKl
pkPfzNUOyCObqS86w9qZSzZ8WCuOFaVRCwwo9NuA2Fy+T0Mfo9ZDFBKQErI3kVX3D10a/sSn6MMK
hawE4RXIECKWYE9WKyEgEbl4mCnncerw20YKQoGjPhgKDkOL9n+8NNn5BrhAmc43evlYZEPOvGS6
ckbNzXjpwmI8FMZgfknRatm40G6dD3nDcLEDece7/HIpM7eFUpteFEyYPT46ihmfRorYQ4gx90bg
ubEUyR/xle4DV/u61dfJiXeeZ1GQSHmXSUGiSUcVdN+Ufb2RIN1aiqIbPwMQh3So5N//p0IwxhEu
sreIQJ216mF2F/PJFYv37AIg3Uhr5Qat7k/aezIlgptMVF0djNi1Kj2xozjoB7yb3UY4J1RGat2v
VGX8o1PL8i/goGLYhVM/fBfC22qxXOfVtIVh+1jvExvC2uWz9tIyYQntOJiXLjw6ksArTATCEOHa
zwrLkWHsSGjsw4e/dkc2k9AjR8YGcM3lulZBGt8rZXiusjb5K4ka80lJtOxTli3uZwPFgo1M5cY7
dQChM+fDFIFZ7fo5taFXwq5XzlDgfulxHWNL2gly0EQ53X8yed2vXykVgqRV8hWiQXT5ZFRBESw1
uO1a6y7e3jQ6r35YPC9HBScz9G+l1yyw/7gZ/7y/8HuicbUy4Dq5n3Lgt0pERNM54UjuGkx2qu9H
ENOHReuRACyHcJ8l+lvWh1+I38hDzS8oMBwcVzkgGQkuRxPFcbHiAr/NaDhGOvrLXuHFGy/h1mmn
OapJbhZH7f3S+8+HRflYmsZoEHC9RguySJh/FaORvdr9oJ6iwat9F8WbR5ha4ZcqRsTn/gbduGGA
PDGeAp8iByGrxDjnMzDUmjPXtmq146vIvuK21z6hXJO+llYufnx4PYf5B983jT4O3So65i6GWRR7
4TlX8XcqkAE/wPRPXxJ3LDYOnYzpq1f/36XWwMYWP9gU7YjwPGYYHbnVjHwYen4fj8GsQhlOZUVP
fY3r8MqJAJywiqN10ZcpV939oijl53nC8/b+3l2j0+nJ4r8BCYh3RgKyOswFzfui04vwnCxKddan
sPwNhQ5b1a6uO/BPCbrgc7KcaPGXFBhN/VDm7nLCir7DzrR3xDlOdf0xrFLTT0Af/3Cixvty/0fe
CJ7AJhCDpIsk77/VgVKFPTaqMoVnfs7RLEE0jGX5xZnGQMXViHlv+FJ2YmNocyuSwduDr0PuAhps
dap69iqq0dI9zwIH0t4o7K8xsIgnJ2nM/2cp+i2gnCkoeB2XoaylTeZBZVHOzFy/21YK0Qoo3/84
O6/eyJF0Tf+VxdzzLL1ZnJkLkpkyKVOSyuqGUKlU9DYi6H79PqwZLFopQbl90EA1qmQiyXCfec1e
msmpa+i9eJcja0NZofBJzf8oaFknfZSYkSWcz+a6y6d6vTYaIImNV0MOtFN5q/utPE+yft77U7Gc
iwk+38fT+d4m2mRWNhIR9iLH3NQ5SLuuR/frovdQs+NaTmLI96eMnN85haB0QYraOG6gM45uIr2t
oF+WfnBReQvAF7rd3bmgyblrLfZRjABoe2Ia33supMXBQmwhIdff62lUyViAJe/hXAKAjvEnxAUq
005xbt97LqRgt0QYLQ4YSq9HgbbTLCsQ74spgQFN17m80r2xvJjrPn8o3FH7+2Eu1zjMMvyieZnH
ki6oWM5FBzDsAh3D6XtaUuVpSTLvJoSCTpyu7205uMpUHdDNMniPrx8t79vB11xPu+jtpb1yu7L5
7mElEuMccWqo9+aK2wKCITcHKebR6hColaL9Waaw9nP3UmW5uHSq5hQa6d1RuIaJbqF5kc2+fiA8
hzqrQQDicsK4J2qVlT3Bpik/f7yftiP66FKCW8gQOpE7skVHwa3eoMaHQYR7YTfeeiW0INh5g8pQ
1G/t6U5WiLgRD9SnNtib2SJb5X6CRLqN/YZIlfQyK+16Rs2lGL147lPrvNA6f9e49XpiYbx5j1ti
zLpgk8Kc4Ox6/R5JU4qkzbTh4Fezd20FCNj03XSKavj2cNx8D2hXkBuDcwTy/noYd0KFuBzT4ZBU
hoGTLgI8XbRkZp9jHVVXM12MzrrBKLcYKcCPJuB7W6RxY/va7785pXwSYreNicVZ/aZ2LCnNBxgn
80lcZ1IxUfCMc5VRerfFMmTzmVV4AVD83EVb8OOR38SOtO83BjJQPY+o4BhNHrQdMcCqiwOwePQf
80I3EXn0JmPnL6Z5LnyR7B29dn/bpdC8vah9+wRM8u1k07wMYFBwZhO7Hpd/ulwNyWC3zcFouuAZ
hL79UMLkOHGsvQV6U13biljUbtF7QAbl9WTnXO5d2s/NwWrl8CloE2s36FP/DciNFbp1VgQEOctI
eEEN/2lxfZLDwMA9alGe3LuqhUhQasMVOPAamlXlnXgN76xGUgyCeOJajimkMl5/QGuqDKE7aXvI
4EIiYoBpfAwpvHzoMj6FA/7gx0gb82bGV+BqMbPpDCDX3w54PVLHDQGxictxi2630V9SidLHQN7P
uvYghVxvnVL5l2rInb+L0Pozyh93uz+EwOM7DR31dpGyPRSa18eD0OrrIbOK+OOl/RY3uQ1DL5JC
yh/vgqOUkYqqMqZsag+lYyz3flZk0TLm2mXXTmzltR3PqlGkt06AwFJv29PnOlXT+UiW+bfPs03u
iKyVKxw2mHt00MjOMOtldMoDxXsXfWREHB8Np5PfPn7gd3YSPH9AHeDRADm95YKRYaBpUh28SlLV
d/sAaZqTXqRv7wGirD94TLCRNI+Prp8i8cvOz5vqUDa4q4aQLo3bal4caL9NNT9+/EjvDYbiJRO5
eS5yQLxej1WpS2dZEaNpFtP7Aq5VuyYaC86nbh1PbMD33h4nA40QIkiI00f7LwGrPXVT0B4CBLet
RfaR5kMN/Ph53kRzm0AHjQS4Als14RjkOfpN6bVu3R0E1eFnO3WNvZyb+Xexrmms2yzJj8f7w0R9
FSwwILhoakKE4FTwvdcvcEl9D7uYrDokuI9pYPkDY0bCjCglKherbEKU6hDDtPPGu+oSM8C9vVqx
AKqnSSBclWXCw00J0ZrURlMwXBd6gHCbkPyOhql0fi3FqIBKyD743lNxv+yHyTkfh0nmsWH0A1J9
aeKVod3PySWtlB7RADEVt8pXtEarzKZsu7Sr9VS0I2wTzL0SSoOV3t+YFc1FNBrKADForc7TeEAz
sgjL0SnsOJWqveinXvYgvfMOsp9c1RK3Uz8/uMIy0zNrGsWjtYnDhRnYsiHU1eSXuCRn+nShpgBw
a4Vya4fI9jCp0B/1zgjnPsuh/iRTn3L21s3PehqT+k4or8suTswML/5oYiAmYm2L1gGv7lh80h6Q
cc9yZEI7Li0U4aHNe15Z01Y7qWT3ziaiUL4x4DcZXzBDr9eARnKRTbDOD7oqvF3QQTpwpA5Z1D7F
H3wrS+px+tBgQT6baPsNNJDmoT6tgqEc0tJYwH89H+fK3SWD0i9R8/Yve21Nn32VGfdOkAw7s7Xt
+xSNu8fOF0ZUt6MpUCEo0nNUYctbVLzqqClqL1StrAhu1+wK8oK6XFG+3dleaf1C6MD+9PHcvLNL
aeDTi8LXmbfmbkfFX25BF3PboNkkXFPNsQgLjDJeOokscpLYUVdU3z8e7r35Ad7P1NBU91gPr4cb
Ks2AkqxzyJnonM1WNYZt7+t7LWlPEdffFjM9MGkoqUFV5ASC0/16LIusdXWGQRzsjvs/9FNvKWMh
m+A+XVdD7Py2k+2Fzzmowi6Y/TM9yJYpJDvVY7MH4YnleVJ6kfRUch+gwfMsYKhTSVqNYaecolcn
bvF35gJ5YJj2mwAJ1/nRDdAmtTd2chgORevPv2naWWjUjAj3cXLp63XaeKfihrchsQ0mhR1JwYLO
yDFxdGV9iaVv9EM6D8YO9SEcAaZxGV+Mme53XIOGvqpQD7vIF2+6NNxE9PuPF8R2KB+dDRtliEuP
aaKFcPTMCdzLTcZOPzjSiy1L6Hs/E58Ku/ztNFW5BwFwCiKDg/XbMbmO4HRAgqQTdJy7or44NI3L
mFlW4T3Ryxw8FYe+uV6lVWb1cediSHtWshLOvCZLWKip7yRIQluY1NW9JLBZwXCze8U8OeEIpi2A
g+LkvxCfKy/qpl/m0Haz5EZzi7k40xt3+bZiv1SFyUyNrXdxzKCMgo5CuOh1c8eRvt6nZa3u0VBX
8LQEUgCWk3f0UTCPYxlMnjZyU/nis+3UC6izefvolTmNd+4YjL86K13x/oDT/OBkVBzDfm2n75VZ
FY9ekWTr/eRqRcmtk5QPDbj078tkZzdwqvzPvTDlTze1uyLqyqm4boy00HaDSoKfa9m5eWSNaYq+
eDOPL0PqiSms0Uy5X8oaGI5rJw9w/wX6/85q/0yh0nLF6oZ20Is8ecp01ahwzBZgqkaS1gj2F9NY
h3NFrSqk9e186YK8q+NuSMfPVqbQygehUYUqz3g5sBIAQQw5jCfgGrwqdGkHjC1WwxP4IdUB1Vyf
VroZ5cOw3sraUy/kuR6A96GRt56upcnOddpJnZVTkom9amZfRUNZC6atFcEUjjDWZOxliXHGvYrq
SD176FgWhUWnvBfTGhV8oAm9nAkvgUSM0y+tHulmcY3Vw7WT1uV8i+VAO5wlCvn/SOlFxeWb2P4a
kVvrJne6CpqzbARSCjCxT1lVKGfXEZy56tGf0B8PrdLwbqpyQlcG7BnPb8yuQJl/9fNd4ZTGI+FJ
vZCPF66MuMVlG6m+y7vI8LvS2NWjX/TxbI1OHcmpqa9EZbltnODIgBKvKbXfJPY8rMgTzYVc35p5
lCWz/QwzsK5DLTH15CpbJ82PRv6nwka44udGBMrCThWm2oF8qswwyYvGDanJadfeXC75HtGwMdkX
mpH+BCjvyo2ZtegRk4eSsG4l/HJEYSSecP7S55gG2uPXAnmuKVJEuyxYY8Q0Im/Ryw+TbkmKC2Aw
8h796Oqx9L3y17hOzhgSWKnqRHz6ThBMJYBYAZlGuB/Hfct+AznphtIPAwy3qA+y4ippT56w71x4
UDBsFOkgsnPCbWf+X+5XdDWnYBnt9UDxp92R965xhdpl3HmGOHGUvjsUOFiKPGQ/wBxfD9Va1rqI
tdYPPnfXdd0ithSUYjlPA/wP/v6pvSllUQoGAfBGyg290kwQwa8H06z7y4oWQpz4+rhLmmr86ZU+
HK7F6Z8+HvSd5wM7Q6mWPpi7AaVeP1/XUt9fOdwOha53d40G5DekhNV+S5fhFFD6LUjJoyBHmWor
EHBNHDPzPe4IWQt9OWDwk4jQ5sbgiMN1wwvXtR6WCE6UdrsaTo5Atr+ma5jDxvqNl4uxhCOX6oPk
CPhtV6LRTszz24ULEnKDDwFM3AjxRzFULdNUrMSWXNp9+91BP/sSLUJ3DD9+3dvrfH0zw+fZHp4V
tcEgj6pIi+9VaZr66iAwgI9sm05029ZN2DG/cZdxiH883juPxXjE0ShJbf3Bo0hALxHGGCjJHfSE
K6bPrGxX4I+4+3gUCvvvPRcaaNTHkJQg7DhaRsgrLvRUh0NHH3mJTHPSLinF459laEXV7hYudTre
U1CI69LM0kvpzQWqCG7iqNgZkryOAAlXXRw4cp73zmyYB9uZx2IPMNX73Ni1+UWgT+rFetWJNXSK
IqFxL6Qp4hR0KN45ovW+ePbQIUfe5XRw5tKY9TjV+6SL8sBun9207/RwnJRf7vpWy34myUiVTlh+
99n0lsSMNL0Lln3veZoRdlLNXeRi8Cmictb8eScxw35UZapnhBK1WYdF7oJjnJsRvwRpOMO9VxnT
fUOKS5q5KMvaN8MsCp6ytG5qrtoZJxyA2bGpqerJT3PxWJmZKHdqxSgpHAvbxw/IDsoqljRqlkgS
pTShM/vufY+dVRnJOp/kIV00CnxJlftlOPLJcmideJLelsE6mA+8dIgOWunKX3MWmNqZyLL+eall
/pR2g2pDd0gHWvpzLYnBkt7TQxAKiDh7W96Otko6YYBmtW2EcktzN3UgfCJaIqqKSqxREFxRnXbI
DHv5ooGE+TkZznRud0uahtxG6sdMvGTuM4UjoGqkVu2D3GEKsmFFK02bdF0hZR2gE2ysMtB3GQvK
O8unUaL8k2rGepjLckseJNLM8QSG8TmpzFyg3LwiLOnWlTjXLaWGGPBm+6txhnwMK1eSjKjcru65
V9Ww09G9+tzlrvXEqurNGJkOzYzgF5dN5ForybKBdjZ/lmOAzIo2EhF9vCe2A+N4p9PwoCsPmnvT
KHi9I5Q9G9IIsukwZPkcZ5RNLsimij5Mx7SNsypZP03JkON3+T8owgLUA2xqwIBhYo7Ftgavmgw8
iKbD1PRGCOQ1jfRenoL+v3OUwe4n1t+Osrf1rhHF/KA0fXlorCS/gpow3FlbDaSolyoG5yxPXI/v
HGVU8AAdcOODkz+uG+qrPxlZmSuIFIVzs06TVoe5n3R/u7ZMaQHUAEAK0CE82ut508p0HDurUId1
SarDam2wBRt9549Xxx/NuqPlsfXf6IZt9z0g5dfD9L43CNFm6oCC/WxFAXSJG+QA7SFE4dcbQhjH
88HX1PCot81A1DmbBADsgDoNNa9yf4jKS76D17JVaGv9ADtgyeyvRk1IG60OwjLhSkbSRLbeejnM
+rV4NpMhExc21oqPjdkX+Q7XjbWKJ6mRDYtkIR9pJjUlYYFPQhEnAnQ35TE1qF3lTbhHyKJHLF0b
09vUrv3bSS/ls6rW5Let+nLPQuxFCLs4X/bZiAtMmOZ5UMW+jl5saKoVAyCuOBXgIEE5ICKEVBho
wEI7RdN9m4tuOBjwCn+4S0Q1Ry8X0y1RZbo8ZH0gsPJQmsCoJi8uRGaaOxSl6t+NPfgPH8/p21CK
UUF5E99sIKpjmcKhb6p+HCw2hF0mn7PFE1f4yDvXMCnnE9HKuw+4EZBpptIROO664W9UusE6ywNp
plvsTVL7OxuRvzs0pANKnEG7ZTWnqnPvPSB8OjDHvFdAe0cV7qK0pjJJNHnoKNPMYaJ3yfVqWtUX
LXXMs49f5nsRBQkbJUD4z+S39vE+TIeKNi63nW91zhzNfmKHI3X+SLm1FvVps3ShZikRFnra77k+
9E9ymctrRQQdmYUe7JN+7M9LleuPlLM0ahFVfYsRwHzulWbw065Uet1jz3fnuVl9xd4wLvvOrk/M
1DvvjBrQJo4JERkxgaMAzHLH3FerHA82zjEH8tLynJRsvhzaNDv/+JW9syg2FO4GLibAph74etXr
A46Qk6nGg2l04itFiKqKSQepDujU69wy0eLaNtA2/3jYd+4Byj2I0iJVCIjlGOSfBa5cCjmNB6WD
W3QGSgF+IuqD2+rjl3Jq/ROP+ZbcwhoOgn8fz+DQjit6ku5D7lf2eEhbof80C2flrNNat4iMdrKv
BnD/T7ktxX3VrWs04co6LqX/vBUcKHK06EeF2H42P0o7GL+oJBfpDlaE+jq4Y3eDtTuu0z3Y3691
lqhuNydufzmtRnsrc037PEiR3Egjk1+Rr6yec9cbzNAYtK9uTqWAjNeo2/3SwKeMPn7Nb68/zsSt
cbbpF5KmHJ1pvjdnlb2W06HVAg/71Sajv2yeMmR6O5kbmhsAz4YaB1ezff0vmXXqKqlbtV8eqnrc
09vvIDZM4msqHfOipQ1x4qHeLll0qGgwAeoGMoR4w9FwTdU54O2Lg0qymetl3hd60oGMraqwSIwv
AAdOwVDeSUIJI9Cf3+qUkI6OGydpiatV63rVoUMcuopclc3FdulCIITJsZZ7k5z4qU+n+qUnKexD
G/Hh7/CpkDw3mwkOFXaXmtrRLFF/2/sNnhAYepjfdOI3O5/X78MvAdxRQJd4HI7UNCBlbSXHUzv2
7Vt/PcpRX9uoMFnSF45WLnH/TNXaUpCDpeXBJF8A6afG/RSo+uzjBfwOgoKbil46yAAmnbPi9cPh
TJ2Pg5vLg1II6hbE7HfG4K7xqLX1hU+z/cq1swbkaDFdWNIzzns/X77pynCjcdTlmdCVc6iCMviU
dHl14tO9Pae3D0deDiDqDyXk9YcLeN7Z8zJ5KMEpAbg3HTSGdbULquFvS/YzycwwwfNWBsDk5/VQ
njbX6+J18tASGOEzJmfKvOqkjvR23L+OMBmGFvEfCOy2wV4P0zSWKdKG+Nwm8YypRibfGjqdt/k4
t2hEFGjjJoHc0RUx6ayNxU4T0/xlEG55Btat/x+8X4z+mHuqPxQKtvf/l4NFpJoklzVIXrNVO8BJ
Gz9hqDjsZ/SpT1y5b09KOuSAf2Ex4GZCjPR6qGEg+8dLhE0kLBnyXSLy2rnYfbyc356UMAkAjNKo
3OK94y6P6RdDnRhc7NS783PSfBVa1LPiAVTirherOJFPnhrvaNO2yCllitzksDiV/ArRRsX2opCP
7bTr2VxOiQy8A35h6QDKp17FjUD7//VbHHERFp0XqAN0HKRT8MhrQy8z6/NOdNnXpBEzpY9s9s7E
5DZXavaaAyrkQ6RLpU7R7t7ZnECq6ahtishvFT1FmuSG1zpUzWj9hKlWrVfIqaIwqYZTRjhvWcqE
UMC3nQCypgNTa1tdf1mocgjGVvqJPCRa730uodPnkRADFu3eIF0aW0W+PPg1huSRppb6q+b541fk
SVCeLC3KStHccZ7tFnIebPgo9p/y4dqOyaN9jYIaYlpw/mkwH5O7mtqbLbVSQnRTx7syq6Vwwh4O
4GVt9WNkVMZwhpXSEDmjsT58vObf2Vn4L0HTwGYOm+s/J/xf3o2N6rXBjTgetJrMMk1q68zs5ank
5t1RaCFA6qRfC+Xw9Qy4bb2UhkjGQ4Z6QlwNY3vmzEl5Yv++s6ZAQ9Om3bCRMEyO5hkXvqpJtv3k
VAhtWmnxw14GL3Zo/ZwIct55HkYihUE3CqLcsVxx4qXGZNNAO0wrFlHN1I2xxLX6xChvL3WfsgXZ
J39gcnJ8wC58cN1vOPU4/jiFZtuIoQ7gGGUta0QjRZ7lq3ZKI/m9QSG18xLJ0ajLHMUrkhJ90RXk
oRrop71QSwbUtO3ifF6mS2uq3fuh1PQTuPm3MwdrB70LMCKcS9wpr9cHILu+gMqEY7I2P8gOobbe
bL/jDZGfGOhNI5/Dj0FgwfF06OcfHYFttyxLVZsO1g/D+CORnYV6VI2ejFkJ7XOO0Xy57+rKuymQ
SrnKhNbHH++3N08KuXcrJABBBLjwplvQaxRQIZD3B9GXfjiU1hoPprCigoD6xPJ5s0gZytxgEhaY
IsY8etZE1wKleWl/kMFURensGdE64dT+tx8IPAKiPAhIQSj+Y9X1lwNkomE5BVqTHzxdunuoZfce
7uo7maWfPx7oLU6F1iBzRvVg60Yievl6kYw1nkCJXaQHswQ1hL1q5nW4Wc3IHrTz0jYRvqIV5fN1
KdP9YvnLbbD0y1e0u/Lb3BrHCnv2FuM4u6+9GrcNlf5y2nHZKJitZ8NlRyDj/OPP/GYzbcuajiXA
GvYw9KXXH7nE6jG3U1+7XEAkPKFBJTRcTN38kNlyusXRLnejTu/Hv2v9xZEORnmjvTA0PdvXw7rB
hCxJm+aHynIaVJIGFXV50+/w665O4aLeVHU2RAxkIso6nL0b0Ov1YHOSztlkrxZxS1E95VAt7tZm
JiM3Uwcv96AyquJ8WZf0MoFXNEbga9f6uxjX/t4Qg6ndWWjq2J9UnuYXZa7VXaibi9vEjl07Ewo4
Wm9RKg20ICrQ+5TIquqeDJNSFy8oXya3k1OABtBriHlhoS0LEMUaQTGgAqJw6P94Kca+ZV3o8dqN
nXslg9bYcAsDmZiX2F15KZ20vEsHz2uicmwTvFbcwhr2AlVdFPzbdYzndOqdQ7CI5WtANG3EWu8m
v8VoLvcYbmO/a0jSHCEX/NWCxJiRPMI88LHpRk2/yGrkT9gQhT1EXp46VTgaKldRZrqVE2EK355P
iZ5gnZP2MfvG+lnbRb3pepTDVWJWqRmlVd0lEZQgZ0Z6EXOs/QiDCceaNQfDUc+jf4lTZ/qTVkzg
7FN36nJSWvhdUSUWJzkvVw2sRk6p6KbxcpptxBu9iHtndW+dpF/leWCvco0cG0TBzs1V8c1vy06c
g8N29f1iVB1ukELJ5t5WRSd2gODSr5quQCcO+BHwSKWu9Fi36IXxzgeRA13JnJ9JMCVsMAjAqCZU
dmGEvmjbnsvZzJ4rmAS4DuGbgp6XtmLrmdRy+lHVtcDSJBC48Syzo32z6tLfm6swvvdIi0z7BUvg
W33Qam1f5XX1gE2a2C+54+/LpdazeEKI9hNv2n40cmFe9qr3LsxgCnajMoa7YJqaL2TJ9j4QRX3X
yBlQved9Wdau4eOhGvN1cc1RRAjvsXSg1aDsvtgviB1x0Oir/OEhO/bYeUCQB8z7yj2u6RQjW7NR
PxrTzda95k94p3dZnn2rM1k8Uzifg9AsOODipvMGSMqqo06BijYgocy35mgxh8zGv7QGod0jU9HG
ZiP8GgNDyxVhOZnDS7+VqODTyt8dG5xcYS3bH6ufZd9owbb8cAnZaGe1SZKHGqb2n0QwjFi4rf0P
eqrmk41j3g9eWFrSml+dB6vI/WZXmu0EHraqrToGo1O4UdYb9mFcizSI8sQ0z4wlNVpkToa5YbKm
JQltEdDWRpVfFncdBRZC6NLWZdj58LV6sXTnrtfp1a5Gmv6pDrpt2tu2nGEwDMoP3ULrmesWCH5U
+X6zXCSw5MD8KH140ty++jasgWxjEj4ylEWj4HlmQVH8VMm8GsJ+AUET9UMiaOmuRT1HhTFv73uW
qrhoQOSZkd/46XNe5obcrRgYpxHxzvjF4DCpMWhNxptUs5sfjuqHZg8vKn3I87XxoxS0YnDTgQ6+
CdJ+OZi1ZUxhBl7JxLwxmN2wCbBUD32nWOadg+/9gVQSuQyRpOX1RGS0wgae6IuPdgump7fH8ms2
o0+JV08uy0uyWJEXBPcO0grOYtm7jk2oImlU6qI0hVvAoJrN+8FHgTySlSmf8QN0FIpmGRI+6UBM
tBc8UnAWaLKfd+RMlYyNzsse2IhKP19pVd8IN685E1MEDULswNUne0mWKa55qCAUYhF21C+JH85F
No37juwoC52+8PvdXDh4l3SQTsK2nLp550lr7UM5zQVizomfmqEPUNvdLZyOyGlL4dtIA2XGCPSp
6NgGitM39IMBICBk5fTz1BWlGRYKeEy0zhywkb7WfrtLawvUcVYgplZnpWFHgeY6P1O78B96boHk
ehyL8XliCd3Zq7YiguzQA40Sqxhuym7BPMce8vlGH7yWOZWW+1B2o+xjBEBK6tWuVi1n5gBqNvYW
L1HXXYXozLUsFkDlWmJw8wKC726Cxmi+T0aHZXqRd90PqZnA0KkDIB0wgJwTocQLAnYN5GgIFInA
ZT0xljqy6qKT9PMH72CXVpLtJOdznJprmkXKDMDEe/itfR99AwSvNjvUwrqtg+bWcLvP6irX712O
1YOFHVkTS6qlN+Dr7Rqde2otl+1i6iXnjd1/d5O1vcjZ7TTY8WmoQi1rF+wlKlS2IkBj7Hdlpsmt
7WMEE+rS08/0hbAjyqbFYKOJybprm5ZpyaoukzHGqZUbgrWT931XWmpPnG0KDO0H54Xru/tEDXe1
zw3OniHk1Uy/gBsVw14llEpvbRV0dugGhUzjoErYz4PvrW086EL8pvnu8kVt9rvNbxVIQK7WauK6
BRh75SuPbrnj4HkfA8Zv/bOi8HA/9ZZZ++0lC/9sFvy3RyrU6ONmxe+dtmmVZ5+yAv3M/ZTgH3S2
NMZabGYm6gU5PL3Y9yponQjdQ+mcwx3jOkrHXvd2ON41w24gtn8cHL28z5U9/TY0YCX7FWTGElm5
BiLBkzDr+3TunpRZtc8QLwrsrhv49lDgzXJfm1x3vLvUcneGky3NzqzbIo8LoyPnC3pbs0Id9S2Q
r90839p6mi876hCJcW7h80sGWvXDGQYNC0ckvYo+HJGusMOu7dDUNtbyVnMtRWfHqr1nsRbB9wKt
rcd2Wns3NmhDNXsJLeEzbluApuoOGYlM7yeokIi/7wLcC/adNVLOKLUUtGhVLNigqrVOtAiDAEvG
tG7rT9AzCzNac3C2pugXO8LG0RLRBGIwi9zOQlCrcgbLQfyo875bZmPfgNEpirsBfEwZ90SBKHva
2jrHtdMnAALcogOdC+//BkoIVxtWTxyFXWf0YD0yWrnRmvRQ9fOec92Z/LGB6dEHn3QERL9LGWhf
nEo4fdhpwphBBdlmEWqG2/1WqCF904VfWUBi3ekqdwxe7iykdtMrHZn1Kli0J6M09VvDqo0ptma1
JBFKM+vBHdbywVxMJC6EssDDBrJbzZiWZPq7HAfj86r08qem536wswZs+0LpD+1vl5KqFbYkhFU4
eKW+hMB7cSHKqtF6yQHpVJxm+ZKHTaL6NML1tTuAMV3qHf4hvhU3DplJNCmLBW61xhbkVRzFsajz
ZIZWX1FBGxez/N6MRvugLYNKI6/atCrT1tB+1mkFGKcaE/dcJJ74WReu92PhkmH9C0Wf1KYE0Edq
cIyEHbEMXYhmlQtBkcoXFVFq7S/ZOLT1+UQL7TckkorFm8jRPB/yAKcIZwkkQAQgrg9aPS07HBD4
HaueN13k1SlIgGBqWvittYUOu9G1NsFONeS3AZQD2mdTWoL5KuZxvYT+gnwJJdL6asws47uvLSZq
yOvoXOhLL72Iaqb2udFB3YVCTtVznUy4K7d6ULdnA5nQvSOFbkVd1XAJJtIDJjQV+D6dV71Qd7Yy
lRUpUWbfHdlOMsRsoRvCEvnASzqlxXOj1syLc6Q9fhSZPx4Gpyipja2U9UIPMqrzqRknfA7mpHPK
MEXI9dEXVn03A+TVwnmmkRgJM+21SHiE58WyaDiGYQxonCNeq0WFY852bPuiMM9c7MR+th4qHzsF
T+KxxEk+iLh+k0M9tm551yc2Z0AmVikiHZ7g40z94fOS1cp/rNxc/G6bRuaRkSDKCJgVgE20VCiN
hR6rM0d8KHe+DmPg/TClV/XnWTKRioKfd9adXZXiRhT+4qOvy80JlmoVP6FEoNPgySCDrgW67JO3
+BpQr7Fz2nDCEeCzmeaFBkq4KO4rhZNpaI9FNzLXuvGZIrv1SyEE0u1700udnZct0MIpiAenJEze
lF23xBD5F2NTGKPPeaxjXWqU6HXul8s8m7IzPUnlV6qgxrU9DNWnqcauJJxsr8dQKE/XzXtkPk8q
2T15djFGvpc4dwNdU7qGjbOcAB79qUr8teL6788Ga5wLkx7lsVVuW4/jmrujdUkpIY3S0VEYms7c
8IksieUdI3X2Q+JjGF7a/VkvAclXnZHuy3UJIn0ujDvaFH4kss7aOcJYiejkdFnY+XCW6iiK+joJ
b7j2w7zvqQ/8u9D5v5/n/5O+tJ/+/UHFv/6bvz9TkhryNJNHf/3Xdf48tKL9Lf97+7H/922vf+hf
t91L8yCHlxd5/dQdf+erH+T3/2f8+Ek+vfrLjhUqlzv1Miz3L0JV8s8gfNLtO/9/v/i/Xv78ls9L
9/LPfzy3lLm235bmbfOP/3zp4tc//4EeyF8qLNvv/88Xb55qfu4hb9Knrh1e3vzMy5OQ//wHVa7/
osO9YdhQs2H1UfmYXv79Feu/KKLiZbH5lFP+oBTTtIPM+KH/y9yZLEeOXGv6Va7dPdSYh8XdADEz
gvOQyQ2MmcwEHJMDjsmBp+8vqiTrqpRa1dq1ybQqq2KQAbif849/wxWNAYqWDTRiVxTyv/+rl+Pv
/4gwdEBQygHQQWA3tf/7H7/7n76l//Ot/Vcz1veSwJz+f/7b/YXwAeGEioSmvoYY8N8zf4GDtBDu
siiDLMEmLb/n3My1miijF8gdChDLV9tf6o8BY1gRF5GD30GnkzXENWBl7PX9QFF8kFI3loZLdvRm
lW97FKLQfsGoVVItAftqN1nBDh/AnbZbD1NIZhYobAueatUa2ZTwfDd3qlLrfdumRRNzRlTYGYXx
YkNIPQnwe4FxpAyX2IzWOxN9PCHbZMJXSZque8tk1Y8LX/hv1eiG4DSoH52YEcxIyjkoy3ioMfPE
hBq1SVV265EuYPMvFH2/AWd/eH/5S8IZIRkER0XV8E92KC7KYEAAKvd69Q5+ilFOKU8cw54eL/rn
Uu6xpd4p4HtuEnM6Vfh10kJ/dWs2OeSwH3owsgMBOc2tcp0bPx0qfB3VD5l50baPnAdnTVlG5KQ4
Pdv1sqJo2ASFGJfYhb7oWbYR1aXu+hf49PUJ+KffC4gTu/G1uvbXJwT2V/banOW+mY1vEVIohIHO
BXtKk1i58Vw0zFpp2f0ViPevfur1ObdIVgVcuMKYf8BwvTwvqgJF5N5wJoBVPD07gbYojurJjYmC
sPZ/eGn//mL88UX4BRb97dsLrikvcNkkevxKbKh6crRheHK/uPZyj/jQPNte122sOcvZrlaFa8b+
q8rhX5D3f/qhv+CUklg4X+lQ7iP8vjESII7vMrW29KUFu3//+/0aqfX7z7qKYK7g7zVL+89/0Mac
2ixUUcvXuKw7RPQsIc6pJ49tjQprg7A62yykOe7WqLothyFL8mYqvgdtX27q3LDjsa7lpVmxAvlM
vP8Z7/zbp0NJCQ18Zf6QW/350ylcamMWMIyN4ZsPVHczqHUFISvmAwU8/xkL8fsPY7O+2lHQRvzq
NG4zeHr8sXIfpmt+5AnMdnNV/VWQ5L96oggMwTcd0r38Ty2lakl7V429RBeWukdVZAO7ervsq7qc
Ek+jhV+tQv9+Df/pFv7jY/wLwfL7rxbg7wnx6ILuX5+4P7w2vi9kOTj8avNcFIluCOyXZvFX3RHe
L5wVPwa+HlkC0mL+BzX35x8zzLJEi+/LfR4cs/ExVMdUmYAV0VZK66ZS7XauH+fmYBhvY7ds3BYr
bltsIuOnaewsFe3o/E2G9AW/QNxIZ0eLnrY+QRSv6UCIdspEsAwuxc6cW5oD96njH5SzrbL+pjM/
3dHdLjDeWf9Rp+sRE0hYBXvXfR+6bR4d0+rSel7sATdVjbWX6YOTkf48LWeMhVjq5qSuvaRcWzYI
UKxh3npS7LIB/z8hIn/xYP8WTfrn4/PaiYY6GFM7nMSveiQV9ZGxirLbFwj7dqw1ORur5z00BQVd
RRssSed06046HP7A9lbchDNRtCFYgefV6mjOlbgVoEj71FjMPcVASLOz7qOjtDVuaFDbAaugH/v3
x8W//Nh02dAIiNOOseCXo4m+0WkRllL7JcToHrsEcnMvfw9enJ81Ja5xu8WM+MZq34O+ZbG/9x8f
/N8TI/+jmfLfTot/mjL/r9Pn/48z5XV6+F//mNv+aaZ8/igAgvvh48+D6PVf+n2oDLy/wTpeNxlM
fEyX1/f896HSD/52LRCgiBlZA0mNVx3A34dK1/ob6gCs05SNXQfRaxTc34dKx/8b9nUEG1d9LSFn
KDL/8eH+H4bKP08MMKKE2+OX5BZFJxAS6vzn08H1EM62qxOh8NLNJkun9mXo+/kthX++BKNhn5H4
Ww+Y99u/uOXYmf58p/LDgXXwbXD2YRNH0P3L0ZTSXBWshbb2+K7LA2xL+8LvHIw3OkhTa5eaa7NN
vYBabj/1h2lXtekN3F6z1aSGfO8V46McTedhDNd5H+ooeI0A659ImenHuCaxlEx5Lw93ri2yh1xG
9mG2nekhLCMMdqPnKWtDyWXu7ppVT/dWqH0cYHOxKSrRTlDe6bkN1xpvOG5cC4gzrXP1zXf1cNB1
5uzIzAk/dEVMfGwMs2XtJpDnWPGqDpsRFrE4RRBUhkaEHocl9MfUe8RxUGLyNA2pc6PdUPwcZF8N
xyGrUeksc4axo7fH+sEdpAJJiqpzO6fZhSJwCUo9Yf6qS7u9cwqNC7ga2+57NK/tUynxj25Gq8u/
y7IhOaXImm1QLcOGDIwoS1zK3FuSs90xQ79cTsSbIE55QVTaf3Gr2S52ZbW2feIaRV/jAzaB+nRQ
UEVc1PUrK6ZKFKCYpiBuLrfBUoeXUOrmGEDBbSnGjA7ZaOUbKOUhadViHKi4Ku6XsJTYtTOxq02z
+Bm2s7Ft6OW4DdNCUe+V2ePZGwObgnkSthn5NP3IaftcBcLYzaupDmValvezrMTmWgq56ySDdDzP
+uvgCaJaYTHrT13q6suaZtbNYo4uuD/BuEvhdK/uWFs7x5uylyEtDEL2V+iHherPWFuFuRNcAGUM
jtV9Rv7s3aWuAusksi1h0WlZYnKZbSpjdCWOAnUyuDZu2+uQQAK63oSjPewEvsKPIYw26M5u8Rxu
IbpX+jlmeWjgMo/YGLqHobWdu8bqAD6zDHSrRTjgRMapCmSZdCuwQN7gTGmMms7V1iFSp6msV/bJ
PvakM+ylsKakqMz6vXSH4KEPluVnLRxRJS7e8Kd2zZs16cUyJiXY1Ka1lulMWVs4nhppLl+JyFxj
vFJZEIshKq3Y8YZ162Aa39VN1h77dTmurv19cKb0TDOa3PBifOu4N+EaliJxHCYCd8rZyYzl3vON
8IcTDpe8UNBOkdx6EyCFlyL077PuLptKap75k6XdWNzPIUEnvm68m05bWyvzFanZ6WnIrMe2d3Fh
1uunL93jqNMtcPZ4LqK+3jV1k6wZ+0OJNsNauulttq0T2vbvikV045jZD8N66lrjdg3CbV21TbxM
+QONB69yWJ6Vr06pcJ6NLH8qRf1o592hGL04gqIMi3lPnevF8THCp7qHQMoo4b5a6ssm2DqZesaB
/GEU86sKCCIgkwTDE2UVZWbtK4agyNt45fQtd9znvLTfl3wZLr7hyztDUecpvMG57+3ic8kzQQKu
1rftYJzLxT9NoGxWbx3cOaeZ+kftuEVcuUSHkdPJwJPRC9WrxK/6ZzNqthxQiZM2PIRjlxPiH57h
LlNs/+rZXaqzpObJMfU2n/s4Y4UFzr/GN8T8UXORKIL4t+nqfK98LBBG6w8XgiPzYyXr8tCEzTNu
JO+ktNcekBV0353caDYFxO5OW96mLBdCcuQXA3T0B0k/Bi1g3qmY5+fZE+7WBFV9srxpazdV9mbr
roj7KQI8Jwujyk8TWUNu8TYT7rv3rXErffIZSs5PgreStX33poZwWgfQrCx+4Dl7LGqnTYaI037w
b5e5UttVEODg1S9gIM95eAsN/lw4gAp12XymeAxj3dmg/nZ6GQKsboMF5jrOj0HtxSRH7oU5Jlbn
huh5xKma7M2Ym++rNO+0Ni9XKHgJp/M8VMZl8udpu4j2gS93o1V4yCen3Zk6yLdt3j8OUBWFGSCT
kP0WYn4rDRAUBAlH4vMvnfKYRUnkFmGHtEJjAe5WMqbEZi7kg40cMzYk85+NySbwxZdM+F/str24
Ed+VUM5bMYRX08bDmNd3pbIerDECaaGOU/lwKaivzoXRX6lE2ni7duEJxNZL2sdd4Rh3vNRPRt/G
6DfmOPP9HkPz0SqhymSDpIO7POlJQsHG4t1NWN+wzbd38zSdW2P82s7NbRp6DPXZx+CIZF60TtIc
0+1iips1RGWES25PMPfFWhDLrMp/zMbxpkrb22YNE1DuV89pzhRCx8U1hD6vp4eSy8K3ZLUxg2Xb
54MJM+Ec52ye4mGNYrO1NxbMWpUO20brA4kkkAkNUSqBSoQeo62nOmCsLEoPg6XOuvYuuvWLvdv+
4P3K0dAIJ1kdHdyQDt8kXlaUWyzF1tnKqo4GGhN1Y6Of83Z2N4h74MqkbTb3jRz08wqde2p897Hy
YH+i2jXjoeGnrYWzbCL4ex56AmY4gSOeb5NrMOBhzYbwUKwmml3pp4lm0DgJs1n2k84tyKEFPdhH
O/sFq/iUxlQn+0kULUHSibS8ESHZHdiyeXCgYSHtm91UdtmTIThj+qTV68cUjI+prF+twb9bndp5
1UGlwzPE+ksosZiH1W6ag5iWk1Po8peqPKClYldjoInrQl9C5zx0r6hTBXIBvqbeEPe1eX2nAQDk
cuvSUTg31mtgBC/u0iW0crEfuMVXu75Gu6Z5ufNqXM6Bbuq7ocKLOTv9e+Cr+1UTSIKdLlmUf8pW
biS6LwILAL5LMRNmxceoVk4t8kuHvv1EWdJco8YI+8RfHCtv4uBs3c+pCV7kUsFUeihc+7b6FtRV
Eg3GsBF10SX9oKniURkPFDplYIWnMbOPreEf0L3d92X7RMDiSwXCkBqwGkFexHlzrwOvum3U02j2
h0oXG11HDCxUjufN84JYJ7ZkhC+WkRbe4FR6ecc91p2KkLQemXqMt+3Xq9l8SuXRVuaunKkXWCfz
C9r1TSnkaSmHn0XaXqKhOym33kcq+qoL8dgaBr9WuLUKz9tDRzxiSsLFPndukrfiPQ+hook0vvLX
wSkLlhtrbOO+njmrIGcQotTpXprmoctTP1HECLWIjVat0c2ITSTZc5HMn3udqk1gpGvS8qDG7nwU
Ou+2XdGdC2i6eOIE8zt4Db+Y4Q0MdW+7zTdlDnxbbiP2GY7+jVF0PkovTXu3fspUYyf2jOO+Nf0d
Xv0bFLiJGH2bdvfgqq0Qj8U0TFdOrD1AtPCppY3Qbg5jgo8OE65Lgts7d+fWkrl5NQeCAPxsL63i
RXtds/Er2P3R2s4eCTa9We1DQrYSit4AIEPQXbO37IOoQXRtZu9tveRfBqvd51V1Mqrmwc0ZyWZO
lHgcgvdI1cDOOt/4C2RqRm5RYjBewBeLDiyMMVyK7FsJO4ezmJPSsuxt1HVmQh/eK/TDQ7oSSe56
80YGXYSeDsPY0qU/dOttjHp5kGJWcasCY18ZxY4USP7AmjMRxxNnE/T8l7oXAkEcAzjP1o1Fe9Vr
zeh2QM91TIUwk0mpndmiXMnJRIBO/GlFJIFmjXotjfG+DexXWLxDljZJmilODpuchutD6Zf1TZfP
5EREwZ2uwkTKvDwuKHFi2zMvBiGuyInad0pqEWLYJlyRWjg+qia7uqOIZardMckkS7xM1cM6iFek
cQeTgxqmJPH8LoFr5tAN3rrU7DjaJmef27rcVNI89Lp8CaBsEwddTnnFZq1lePWr5eLSdtD566EK
pjdYwivmcm+P0UF0+mXWIRe6sZcD0Yz+Df63Yjf1C9Zb3KvrpG+EY/7o+nDaZLm4zmY3djp8dXrG
nGitscsHc9J7ZA133XRweq//aMeUeGk+w9TZPpz08t507RzPxfrBZ/0I5+yL25u3gCYm77JbxzbJ
V8BD07ewrh6cJT+r3sO/xJG5KXyvLREQAdhZihb7LLDFyVgtcnKy4+BaZ0FOVlN0+77WZ8QeuN+7
7JmcsHzfekKjjENDpAi/mN3lUmRE3SCP2GZQ8AzTY0LAt8AmvOmdxzBTJxUgqPDFuhuLMXe3GGh1
bCqfg754dkoSUvEBblbP+YmvLKYH8VzofOvby7Nh+ssWjm/vSPGqHPUIs8Fcz5E7DuVmxEARu8aw
w4o87cdC5s+VQ+3Kpq88SB7oViSeEe81LaIjC2MdfomCuj9a+ViiPx/mHRmH0bHxJv+hY+zeKh1g
RkklCRPmkjZHMw/qnS1Eth/61fnR4t1EoPlbCt8crIdGZoeAKjLOELR4hdYWuVhmelf0btkxxXRQ
/bo3jVOOBvC7h3zyi+khdLyOGU0VwwOJezYqK0sajVJl6fMpSyoiedukDj3n2Z+QWs5TxWYZacv5
UbJpcGYIErKZGtTPGY8p+0Q+o5JBCoat1Oi2M0IQYl86ZdxpNVWfkrT6m0kK42AAm2/LCU/gTJTY
AfmpcRuMvtsQvFJSNEde7SNghwOLpRkbZdf4X4RNrotX+kYWI/iQGz/HZNZEfbCD9Oo+Pc76M+Br
48VGZKcvvuqm7/aaLqdwKNsvPt69zVyRbkFWIVZtOkumMsmDQCbBbDUHWzTpUzHIcCciwzmMZpZ/
2nodlmvzMtoFx5jr8CDMqwwki2AOulrqn0OZG3c1USYxWp+TxiCxlVFT7yfhofGhnU4jJwUzRLhi
Mp+RH3LPZDFGiNZzFwUiSCU5d7130pQfb3OfOXko6ZbtLH84DJjhXufOsD6kw/egRf1jbaLgaW3W
YWv3pRriTme3A02ZVV6+hsJsrwl95l73PbqVLpQ2WlACroxo1nvVjSHLFmGyRd9fcQaDwFzPoIxr
lL7xNFBNGSVpV84EpXHzxVkTeae0He18nyLafBFRmP+Y12l6L3ztHJWHl1jVBJN5bmdcVgynFzMd
uRXTeTiRjCJ3WbSKOGLf3yNUzj8qDndi4fyF0W2dquAwkVp2X/ZBcbSk199EY6Z3y5x7R9JiBxTS
qAHmME1jXiH51mX1/OH3w1uveQWIQclYq/Y02HhLPGa++Gai9MrYnqK8ZHEaRU22XorUolRUFOup
AjRBuPzdzWVx40p3Ri3qMD+axExuCjsI4sIp0nvfHFfS5sb2hMK3u3SuX25Cdn8+tn7G6+jvlTV0
uwBuJ+l977ZzWOtwrMdzbevboRl93nBjDg59NuEF9We5I4Bn/Wa4RrWxXCv/IidL77lsqoduytKv
Ba2hRz9j2Of/9mOfWvWlG4myRAkc5C/0v+UHtQiUEoPfFWay+Oio3aUPWMMC71aXc73ETkrEAcKO
ZpOTnJNI2yAsNBD2jxrf7Ve2ifBzzNplt6Rzepat28Vdli9vJaqdZ+QmeiNLL7jDkBBek3vEFilY
v0W4uiSrTRAphwRavIzt8gT1LO7MoOQA116/U0oXb240NPcoseo75CQ0lbuFeefKYH4o+3k658G6
viPu5CTOR+8ht0JEmaV1jQuLxrtILus7V4XLkBw2/qaU7rid83JAaOxV4tJOXmjH/iqbz7FvmSYZ
X89t1DX3HhpEai0d+6WzmOpye2hvrEUtz2bQc+Gw9BF8FDWZkUxX3ebVu7JbRdon0uxJUxgMcYyC
1r+L/JzspspY0bQBu4eraT+3TV4hxJHoCk2PbmsdFQfK0K9NUt0ok8G02g+D93rDrWpueysINlnA
f3qQQ3qVcBGnFJj12wLhdVNb0kEzaKQ3gT3ctXP95HeB2EfphBg6ZL6wBYCOGmv3aQ3IeLKRF26u
7dssyZJcBzdbhy/5uo502EXiRslmeGm16Z4shJeo8AvErCJkFgO1XKzn1DDRvVW5tg7WHI73uB+i
VzJLPXwEGJpwUCzWYZV9uJlgL31idGVwofwWCAXjgP7a6IbkUmIsvzq1qJn9rdo4owVYqqRpJBYH
wfv7FNqq3prz4GyGuW7sg5NawXQqx2zWzDvN8FwrWb6ItOrdeImi6q7zFvIVcXyyFjq8kCREggyg
nnzAwBSCLPDP46W8Cp2iXN0Es+c9Tqtu3ysQwFfb6o5o51n2DC92+BIP3JMm4ZrlhaSBZkP3RpHF
opmrTe/n/p3r9eMumqGYQoNAysFWbn+oO58GrsAitj9lI4wkNFpV1s3F7fQMSsDM4tliUQgOKwpU
Jt9Alexcx38zvbfyNt2V09rsEVsVPO2D+Tw56kfpY6VAMyi+5+R/7WU976UbFOCi5TelDGfrr1MD
cmaATqw8ZdtRs5ucyEo3TggoBjPhlMwrPmdEap4ProssqxL6NYhqQUtrxvENVqJ4HWYrvIzuyC4q
uhkF+eJHxntYZfKjL/LqW2oBg26LtFKE1WdyoT5oSNkR50gc8rKKnisMFuSKB724R5kXAUkFmW9D
93WcjdMysvFVMx1QbkSaH8rxHlbRE9m4ZXd2+Mb1vJ+NxUOHa4fPAbAl1w+RXedmFPZuDhg447wk
l4vbWRUHNWXRq9+VAQlrjrVbwdn9OBo7zenSttOJNCPU8dKlRZtFXKb2dgLowU0ZqoMeK42UpZmR
qTru+1WQ9dU1phEu12pO7oo8L2mnlGpMjuX6M7PG/qgbCyNQW7h4UrzpDkVWZsWC/z7p0SI89qh1
69hqW+el78Cdd1G3iuerpmU/53TOJPWK76G6Pl9VYSVEhRh7q7Fc6kdd7oal9dRTV1XTFoLIpAM3
X5Y7teLSFo2vv2dI88G7VvkkdCvDTUWM9+3YNvN9ttT2ppmDvkywVkhUNJWyE7xMDW1ENlK9zoiM
o2lW44u9DMZx0RxfOGSy7ktYjJ/ZtESSCzoCdV6KbTtv/LNB5plVTBvEtPdplrUHIzPXbSRX1hAy
YmgpPWSEW5UM3kYJdJ+at6XfIlHXZoU/KhPq3CmS+FJkMXyjFiwwzwSa/A7No1mAHHHcfWZjC5Qt
LefieFo9923XvtAqDOSUG/N6osCwrJPAEMbWKkHBwvFqoRxGd72bgzQAnMsne9fMct0rG9l55DKX
NcpjIF5LrD2Ayi8sg+nN5E/yhsVU7exmaJ8wElonTbibBSDieMT4sM07rUOKZEl2FvQui9DgXvfA
vFkSq695KhwwzbztgqdMphm7giHG51Y6/lsBVbsnHU6+qMjIrzbWLP9AhGAYFzl7QX3x8jr4LU3m
S6UQdedRRwJdBYF1zQeJrkNIiFRb9ZSDKzHaeweAXL+OY+ffsZFYzWWxkZpt0pWIke3apnpXzxgO
7lAByrvQbMnAJE6f2C7OIfW1l17xveuI8KH6L89vRNsPr3ZhhA9oSoGS+7b5jvW2+VnbfbtjXBlf
5rrlVagi9+uEQAvNaCmrpz735UEjFT92mQVwaxWkzDZ2Vt311Tjepi6Z/j2euKQSbn4nvc45dyNW
KmVOdlxWZnsHKMUDNUT2hwgLu9lXw8IgCKM+bK9RaS+gaD0yLpH126wpyfZfpLtlnax3mTHS9sZh
dFMyF73wWHz2jc/wABi1T4toeDSGaHhe+wmsBrVt+0DTeZdvrNXhCajqvHkII1gKE6BzYzXM15PE
owRn0HxCOnT7uVnw83iVtWyN0eCV6bsxIihZXQO2G0B+hG0PagQss7y5eh7ylsj3JrJPkIr9gpTb
qbZEHsuXvByDHWec2iNP7TYI78p+4xEJ+g0hul1tbSHRG03ddvQBmWQ3qO98rw4bXDv8CGabvMbB
MO/9SK+3A6qpnUXOGE4Sf7w0s8mu5Qb9AKpSecxzCJ2ZeNR9mpbGfWGuz5GInlWR6sc6aOutZ/gE
gvBRKcTAH9ftMumtL5WJ9pAdZJ7ReCM+YP6e3VCRZB4aR2zl5QFZfLqxZNg+qlCBNagA73yYNe+1
CPt3zpb57OIhu5gEZ97krEFn0bjrS2Zzbw2B376XubK51kw/maEMv1WFtJ5Jaf3EBwSoK/N014LA
nG0Xyi02O1LmE76JNRlxvNxYblrfTYV2PpYxO6xOqE+24rNWRDkiB5n67giAre/9JkRQTcLddSLr
RFmxjxf1OWUhW31d3ReeycHjUnCBUbCd4RKagXveaL8bjT+9cPiAjbDR7tnEmMDs9WaxsL+ZVx1J
3jifZbVUYTzVVCPEa+mQB630Ig4OV9DOXwVh3Y2s5KuBF++HH4A72hJiT6fVsmMbni9om6ZtcZWw
EFTbnLSybyoa/HhM/DfHVcEB0ZuzI58gvRdz1zIdCzfdd45hDAlVNfXt2MNW2NK4rUTnf89886PE
dPcaSWAylV61LyTZeDWoH2uZf26pp7jwwr3JciR8O8Q7mEhDQ1X5fNlA5Qvw0cqYFraOuRFd+JpF
oKBZuQaJJtIxmMajY0qFmrK50AC0gS4wHqeeus6pBL5jW8aSll7XfWpWiO5Y3poC+kWHqPCDkF87
uIoV8R7zpx7VPlCz/6Tt7NgS2IRvx1lZXNdE5gVpAvVLlqqXjirY4zWQ+shsQXKMfjem4frZEfI/
ZEV4VxXt7Vw0WyDesyPN97RpbsLOjLVdHbUVPRa6eShmdVmLteZP4VSHMEofMqw4r5azVld1W5rg
g9axofxjwayKO23W5ltUg4aOhgs6NDzOPmLwyTPMnTL0MwsJKADqKn9m6q4Cv/6+gk6f1oKSktj2
Fd7Jgvi4b0Jf3ZZuFgXYrITc9yS/V7EspqbdAZ0tJ204aiPmvn2bOfr2a+7h5BKh8xYJ2gdJr0kT
KLsrMtXOjwOvdJ2Uowdp6qCFZaksnSzul+K5X0KywesiLc7an7FA6Lk+DtKDNQ7D+h1OnL27IhK1
czw4o9GHsNfurcn+uR8qXJERux2Z4Y79s2g1vwTa2oCkdkbH2TE4Jfu8eii56m5ZW8GGVUTtOGUC
6y2VuuVeB/WJC2t6K0a5xj3M/WYtB5B/tndqO/P01ewoj/EpMknjwXVZLEoTlCa2R16xKAznnUU4
/a42pr59QNsq5wOy/SxWnSr5I0m4uLm29kVYrFuNXprWsSudm1jZPIBGm4N6Qc65Uji/ljeL0y9n
NkocjAsgasM6fTWmzeOXCLrxs5Q5cNrSZcO7uXjysUodDcVkjYmz1ssNyHFjbjxPesd6rYTHa5E3
F9MwrC4ZvP7MVT2/VEavzkRqjh++MfZAggwXUeJZQ//ZtYM+6cLP3xCY9zea9ij4YTzAxwhuet+Y
7uTEPUqOLJlEe/WaYMrioBglqcRzyH27iqoaE5NhAxBmma0noLrpZUSGiYWzqH1n27tRc160ZeBV
HLSdnui3M6gAWl1V76D9G0TacLdPVTgVp3AN3EsQzug3s5Lu4wUPohto6xGqsQNyaNY9o2h6k/s2
yZyzm9Wn1BSYgKfICC9Vykom6sUW2xJTxysByWxEcJg4cgwycV8rAod3k+QgnrquebC0ZXnxTGtr
bK+RdWFOdI/g3HSdO5kk6CqSJnNZbi7I/+pq9reAvXLrzhhR3Sqy1cYfwuBktsFzVYXgWWQBFbeK
3fVGeJ3YpTiyPZ8NWCyDywVrmnufio+fFF+I+7XySPtn33DunJEXMKFdfeR59GmZaixcaNnQ3RUt
JyAc3bQTRmVs/FLYCTc2vx88JGoBfj0xu9PDlDYQz3nWGduQpsfnxhvli5+m2WFBhIGPNBx2q++l
t6ZFDVCaPxBk/u404s3rfJCLEF1e5JnTU22t8mAysn5xV2nfV3Y5bJi9pvceOe1+IN7t3Db9ROAx
FfFJ20bV/Trk4mnpx/ZhCtdvtgDk24IOtgBUpWe6sWktGNAMUUCO1bNH5Ye9FuVN05T+feeW+AZF
3QVJhq76+yy8CieRnODLXQtSgkPM6Ezjp8WXmJhekb/Wvl52nAfOkQpuE7N/7VBM4aw5dKrlXyKi
Y5EsRNOpHWtWllZZ31oD8yAMsHc24RhOcpqa26XuwiPUYrbLguZbnrZPFfJ33CvsiaCx/Iyu9AoQ
PqISyhE7X9uHeeKqsN4qK/rZl+v6XNi5nYyh+OG0XX+DxBwXYQSNENaiuANlDp+h2s3HPBzHhwUW
6CKqErg0XQe4EJi0ODfLiDqLgLCzMSiij2qtWZs6YbLlIf9/0HYDMLWuSiW2XbBQBuHSHPK5/N/M
fdeWo0q27RfRA29e8SDklUrzwsjMqsR7z9efibrv3iquEKf303msHKMUEESsWLHWNKLGDSL3G+sf
CJG8Zq/QM/PMZmR81KMIScc91JTCYDQbLqGgpJbxgt4So68zEghCMjg4LiTP0T7i6tJ3ZXFI/F0q
1a6Kwjp/JNup54kL3WgISSBA9oEJOzkuOJDtqIZGhTAGscdCpYs6JKmYHZrQb3bdEGfbsPOZDpsR
oABSECkriKHAAOYuKlpgpf0kJLj8DcGBAIgZBD1UggeElsXJy4jy2CtKdqivwXPb8XCVlNMxL7Ss
A5wo9pJcQXNUcAImrvdhB8/ovIxy+GVxzbdbsEDcBiLIWXSUOu0Ix+xYitHBpEuEWUmoTw03pjtm
ANu0qMEjI5MUjF64FfCAjyRobNDI5MATBcG+kI6Mzw4q9HmZU5ZHw5bIU0HpcrG4Ch3k0ZH0u3l9
4N0OouVAN5B5TipQk3C1rBHgEBrzLUQKOMDAp/zE3aQjK6jNQIKDWDMCxETYNt7wbT2oYK6FgD5M
V2UP2HWXYaF+WlTpKwqQgNR4ITp3GXYKijl7kPcCAzfa6GWE8vJ+4DpApeFQ8k7hdmd42Vi8uZUP
IHpA8L/YpJwSCsCSgWjrFbHnKDWF+fJLmWcvXZWgjMKke3GoCptMWmEHMiiqOl7BbmkWolVQ1Sg2
Q5URBlr44HnEbXZAjwDvSjE9lG8EwAIsFJ/dqxCSvRFFJAisSMMIHM9Fvm9GhMeSYlB+5bq02VeF
IH36ni+YFFPUnsygdsTgEhaemRLfS0ZrjN+i/9GZUk3BQ10Qy86hPbqH0StiBxSfpYD5RQKzp6I5
sJXahEXFhfUEgCdQrcnpqeNORANnNy3yzLrq0KfpuLyRgcrnLhRU7nKWSLWWKN0vuMhMsZUM+l/w
QU0PDS7wokrFoPbIHNR7tXSA6ruY/q4TpCH+OFxacgAohmptjMNsIpTjNNevaQBR+Kz4qAB7AcoZ
lEJACmj/FFW1IuHarFFoNG/7FPVBtUwy7hecG4AA4JDa7UqGCnct8GIaKHWFxhSlBdfLET0R5D/o
rbMsMJKRx6LPT4D2rmDDEGuieTer778x3hPmFEV56GJBMZyEJCA9A0tnbUwLQzFKBorhFWCaAAoN
rhC/xbAPeRH4qktMVyToY1m4he1yuCxoTEgSEISpQI8F8VeCYUIOvRa5QodWgcGWa1M+eMQK9Ht/
eXTdm23toSuGROoyxBDtJIGgXRNennt7QumNQ74NUSCGg/Iy/vEnbrdOyB4ywk1gQicVxGGiTMHx
D2lETJB2JR3QnFJjAbDQMtw+HWgu+J7clMAjrlAhZySG+XPMqSpBQHl9Rna8wfkQLY98v9YCpgr/
zfj5r9Dli5jxP5DlTzHo/xfR5ZMU+TN0edDNkOXTf/gPXZGm/wWGOZSdqX9DwYGf/g9dkeL+NZFz
sMjBZmDQAfkLWU7z/wIKV8LiBxQdWfsEVP8Pspwm/zXJHPIklKAnJQjg0f8LZPlMLxKGEywCIriR
M/ZS61EiQfYk5eQOte8d8ZCYNIreMr+pX9ZMWvAed4S3v8YQZhJVrFeSvQ/YnsMfm51/lTudeL+b
5wcks9kO+/unJ8T8HS0Htsggf4z4acYRTq7TvmZOppNf3g/7b8rEIv8HOqcLTz+91d0QHcqH9UhX
pFP6bXSo4TSiAUJQamFTlloNRn4GrZWyB+2QMAe6qqxmCFyzq6AaH9MN4F1hwRpJ08PHssMpGsVT
2YGrBBX6cwHKCIwI6EfCmUNR8sjNCwr13jzW61AUtY6FQcpIh7nWdFSJDgJkWCTS71RolkPyAuYT
iBNVAdQkap4UIsarSMWcTtdQxKHIOvvppIhXhJxjgdJqEpUIcF7h/ElUaUB7YQhTAFbBKSgNHjXS
FNBmXABPKAeYtdTm2sSUAJi58QFEhYJd1BKFBdqXpHmQNTmQMfldi0A9A1fYhGc6KDgAliQRGCaG
NVp0MCCp0dW/yKzBaYSqkAGFCXhZSJD7g/4Ms6nKMjcg85VqXCRGO7fC5SGbuGpVRH9GfYejuhYD
FeUJagttCCDGyoHVCC/ooCNc5vBihkoK4XqMAqUdCUOg8lYnifgtQGdL5diYVJIWtlqdT3hWRApo
aTFcAZlkt1NoF0pIEoj6SgLnbTljcEjHLsVYwKK/J1TQbsGihbs5laxJ6VITS+PvQ+3vtTpF57uF
BNHpFrpKBeUIlEOw20DYlKM5dUV6XAgJYcPzxw60VgnEr2CFdfQnceTvIWcHjwTDF5imxIyTMF2H
6kdLK/UQhUrZ5KAW0QWNrkHfaoQP68fnO3JpxNmJDfy90DQQkXLwgiavkp0MkVFgPFdeaEaj+vuN
Zjw8yPtAq2na8NC5Q3ENOVmj9YcEr0M0ttSq4clPN6wcyICCA6jjqRRoJYGdEkAinJ6/4kwN7+9n
mD7w3YcE1weqXYQ0OmIRaJJXXToh0cZKUv0i3KKdoKWJtAP7Dr21MFIjQXiH12OowUIns8sRHHDg
njmA6KhXf7riAFMJcBtgjUL23hHwTq3X7B3/ZBX+/aAzyo5Q16CbpdXo4FqjAvaLLp/MqkLiQ2hk
w/1qaHNlRqYffLS0Z6cID9wgLJC80QlboywvqNa5MW7QjfwmwGCP1xngjnEfzPyNYEOfMiCgwCgX
LwJxqBuzTM55tMJyXlh+kybA/aepalwIRqiIOayB7lzTqSkDKaYvgFQ0qbOev+1NVPPB285l7ymK
hzBtHA0OI+Pevdm3OuEMCiCJu2jbWpxeyYGSWI2aKSgyaBChlEm9V3aA+BnSsdDPkLCyBu1cKuLO
RndCbjZrJ+1NyvfRo80OK3GylgwrPBoF61YSN30Z5YYEEOyuUrMfJpNHAAEgXiEDZE7JxdfzGVnK
IuYmEpMiJ3xlQ3iFBkoDKbRKrnpQVhMGSga77AUNf4j1iOF+Zbhpoz16y1kQqBoiqVHLwQY0wO1U
YNwsQ4sRcYaxPX1tLpdCzdwGuIV6oy9KGIU3XKO5phYKlAoau6Z7ll5Ss7VFHRoimr+FA5W1Zs80
o5X/tWfnZvFg/4F9x9ejA4kreeQ+UaUJGa0UwaTWa3/X4UotcBcfJI4A1XSINYEsg6ICS6+sbulP
vt/fDzCLbryAKitoDKOTCr5SN/FVJPkdrjc6hPBkWGApoWC1EuApH5UH+7sCrkMRq8ecYBQ+kHeT
TFWA78JBzzOsP+EXLso1J2hJBMf4dwnVeREmbWQ/OvnwAStPBamvikuT7petzrQ1xNfhJmARoVNl
J9BfaKEFV2VTjNAJymwiv1bkqQmxhZhjwL2GQwNOzRXlF5kUjzSeMKM6LQpIGPd6J2rYMx3up4B2
DcG3AGRL5Vru+NaIRhzRGzgpHMLMs4c63PiEC2hDjXsuLE9FVUS9jvEPHltbfdWpsEfXqcDyqm2d
8mYP982+OyHd6fot8JBK7pIWqM74UOwAYO+ZR5molpqPvsVJDrtUDRo/O6bzv32q2Rb5qD7fB/RC
2OVmh60kBnHdQMQZ+yDYcLRMbuMNZUabJlDSA2VCD/FT/Cad/oV/rbfdmXaqlYC/FGe42Q6ENkbb
JD5G9ogDlEfrTk6B3gRbPdb4awZ3eLiyjIk9zdRQbEnmo6ePz1/6xu9+sPm5WRpFQQ5JrJNydPq4
2YI5oIwkq0noN8uN3xml2B4AG7EkFJTZ9poCSAGaODoiKEmLBttcvKp4q6TT2G/SsvrwowE+gGiB
CBc0KOQmdHWSKvQwgqAPdMGqxihILYZpV15iQQIJ27OtkRcRkNCgpYCRJHq+nkFwBDHXDguYCQOB
RqH0LUS70XMo1/ZKcO+j97J3SH7vNkDcnf0ulpPMHNhCA1LOaWgkrLScQ07l+RQthWNmlvYBbeG3
oLdSjgSkxqU/A4H5SvyGawe1jQicOivDTMvswZdgZpHCB96iy0cM412zz+4EwYCf3hFM/kx+ZxcY
F+rjtTnHv5+PxvxZxPgrLjGzZMZvgpGncoxGGwQ+3hYWDdx33GxqXxtRVoZcZHcgdq0FOxgJQtuc
PJrtqVXYRAlImb5SVhS/MwATRyp5cEm50tMUOgU7sTs0oB+tWcHcjOYeTcosFUqAwiEY1qWczh5A
t8ugqw65Sc976xoNJTXcNL6b9hBwqZXxmxiKigVzaKwcEquJvmZJO5Pl+muu6FkaBNB0XwU05spv
DVJS2f5IpyZ35sDRaDhkY/vA6SHADkRj4CnR1/MvtBQU+NkXgn9UL7Y1jq6mygBsBhoYlG1wSrsU
051sqeS9jkxsUFnibRHlT4h8Ilyjk5isSAYtHV2zuXe7JCirGEcLALtK0gOO5TAUsbKrbkXHB1/2
pt1xl/bD+lwC6LignaAsyA/IqY5mCXaLVsMNVw5hPIFmvMvpGQXWRhnClkWAYp4dU5GEtwVcPoKI
r0LHiJXiGAU65fIAD7tNK+cs/B5yD3gL0GQTpYJ5B8RieMBja6o60UBjIHK1cf0dtR3IYM+/1sLm
nctnjAnBi7WHuUKePLSmiFzNHwU56r+f//5SIsPNUtFejJuULRGnB7vbSToYLxo0KpUSxxKl/RC/
At23U2VlsIXgMK+wghdKsV0VD47vGQ3lfkAyTCOTI678LoqscHWV4G1eQ2ga8KJNFu5BaH8+8tI0
0n9eOCB3R+Ux4KxOkRopmlbojmbEvuzXrnC3YPpo1c02lQTp1Bg+QIOTaMUHqYnv35XVqRYl81c9
sYVNqKN8LfeaaKbyAV0BhVa/KaU20M75ir6QLP56/qK32PHoQWabC+5q8Ht1hcGJIOvXfQ+ZTmUm
qA/BR3Ktjm2g8wagh4DzQSTWIGyQBoJLuCVIo0T5i1QnRvVP8t56ZoUesN2slLbphS8/t2NqvdIj
WjYcHFBa0MyHQ/q1Bu9ybI3xJ4JWZOf1kG39ZnZFZ3C5DaXfwDfoAWKUEmpHVtWrXGWjMTsAHI02
Erd2R5mm5cF0zQ0Q4WgPF1IIOjqjjnhAfDZ6qyUq/crjsrDyRZZefbbD4PE4jknLY9E7lVY73ana
AlWHluQmVFNT2vJvxSE04bOjNDJtJFdOZWRPpw4rw0/DPHrDWfaJujUJlwNEkCF+lXyjpnvISJcy
xwLggeKSMaYEUiGV8Xl0y1Q//47N0L2Cpw3wCGuJoHsAEx68o1+iljAw/RILqKQ7zUqKupQvzIXH
OH70k17kAFxxScDytvW+5urdOMDbHoZkL8CZAa7PlILit3rd2p7Bl2hYA7pnkMGOmdyRdBF8nvSa
ZiYHQS9eJcCGB5TFitstiDwdpDmD+lClO78E9RPyEM/ndWnHs9PnvjtnUiEFL2l6cNhrqaIWKghd
KicDgyCPKmKYCnSZAtFPFWKBimcBYmrxqhFZgQIaqo0rqQyInvH8YW4O4I8+8iyVbKmKG2IqRbYd
+JuS7w1BfE9AqheOAWkOHak0zK7MJDjPArQMYPgAzDEMAcKaBjUB/O2+1r3wY2xwugAVAAFzwNly
4E1wkW2hGn3sCAFaqsSay9LMQOSvzIedxeNJiBTozGnbIfdQcNOkUJ3x1PGr2AEokckko6KSne5I
4QXAIAjwU2vac0u9iLkHS0240GZpkHSBRPSSq80nNGbfMxqDrZmXMQsJDjuLwW4JtKoUYYgBfdhd
cGX04pSrlZ0agwl0gTXqyWd8oDage1+JLX/IjOClV9qrZLuyv0Oqp3a6t8VN3crO4tp6XYgDzCzZ
9IF7JnoeD5X1JoznANvLXIWSdLQqcjVHbo3blTYQP/SB1DnIo4O77KkNdPUNltLKbdjqUvtD0gfg
qXgWUIOjCNvExM5z0GuRHyJJl8Gb9cBgTOTx/fm6vlntPljXk0To/SZjEpTGAT+knEbhdLBWDEpH
3UBrXjztFaeo0RusTuqUXW3WLjBL9aSpNXg/pACgIzT9MWRosVCYdrJNbPR6azFqtQ2AitRrGWUd
sNGt4UBpIEYkX89fdvoQj951FqghZhKP6TQwb3MOCnFqr4XmuBVWsu6lhX9brXcBiybJjMym6yak
KwjAzRTplF+h30Jp4TZQn7/D0pXmFubvBqlTaZDGGINIZ2i1C7ir73gFVT9wad5INbO8Q7RfOztu
BZQHM3aTJL0bLIcKPQwCPdohpR3EvBtYEYhqgRsmCIaEnILZkmxziG43Oo1Fu5fKLVTlOx52FbJ7
pbuzJ2noOwBumV4hxUUfe0pBxgGgkACvY4JQq0gPEp0N34Em9ypwMaDzcxhRyJPMvjL7ieANMWu0
D343Lq0IWJcdRDxUmDt4NXpne++UFZrIQJhgJY29vdmjN54tTpFiCZgVYHpbNdISW9JpLTNiPdfB
uTJGlVd52T8NFuwo1cKpFX9bG+SGOwzGR6zlL8+/8a0+8eghZguVb2nwRxNMO1eoOeAxbwNhAX85
GM0PnSsMpaHupvXwyzuDICy9f6K0Iu7LFxw1oZLQcnsF1HMH2wUS1ymY0jhwoahg9BFdnj/f0gV3
Eoe738FwneEEQAdR8AjANoe8ltqVV8gmbHvA2jTaAjuw3uBWyAN7rT0fc/HDzLKBZGx8WDJhzL4x
fH2AcBTsHCs9hNPAlPwDiF/AZ+o8ii+RgXG5/hXl8FzpfnuNQpudlYESUh0zfk+Al7lL18rES1nK
rTl2t0WmliGk8/FcYPtYmewbV0pHGUZrVVrxsTF9HT0x+TeFlkel5poo50ah1epLr+UGpVSWL5+f
z9AtZD9aNbMjP8njAlxePEmWqI0JZCSvjDadqMDPS4B8WRn6vjIYF9fqNdqxJvykJRnI7AT7a+9p
zGAmox6+URuv1vrzoPHn5Jj8uDueOOThK1NR2tpJuVQbutVx7+bMi3tgKadA6btfuQi+8BaVA/hT
qnStIMVkfDW2IdrvGwBhAcvtb4nRkP5hAL0dS3eDk0wOIup04kE6Xkt2kZ0pFnfUaDXWzsLalWSa
8wffYu5sP8ZRGbHTai2xGFqn0RpjNHMtMkh0wlxV2pa74MC+Qb966xu8Abcu/fkqWNqbtzm/e72E
AYMLWDAKtXBGHVWIJOiA0CmwKpP5faSmtq9xK1O51AC+JZ93Y8EVRQzTKdMLdrXF2pwaX3JHtBOU
N2DScgHc2WBlHOSHyPIu8MjaSKqwMvbCWX6rttwNTXckpGBAnXPEI6VeepndQ21jfYUu3Fpvs3v/
817JtyWogg6jRyap/RYMMLYMwlqbuqX8/Ha83w3Q0WQTV9MCqXWwYnCyVAavipdAyWVShdcJrjmE
/stfi57TyfFoPc6uL54LHkfJYjjYRBm8fTlB8A/dwhN8jHCZovQ9dLD2sPiQaTVRK+3qqWB0rwy+
kBffcCB3rxpCwXiUSowN/VstUZCTa2ul95t3waP3mlWF6gFeEfz0nWodWpOsMerQ8lZJudBKK9GS
E+jRiqeD0K5wJrQvZcCVcJIfeLn8pNVMdxH6INm1QV8al3aVXFmct5T/0WPN7icsE4xwgcdjtSqp
pXrvNNdWbm1KRrfPCkyQoTTWaKAkolVX8D7l/idz3H2jJ06v1YaJ+osF4p1B63C20TrTtzx9LTQt
Bd+5UWJeBGDET4c3tR+dTuMNVsn3hQK6tkxblQpcpiUci0O+DVccGpcqoHOB94jooSI1jZh7EHUU
9iFhj/KBcQ2/AhxJhcoyhfQSJBUl0kQWiKWVz7D4qrNkTmg96LX0IuWM38TbeEFjC9fx8heyhU+Q
/9h9nkA6Ux4s5txZ7FfxuhKCF8AX0Lr9Iz2a7KTqcnrfUk1Ow8+o5gj9/rTqAB5XG+ywEJUoTy3X
JnjKux4sN3L6+/0OS2qUXgAhdkZ0nX67zLkpjqBuYIEduUZF2oG6r1yXKuur0mXlJZfGZP8ck4Yy
ThgzmNvhKO2RpyaV7v9qQZaALxeqHTLzUSLVj4TTwG+DYKWauDToLIx1ILVN4jFAVfUfFHeVAjD4
w2El919qF84d12sijISyxTRy8GbkZXrrnXI92rJn8q3EBrk+n7ml1TELWX0PvjQf88g/hlhASwqG
cIVPvuU1JPwkEQJluYsrUh+uDLfUriFnscgVoDtAhhgPlAiwbnegS1+LbbiHShKQQZfSrJzRDiwg
938qkzZzm9bRO1DrFx83m+evvBABuLnZN6gTIxh/WCzdD6e6W1z7mbfwAMHv0eiha/bD2Pmp3PlH
/vQPB5yVNaQegk/Q78ENZSd9S+4FGnQYiGfkTpK53/QrfQ4a1Q8V/pfn5iq1Uk1ZSIhgvv7npvBT
IQbJEito356zUz3NcfUS7+FCaI0/ku2dU6PFwtpkWjTKPMpVxR4iA+bzl368OQCJ/nPw2oXkjBtD
PkwgIQHfnvzi2lT/pdz8/ysowsH+z18vOqmAayiWEW/Qdm0FGnjq8lSBHVF99T8/P2HDqI3adFzl
K/H7Vs77/+PaTWr8Pq6B/O4NLSzAHcyl44cOC5yoKyco+EGw7ZB8FKyMzFLp9uSr+yrYtaik+TWw
uFPXmTBeA+JmRFcRfhJKsO1/mCu0DnNb/IKWQvcKXj298Y/JyhJfmvxZZMrC0QMhE48KAIoWXYKV
s+Rxmguzhz9nnWgaUFIr/CzPvbm5HgsffX3y3klXFSOFGoznK2ehp8VJs5gEVl0CVe0p8n0HJ3pH
WYxOc3JogfbmaumFoWX+wm3FPSt7L7wayzhSUKTbFVMdot5mOoFGV7hiC7OQGsPY4s93HiFcwRYV
VtqgATqL9eUrpBLrkK+UefU3o1R7Xwv0YmXXLICHOHGa+rvDkxiCSoRoK7aNHGgBrmej7uugq+q8
eshlRgGRXpZUaCGrmIqtt7K2F9oycEb6c1jYYrOEMODLNvZUQaNlmjQD+CHvfCiSbqRTu2kMakO/
0xdIrhwIlT2W39XG/4C8hEXjTszrHKeTb7WdbMt9r7kb1ls5B6dg9WDXzZ1x2Krla/h6YDHUbzE0
bGrAfmjA7UKSRIvCXxmFXxpmFq4a0A69kKQoJ+YBkfPhWTJCfhZ6sFokfLv8KAuhuCV7iwNyvYa2
Xggks1ijWpC9l+25pqFSC4glVBP4qDHJAIsVAOI6+hKSXPZbCAzFIDPWOxiU1OFLjnIIBCSOBMBM
DBRlR/+LJfUEVOkUdU23Txu1GDgdAhtmKOqT+EikdSmUM0n6M0Y3DDo4HGOG3lUSZB4gXkAP++Gj
DC8lNL558pp2lOFHvDw2UGOENAeUFYwwfo2KfQSmE6QNdJcvVYJtUfbnAuX5tqWm4PLoS81icg5B
QKrpKqTy3yxI+7lKfEGFujzXNt0YyTfpKiPk+VZC0dK+FGcZX9LEsCKDTKVTEl89VDmIXgPeABKx
JYRctD498L1ZbeGySqDhU1gN6GcoTMZoeMPd9PkbT2vj0QvPoixZlwKXuXiEZtIUinAm6AINamGR
rgyw0A+B1Nqf27LvsgT24ZjSUm/VQYtMmAxsa7P9IjTW+g5PU8EuNugNcQF+5flLLZRsOHEWfdmk
88sUVgQAa0OFetdvqE149myII9i8XhvgigybdC3UTz/6aApn0TX2Y1gvCGBfdPRw4QbXYrz+MoyB
3g2cKoVTZT3cFT5rUCIUIwZG62G1SzG/BnGUmZox865RAoDH6vKDBTg04NFDA33l+VTcKsgPnm5O
kUpStmCbgUGtAMnFlnkXTObc7kPUdlUm+eAzR0DRF7LfTgZoPac1Z0ByKag7KOOLC7g5IFUQq1hZ
8NO6fvQsswhdpHUYNS4+izh8luIFtpIr+3bhUBeEP9dYAF/wEEadyMgHxaXsEhVpKr3CSrSSXrgg
05JSez6d05M+eoNZiE3gc1TWPd6gAkbahzItJDe0UNhA+8iI/W3V/zwfZykQCbNABHkWPnQzLCo0
pfbZZ2F3L95R0OJP8W28wkF05YvM+LB/JaHCLAQBgV0VCYeZY41qVzqx5SuxKqqjIuGY5gEIwJWi
laGzsslfYhMIx9e183ppkwqz0NOitZtAEw+B4cBA/gEgYxR2vA/hlJoQCfpmPkUINbHr+PelbzcL
RBR8vkNuetVOIfa4Imqj2pu+HqNMA5EfI1DfIcOg9NpaY3FpvFkQgrj40LkDxmPQx5DkC7TunDW2
0kJnlBNmQYcViYaDChfKdChJDztoEsihCSN3JFbPV+C0dR6s9DnfxYfGKKhcWIBx/MF0v7hjYXWk
6rcrdYelJHFOdQnYrO68KUS3emb3ZrlPbKizq6EOpO2m3dRapnZ7KO9rvg0pzm4TrvllMdMUPXqz
WbDg2qqrQwYREV/lDeL6pAyA++gaEQc5MHOEGB4FAVI5hhUaOPGnNNYqSPC8e3BYaLRhA0mXAjIK
wEUMk8uBAhPhPXN4PulL1/o53UXowiJ3O8x6AbC3zivIl35B35c4gfa1kY602m5bI1HhULMy4NJn
nsUZaDqXYkGRuBBeRyf6gBhnALyAsB0N94x+p2ShW8TvaiN4T9YSgqX5n4WcAYl6RE1DFpp7jMzp
a0OM3Abh4R8GtTnTpYgg2OTSGCG2ULHrjrWV2MwrWqlq5IBZa+bmoMLr2Y4/U1yuSUO4rNaCl15u
FmSEAEpsxZRPcQz0FC+ZMQkGQT5l04e2v/FXbnTTVD1awrPQQkaDS0gFbpdRTysDlInizny+IJYq
BHMmfzgSdB0GuEXBwyN8hwp8dGIopdy7zHsyGBAfDzO1aSGPrHBw5ivPHnuSqCNSfOGl7S60CcWP
eNfsQU+E/3Z4pGpjZDXvp/oNWXg4mwSujh6yHaLWYXKTbPr5+XMvBcQ5hpr1XG8YpmgLkwRUUTwj
1GkLiEVDPP3DEaY4f3etTUImzwspnapB326iskwOQZ8CclAqDMjBGgPG5rrO6V3YmHOQc1x0cSRm
Hb4DCKBa+ybscQc61VaqR9Z49K/uud4BDpd/Ziv7cuG4mlN+Bg5azdAlnYoEhU2lMnxtgCX6vVpA
XEiT58QeiK+OFKSNJq4+ltSrj1ZRviVVBDX518oXWpqzWWQJ3YBNWQKRfTI2w1YPtapN5Jg34P0N
9w0rkBz6DDVOurNxOuvsAbYKAM6Y5cq2XBp/ltFADZ4lC4jGwodW7n7ic2u7kOZa60lMOeaDTc/N
QgvlkQMUSgnSGff93v1srQ6Cdgf+pTt5dtfJlAG9VpBfw1Hhv55P6EJazc3CjAtNcVKES4jTNlB1
gVkOOm6ZBQEhaB79syofN8XRu00VQlXAJ3JMGe67X/HGZ+Xnj74wWXPwtjhwJbQU8bsuJPDqtpJb
YucX8BJTn//+0kk9R2HnpJRLeS9CvAGWVLv0Ih49lD0c6dgqrkPZhJFqyZ64uGuUqIWQz05r7m6i
KnjiBEMkkQ6U7NWqPxZMoUKRDW5ZgQ/NAXUEwIsCWXKXXXzukjbH5++5sKRvZuR3w1L0CB+CaR7R
tn/BhtkWqxfnhe4QN8dREyJHJ72LKfR2wzU8ZFcGfT3I9I6f0X7t/rtUY5ljnuMSut4ABwMZY7Ea
iOEb4a23IpvOYZ+Duivs1/xNscf5KXow1VlZfQuxlJ0FAqh4jA1JYtZqCw2L7AWmcWbzBf/gf/ZR
6D/XwuBCUJXskN8IEmpTJKeAccB+NcLKzy9dPud44wrSjj0fDVMncihlqC22HaQuZaBNoMZ2cqEu
rjeU2tQrMWABgQlH6T/fBzq2BUwjcPQIxJb64rYdmOuh7Fn+0U1Ap0P50AEEc2W0KbN9EEbnoOKh
ToUW8v1o7eL6By7hSuK0sFHmsF+R7KuSIlxEZ76S6+FKwFKLu3IczMBW0LA3PuKjJ5+FgCxpS6mL
BBwvdg4MHAeWTmDXl/QgbIAytmFQrOZ7KG1OXr8KCbw+rweqD5AIMLlXcVNpEBez1jAoC11Q7gYg
uYsMaM+InRRO5XZgQVKdtGkjQkXPveSbxkEvQxk0X4eNx443O7MxCRX5n8oCmMW9P98FCyF+Dg4O
XA6WBR1ukOUAzw0F1OSuheAz9sTz31/YxHNcMKygqqAgMpRgZMYhdhBQkYmDe3r+4wuaLVDx+nPN
N1lb4wDBr4/xR+D49aZ3DeGjLa4urcKeIwauo/HltX7UUrFlzqgdCB7OlESPKxGYCqMmHsMQbg+U
NfoKmncB0stIVEmwQJT46q+1OJcCyW0l360RoubJqJrajUX39cmUekfrLa8XVgi7DCgLmE356n7g
ev98Tm9490cbZBZHeLqGrWqK4ULRGiWLo3/oVAlSjY20jFNI6N3GuIt10LGFrrFcsDY9mmRk5b6M
4mcJFzKgmBI1Kp0A4G8ugmwnZWedD7FZ2Q0FJaLVAiw82KNrPuGAYBTW7yzzmaDEDD5ukb89f40F
4hl03f5cGjUhuEwm4FuFzggYVi/J2UnQIUOklptO7+X8gqYoCnT8of/x3vvPYF9BeOdaHZ6Pv1Sx
n2PUew+Wvx5koZxeJ6/Ntdl5NrNDq1LltMwJbRSOv3lgbdMTqcb/MLmlZ7GNrySJF6Zy0IT15TaZ
LejRMd8EaFHWCvFObupjbbgrVdwlVMEtpt2tSxqOcGLe4gyg9Gur40qyrS+wez8FW+6rd1wrc3wz
s4CjR+/H8JRw97+A6k6L8cEinUO9papjRjZAQgJYqUlBybmxRjgox/KYKf6gJRAWKoZ/diG5rbC7
96QgiytRMZJGn4H3k9ae3fi9l6706/OVsnDm3ab37ufzonEFuIRPSTasfeDSAlWPE8hPw1rjdOmQ
uZWt70aA+hIU0koOH0plX0aLfiEjOTHcA/M6JdkohAFBOgDdCfA19oUdTh/L+EhxA2pWgspC3j1H
VsOMr2jh6cVC3z5sZai/brOqXTnRl4otc+R04nIhy3F4PdiwQb7eSi8kreNqx1qMpNaS3oovbnHg
i2uXqiMgwLlWnMQBAvmvGSw/4UmeJvD4sHrBblw4e3ZQwG6hG2u3KNvgUsg5LScHrNUbHcwxCZNG
D1FINnkJq2m4arUrq2zhoLzFkbuPlPFpgGsc0sVxX3svTH2a9G0DHRbdRLjyFZbuCnMQNp8THUNB
ZtIhr/6FMWvU8nrc7uV4i/RGeb6cl+4Kt7/fv0jFN0LV1LgrNMKxYdhvyn+h0a7nzESC3OwPK0XQ
04cDcEG9V7CUhqwunLrg9Ax+KZftc2ktO7hVeR4Eidut8+5JmlTkILKKDJ+MNtwAahsJ3e5L0ZyK
Yc9DlJbw4fz0yu5pyDsEIUTIjHIY9WzH5wYDAIMPGayxUtN4EqqpsTPBnyDNcJ+wv/Mw1iHVF8IR
Gt68kBKU4J2dkfCjd0bitZFgsmAEFKCOtSrhtWLFg8Mh/ZsEqYGCYxAbb0MB5b//4ey8lhtHmm77
RIiAN7ewtCLlzQ1CrVbDe4+nP0sT52KG33AY8d92zIgkUJWVmbVzrymxFXVXJse2md0hcnHr8GSm
Hsz+IKof//0+rrQf/spl/vYQ8m61tLrm5lh02kd99z3uyh3oueC///qVjX2pF19U4EdS2BKHtS+x
fw+jG5v6Slr6Vy70t2+Nk2DUFBGvbi1O3CfAXgNQZkc3LaqunB+X4u9VB/dWqlTNU7rVQrd4HnfK
TvIoPHB5v5UC/GSh/7b+Ljo/wwzGyBjpdY4+5hN2ZtdbaVNsUz/0aTpa5/zGlrtSjP3Vzf3bw9JB
tUktjIHDqqCXz9/Bi9mQK/77DV+73LwUZltV1ImsIhYQVexJwjUSlzrSqGLTblEl7bkF8Fjx7aZ8
Qbe861/aIHu6qbq6EhYvRdqy2faxWsV0cGHWOGRx6gu8i0PCQPXP/YrlJMHqxR6yYuvduFETXWtL
iRd5VJXhM29qrOp8O/ph0AXQR5+SfeGZrhaYPp4o5tdyMP6P6+RSmL0sIs2hki067eaTucuOSIrU
s/AAj9eBy3FebpRLVzbrpR47bqsxLUwWvZrjoI1kKtWe/nuRXAv64s9H/m0Jzn3XK2ZE0JeG4Zgp
HQ3hGP1LeDIU3MS02VM6w6nC51nUvWblJjxUXE1gZLLoqLT7Q60qcA7/3Pg2Vzae+PPvf/s2IZ6r
mGRTFvbu5HUPw7E4foMpYgTD3IzH+Ea6fW1pyv/8lCxu6qqTeW2tlB1EGWDPXHljA2kQSDCw623Z
zTc24bVCV7wIJZOK/zYqg5/xKXXH/N4O3Y99gCTMtIh240OuqVzEn2D5t8cGrEeyjB+FXbmVvS74
+ZDIy44w31wUhwFjsO2eKcogesyD9Nk4C9vYshdKCuvGN7hy/6ReCrJRAKHX+PmZSE8YkQHBjG6C
4WHnVky2+Cn/G5LhTf3zJy5mOooteN1DBhqm4OjewDHrfIkJyH43xDdOxSu9OPVScN2uOOYaM09S
2HR2+NcrY45kx2QNJhCLm51u6aau/Z6f8/Nvr2wV1txSZIIznFDkJzUDtsk2Obf3t9RG/16dqJf6
ai0MgagYfIC+62yy4/v5eEsYfu1PX8SMfoTsk1b8acV4VtSXMfSVDDuGUx3faLv/+wZVrYsw0CjG
YAgzH7BIwfAQYm5h0aVoGM129PDG2XulzlcvpdDzWqYC9RUPv/Aw1huqzzh3TFq9OwUD/uVOosDo
8H2JAPkydtz8kS0XN+QEX/lbl45Xeh3qpU4acq2yThLfAZgU/i6AiIz8gOzRwO8usyfxxXQr4QVY
u5vOwdC/mctGx+GhOJr+iGqA2qc+CgdcgH7fCMA/IfDfttlFJFnCBNjGxBdaH0dX2Fd3spfcB1Kg
aTbzFDcaENce/aVEuo11IREnSqZ+edWqbbvsRSA9PX6Cq/7RmIutDpskrqjv3JRr2FjeVeZmEfbG
/CR+lpOdZLe0klfMI9RL2bRQGkYkW/QItEk+D1HrJ+8JWETL0Dej5ifKdEyVY6KAcLF1kor0BZu1
QtqKPaXEsRCxFtiHZXxjTV7ZWJdK6aGuYits+DLCUjpDz7iTjM25wUA1VpzxDe3Rv2foQEP/GXmo
VqF+xIS42tisK7d22kMT0+u5cRT8e06rmj///rfANqwZdt81v6EcmEaSQKfjjhtrty4Cf0LAvyzQ
S9EwMCToiD8HDTOYQX1Y7XGv3I0OA5ceah3aH/+9Ea6EZ/MiAgkW3dTC5GNGf/jEWdr+GU8QD7fu
5a7k5uqlLJh+6qiCGuUyA2ekc/S4OPkp2+mu8VZ8jq/ym4EDAz470VFycvCUUIlccBo377iurYGL
rCSR6rwcxp+fh7olm7fYsltx4dbpjVumKwH8kn6Qg9sDCvvz8xgObu5IBxyTG/Qb2+RK0qpeqnq7
NYIGKZDmmxnBwZ5eSt98xBTdMyd7cNcd0MGnhRamdp9v/ns9XBn9VI2L/GNY47WqfupleXJNAsNG
2lSCneOAmdozV03ypk1dHQ5ckJ1B4LZ3y41PviIVZOzynxsKqKuYVDKfPH8xb5e3LggbnUtvLwrU
U+4LTvqCbwi/1DpmTxmz+aRe3q005cokj2pcRAsriawlY7KcW7foA47gbvVVJyRAPkab0F3es2A5
Dkc0si7DO+WDcL+2Ni7Yx3Sv+9VmgNtkx9833sHP6vyXvX+pCo5iS41lhcg1OaVb+uN+ve98uHRB
t7tl6XP1PV/kNq2kAqbUkCAWd9ZbCSYqccYDW/EldBsHu+RD6Gue6ofIJhFx3dguV2LmpRZYLtdO
TMEyHcxE/iP0aA/NBathYLb//eSubHfjouBZ6PjHlc6Ds04xw5jd4ZZi81oCY1wEkmzCkDNVKdjK
g/xJE5yd8dp/KT79svownptj8swS9ZKgOlcHud3kiZPvtHf5sNx4dFcKLOBT/9weRoNL8F+65hbz
nk/cgsFWMH0AhPkzmZz52wSMd6shf6W/oF7KgpdubeJW4+ZkRAsMOdOpGR74LZ4hTkN0ps/1hVN2
9zrtpp1+sy/7s/T+ZdlfaoVnQxDD5WdJ9m/FS8MYB+nol+4CTd72nrjP/JtjtT/P7N8+6SLUjLUi
rc2McGN4EPBrsI0AGL1fHhvC3I3a+9qPuYgng7mM0pr0XCmbxbAxZSiIXda0N47ta3WofpF9mA3s
q1RiPUafOIAJ3uhgaxQ5z9It8cm1cKxfBAhoL0s8DI14AJb9wC1y+jT9UV9QJIEpSBJGr5kllM7L
Du6sC6Z6ccvjTWbOlez8Utmbqen/l3WtFAG71l+NUxFYXokRQeYbqde6zY1tdSVi6BcRo5PmNF/V
Ab0VzfBV7OxFvzMHCZDmLUPnKxnWpamxkRpttMg/CoDQx7S7Fdwlxmi0QJEklE6LT1B6o5q8uigu
QsQCTGjtDcKfMT3OiRu2n7D6HAMD/CF6F96E+S25ZTJ5JfH5Hx1uaGm5GqHDLRNXYdK03vbF78Hy
Z8Ofu9z9P4XzS4thtZBMTQxhkocw1z71tC6cfE6xJWmneLDrwhrt//6ga/HuUoY7xnIYSfWwHmIn
nZAVZymEk7c8dAckkYWLB7Or4OxUNXZVbtXVHcf3so1d5dZuu3YcX8pyDdPsciMd18MY7qZqD0nR
LrG8Kj2RQUHcVyFSr3jJ75J5W4Tb5YuwP0TfRX6oC/HG8vlL9/UvUfFSuhv2RmHhy49vaPvEnKAt
1ak7re+i4cXKIZ29NcQwz1zvhvou6z+WJiRpUB2peiuAwDaVM+bN8zSXjioyuQlRul6MhzTfKFjk
WnPktUPjFUrjFOGGTgcumjklWaDj+ioVe7muvSL9nLiJKmUsG0Wg60+d8XsZ/P/jK76IZ4moJM2c
8YSFfbiT/5RPqCt2hrP4+V27ke6rpzKzH9PnG592Zddf+kkn1lRK5Qj7Y3CijYiD0+Rx7+tHPz4+
mA3Gn/R68VrGXti+sVmuGKqpl8LhSgpNCQAVfrVMf8tPXUcnqSxPcoTBU/7c6YyaRGdVw+NnfSpT
LYAubOtl5uVJedCN9dQ0T9iSACpgC+AMq+tepKBWiIFYzw7+b8Pi1mplj1IJEWG2jdhTh7ul12/s
wb9Cx78tv4sUyzSyfjWUCQZQ2GM3wXXKqvqrtslSg07EkzliAt+xL2nRDPISyPHvTLirq/Y3Ls12
lH+t2edQScESfZv5aynR0NpOqmC36qZPX4X0NGDTjHmv9RhmQUZXP8HJQkunfcEu1zFZ7hCAhbnb
SK86FzmiVp7UKqhrwRZEYKnfuJw48HldORbsonyb2/w4CkFueR2gjIU/hyOOpZRHwzIdo/V0Rnin
6sYV6RWFFS/pn8mfkBhN1mu40or0AiRXeJA2pUvD9qXZxujuhBuXmlei+qWcOgW1PjSauhxMBPUq
jsB2BAYjqhjNXp6s8f2/N8cVAZd6KapOWFD5pGFQPLrTEW6K5Wd/2gANqraRA87ezuZ+cJVMZwjS
g/E2Sh5EK82wZaeaals+ZDQv/QfhB33UbcbYGTqamfhojHc9jiHmjQV57VC41GIPkqRi0s+GIiBn
5S88sffqafXEHyui7M1w+p5BeGZlHCl1bxUaV8bW1EslthbqvRjNqUhLuEbv392rK5cLjCzqp+S1
Nt2oPq3S01R/DZ0v3jehs5j2bL6p0mx3ffUqM2LJBNvXEK6uwq2VmPjjdFwWJ87dgqafdkxj/UbF
fq0kuVR2pzLz0IJCiih18M5X30p5JhilYbMgeV30bjG1j+C7fRebWy2Rayv0IoqDga7nTOQjsQZ7
yP1oq2+6863y9FqVdynoTpeyy8qfMYWRAYuA6lu+02qe8Hb8pT7RJseNHE/F/bLXnqz78s/40ObO
epbwgA6q/a1brmtd40sL6kVXrCrvfjb7vb5L32ENBelR2kputhv3+ak40vkQsMUsfqt8lf/ek5r8
1wr7l/j7P3JwU0XWAfL3EBfpkypa9+LyVgvZr3Ic7mH99gaqkFiypQxV0YpHgTS8KdJDokW7Nunc
tiuPVRO5MlGwvF/Cs5n4VXs/Vo+pBiqwzJyGawfQiUDnLTea53OI9SgY+99xOOz6aLlrtWJjVtzO
pzX0nxT0iAxwJutIgFqKTSt0igYMZdLu17CnCzN5UR55E56XeewpIaO+Yv8gSNZit5aO/UjlW7Lk
NrPqYuRum/K2LA750Bwn67Fh2FMRt2javL40Y0b3TlLo9bPpCPInR57bh5M/mNXnkGxFbXQkfq5m
vqepiiQH83/RDodfRQWOI8/fF6t2SuNP1Fkbc+6cbJUbl+Mm6/16fhULX+jpqVdmmzp5hC1CNia2
vJxjNS9sRarvogKKrrlM6JySqfbXPvP6Yd6RLJntFlzWTtX0jzDK93A7X8c0d62sfIa/G9Sq+h5b
uTN3xa94nk79HG8lKxhqnED7Utz0vWUz8CB36aFOWoyUVHbhIqclDkpqUg52V8F+V6A4lyvG+lhc
ye9ZFhTyLo1+V93gqjgAiaZqx6lJ9C1tY2RUVx2ZSBlqsb9vJv2jM5U7q7XSoDUGvfCMQk+/xkJu
fg1VU2DL0mDVX1ozTxA3LaBOwly6EQDJrRCBViiazrB5ios9tgb/5Sjr3qKOtqYQvBj090oLvo3Q
vsV6G71pVfmaFh993o8HLdMCadbcaszMTa4uH1K35JtK0bq3OMYj3FLLP2vVBOvUYZzspf1jGJ+m
4bnVT3HcOXCycQdfcKJoxg2m7mT0Rhmf49bJQstToiCTnDTcLWWBV38BYtG0Bm5otm0MsPU+axZG
zX6Hqi0nZ4Vx4nifRtsi3fT1bm5PHalwnIWOMtRuiN3TbOOZF0+22Lu4tbJ0Y+Kw7hZCMGPy3icH
dTiIizOo96B1cnVDIYoBnCk8jPMh7pC0gFtuHRrYhgfJV3HC7EVcj8AOigmVZCu6rWSHwrLPxeYY
YhpScI+CFdrZXOMHC2DjwkBKVd9N2WPNujXeFhHEWAPf8lEzh0PVfhfN98yeU1voDvJnPbNIlPGh
6+PAzNRXruuYEDMoSYTZTdQUuZ8Y4189OFTpTswel+qnUj2v4VM1ydXWKMUTZiOnvJWOrdx6DZSv
7dJHr4Nk+pFOP3F9yKS7gsG2efpYs2rPz1gm7iYFjHu6l7BZndHq94sYob+2dpMSWtu+lB+VRX2A
aas8meHUbQpQuELsCsqc77WUpgSbty5KyDklRlYsDZULrBavp9SuK9FR81elid15SZ9w354W3nkM
mrYx/Kq5G9e1cUxw74biFWPhzRnEi9Yv5vV1bBhQB/U2WgK5qD1Hd8N7vug81OI0TjB0Bfyk4pFW
eYK8HEaHEHGR1XsCS0XLE5/yjKFRiCbT0yylfmusbqUpTmV0vCSx2UqNW8qe+DPrhetLdSiFMsKY
+ygY7khXRcRU2wPf4/78HRUq5HwoNUyiZStIE83yG7GrNkqMot3S6/emVs+1vISHInqcptPQfPdp
C7mc68cga55M3rqe0C3qXeYO2B2FXjnGIDqdsteFTWKWoVsOdyve5GbSHIQ43xY0+yMxK5w2sZ5C
4MLuyGmoCPqj3HdYaAvZjgc8BU1+pPNkRd7Q2+3BILKdRFrXxnnssXdmcinO70X49fkHynzTegR9
IY6/dCvUbAG5xkduBeKyAQHBtHGqO33uSL/4P5t1m/ZODRnCtEHES0gZuRBQ7BEmlZ7cTYBkqoO4
2lHxUEnnBM+r0uspYKLGN6V9H94L65+4YESv/JIK7DuANxi4sGdD9Dy28UZI860e588g23Fazyo5
6IpdzEVH0xWBOcaGrzCFp1kQgGc96DivBkUGPpA53dDOToYNLbacGkeaRhT8sXLcR8oTkTxZ4Nos
WBZ9aFwlRNreor5SywkLCqN2NG0Ti2vvlFXNJ0R9f2xKI/klPbaJP2temDPrpzvyz/UsessiUAwj
YBgMg9vZcCQ9sVk8XtSpjlChQEmYQ4rOkya7q9HbgglK0Th2kGLMiCC6bos/+Yq3C2MfDzXstgxz
722vZ05fwahLy+ld7YbT3OOWjiE5rY/FK/MDKLlMxq4Mkt3oDdKuVjwh9hqFO2NcbXo+17SceEp6
Rix4ap9Jdtfh1J1RFk3MYB7Ldatk1JLqtyLiNKC6S3WXis/FKtgVnYB+Z+ie1HHF0j5jHRVo3SFS
3ShmLrAZ7rXqrh69DssulUYAYNQCPlH/uN6PCHzS/oFRzDJsIeeVHi7dpuENCbQH9XlZiEfl7OuM
nnfy4PTLDLDaHcQPM/1tQLLrKWP85HswCRJM0lbEKQQviGYxiJe2laU4suxLkme1T230rFU75SdU
2Pp4rMo9t1FRcacvXovvLx1q1a4Mp66Jc+/C/FisTxVFizq4Y7iVmWkbgrLfWJA/6fG9rdGe+0eV
zbHGn2CQfFO2DpbeHMny4PZOdPINqfeGpiAOpctDvWjbiDdaR+JJpQrN66Q/pHBnyrblOorrOUdt
Vs9a512K+YgXiR1HzJKd4LPbpRR7qa5/mh9x6yXlyqJNHUWXN1GX77Gi2o0/D5+Orjll/gAhtFlx
eq/8kUBf8y7o3PTzvMO3w5GawS2Xu5xb+rExzm3vWP0uj3tXnptgGcbSadrmoNEH0CFpq0pzavqD
LDyGSr7v5E/QyuUSMp3fj2clEc6MnDgNBqG4TD4NBj0lYacL4E8bLCbnSbLV2UnN9DjNjUJ4KnUY
nVW7H2Sjcqx1IbOSNnL0Nhi0jAbVIKkSO5I9krJYNvylmItf68iBnxqKmxY+4mV84q0qUCPdX9QB
F6bOHVbFHuj+07QUj0bN/s22HAKGyhB5te7UxfTlkrJS1oO4mU7z9MZ9sd2onSPiHdgWkyvDYFwq
1Ym1g5Vr6LLLZW+tDXhiLEU42BL9sZ46n8FK+JHQZOkFWEIBPlmM38rQCITwU6RlQLfNXq2dZdxD
OQ2sSAZ8+rOYGQQKS9U279s20IpwV1vmn0WJFHdMhXNRbsNa/JRSQEIJr1obm0CuJ54Ynfnnnmun
NTAfEZJrmmlbxh7Bd0MWsrYfyzIHVovN0/hSWB+y+NKvL+pCWufV+f0KDkDq/QWQClbT4TbGs5JU
wJH19GGSle+R+S5HBAWI79uAKq04NUl9rEZLtpVS2Oo1K1ZoN8boy1UgFumXajRebPVY6P5cK1Yr
8HjgrG2pe1OupzbT8zPAn2jflMV0mPQOqlvZx9t4mXcjZBWbYd6HsZKOer/EG0Uc3yvO8A2zl1ZQ
tZ/Smnplan3PM4zVKnVG/SXVSd+R7NNnT86g3YFySsWvLKUwGQvobROOL2PjdjnyrWXYkc1um1DY
l1K6ieswADP6gn3fXlWFYJlIccYy+aNYoGciYGkaUHvD/BAXgySNZafDJydaopKoyjsO572Curhr
D2v6kVjvokaouDMyK7YzNnw5AvXEtD/zappMndZ5QkMoGWdsdrju3nfrDN6ZUSw7sYb4MPfmpg2V
U220B41Lt6gu9utsMcJGMdCGfh6lbiWVPL5a3Kh9xUX5uhzmqPCTNXG05VVU9Y96pkyTyn0hsaHo
uKbad9q9x2RIfVFDjGcSwGs0zVuH7iQnvSMqfiz/6rjrNZXyUZAeasxT2ukZJuqhUPPz3EdMGpj8
JcCgdwOfIHcLGJN8IWlTXru2el8Ua1N12UsZTy8y/ZlZPjfDYS7jb8ggwBtBdwF5GpeQc5H7m0Jg
mM4O66cItKPECnzsAQyxFzIvq++IsFXlyd0+4xJa8hcrKPJHi3KAXONn76r1rrfkjVQC3+L0byZW
CQTxJ2Notk1C2G00dxFQhkqfk/ikL+6QMjmkSt9yPrxp028WoUs9RvxwwqLw2jh1w2x2w+ZLN8CN
K9/V6K1Gc1hI5LopOUiKaAv9t24KtgSVunxWzPsicQsDF25a3RU2FDO9VKV8V7T0bIUSSA8h2y6M
kzT6QozjCnWqXFl/W+N8t5jVc5OgHuiKjSw6hYihNUM0ueYa1s4gT1S+0sgltvbZh2rwkJyEMYyU
Jzds6sRTk6eQ6dryLVZcEwMPUTiY4qb4xQVjqzkR2NLyfVLeNHNLlrDOQdbRyZB2yQTbo4t3huVr
DSc1Zcpem4fzOpnHCMMM5o3ErnQFrnv7npQWw9RRd0bcrPoMz1Ryov73vMKABXehvIVLkOIb3zIu
nhSRJ6d3avOpM75kjilkP0q70Rf1Y0bnFhNMgFl95jfGTq/uiJ4tJ8yYHhRmNcV7GWPJmf1T964p
AiIBtqearmV+RFjqtJCx5a3GHWT4uTzHCBOaH//hQvaN9WVmpK/LnZ6mExQAaVuzoZq7UPG18Gha
AKMcKp2ajK8X3MG465WCWLTPe9xuV+vOJAtWs8aT8IOiITy0mStlAyQpQjZZdldE24iKS7EyL6Ja
kDO2tcid2sNS0vTt3XqJjhjdBV1PRTH3O6GPfUvCMzP5aSQkYFIbL+q/Q7CYSb74zVgR4yo7aYMx
ClotxwnyuVXx2AkKyTPykB/R7tM8cqtUITdOXF2cT1NlbLWI+3ZV+S1GmFEV7Yaj/SxMqi/kfojD
4vwWMr/Rlvl2ET1F31XFH4PQM5eUHZ5EuzRMtzLKSttkbJubnO3QfBjqdkRcXy2fXX1Wmfoobe6X
evBfRIDcJvvORi9f7PIbhJHdVPpL0W3l+K4X3qB7B8IEpMLEJAAzOZ6+2buASE3rKOVkRuHe4qgd
K4bU0rqiT1Zpye8fa0iqZcMY7uNqmt61Rpzf1bDpaFWag7oThMpXpjlIy96jP9E4cZz5OnTosKfy
lRn5Tqs/JnstKlsM2Sd1l7fzboqSQLZgIunreZVkJqYyv1/GbSm1v1ddT46kwE+WGJUbpCYOjk1P
vVI/NMX0J4oo3FTsFMIwNoI+Lh9qk/mp0LQexMXS7VmPqV6WEAyrcF/Ji9OBo+Z3ueIy/DLzMQ6i
UPojmJJXDeHvZXrImru1c+oPpfnijnBg9IOaZ3CV3Mm/dAzG0rH1luEngTP6ffUqyHAqcKPDos4M
fi5bTCoy9VgnDPh5hgC9zJUmeyk9afb76rNK+Pa2Kj2pnZ3XTqz+jCds2bFq5SX5zpR8rYucsPVh
CtFiWIo3/ClJBEskv24v7iU6dnUDDH4L89iyzkXFuPQf/Zd0Ul+Ud2HxgXtLgTS4ku7WnZ8nj0N6
HLTO4eZYO/cc1lrk0qxgkhVf7DgOsuqu5V9zft5Mt83u8uOQbkusN0enTIMGx0vrpKSBDjwbUXFp
eA2YIargaCeQ6FTPOqZS4cPYyN5Q2GP2leh+iOpc2qpHBSViteK2+MtIMzsPufJ8aZha6zapsi+K
epvqARB4Rl2n/lc8uHKyDdNvIf4M16eo/xqzdVtLfosbVe1S+pW0CaMWk2AbpGrXeFZ9qoyVcIqc
LaIHlu1I5Na68lPz0xrTu1zDU1jnP2N7aIAOaoCvaunMKUsj22aPSh1RgT40qcdZsqSuXGKBlcZH
1MRB08UH1TzoJ60+MEVuYqSDbKZ2rS9hbKiyvch4KehMlKdu3EorRPiMq3pswxqdOnzfpjvSBIGx
fRHOAUOV1nNhbWvtLZYYQMynB139MjDoTWkwAamfCGblm9oCJxR0T20ORenG4u9Oxu63/GWhnyv+
1ONZ4/ZfYba88jD6lDQaHEe5eKfP1MensN422mOZHVvtUDE9jwS8YHoecZMoeBx6S7uV5C0JwVr9
LkMvh1ueF65B0673sEO1ZXpV6dz/jCHiCB+Puhv/4UgKYcTN6nPZqYRZfxBotADRHY6kIzVTZl/k
eG5TbyQs2V6LyjZ/cah0L9W31vhR85TrW5WZfDj3ED56JjuwNO4VazyFRXUPgtNWah4moHrxwQoD
CIyx+cxvMar78lGNX6L5hNewsD63CplNnDhpUt7VPXU8RbUeF0iZhkAX+XHrMXwthZWRaeAt2lbF
Ky6r6dzscysPjDJlx2MRaLlSfBZ2Kh7SJc7hh6KpXnROyZwkTI4pZvMXrTpHi10V92HPkj/qlDOl
yhtAEiiq2D8DjlycyDwv2aO1rqR9R27Wx/aEXM02jMNSnUvluQnvNBLailuw3FdCd5Q3Rb5PmLMe
FJqHmU/fKi233UNFHMScuZNZstQ1j3XpG/rHsO4KgR5v0Hx02WZi8Nf4VGC/iRyajA3OH/wuIw4m
EcyZ9FWqG5qbdl7ttMTHhAUMumX4wze7TLC8Xt1wAzqRgaznxHiuy+8h/9Sb7p5+OyoEpTvUvaNm
vLs3vmuZvs9KazctV4bGA2JRi9fXWeImphdRV/dz8b4kdysOIdFbV0Z2odynYVBSj0e2YT2rs0vb
zbpLW/pgSqCUW9RZjkGkGinEaALlMNiNV6nZ68iOsng/ksoSR3Sn7Vjvh5Rzf9Ap5yViyiq4tIZI
KdpySwZEsZywH6HqsRbCmYlqG2d2ul4Wg2yWH3LWRZ9q9TXlb13rqMwUYUJjncqqdLDo1emVSPuu
oo+inxAxjCW0vsBIz9ROpcyxqee2obyYpBWhU62OiCK2u2/wkiw4PP5k2lmpzkXu6FEQKb81K3c1
/SmLnDzdxm0wqBsuOTiGR8OZwDnUz/gGpzm2ZcJxKR87YND13ZCe4+5VK2ng7jth8kZmBtL8Y7a2
iviHjK4RIkcnS5HJY+J9tjLClrnCjAbHaRqoGHbJmid7EclH7Lg1t1OoPvZVxP0Jvw+jFvhmmt39
nqoNO6WO3bQNzHTTtiQvTx1guC76DvW9Hu5WRLCxa+TB+LtJSdVwcGJMX/PilxmQ7OzK3Ym5YXLB
jgJPfrLouB8UOL4mJQrNJZG9nHAEBjpdEiHdNlHu5u1LpoPzLrjw2KcDSaOxFbrP1TQcPdkV+B2C
gReNTYnEGdKGzHEaGHfZ7Knyy/qtJK8yTHCB4vc1ZEyeuKyXjljw9gEjulHpGkSs4oiURNB+d7Rb
nxbVpLdtF5jGt8TRHLJr7wsMTILr5EZg/j2rXr/HjXyRkADRXnziBDJCHOzkjax/ZfNbe644WOJN
gm8LaVr4reevE0pgWlk5oVZ1lD500eiMOuk5bUf6H/bUbRfUkprxHinHTsUxJ/OnmIc0P8vTnpWQ
N/QIHYVxvMa1ujuxR9pJs9eV1deE5oNxHmcX9yeFOlJ6EbjvVukkC43ujjMtMcQYhm0031V4N2Er
bW3Vd51+TkzavFnMUwUwcrB1E9+Bl0moXHSP9rr8/ukHviP7NcSDON/PSIoo/esqWDqvTn1xcirB
DTuv67fYVovJhzlus7R054mbMHG4V8bQXg0ziCJ85rv7cmaHUX5qkA1Q6Z3S+iEavbbeNNOufW6A
suIw/4faM0QKqb5GqBVNL3wcEJS/G3+GzI0lpxJxqN/Ils2Ujzltxl3P/cHgyZzR30q6k74LFed+
zASjUPWG6MPs32bpXn1SsCGQx/vuTVmCim+keOuy0qp8KKP/x9d57DiuZGn4iQjQM7gVKcq7VPoN
kaaS3jPonn4+de8GmFndRt+qW5USGXHOb7UtMwhVnB5bfJh8LobqGUi2CE+wSmfHlQwuw7bA57DJ
HpAdR+8lsr60hJNy3RcHwHpX/xdHft59J/kGpJWKZzG9aMqha/1s2obqhoXP/jMzx2s/UvO3ll+A
vHQer9JPnZH6npWCh6x+aBqMalOAvOfncGp2rX2Cx15ROG9y6yoSFDaoDfDB6W4ZX5IEAHFT/6rq
iVUit7dmVK2a6WBVXNMTe+vOyX4a7dewnh74P0FQnGx6cf0PsPR45MxVekziLdExrmdVW/gBVFwq
wFC8fNvpTqXSUH3J+cpHfvOCQTq7gzev4Fqd8K7e4U06Sg7tadNML1Z+T3mm4powcaJqxydz19fn
2tg4sx9OAWgJgjDKAAjhLlA3ssvwdpFvtGnVXaMFPG/O9Cm5FqJjb62d0JPRJqxLn4rearwvMZEH
B7e5AxWPPzJqvOrdNO987Wrn5ySV25uhDYCqRywP34t9SENqDWywBOk1DDVKw7c2v1rQM8lrp/xb
KLDnwXFmeI/Do4jAfOjYPDcqPKNeu1rly+KXtAcnWqfXpX0zTPAVjZuQ6P13suKUbMsUXc/rAb2U
wvVP/TwSAIr62m/qhF3rkFubNNvmmucyu1KRI0gX6zdCcEYHOasvpxC930qxzeSGV9MuAhBuhRZD
4KQ8UN3X+Gvu2dQLuCndG+Kt5Zw1ZH76qW+2rv4z8n8uu8HZ1dmqVN7C+qX+KvVwH6YvMCePpceV
iPRbYr669+5kAum3k+EZ+a21D9rAZa5hW35xw7cpRhRSeXwJzGoag/Zi+SmUGCdxx+Rsw5APK3V4
BCAlflah7eaf7sJEVT+bU3GY6APVzWDk2cqwoa6UZxuzQ/HPNLSPSsN7m4PlTRAZuKta3eDmOMyl
39v1yfnv9U5jQ0UD1DyOXkxLU1V9mfQf4Fyxb06jvysAECvFkg8Ouyq8roW15xoSIM9WkYES0VYT
dc+t0ey7Od7pZeXZst62dfinpvWnO4hvRU82DdTyKrMTz+y2dpYFxWiuHbHW7YGLZVVGgck2e0XI
hIB0JTS/in/1+FtHjaAfQrFhBadFtzV2Wn14wHCxr9p/UPbFLzXq28QgdBvPXnVp7rKJ1nL+k4Ph
o0DpuLjAnLcm/2XVWGuLITdT38Qe8W3BYK1bLVhEUEK1WDL5m+y9DnUyCflRmmuW8abzTDGesoYM
5n44zD0vcQEmpmOvAaTWk3P15HYfkaUG6UisW5MFkZPdgACCTD7qu/SnYXgs9gC1E43GdfuYk1Xi
/bmCpnZaRw3Ha72cwNTCZfjQxD0x0lsV7lJ+tWUpT6ZyJ1u0zbgmCLq/xvGJe3Ocg8Vlxjpaf9H4
b0RpHYEArBjwiaBwfM08jEgXDdKyIhK1PI7ax9ALM9w/0IcZ4Lu/jtG2HPYzSCxkFVSCEd3cEv4C
nmdnaYfFBnLX13XGKbjsqxmYaLcssHEnbuFEesIOzOlekrfdrkJ7XWHQDGkx2Qxqt6vmc/XroLnK
nOEKuAxKMQxXRe6Vp6U/UmeBh3JwPiwR8en6ub4pnK1bR2gb/tlEpVQX/T4ZuyIju29Hyd0qo5+b
U2+QAQu32T6b7hNqF+KkkRMo+l3n0WdO5jsaTX+KDilThsqAQF6LIEoNwigiSKpcjQO/EPC6+86d
DzluHX03k1REXdf0O6AJLCDwLgNnuSmZ1op1Bk0cTuSNG/G2Gy5F+urap3k8Z7CsAL3W3uzR2wHu
Nn4L69wEuUxA+9+JxoE9uTPkMaJo5DO+DPOl0e79n/ubJ/ZKJms7/KknAKwkuU+2/NC4GWZ+s4zf
qvorRwnmjofhP72/YxJAihq9r2Dv6gdPHJtBY5T4yJgeGSPzAPzOmFbu1qWpKrzk2SYv7+5wbIe1
kl9UuGWZHSguFoZ4m98bUM9/Krs2uOem/q3Cf5bwMpelH61ypnp87qp1Xibf4vOePJJzbW82GVy9
8jUZaUvSinWcfNTNSf0W/BqZrafiN6xeJYmuZnZlBYSEhD0yzdNSpX5vcn/iGOy0fVR1B7OFAySR
CIqxUHfLwCYBcgzUF/Au98xOJzt/zRbodOQsEnFA3gUmH2/+RvTNZM6HhjlOt323Py7aJW+8aST0
eUPQRmAeQufR3W2u5+ZjUuH5PdP4Nz/kFChq3DXbh4FspWHYeOw3mc5ggYok9yoQP0YGlD4uRt/0
o3vWWE1qrze207I2ntzr0L42b6nr8TwAggJWaBHklvKXl5+kktVF4H6UDJraewvMEqVbtXT9uVxF
KGQL33BWdaz6+jUpocP9x+z2Mc9BGG5xAqniu6FI/AJ6jsUapujich1UGh/6uDH7fS3ZaFy6P/RD
I7+x5B4dMr/NJVCgMZfvcEAtUT6PH8ojCaY/Kqg02ppCzT5IODTU3cSqVC0E/Z0iA1Xs456BVdDr
dShPS3TO5o8meY/itat+qlB0iflmZ+7GOk7qerLhHg85CLwL/UNxh5rYL66mfstCOUQNN01I0OOr
ANtX6nc75Zj1Y/mlEYI+fBGZH2c+u0aJylAcZ4uIK5svB6G++W8K90WqbFT46zjcqSMfUHqXQxO4
RbZpHDgciLvlUqOliyBAEWIPxzrknIh8m1e7rn7S+JyATEeR1yIiidqtaAtvpp2NhSFuvy3l2ShG
xEEjmnzsnrwhkcPwjvSxjIN0KZkhwLVtbqnGXjvZuJ4t9Dh5BPBgZJc+H1e15pwkjD75zopn6DcZ
3amYhOuOXARSK+btwWlZ77OnuCYRYMitFg0UiIlebzObchvBFl7kQcyuCPMMYtK/ifpLaBueS5Zx
IEVlPLXVV+7yTCQALkynIq7OmtC9UtyUzn981MPN7C8Ff2CUf/Ffc1JkjOKWm79hTVr2W6oiz9dY
wPVnhf742AqmpSfmiGWXOTlEFc5RUWy1Px3Q3o0DkJFmXpBDhrrpl/abQt+6e6g5Cpevyv3uoujx
Ww48/ymqGDtiTTiZDnN34unm0zjFKL+KD65soQEnOvZqQKJdONlnZwOh5hOZNm/gINh0EJBBDLyr
3bGM/zp4+Jltd/hbzM7/j1DlslhnCbUesaM1nImqEO8VI1HSvg95tjcEmqw43ev8xSPhHKjFPBST
dpdkEoz70nwOs6uJljEKX9Vu7PzF1S6yH8J1qz+mzeojztNNcVCmD1cDv0bo5kl+FPmauE+6PgRT
vu8WeKrwVkYgSsatj/aVDnP4pClbS6wXN/Tt4V9brWPYFdvZmYXHtGuVu0R5SfSBSfvHrr5NIKak
31kmdMsqbWmcLEHeMxJhi6d+7M9poT/lJlg19WVxsbeIUSx+zBa5RD+rsM7U2ZfL19hxkcbunRhr
3rmp/ban5EVx4drrxQpKbYB/QvlotNWukbzhvbQ415wf2YOUcANroyK2MhNfYTzv6el7juR+0l8c
ZMUVFoKkebOU6NYBarcsGImjDKcEdh84TahemUDsZgwtgWWocVDr1pNjR8ndMBEINREzfblUO9ON
7pVDeY+JcLT60aNsrVvGTmlQMxbL26I+ICCOnEildV0/5zFMLkIoM3woA9kbTbd9K1yq9BQx7M1x
wAtArtrKLPWtdOPQa1In86TaDJu4N7+j1okCmFBUC3N8EiECEtMY6A7VmO7LS6gEfb41NRd/m4/v
YDTGV4X7PbSu8/DM+tmmB1fgnWgSv0SRVH5btuk7FCEsK6tlncoI0xc4Ybw2+kuUJ4OSIpZQrDKu
Md6oaIKE0xA2ZBoes6k3qAlsqqdcKIdGU0ZPKMbaIpdD50V1fdHfpZX4WrmdjS9LwH/pm7znadC/
2okVv0BNUZdwJXCW4kHQkUJcGZ5DkNFSN+c2rt9sW7tH3JtRr68Rs5v7VLMuA8GbwAQzU6wAwqLT
nTF4m9hwBcaHGZNRGcfDru2K4zBKE1YrhO0iYDgWm6ZR+TIxzHmOKEIvVDpz1Tamto4jPm/HhSaR
ejr7EDynrmyvhe56glNEmeqz0X26KSXnBI00g6xocLL8yUWHahn1r6UcnarYJZHEGycT8P1io4YX
awhSWlBcbFkGldSzcjEEgbYkBZTn1GBw9pgiHW1LCYXBbTFFJ3xKCVPnXLzM9l5pA93dV9Ymmu6D
OJi0mWIP4G3r6/7GYx0FPYUd0FnmAlafKuCRBhowDWmWtk4nA9xfc16wqnPNl4Q0JctnN7V78BW2
0ar3iva5pjUjYru5QG8rzsGMn2xr3RE10fluAs4E0Ztws0g2i3zZsgG4GKSwtAqxljgajDXyh6Ai
wFbOjm9E/Lj1LmrETs5xIFEgSJ3FsnmNx3Uj5bbJjV1j9ibcGyNTiuYQ0TPn72vzVAGnSvHjcG4z
/PbDV967BNYYH3X7C3AWtuW5j5KzVm1zfTwu7j9TAHYXbCitvp+tLphtPoda2Yn42zApbVF87Gek
Re1zras9t1S/VHdD5aPf1shf3Db8asuGAp00RESCGm/STF+p7K/E0RYmH4oBO/nWa+pWT+P7HGZe
2Aja7kzPChOUEJWCDnfo5k3XOsR9TpV0f4e2VtdSnYWvaFGy1qzwn1ahR+WlNmRHoWTdIxtOVfoW
Csuo+BfQB3HNTb4UKpLOjkYwJ3IPSLANHwaQt6OTRZCl6VY27iGeJpg8ym9QMY0Q8tUUgY3V1uTF
XRUAtVWVieRsAL4RQ5ke0qkBl4qvDaa2BnhEZuVJgYwzBm27oEScZPUxam6QiOyCPPecJektfBgU
DXAnyXi/4FspUN3Ytq2uVVnKwK4fCrHzZB1UMxVPC9LOarTdoHyIdtG5e2NMTH4Y7+xhtYhi6yL1
txioTLaTFG9ShUrBuPe88g30Uli0jGy9uraHr2H5NJutzt5pICdrUdrEjCd49BQ/sp86/Tw5LrNO
7dNsHerWSu/5K/51NdF/oX3MUCC0DMqlw5Ruf2VKwwaj2P5UvJV19qKJ2b7M0NxgCTmr+UO9rWWG
nw8Xp77a8avSglLv1bJ6vHBlQu5kYX/XNg+a8Y6mJZAZdjQVBXFsNH81Uv7MG8R7EkUbI4GsaEDh
MtV0vbkXO2qDaF7668iE6SZmHPeOhKMdLkP5m4Xf8QDcySss5n+IDEYm7CLFj9+DUsyqtm7tYJFB
hztCvQ7mxglvoXY2wj6+Zjg3DVSId2tafpN6GPdp9yryTZ/b/6wioWZl2FjIxejyC1DKV8bFHukN
GHKIFb+vvax/Tmzds8mHdUYvR42bGf22fyjvyLtGGzK5aH7FOulzIIZr1ZzmGMET6lWhF7D8hW/H
7daOUWKvibdzZpoceLpWI+FSj6G2hJ9QYfaUrZsrmCffuXyRnSDhalGBqGzd9WdCsl+hcbya67Yc
z8u4S8KDLi6dlXoRR0w2vA7tE6QT1PJYQKQGbgnyhujUxZbrKZoVDCrXGgxNPGSfgxJfMqZxsz1M
yqcc3YBD+5aYTaCML6ZhEr064k0w/DJTrJvFrFfkyBmGjpM2v0W2sLZ9u5ABwvi/rkIJb6rd+O8P
euwhYmJA5qWtsv6YsIkVxXKKNJK6wSkMQKB+SKFV54vI7YeKSdsU6javvpaZxI/J9NpF9zTtow+r
vTvl/By4YLMvx0E7xW/sHnAgPKT2V0gEsHq3csDke7walZEnPmD4MttYTkE68mXv0l+tL35RxxAk
BHkXIhrRFbD2psq/QtgoSFE3IrRP0k0cBTX5MBUAdpZsh3oW7He7RgzXSZ1xtwxdUhOqCqFd5hDX
Zs/62RCIYnczmIMRDMNf3DjiCWVAsxriUl5lDKLPsT/Ba0WxNvuqis/DBahKj6pMG2+ozVcHGQoG
j8q2rnVpbBJ8LvsWVzLGFaXcioI6R4XBW86CF3ZBRDnpYew/Ep3e65rc33l5y5ZBQbyx1Xq15AIE
HWmTfqNHp4kmp9oxxarR00uprHMEIrIiYM4wWBcdBWZBFbge83arDwqS1gkMkEHsJpXoHg25P0+G
OPbT/DUp4IaGpba+0FEPV4771GhUp7nTE4hr1r61j02506O/yiVlPtGuBoOoWY+ZV7nOVe9glfOL
Hj6jUs/XWfrZUDgyvcmWS7Nu7qG4GQRYoyeUKk0C4nXKfkKWr7Z5i8cPjcMtFs+9/TZZoLraiwpo
mD4UQW+pCVls8Of4PDZnd8Q7EMZNc3RmSKbQyrWtk8T6V4hbtYA4jRY4uSoMfZfhSh0C47HcSYjz
cGlckFRnN7aZ+dUvzXrUGwzN4fOUDFsjdPwim7RnVfyGUvG4FqwmSV6RSNHLYCPIaI3aQRE8Kt+t
GuFASb+6rvgXLTEo2Vu9dLsmDV8V4AVVPicTkGxsI7jprDzbxs6k8/qg6q1Uv+DxW3EOCcvRMAJE
R9Pe5urPHFMyKAx0xcZPkYgT4IVchAqdzGyCLQfpG+e4VXFgOpuy/DNKG4KxJ5Jo0uRBnWKNsOCf
anyzJT4hMHnTdLnvsk03F1sbFC+SXxUp6TJ+xomF3B0V4sDHzfEwvsgRaaiplmwrqW+BqOgL7JBj
JtueMRoEHWxqfPw0aRuUzQ1aNmeTd8VH56hPUel+FnXBAA1+ac+FgrbgEe6A6HFTFO1rbzPeAbil
9nAikDhVAnTjUT9tHAxRKJhNCBHhty3bTps+ZOpUZKxiBXoDQrswUL1YNvLvOrXCd4BfDrDmn63X
3wPfLDoOLUY6SthediXIGJhEeVLkWVBL43XsF/7cvJHriJrFiLxiBOUkLVli69Ik5yTLXFFZt4J/
atmy7od+J1VEIIs40HK6wlY8aYhaWuHlfbJJwpkeY+AZ5W2O+MYa7VQ7RyDIUzsAfAv7qkXVFvl0
EY3t+0SPbCkr/EOo1Uh4dnr+dwn7wbI8LxvimXZdy4tlEW1Y/40hQF41ue8ya6GeY7ZuBYdzYZvg
MmYdYE6YyDg9I2tvdl3uiu3iNsCvsXksU9A+ZiHVjyq3ORkSpZnQWsTG6j7UGYbTzk9Ti60u4ins
1IG5FCdKZ6FNj13YQjO82aMNgORYZ8URdydrPC08V3N7tJnoDREHnQAsFh7H2CFzmVcgwKLurckQ
p4zTtjKNC6WAUHcv8JAzHovNOP7TG+dQpO7aFHzD8F/8ec+gu20xbqOh2SX8tbQODf/wUmljYKWf
HPzbuSoOietsw27DchzLk/USotmpa7q9Ua10leaFYLuLM3jIsPdx+BG2nI48KIhr4mQ51pEV9LDb
5jQBxYqXmoi4aqSVxr7aSL2xW0M9q16z/DNRavWh3DXlp0sXE/EPj8lpRBtX/rryTTHv0vlFBxYn
X5EKkYKOTfqJ8jWS023aLj8qiEZLdUQ2+2M9YCJLUY/DuQHxZ+bVSD/C8cp4WvVgWDVvMaILxQnU
XrnrVbt1YyNoiY/35gcXY0zRji19YwgU8HO1HZS3sck2Nkm2bnLQp9caM5I+0Otmqp5IugfNYWt5
6+WDAhj5eOlHDvaUwBb541pjvDX1cJdZzmdMv+3Q5JvJMakVx/BWYrwpEOTpmY3KDGGCrR0S5iAT
82bYRaduuI9jsqlnrH92vTewEGAKXBOo+PDBS5NPShkgO5FdOeaKHXnAPl+BlrEmRda0z1B7WKB0
RXxv7W8luau2j78I+drHrH/r9Y8DL681pLrKj6pc8ICm4888VXjr6/JDq9JrnRBi2xn9VZucl3hR
yS8oFq9254OSH2qXiLmOdjux00DFUrbKx+cQxfw1HSyILd8ThhY1in8RJXEfH8COebc4PSsn20QV
8vMMKvMk62sc3llm4gpS+FBED9tk0Mh03VvpjwVwOt5n5YV5P2nC62BBXU0EAKjRiNg67Nk3gOTZ
//d9hg7cGsebiiR1QWnrzsO2ZzkRIslXuijPejP7i1Xs59jSn+jLQhNr9Hgmk35aC4kCV9Mizu5c
29TW/KML57vUv5z8ugjp5a2CwEXvkGQVbnQW1vSFgr3K3PUQIiIPJxVUuXpMR1VYvGgtaD4rsB+l
veS5KB9M+CPdgclmqmd2XWI3jBIqa2YnriNnq4pAaylZTFCXlmf6coJebz2Ht5lsfFMYh6yAXO5F
uJ8y426mcZBZhh+5E0aMTZ1uNAVlKdJ2afp6uynTsyLCJ8wQffIzjs4tmt+t6BerL1Q+W6htKb4e
P2nWLVWMawfO3jr1WZlUzzZFUNmq/eRMGUqo2DECljgCnIoxwIr4mYy4rkYS2gqRml9OmJE2OzSU
gebjf8d1JUdUqmWsJ6JRIM4arMBS8j1ZU7DEaI4wTE7lmxBfKP8W46eGLDCQPAz+pDDDcKDUr8Je
ntmZdja3TqnBjbiReh4wQSn997RkZyc/zA1MR1T5SZljrXAQDc3bbJo3sYjOClqDZkpPVlrv9cjC
IzNZgax13cf/s86tBtRJ3TchqEFSx69tpq7J7+UjwHeSoBiuuqAvxnPUhV4EvVItM7r8JfUN4fh5
NaKh6xrtq15cOwZaIeJVeeuc1pMuJ+qWBgeA652OuG2kDcDGrebnESDtxRg/OHil9ibmnRnypXnY
LBn2n5aY+BZU608M2HV05/kw3Rt6btHtXFbmUDzXpQ0bc1/sYKqOPZOE1gAamP1mFOGd96tUidNT
/lWI5I0p81pT8pbkNcJEt0YqldaKrxmi95Ko4wPWymKfdyNZdIC8aeq3bO5R4jfwNc047p3afqJ8
q/Y7q7p13X2ON4bhm4lxqEGINeOlbypG6IhFYF3lobFqGixpVaDCuhpi8vJH+hLbilFe0kliHH/D
0rZz1XITaZm+WbTlZ7KfRmazerm6ym8xvUGHs6I/HKGU4hDMa4nFC6s0gK7NZwvdptg3KB9Et1Vj
7XvoakTGxX4CiNHLvRh+I2NBfp78OHoOFq5w97nkgr32VXKaCAGnkE58xwvLWmgsBxMGf2GWkNMF
vwsoyryeucjni8KLPagWVgRtlcjpHctQ7/4mxp9mb5euuxbWBSYTmnjGb6w057gtfQNHfmq1p3y5
tma+ofN13cIdGcWtLT+c9HVuuQfxmotDPqJlb5GLG+eWbKqsFYCUD74iqBysU4mfP1SI8LMWQysq
tG5xTq3yZxCZm+MbtltsMA+RkkxqvPlijYMoJpeu67f0DHlFEq+heGcaE3UctwHiZ90WXjQMfrWc
TbvkF8PIhRAiCXer0gAtIkTFkljm27k+FvpRZ75RN/2yJzMWYH+1kIPkTBhal9cH8RWtq3qHQzcB
lbR2AEamuemHSyO9ApgrupvRuikZslFnm/+aRzcWwIjIXhTUHegkUCrFR8Tkq8z4FuzPsAnoq5QB
4rXFoaucZYwUhfrbDDGey1KuG3xHsAPJBUZTsbheUVY0YeElXRmM83isO8iNUyIP3fwxm35qW56e
Hfr01k0nG8GonlxqVeHRjLOPujB3jhB8ej9ufW2Vcm87sLytiyoTa6TyzdixYy0H7sOoDY607vLY
X3qxr1yXWkCMW6y4VQ+vPVmvqvlnFSW6LnufRMtL2ny5mizwrWB1aEbNx53qz3qP/CHbKCkCWXGI
Hj+R/GZN55tHLwU6jfVPmuG67OsXdZDHBDpGOgRHtwdliLCJKeu4jZ6j9PFUJDfLTfYNn7QeagGs
i2e0ctcbJ6HOFomojLBp1NH2l23VvjtjNma4exZR9Y5RAwEAhEBADds61XdhRlDyYCEqmZfSn4dv
yzKAiyTwQFRvyMUCT23Z/EdJUrnj6e6809R59pvRJJKzPFZpTjJLzBRWDj3oij1EUxCKnq61hrW3
meRmoSHMyFrcnSBPcupekrbibe8ilYY7i4wVs9f1a6Ro9ssjt0/1bfZ7PxosuXM1gIPIBUswXXSb
YkImigUKS4oyvzXLBWlnpr1nbeUtHUkF6OEbuOcPh6t9iu4NJJCFccJtgzBtv8z+2tqYJWb8YONU
/Cs7zM5zFzKjSpT9WvPqUDncFpLxa+x/YkM/to22F48siLq41mQX2ZVIttVwawGO4dQWLVtFgGAC
4tjRuBaxzEyWFTT2L+VG5Byl0y4c/0VYlN2YBS4Ob+7AmFSKub6ULSI1/PUDmyf9sxbevlG7hI/t
sYYKMdSPXLPeiT5SKrkr8vTDiPDjlsX85NAlcAc13TJ69iaY13Adc4RPGq6Gdce71sonQVwPsv0k
/pn7nZ4oa1VfC0fuYFc2NUFPdV7cY/KymJsWpGpkCzKi08yAum82P6PsUhR+hDwbVWgyo26Yrwmp
5ivmbPIDkP7GinMtlsUzxtBLu3XcdT96X294l/yhiw+SzcnIFM+CfXRyqOsm3OggQ/F0N2cGM/su
QF39LpwXzylyRmzSsZRi+CseD1wSUFu2Mewjgp0mvI8mpYyi2dSP8QLUrak/sfzKMRAJbjb6qWww
cn5WrAeNHiAiEhUsNXlGlXNR0fCl7BdaRpizjf84bKeJUQLLG/7FOMn9pSy5x5fu7IzKwxN5A92p
0uemCTDe4sW/JpChM9vbC3pR8gNUfuop0vGNATIEUfEs5DqcnzQyWZQdryWW1toNWuVz7BHWpIG0
vKn9RPcd0e+rPnXhPh6fZ203hNssUvwpuYbpMUd76vqTfs+bYB5/y2Ltll8JrLz9mViQU689LGry
EXNWjK9qvnYooRpPOgCnUhJPU7LPLh37fXGdChBzoT1EnskxchhsLhmHhjvcbMsvp7M+vJbmXQz2
RYmsz5q7MxdnZmBfHc5Qk50qX5p4L903g2G5BgfPh7Bad64dXoQcPb3jS0vweEgdExjLCpV/5iid
i9sQdtihsq9yxzwYD1Nt0wgiP6HFvZaM80LrmES7s2sh7VlSjqilAGMsjEvfosYyqnkrFQETVXX7
0Kk4FuSsbwYEWF6D7Uor3hr1J0/nTYOXZK5p6W2XhQCcIeEXWYfZCHda2u7autnmCm6pXNlomAAE
iTDFMX70wUzrePmNhSfC9KJWvQvEbO9rTWXz0FBPg2ruXEj/DlivHj/ijCL7UmeAseE2tI3hOveh
YopHDnxoLQaiGTteU3ySO3eMVZboCk9wGt8Gp+T4nTeCjJyp2PT2xdAvurETQEIwkKpzzFnVu/kk
LG1lNU27N5049NPYeoebIHAEmruNiZCCWIz5xgfN/Il0sU3xeGULjHaGAh+WIx4MXnFjZet4sgjI
UtPvQqB6jaFmZt3cAN/WJkOtWPatkZ0Ko7snJpJfJX9RouQQos2wlOhsdYmxEjUmtD7duiLe6guG
CBLWpmr2idoYIADLG9k/K6N9rVP8DOO6Uo6hJDJ6LiyvftiPMljim+RRHThcjYdT2c446JrGRt1t
GwY/Z/8Eug01X61CtsVYnzALJF2xko36rjThh5JCC8NM2TZpB7H1a3NZt/laQ5jvdrspCeyEcSWe
/6I0PZQuCnaMCkxQVgVINz+UneVGunLtIGOLtXId2rc4Sk492hxLBaV4zOc5DtzSdvdaS6jTs+4Q
I+egBcoAdmHW+sZP8cTTYW7hLuyU10hvfRdmoM9jBBu3iL8Rsu7Uavxlgdst59/GRQaiQMkQ+jLM
GKJEcXRADVsEpjJBUoQqcGXABxZ5ue7M5imsyoudx1fqn3dTIa61PKUjoUpS/kNIkypboVyizPKJ
3HjXwvgQFrbqZTHmBKZ8aEh3BYZ1ykI0TumEoPj/j6PS/o/4e/N/Bd5lUbkUjvs/1J3XctxIuq1f
ZUffozeQCbtjz1yUYRVN0YikKOoGQVIkXMJ7PP35oOk5Q5VYrDNzdyI6OkKUCJsOf671rR67zUJf
Pk8PGJ4XMzLxpl/gGTyCTDyAo97PCC6SuLN0YaHgM09C7a5ovjT+1yM3MFMLP6Bp7QcFl2aoj0oK
41zX+2IWiIpqN4owRoposTtkjEX52CY91lirsljRh+y5vraBy7aSOYWoD45cxwHArdxDHSeNyKrO
Q50zDZczPlfhZ2cL8GRaoe/CpyTWpVqSl86ep6/tYuoN+pFTO4cewXxJ7xISqkbak+0wMwwmYF3Y
XXbg6xjyhjW1PNTStwnxnOzdYK9NW3XeydPeOLXbp6EBdFDTwLRy03h4FXGDRM23Uol1rHk/mMXq
cEv/pTCX8TTtRUntwaxvhDUuxchKzeOmyi/h+JAxDNdPsjS2EfoP3cNkHgf2U9jfM4difsKSuXRx
mPnFQPREu40t7UyZNfJ6yO9Ty4oW4zwNW+LFTxd2cEciiVNBOCvp2U96h60y25ZttTWS5iwLNbRI
JiGtrAp/KL4PRHkm+NmgcN5JdnE/f6U/X91HTWuP/dwVicrTTJ8IYgwvrlbpmX+db6LF8+prvU2a
hb5BWqIvHrQl1jq0souzfnHbrtwFxellsHkLli94kHY6Wuj151dkfPymKT/++qYzu/et1jTS3XjD
eIyF0H5NixPB6DRvFy4p6bAi/vxcH/dZgKS/nsrxw6LNNE6Vx6Fx6mYVVk/oGMNcIv/8DB+jW6W9
N/Q0WpUFThTxhN7MtXZpo4Qudqguj6C7Z1Lh729PWvNp3/UKE3lJYFAX2o3IQ9T0rOpjQ87HY6bc
xyX7Xp3bqs7VzhKL/JKZnQUWVt+W+fJtvDOZ0a2V/xAciVc58JisvYFFy8F3RSP3kbB2+FrdaV8o
wc5gwvzICYR9aOyaH+G7RxW6mqg1J5AXgei2kM90lENa+Y3ggm+VIxaFJyl6B2sKwvPWKlpptMhR
3ON7k3ztAQVlT0w1rPnPWjZBOz5otiUxCs9x/RDxxZfCybWuy/DaM9TWwT/QBrD8R/Yue7C4uiUu
EU9f9y96ca+s8+HNGucTOGDgpm2afYnlVw32ZrFGIxVc6SEstFl0cil6F9vcQ4fqM7PPcFGb7RoR
7Q055mvnlr2OKbwfrRMd6EoChHansUxuVw4fFugaGKjOgsfGwGeAyAzL63oycfKfZD0bKRuwl19m
ky7V/7feQUGFoXVJXpC+ky+ADYvrvn2SzPasiBhy0uRcsY04FVfs5A8F9AjtDJlv5Q6LHjRet/Ah
jGVU1ahV9l+dB0QBlryQLI74Cmm7LRti2Cjr/tSGRtUmlzP7LZV3A4hmxIniR10wtFJZ8RGpkGY3
ocLpny0TlXvYnkTpdInxlXVLGIqFrtsMn8G1qgKcZuZXJczrKN4FOUor7ypF1ArmIqbwWK+b8bQW
JurgW1dctv4rEUnNcCWHcm2Vz1N2jlEN/cPXCmefTVxMwbAPnguvlUF9VNwmDNRGeVuZUQvP3b0V
RXddtdmzSJyVx5e0wUIyzagcQD+EODKeJ5a35Ps0qtYD/AlKGHwXLNz4WfgZWI/iJGTnngT1Itim
/lOtX2Z8nlEMKkwXIjJANQEjB7HcNlHMZfKSldHEno9E0J1xVUm/QbOM2HOKoeMUfHpIovfkw4jF
BB9gXN9X41mbnQt0KxUKepSZZQxMIIqZla32zQUF6OuYaM1+SdC5PVFjIn4RZ4wzXLfmLk1vYAsZ
walnA16K1nyA9M55WeNuTPBbBo+1iL65Yfg1ybaZvvSK+6S5KTKxMrrgi8bXRNp1GOkJmMvcZdji
V6pluBnyZIGkvkBY26b57efj6s/4kt9HPkxCv3ZnmkjnemOBUBjGD+YneKBa9xTVfD2hge2QR9vs
I4d8BkzKuNHMq9SAJQCPFHVFH1YLpFODxM+aUElT/q4vnTfNRDWfNrPF56mgcKpTrODrsAPiH94g
Zwe7cR4ik8exk7TIYu1qiTq4dFgj0z2SU6Ou2QTc9dpZo3aae9alZ55tINq5U+zjKiRXqr4pxu0Y
19cdZUblsQFUtM1GsR2wsMLwxoq8l9y3lrn7o/bPfURkOqaRtLllp2FdNMNNMvTP0u+25jAuJVSG
QQGhFsGlOX0fslPZ7Jxp+s9mLmtvwTW4VZ+ZoEB2iKImJISX9qO4Q6o/PVlH0M0H1uXS2lt7JKVm
uDLmFMHT8JK9JG/mW32jfeFDqzE27kuzM46daV47/N5apLU3+PPuHSERwO/6N0LjGP3Z4URW/UWY
EMuX1Vn42h7hGB+akef59N00E2u6rbu+nuy0jMHaWXtSO/JCjEOHnm/u3aHD3hejcqZkF2pI8fIA
ZFxttfgIawUVsdbZRI6AZGTpZK17ivgrrXFIerTr9rKpc3OTqyY/M7LJP7JS+3j1ZMq9W23h6ioy
ucSFn9BbIo1ZlIEbbVYOrvHzbu5+fM/mTz79u3vOdA/9vtKGCzbq8IuBYqxA9CFOBhhsBfHCrU18
4uoEvdEuQ0VTJBda9OLDp9f8CUHfsEq7ywmtuPaalOxERMlpULP9V2knbnYWJgyzBvsDBS6Emrpv
2q2s1FtJ5NPR7Pcos43PJjBf4pAWk9r9EqoXw7gN425F5XTJpFoZuxpgnKwplyfRY5td5oj4Iap4
ijnD+F6RlNoOJ572tQhfjES/qSY2f+N01YWoNA143F7Mpo3Wkmb4tTRvOjLXm/QSyc1QEIUxfC8i
4PWkYrRsoI3emeah9uKb56LPXobpXlRs3IXpZTVgY6IWwF55zLZlpApn+fkrOLAeN+XeElZvKMlY
ds0mU7MJNRCHuLK/aWZwbwZYmc78FOIwOITuyBfJx0tBU8w/f//Gs6wfEdfo501Q2LdOldRX7FRi
KEnz3IPDn2VAZJSzQn6XANBzHev6yI0eWCGKGRP+7sy6NumMEaM81+qKXd7Jz06S0b7VWtYtGarB
zBkCrJRXlt5QI31NS33daTV6356ySksVPKe46umRe6Txi0MXtLcq7sO07oKwlOdhX2u4dFXjS9IG
Mu0xynVoXxG7wj96gZLf7By2AG2ho4OxGAzMRgF/cczhpUrULKxSxakNkR9+alZn502PZbJMRHUz
OKxcRO7Xd71nx6ijewN9xdzpwEREiDXVBPundWv/yCj2s9n8PhSbP2/23VNuDRHHOmTand3a0Bod
KnL5SQ50ExvdsvUdtmfZxNOL7xraZ8vN+bSB8TReBTKad+tQ9dTRa9amt4UaNyaC9RRpZEgWqUui
ZIDquKrabV+xmYdPua8Ktm5AezrROg3ss89bijs3/Y/uYW/iGkzP10Xi5aDBejYxUVwt9Sf/CR55
zCYRkBxX4g11t5akrLhCNFug5H+1boubqHvq7zW+Idjtfe4v6VbgnDbTuYaYjdvHecANEUoDRunZ
roCybJ34iWo2+GGx8B6at0RdYD+gHb6q/NKm7MZX0kNFyAufly+sOTX0OCOfzAjOtHqdnNUgJvC+
k1a4wWPQZCD0FuV3LO+VvkivoZi65jqpb8DYTGGAgvSczZbsSNLEz4Svj57TPKq/e9diNMp8Avt1
Ac7/RG6TMzawLtDcLkJyxrXFnUtInLm0z0jbXYYnHnLZhUZKXXFiE9hlU2VIVv6CFemWCuz8W6t0
iT12BUhnaVLDe5Jr7I8btcSHeoXh5VJtWCRfwMVGRr1h2/hUbdptex6u3RNMd/9pC96b92w38Cs7
567I214CZ9iIjX6DaRkyOLnw/QrA1to+5TEvhoW5gmq7fH28D1bJCd+25/AAyiNLDWMeBz56vHsL
gmhqk4FRXxDtx/70Cp/Rcn5E9oJCyRIExCI6Ce8/b/LGfMyPzrW33q4YHpJkPpe/026zUwIsrscX
UOzLbP0fVlDF3kTjNUiGKjE6F76HnaBMLl2BbjMbEnHkzR0YT39mJLxrjo3ele6Q9M6Foc0m2ZZM
pDLOIelrJ54qj4YDHRgdfsYyvTtNJr0KMP9ESY198aJvV+Z4z/cBAhXnpLfJt6jPXUo13rFF0oEZ
82fzeHe+Nu+70lfYI7qWsAEYplp5llKiBz8IZqdfFYJsmuxIQziw6PuZb/LuZJI9eFMp9laZODaT
/iQhAtjHHt2B1Z6xN64Gpl2MiSmJVQqcm67EvAlG8/MGfKjQ+XNV/e7CHSd1cztsqV1XOWyrpEJ7
kYSe3Sxx2gBEH2yWzbqDsbpAh3VlDGgCIgscGTEP4Tq1QtacJP+CQ5fQJdqyoeKRe8FimPQWJbkA
HzMimyXVCIi+rkXndi30U+WG+nkLW2Q1NBidOjz/YMky99EU0DzJZPaRI0aT51y4qQEJ1veBpSnd
+9GCI16qYsDkocwcwgXQws+fxKFesDd8sU9eTShRSQSpgSVBYWcMWcKbWAjryLh/4MPO/DmIvHvW
UWXZWLA4RSiTaFOhpYTbHlrrzkGaaBmOvu4Hp96JrvCvorBqz1SKBxEEb4z5rZhWMQPbkbn6UHvd
G7fCMUWY4NgD763kyzs6c5G8jVF5ZHV86GHujVmaLe1YH4LxQit35F2I4cT1YPscC1L5eNDV99bC
deeb+SCJbohUxZ4CtN561wl9/R81BH1/vdtEqSpRLV/YLowfU/e+1wBsRd0/qy4+0tgOxQjqe2tY
zMDhJCadk4yUMtoYTX+ad2dxarKiC89db7qa5OgsYNKvhIlc6PN7OzCS6PP7etcCS9g/ZemLAW/i
fZs+5vGROvL8bD6YBvW9Ecp12BuvSo4bGGdJNkMO0cwbeGDDtT0dWfcfuvb55++u3Y6atszy+do1
lAPuSZRkRybAQ0fe6/oVpBCnSjnyTLFrktteP5L1daAb6HsrkZZ019TXDA6sVgCgR2OF7hum4ecv
80Af1vf6cFX3QaAJjm454YIwEl+A7d98fuxDL3SvAyOZGoJ4vnIPB66Oj2tmBmRfXHOJpPXzU3z8
cKS314vD1A+mTiE0MgU2fMmmvg0I44Xa4efH/3j+l95eP46yfgoAEuc7G+F+oE/+wnAccWp2wA5J
KnRpqIy9nkLrkAuorJ+f9ePFJ/qQX1tpqJDBTWaW79qofc4TaVERl+kmUcAu8qTFgQLh+PNTHRhE
pLfXm+22zfFBTfEOV1Ryqd9PKUbxpXYz3MvFsa20Q29pr2cXUeQWZMLGu0bmLNKzMoLoW7rPsYMy
t4BlcCwP+eMWJ7297q2GyDOkXwPFxWKA60lFX53hXBuxCNbfurA4Ukf5uK9Lb6+vl6mmTBP17a7T
3ei+5MWf+17ubz9/JR93SentdfgwiAMvKKp4ZwYnXXQXd1d6caRHHjr0Xm9nX7/RfFPFOw1iauoM
0IvXZXVkRj3UV/a6e++wojM6nkr6FWZ9hr8N7pwB4HE5gc09Ns4eOIu71+MtGXeIZednz/ZWt6l+
sPcRk53hLwaQJ6+fv4JDvcLd6/ejazTdqDhLDHGsWsUdARWwLBb4ElvtzMfIUR4ZwQ7dz15fT6Im
ISSaMyGzxqdAwRIvs1uvIfBXBGYcuaEDL97d6+UeGcB+kkPZHL2HTj0qVQMjefn8YR069vzzd3Nq
k1qeP0RpCkjiusN7DKU8bKIjj+dAj/5ZvH53cOxwtRSI/HfmDmR+i92PSvO1Xq7N/MgIeKAzu3ud
2WzarusyztA2X6HC4ZY8cumHnstefxizwi3CXsNAMg1wjl9q/LPNkRHoQKtx9npBplV9jPoo2cVi
BQ9Eh9ABWm+2baxKeIPH4o4PPBtnrxuYqhgzd94WyeHXaeJKqtPP28yBGcHZa/XI7MzKjtoEz2VK
c6FU55hU3xHTWpn4+vk5DnwqSWev0UuDmocbR8muD2Kw6nbWjVeGlrXooBmOjJB63hTMSGsvj9eo
Evu1N2Vyy4rlOWlcbWsEXX9kbDz0IPf6iGf5YZvZhdrVw5VmXpD3dKSRHdhCkM58xncdpA5H5ZYq
VbsCpIbHViguCUACi/bF/1bjJyak7Zh86NBN7PWUYjLa0E1LtYsR4JfO16Y+MoIcag3i13to2Tib
QttLdu6kbUxwORVl/4jAA+fYnDq3q9+/LeRP6du7p9Qqs9KKjDO0GukJDRyaa197ayrIszJefd7e
Dt3Ffn8PIir8FnqkGCt6a94mPlIBVA75dCyi/sAL+FkLfncXiZ2PtjGE7ICL9KuqG9TU2uPnF3/g
Adl7PT2MpeZVU6J200t3ZzwXb/43rMGfH/vQZe919kY2ncLvrnbNaFvw8MRDZWpHahCHrnuvjzfg
cv4hAmsRgRGP+dU+CW8+v+xDh97rs4OOJLOMA3oW8R7sDyL+FCbUnim2ib+DBO0r7z98QvOTe/di
nSK126DhCeFEIrysBZ7x+T0cmD7tvS6bleTSQQSkxTQIac6zE/3ay86Lp2Pz0KHj7/Vcr62tzA1o
8+SbGnfs+8+B4xXu6wUKjs9v4dDevL23aO2KPAr1WefXWov0sn4qrrUvTBjyu1wGj+526a+RS39+
rgO3Y+2dyrTrvJGFkexKcmSRR30L7q1Zu7TAZ/D5GQ6tLK29UaLWe5zrhBnushe83ojdlLtQD+LF
ufG/sU7+/CwHetx+PrhX5o5OpILaOSG1R4qheVUduYFDh94fKAq9R/PO9evUalOHSNPYP3LVBxZM
5t44oadyrPD/0Jgm1B2ZhrNfdsUAKbIvV58/mEOn2Bsuct0BDzF1ya6D5oVPHqSHTWH42MfJocPv
DRlpm43k6TIZpym7LOdjtOnDI5WIA6ORuTdEpLpsiJTk0P0NyG4CdarV8JTefv5YDq0iTPnrADSU
kaW5PUIPMhuHu+4axcWcBn3VfK+vuu/185HTzI38g2nYFL+eRpUR+IuEmyDfjeyYcc6OWIAxMzYR
eyqENssjrfRARzb3OvIQ+Z4fIZvcoS2AwWU1wAY3vb+IXopjs9qhnrxvfZjDq01od0yZIfG2BK7g
+GH8WzvVCVv6MP7dY7tQB/rcvv+hbNOa2GUeW9lAmNK2LSPh52/kQIPddz/EujFMfkkVvNNAuRGr
rD3mgLI+P/ihy97rz7LX2snDAX3RQH7TmRZ848vPI//3y/A/wWt+/Y8mU//9f/nzSw5WLQrCZu+P
f7/LU/773/l3/u+/+fU3/r6LXqq8zt+a/X/1yy9x4L9OvHpqnn75A+7ZqBlv2tdq/PJat6r5eQIu
cf6X/69/+V+vP49yNxavf/vjJW8z7GlfXoMoz/74669Of/ztD/zI757ufPy//vLyKeX37gg4w2Ea
1c3T77/2+lQ3f/vDtv+0Xc8Wrq0bumOKeS+2f53/xhJ/mpbuGI4nbPwy0qNbZHnVhH/7wxR/Op5n
2w5ydMqc5nwVdd7OfyWtPw3h6a6HitC0Ef388c+7/+UF/euF/RcSkes8ypqai/ml53N06bjS9KRh
giWjGLc3fXR+IDNlwbsQRVWf9CaEytDwjBk9b236MmyPVM1/bXv/OJ9r6dyZbcC32F/XCrv2Mg/K
6TpNSgorBIxNK1cL/GP73nujwF8ncg3X0yXwSWd/90LEpZtrrnDZYRyANMVlW6tNaUYE2gWQFikk
aYiKbaiHOXgi2zfOVOLJAu07G1FHOtyvvZlrMQ2bXVEer+laPOq96oBpRq4wLaI2iS9Otm5pBHd2
7JIzOU4M7O+a318v+P0L/XWE/XkulxfpYKx1MEftlwgGcBclsDNv3Q6DxnBe6teNBRC36bz0wWiq
8DwLp+haE92xr8W97/p/nJoWq3OHEmqXuTfbxnqYWIbdeTDTjP4C92h4wxxZ7ew+Zy6BmcsuiWvY
4N79rr4Kec4bhYXzrh4sRIJ6Yftw4vP0/vMHsifj+OuyXB3DlJSGLvZ3w40iizvNtLy1lZfFiZuE
zjaTI+7RUYAgAfGC74hQI1kBy9Cge8NK0LJzwrLs1Wj6ZCl9fj2/9TjTcCEhmDwn16Mt7E3tGVmw
vdXM/v1pZBkbJ6WNAjOuUJP2ad+f5kEwqSPn/K3XzeekrxO8RYfX3b0306TpaIuJhKp8IGhYKYw/
dgbJ6vM7+63p2a7UnXmo0x3h0AZ/XU0AE65dLSKJ2wmLSl62RteE4MySNsMGq6Uvg5Ym3mknMqfY
5klKkObn52fNvDeaMah4EBtofp4pHbkvqog1fOMVMaInxaDbkny9BHb3QjpCF+Q11O1TJ1z9+zCx
/V+S5nFvJrpRXXijVxIgURf5E5JI9aqC2eChwtQi3EiP2umERC4DflNUgxzybcoZeGC0UFxlwlZX
fQwDA7KnOd6pINXL+9Ft7BsB9p4UTzMQb2bmDc2VVqetjikW29V9jHe9IEhvKKmculk7WrAixopP
HKdRuGS0MKkrYBzCxdJcdtSNzMoQxRIct3cRUaNr1lqbwKGzrQlgl2gIj4iTKOIRj1D5S9siLikT
uuw3uahDaGtaXkIdr0vLtq9K6ohfZe5EYP6G2ak71GnpPacwFGHhknFDeOeyKjQH+WmYEYiX6wn+
iroGkLgqDAFHEv+eYb6h/TbH264CO7Gd9FrV12FpTG/pWIgctkcavpR6MGgnMrRMnYwwxX6j20eo
e0mya4wFvZJ9j35sxPfedFh9Zn44fY9EU2sYY1ryuBhI0DZXfdE8JqbnNYwaKZ9Qw6DHj/2kDeYq
N/WZ5isciQLImA3LAvKjS+gZKvFFX5RBQ6QXg+EiLWXkneuRrBriUbwY7ZjmAXKJJwHmZ9L02lzV
YFbTje13prYtLKFBDRftuGuc3iT9rybavQgL7FSINy2M4n6htsqRNqtACFQ4LeoGwruUJcGRBAGA
0h/zmtqZn9vdW5V7IdgAhkX7TE+tfHCQiyhARU5SyUchiTfiru0+vA4tPSeUVFUpOUWGHyN1CrtQ
f568yuMjta/y7HYsIt84t5za8Ha5I7zI2fB6hhgEIPbYh5anN2wCq1H4N/W+duGl5owN5MhHJSWH
qSd9wAD1xiDE5oY0rWJNBaszGSXTpl+Wg0+ra8yGDwI3djC65FbPJkubmD5hilqUnCVqgJIDO3Nm
DjDbk4WheVjlhrpD+eC4ouDGp9EDeughhF3nddGEm8lSNtrBWpF4Wg+SqF/Q2jBSKjOO7gxntuaM
Y96vWs+0klVpyQD0aOTZ4HNdO9745UASDfjtBqcZQvmKpKEhUSujUeUloC52t6IsbE8ZSjXuxfRK
YCilMhswT5N6imRtjxtSpav4ZBrArCFqD1ExCSMmUtqGCbmw9WZ8jfnfU+JL/LYsEQzxjeZqNxdj
mGXGeUP4YY4vxiO0YuqdSZFqqurueyQzQQPvnD54HrKARHUrHnwStA1QYZuO2PhHzzEStWYVNGgb
b5jCmFpJYZOpaBY1/uwgJ+Vhkr0+oGCFNjKPYyQ94Lf2iQyTclrpac9O1OAEg9iidwbcZylCIhMn
I9Y4bpvChn4/46Wz0iGkqEa+j260xSm9Vj5PdpklwJogdQA8tzs3chal6onGAq9BVJaKdPfbFETR
pRIt2v6iiAjGUXCLuhX4WR9jEGDGH8o3xWkfseHB9GUaF/kUVt/DOJFyoyaX0BdLNtqblncB5t9q
JJ+lDGKvWdRaFQDgCgxsfH0suwuVsD7A3OCU+nYqCZVdRWlg2TF7xYGFxXuM4JEteWnQKIVVJreZ
HWhPdWq7V4BeCUPRJgOscZLnArR45MXNqsrN6KtrTASG+8KdBzI/KfJbBR4KTWro+0DGJreBTmgY
8Uh2h2rwLkG1vpsIjLAuxCTnSIlG6/wVHBcsM0VUYFGTflGokxoJ3LBxs85rLzrTcoeNRrJvu/AS
WAnrOlPqIeuUGFfpWHV8eQS9s1Gj1F4Zlj0w6X6goZsLhfzhJSyPlyyVKXwYUUNSaaDLjshSrwQQ
l5kyWzMMG815lEHp3FbDBBEfEUItTycnDfMzTAGVxSaQYLhZOFNoJptesyoHa2RGVIpohSZIdyqy
iYCPXIYXsiCLG8pNVnyZJLL4mZfg3FS2h/kiA7PVXth1ae8Kt3dhKJg+CuWK/92ClGjJAwJN30Do
zOI3zSpwh0IzJBrFKSz3nK/7yt3pkelMGnyqsjKAJnSqKc4Hkq6JiouGDtpMAckvbQoMx3U3AmLV
J6TgrWqhYkWMfqiHlQ8pM3ahSnZ9EUkyYrDhLWI74xYTP/ZOs0mHktIgGbrIWW8AUajzSCcZN6zH
K8cpCv189Esremg0VeUXpYk04DKfkhA2ofK0atWjDZlgBxBQn4kr3Db9HIvOOInJLTLShGx42Xsk
eVVN3BGjIkP4ck1qViAm/AEDAk8ziB0XK2XTGt+YKZqOJATPsc+p6RWoNZSumuGs6qOw/SYtYWGx
TzrZUFEZhLtJEiM9BTxaEc7Sl834Mjq1k10ZdoCUvSk0xPKmU+Y92v4204GhGUXUXhWx0v1VT7N9
qArmvWXZywzqvxMpMnOGuL+tqikY75vQyoZdl5S+dp2JqL52oDhhjiwNHAV5qlk7rfIVgcGUb0lL
DtMouPU0LQAGPaXlRZXbJHSLocIYOHWFis8w/wX1iy/6knxlNYT1t6rAIAKr0cz6a7s062vfIe7+
sTUi/yEyNRVvFaTYeuWzsWfhGrLxbcqQLv+Qg8MAVJPoQXTigotjaRjZXxpj4DkPLQDkEz0xAihh
ZP9djZVH6ko9FQHDV+EFFPzLBgqzUY3qW1j4ZMdYRs2Y4vs+9EWLWAxQ4KyJ8Mzark9y9KTjo887
D5LZ6BTeixnF3f2QdJm9rjXPvabni2dYKyEBRlodkshsjz9wvU43XhETVaX5srqNyxAxwxRN5WXs
205xHgzxoF7NLg++NJ49BSR/KNzPfTuHJ+gdExIb1qH2DLKCNV+bOIpVCHduPPZZY6MfjtKmuq2t
UN/Ftou1sdFMNgKMSlQNgK4GUl4oFAmjSiY+Cwo9TG8ivZthCpbDt3kYOA86PHgNNKNLgp0jE4uo
cdOzcFm4elWeWiNz+7obHagVceoBsKwixgKU0hW6XrQBZH84gU6SLvk0mrvqGOp6Yk0ZZkgaJziY
rBs/Utskhlm8CqhEkHUnEBUw1svwq0oy3i7Knv5OayVxafhRkzfDDQyCjMYUk07nTt/i1oZGbDHl
wVJoQpRYvCEuKNBj/d6OnOopz0eJFb0Rxjdwz0QEO+EUPvOpVjS7YGJ11pHi1DvVjWfl8Ki6zE8I
eCsHu3mgPdTuj8REn/io66VoT1k7gupYV34XsFCNoTrFq7Q2Y+vUHnyvJ0jA8axxGykrzJ9YGuWX
WcwOGIY5CbsyNZX0buHJ2eG5JN3CwPo+ejpe3zTz/c3kok1lQFPCqpBIs872mCOzQH+1ROEqyFGO
z6NulC4IK0U2HbZd/12bkgg3d9+291pU9umlx3IVYKuooOSnkri9cBzAClfamNyTlTpIrEiSDBQ5
mspdWqxf87VNCSNcO4ayscaODXEpugFfy/aBt59YcIVL/nla4N7TzAGuc1H5r7rFHhkhm7V3MfIA
PZh/g94uKssBMaRnfrodrSRONkBt4Nq1aSqJ94ksZzVVpvweVLX2yGRjNuA1fQUnKuQzZJkUUffd
MeMO9481I6TdOvLG2RQOiSsNBmYTaWYhvnXlVM2JY491uMry2GnJWyDLLSg1FIdBPqOSPfAEN1mD
7GkzqhhTYy7HjsQfXzErJ0RxGvjRvSZYFXrpvOi0E8jCBb0cVGzDRpPw1MAEFUyEHQlmsx9WlHsX
pu94/jKrLEmoWD61rCuLSAB3KmrnBsZ9UmxHr3EhxjlG8yDHwHFO8n5GCltJ5NhLmdKa8j7qpnXQ
5sZrk2dseOeZTuJKTop5vBUg+0cEjc2knzWaZj5S7ZPm1qcfX4ZN6LxZIuYOgO+OsAFjz7hurWKm
tSUR7WMyC/uidYtk5qUGcXg6In94M+o5Fa8m8JfTBqUXbaQ5iIfGc4aeHButJaxknEMApjRyLqbc
ICGTXJ4UbLonW77ie6O3d1ETgl5PG3fgBSRmLSDF6DWWb5fhoVt3ZlnwzdRMHREqfTgntulo+gdP
wKSckE2a4FsdjVwOTr4xHEOLTgTIUG0d8WGsLwIykh8ohYTuWhssPmJVHtCiyirqzJVPffpJxsZM
9J6ABWyarO0euzgh5zfru+k5G+LOW9FUYa6OYwzloKzF5M74tVBuxkanAiirrK23IhOl+pFadpC9
6Mod1KltVbq1DYECadswtgXBxAGr65PMgs19xfhkd0uLH4BRbZLuL1TKv1XNPliq/qW8fVW8ZrdN
9fra7J6K/x+K2vNe3n//s2z8W1H7fnp+TX4vac+/9I+StiP/pI7m2A5VS30uQlMK+qukbf3pEeRk
6VSadOnptvhXSdv60+IHFIYoWuuG4fBX/yxpO38armF5rg1CTOoUkf6dmvZcZ/rXbpbtuQ4LLp1T
zdVtCnt7FbamJhwglARepX7EF4rWlJtBK/tN4IzJOquFuOPjt71+94Q+qLvONdxfT2pz09TyWfUb
Jrj0X4tfaCo8JzYd0Chtijy+hB0FXayxGTJyIyFNV0FL2SVSBCwtVFgT1Baqwfi3SnDzrduWkDZV
PsMU5CvtX0U/9GWu9HjL2u40AqjmC9xRwSTm7N/0eyqmO4+o3M9v3bB/amB/vXugAo6g+OvqhmXs
V9ujatRGzarzjUagzH1r1Rcj8Sfjlw6XNtAXXw43dtPy7eXblfUjygtqLSWD79IxCGxaJPEwvlTN
0JvfiTISD6ywScCL4kna90OYxUi64UAVK8O2smobWrFQt1Zit+KC1SNJNCXIU1mk2WXnVW20YTrn
Y1Zr7Wuqw5dlnZBF6xv6IFa5sPL+3I+SZqmNrXzIcN8uLbJK2ARQVLp4d2V8mqWeVMt46F3CUv4P
e2eyXDmSJdl/qXUhBQYYpu2bB86kO925gdAnGAbDbAAMX1/neWaJVJZ09xf0IlbhHkG+AWZXr6qe
jCf37Si7nQbumFEdU3nlF9B99e+S3SlFAI4ElB2eV7AuQAnm7HcSuik1nj4o1JkKOIJQydFby6c2
MU/JrN5LOwI/q0bnGUBIemNHj68ogt3ZIvI9siOgCzCs3T+VownCT/UrBRXhayYr55S2twJaV9xo
SPxPiqjwsOnV5THq7N/x9DHsVprKFGhs0fU/GKq/OZVPS4IOvWPS+i7XvoxLqr3BDZnSmf7HCqCf
Q8vf5Gl6TELaAgK/Cn+MNr5kmjrLjoaubbiK+ncbh8HPeGpbul6XyX2ZMvmuo6Lfg/y9LkFrisPs
hEm4z7uF533NrfhkKmaVe2Pq5lFGcKqtnrqj6Bz7e+3acTgTt5QL1TeTgM6atFn1ZBZnKOHFjt4j
5YDBn6YK6MIMq66EIhfK+XH2xwBWgbIjb4oN5bdFWbqLVGyK6JJEZo4eFXpcsh3LElRy29Qc1/0i
SCYCJdDdi5evc/8a8EYtp6qcsh8mcYbpvuuigSO+TrxLiLRJ9DahDXc/8kWLoZZYrHDrMtMIhCsy
uncWqA/bgI2quWYwx94wnZsXVRaa1nwHBYJiBgONr6GOfq88N+mBz+Ra8XMWXn2MVE4gnd6F6MUr
VeifIqos6/MyAbU4lDTW/kyWyHyp1howYaYdYs40AseCnOUUuNCoTcVFvykAyRAuF+GjnGMLMdSX
OXNRrNUa7KQsqQLmczzjQRU9J/mmZpo4pF459tQnoOntrWral3KUbbDzwqL+iHi03ghDbeUAM2sL
cZS5giwTYlY/V00t2rdppKSPmhvL+aurEs4Sq0u4ot1Ev+U26tlFbKfBoZGmiFVYH5axaLK9MPh5
4EeWigS+UyfMTg53S615qOwqGWYEOYr8VnGH8gGeBuO9PfisEqBrhF2zVWN1qzHVVWwutEFCq3XJ
gvB7kWp9jCC/0FTKpERzk/bjdB+7hTfuUfwBofRxKO33wqhwuJunJvmyhKVfvcLrSSqYqF781tXp
TLN46L8mgbsw7tVmqWgt70peY5UH3m6u+7z8zheaMvCs9AKqqvwOxnpuHVVshl7FyUmXfn1PzQt9
6VnhWSikqhjCV9M6Xfiz9FwLzkzbJbpwOvr9XiKz6WviyoG1SMStNotq+LTGrl6FjzgRE1hjz/5E
Mm/VFYoL6i+Gz3rdsPP0wE3YsZ9xzibroajm+eoPtXoJFj0HVPbEUH0kCrc6kOOqf66IbXZXu4y1
vJI5vb7sw80XWwQ929jCM69DXcZ0DiBqu2cEIZi/vJJFfeVL66fwZlHS9iia64tcxpkOoi5gth3r
JWkevEXfOp0Sb750AvLLTnq2/50gcwPChjYJ0ioIpqMjq2DdWR5AP91JmvI45WH7Znsp9K/WC8KH
oJw6+CHV2AOnCv052kcymj69BUzMpS/qkVGO+usOADTsiTLSNz7ATC/VTlQs0ragNvXPyK+S50ZE
w4CYC7x327IFpbM/Wj5BNbXjxtICvnew+gOaYpW1iaLYeQvE6j05tbtAxpMKFEustaIMHyGBEkJL
ATrIohD23Uxd/TQkLXMPG/zLNJRBf+wzSvGfwUkszb1oy3m979O0oU29zVTO3iUHLOaFQ/4Y2bmu
jk4XQbyvLTr6dgj9osTRVkj5UPaUJG0CGkmfyqBqH52xIZLTtC1Ob3YolJUDcShh6C58cHZ0ZfBS
O41HWSzRJBYNY7B0oHN9qNmqcHuI002fPY02pxwbRh8BVX6QD56b2aNXQR7aOHlVXQLtKniU4/BN
NiuMBY0dusk4vyg1H+tv0FEWklzJ2F3DqafULJjy5q3I/JY6ezKhh8YM3vc6SrrPziB/MQSKTuzX
aFj7I5Xo8ctoaAm/sc+eKt+98zzRP9AP3U7vSeEBg/JYNqkDhdnmS0kD8hOqt6F6NRvDJzOnJcRu
pWL3OEut6l0XDq6E1Gux2nuOtRUjsGFflwfWPHCe3i4+U+hF15JlZXroOssiYM4AQB9lufQDPbjp
esvWVb+CipMC2Mqq62PAE4ZCBol78txj5OivblwP6rIADeFfgvme49LblW7lxA+dsMsLylLeX+O4
L9VhnnDVHmQpqcZu5NgcG0vr/LaAs93fN7RSr1TC9XF6TbgFDucBCBn3AimbX2Zxp7u4cOxyMjQP
TLtVdME9J/acgLo30WdbjqqFUb0O0B4qsYLMGPP0NxUirr6avIGECLcCDmXYQ2uF2ZhkM48HMf8u
ABrQSO1S+XuaAO2ZnWe4wG6swhbNwZNVt70iIbYynH/XU6c302Cmn2MUPKpWONfGxP2eLqn4AxmW
hlDxPkp/nwTOeHFb7EO5Z4BPJcz7yMw03AvokKznTmIcBOXeHWuFENHQ3TKKciS6Tk1dSKXa4m6t
hvgzNjdbFmPsH08l6aWcVX3G2itPCEi0go4oVE03txvHGSER1uX4O4w0VcU0AHxxkqr8nmE2AKaG
uHltCcBG28idyju8kOLXqHR3cXy8Bm3ScVLnEEK9pMg/0KvdL0XQvsx97LGfLVlP6pQ7wiymlzWh
PFyY+tC11V3q+x/NTaet9O0b57QsZMtxoOA38U6FpYKvkAO7xXzMjij+l26Y3JPJsmhnQ5fr/jTa
k3LH/BqNotg7oaO3UeIU+5xG94cq1o9cg5rdeKN+STd+6ceSG8AwiyOo323sJfcdIgC80/ISiPpY
qqw9WPAou7iqT0ajkMvgKg0sHyPnb7EvYUrl8wh6nUZAQjT5Ruqh2PtLn9yzMzIHFiXTicfDH5M0
5RE16GOASTRmRXpyo+Sr2+lkE9piv4ipeSxTAvNY2y/8mfRiAVzQXF1+azKezjiNvGNpCTQH7KDU
cBgS/cwFmU5Cx31O6XZh1RGcMj1QaRFCSqLFubiwCMT6OrKIz1ok/MASyOeH2AKtDS9pQ6FsroET
CWKvamyce95BGMShKF7U6pMK7rxA8bia6eQg9omDY4akWVFJ5GBtgsUq0Nra9omL+wK2fpr1Vnij
4e7nBJ+jUPPV6+rwjexS+AltXD0gkn8E6xQ8+aoaEWbcdN82UXUBDPbk+TDehyB9EwFQ93SiL5Hp
buva6FuEcNv3AEaZgsbPVsj6HOjwqDSp9SZogovvRGyxZlovpnI9dqoCWqK+eyYUu7mAYN17R2d0
boSV9ttYYwMGyJWAS1rbY9uXPnCJ8X5dirNQS84uSQEAAK6E7RbCA7lDTFzlfeL+itmLDAKzrHbU
qRXmre1DDjr+W5eBzrRtJPVDGNKlOcTinZuLdTYV2ad9rZfw29hHX4sZ+tYCZyqgxfcIs2zZG6re
OYYyWoX5mNvxSjqUdk4PTolfaf9Fat1cvVg+2zV6YacPgW71wodwruMfwcyeZAafB5epu/IZNW9h
X95hgrlr67S+U3R+27m4r31JJX7ZsrLEX7xhJUBt5ViG54Dyp71PuWIFPMSQ9oNIOB/cRNxItSV9
hHSXzBeZ9Ecp5Yvj2WOZT/VpgIlDGztCobVafYvnCbaGTymk3ybVN1tH3gOAwKrd07QlH5QyKXCg
HoaDDsVzdSO0Oyk4UQNBBhNOTq2xGOqjs1r/V+qDKNQ5dyk2FvGdqdkIOolbHlJaP6tJU1OYtO0F
B8alcQs+oX5qnlsYG5dZrW9uAgHcxXXxfREo62GPBNBGDT7qKRoPrGIvklYqijWc/FKXnn9qkQX3
ES6KbTOndJ03VunPtXVfbTfLN+Nz3M0x4kHK05+O+fCtj0T2MhW4aHVZcen1omqXuiPYID9vdrZM
vxZef+2w6h+sLuBkNvUMKSxkGYgQN4bfMy9M71ce4FefRo4SbHEFsCbJ77Xp8wPq/nHmrdm6cwO+
TvnuPgrNrhFQUErl9BzKLM5XvxaPuJx41DdjQb2Wkx7zpGRzZmTOykxQtiEgklyEZZu+odBr+oyS
bHwushZQbE58kPMy3UiKP6/SFt0BsvSVgTPfBXZx3tK1qEtgZnXwI4qW5yQfk0+8CqtiuKT1u3iY
VRt3N3gMDfemM2cRupeGLw8XctrAlsR1t2xFgveIt/me6jBoatFY0yvYGhqWohgkq5/pg7COOYL1
hkUTZONbXVS0zlGeiLfgVmNaSowO3AbWNS1fehMCmtHQBJouZiGHbLGZUA4efX8KT9pFrrUBI4GG
0XFVimVkt4DlNVwfPBZqwAtSgANqnO/8hh1I2eUDALvwp0HghLhEi/YoKR31j2tbHBZw1NRlT32y
T5O1vdCC7l2qmo/rQK8/hoC60wtigo/0PE8YrF5VMC1DS8EuwvsTHXexP0ALSRX778XF//CSj1OW
QAvFfyBpyw15OtyqUPsQuEg/eCztqfmjsXKTd8EA8ztluZRtZzxkAI7WNOf6vJ8rT93MPNSx/4iT
1EzgAZwqkNluWUbwvdJZwzY+uD4CIof5AKTDPxRjhpz/U8wiS57k0H0Z5xrQbe7lAbJwsfKn4vvZ
dQ22TTeYesMqDkP0pqoScnXMSXkzRd9YwXm6/yxNUQf1aWmjIRxvFYR9zAUp7+sc3AUGKH85rmsg
cE5Moa9jED6GPcOKsj0QkLmw7Rv8AgDNOrn00jAlLr5zUH832QX7zvDQiKr5yIaWjq1OepiYWAVs
4qqPDyysIC3T3b0dZDZs27Q/Jtr7yaE7bhPsGK99RyoaZJ8v9jJ3QMXKZUZv1/CWk+ZP007tgT4S
OuOj7gsbjP0asxubw+axJ81cdPTiFHQ6wuRgDTOtBS11DeydjmfABr+i/x0PTL/vFj6aHRtgzBud
OfVY39kSikncytXm2zTmftPBoC98FftDplj257527unLZGY0bGqbmeAgXXHxZmxcXE1z4HS7ZAyv
tObkWLo6l+8THlWgY5wkYzg+52bw+XWGpX2P16IB5zX2mQ9uGnpN2nbMTotwisektuV34aQFLL+w
PHQyarp931EhQ1EY/oSd6wk+rxn2lGrnoFhSeZZJFAnbKebflW3EskFw5C4hkhaviUrUMci9bNq1
NvLfVY4raodFRF083todyzfaSYCiMkDP1ReXxdMmV/1y1w1zSK+ffVgGWZ5H0//uQAAXcJe3QT8d
pMYYxKphrxbbnf16gNqM3QrbUrM+y3VOT83QZ4912o9fHOVunb7irlGt6qEUTB0brqt/BJa7cjPM
3nDXj5O4cxxqXXOsMI5Igt3AY+gAUvx+jrVz6IW/64VbXypVVcdk4mpLFIiGx9zcwLB0g0cvbjAH
7OxIMGT0Ir12/hJ+sqKH0h0CsR8meJZyzsSxDh1zGXLvvfWT9izgW7I/tl9CaNFQ6UNaNFeQgW7R
PfvzwDFvVv/OXac/7GdgZY5Zcx4jcPU0fQ5nKe2pqMXy3MyASHO+6o8q78JzXibesaWpCr9h04TL
KfJ9594M8Ft3M0LGUzpHI05DPhXvSDTpHgNud3J0rbdKutHOwSnBYjBK37grFmfI8nzoPad56ibv
JZTQUitR6ucm8SIuPOlygWQm8As2OayFULc7Jwv1IffzbBvBCsOJdnPrOIC0MhROFd2HQOxz7tpr
evFolj5WEvbFXt6oQzfo611WDg5tiAV9hFCLzNYdCn6/qe9hNzXziM1j+u4GUft1LfkrQZHQchP9
NQ8FMylrh8ZNbbgP98nUveIB7TezpVAtyRUVd0qIfsPzgL5O1ulHqYjoFLMQBw3IpQ27Q5+M4w/j
SruZEWtPhWkYDhy97oIlnVmeyu5XwYgBASWjG9sN1HGkBPZBCjAnZkyrg5OsPPxLa96Z2G+GKPVP
e5T965USFFy6JxwleKjyhfpyPITtPo3aAbD4zdfKz/+GtrHsAyb8jzFElNwG2fI1qEvavEoDws7p
Klq6loWzUKlu74wg3QRK9DSL/pLiJkm3CZ6rr9atV17dCIJQBWWO7mV5BDIPMjWlKn8kN/BlHBh+
KcESv7y1/5MNXJJRi+sAqLieXvHYvFg367d0rNqdpff0Pm1W0BWjc3P4cJWoZ2ifmc0OufSrfVHI
bywcIG+sXbjpLZd8gSzAPY4TOM5hYHbN5N3pYVxP6QLj2KtHnDpr3Zx7LP8HjUHzccn8cOPHoD8R
6pKv9uZsi/rgt1nS+snPIftFoeAawl37Z4uT51D5Tv8wVQv8TXegs74GcIE3KDt5bEOe53T8hhIF
AMvBn8itLoizi7xR/VxW/ru07pEe+voloKX4TCgI052gvRv784zPlLEnZfBp+XrX8di9jIA56XaJ
6v2SQ6IdSo0Dah2/a69fIETG6g6NNN5VrfLPrOzbJ9eksNu6BHQopPTy4GiMZzaCER5QmLyZy6hl
MW96/0foBc5R9yJTm6bxKSUn5TD8Qopaf5ZlEF7wxXF4a44FYbEVD2oAfRWGziOpiOnsVA7NM8hX
kC7mUb0hA9QHj03DdlUtLf69udNC6ys6IxZRLU84DuOHXM33Pf7sbQwfN1KOPY/dsDwVaa5OtU2z
9/iv37Fv4kptya6DsVxIEzzj16q5kFY8ThsLA2rphrPmOdot3iuydb0F+faFjqvooGpendlbHqxx
zak03bGva3YQMnjGJsknWgUrnAIkqOFeUYz/o/PIOuCBExhf8GYO5SGMkuLAX3c/UBCwbNq/9k0u
Ie0JjT86d27q9Fsn0e3WcluHQoMifAmbos7OwV8jKITm3Yq3BvmzzX5xsbCfJkg4s9zblikJPA1N
LNyDoXyfCs0kTlFUVA2w3b2QavuivWv8oNrHgcR4MgRchK3fIEn+NaNCQnCyQ5QojK8iYsTxOrGl
D5eQs+f+8LK8PlAYGf22vh44i5tlh6hZP+Cy9t5SHLOXyKRMT4WfF5i+nOA5HUBuljWE8Q6lbbNM
U8MVjrsA8bipP5cxX8ygVTfPcmFf69Zr+dis4rkJlnE/RA4HcN7QxItRpuKHlGPxIp0lrnZZPjO1
jsV4ov4Rz00ys9JaBCpp5crmaXGq5l1wvm081OSb95oSo9wof3/r+d2PgpwRErN6Q38xBxqch+3s
+Ok1t4xgA/bGd2jY0T0LpeRiK897sbUbvNwUo2f0neDiFUN3sX+txMAiDJR6PyFMksjniVPtjZJf
DM+absoT19UW9hPrD0idy4uXeB9DWJffCezgT57/epVFfHtZdG/Fx/rXyKzymmOFn4hhZQzsxzj1
67so45AUSwsgTq+9/mnDnN3bFMd8PhhPYwzrqG+Df2LGjlGom1xejJ85d6Ktuksh5HRXFmBT06Uy
lBDW7g6X943ESYPm22ii5pgUQHBwAvH9QZLZZnrGg1nSgI48/E+jtg5xrnxieKEBJN46jsWAVf81
dONeQmOCAoC3jW+9L9sRvbMx6zH/awh3/5rDNWpguu0Zlf+YZWS42XKbRnuL3Xi8Lm4sp4P229Ju
utVzxJWiM6CGgL2gR/y1nrNPC4EuZLmu90b07as1w3qqEoNDFZP/Iev9qDiECCkPdob97bckJDac
vzyZFr/zHrsSG/vcR9MujBv/kCy99xB5hus/Zhok9r9eeODC6uvs9CwG2L14+IYL0e8qN5oukLyO
Y9o47n5sl/F3XN889dhkkXWpXnzrS49rbHHT1j1MdLN0j0nTvU5uPm6qkAyCVQ/FDT80JS+tYW2J
qXSn1vot76OPpP9ciYDdj3N3iglNQHbiE74bF3nl2bhF2S4vI8XHwTKxUlhRgNnzHmP0UJS94jJH
abjJqvTOFmyfwyxg5jVXfuFNgHVsFxKH6r3OHgrXNodwncetaSCkgTDcRI3cJEX9FDg1OwxgB3ZU
D1nbHMwCbmQxi3+ajPeyQLPAdgP/jCQnWLkeOMhQfNcJ/aplyFGRB6BIMCUKtIpTjOafaQV2tDUH
fK/8e/5JWmRuVslnDzuYdEj6KhJws9PdMi3pvPfJR71GTIH7Qi2PrkOtQgzJAwojBLkSr+vcPuSu
eZjSCHCJGf4ktJSvTBIQBVXxjC9q20/m7AXFfTUF8e7WPznHatu1S3nqrRs9gfi+ispMu9Rr8VBV
P/w4fgysh0IZPsBD6+ibj/74BcYFc8Pbl3jCn7V171u9/Kyyft62PEkRSUJA39FRt8BluhjPbozz
n3pNcWO/QFRLayZebPv5Nb/FTJjcMQ5VKsIbZ9R9liiIbp3PCqOe252fdtVBI/tlKz5ozeNtO2Y+
xXVI76VzX9bFs/ZRX/qeG2zKPnqTc6HfZpmrt14DvU7r4Z3X52QnhZvTf/cT1aqtlF107XmEHLnx
pZwpbJ+KZcnv47mf3/ki0KIualJFw8QndJUL+40xnBdIWcGtOUYsfBWrOOOrbP1H5lcywYW0bH2Q
acm6tH9zL1Ep3AfJxQbNV4A/102Bm6ImniBM+um02tvf9IkNK+4PI43/5/b82hpXlz9TNjD9pWxJ
bvCrcw97UgXe5/uUxdiCsDiHQFrkzGA3d14oH6PKQhMkGaxeCU8llsudCTW5pYSH12Womzy7Y0eU
620WTO4fw/N085+jdpc8pkrgpEgGVd89r54OadCN7bf/txPF+/dwHf6XOAnQFAOUT3Zv7v9u6iNM
l/SNq7KTPybquZLV+DKLjuHJZZxYdktcuxE8+IlXPDcGDbrDAUAb4pik32vT4Aj3a+kAUa4qqAQy
COYXnIot8ZQZHWNDdBRmZ09NabGfMFeCfUzq3OBEWLo7H67599pKdCXjT7hD6M4W+5Z3/18Rwv9v
TPsPLyAC/X83pn3Nf4/1p/63fPbtb/zTlSbchDx1FLuJlARq/0fQWrjePwilxjeHme/FwiMA+a+g
tef/g0o/Rjf8Zy4NAbfqq3+50uJ/BKFHSJMkYUREO6Hf578tc/8yhP0z+/5/Tlp7WNz+zSMWMe2E
AZxigTcuYMn5v9EskdFqSIk3nFpg6gtMJRTg9UvT+kV7P8A+nR/NgsHp69wOi/+gOyhhkp1JqQjh
LCjDvdiEYxaBMOXZklxR4PtfbSxX/TytgFEvKctt+xFhlXUeknjuIlDwfUH5c+JlYw1o1k+EoH62
an64eQFis7P54pKPYsLZ1YHb4qlp+0Xv3WJNs0sc1+1TnE6amMfgzEfEn14QRauWHx0m1NcghFeA
OX5y5j8mx9W3J3KkEREjNMTHcSQGTqQplCn6Lb/qN9G00fSl9WnLJEIDGJvSfgwQ8QXlmoYsIgmO
pO9NWD28uRRJt+c+kQRC+Op2Xzv8s8Gp8fM15II1pS1plWgoz0qFDWzWaVavLHDr9DxhMc+P0ezF
aPPxLbCBhMrmtUgn1rM8A3kEHVNW58sPI7IIc7vuVrzhC4tCUoCkwPckz6RzWBpQUXLy5hhNx4+n
YzT2brN3MaIGW1svbrVNsxIM/WzdVb5MXtiK/aDm6F3WngJIT8MmiLJKWnR54Tp2C+F0anda9Srb
GjXe1OpC9jAZ6xgUWE3ijjE8nRNe5In0IfJSr9TdWOgIjYUS92zb4Jbl7t5YB5pK0U9Oc9FhZXBn
NdFs9k0cweVocRNDOsvTgPmjcoTdxpoKl03MiHIbBcdmfHeatcUqjhB9XgpKZ1HTvZY4W8vu7Vj4
VgztNgXD+asZhFschCiTdOdFhAs4qhpoyOgG83Je+TPpHvXWagJBOE62U51J+HxJ1s1bWETqM5sm
e5sPvPVzUVrCh2zLQH1tlj7HebEu6itc9Sgma0T09eCG6aqvygb9XTfJMvg+wHj5IXg+l2cO4Jtb
XOlCfUhuonxaSSZSzySGIgeilprm0C9h86oGZWi3Stql/tXJTAy/i7rRzZlBJ1sPwmEhf6mx+chL
3AHs3qoo4I6oqJbdeL10C4zm0hn3CQ+Hn0G1Ntx4O7FEAacAxmaIOq6cv8pZpvGV6CL7fDdJ1s/U
n1YSe16nxJGrdOpf/Rot/DDaCcNKXslc3AE6nu0j+pNrN7ZnKHrSfqCEewhJclpnh7Niap6JTmEx
VIlGKfVySd4CO7VYT75H+MLdSFJea7AJsS0k8aaJsoLGAtWo8BZ1Qsy/81EjUVXC6bZnqCbldPj1
K928YT6hvGkz8CMRcM7jUWi6keWiL3XPpFV2zRC/pTLIuIyIfOVJUC7ZYPArBJ7Y+ZWj2m3dWWTY
mxuouWI1i1/Lwhhva8sOdJte2wZb00Ja+RW5XX7Wa4XlYhxW9BF/dE3wiufPrb9aDG/3oEqC9axX
p53PU762pyRKSWJXKwLj0bhOxRydEi6g7HPKYx+x0AT9L5YF4DHDxbqEtsMZ1ybrDp3BEDaj2K3l
qNO7pdcZTEMZlvrC/QlvO49cUpGFH+hoCxwKX5JfAWI/pICMbya2qShu1neLbwULEHgVt+qTY7E2
TvhmutD2m9VMo2aHsfjVLqb/522d0hhksmy0vHi+ruZdFreWSKY7S8gfXdHDW4wtcMeQJnNQiZ5q
yhMbNv93hzzIULc24zV13Za4kl7pEM7zdByOie+y7I9IsLKtczSzAXEM+msA7I3rYapsoq5hJVin
ZQGYub0jVv9ThR1vkewTW1HVhEtx23hJ+wH/WYE2rdf6M+lrS9yT6GjxbHHMUsJrqfMksBCNXyoc
FNBIyLCLKL0PEktak5y/2rgz7XxxAV639JIvmu4yFnYZ9RIQc4jxkhQdpxej2nOGG/FSss0M546F
Qr8OuIeafYyycOi7eg9U8qtwjXMXOylSuwYTN4W/BILfoxfUNA0p2HQx9ppv3RKVSMew7mXAHlCV
ZDeCgNpXWi+/Fg7QqmJlatqndX1j0KCK/SkohttxP/+w9frNj8dTFOAN2+R4JF8LVh1ggmfLbr+p
9silmygIn/O6/s4SBktYQR0bVgDwiI7/i9hT+Cdzo3vLYJlVobmTZkxIG1rSzF03bRwIiunCG+ws
+Tfum+xMcQpuSUFnxzoKXqMOjmVNHFtO/nEp43RTJsN7F04PWWT2KOXhLiKx4wTpcmK15+0VqJGt
ibMdB3l5oUXjOHA5OBHDZbNb++7GuVkr+pglcjY/eXlUgYU0d1gZGA3Xsf5jmpo/IPsj6Ldwr8j9
fzSNk//WHeOiw8diu9Jkm1vvJ+moKzlY72ky3SB2AznmTa/RAv3Unh3dBqAfg/06kkYRJkt3STyg
iaWcGp0atlWgr4I8+y5gfcCk69dbw43/vLKkv2ax67RIoEvLcmnAfuFZeR0oE6hYVwysfbqAsFLN
m+2S1Z06uQPmd0E9JLEWrtORdPIF09OOfCHei9Ee/WVw7pdoLU6TBbM88X/DdXlt8N+ftXHWl65A
5Zr6dEBJb/ZLQSTKsC7YDIMEIr8uX1vt4Mny3RW3yQ0rSdvyOU4ZAwpuXCyqpgyvb1/+SYM+38c8
8IktzN/lHDV3WToFXwDDpudWYC2Yylu6j5D173Aiu4UBbmm/4X6tf4U15SVI5PG0d1bvNRHreJxc
hmCJO+GdFzj/MZAK3eESYBlaey/BzDa/0jNXhai/agfXFV90DmQ6JAntsoZa0IqXbCwvdTZeya4H
m2zKyrPbKjiOKKOf6dzA4Qz4oQDsdK7/Gzk/2LqNqHFudNV1lbhqg6YvrqwYyJDF0NGDWB0acgNb
/Cn5AYkPI/A6/MaEQQ2CYNvJYyhhBWkH7Ksp/iRKOzrWu4iRwbLJbH7v9v733JC7xJ3nIVKI6Cw7
nmi44r3luSOQwMcxX3AgqfVsMazggSKvvMefJXlPmH6HdP0ckyT6qLCSOUsPBj32OIiipUUcxAPC
9uNrPEkqUIofbGXICKURA3G/PA7KbS6mT86LojcCPaTZzSUo1EA9UobQ7rKOdgWkkeQL2cj8hN1v
AEtKkhoBLuHwC/9MVUiI1Ffd85KFGTuC7jFhLb+PK7RvX9o7vsqIH0gmcf+9joXZuMhPAP5Yzwbc
DTYZ+Ijt4ix/2ji48Cy8cDrD1c0bsxsknsgouKxQXafVT09ZQ547bagrSPtLJqeHIA/7D4K78hcC
3efs2vW4YLSIK/+UhPm6wwK8b6gB+WjpR9pQ4YL1KaSBwFskBdQVPmgnSqGXTaLjByy9bYwxjedF
el5hcR/orB62XI3p3C9LLMZeAvTK9+9rKgy2ZQzrs6r/i70z2bEbydL0qyR63cw2Go3Tlryjz5Nc
Lt8QcrmcNM6kcX76+q4yEl2V6EKhFo3e9EYIhCLceXlJO+f85x9YIlfi59BZL1aTWmdn7H6OVRq8
SVVO1yrfHoqyd27c1H00K3Fcgu7UD2vvNPscsjL3zVE4RMa2Ybju7bQNzK0iffFmHP17vCI0bscV
zAHhje5jAyqNbkEralBrdr7fVbzSOurwEHxJG+g6cS1MumOCv2+3JT16QBEnqkCxG7rkZLftgeGZ
aEx4ON8rB04Awui4Kqb+JQWV+RRJOe4KILhr04UTXHc+5o9kcFlEmB9zaa4x2Wy593q5Eipx9kky
LfutRLFZySkoCIjN5pPFEgiinZLpd1Mk36inT7pnVTdsSDzpMr2FFq9DoHthn1lu0QOdmbKJHVhe
O4rkuTHVG+dTcLW21UhgzvLVuOJkj1BXE0iqz2tqOS/sN8lm11A2o0BLbzuMItjli+m+NYgNWHzl
wb2TL+Ft4GThT2TZ4X3KhpwUV88yUHLxt9pP4OgPixLW3cQqYBeG4gGWUs+ppsQjRMQ3lVdBxEfb
e7C3DjKg35NsDU5rIiGv9ME1Ld4HKi5M8SDly1OaOxBrt/vOSl4KUoXDvnxOdZh8B6yd52NIpNwv
ji84ulZ38HKoF2uicJnoOXdu6WJKFglkrC2W/VrolP6G1vkFX6Dki7MAdcZcit9rOz1PiT7Mq2Sx
mpqc13BETnGYAES73P6sJ+fkOcO7X/nOj0BwqhZq9LF5GKebNhM8UXXWdfeVEjYdR7DuC72AfCJl
fO826KZsN0OWpkF2Tpcg/TWslojhTaencZt/Jamqrrvkgkw59IzvI/yenVDDM6Y+pNQhFGErUj+t
XvuYQ6BjkoLnQrZE5OKvMANK4p+Ba4VvXupuuHHS6T6HlUgf1ppv2nblfWH71q5JnecKGlY0monQ
eso0H04ci1C/hJ5N19HaAat+ke9NXqNSbwrf844FnghHURJjPYLdbmRh21p2R6+DX5Z2l1d9GT6G
Qr/AbrX27DPIJacfDvwg+91PHmt+UyMIvUBwq1eskH11svxaVtffZ8Uqme8TojHlrMuPwtjtG1Jg
prJKkDBQzR/pmBPiJ/HKiiFzlscpYZVakljDAIdfB2Vuye/HYaCWTMkcaW9obgfFBmIww4+FVuio
fedt3uqDHr0Jhq4vUEbYGeaReLRI+z2sinbXBeBn5DKwNsS5Q5Q/8PTk1wfRlOSP6G0fdI37GuDj
m1tOqOJE7Lr1Lu+rF29ATcO+NIyaheHWJ7egg5t8tQ4c/OVa1EfciJYrbS8EwzJJP8/d5Ay060EP
Kp6SOeUh/iKlZmZeK+ZujtpwuxYwxVmQLmHclPV96pJW5dlnt+zcYVcv5oxcv2MDGnxMtameWahw
2YVCej+YaxvbiM0vvrNN2sPlfEXJ82WYbyOWyPAuUnHluSneqwXeBVVu1/Fi4D/4dgiAyJXlM3uo
va/9iSBb3mdEKo1Zb1n9nC90rB+VWeAVAkG7yfAgGs52nLZPCtbfk2Vctm7YV1zixjN9tLKAvEUE
Q3E3ZNtXgoPPga/vihA2Ly46HCS0XLECd1ineKwrbow7V2+qGo7VMHOkSud+9awT+kS2YYYIJ27i
YQ1rgPbLJNjZWBbFnhbLLXul7K7rgRrc2j6lfR03avph9NZfOWUu3Khsp6tO982uDb3W39mLh8YZ
5dMvp0ivxiz7pQXd25RSl/ylJ93ZQxR6nbRw+RE/R9q3kxhfHBoJHMl2wifftDCre18MXfsrtAoI
S4OefzYo4K5VgMxI8V0T9J6yzo6B16oD2t8MQofnjtfVSiWm0t+tmengtAclvIE+LI7AW/m5Wsx8
rlVmWO+jQlKIkFFUMPbDNSquu1E2v6RqbnJvZbRH2LlDN07MZTrsEmCruyplatILGHCObdxHwqYW
zGv03jStKrwUf75a4KXdoAm47fO+fPc4diAy1Xcp3CkWL5b4NfLcnjiDXqe0NL+lWpM9evgxDi2C
envjLW+lsxJavKDiDlzzihiBMX8llifvYVEOIdb4oIDHboUC7GXCf5SaxsnDu2mHJLy6ATskSHfm
j1LCChM+ezs0cu+86G9lm361efMjofThJgtd8KXuC44poQ4s/p583a5XjLaciOmHz7b1YantYj+I
6kzuLJPpJSjL0nHVJ1+6Yh1gDy0+Qmm53c8E1aIx8dMbWJsr2aRFusEIgM2KYku9gOSFu8kkNypX
2YEt3hhbLpyRTvWQ+rz2W4+W54hpR7gjJiZ9xsQEeL5ziiVj9SPdaJKJtcO3FMcokTXG39Vso0kg
d2V6PQ9yIzWuab47/SQfGlCOPUSgGxuA6CbINnPlsjjdwz3tiR8vmwNeTP3d4g7yblU9diasDtlo
I5bQhNEs/epfpb7/exRlfhg7JjQ5FayUcY9Nk/WxDFBgYmIb7OYeRlkP1wGPIr5iVOl4P4QKvSjA
NBL33Np4vFdacDMZjFbbNFXnBar3U4aj75PM/ESx0nPY1hRri7bNsfJDu7YoTLbSW4YT62/CNFd9
Um0+YLEtQR+pnbI51wFM0aXIiNtOSfY7qDTYwVdf80OeJsF7kTTdKfURWSyw3uHrFSL2g/z76s2/
8DQUL7WaC0ME30LmHuIyd+9VRX7nyu09K6ynuljVW1UQ70WD+M2TnbVnl6gf0iFhWsK7JvHQHOEi
oLCDeB9STIbG3jORLHCncLAumPzxrOaepptXA2tPd95Lms8E4jx0NlTIXhSO3ZdDA3FvFcV4R0+r
Hqw661+CtvqtIR0CjfkL+bDYVJw7XW93zWy7dUy+DxPN5p0DI8enZpjbGNF/AOSDCUUbul9DU55y
A627XuoPb1JPREiUd5gC3DV9tpwZ0lJ8GFwOuaVxf6dq3k4mLQvkJ+JaY/IDxuwcyo11KEPaOeDb
7Jo63eOpmr+Mfl73EVqtTO0m378a6sIN4i1c9IPvsWaLHAibJ8estRu5nRo/fc8kMmb48bB+ATbw
JI/k2R/z4nEKFmxDEGawTtZ2uMRNbuVztK1N9UASEGJkPdbyS6NN/kGxKB2EdB2LwKCazm5NBDpF
Gv6p35TIeGyNoLtz97htQdCWUu+gHBXZboUmzmvllGlz6hubo6RLeBeiwjCKxNJlhHDarNzVaDuX
uEJYHVA65/ZxUaTrZjUIatGgXtFCgfYOZWvt+0VTmIq2ojNNchKIoUTLSDX9hBoJ4lpU+Gvl7u1u
9F4qmWPdlHkr8pZG62mOpsKF/5pCJl8O5ZinD9NgXrFO6a61Y/0KqsVFeKAKK556i0eajsp6YMem
VJy1i/OcVql4xbxv/C1tW0+RTAyZxyqbYL03xu3fZCtqyFglhkM4k22X7t3mKeXQy1+KxvWuCwaI
i850e/TsQG9sVzNapBTrmCc/kcmbJ9Y7Syp86TzdIkRDKsVehZrUhHnAAjqscY/mjN3XIG5NZGZT
TjsjM3Em7pJWUvjmDlvbXZ2I9m2SwapZbgsQMF2mRb0Du8dVfl3ypyIZwbKmbjpglnKtYHq9M26E
p6YT1R2hJHcB1WMfTq287hueRFGIl6oLbodSX1swz3gSKxynuyc4lWbPG44Splbq27bWK39Uw8ki
YIttNfpyl/THFjQ59UbrMxfN99w1mKBagK/0z78urRLsAjYLmGZ1C0oUXxp2mVOR2lGB6hlK+oZa
Z11Uts8YfU6F4xUd+uH2JBf4EBKUhmibJrjpHMidF2sDApJwpdnXYXi2Zou+IkiD8LsOwx/9kl51
bd+dLqpO3gjC87JSYtc2ggjiAAZdFr+rEIgLIxs6AxsiCqwcDCCLu60ye1x3rmTtTDs021lsBoSg
aqD/zMP11kvYfyTts0H3e0Et6wPa1/6EmOA5W8SbMmCkE/HzxGeD3uyQQT5CrXnp8qJ/UrbUPzKf
4PnG20pciYmWCNsi4S7XSfpgCWwbYPfV/UsybD6UrS1EFdoha4ZEkm/Wk5pcHPrKOTs7/Tw8qr5Y
mAdKb+L5aldsl/ApODgQE3C6L87QDYt9T6p6hKR3DSIfucipC1qTHFe7BE3G+nD+LISH1gl+LQJL
qJkTEAA8vxqgppZFBHPO8fecP2aCFuQG73JNzHcrHwzOlXoNbtU0XBZJKVpnCz6OH83C1QcgP36J
34cHNl25iHErwPoT40b8WttS7txsmxnpZX1NIlkN9udJPoMLxFtDNedYjr2hTqeDSxZPgm1MfWwD
f0AKGdjvI5pWGS2sx14zR8m3FuftWzlRSncC+PVkBswSo6FGCAefW38zBMsGcW4W8dM186/RyvNo
DHsKHLCaxShYmWr4wJ6RyuPNjtqOlL5giB2auvsgJwJp3yHh369toGO4YNhHLU5uimiae/uhLEyS
neWw5bHRdOY6aM7cOfPYi3n5ntuhSulrjUYX1spD3rf0jB26lmtPhgCljuXWH3C0xgeuUs8AsRz1
Ue1jaIPBTYHJqw+DyFabEwMD7kbpzderAeSEYZY5kPbDEOJELrNdpjc0tE6fbyePn0Uscr7p/dJl
H8xxV6NXXMwRDFzCgklh3Feg31A4cPPEfaCud5YU2FIMmTyhMmjuZ1chCytBkuIM2zoRTetkvSV2
UtyuAy4JS+77t2GxdAdaQvl7pBxf83jEuHbZN20wBsGFSHU39COcSDGPL76FZ2dgBxiE2AXooF7h
8y/KfANQrkrqqhTXHMDxJmCmkrCS4Cq6sdLcBn94tqwu+UxFAXl96Evr8jrjS4p/reDn4TO/WtfW
aKNEo48MPgSkzOTKc7zEqnA0aod2b9XlZGI4FsV2NS3z9NAvhnVViB1qJPJy2etibh4VaMZHVvTn
NKi4y2BfkZtN7lOa1O5t5ukz/nj+o/HDOS5nWBkhqyJyYYyNQ2HXuFzLYgmFRtrdZxhTxP3qrp81
ZmHugRSc5SZn+47hc5XNcYZbxbeyrooPvKn6EFe/ZoAf4n4rgYq4T82zQIV8NQ7bMfH9CwmwpRbA
srVYXk2OeQpcLBAEC+k7EHMcASTZKFb+HRmkOKwKuW4k2p44It7xfbay/Qx97E99moM9A/QbXOMQ
sZoznYtsZu0hKr23ywqPk3bCEdrqelLimjr4VrTzU1GvEkZ3r++KWtzkudi5uKXsPeOeAxsOwLQ8
FJbRQKxp8JAs5nvg5+K2YC8dm1p9ClZ0UWVW//fcyB/BUg8UpP5nuM4vOBi/2W7e7EnIYtQyDYiv
VdkQy5UKKWidOqJBEVE78q4IStW+ZPzdt6WLXcacW4Ah7sWXMsQxg5P/GRWytd+6YmPSKQYi623x
w1bMVJhCvDYVsP82bPIOxky26zuj+ghDV1rk1R46dIxA3zBWV2W1+35rLoabVaAB+vLuHrOXH7mp
3TMEjwmaK0pGMOB29AV8U2pQDPYL+tcsNkDhkAtDU+I536ytvm4cc92kaKmxrcHYBbzXPDEYsvac
69H5NvZo6YGgvkjJNM4tPD7AaksIi5/s5Pl700n2txOU5TzAS7vfFO12niTe1dCt7P95xU62lda4
2iU2a/XGcYCMBhfC8GxvPiyyplgujnegeD5vG90lHUbfz8+5LQLWXgOUAeyDn2VfMSFmIw9aUoNK
sb0cXu3AyhHMmNrhM7TN2bJGeHOECsm5HykstDYUE+dtUCHD7AroEbj+SmtkvfW2Hb5mqcXZJcC8
PMS8WMw4uTXH6wqA2XvuvkjRrnGUpWyRMIaON7wyLwqgCEvI/AHQo6BfkvsUPfrEGR97+eQeaN6h
2I7UXpb0965ukx3+Uf1OJ5Pc9Q6R177W7wFGPwc5pi4CyIBzIOw5k1yVfKfKuPdVtXWx8pL0h7PI
/s3xwM59y4uQCbsxY5W4xTtEPs1pFd5iKCfAI/36yUh3OHAf7PPWu8kbevrlqplsn51B8lwl8ksu
ZPlY6jT6E6BSIqsvlnkmiObRzDcaxcejx7zLckrhR2SX2x0UjJu+TZKdDoPyjL9vxFOA36MoxpUb
MY6HDV+n+yWYcr3rEBLzKomk+aako6ExF979NI6vpVTFs8BaCGHwMlX8DQPlGmWZStRjN7b9DbJz
ZrUAgtoEMTwNnIPrDpO/M40HWUHbXenvV4arkoUhDtYxsEbGXFH0sG76dBueR8ATG5XeUty5Av/c
qJ4RpkemaTBm6ydDAYBh7nYPa1um8iap1aBeGPXaFEBq8SWLrHzElB9nJ4siUDvVS5esNuSUchg4
AD08yY8LmgjciLG5jScRBIRhzu08A5MvYAIJerMAs2h7+3DcAXKitwn21fUGfQfkwMwkyVtYHl+z
9ySsl3PGu261DTF+KyVkU7W5HSRgXr+97kl/x17Ht+5aSEjlTkF2Rm3umBRRZlpU3zAr11iyNIFz
N7mQM61VACbOQYie1sn6VyIVAIhxiSh2SzJC40x7KAKY/Dk/Wq+tq5swTcSZ6JYE23CyTeBFwav4
zlrfqGOQjOvv1Jmd+45MjDIuKk1v0apx6x4mOO3nFjEhxNtVICbOse5sb4Q99Prk4CTJtDta3UcN
AW1BS4YTIjbbFtyioIUVAvkFwSYuxcgg972wKXA9zfyH9qEt4YhbwdZxkBCdW8AHHD7ScYJ5wCIM
sg6rsDBicMVq2UwLLKmg9cM3e0ZiArLI7nvH4rR5M30x3gwBviMUoGqDK0CBSA6WbMY5QnHc/Sg6
ybu2FvMnV9GBT3LGXDZpYd3F6R/VVTBiV8yp3KhuZ6uEphuzVaP3g5+F2GIHzJAXTNT+tCFsdFd9
sDUTF8hXHbVQopGIpLNXHdciWNJrnmqGbQHDA7GK3QV3bZV1+am3fYKhtyCw8EAXMIj2XWXTKaU5
+o19W8vVfczLnubaBSb4IrJgeUlHB8NNumtY183cdberbGR5artZP42OUwcnbLsN02gv+zVi8Tv8
4oQbbjABhQvgiySD35n6LevxCiWFslnzRhOS1q/OEVL9FGhjNIfx4s2HbmY4i0tJUsQZDhxaj5KM
RUK1yqaMx3zxdBwuDLALs/lb6Kcy41SsZg9XSaj1EaTupeUmjQ7yS9QdaENFnzMl2WhE7maIdjdw
6prwxL2HPLThKGOO7FfggUtiHzJ2gKMsf4J1ZQVb0NoentZZDeGeQX1igdpUWfac2As6kG3qK/dX
XXDsPplZg4jC5Mna/mcXSi0BIBMrY0ugtvoRoQsnNHrdwD4MNmkDe7cf1z5O3JmNm2vhjIs8ZRD6
vwiO/48+fD630UFoJKEgeyRe2P8ayKQyVeFi3qxn91pfcfgn/zC7+/802P/BBklwN/9zIuy9Gfpm
+tsZxerY/u1//W0/NH0zjH87m/Jn/fnv+bF//ai/GLIq+HuAmBLqKZR3nPrgT//Dt9FW3t85nZTn
QU31SdDA0fEvhqzCt9F10Qm6OIHaBMtgffgXQ1apvytY337oOKH7h3D932HIesG/EGRDB8NGLsAX
gkqipPyXoJx2rWpwzdL71ruXBSEe1R6K9LjHYvi22UKJc37+lWHVhXLJv9vsajskoL2DwNJA29Pt
mK3qk/6Ho11vRCAug0S0J7tHY4gHqNZgObONGJ6AsOojKkP3XuSVe1+ih4/Ypt+YqcgiLGvMbhvX
dI+/03o9bsmvUjiPfksOQ1V3b1XGtCTR6O98kX6CwqXQApIgCoP2uVrTMxLTH/bkPLat0ic8n/Ce
qKdLNt/Fd7xyHtMy/yDk/T3BdyZaA14+MQcv9DJQsYjDBccaILaVm4BZQe8Rrvk7hgqvsku/yax6
bxhHgV2Cs6ysn9mFhTGWXyPQb5QLdac3FsCW058ZXvrIkeb72rfs7/vWfqu64kPbwYtZ1QnCv8Xx
zC9fDPMK+Z9i9K29U7dOlNfZdTYaIjyYvnZJ14udnQdurO2tPgqoqYcx4+pymy3/sojX5BJYU1bJ
y+iVKKQs7UW1w83q6vILjYfYDaF4FcirjutkLmwde9ijpRv2s8o/fQtyUCn43AKTrPsEf8w48WdQ
QLd+MBsSyXWg8RVVk31i+iXgmNTjSbFVeJ9b+j2sIjOW6tP4UE5lRqlu1S5trF1rX6JeF0h54cju
Bhm3ugqHrT+HhEDFpivave1Bm8k1v9/fRPvhuY39NrY8AdpPEd9vZXvoNtiLntCfINCPoW9d2TMf
Gue+Kraa7Ku2si+shb50O8sYhtINcG8AM4FblPoI/HQ/JmexrNZJTyTR8ZholjmpOKVz++Qz40em
td3TuqHFGXsqPW00q86Fj8+7AKo6TRfoj64RlA/zyguoJNkiBZk6TnhDR4j9+3M+rMUVyobiUBvt
fC9Rt0dpxgOWJua4ifkVOcMa+2bKdqgKH42CSQK9wjmmwruzzOTe6VZ1v2qrppJDLAG4Uo9Mfy1M
bvuxaPJPlHOvecd1E6Wwkb9qLd9gGuGzw2aKJD9qiYOGCr8ZSW6zpU90/iy/dfNQ9w7r3g4P+mXm
W2QfanahYnUFGesl6fIPa2uf65Fvv8m5BwX0l/jPPa9b0C0OsEcLLRNMJLxF8GK/hAg8iHkiLrK8
sbXd7PC+hKic8ybhrcLCt+ZhhyWJ5mpxjwrgPcobHl0XJvLOsub0BmHtOawFD3dTP3SOrx9Rvdyh
SWf+Wts3ayHjxZpgnTsNdPOBoR/k/7RszXtntlcsZMtoFfI1odhGWLmRrFMFww4F7E3Z1+qgU/xH
W13z2CkSZlqDvbOtA/OC0bN/IZglL+3A+ZJ3YJWkhe1Lq4enymfvxXibBuXNBr8o9tfwxcj2oZl4
npC53HUbn0nM/PYsQ5xqZsGEmQ7zzpcsjhqXVIZ2JCa1MTtw2IqWXE5xjpo1GvrL7g5x/vuf84+R
zotUfRktUu3FveApKpPt1YICEAukdZd1gom9DqqvbfMddyUDpBK8Kl6pP4xUj8KCEkbcXXNfV7VC
+IhPldDIDODowv63BBNlV7ZxZfGNNL2NIVM6FRI0OOGWNDZ/nzZDSe4znEaY6TDAuv6ttvs3tr2C
gZgjn0imYLes9bMPPEeMujJPxeWLxB0afu0i95augh1n6mvh8fTUF97yRBUQXEzk1/3bmFEp2uSn
8rKvyp37c1OanHMTYPvPz64hU+NB7Z6n0X9Jii3dY59W7Iqt+IAcLRjCKrMzKS3uXBIbls309MPs
HOtsfU10/gVWjlwgEfZVOM23HaRyVlK8smUNDtJk5U23Fjddxf9P9bwLzXzrYPK+33rKUqDyd/ia
b/1YyashwEhFWNtra+guAew5rd1gjZ15xEGu9rywP9QYh3UYf1v1Gpt8629DcngOGjvJaJ6kJrY2
uHNa5xH4M48gDz+HVf3eWfm3vMOXO814FqC3pTt/5KtVSedE9sxR5G742hAic2enKUFGWz08O0Xr
7+WQEyBi8V1KysEymreym4ur2c4/W4AFnFQGGc8jioYZAc1VCWv9lEq17NFn2S+0+Lh/zliADpt6
nJ0iPLokLZ19Ms9S+BXxbFq+28R7wamYhRxUgmi2eF7MQMc/1c/bRUDsFu8LlxWvKf9x7uqPdL2s
PWV9k3frqzV4d7Dqu2MuJ/+kA9AJcGfoY2n/Vm1liJcTd4JFzu8Q37IdkO25Dst3noO3euGh9pX/
ElbhL5rkTxH4y17KjdNbs3F31i15SpYaGHl9Tcv2LTErkwe6/1unZlKHIURR9qzfVBoozo3+sgQ8
0w6qLkWwesf2BEaYR0xTln5a6eXWE6wVo7JGM1hLK5oX1s0z8V865RptbvO0JixM/PV1QdWIGHdq
AK0qxJQFisPaTq89kVkv84p9da96LsEtPssl/VqX9AAV97MYOWXaJhtPVls2p7WFO4dBumFUp9aR
RIJZkgI6U2KT+84lBMrp+GIpWPC701ntqmbmJln5V6h523qL786eqYEaeSkaQv0xOdZVBcUxDivr
ZXQ5yrHBCyKmd64G1hnINs8+WGxxUS1H6cxpUK8gzsIDOZv7yx3MpoawiZQRHVwbha5yExgTk61e
bTwBidy5SH3mNlt3qtEfrnPRDVjlQ4tl2E7AXurZ8zOxX/iR1gLxjLnTxRiMKDKU7bJIXrAceRw0
8TLh1rco7Hkxts53jn25tXfpYMOnK7PsvgzrBVEAM9dolldN2sVP4Hg+TGneLv2dARKDjjrXsP/Z
1uC6gLgbbBixJUeOhBx0YF8kdmBCcKYEYcUWjeAeP80bU9k/m/Vi+Tw171VDAAR983GAqrBHF/N5
IRrUC8dVUXD6C4yY9x2Le9jXdXNyYV3eisZ3DmvXwwpXoTkiO6qjfOIP2fJo+mopo1xxdlsTm9cZ
KQWDrHgUuQ/sJu0b7fPWDNxMpIhrzEr3YZq5PjALXPU8fCAQa1EMgECwx+F2C0d/9BXHTllReJfB
JR5s5f8MBo6z1Ga5X/rZ82TJ8bD2PKjwCFkgX+qL56SfTVu8pzMb+OnSYmf4JN4SI9TGHFnFjuA4
4CEsItCgBS9B5tBOezX+QJt9hjpA3sN03D6SHjgAuZH1kQqKmWpxOzUWLzoRU8v5z2GoMdjYExB6
VWXs+euJRIQGFRFNzytOnsNpXiSSCRD3vZ7Y2IZuGR5w43RjqVjppDX17XKwQH03UbdA+WaV9oLV
FPytS4BVpz2103Ih2qqnEuX5wm0sMH0AyB+Of2a0/wsD638aO3D5Xb/+XfTuX7/7/2VCLpb3Hhb7
/+Wwej3WP2Gp9Yyr//xH/X8aWP/x4/45sHqX0AC4o57wFLb6TIz/HFhdhJuku0rS43wmVvW/B1b1
d/pYh80mf+/jq8GU+8+B1fm7xw8B6XBIZVWhlP+dgZWx+D8qOhGFOheZsaMoEr5koubvf/18gvlN
1q79P7sm8PBJwKDEnVjuD5aiE8BGzXPzD8b1lrdYMzRCJ/rAKiM8FLXf7Cjd3q0n2/YnYSfrfujq
7UAFc+8QKWzo/OjCa0yfbhUDaoSb+6sCDt/3RT0exn7gjM96Oh9oacdpcfRpw5Jp74oE0UM4Nzc4
02KAjyLguMmGUcioR7xjvcNsFz8dv17PFSy+GD3QeKgmynzltdmuGcD88MYrT5XPGLFBcIDnRF0u
mKcIXyFbqW05F7Ymu6YnDnY2gXz+eplOUxoNQ5cTbnjrQLHpqfPlh706jwGIq+7zzwoNBIk/cJgu
EGwiXlXGqU0c5iFoth+GTWxksPsew/LGEvjx4bisj95Cv4u88R13HdKMGvb9aPFb6HRMqTBryMVs
aUKwR/2SQXKlMCq68uGLn7RbfGQr8S8ma57Z1N7C3GPA08zUemJyBmC4HPz5h3+ppBnKhmOQcf1t
L/KXjvbmrCud3QcDyhps0bb1OnFRo3jrRHtMY/JnsgVapHFa/OB4SQqIepXYN0vr3Y1Fx5DrLQ9t
9y4GfhtGQO/lxIiCNzvFcOYuXP5V45XvWAI9Q1e+TjaWoZKIUMp6XSGzzynek/Xrz3gT2GKKgQFv
M5DbXV9lPm5WqFhxVX8Za8ZSj1KMxdh7R0dxQJy/XCET1nz3CyTNdcDVscHoYw+xhs7xIq5btKDM
8PXIkF5pERl1rZ9YjBb51wUGKNbLNY7lexhCJQpTm3wfgWHXZf7QeYZZS23a9zYPmY6g2mEU4tg3
yLma0xy46m69PDqLY25DfIKjsJnGmz9YvA+xgxXaRjcTGb+STyWt1Ydti+5Rb+MbpkhHqcdghwEH
ZBj90RIiwgyHlhNC8F271O8m6Z9hoVexk9fPhqvNO6qpqB5QxV1yGBcYhr1V7HNZffhj8blitwXX
o8SNVTlE7zlmuaob/NvUBeMIM4pYlVlXGSYmpIDCKkJBvYPb9Skblx7WfqQ9wRa6aliNa9qgoqDS
AaDru0YwGjTSLWP4c+7rqHOa0sRnSZwU1M18LR9k756Gxbpo0urnfuU9Q7T35a422s5gYfVU8tjp
+stt8WwpM2zdlax4CD1R49eiVvZjTG0mx943rObbXGc404CksFNsTmXOrV1aWAhxpmwUJMPckLe2
pjfexi5sSlxvP6Tb7ezyzCwu36eAs30oSR/kXgyQAdDp3GuJ0elmEJeGRcK23zUY3YfQFjH2duPZ
ZtgSBT/AdTriwYJ8I2eC8RNS/hvGMXD/Vu8S0QTE0DVp9jk04S8ctbqrxNJfSaCOfxpe28dhUdE7
pVPnPvgci44UztmrK7UrDXBSmHIDRkQ4O5nyG7sQnOMyDHEnMZEMxS1sY3VqgkLsJha08IskKw6T
fU56vl2q4ouYoOm1zOl5JIbHsC/op/BpT3cmzKp4zof6OKYS3K+EduywViyC9KOX4mcgJrwHnU7j
pHdpCJOxONjAVpEqgB4KBTc5WOlhAnfipK2BNhqsm1n40vq1q/tv7J1Zb9xalqX/SqPfaXDmIdBd
DxGMgREKKTQPL4TkgfM889f3R9l1LUdaFu4toKq60ZkJ3Ew7bSoY5Dn77L3Wt8pdi7QFTVRWXJC9
PG3F4JUPLSe/lRBFdpZ2WfVS5Ga76ELOW17XIvnmuTGgec8vW8DQmVfKrtBYIXcetzIuZhDp6D4l
wblOD0POTXp7+P8lyP/+n5pizrCF90uQawYfTTL+KDfqtw3yH3/2R72hmJ90SxOybBqvIep0oH/U
G4ryCUmsaso42cjR1rnejwY5v6PjheUPyYrQCL+BLvGj3jA/aaoFVAywBFQKVRPa36k3TkLtpTlz
iX9r2ow9eVNmVEGvdYBFLDRmu9rICGQ0nVT1bjNF2UhVvtSLnAzTixag95u79JtUo195Kj8veBIY
juutS9Sa12aSNUbcxNe0MibyKcSsX7z8+RrKr0XUz4tQwb39VLKv9AE8qtGN26t+0h09a5zeMB3f
Z8cfXjw4Vh1S/EqbOLcADmRD1j3zg0+okDr1Jrjp59Xnn+rNPU3MVBlDRKeuHJGSzcwY9iTdqgn3
akpxcZQRAfOB56naUhrSsyzdfvC55+LwZ2jSzyvPP9GbK2u2hKC0lKDyskyKfMMU2TU63Nw+0wa5
OwLu2Fux6VSAFj2aZx9c9teQ9J+XPalVY8YipSHK3B1p1Fy058lFc4/fI7vLEc9/cBGmRb/9aCf5
U5ISqHj9c8/F3YWbHF2/3W/G6oKZhdPmoLZoOH3wcd55ek5nRSHuCLvsh8HtTbGBLk/3kSaQRwYj
mvXEoNz0pg3LMGeRG0NDrpVWqw8u/c4XqM6f/s0XaE7SEExK37g6ZMlOPjak/BqVvyVynJYE3I6a
O6rvwUk7gal8cGt/DRr76+tT52nrm4sKe5DwDE2NG6uIr3rb0WTEUJ2+sXll9MHbeJM6i3++n1k5
Rv4eW3MCrfl5vZM1h77CKMpGCLd4KK7Drxio0UQx30Gsc0Aei5zrH97Nk7WGmNNIaLFWurZkoZS6
SfExa6P9+vigvXR8bVkCCVQi7Vb+cIFTXtfO37yF6snqY/RUTL1XgcFdm4Qm3ykP2SEPDgHuL7EO
jpmr7nr8iPG0BHz2GWkXvd3z7NDV24HA48VnD3t1QMb0DqzfudEu67sIfttzdyYtiNZF+awdyuf8
PL9K8Bc7WMc2hnGQVhxM1hW/fBlFbnMQhXKflAwq7+kCLj6LRaniDnVEvW20Xa0vyVtehI/NVXdV
iwM00WV+hgzW2tRutBq3hivtMe4P68HRl5q3HjfVLse4s9ad0c22UDu9+nNwqM7rbZjumm11bl8h
j8a8lS2Gm/RKWrcX5REbahZe6t5LdK+d+RtAN7hI9vkWjTAwDPzbX5JLoCFy5XQvus6CcS7t0CcO
m2pDiFW0b7f1P1wZ1ZM1WelT209wqLpUfkhJZ4Afw6TGQ03RRUdrPnh6Gqmt6kLw3+l/f/QMzs/a
7x4G9deXS9LQlcT42l0g7YuCIFfse0wgwW2rTwHU1nxWX1RPoYIUhGWla4pjGqqbkUla8+Ebbr23
rpyu0Lh/6kntPAwoZBrkDD1tymwsR9AFa6DxwIRwUST3SS/vvZS8hNzwd1NgLCWqeGR0aE4LBchh
hhYbZdEAiCegsAbNtBjGXqIQ7mxsNeUVurXKB5FHZdztCIII1xTpK/x8Dnti65QqBh0JdXgv0aBX
OTGkiOVozsIvrzt0nGi3E//eGhEHyeNt5CsufDdypjSI+V07PgLiu6gH8m9mLnfi68dBMQ74YxwA
zuVaI2WOlHhnpLdpWel50KF1jlKHc/c1Qd5bX6kJplVScknick2kGV780Dgn9BuwOFy+4sUXT0rz
gVrlvTJEPdmzIl2zE70sPNcLt1H5YNv+i5BkZwjbo1VwByd8FsUVunpBlmPFN846/MEm9s6arpzo
HdrAlzsjRs6geOVLoClOJjQn1CgBPJjgvrXHT80AT/toTX9nz1RONi69EkNoylADStT77JQzQpGH
fN41AQVfBR00xPAqKEeWdx8irvXB53yvgFVONq+JDlY6+IBfSJ84ZnG7yPAcJdibAqY7dlTs9Wnf
GaTIXH2wqbz3SU92L11Lu1ozqmhHppBt75K6uoVtvZ2/1AgTKEjHrkqOhsJObar7yd/Z7p+v/E4F
pJzsZiOx53FdmNGuE/ae3AAmo92+ton1Nsd9wf+ey6A/X+rdu3qyheVynwjkAaqbj/Ix8OSdMG7m
qXPr17dwRamMiHlqJlobyUelz7wg/mahfH2J3lQhA4rlDDGQ4nZes5cQ93n9lQADmQY4RhVlH7Ia
eqN18doB4EeJR+ujRVoV7138ZJXWAVNoSUjJN3RYuuyth0JDsDlEeZMulMHGu5HTXoTlRLemOcuC
eJ8CVEjJKimrc4it+ynp3aT0HgstB6BDjzDe4FzEchotpQaxzlrU61jblfU6z/fjxFKEXX8t8e0p
a6nxSJjHc6NuwcswcZqWQprBfAOr7Dbgm/VILELpjAp13riXwcTo60qb9n3xojPIokgMNl23AWOC
aBE1xWBtp2prDWuZwGZarwuJxicFHdyn0duP8YOmnvcpfpwHQ79q1Rt7uC/0b41+l2bXSreJNSyX
3zpgR7XbASEjqEbZANKQ040yzD90HawrAp27rdRtA9/1DdcIGBGuaZEhzl0UHs09qVDPOjFyEOki
JOmZtI007SKu2hvAoASURHysiQFxvLeL0oV6vsXYt6KjAm+kW8et7Xaw+LvyfBhjd4q0ayyRm3Z0
ZXk618W9Zt52OT2tcdwmkIfnyW9T6PsoMdYBltFADCCgmMeK8dqG0LWoNfFNypSrsRa3enOu5CiZ
EvMG2PoBefJnqJ57KxyuFMhGdIFcoAOrIKkcP8V6BtVasaUVoeSfe0msbaqctK6cIsqeJ9kGExIG
l6GgQTuNrDn6bUoC+VRmzIq5GeSfMv0R8pkcxDdRabm4xI3kKzEIC73G8lfSgPwW+lvi2xPbSbox
XVRafwhadOzk/8m5Ma2SrEdubG5LXM0NqomBWFqo/bteU10fAwPxu8eRBC1Bg6kreibzc7QcPvpk
LwpxqQTVNmuQxLZkwZcEtATLyWe7wQDU1fl1MmQXUYflDZ6OpcguaaOwHzBjlPOtueBMedPE91qM
AnxC+cewnzHBPJZI+88FVg4/k9f2VLiW3rpJUR/MRF6NEeQ83QKpHoqvujqQVHmAGgVnkJcmj2Ht
Wkz1unGryuGu9/UrnEoHOn/XvW+9CHTL4NbIxFO3QZKsR8M4A2FvjscyJsGkNC47uT9TsexkWHd7
ud0Y9Cu0VNlKXu4aWHo9S2zN4Ajcl4gCYy9IGIzamKzUR6nweH+Hy8DX/QXlthchGtLj8JmxKFkm
dARIptHkB1bWRWxZyyw8Kmb40T753kJzUogpGBPo/7WtW47uVA9bUXaMxxHqBIJcCo6b39LIWzYe
JZU57aDs/3lB19+rB05KEQvVn27VOICExmjZ9w5+wwuedus8ks81gNTQBpd63Sza4hzf2CJPr8EK
Oz4Fn2xeQwcg8Z38Vb90isRcygXZR03rWBkDAIwc+RxBQQWpDLhYJicR0TJGi65nN3X2KMtUO1/C
XoWJbTAt0tkjY95LaUMOwLKjREMHsmrxvfT2pd8xlr+KLfIHCF+ybtJ+Wv75FpyQfP86dsonJdEU
dBOqN3hXGiLw2YyY7BL1JpMf2WFgW2M/GFpm+xKBMeCYxmONMMmmZpXpI8vjZTu4crYc+miRmXjv
m9CB4nhG5QZO1VxdAij4YPO132mRyae1lKIH2H5wpqWj5gZswpYEyMLvN4iPGv1Kts8rUJ3AFQDn
XVYM5xl/uXHWnKles057a1mFGd/jMVQPIKN7HjJ1n8jAEQpuc1Dh81i2LamcyYPW8Li9MEQkGNXb
1AT1xKBdB5gftY14H4Ox6WWkI+QQBwLCcxCOAqnOpFVNzCOjSJSaM3TkJsXQbk/LVKsZ/H9O0m/z
EYB8pmXYBKsa220MIUsZQb3oJD9UMkRPRhLNs9Q/KX6Pf+WsMBirS+Nlo41EWcnISi/jxk0wW0YX
OsI5E++1UvMUSsMSrPVZfj8UmHNUsRaoj8KoXJY94VhRvc746ysID4OXACk3l3bzmDW4q6wbnd0b
XJHFottO1QePlTEXmr+pW2Z19dvuiWRlvgYNh3MzYZvKJs8meZOo5nEkq5OQGCaQroGhJrrzybQo
h8cyuDTSbjmLY0azXU2tWCZNfaO3/lok0EGcOg7RJb8esiC/j9dGCV4awZZfoROCO9HG88ypZe7j
bTAaX9gxQyJy2Vj6FqmpuqnhoaHrHOabDlFCyzmwoCdtLSNvuOymLelwS0CzqFLSXWxb21gtnShl
XzVAKZb5KgoJVM58sPKQKihH/vz6We/UzfJp3exVCmgvr4KN8+jVWP5L88DmvZe7aaH7zZbp1XkZ
2pdqq38ppPCmlTeBhTGLLy72k3OtIjrGLC+VytV5zKNRupjMnAlpfFsH+r2a1q7pNyv0Y4iL8yVC
kaWRzYfozudM8mjW1VnvD3sh5cBO9YWcPGMcxnKBk8HH1TNKGxERoMbTOGbShQTErehN1yfpOAD2
VrbtFvOjjggSwvmiG/IV08NDAZdiDAtMg94mTVG18c9SNhmKmhsZqF50V/bRypxPzPm1FxVABWcB
2wLLEzDQeAPuwRlwqnnMz/58m5X3Fo+TUwLER4YGDJt2pCw5wq6o0+tLIl1pWnb7sbkYJH45ERtS
c5yyhrvpwc9A5pQozbEcbULbPmorau+0PuSTQ8Q0dh7DaUysIkJxhGB3L48X9ZgrtDOZ98VT+0Ky
2Fli9TeU3642XTeuH4s9amnWX2a8ZXOJixEm4KTqMjbC+zG5nZCE4c5lnUtf0nZyaevvVHsxk/Nd
QzRXU55HOw0hnmpve8OF0/HBjX3v+Z1//c35xCoAhDd9YkKt1OmNBQ8aHa3CdBoFFr/TReY+a/w7
ZpD7fNibmuRMDTqyf3jxuZx4c/F4KpH6gsNxCa7Gz6+igBf7vLCfU73dB6WKJK7bE+AByLY52lGy
r/haJbyjH1z/nQ6/fFK2JBnaE7VC6wgx+gIH414jL5a55tGL6PEDdnntXfUGeQ3R3Z+v+U7FIp9U
LFVMIiYhBQYp9zbh4pojxHE+18+dk4TSpA/kBdKWP1/snVYNFMNfbzBG6kbMchw3Mstbk7XZICSr
ML6o0NANcZOGhZMblgMr6igZ4x6D7d7gHPTnq//+ZK/aJxt+V2YKYg/VcE3k+T2hrxN50yZaPz4m
BMGNijP6z1dS5nfvX3cr9TTGADfzGEwN58RyvFB6zYlEeivzGec7i9NwU32rS+zVSsRWWWtQkcii
1ClNI+2jR+n3rUjY97/e6SxrqkbTJuHG7JapqjvEFC2VmF459xMJqdM0CjlYYom+cB3zY33wyd+7
7snCmCSdUvX6KNw5YD22HuZ3t/TuavU1/mmvcOvNTHKGIj6W+Yf3+72v9mQNtEMyhOd4dXfAab2k
D1hnd/PwH0uNCvvRWpgKqgtKTtDDrb/LhA5F9IE4sCdyWY8+/WitQmuFr/TPt+H3bxUis1/vfjLD
bgwUti5gjmewfKuasOdQNjaxN1L0y3vkPHvFMz563n6/cJCB9Ov1Si1litwVttur0Ytg9JjivQad
N69XQgtWBHQCX74POQz/+QO+M11S7ZOlqjZ835AETzhgok2oy45K0orWP3i+cAK1PvYjzeLiobQ2
RND8o7VKtU/WqjRowRDhe6Ji7/b+BAaRaVnLGzwviyKz9jLDSigs//CuipPVqjWQBFckCbg+rb95
wch5T4dJY/ce92olLzwdDwgcZsPwvl/zbylNb/KU//yvXxSjr/kVf+lH/+3/JpmpxXKvybwJ76s8
bsI0r6Szr3Xz9a3C468/+UPjoVqfMDIqiiUMIYRp8bT/0Hio+ieZcA7zVeAhY179S+MhCZQcig3t
GD+rbMjW7F38IfKQiB3h/6vJDBfBM2i20P+OyoO/75dln+QxFptX6ywqVX5I8+TlwNddGDqWtL0s
6zg+sHzZ6xEzuzNISCCjAnVjWCDOLiIRk/eoV+4E5uyebAjNAlNf2+ssFzImAy/ADcmxxY5V71sn
jTGdIzMAwkPUM/yiAF7essFTfGyiytuFkNtL5nwqZhk7mw4E4rQ4ycnePeaWxZEks8zPZuSRuCBB
/E91PV7pAD4hOlRLggLbRaLr1aVBBPtSHsLPVd+iiTNavAuZreXPRs9P4eWYlJd9YaOUK7U8ZWZt
+vwKZahXrThLQxUcJ/NLaKji6+vPUnsW8LKKnARSgXv0qBBVp8vR4L8NcGgvc6uUbogalN3OTmL+
VtFq+srzW7qcxADktODC6WA1YL0nMqSxlVUdro9W4cMR3MYHYYz2oBVoSmVg2ezlEtwdqazLicZV
eYi6qJaWehQT3TWUS2ki3mSR0Xa/muLKPANrlt40KVlWRDN7j8qgDPgFMMcAzjGnzDiqXjEdhI6z
w44UqmTd1wmbM7J2hdAFLRlMm5UYQ9hXRT7sorCl9dZlWXmvqLnHaE/1bprBStHGUP9sR+q7khi6
NgLZXcZXRtfHJH+mnX4H3So49rFKDDCGwraY/QL1fQFR8ikqZGtbk39xDIauvlEUT7rvCMTaWlNt
u3HnZ6RLC40gixQdbT2ooMhNnGrm9ATQS/8SjpFBxkOo1ReDSZ9Z1e1HGQHC+dAHE4GKen9hZShc
SZkleKIU6VGXMWyKeK4M5V59hOIbH4eh9R77NiYT3BxR7/oWuj98ysj0vdfmYLdmmhmcD2EkDgQU
5A9w0OWHMgjGW0BO5lEGUMr0kf+LHuvxXUdA9qL1iEsm94TUY7lqVgADpZUUpCoNECE2ejJWbhlN
3XKUzHhF3lx3O2TZRRgBph5pa63CfCA9YfZYJIFHKDFzI+CANe9DBmqMZkAsN0tSTotHnFi4q5hP
H4xC8Y9p3PpPEyOAzau/RW14NzmJMweZqvgAjjQ+aGhxLxOFdNoxxJymTE1ITCytkMbQYqeElb33
sQ5u6pTxfmIHtLAicgH7BL9MR/blNVTVYj2qLeOd1qqOAbmecNmwp832MXuWJ+JzHg+aOqbfZl/L
udmMwcGTLeuLB89pY8YYNmrwQNswDuPDzM/1F6Om3yVjaIWLSTLndOLGj5Z+UnUFeuiqLZ1UrnIG
BjVH/dnXpoDPDmDp0o0C2eRrQFRimkRC9Q61X1uonnU4Xwrd8NAMup00QD1uRBtfAyLO96phjDm0
oCG+kQM1fwCnGlwHbaBeNmlf7yuT0cJIMMAODVZxm1deRB/e6xtw71PrQncifU2T64MRhu3MT52T
QRtqk7rSJ/yRanlsp6Q9K6wpuyrjjkINN9TWZ51xU+x566Fg0GPIpflsAAXZmYHv3WojUUe+ocdO
VqT99s2ec/xenv+PrE2POfhHZP6vypGfVfvr8s1WZSsySFvdFvMu8vYYiPuqVjJM4ntd8ZM70jIQ
thLaaiLbbrGsNYq3h/FhLjtTQ0SdKd1DwWljY41N+2BEIUFLUtNtPGq/e0Rb50UPFrKSTPU6jazo
gQjjeK/FcrKOsmJyB6OkSWoVXoo3K7c/qF100/plLxKmbZk6vXe4QIalG7J+UhrrKnlmnVYU+3bo
xnuR6ayaIYLZb8M0tU/BfA+ruhwA/L7e3fk+QzXl7ZvvfTB/C0VVm9uQji8OQym7UhM04frAES0e
Ivk4sC0dOgJLmXmVCnGNvhFi1Jm/dnWkcSMhad7pJDAk5NrxgEzzo1LPD007Pz5kiqqXwfxIIT3L
H8DkxDfa6xMHTjPft/Nj6I88kCxgxGUrTX9gcEeo4/zgFmEgHUbZgxzdUPOHzRxOOEQFKulY/2KX
KguzWrAg0q8BE60A2TLBPZYpzMGpkUk8RzJO27UnJwIQFboeUmJRRvNG+1HotrJFxgBu1H3Gum+P
npOZyT6Qn+JwH03PIFoNUmvoN5XRVaQ9VHRbmuIb9lFpePLZTc1GW+KFWKaHNLjKqudsuC010oJT
V80vouEF4MBCo+dG+k8Bc2d8UFBItqRH+c0+vLe7Du0iUL5VCu25OMuiOeRieB7MdeUDIsJW2lg3
Zl+tmvCCnjG6APbOtoO2tgq9JZZLN07XMyZU3YM7u/JfCpyWNHgZS/YE4Ky76VFK7mFg6fIxhn0K
BjpMyaf9LBiQvlg8Mn140dprMR7AUTFlSxfJzLEqwzWBZ06i2atK3YvgHnwDnRl/WSf90uCYKbI5
mEPGiaEXRDTK6m2WdedpN5Cubey6Utuzdq3mqY+fxUvgTcxirwzo0AESfzpjjBEry9bRGkgNWJhY
lZym7+VtIYKGgSQZ2bzd3DqhnEkzmCkCArahOFEoB7KelrjaL1RMkuOkn5OGS7qCzXxhJMWKeJMH
2+jO2mRyamqtxvdxzPGgi1A/2MyII8DURigRiP1IUmsFj1v7NvX9g5ypn5NRdqh6vqiTHSI8v0mH
YtVW2S3Yg+1Q1vueE0Ha5Lu+aA3BcPZBabdDlp8nesVqF8oXmswsjOXmGsjs1lKz7ZBeg3sAZ6br
L1OLWGvsd7AfUOlF+DeHZYtaCv2KXS08+MZnxtRnKLfUAHmTOlarKQ0N1nJBKHXJGFqkIUeSSFs1
sLLPCbA6Eqi08MR4LufDBiD2WTTZIOVHeBZI1lps8T05nks0PNDAMus6IZRUICNLd4P1XBOMpurL
Ubxo1g3aMTUtNkI7y/t1F33OSZSRaOxauPXJIFplEWivBf7jheVBkidHvU79iwzc5ghs2KoQb9Jx
UTgRbhLpfioozMrRaQiy76PLOSbVXstFSKTpo60xMXoyMv0e8NVa8ub0nPNafvSB4BJLlNrp3vKu
DbK7hxaVgOqk9S7koN9gjWZH7jpE1NWipJFZMP7y6TT5QGofg/FIGpR6H6hi6dPgI4Z0LYeuL1N/
zAOTlreENyXKtmVzP9mrwdQYlBAYqVwIqIRtaS6t6ovloxg9aLejcsSFsKieK/yyRvQFGfD0tUDH
rZTLZiBiqzurVUdVj4kKbaE85w006mab24BA9mp40eGj1PrriowWys2tGl2JND7T5MRpyX2KNORy
NBtn1zecaqBAq8lwKER0hncG1HEtrNZaj7xnBczc1cg16MDDTSooeGVdUX1OZb2ytPsiOdeNdCO3
35op5zeRNeZPsLGoLn0nJzOuZz6M5J2ft16J5tJCld7xmPjoOMM5+q7cCZjspF2rZBEE/o1RHW00
zpHyUFX4LMjLltJvRUKUbULdG7mgy1dN1wJ1iO+0iqz6bhUWg6MkwSXBOKuQ4dgXHxa4jwttdpAp
28w+J4kpT24yhrBpsa38uVxRFoEo7uXy2k7bRRMir6QkRwPRm8R1WWfW8IjGe4GLxh1lsZ1B2Iq/
7cN+offf9FhBebguZLfJypUaPJcRVi74O8bqz2XCqfL0dWvlnKdbqhAWnli8Ab/UCUC9Cl9T8mQ/
5B4PUlT1QM+E4EEK7VIxFmGejcUiU5vsotLHFNWvJXdPqPRs6pmBk4eWHhpyBXeMOSkuci/BoA1f
ML4DCWZvpNeiAKdKBhCYSgFSBBlEtRnt5XTkvSN54oIYsfyigde9bbJa3wW9TEwbwGuqqwg1aQfO
MbfJhylwqDixH12yRt8VacgzMlfFATOwvlmHFlKn1sJjPO5G+apI9mEduiL0OIKADtXir1b+kher
XFvFHckn8eRA7rOclk1ixzh6VurIvFfe1sMiswBsu9XScd2pwTYpgpVVTyQYmMBnF2o79edyXKXr
qbix7HHhDxe+fJDS9mAy7BmfhPYQVZdST0ZUUC102IvkpMHIPzTplT+mew63X4lot7W7RPW3chzl
C6NoVzGnRJtpRHDT5q5Zoi6yzumkw8OBM1x3TgtMx5w0aSslk2vaXrDustuGb8fCaLVqxp3wLqem
/jKFbMfSkeC7NGjc3PAuM+uWEw+xCspKnZBmdSYzqGqbyoSXlM1+Eta1UkMOmPDjBzVh4Dc5yXDd
5D0FebHXkLqU38zpzhrrZWxjQQTDB5ZQ/qgPN3f4ftasPItCsehqaPCdAHUpp338STaqpDLKbh9Z
PaXDRCBHkZxVVftELTQdYgCJmykbwlVf+wU7vqU7xB7La7+gAHx9Mf7TeldvHdL/tvmanz+nX+vT
NtgvXTFiXH/8dP+VPurvlTZNwvcbXE4ef8nxT988x1+xUqfPb9tcf/35H20uTfkk+EJtoF4qMUHm
zzbX/DumrqiyLtDqibmm/2Fl0qxPqq5ZeJ8MQ8VUPWPAfnS55t/SOAxAcpNpdvEX/p0m14ntxhIa
Pa650SVwaGsG5qlfFz9VtolWNBLw5Ok3tFiDXDEknrOiLBCb2SqvCDvFKWclFYdSzHIU6W/u3G+O
aSdDpH/9CU66bBz2Y43ko/wS7S/vH2Zdxum5iJz+MLpGFTsCb2r7lJrNctZ429KXv/+cv9uA/eUh
/n+sk4tNXma8zUnz/Sf9+jnz3z7cP//M96fboucqG8xkINZp8kyu+/cmriU+WYbCFFDIqqrzzzdP
N0Y95oP8iz7ta0j4z6db+YSFn9Bw3hR2auT9f+vpnl+uN+vpd/nS/HKd9Pz7OXjKbEJvo6jDQxe2
ChVRw5m/8lCS+pxMSG9PV4YZZrtwogYs5AH2VcZm2vohMkJbb5eFP8/b8SQ45RiVDgmgKUSA7Inu
t7LogLjsIManzxUhhW4oeelaMaaGuDsdsLDgrD2gUgGhbwzaArIpHNbYuDXz8DM82WoNCLY4T+IW
OV1sN8+h3dM+kpF4jcShrYsSncnCqsz+ZewbYNcZLhBMcvIuK+18WbW44Hu4fbuCkI2VKIsK84wN
lF6kpO4s5DxCjGTIZCIPwry0Yxg0g5Wbd2VI6CN91oLiE/j92E+5k7U9E2nFq5aFnUIUQZ8L9BY5
etcV4OztBjMA2dGBCu8ntAc06WEwfrU0u10DCYcMJDADAEU2l2qtkaIYR2jX8mzmVBUweZQGjldZ
LGR2PIINW0shKrfbdDoG3VFGXGUo+Tqg33LjJzOJ3xO0ZBSLBAQ2/qtEN0g9QHXaT63NhyixI7R+
n2wZsA+olSb/S9IU6VMS+daVgLayMfN+Iqlr7BypqShpwprIJYuUFiG6ekerbpuZ6oMgvmWl1AFh
0HoLHrSRi4UNcH896jqhxJi81UVcxda6HSax4RB3AzZ1IwbOkjjR8Uvr1eG1qYffLICS0knoagf8
GYPYaDB9MRHKN5MYVmYfee5ocZiBParBGUQi7RdwksqOo20mBn9bpuoljN12AeW+OqNrEV8i3n11
k6C5aRL7qdZoQeRFq+38gUVSn3J923lycddZfXHdoUx0Ar+19mUsTGoYrfHocXI2BMXe42MKq7u2
rduNNfX1SpfMdGunanL/n7uM/jesBH4sduy97y+QZ89FEzwnv1kj+WPf10ghf1IZV+FkZjRF4O08
svo+6GL1hFnC6OvHBGw2nvx7BSB/4jgyo1Ho+6kmS+HPNVL+BAbUpBPIbyiqJht/b42cN9ifNecP
iScIwZNzT03zlGNAKW1UAHNLrS7oUgniTuPQzWa0dDEEjxmPjT4qjwMlxIJOH03fwjUIVIKxgJS1
1fJHBTBWnQ6PZu4/EAAL82EncGsRxbCJ2ku1YkzSKek3L51uJHV8IN7iplGibNnZkzPJNWbipjCX
fk3AVq0F57nnu4PEMQra6Npu7POWUhdEPyFQBaeAwIKVW4z1upfGZz1A3pTlljMPgKaCdCClLUBa
f7Mj0Ip5eOZ141PSKNsCkShq7Bu1JntAI6qB2A15a/KSNVFHT6+78sHeBbX5eaBlNMrh1xaFOw1/
aCWqeh8hBGyZ+7WNeElKCSjhGKGFHpiKE7sZicSpS+h/RXA9sBQvamFCicZ7qEZE1wThc54oNz7k
I4c89a+11l8luaccuFlZ0NR0YC7VIWsdMXH6Ih/9MNpdChiqQZiekRqiBiYsqu5c5qDKAk+kaRj6
Xwp88BwAJgf2xKYsQhRMJF7F0ySBCpUWKol1Gn/HolKuDBaNpQFKftGZzSW8aFDW5jnpbkRiYl6Q
ZCu4jVGk2iEBMdCIcVOS8Wdh1Qih4KPxsJ2JoeVqHEe6H2az9Uew+YPc3OCD7WFrqV3Dbplrm5I5
1iZsw+EsMGjlloTbyV3aOqPddheTXxlfBlH6i0j7HAyl2LL+Sit/4DxnexgKyShaJoV8tAGILAu1
CelU+hX4B2KrIyuJd1Djy60eCzBaTWx+C2ICZaDXf5c1/a2Dz3+kIPzvuJL9schbPJMpEWa/rGH8
ge+rl8FCpKoK3GFOp/MJ5q/Vi99hLK6a9rwSGSYnmb9WLxXgAr/Hlk7YmizQ8f21eqlgjCn6Ke/A
KMywYuVvrV6/FniWxuEItgrLK4HF8KRMqsy3Qx6DpEAejbF0TMJE16MllbT/Eu0mosw8m0oCUbSo
LZcEHpCXEdjTkxpU/loePUzqWq+7b9b+3xxm9F+FpN9/HJCbHOoE/1B1NoFffpwi6yVpCKkWi6lt
aba39s6mfzuskhzPkj+E3rOkl10ADA0Y8VQkoM8KxOkZGTsHZiPBE613/UhJ92KGGLoQhWrX3siQ
Z0neiH6nYNJYSr4uPWpEEoaEVcDgAmSigz0f7MK6I/0JFbPVSYQMNSFC0FCqbAJuTbqBje/ZM4bH
uh4nI1/VXtQva+JvkLcjxdARMuQHA3+evqwsq/uaiKLRF4qsM28lXWf8pmgWRpgsTilpO3sk5r1q
7EUqydFHjZBX7/7PTen7jZyZHQi+uACnhV9vJNynhETYonJK0tqVFOQ0aF8yNBLU2QChJO/QpV+U
At9/0q20+ilLmdwFV8RAkIzlr3Pr2qvWlrUmVBFY4eCWSQsrkekIvxxCP/bi0BEzik4XWz2XvuNd
3nXrz0/dv/z02qxS0ectfD6+v30MiFlpSAzA9MQkNGQOhIVcicNs8+enbf5bTq8CkG2mfnPUEq8P
4xudq2JRiaf0ixxrzPSVZPCVZt5lmyISTp8mixCChFzs5Z8vqv5aLvDN8CjMZBaDjyeTx3dSNvgA
IaPCbCoHDCd5M3oqn/XpOE/sSSx9NtRI43Cg/x/2zmQ5biTbtr9y7c69DICjHbxJABHBXhRJiZIm
MCkloYejdwBf/xaUlbfIEIu0LLM3eGZ3UoNiKjyAALw5Z++1kUQGZkJwUCVRz3e5kf7RqKq6crJF
XZVAQm9H26CWiupFXBm5lT/mrVl8SBc0jG2ni+PsLg4mfJ8wszcuYDv7PbttXACzWSCp4ZowXE8u
gIlkdZaEIGl0N3OEe2wInYIAthUCGAnbrjp0o3TDdYq9g0ti0iFbCMAQRuOFyvTnc6cnpcgRmDln
F3zhYDU99DdRRJV2/ONSdheO27+vSoDAVYtxr7Ic79pUgkRmxOZH+FF3A0Fx74o8qaPRYY1+/QKZ
qp9fnwMAh7nak77Noe/07OtMQvK1NT6Fye7OrA7hBUwO5Ev2T5PWAKldb9kUfpv1GBGMo49iMcDZ
dOrBKcFtIXphxKbrHpaWDuMyaisqBGKCXr5VsP/tAWQ09EzSM32fLfAvte6Tx14Rrd6RT9RGjuHi
BgG11QDWCms7E1gzpH9olwpP1i0bPB/OSTb/fP3+/prEnz1AnJyZlrha8Phs0E/mpjEWHVKbpI0S
Mo6Pparsi3LEzV16a4xZx4mjdLHaPWl13g6lAWHHsmWmcbwGeE5Jl7hY+ytjCgLK78MhkMPDSiTN
3s5JihDFgAgztTm/F2BhJUVqTomp5tNc7Ih9C3y3NBy6lu9tP6e1jM7mtqoLQl8h+u/1FCR3fS78
B1J562NJa3zvkee8Iy/P2jtzupBPMfjqA8+kEY4dranZJrumlPnlzHf7mKXteGEqmIMZDrj9XODW
/XX7/h9sr941P+r7ofvxY7j+2vx/UDmmIPvkSdpq2P/1g4S9YdlK3//nv49f16//xfVkzbOd1vaP
/txqSYCZrsvJ488tE3PTXwdF/mKZbL08JnkKOeR4/M9WiyIyVTfqZRwJoW/JbSX9q1Rs/sOy2Gdt
pTRKbQ4cj1/C038RZ6i4/9s1TfK9ns4r20aPFrIN44tvKO0tf+Lpolb3hA/FTcLugmiEwzRi5rqZ
aB6S8RrFFD0uRCzrMkzQL/fQTRIQ/RfETHSEn45MtOgBJOKCwpLX/WQVl04biOUAa2TCHCfXnhAc
Is97uTD/pnXS7fUcC4Kti7Xa4IlCvOsN7GFxKbDILXXm5Me6R64SNy5tw4E4K9rWNaW5cgEre/jf
h3ZYzr9DR93MUP++vnGOnuXZ47r9538+rq5kk2/92gfQOt2Kv389rjb6XbCvG71NGlQqNmnvX3WN
4B+cGdj4w4s1tn/+7GRgEBtqsdNEs7j9s7/zuJ6uglCwiT/zTQovBoaQ35wTa+5RtbUsskRHtENT
b2WXad6b8RmBYTL44iiFkMaqE1q3uyd36PbPleCp8mwTlj1dH7ah7cBBwWywl0aAdvKitDBYCzs2
9jZMykjU+fKgScoIx8nATPv6WKeXyTqPMtO1UEsHLEXO9tI+WQynqjedAiF7lOpKH/pe4h3u5sNa
Ju6j2Q7NTUqm09V/MKbJWIijKT+d7jsJN6aRX3lL5NuLxF05tz84NCSPAGrFTdE2d27n22+MyVP2
7J5u12lxwkPoRq/e3yplT6/TGQfP6IlfhU2d4ECOhxw6wiItfCH1XN5XKA7ev36VL41o44gItjnP
o0v3fEQNrhdOuVoiR7co/Yw2v3Q91BlGK/VHQ1AY+9vjbRtr9mzMrmyjTsbry7z3VxM9TSeTy3Qq
Qh+V7Q26zOycfCz9xjb+hecmQE3Ivg3+skPj7/nVdX3QZ9lsLZFRYFJWMwYnUV5n1UjWT+2cST+9
f/3yTo9E/IAQ0AKIjcSvc5Hbru7Jg0qsIakaS7EA+XY/QC8KLhyCkt+4hy8N4tLJpOuEUhLs9PNB
LDHThe3RSKzxZsrttUIXtyrfP3/9Yn6/ex7PBAaEbScY0Kh/Pg6pNa3hSnOJEt0hinC7asreSVdZ
yWEUuBf2nKTT8nLNKYw60d8bm2l1KxlvZG36vxylno9tVTl0/LRbo2ki13hKmuGDmU4GjDGTWBrC
2i/Wmhv9xjxzeme3UbdsKdtm+efnO3le1mKNPRrAK9tpQuHJJIxd8m99M1kPr1/ebwMxkzGBIlKC
7cmFntzaQbidSj1njQYvR9qUpvV7qzLaNyhTL40SOASiSWrrPP3by//kaYSnoEvhpEZU+TiVCyy3
2PaS1HT/5mvmmVzJrzI9b/Q20PNxptYl5FHFa+QQM/zdZk7dG45ZvTPcaryspeOFnHDhJr9+D09I
RFv1ZKuJGSS/sSwbhIk9H9Yf4zJBnzxFrnXEULHD2oCb4Oha8qwXzpnOA0Sz49FA//f6yKcvBtB4
jDKOQwmMAyjvyPOB7XHphUCbSNlGJldYItDY+2ohz6imUZmQKDFFw2IOt68Pe7riUpPAFWRSNnAC
WlzyZFivJvyFLoYRxX63ACyGVUrgSh4vLazEWons79Z3GI/sNovztcHbf7oaYX/SRhtDJ0u61oxK
V6mzOCjyN16F0xXIczZRGsdcdkMmA51e1WTyTmM/j5pscS7nzEP9uNQrBXtCrNI5W99Y8X67i4wH
j5/CpWewadoOGU9fCgFsRRPG4EcyDfotImdOyNjSqMyygeXijUflt1eQ0djjGdR/2KihFHg+2mjP
1ZBR2Yp6WPfn3a8083Tu/jxt/ttTy0vXBBSYG+lsMoAtIeHpNTUI2h2Buivi6OL9QeCU+sNGI06i
hvWmI/nlsSht884RhXCKBsUdNDdO6XrRZIDTaHWfXTuulV2sE4CU1x/4F2/epgyy2QuxmT65rMRD
PO+u3DwrgdpGmaMPV6/q/+4suf1EvFQmey9WuV8AsCezpNU7gR7zAn6RN6kH+Pn5RZXk9Rs/0UuP
+dNRTq7FraiObK4y3K6WuExybtYiRwgqKZnOBXW2D6/fu1PFEbqq7bI4elrbQcPxT96rTtjxxPzl
RZ076A9Nk2dwlJS8LLIF9nju2jv+ah38ojcuOinGqJhAQa3WSDO9wHVFitbF619pG/HpieHXN2If
huhre3R+2XOf3OiUtCdvqXhySIerDsI0uytEJt6hJ+4q7Izxu6E76+PrY25v829jOiYnI4p2NvvA
52/GWNUr6UYmBBtpgabXznoMSlEdS28UHxOpyHYfNbF30NFeH/jF1wTVGZtzUkFYMJ4PnHaA6QQp
RpFsJ3lmIjzeZyMOyDIzvDdODdup4Pdr/NdQJ6cGv17LTK9c45hqepKpeWeNWUHP2GkQpFZnfm+s
9y2mmIOSSr3xo774jjo0yDjvurSbTgZXQS/xOfOjwqfJjjrAcbz0QR39J3fzf0Y5FfC1yeKmegIR
ucppvsQWBHIJR0roNPZb1J4XL2ibspkRKDjJkwsqVy1adk78cFYwHWvPU188rKn3r1/Qi8+l62zy
14CNzOlBQYxZ4iQ5t2123PoikKt3McU6eSR12f6qTKe+4DzvHP0WiON/MjIh7K7p8kaeNgZSvzZ0
BREmKnVhknHQAl8hdFIcHPIELubW7iLXzdaD7qbij9eHfunWsuVlk8grEaDGfP5OrJnRCC0mhpaZ
d7/WiJAya07emPleevOejnKyt168XhuyXz26kya+VaHssDV7GmJzML7BBnnrgqznFzTg8PBI1POi
2oOJmLd5fOgHnIuv37aXlg6PCgSVCKKJfHf7+5N506uNXjUWF4REAMi5ZeOyRLMfmd6U5eRbQyB6
fcAX7+CTAU+WDkN2BsIGy8M0WpZ/1KAFIlI7so+9HmX4+lAv3UHKV6iANgMjrvfn19bS+SIWnGVx
6jr5h9dNy3mn57dwuy9dENUUpMb0jGzb2/7+5A62vZ22ICCQ0NjBHHLcjS8tdIA0UP10//oFvTiU
hRLa5mBuUal+PlSXGknaqNzfcDzNLqvwYHmjg54vToc3drIv3jtKN/BC2Mv+9lyUNuGMHArAo0Ag
AMDXAn0Uzj8V8v92b/nyKA5L9qZBYBP7/IL8gHwyRIqgUOLGIbTEb64Wpcfz12/bW6OcbI+Woucc
I/iFli5nlk8msc8w7P9Ho9C8o5xIjtiWnfHsOYh9I5sn5j7Vrh4B9bO1Mwusin//WgKaxjRdOWvS
mXg+SjHFJKGTR0rrzrd3AQl2zO3yrerMCw8aRVdWXRp0W0PlZJTegtmS68aELpoHza6bzXHGY+V0
Bwd2WPDGe/r7aFsRCKcFR26OnqeQoBXr7VjEjklNBDonYB7ptuwitUGkhXL6+o0tze+Pg2MHFO1p
EmEO+BX59vSHMi3QqQYO7kh0lXlgK9XBGfbfAg69cFGIt7ftKDkqWwH9+Q/V+yM0HMqORJK15bJr
vUZ2O7SuQAFbvyiKv/1cuJTKqVNQTINOflqsh4rJlqKwzEhlhvOdAhd+w6We9VvlmF/f+/mG0JXs
KgLaAj4erlN9ToMoaWkc34nWiSSvb3Hduq23Nz1hEH8SLMOCaq+3ZfFoL0TAIF6TugunyqKDmlsx
ZwnOAvzljqK3lR0Uh/P2EJiFEWwGziAP+ZtZ475FUmft4TauZTiBUnqLHP77z7N19w2PjQIL329n
ZwJLCzV0kvMCRiYPnYszJYgxbTy9c/Emvft0lfXJuwHPQhFiU7PQ8Hn+MPCLrZx7aGvXGNSJRqtE
8ZlQXFVGyRa6g1ljjvO/+VYxZmD5hANihWLQ0wrW2CeZKmuSS4J+DfzLRkv8YwPBxnlUjOQdv7GR
OH2rsF1tHU2JicHkPH160nWCbG6DYmO4dqkX46pz7c+dO1lvzLK/38nNtmNvDx/GHcS7z++k8OsO
SHYaR6L02jxCIe/9WKrc2iVO3HxxitHU0d+bcX3axogUCPylQYwo/+RFphKsqRVbMS+y7s6avs7P
G937b9y+7fXhqz99szjO8fHwfHxUT8yDJ1uxvtN9TRdI7TX20eJrCQi2xczM5uUus1ZE+ElrzEA3
l3j8lObkwaejVbwru8p/l0xyJsA7XWW2I3Ebrlii0uG+zYv46wopEnejQDbPbKg+rUVySRoeRlM0
8KaFXWBn57GUPJVBfGNW7Mxdt9K3bHRLBG9UXj7C/x72Tbbm95Zv9HfCCtoaMTA6wMvcWDd/PPjY
aGZvlZ4t4BVw+JnmclN7nYNYws2qB2cY9VHGmX1ulEx/+8zLnUcoZB0Ci3a5EVb7o7FEhjp3XA2y
CVLze5VD79dkiX0xl6C/bHqvvNXCZFkVMIIe5IhH35OofmO+CX6RuIlsZ/lWzHWS7UZ7Ge7RupEH
FExLbQGZrc14N7WCxFilbXIjlsRPGpCp2k32xlr5UIjWCRwvmj1Nuc5ez1xd+ZftICpUtNIrw1SQ
Q9E6w3pT9Srfew60IIGS29otXWtssZAGFpRpxGIMUchEYYtkmzjnysj3dl8S5ybi/npJKiDtUFSN
zx48ko+5TUWksIiaLhxid8hTxhci0lSCsZ6sKaRvn1a7dMTV26kGwEBiDWd5yn7349B4IgmF6Wx3
qk4S7ybNtU5DR4uVUMCESuQhdiuUZBDDHe9RylJjlA9a46NWtvdJp1u8sRJmUEWNb6qvZV4jjynw
j/1E9F1f9vzE44MwS4VKsQNCpeh0KVqMyc7FoIOJJx0b/aNavdS87cHP1pHsLPedt5hBfMHH9hQn
yeamYDATFApxdqE9luuhNK9bOVrTHrFXcxYnoAH2LT4U9DoKZoJVxaZ7mRhVPiGlSafmXcuk4xy9
ysmM79MIH5Eo8dZ7LCTJh501rNl+9JPq0ZrzOzNdVLSosf9kLZZXEcOr4TtXKm/kPiHJGxf1RMbf
ag7F7dKMK0KMMjVDCzT8tRZWTOx63tkkxZfD8r7rcYAxmzWujih6Ir1u6yyB2FzrSs3hAFI2wbfu
alIH0Yi2jppwEZu/cDv20pzbzZpWhzoLyptEIU8nZ3vuQRC3fXMzQESaSR5X0AsIYM3KKHctyLmK
dXe5zsmgltWd4hhDrWVO4mL+IMfZ5D3SDdGfeYneOKyqdknvWCDBKFmWXp29RwpFfuc6a8WbrfFN
JOgniRJQIDxyUZEf3Qu8QdwOawhnJ+mxqQ9+4+wCGNr2Ds1V/7HVPlhGDyZ58qU2ilqeeRAqEPPl
iUCS5g/9O+Hio49M5qU+AKi7GCktz6aKw8zI6JlMeJ2nKFBE3ZAqPUx8sBUv8cHz+9zbu36yiAj1
XcCrVrQBWilMcAebd3WEDlXn6kDodnPrT7xJh3Qu19skWP06it2pps80Lxy1ZJu436u462UoMMQB
MGEaMw/4lZG3+K1GoNyQQljvJVq+JvINYfn7tC/WjyIRMMeFDBa59zJSX3a6nNN3GYB9omm6uvlq
g4J/58wx8UDkxYklUmZvu9A4aMun5pqBB9W6OAeg5YkLPzOT70nH6gdBxlrJ/lywDLGfSUp0w3Wu
g8jr4vWbzgtDhk3tT5+n1Sq8o52bNFkE+dtfXSSRW3x5YtBuJZwBygMgAb6vWaSPLgFq5Lm3Wos9
LX6RHVA4z0dNAHoawtKS9m6YlQslbDVaqAKyXWDvkkAfYq1rYJt7+FT2jdEjysSpX1nzvh7AOUSZ
O+feuadN7V6ztlOj5RmozAsDmWZxMKrMuyqWbAkwUYkRBV3gYYey7Rl+RNKSekBK9rwi4owJyABz
tfw0EEuk55PfFPNhShP3KigylqzJaQxrL/3ZvLXaZslCs1t78DtD6v0czSK4Yesk7bMUWORn1x1W
40IOHSE1hNUH+Znd9JMKR1Uzj6jcNn80OpvWvV05zeeyql0uSi9K7ewlQa88e+ZGrhiggfhQXpqz
gaXjfdFkFguEwgQXEo8tNZkxXgD6npjNq5i+zXdRKM/dVabW9i5vB6zsSRtnzdFUiyTGe9yQcUE6
JJHPOkyC1Yr5bdfIZerwy+S9vVODTQ5DOnXyfarynFyIVlQGoHA1f4cSzBzku0ufRiPGkOFg23Wa
R3Uyay9sKo8oXBpEBLMaVg+5xbdz9qM9T8MXySda6AtioDJoxOSwT7tefDY6W37RZUYVeKoqYAE2
Ea7c0b4ojiYN5rPe2aKKzXbenqgK4ezOgM50ZTp5Apeh6eIfrbBnyPiOVh4QHdsBau5ipzkUFDos
2N7Z+M43SxcbpRLUMqjc9WpvLzaw1JjKrB/WKdaTqMfZ8mHIVmBeXSWLglVZt+PBsfX8bSUutLpx
rXT8EK8k3R/I4tVfbG8troqhhElqZw3Px1An1Q8xMjdiJBzS4L1y9ZqHfiagfBGDUZVYpwiHxWM1
pz6gmpT1bRItP2BQBXBlwSp54kjke4WWvc5JBVrUmsFT4WY7YVMsXKI2k8bY5XNprHh6HPcPx5+l
vGw9BSaiqesNPST9NbhIjQUBf0EmjQp5xTJS5Wcx+kREMM+G5STBG+DblDnoeFOR+hQXeB2pMARs
IbIk4DQROMtZtyjjoDpVmaEX6G78ZMXM9OdTU5h5RLywAxF1XHJoN7bVFzeQ3GnY71SaNss+Ix6+
xpJYyvb92jprQfRar1LCnq0sU99J5HVjyo+YPMujrd1p7T9wpixXdaO9YRTFoR6NNcHN1CZ2Xr/v
9Qqy8DA5m313D0NHN5zqhUn+tgtmzwEwwf1T495o1haOvnKF25fRsIIl/J6VqVV88kzAMAY+XEcz
FbFhs3nTOlUfmspdFsKUsy6OnKHoxx2Eu6F5F1slZGy+gLtN8TkBO71d/mC+HpK913YN9uA0XQHn
V5ShMEO0ytp1mU5/9HkS416z5vbeAM0oD7azOseaTkN5SFe6tlBq+H9AJnvWdUVbh0V14gfdSSY+
4gIaNkLXnW3lsCarpPts89mA9dJGHGU7TPooqmFQkd+xKd1VI7km+7ia9fsyH2z3ctaF+DSZrJIH
O/FMFZVrveq9rorODA5kWs8d/aQET6+s8nGPaCxfwkr443QoyZq6MJLWrM9H1czrh66DhBGxZjT+
Y6lEB/lLednXCS3gujGIWf1WEBXEqYNKlKEeqY6Gel38+7kE2hJyBzEap6DA4kMyg5oLpYW7F1ta
beYQvabgLmmX9sYipskhxEhAvVCpu8Uy5+nnpZDyc57XKn3IG/TNAPvW/F0KlIQraLPholu0Hnce
PBe8D0FJInVFs+uzV5JxFVrUK5JDZ5oq5377dn3AxeLf1ktf/jSLavHCqu9Hos3xArB1lrhLIjv3
5rvSa+pvzIjWQ1WbC84AK+6S4yrz3NuhunBpuK4ufud6SH9uKgubpB9r/L6IXsE4Sn3Km3GzNGdL
PjTxHh0cZkTFur+jUANcpiuG6XbeLGw7wO3xj9yCLsau2WXr3i5r8WP2Wc72Cow+CnFcAuEoLFZm
NZQ9Z7jY7C7qOmVbCB7Raw4lK8JBFNSLIkkwIySlQDZEhnDk2VhVxfRJrc5jvC5NaJQJ5E/Z7ftq
u3DbHfogshegQi3GTx1rPjkup3emN2fvOn/83gzwsSg25ddzUnMBWd/5CVSuWPW3Ke/6Q6NnIqYz
xxrPU3esMRaM7cGF99IxH/lmHbIU9riQpv5AU0Uc8iKx2CG3a/VtLKf2MRf2/cxBaAtcYHe0a5By
erulLmzSmdo6yo1+jYyOHEi07YCyqHO5RsR+nLPMBMLXTPP4rtI+8YMK88iVHwuSj/w00stsPtgG
fmzIoDD7hi00LvXaAwDX4GNAA/IyYI+AS6rGzj4aWjw0WS0+V3ZR3+tmFIfM6uyHztLT+8mvrHwX
B9mXGq8Nh9BVaNLbSWC3tp+NWKPVXy9S9vfHLK7SHROW95j4vb6vYA2GsbVOG72pDOuWdAEljC0K
pHpY5/rMHJsKwcqwXlmTO4W6480GE7aQdGmAt2PrM4aTn9uPWVtmZ6aq8k8rK8heAEILbU1ikhPP
/rUrKJXwbFpbJF7MZaliue891kOk/PaFXrLhPKWCvZsH4wpb1aVX28fBI8QbjeoA0YMAiDql1Be4
eKQKWGI7lAvWo8ER+8xTc3FUarY+ryjTqQCW+ce6hma5cxOwemu6TmRb+ZfzEtcfQHti6zVwVhWL
25GXFVwIujE/l6lvz/WUfQoqO72RhqjCxjZw3WclWQ+lIx5TQ7ZXS+fUD75jD3eLGBb3MNlxyYlV
W8YZ+NBhb/AoynWSB1l4nyeOm7t1Mc5pM6nHjshl9jF1vrcG4e+WCY4bh1DImzowgs9Zm3vpgXDW
LEz7wN3ZVeefrQnxIYtW2TmCPfey7Kv1p+8LeVa0JVvqwsqigGP0qo0vbuOKu5J89jMrGcQlMfDZ
WdZQjtilIoPxNie3anD6W3JoswdSz/s2nMbiOp1ncU5dYj5bvIa5bFp+wOjsD1U8mzsnd8dP1KOw
UI3Fxnfriz8gwa4XirbjVemorzV7L04W8O3yhtCEfloy8NV19lUklXpA9mtd1KLr921MxWG3uGQ7
TT7wMbtpJyI/lCrD2Bal3DlUnQ45h/pdzytzjhTrPTC64NKekL2GtluDkYKQe8zqgtyh1J3cqKEx
e2HUtYAwYV5MRAic264C9lg4H+1YitvVJ74IVlVz6RipwfO4zurRTRvvxnOtOyYM70eV26wNbiJv
AQf/HOz+ceQavnL8UF1YwZz5MsNaJU7Kz929U+T9vbVWw0VJyPSZNPRtWY+S94ZJFSRlnKM2duUt
cgy2XfagP2dTlu3mlRMwONtsCaXkJMK6JM00rBqU0DsO+irmKa9g+MkFRiQidt8Ml7FvptCyBjfY
1ba5ArdqWbKzuYDTqLJu7o6d0U9zyP5tvMNfDoc99s27KVEExPH1nS4MaqoKRLKNEBztthRQCqk9
3M3aYdfqd6V16SoKtzssm/JT41Rq3YnEtb6hyAbmaAd9fCDa3hPhOrr5zZwE9bijPFTG0NoSnUQt
v1YeNkwRdSjLdqh44Rv/D5MptuDVc50jlmqrPOJgixFpFQX7rbgHkUupBaPQLrNrSrI6pdqTBqIi
lZlnqN0VQhv2wa5SCsWkMprFriq7vAFjLUeTVCRfj+HqcPN2cJPxuWuAvMQcGemkIrcpvVsRZ64f
tqvwnF3hy+WzyK2FgNHcjQmaEIl8VCIxFcBnYsA4BFoDeW+Go6+V3QK3y80q+N4p0X9zh2G4LTGN
9btY2EkSTczaf9Qi84uIta2Sh6ELWh5MtHZJ6Oee1e8zV9kf6kYwtaGpzIqIeLmOhYm9ZXM9UkZZ
wmLQRXOYOBIFEbEpbb7Pe7e/h2GcubsAPYZHHGsx8CjQt/taWktu04nsPBAtephj9LODQ0FM16DC
HBNi7PthseProTdxmtQ0neIdVGR9E4AeFszpCfCQwm2bD96wUDeu1z5+JI1qZr3tliyBqpwMP8eu
cHKc/VPzVUFcqM5nXDvovHVseddCbodmvLr+GtYqVqiJbcBqZG4tbClHtv7Y5+O2/dxMPtdQLVRN
g4nK0Y6ZlrtnJcANyOG1qiW05qZpI3yU/vVUl/7d2k7gRclIK1yqO90yR97MWTzysMoZ58QbJcSP
yU4D1C7oVODmzfODOU5MkVmNrD9C7AHkIKh9cgissiPRUBm9OCNv97N0KivdO2WSF3tNGXZAj4wP
m+CZbqMlVMkw7Evm7Y9uK+MfSc7KEy5uW9/5WdanVxabOmxDW6eGmk/pf29oTU77xBsgI65JGt9h
KfS9UFgWdkWF9rPai0zGa2hz3PpQTjGVbB7ALcvKT9x0j9JLNTAQhqrd6aSAUmoPdsfbaS2yIJ4y
mK6hs3MgC6aeAlLjV4ApMqNGSmlRQPLDvjG21MnKI+FR+WJMfuY58ZX7says/tyk6HZdL0kz3hvg
V5qjULxSHEPazXZX29wM6KOGbqiQqKmK8M6ygBhycpwoWxtXhXMdZD7x0FrAcaX3ndPAIddvXfBK
md3Gm16Qh9y0RZ1/JUQTQkYLaOedNS9MgCOOTqxOKzzyfWw7w80ICCOLUlkKnsi0Mh+m0Uu84zAu
kx0h6YNtXjYodEM7idNlN3UcyS6ITuGHj9pUN4O7M2N7ZPUZmtn+MNABKt53bV8DWkfY49phSmzC
yvat3IC1Usc/2wVC9R4jocp2cLgNd5dUDUF2FLTH5QMJqKLc18x11Gtdr+CcQ+f6Vo0lnArRlrPc
tYGFR3RIRlvvA1eX8XW7OPCAKIs6yG1idws+aooe8TpSegtlVtNrEBytBtgNoHQM1K03MI/u7MlZ
/bBaIRHfLoXZmdfGUuMmDqaBMMa16sjDSgpZjOCAuGmYY1ruUyyTyiO0NKgbRBXsFB4XyoNQBTW7
w4OjUKHVkFdby/g4Yz53nMM80xC4DBYvny8oZE7Dbd8jxt0z5VvTvdPD++wI45NAoqhlZvmWLRF3
7QO5mnbFkyO0fh8v0kh+dkQ5iosUUVhz4c949g9MLG13r4PJQpnW4P38plLZkFla420Zq9DMbOEc
HTpD9XnPLhfrO8FChGny5mXtTUbNDyBV0KSTqUKjootk7uZm1MoI4YQ2i0nCnOP+xHs+fyscTmqw
hJuZMp1BWmdpX0xNOZfnlGeG4EOJfxAJaVGJVcAiCGK3hc+ftIJSedmbvfshmAs5v1t74QV3WWlR
/DGzbGJHNNopmQg7GnmcA5bAKZz9zEG6+kT9vNQg4O1eVLvWzIEn7XIw0sWNW6Gqao60K+V6NB2z
K86URbUoTEQrOEI6egIFC1B9dtnn1XSbYML1/dzj73Py9tikylv2htcJ70LHsRBAhBfZwDZgC5hU
H6t21uPRa+eJ3bZgKRd32oIxXYCWV2L+gPA4T9vIyKuhEmG3EOB57GNHBbdVPhCyFqsgSy5dDvnZ
LhknyIqSTkEWtc3UQUXvqNkUECi7obmjOxVbB6cunOmmdC1FIz4gIdC/KGIEtetu7Gu/ftcMhCN8
rU2aXfcL4YKVw3K3hUgcfzX7/tda+9+khDzpe/5mrT3vu68/yuc+Rf7BP221zj9cHwEz1h+f/8FW
8pdPcbPVMgeCqDORvHj0Zf/lU5T/wDdrIyBBpoqvbiPL/dNWa8G8w//q+5JvhVAQL8yJjfY1Wy2w
lOed081Xi7PG3T6Kr4La4nlT2E6rPvO8oaNKOuc5wZHl+qmLq+69P1vrp1iNMUeeeOp/LJ5sPtaW
WMpDoi3tvffStIPcpGBt75eNyhGt1D0PbSp6CEdx5dyY2yHeKILqYcrRGBJb76zNfqZT9hF869Gj
fVhHwyQRNhBcb5S7SQ49ygUlWnWgLtQy13qY+RFSqdm4SnKp1yjhXJlHc5EJ85D55DDapupxv+cW
aRHQkM8ceoYi0naVp+GECYNCiFDtD7uX/bBzAG7Xl4NtE6+MsMKGkEtBi5A2s7LVvUUIenKuYU6W
e9SywzXrHim1McJZk37vMMJMluNAGksWjCuAJNOHC1nTSdxOpEzyqnABdkvKgQUxUrmPrFzn7bfZ
HcuZPX7tpFReSpNSbULHM5oQ7F8U7jRwDFz6og0z24BW7TdUi8O48lkhzcoh2kMCbXvfdm1MtuRM
OEDulngD1zoOxnAexx5+eW6UZCXq2rxuY5Kr+qb2qmOzBMsXTlIeqBXa3OGUrcwLll85V3KYdX0I
DC3VdSzHr7RFB30GCAaG+lw5RB0K2/fSyM2zoAl7o0ZgkneyyHfaI4D7/UBN83sgvPWuklTvdnSA
4rMkaS0HwlLmXym01fRuFTupcJyHBlr1EvuX/5e982qO29ja9V85te/hQmqEyzOYxCyKQRJvumRJ
RGzkRvr13wPK+3zUyBZL59q7XLtYskUMMI3utdab2PFLb9OrmMFGLdMQlxKEsTQoqTfb5M+Tz7CZ
8kEtW3tk3UW233JfFgUtBXzLrTLe0RWtS5uG3xDXVTWVY2yTaJrF1ddhqESw6+fceKK7hORQ+NV8
8NseYnLhB/mVCtlNI6e0jC9hn3QtoJY222PIcMA9dIsIPtaDW5+P5L1g9zWPsbMhb6Es3+m4xkM8
M0dWpiZEMoIMUjYbU1rG8zy7FdZ5kzUf3CaZJ4Z+fQsMNTvh0B5dPy6GIwEsVXJTVI0jrixMsMYL
vHSoQ1ZT07n8mJsNSc1ogxt5DhdkwQRYlKF5qBdfegdaYz2BcCaMwGxrYf4LQD2dDyC6a2rAVGFj
Hs6lwUvTJ/O5NssiOdo2B1WH359bZkfLyEHO2zGISSjNmbGv3v7he6hPpTqOpT0voESLXZeXDq7k
3Veo6ekWewFxTBu7ZHbXVPHWZJZl04o11oKnkdXcVywCfLqm9LLBiQDrZ39sDyiew/0CpyoKh1C9
IQr5ebtC+oT7HPumaaGsOdmusLR2LAPGRkQt0+0Inkk3XTgvG14+61+rCNwgXlT3NvyYf1bdn1ft
1xPd/foX/jrPQo4mDgpKPtSLSJPh9Hz3E+Q8Cz0qNXhhjmliNPjDebZqRaEnkrWFomwV6//vecYf
QA2y0XhC4RG/ZRPx3ePqFROIHC0kD+v1aXFYKqcyqGFKQ84Q3UchpelR2EqTWFDZ7ERNG/rHvjWK
Phrx7D9zOybVe8NXW4aAcxuRJdOTCOePZ53lPMLFZ2yYBtOt3fSfdJVuHUjy1+WQzg+G8p17G2er
MsIbYjzUTjbtQV6XywmpPCuy7t+hqmuuOqG87twZrZC4z6njU9gYYLak0jNjOPfTvF+FPo4CPkNl
j0e9h7nMlTY93eso8Eoyz70Aw8BvhVhncozpXKSiDlL0dBPGSWDQQ1IA77BttXFF7DMi+4ItYTPT
RFMPbwZGQUl9Orr+xdgMeJrXPgFaSz3jmaV4gzeOFHSAZqsUA37i+K6LdhzPgqq0GU0AQG+sfilR
ZiMyjpKJRMIdDo1Wv2KN4+Jdc04l+JFPbWMfSj157nvsaWpGejig4eos5/Ss6yc3Ph+X1DIb4Pmi
J72x8dP4rHXq8N7piG4aqf29zmXYRGV8IXJMOQzLUJ8aNU3+ZdHU5XXTTLAfY4gRN3BASEWeEU8F
prKyKzfMJn1dhDW/lzGKT4tShuKzQ4YD9wC1rrg3PRq0c28xtAO9zspiFe/Z/GUWrhMrVe+7aZBD
gltDkIXb1p7kg4W1qjgjXE12GYcQDmbnYQ4dEC9ZuFHggZRmX2IPrgOsnkyQG8iwHuiHRdRzUHnF
BKtGl8HGCizk9MR0rpbpAXrcvegyva/LnvTrovAW9XnRg8XmTMTSQApHMTvf2L+XDQNNhYfvOIOc
jqmgWxjzNa2jTgW54JOxfOntDLn5NOHzS9aOa35iBEgktKIBNu/stpjjAxWofOyDIf5cuEz3mU6D
DGxEmoeg7lmS32FoK6iLgpljFrkVDRw+ogRgJmYWcG91pS8Cbxr5SjR2k8KtC7VdVbA3XexD+aBN
pDe0mHljO5eo9EyOgfvsu47yNvZ64EMShl+AwInD3K3qPNuVhutf0jdRKaSNHx6Ll/ohyUdKiQUy
LCCoy8OaJze8ys0A+LOgtTrLWycFRVkyt90APc33rWgTSqYx138Gad1n0Cdd/2vidzrksJ/Mj6jj
5wenrmwZQTaoSuDADE8maWLCGbkNWVOXdgnccaXnxAkPmHJQFUKQLMuLGB/yftOshaN+qSGHl3qy
b1DkbB3mS9SZuDRduUOMwGQtQy2aU2tv1Gt1WqEFWThn54GqNTD7cStbyL48EI+gkgWQyt65LxVv
91L9lh5j0m1HsomV2+rRaNc6efEHVtuyls/mWkh7IInXnllSXQ/eku7TslxTYVPPhF/wUosT3aT9
26X2pwKAmXLdb+MOM1GC9/ZAR9PHtFX5+wB0HyxlcqwjlhCgeUk1TFAz+EX+vvH96YbhbHkcGK2j
ZZktyYxKQ1NpD0K6gbtf5NTle8e+tCfE3aiT6El7L9iDbqqNOfhu/J2f/W9j+R8g4V8dxJff/vxc
Vj864Kx/46+T2PvDe2XSJP5Y7cwxL0BwsrqxvDp93T88jleqJbgngoQADvO/Tl/H+QNGNa0pjSlT
FuQXv9VNclj/wMPl6EVp6KPO80jpXB0bfuwm236A5qhyQsG9tG932ZBjkf1ScoOU5VdIx8ELsj7/
pNa63PBRlWzJzqFaD1ov2GGkXX3VWWqNEQOi4iHtR/kniRcETUAfs95JUiBd4G8DTwMFD/spXkEH
ZsNTtTFzI79ENpiX+7hVS7nBnIYebTaWieOoJduP35lJLKI8C0qbGcrxuWhC8VAWYXafDWV+L8sh
GRijG/5d5Y8rY4pe4FIpPd7jMZheG4Oee4zt0vhSt1bv7Yu2kMnW8bTcWsZkEtko5vZjz/YCOwqQ
a/VB1/F1guqNFAOPSZYesHXbtkZZTgfqePi/FiDKLnSnueQsKir4S0LX0OXmMf8Up/XXYmzzbNvg
18t3aEP1BEWhU1ZmQG5YE8Z5ZMeghGzuzpXvgYM5iXVdCFrNnQFJroxySWhlQKDLrmx0H+/tpOq3
RtCTDgTEmU8bk3Q+awMBePCibjLNc5rNkq7fVviBFmZMj1IMcwi/2OpxDe8ax9g4SVCQBR2XWb/l
T5kvuTTthDmGuFgkVjHeDVlAw9SJNbLKIEImwZ0B4XsVZjlT9HrGAXG2THlAFijep105PwWBVOEB
nzN32kj4Fuy/YTnuVFGBN0ydN91kmoM1wp1EZpzygPHMDQr9wZXrIMEeR+eTnMZwjnD2oEWsfNUc
taVJ3aoGvICXUDYkGFn5s8KF4GuaFFlzvrRdYUV5aXjfeFyN2pq4DQN41TnlGLLoM8eeDOgBoVZ/
tnNXG3vPzNid3SkkeabOYuRqbYoXNO0ZBK0IRKK9TTsYbptegtZtY2Cbe9NZmmdUvtQ44J69AV85
7+4huKq7ghl3sQXJUtbGc+rmvF270GkehXuAYEpz+u+Y7q+2ZvXf/ee25kadNDXrf/59KxXhH8Fq
J4U+Zt06X8wnvjc1q6XVX+Zhq60wrrohaA/io7XB+X/bqMVWLGAxvDhJIGT8vSbmRYP+qofBIgAt
7ppBga8e6i5nbYJfySKJICQnL0MnZBnBanGH0Vm+h2hh4sE4zdY7pjhGfzYMwdBcYUAVlptcT3Cb
QN3h+Ro1lfXGmJz6uTYkhEjTqOV1ZleD3DRKAxQ21L4rM8kKYWAgZ/4SdP04wwEbakxMwiAHV88V
ro6IpcSdUQ7Dozk3iQCprbJ547d26W7dsIYB5ZmNedv3RvKxXBYBTTMJmBB1RL1M5BfF+N9S89n5
EVMBURB4SLvAq9xOnxTUNQLhphYCbh76sPDTpmmtvRDEke763qr03qawPsebIZMH1dDrwfKqlwVX
hHZlDsydRZYrr5C7YWqZ5vsuT1PnPgTlxE0yT3yo1U7Gz1MGlJfGjMLwIG7Y6oJOQ63A48DduBR3
BtmO0s63+Zg4d4PFTUbVjOXQxvLbN1T5p4k3L74P5HdACF4FdByVP361hbQKU2PysB1lWFNkafDk
jRwVAaSeLLzbjA1yKwXVYG8n/rXZmb1HlkUK/cUa/eDILy7fcPNYtTGvV1tgMZmG2UIvT8mKrdSP
H8kq6lglY8ioklDea8vwJmSYY4BOYurPbTi++1dv3bvvv/m1Qd3fXI9BuO9yUQy9bedE0DVKcyDS
ruF6U7fsmZSln2TAkUTsYffFoqP5jkv8o1D2ZGREgiMvkcnV8PfjcqfKX113eYDBSLDFlW7C0iMe
z7GaySKZyuKNW/sbIRdTKRvPtlVKSP3/46PsGEqtoTPB1pjhn4PuVl/SsV7eEp7/dBm2Hxz++H/7
xcx8fcKv94exr7IlTv1tbEDLxxer2ScMLja//p5w0/txZeBnhBErqAWILZdjhfx4nXyc3DFdRjfq
JWrCcOdNwsBKMx6d+ZxRfdo8wAIxxafCpV3HksFOnykI7HoHjFkFEmJXKzjLiVHBGNtMMO67mUb0
IqCzoys/ZS71zSa2K3RHMARqW25mW40SkYsZl8dcVMa3EF2Iugpjh+Q+0lC8D+4IPWu39JoFlLNJ
tsRwY23SbdBewBZeeoEWfgzGRX1KLJdiKcJ3fVaMWeC5UCuWNDd7INPibnQM9oh+aHPYfoVdhwes
uaV7Wxo4pEewvj1zAGpOHAUqMsTtBeG2INGYL2sDalg3sAELpvSAyCsEmogZ3M2YRBTnnk9GTInP
8760VEUaIRRGdW0tsDq3vaezUoHN5b680JigsBKVys1dbFp9xlwhrYll92CkyEs1mF66I5FtKa7l
iJDmwVMMCQhH7TPxJy1qidMPk5/mkARdV16YVSk/AmsY3ZZkrVR/nJA5flmABm5FnqM32HSNlfbv
ljI3skcVJll768yNHu7N0K+zY5DmVXq1kBQ4bLqiVAR7ynr0cJQn+Rt9iNvJWR/7pR4a2I1Tlj/G
6exm7xu7b+o4ctokvV50adiYz016/lMUsuSj9EET3gz0kDhzqaBN9lwxqDYQVVIEH6kr/pzzokBA
FM/jBsWSGCBYZ139FRVIzhw+6+NAHxnShc5m8QCEBUkUrWE8GLoI/QeUIbDNSYYOin1FFLa7WnCp
/qFLdOXeDUjcpkd4BMSbd3Ewof1Qa+S9FRjzcFM0S0l86yCbQn6kNHO8cyShbb+B2GiRtlQXEMmP
ST/6FrwoXwz2Z5uwG6M/1Nakmi/YCvrjGMXxOpQqgzBFnxQ7gwHcn1r21mfacgfgAUUL07c83mJ3
P5QXhSODBt2A7uYj5PGwOIdu5B/QsTjeoXYr+Fj1hLKKQ6Crg0M36AD6uGE4/q7nczMrKpek3Dft
ou1jHebVp9lmTW4XnZPIqXtCwLcgFX0Bfh5LuUtzjVgtG+e6jxjRy/486Jlc7IoaaH7nmgYCOY+Q
14dglvGlWSJT2E2OSJm8cKvhrg86C/7l6LZwXP3a3SbtBIHXkCSQwxG27ASfcQey5lTORL8DGAGC
lEkCzdOrISBcgrZPBB8wCpuPiV2LiwwfixJcowmf0sqP6z0zET/eQrjJ6n1D8rN35qkGd3Ifjpp5
zljVATXyDWPYYCNQkt+M1/TNACIn7pNkso1j5WhzgIFnltfdgNs1+1FdkUutZHzvDtxvBKOAwyXg
nFF5ZOnMUcvV7LZ1YSC0Cx3FR17I5Pb55IXPdTRkHvL3lvJ6MjLUiGpqUzs8kqJQsAO5JIpQoSOB
tmMySR27Yda81WVRxPsiSJtuCzZWK/eQjqW04jcUyi8+469ObZTJro+nH2Z3HDXIyk8KCbaQvoQB
gZJ1gppSwnrJpXuNWUeT73Tth/XjpIxxObO9sk4PphHbTz2vSXhZVs3QXzY5vgKHppzMIKKTJcYk
ydCSPfz6CDk5el3bw0cn4AS2OBEx5T1Ba8pSxklKlA4UmNK9CSdTMcWS48ZZLOONo/fFper1A1mv
5fgciOtBDwxxclhRTdZsDACWZjuUe0aKpNggNNu6diUeZzTW72tYGvyZHV/LwDB31YQEpiUZ9+zX
N31S36w3TY+6NhHBai3nnNw0ClESs1Z+lI2M3zty1MR/uuyHAMAo88PLoJXuW9YCJxUBq2HNNBG4
JQT4c7/4Gr+uCDJZWq7huuPWakYykUt212KqftMoYV1zKNVxS6OkInMlpDd6fZWB+X9SD5AHq3H1
U8Rc8jCE4Mm/fn4/34uL7yBPbjUxJhjqpLppKuqeQqXzlnwiExGpa5+NRud/+fVV1irz9XJxVl9d
WjUrwEsfIPvkW3I6ewQZKBg/kYi3E2HjYlpVWPuwCjkhVpgUyXL6/a39d5L5HxDZV8//J4rMLXb0
Ld32iyH9CwS5/vd/Nd/2H7TddLw4AQcYfqxOk3813yYpjmvWB0byruDFZqn8bzMOcEIzblMJ002s
ON9/EUX3D1yM1/7ie4gjTpK/wZA5WY1r4Mh65RXUZErKJ/lxzfsuu6hVy27btbV7ZfkqO09N+/bV
w/ibluini/DmErfKDgbVhyzik4to2k0jEE67XX1hzwWCrGPTzPL3NibGCvx6SOY8TC7xk/NgFnRG
xc7VbhFumhdMaO8TTFX26WBQN5mG9X3Q9I99F9/A6zfs++WAiXl0OPwF6zf0ereQU2zAO5raLRmr
n7Xf5eAzYb1dgtlCqyTIKLfm9I3+ep0vv3qr/7ombzWvtfCZRv94zaqX5kzBwTWLobjMmjg860mt
3tm9M+C6MqBcFg7IjTufZaKb3ziUT467l6v7XBqnT9eje3J+vPowW7gWFFw9bNBNjCNMXCYqHU7F
ffzGjf58KaiJXGPN5lv3/fXfv24BsUcsBoxyoEPNjCtMKqgm7NpIQCHc/npxMg746alCCMEvhCWI
mBhDsB8vpugqui5ltFTA1h2jptIKgzg/vkutxCt3lIHtU8CcuGOG41gpoZz4UBVCk4zZSOcwiGQk
2RxBHpTbQT6CIiTVtp3z9BkLG2czwU/6ODXEb7v1hJW0HUSZHXBctg6itbqiByOrqus+zhjLf3BB
ap8MUsfvpYehLOk5i7YiKfs1uqToXBl1MrHFLnEnuDpBTIS8wkHpMglEKiNvkT1BmdIj+U83IIkW
rNBHwXH+RS6tdneQP4uOP7U5r4fEDp+nKg2NyGu6mSl805HzkJSevPAzkq/qIQyuwsyJUaO24SPE
A/nsV/FQRJq8wK+MqxrrbMw6/JnIXlEPjJyXYos6DXlCq5eHlFHv/Sxm9yFpKweKrfQmum1/DQmP
OdE/ZRhEfyFO1Eq3SoyZRZWrsuvUI38Q/N5HQjH3CUnJMe2K3gpM20nIkmIifm8CpEcR0PVb0XuU
s663oC81YaV+7iiqGfR5CYi8GD3jQof0U9uy7ucvNRHr30zfaK6GPGtwaW6b5KO5JqSaY9oBrrfC
u196Z6TWJfvsa5COTOcZeJlXY2agp8xmstB9MyZpNIUgsSxJcgPL1zxXte1q8GKDfMW2Dej5KW+B
xkdweQ9HAcL8sDAAoJkrsmyjAWRbC9L5GlV415bTddNGhVn4FWZvd5uaK4nXhAqM3LVomYMib4Uw
i+JUR0m9ZI8SFAWsue5luBuzsiX0LEO+VNe5i5ChmcRFjlBe7i1U6ASVlfV0Y3dYL+wGC/a0mcIp
OyaeW21j2eBZiJd7fuxxKP6KZQ5RkNO89IQqWMWM+mn0puchaKvHYszmz51qhw+G2S7VpiwXFB3s
yYiyJqv2PgaisVdCfDXoKPMH+wNtdxE5tVWofVr1HhLnNjhQNQ9/6qB33rdm3W3Tahme+74D4cbU
xYUxV5q3trbetPc6nfiwgxGax4bNbJJML4ZmP77pOHpUTs9kFUvDJcpwp2jmABXbQxnbUIunHdDd
pkM2b2hS7Mu7uvkyOhfgvlETXovwclI30B23IFFgHoxpsDneT11xeNmQ/q2i/gPh99Xe/FMVdfdZ
f03/z/9tP/+Zfn5dTL38tb+KKejG/I8or8CmxKWI/m8xBT2LUoZZKEmw/yVu/TcWxf7DYn7j84Uz
vBTOmrL4VzEFsoFhmaDQIkzFxHbtd2qp76aEr85n2nSKNozmHejLaxLLSZMWk0UMo9/FKaghk+wg
Y7wLUpxMgi1xVeIcaQJtU7ssZmQbtjluLKefHxfmd9bZwO4SRqanimf0XfNdDPLm7G23z46arNOD
nSxdDuEe+mrqE8HNFCJuyF6Ns6jL5qYiXK2Nv4oybs4ohB7KheFdG5jlBaGGvYmAT7Yf0oxX3S5T
46ukpHmPGtvaj2LKIh70J2Z/WYRGEKploEeGQk3pdGd1m8efJ7vwPq2pbswL/OI9m3aJbLfP87M8
dvGl4NXgcxMhzdvHxKSF+vIMhQTiTNEOJHzr0n0ncBuCVEpYXy2d8VY4Av5yrmM/RbZTDYfOHfQa
fJi4GPn2xBAynkebDT9L4arVqMW9kB2sj3O8DFAeBEmb3aVxYg943kxzvfU7mfdXDGHTQ0X3c5UR
mEKYa+mLjyaA0/Rg48lUni0yQ6TLJPSbTDwMEpLCRMES4I2OaXlTPKD7SNkerBCsBMotesEjsiCZ
f8mbKueYwQNLF+oRlJgg2a0cpfKaQxAsrrwfKP1ivAeQiUEZd4dBN8PzmEy0gkQ8mkHdIbYTSkOp
/WaFlaExPBEw6EK+sNgOd9DhdNUaW8XpUZtXkJSDXEXxwmjvOmUUWCXoKhE3wYqJbU/nUAVsqwyt
K/g5UHWXQbfQ0bUr48gusbUeOUX5wKygK2qTrj0bGx160SCyKrgMlo5Ec98bBrnDOcv7IHEDMjad
FzTDtlmmuKPAC8LPxDou1qYSeXjht4PoL+sC/6tgM7WQ0feYiypzP0zkurPkbQ4M7djFFW4n7vDe
c9XA0iKj0P0kRDLvxCIVcnLdDuGHMMyD+4Ci6NpDnqP3ZtLnt75HfNB7SpZSnI2yxm0IEaL3KJcw
+5qYpePeNNVQP01zXqYHqFRMtKa0iKMGsHqMiM0R7wJORXLPa0PBKGpUnjx0o5/PB0aM6DxHvxy/
eK3I4yhnKkinD2v6S9ckGEv5mB4lF9KeljGyaihKUS+MLjzHr3iB8yCo7hKriy8We6zRZTGVLDbI
+e1015bGookiiscbXHmH6TjUAIMLDWG4d+CA3NZK2w9CMMTcyrSZP5UamuUWu6KkIrNL5/sBITMq
3aC3zi2MjRjUgXdGUgzOfZPOsouGwAofsmSBYtlUc3LWVvNoItGsYwb28dggnY1Rcn02g7EddyQ0
xIQ3+yjqzpMsb7pjp9IESyqkSDhYx1hwQLs0m+20GPlyXyY1sGU1sxZxQmks9wYVmu435uz4X9up
JH3egCERQ0Fo63sNi6U/q+FTLVGrVUI6EnxHBbnQw9/KwqoNVAHC+a4na4Sga8tLPte5co+VNSY3
+LMP7l6VuBwCN2QQuMvQNbpotGy+FGmN3UVco0KElp663xbGq+9qe7LPQzECFVdxkz37Ab41+7Go
imXTh/as0fklJno9o0irc+wJagzczNbbTp2vjsrUOKPNVVw+MhG3Py7MQHGew774A0CX+DRZukfb
1noISq1yHptNLWSnWSp+jksUesoe4DmOk50zeQ4CstTNSYx2dUyBVUs8Y+PmhiFu+MFgY603IxhZ
sE96V51Vfh2m+6CxoNOrdQS/UWMYYvKZNQtJhROjcrVvCGqAOZeWRRnNEpHvntF1tS2HHgjsAvVt
7J/ZTVjhKGSkLuTeDlCs7DdDKVk+B0cj0vK2KZ7vcg/YkyyRIZXJhD5diZVI4QNvaUcSNs3Bu6wr
L4PqGzMxwmsSvun4pGgid6ndOF4aaRsBajBsVVbVGfRF/M8NWb/zR9vJ3WHTCNUMAj+Lhmfa8ZKM
+BZcw8ssSvTqZmmyOprWRjCMtsJIDBAQSwcY6lJJq+30QtgtX8i7qASaNqdHNRrYpxyL1mVplpNt
YlZv8Xt3STysUoTZJcKcbYfAAlsQioXKIY/VdMD5Aw8zeL1a+sM2xnRN6x2qTQfZgUgk0ubUyb0p
f2e4iwyglLqhalArI4sQAF56047x1Fy6GV8oXCXrCaOjOb+bfQM8RwR6DrcxZl93aRP6VeQlGhrW
qMTsRaZUfXubQQPTl9Jx/fGYCQC4o5i67hlaUndPTBKJxD1QecwHrNW3RCXMzHGt6/rIWopmjioM
Tp+AXpLlHhGjKuFs+fm4GXAjEQdFj+ff2LmT1hexa7eQgScTomlcg/ThW0W7yFdQQIOLAqOz+0Oz
JjFlG97Bztt2KhjExwH/K7iec+st/U1PA7maJMXwquoMUfjepxxPgRGbcsHKKmM7duyE4txZZk9d
JqaOz+aUjYTsWW2KHZ0zktCDWaaFew1gOdnvFrNUTjQVbZLvmwmfrdtsii1na6eD/RSv9imbAiEH
efBtkHXXI9yhYzDOwU3PHYWP4F1VwKaC1PS6KORAxqc5cELlbW4Q3+wwgS5v+tyCtRGMprgxSx/1
0KJ7TDyydWLyhay5uIoCuGufCI0nyFzpKb4WgzHfiVpiJpe4bJvIxBME3Bj+qN7aWLa2n6y0Tep1
03GrJ+Tf6cfC6tMYYXEewKbLwGDPlBE36S3iz/LOmmGPPRrZ5K/J0ENe2OfsHEBwReNhVRjFVtg+
uxU39VgFqgx3VaaGBKpr3wgIFjro5EVb+K55yOqxWPYYUcBv7WXH8CRKeSNSMnQatJrnsWtmX2Cm
efUONjOy7IS1OL8b1JTETxqB91MGPu1ERJPwQTPYHXynBVkLu4qSNz2bnaET93FpiFoh+hW9wqQo
Q22kJj3t6z6x5KVGe7q8t4IFj890hgG9W5oq9CHbh439VNqJ7t6pWZTvkC37T1nhms0OMqztHDQm
Xg4SWbtud+Bk4KcjEGTOY1tGyImOpdLhSWcI/tgdukLs5yDUwzFBjuBEqwEXunEznoNNkTnFR8BD
ChyVqFYcnFAuyRki8RnU06s5CrzFz5S/KYaeW3SatRcTXdji3hUL7DxTY3b31F3JlTWN9oeyINjS
hk5/H1QBIiohsZLe9Q0gftR5A1V4b3EEmxX1cJfMjKu8YABVbwrXoZXLw/aDGfZ1HbmJ1rgBjMI3
dsWSe/lNLuo+v8F9BvsFnZfhcUmxIjqf8UOKMMqb8AOG7XIuoQN9lri/DhFsl+CpWbM9topF493h
AaryrSl92Jbks2lkFBT4Xl/HR6kNhi2ZdrvnyhTTQw1L/jCs5sbHwlb1+4VXdd47c8cSTX20Dh63
cBbbQ7EbZGreStDRG4y6uq9+kmK8ZZmptqO1dowQGpuCVe+4fYQ1HuvFIOsLB1U8ftgimPiEyIpG
fPc8o1xiHyqTjL09w073YmGwZOKMiZXZV5XDS9rDxpdYIbiJ4KRVqgvPmsHxPlZGnl1UyBvRYKFx
6KMcuRpOO/kaVN02s7tx/IaZRU+9mGysrvAUdbVs/UvYi8mVYUl4BVVHxDottzIxI6m0/44qPfwM
X6DCNqFnSfQ4w3bwJjTvi5Mx89pS5Q73yYJx53FBDfbOGzQbz4w30BE+jmbxr2L3HZpPpNlmFlZn
Cq53sSE7y8FPurJ8yLRi1NV5P2lL7UY0I9WmmdjY30B6Tqa1NuM5YCRmQ2xXYHcroe71ELPCTLBq
SkxGpqlge88XEd9lpWTOWODMkiiyAOHsGuqdk/bVEfm3Pb7xCU4G7+snwFAOIRmJHx6O4+u/fzVG
5bBssNZjo6yVKa/Rirsk2c3d86su/W/G+6fY5MuNOqtqbU05MH8aoC7F2oyMOA+JiUHm1m86VUfa
S0M49GNlbEIEo3BNlomnQC3Fa201nrNECQjWPWTWpH5jUv3zfZOBSAOO4Jd4B6zhf7zvPiMzu3CJ
Z4c17O4tjya6lHN8++v7/rurOAA4Ae7qZHqdXiXHynVAJYwTIKZtZ7QnLoWGfCvB6WQUzsMFJ8Rk
jOEFduT+acqdmAKatwx6N6bPWEny1trEVpTN/JDNcVx9Hz79I6rx8z35iFcAqbB3Bqx5caJ+tWKc
gD69l2NJWRTy0swQnHamrIfujZV5giJzVwECcIwvAlKSPJI5f/yGwA00hw7vhoSVnu0rXFfrjZxb
RrhOXe6YXaZv4UMnY/71kgz3kQGAXyDgWemxr18GAphDDjhETCjPuuc2xfBIJMlwYSbauzeXUX1h
058iE0Z9/sZ6PMGKIN6y18KcW2PVYTScYr65ize1gB8VEQTCqZnTVDxPuCWyC0ygfNsemGkCgsOY
9Y3v86fVw0MGRfR5zMKkuTpBmyvPrENvdpkj5AUARgzFjVFRh8Z308aZ/fTrN+I0G3G9UTA4l+8T
Ff+Ka/74jO06rVVqBdQ2A36ZtGcTB0NWzPODGBRlFtf3b6VIxCMuwrI8iNaX1ylk9I+//iA/LS8+
B9uuBW/ADsn5O/mu587MMA4RKsp6UB8csBdaCKullorMJsfzAmX6m2v6b75lj33escksBLU6XdOp
hHGTByPbYC/Eo6rgVFlRmoUCCWZpDvEhjIMFq6O8DWP1RiTQT9+zMB2i8XDX533ixT158FbWrj1w
ovAghXdnigUIKjWC7jlOXFqY33q6RKMKawXKLJtUCR7xyaKaO0+bJNsnUUF/eqH14OckV3ifig4p
B3brLPFfX/BkV1ovyOHFVsvAlzs8vWAdZn1iI1KNKrwRjzoTw7Z4ez8/WTSMjW3f5x1dx8Fo5H7a
abHZTuoQ3+Q+V/WuDTNru7hd4kfVaGdHz5zeOjhPFsz3C66XW2VLcO9PNkFPxQOs9RoL/tixnwoa
1g/YN+yYmIitjpkDJSBGb0VDnqwULgrBhY7DgvFKbXK6IwBvtKA4K53RGL9KRjBRWOmvhe1Nb3xp
f3MhYfsQhfmHM+VUy57MqVXbbRZHM6/FBt7YjB4UgCWz899FpleceE3qAMD1IV+fMndGc5zNlCZg
M8ka46v1pgrK0224/vTrpfgTxZ1rQZigrAA1RfR9SmYopCcy3LKTqHa4Iwtj8ICB59gPVxluvNm5
XPz41qk6eb0oWq0NYF+PydqkFnkY3MIrrqBWYt7z64/188N2V2YW+S6YBoCQnLz/ZY+xdtaljIgX
2jpptrjPBTrbhetPv38ph5VDi0yR8NPDxs05mbB3TiKrGR58PT4MSj+Y/Pz7l6F45ewikMeCa/bj
UYLFuVvDsI6j3spAfa2i2LnZGmzUt8X/x8ND2Ic4wGGlsoh+vFSqUcMM+EJEY4fRW5Iu8hpBAR6F
60+/vqufX3mSioCg2KgR4nBW/HgpBixF3pIngH+rzI5Mm3m/p0EvZzjdZv9D3Zk1N45cafuvTMw9
HNiXiJkbEqRIitpKSy03CFWVhH1fEsCv/x6o259FiCatuhuHx2FPd3USiUTmyXPe87wb6hv+lUFH
yq/To85uInzzhP8cDihGWCBQCg5HpflP8iINgiM7nIOam7vmtTDa9sapG9ZpEIivgCERNdiUc5Az
p2ci5SOr02J92lwNgCQQKx+Oz2UZ1wBgfJz/XaHeWnKi/siTKTZIzZQfdPppP47Go6IFohXBgaQx
v/WkaVK0tNwA/a0mmIFE4ttsHv+DveDjQJT6LCIrGgg4BadmqvcRJT5Utt8FA4nOsX/7Eiic/dGX
QOfqGyYJwzr4D7PZgy3Th1OjJQx2jBNC3tFT2bcdZSv+22enziQun3yIeJyPIYxoGtvXlIKpq6Pd
9G2ncrj7k2+bhTCp2hDGsWNbs4lLDIMIuKROautBfkm+9Xeq6dllFDS/Tz/Ph8DBpNpPHEjUzz2N
e9jhGzJAyFZRQ7oj0hXcAoCfueef5sggkLBxUyfWtj8O0ljpEGK952EFk2X3uhHUr3xR+vrTj4Jv
09T8jFiQa+fsG05FjmSu7mGudpp/x/mSXZZNe+5O+3FJW9N8qehtQXhQojqcMOLbkG7Pxluoualq
rs6zdRf0/BM+O3FNBH/6oY4OhzASBSKhCP04h8N5Q5151kCqVM3F8JigP9mWA6kKjJ771eeHQj5M
JMllGpe82ZoDjT0olAYk2vljr3cTJ8wv5ZiLe16G9rnmog9LgvQDADN4AZpMT9b8rknnjoNqxsHQ
xoMJK3H/W8kBi+/0I30YhahRRwzBPZ31gKnq4exJELg7EP8AaKflVpNxdYvB/vTEMQqTNkkdOY45
sw5HaYuok8wqht/KpV1s2qnNgVt6an0hltTLTxpWc13jmm6wCRHwEzrOvti+1WrbxF6DekYcPsEd
RrsAwPrLoHTU2yPT/6Tb/DTeZIaGgJN970OYIUeRXVJSd6C0k1KWTLVze8eONp9+U4wD/4fVIGsf
YiaPqw0YdYDJAUzR4VJOe66DtteXg7/47Eg2Ox0N3khadO78M4kT3i4IeUO6zNS0bGme79UmX0R2
6lRnBnpzpnsndtGmJTFFZljEoK7hPw/XRe0LAT+abzeZ9u7Oifur0PPUnylqhH1Ra3CzBXZENwVe
WxQEdS2htw4m8MUArB/LjCDGGoYCCVyBjB76S3kAZoS+AacrpUnDlQIb77ptOuOHkZsaPeVBUl9b
Sjo+BQ5E9AsSn8OjqTd5cVl6LYUoq0S/ReFWD+8oaZNxbHyDy38AQ9jfxjWVhg31y6+lJzS81j3D
/14bTR+s1emW9djTOHRNTh22NcWbvFsasEgexVjY/nXdpJ5Oi7+s3Za+ao9ujaBh7+C4NPmx+N4E
gtNM8sp0Yr6MXY/fDns5tgd+ZfbA0Ifcvm7CWvkR0Q1F2cpqSfp8+r2TduBKTu6Og3X+3eAhVtMp
g5VL6xPD1rGUUXg6u44/XJEd++0spbpIoheJ7uE795gOSE4cD7qdk07Skt67zpyWGFJIOMQNxbj9
3GPRR8xFC1HV5PFNe+tswLwSCSkiQ0I2EtevPRy7iyTrzsmN5xspo7CRkl8lQ0a2fK4AjmwJqSpy
jwXYGELxkDBrpEn5/vSzzA87RsGb1yH3yEZASm62XWNlrLZ1IOM1B+LvkgZAv6AN0eMGkKLbPXPR
OPJI3ND4QAn9CYTn4UIcAVjN81ZatEIChZRyLPgULv/aBD6lVXzIU/79P9Of+QX6tkJ11bx1JPzr
f12Fv6q8zl+bk3/XxUt+/Zy+1PO/6eCfDP7z71836QcP/gfOVBDg7tqXavjyUrfJX7/Cf8mnv/M/
/Yt/N3E8DMXL//73r7yFU8U/DZeHA04N2NJ37/6jkpFZeD6QME5//18SRl1FcjhlXiBowQkgyPr/
EkbjHxRskKDTHfQmfGfv/qeE0foHQFS0q/xJ1NxvYJx/Mm745xFq0PxNWgf3bBx5P9EPwtLgl71v
MqBzgpjiLbvHLYrhZidI3QJPihpJXYaaNAG6NHR0UKPkCds1CAAyuISBzw9rNX1W0qyWl/pE/NLe
4F8JYPdiQeGUflHPjLF40xo77Vc44gGti1N0A8vc5wdcYqYDXMwKIO/b+Kp6674CkVUs2raxgZG1
UthEy8Do8EXSZM97pJgQO26Pmlkkk36nwAolNAMrYGuQzR4qeFMqZbgalKbMfplpxhm5QG0cQDCB
1NpkGQ6Wlt7ehxbINjjaQ9M3dE6YJl6WfgPX51VLK9FpSwdC5apstabfpInV1l96r6TXFOCqobll
Vak9aOgm7o1XTWlh+C/VBh+eq9bpK/nWprD5MyLCURCfD5QF+kXbg5F5KpO0zbZm1sOSGxoLSJUS
eYAeEiCadrnERQqpyiKltf4HepbhIYnM+gYYLEJ+DwtC0fsbK1OCX7VkPuWedt343aIjn75Xk+YC
12Lsq7QXDF/uykQgqqR3mtbxFmFoViqwOhuHwkeUX0m0oD+OEDLI2NbVfsKBrEB3ki5ypD0/66sX
68xpWID3iwFZR/6l3zTPvbgmZ7jGH+cSmJ0bl1a7hPwybOGiYrGpB9YXszH2jo8zjWrvYdOvxkbH
4gR9SG0iW4iLp2EsrwpmWL2S0rzciaq+GYdA79xhoBJiieBO0F+/RuQeaVimtbu+r69HTzXWtaUD
DydhsQIkFH8b9by/JkmqX1Mz38sNDaIsDC4SmyA27gU/EumF/wQ1TNtUoKnvUrVDWzp0eMESBPii
qi7SHrBgP1lWkHl+bMD6LTtQqFBzA/J0BTzrsvF2SRRBPRrQk8Z9YjobcvzyHsPDezLVrlqlT0WM
7RuVLBglVWuES7Pti3Jpj0XwCAU935lm5WBTVtoBaqrgUnZeTMv23YxWzhSHM7j9saj2QioRelpE
upK6Et4OJcO1n+HctMo1TX/IfdwWV4WMAtdVBDbR8HqxJUiLTWjgAKuP1cKyvGzdVf11aOFH4PD2
F9BIrjtNBiDbOG4QOcu8CvKNYQ5fuhLzmSJsXDE22QX160eIRuvUl5pF6qXidhIRcGQo+pIGGNZC
OFki0r+1NeKCrHSZDu1VQijN/3PYBUk7Xnr4Yqzrlv+waouQMDfN25acEzbdpXKtUfQG4OpHPeD1
4qeSNaiQy/Bn1cd6Acky+m3h01IsUQo8g1TS9o0oencKOXcTpPHSMulNMyeRgx73G/TDJZZ4LXak
djyqAbI5HZBcIap1nWGENabaVUTosjAjybuqW91Z4t9guDyVc6sC3+tWpPbNfK3X/XOsJL+FpuBV
1qTKtW7jr7vRc2nYIzRVLqIEgelyCPjTFPItVwhZWgmJbuOdhdcq3lVmEC4pqxuUmJotjhxilbWk
99aqRpLYFVl5MSA/4GPL2padwFbhOgBf17oFeseu3ROKRulNWkqvitTe1EHxanomQlotlKhPDnnz
ALvRdukBf4gtVCoT8ytoGrJMONDY7LV72fB2tGp/G6wskX6mWokPlGkvKjvfRgoa89CWgfcrXqb9
AvlMjCoym47vyrlSbeU6zNkKYzxIqc/n0q1uBrsqLK5D3GcugTku2iLRb5IOn9gY2wZ2NETdctfo
KNF5mz6wB/Lgyiu2nA6Oy3a80LrypRKp91oF1o/EkVZah4eno8XpAqtUMHq999Xrhis62aVt36Tj
o5qhRJY9p9xGnXZNc4wWL4OcgHpZF2n8nHtSduNn+LYosPndSgedkUW3EDOuh9ivEK6im113Frxs
CYKXS53IpoID4BmQpL8A/UGTlYGXVCwulWi8Qmiurfie+EtmL39V6MZf4hkTSHeKXxqXXOoTthow
A0WU31uN59qjzP+oAXYY8dKRaAyyAzAItQxkvzCu4UQgh/Wa2jXNwBabomTLoIOJAi9ORUOHHXrN
geHnNVXRwbr3tOC74YlvlpFb+4Guqqzc5Did9105hYP1foSuNkTjFrF2+w1/EXlhOe02q/bGuO0d
HDOT8iYusU/DoQRAucHaz8snv5LBu+JZtZx4OKtALS6RbvXLNvzFTtcuosA3ruBl6F80gKW/te4l
gQKu8VXjmlzX8W3I5gCn4s5pMMBU+ovGi/fcNGg4L8qbkELYIsFa4IdRcxd3sn0SaF9M+7lojG4P
bhaxbbWpRu+GHrIrOW/rDZgx+tHyMllTKcx/On57U9ADIQLlCjHeboiSu1jdgsxDRYWbDZ7APqaz
WkYckLuBLK6wot37g9IuoVk/DoOBUly6KRtqnH5WbVPVf2HzFf4WgnS2VA1MWtHHrinb7W3ptVDu
2kmgXSdrgoOvnTOSizEjYLH0SzlF7Ez5hQs9DZPQFWX8q2CfzIsHVftp08zXBfqiin6jHKZint8Q
G6zlXizl6grm2bKnw6rI/AcSZXxmClsROi7clutaWUq4V5nNdSXdp1L1tWy3IWl9anlsyfifjy+2
iSlCgZjLkty2L9dJJDZp1l6bI5vPjxHSecuOgi5/0ZnW0rKvuepd8cneEk8uk5SQB3etckRO1wqO
ATbjENP2GrfqsNvVar9plBIo6q+kMm7sULsN0nwVY9iLzQrLqCC++G5I+1TTIYSUskJIgMdv51yl
7bQrfo0TyzVThezYStV/V7LKPqWGty2iTJi2ux5dMB6p5qry6EyU6pUtlXuHtsmF54uu49B28rsR
uLse6EAt1HWgEn/0zk0BLqeO001r3pb4ZBl8DjT3BZF6heoLobGAVYDCpriLgMwBASdqXgoD3bIJ
AsedGD6g29PtqF0YgAT7TrsgGeAqBasFMWhBT+JOtEnsWl5/gQTjRvSwNcxS8RpedsEx7I/13VhK
6hbv0WyH3CTc+ANxqY2SvKzrqzxq+Paz5ls96NoWjSmqSNMCJAM4JKzuVBF+SasbK4jyTZcqJW31
441q15dK1V2qzarS7MFVoct2C0xu2CLz+IsB+Piph5G+IZ9lL+keQQ87IfhyALJDfOs4/dbnjywE
fkoiTe+RZevLwTDaTZdhhAs/cI0FymWF2/1CFMPeloP7UsNL1eC84/vbJslFjp9JM/lXrfg/mkWz
b3omgp0QNaubVhBkHiZhT0S9fmmrwXOgmlvLir7mfkB4KLR7bwhWQehcaCUuMFa91Y3kQWXkrAqr
hWQiXFXtJz1sXYdWzMWoXuvNXQmAGgp+4hatBqfVWnIWI3gMlwiR90ooo9vzmRgMraNtYEkRJ8Yy
LewN/qTDevSblUdwPITG0hEs1rDfJHgP0onTLCYdN4JoN/DSdSHJ3zSsCFGRu95Q3ONgcB0BDsQ0
Wnus5err9KfMKnmS+/g+jKQf+KNcWV3zRVLk10bqHgWu1ouKkGDhAOdtSiysGyKpm1HQ2ofhdJlE
67Qvr+RE2UlaCrAa/7JARrbdq/eKXj/29AZp+c864fOyaKYFk3IpJyYrwPyh1P13B/WxXVlXfiuv
zDHDGax31ti6XGRh8djn3rXeGps2R1oZtU7KZSQzsBmXtUdh0V4Cc9lbGbYx8GdxlDRAykm0ry6N
IE62aqivLMT8stQGJZlXc3BTn17LiN4bY/TXXApC+l76C9Q/P5ourC4DXFE3XqW4BRE9mIxVMoSr
timRoiegqndOpn0n43gZs1aaHooyDVAwmGV+LDrQpHLW9AXtfNhNUlpgZo6zntFyncIudLTNAaO7
od5khfyswunrVfwWaf2w2R0j3LRBVLpT2aPRd/h6u7SyPVu19OB41gPuABgFKQtwS8gdzf6nEV96
koozeEHTqqpgzh04N2bU9W6K2bynjZeRIy/80TB2MIWiS7MnutaNYkPjH7uQRqQMsShW4ffR2yXk
C3A8K1VN1xZSTlyABCa7w5fQCrc0k1LczDBx5vZApMIusyrr/EcSmysaZ11BqVy1ECxOzCkj2cMK
3AXjTY6Xh6V/o9C+0ppXP5dW7ZjdhUMHILDFw6Ei+GvcnjnSsxuZboI0wzTWIDL2BFGVL9+Nqrmh
+Xejc7rFPlYTcePKaUTNsyLFLD3VzQ32mPelEVzVPpcV/1kQT7p4l69907yKg86NGvGU45ewpHmg
A5MsxQ/k9jkftGrEXdO/jmrETF4ovZoaBGMbgHlXjcg7/eHSVHojcRP4RJiwDmXyK/YdnX4FyyDM
k+OcGw7e6PhR+JodfbXamGKLrffE4jTIer+SIKSHGY1+P37BVCmh0TorHP3Cwj4ESQzGDi9WHam/
FNH4X6og03lwJTSfg6JKfzhynerY6jXpa+VhdrQso4jjJcVR/V4fEkvD+mgYyqtAONFWayZQKlys
DOizY5TIjN9gqjaM3ZuOOxzWf4ZSm8vI1CpUrF5TPcNOA8qqvgFaLc+niBiDbyNB+AZxVdBECs4s
2K54NNNBWesVluFv8Fe5bXENdN6gsHQlSPKSFDnEWGuCx8q5168ts5Ihyr7RZdVAuTbfgLMTerZV
A/mH9sajbd/YtDD+0LH2EpZsKzogVkFFkOxqgY6bFv4jOS5vb7jbXpJoBS/SygOYB6zoki6hhOiq
oyPQlZByPUJ9B5/Ltk//QgjH123fALtiYu3qaWsWy/SNw6tqbW2u4wnPO9qib1wPH/hrfph48KW2
2AtV0lDXlKN1n1oWiyacoL9RX8QPcKiMR/iw4lUyFOjAo1w5CZc7YPdLWZFTAUhrulmIXuZ4BcYf
Qd/SEwI4NdchDY3kuEfwAAi6l35HD6NrsWFYS73juslFuTK/eMC2HoCZg92iZEjbulIYQtpHNf3s
S7D1hrmuzUzAAJFxFltpYwbx3jBDQywsMqY3+ht53Zsg7DaGZqSZiry9JLKE0j4qE7E9fqO3628k
98YXUN39UInulYYqEiHBxH0vaCUHAkcDxXOI39aT8saIT9548eIvdvyEkafMCFEevwJ68AWceby3
Ic53b/T5qfVEWg5T89Rftc5P5Ur/s0ToTfGS3TfVy0tz9Vz8n8iGkn3+92TaxyxsXn6/NXb/1yoN
q+fmpT5MjvLH/+7vniC0k1YeHZ5CAVBDM/83LEf5B1VvknwoICavDYvs+r9gOYh6DdTeSAkogkww
sX/CctR/mBhHk91HCQJ/B2eOTyRH5zl1MraTuBOdGTps5LSzBL7ppCnedJHq8ls6PEadbBuS+fgr
p/5vJdhTfvV9XW0aBbkccHoSHLDFmIL3qhJbE6FWVK3qIuuvllO/7w+pbXPOPDncK5aFOKPDG5nm
B20CMuS3797NETX/vErB8PBz+JdFgQ893Wx4HGJTPLUHEK50zK+kVGbfVQLN1arCPvOk03zNnpSh
KPMyDHVRdTaURh+Eqkq97gIqX+vp+CBMYgS6D+lmtuqQhjhIgY0afj/9hEdeI/M71cmgMTHVs8Jl
1VWSkaQST4hjLxkvR1rTMnZOeT0vlU3zCFppYhHJWJxN0IH3r5GuKXO0PRwqZe6E+6FPsh8S4y6U
MNX3chy3v04/1bwLgy+CRi9FRh9rQnJCiXI4oFPgbdwKC4hyg7+uQgfYViIPRgbfU3OoSFSe26XJ
9WTdqqr5CkL0RwhRE6sOpXg881umKZy9WX4Lki/FpJwAIvTwt9QkOiwl8HU37bqCRIvlDn14Q7M8
uJEOcymYB8vcq68MfjNOo8qCYpX5w4/I8khyWy5P/5wjS/rg10wVj3dNDXZayyFdxpprkP2mslc/
y54v72RKzcGZJX1kbRmIQjG+Rk2g8vkeDtXgf0traTV9PTRKQf25T4paPaOROPo8zMokbDLQYE8i
w3fPk1hkRbIMeY7Dl7pDcEBOwoqCDVDnv10P/+1mdG6o2aLCxNzuzUjXXPrSOPutgMRJW1w1fv1J
+t5fyxcW7yQ+o9FFn5WdwGiSY2JHcgtSSTQ1yuWl0Fr700sBQBhfB/sa6gVkQIdTB2610QtczV2D
TP42S8dhS1dnuiXwqP9gKARASDCo91FGmZbKu7cEZBOVgm4VeOSlzRMwCWkzYnj/5Nde9UkRy8Qg
I8rRJwU0wuT5XtO0iEtIE9D4LiCDBjl3b25054RAc+0q/2D++VhvvB0NnA2HDzSYEC61nPZ6Tm/l
xay1aF+PprOUTXKhAijLz0jtvM1nv93DQaed5t0str1VppZHzGp6ik0Lf9mRE5KtZqEkjnlxeqyP
H+/0qpBzsgxRd6uzN5bjwqQblUkuQ8BpanoH8KneePvTo3w8GBCLGm+rz+FYeOuhefdEmmITWHdG
7ZLXVDZaXVgbSEW0S4qUaVQk44wS4MhrM0AJws20pl6D+eIwcD0KQMqT56vLKR035mLpWT35YfKH
uzIy25VDM/WZjfDjxsE3rE+TSOOj9qGRzMoDX3PSoHVjRzOWZlaluySvGteOlOrMAx6Z0MkShoUJ
BUNGZXy4RIKgxOAHETXXmra7yY2qxUYa9HJekGDVA8fuzzzbkaOWU9Yg0iRuwU7cmO2KtR/XvVqG
lUuDqUY7VZPRVGWWsO4TARoPyAf2j2ZeGc8Fnb/psmra5s5RRHkXOiVNsqcX1DTa4WFLcMscs6WB
L9Wt2c4ZNllspUlTucYEXl70TaLQRNI0MQ0k8IC+1NFAPzWGv/gaRpESneO1H1lg7Mvs2dD5J2bG
bF/osloF7cH4rdN4ay2TCpdes8blTvncRk6wLVuU3qef+cPyIhtMCIEgmk0JbfTsmSGgK2PT1K0L
Aida1V1IARZjceBq2cvpkT6+bIainw0lMc/GRj4bqmg03zbpmKOax33STS3Vu7CpV20rs9GAsJQC
SVuOBmwcat1aql5gbW2htzsrEWXonv41R54bLY8FEHnigyIiO1zrIktgw6sA0Bua5xeWZJVfjEQJ
HlCsRWcOlQ+fFWLfqUOBi9O0zN9gau/2qTGDlk0LXeMWch6sqjACCCj5/aMXkCnxh9b+dvrRPuy+
jIcQEw01Emfq37PP2JSov1ceO0YVOM6vmDv6ml4PaXt6lDlZGu4G8dAbs1Ph6vFGEHt/oESd5yH2
EjxWEXuXSk2BmRJinriNRAvRDmJ2tYr7tp70FAGkFz9aWVCldqKwm9tUoqWaLLWvk4NpwtXp33Zs
Bgx98s9AwTfpRQ9frqkmKG0zOKlTsx8WBFq/HvMkOBM9Tuv1YLugQZP4h38zBNqwaYm9e69hC2Um
MUYoV3FYBMugG+N9OMa+5xZlq15oVHavarZUV6X0usFG1ZHOLGJlepAPP4HWdN7DtG3P+7X8UokV
DPNq1w9iFaGn6bmll+XUD1Tjsk1KdAhJUPvkIHvrkTXq3NYCs2AbeIarjpWyKUA2njmWj04LffLM
yhS7z3cUfBpUK85aviwvDymnFDJ3hUHIDWU49DEbWrr6DZnGaq1mMOOHQpG8M5vah42UN4OCkw4Z
wyRynMcf6DUxoLCmpYl35U3BbCzMeIi3Ldrs11Gye9boqJz5zJWPo2oGiFUyDZpGcX0OsjVbuZf8
PMHEz9K+6tV1ljfwDSUXH8PFpLulKWGrmf6yDwYcbtYkFbdwoToA+bXA75mqLW69Z3xwj/wmqtTk
WKDdW9yjZ19C4Ch9IFcUPYxKa/cUutXrulDK21EnhJCikVLcYBU/T39+Hzc8liRdw8QSiFzpGj78
MIYyEy1sCtnNaiu6HF7jGrlRka442tIzEcSR5+PIpHeWcxOB5pu2+t03mAo9Q+8Vjy7k0eoO6Gm7
oncku4+p224Qitr7UdPVM1DdjyucY4MOfvI70/kx19IqOtaPtOkOtBAxi4GaRTvKovUmGQrsE9LM
Djd0K8jaInHa4bpRz4p5Px5ejKsTMHGwkNmeZyioYhkotMPRlQE3LXGd8C89K6+/iypRz2zzH7dS
er+ISGj2mGZ4nkQromKKx0bcQxPD+51mXviUtdr30wvm4/Mggp7kwkC6NbpCp7f87i1iEAV6ymYQ
IbfVfakA45HyQPsVV1S2Tg/1cW0yFLcAmeZ6YCLzhhIxYEmhBNHgKm2VbM1aL6BMKyF7dg1hJwgH
x/70YYR6GHAJpoqcFXQMHz6c4LkQVjaD60E132hVKV2pojPObHkf39M0ytt1C6o5QfVsFNmvWtzf
+dClGO+dCM0M4Jt4fXr2jo5CfIw+npQU3gWHo4zw9kQf1oObYPe5TuvIvGwjvz+z5o68IxgSsNlR
d5OUsaa//m45xBh0kF0DWi3outjmeTmhpLzyi64HwAfgPJyZuyPLT7HJR5NhBNmBRP5wvD5uI/xy
GS+1Q2mnRZLkoMRMMgvmU3/ueDz2cHSGWdNbIty2Z2u9ThqyzjXqJ8lrAjeibhzJ/qssR7esnuzM
aj/yvrhXcZOYdqrpbDp8MgX4mlkOdoPatnS4M+Fu0gRluzm9Ko7M3/QtKcipp2YjeTZ/MGlIUUpG
6+LU9JJ6oU6wo31v2JIu/mQgLmncT0nQzhe51FYVTZVa64IEzb6UIqPTmHTX3hvbz+9IrAYazqZz
nB7LWfpRstMutD25dWVHKW613NBWkiUV933Ra2fe0RtS4jCIm3Lb/xpLPXxJox6ovm1x7S4Ly993
qJqqpYaumb7pTPHutKbuzHUqKQr4SqcaM8KoogdXl1kEfnCtcmdpgczASJJum5GSm4q1dKZ0NvTp
DOzkg5Cy4qUyOlWFnZUOlpuOMFjd0+9mjizhPqBP/dF8PlAmZLzUDh9DqoIo6KS8c/GzkldIhuur
tm+abwOdASvDAcxpeR4allQfpb1ah94G6/HiD5biNJkTOYXs2byXqh240A5q1aENQr/lq8S5NNq0
F1Mr45mhjnzIU5xHpANxgtBqtuoH2onhh9CLWCZlfJWhL0Zu6EvFvkIZvigCrTzn3nJ0REoKILfx
X/jgUGdkvIIubjpXJ22yDTWz3UBAQWbpo2y/0uIiuD39To9sHzqBCvUdgiTqdfPtY6SFUFcHzIOc
PEc9NiDjU83ozMo58lh0JVFBoomDIGAOJWkSzBU7gSlNGeErGYmk3ZVxVG1GOaxupBok7OmnOrZS
8XMB8EJ61WI2Zys1jdTIVPOmd/ER6xY+xmaIqVRk31GUPyDzkJ5TDUi9CwRA3IWV4/y0W4KgP/ju
ieHI0XMSkHYyptl/d8zBnDIT0BdYcJmNsqriONtK5NQBioDQ2/d6Etxomd1dDmqAwbqJEqKBYLmk
0K6TtG2LW/B2MhnIAWNLJBrrQNRouDs/h+nCp0i/AnWq0VbbM8fzke1+qkfRtkYkRa/xfOFzf0H7
Igm3sIdQXuBa1m+cVCi3GI2LX6ff1bEVyIrnk56cMGn7O5wjR/gAV9OUOQoQfgR5UUKYM/z1H4zC
x2xT7JOBf8zWuZAce1QLzNCo4HmbpI7yXeGAnzw9ypELIvkC+ooIAqmhW8584rJAYAs5uS+lvvlb
JCV43HQMkIjGkPa2cuo77VIlsfs4eGmGFpfeweuulpOto5mvsoDCaxCRrAcr9m8N6LbdYiDLsekV
uXs6/Vs/3qv4qZNB1fSBI16evtl3a7MPDb1PcuadJMe4HYow3Sd+FSEZ87wLkSCCbZVC/3l60KML
y6LwCjUBKNKkTHg/aAnep8udHP1aE3+t0PgvZRlBn++M6er0SEeX1buRZo9Xk+GM5JyRsi7D0AIN
9VUwJuJMJuT489D5Rdlao41jts+0jUlHq1Xhk2rbPpiwFh5kCJpskam4W5/ZTo4+Em02pD6oFON3
dDh5Uey1uFiyqcUiVtbDpL2rark480jHRpnypkiJpnT9PHotrZ4Dw6h7VxeiXSlD0C7ioj/HBjo2
ce9HmX2PsSLXpaLRupJyj7tvczBVTZ8PT3rhQbI9vRSOpKVpmZ5StCw6CEvzqodQ9EGGxC1YBuBG
fd2mLwhkrNh1fmp/FZWj7HrNrr71hZw8AhaW9l7Thpd6OtjmuR1iWhGzUBBFDvZOfANUIc3ZuuwQ
cDmSXgt3UJWEnb4PV6kcfO0Vq7rAQue100I3axGQh009Lsw+9AHEhmeuQ0ffMckiOD4E2pY1u6FE
rRfI/QghFLPJYmN0SrPIIVGeOUU+8J8mVzXqWgoYLaAByFYOF6xV0Pps5Uw5OH/rckz9+C4mdr3m
rK1tVwWfuAtr31pFUOp/4kOfQjW37G8qKb1nukGUc3H4sUX3/vfMvlac3C0BF1W4tgdtqq2YAOoZ
YIFV80++Vd3hECBFryJymM1wHBOWUArhIBg0gNiejii5iP0zm9z0lcwXE1KvKSfJbRM7j8MJrloB
bloEwo2I2dtFiFwQ7OVUe7rT5RhxeEfHwV6G8afRzRHln4XNTS+YOg+eydx1uR3OvmJqtr41+oZw
c1pHd2UXVUv49dWXM9/vseVqIrMiluJfdPUePqZaBjGdriQ9Km0InhPV8EPXGlvpYUDKeKnkPf1C
fdTVtGhlwS8MGPpgARW9Lbdjo0hfhVrrVCI8icJuCEo5OfM1HTtJmdNJUWCRFNdms1DGJbL6ThYk
M2RtAzx8oHOssW5H2043Zk5HoK6nxsPpSZn2ifmrn+JKfcoI0aehHs6J77ehGqfsaUOehKswqGki
zCNQssZ3pZGeTg927AVYzDxlCKJqmqoPB1Pzlv6vgc+FgrG600obx4PIaP/g5EHPZ+MOyr5ETHI4
SqfEdHqGzCP2AYj/s/R2bLrq/vSjHPtkwNxOtTPK7TSCHw4SIqwmxKY+gL66fvIaR7lOcfjYZVLV
/PAk3VlFnoY9iyyUM4937I1ZqBgg0zrUSed5SQp0XZSjEXI1nw4o3FCDXVlgX7ZKTfi4i1RO48fT
z3r0tVHEg8CHeE+Zm5CXOSxoflHvCuE4Ls2Cuit1YbQ+PcqxXZUnQkmHQQK0y9kuHwaVaotQ6V3P
oy9Uq3tnRymm2cr0fZ/50o69PGhYOsJWUkQITA9fXlLpJqrsmGYKXxPXMS16j57VZJu+8qVVymvf
+hgYf8tUT/uDqSTlKk9pUY5NffYFFLJVUyHF8zzV+vApzAttmaY42Z6eymMvjJwG+ShuQlAvZvv5
SCN72CUaG10NlDR1RAqQVc2dP9m3gYRMFbxJc+hMv+Nd7F9wCGcmzsz01/bKyhHOcGEORemefppj
+yJFSwJJFDxM2mzOSp8VWel9TxOWJ65azJKDlWgVMq8yJiLY/qWYvMiJOKNxOXr5n6ikDD0ZmM1X
SZE1dA4pxJai1enqNbLSuvWaoX5kczQ3Xtd32xoJ6MWYR92NcILsNhnLc3jfY3EeJlsoCrliTaCK
wynWR6XOlZ6vIhGeuk4Up7voTLl4jmovvBjGTP8tq6P2nXtCjTlETSuEHzXGrZ9En3TRnbJ2TP6/
fslsx4uwnCjiYCSgN4uWxr1AXUdOdQ5GdWTpohnnbCBnQGp/HgqAsdB9mt8Jr8cuDsAtaCM9H0mh
nHm7R8YhZiV6Jp9P/Dwv/BapohZp3Sgu7Lh030f4YUH2P0d+PbJ0KfKCaprkbZTGZkcRDitlZWiB
4uq2RNdNZw6/IO1nFxX6HIqAvkE7FnqHi9MfjMOamJ3pLFe48BZ8XVxZ529KxUjMDxLFFWWg3tFr
FKwhY/bLmL7vZQvye4d5dImxSjBMlIhCPnNROrKTI5Mh64iofZIMzZ66CvAoCXxfcR2llW9TLkIr
K6uGe4sW7dNPenQkkmKEjFSAWDCHX4ftKKOf0C3uitoeLrEIKldjXEr3soZX5emhjiwYlDIwB6di
ro1q8XCoUESF8EJbcQfkZYveMgWdOoF3Zq87cjLZ3NwQWJjkUsj/HI5iV4ZXVVDGcGG1UDI5Zh18
9SO7LVwPA6fJ0aIJrgPVqPW1n2VxduYhj0h1iJvejT8trXc7uhnXgdk4oep6VVm90mnX3nQ63bZj
ODV05qmeXeB/lK50yappGfh/7J1JU91ouq3/SkZN7uTKob4ZnMGVds+GTWswEwVgo7791P/6+wg7
K2GTCeGanRMnKgtn2gY1W/qa911rPfagrCGc6F/VSDohhXpZRASrBHognv6Du+/Is+aOxe+7hJw+
76a4oEi7CIsMI+swpgtrNNVPLv+nDObtq8O6+4X/PLfM2Qq9vX7ZantHEpBPAYxBGrIIULmbMEHq
yvRNGzGqpXadrI3Opj9Grkx4DXGqSBZCCR1UwK2fnwUSDRWvIS9Gwp2vNMZ1G9VSAIbLzk+HdsIr
15IhaLpdFdjyrsocfNNECNrmNtDUuFxFdW0FCzMIonJVYCO794cSYzB2tgI4hzSCGfXDYdxMUzuy
qW+EGuyzEOehyzmMA7EYI0CwrJbGZJ35KKq4UwG2lqgeEJDIMdvphaIGAo2LILJjqG3hLJU+jQhO
zvXUXhL1FuxHo5xu+mKKqarlJNW6g10B0rI7vQ+WIM/8Zpf0Y9l4ERYL3HYhebf8lILUHrW3qJfJ
bdIHLvjVTF2Q7lN8q0l6Uzc55Jx8JRTKalBVY8Na1h1iG1eoorTXqTImIR2ZYnahhL1mrrs+ttZz
hlu6s+tWjJsEwWWF8pB21YnQRBos0O8EgdfppXnlD9hbFvrQ9LgTbSfqiS+PYQsUIjKSGy2IBuMm
scV0oRr9CKo3HWDssO+SqlXYgu8iXkWx4ATDmLtVKTZgBiJd47SopPLOMAQ8NNWqd+WI7B9uW1QW
XtqDLcwpXSTo28dK2kkd6yWyB9oJVKRvKG4cjM4Im8m3LcBxWtydpCoQRryCQpDnGOnNQrETytVB
Q0N5nbZmAuzG9619bFpE2ej+pA5rsEXyrRpk8eg2RqKdRcEYkkoTMtZvKfzEmmc1qlA9cwjTal9h
KVJxWot6tve21Ymj+ejryPObSBVtscB7it9Z1aazSSY+qFYufQU50d3BUCbC0OrpGhASm5uPI0/s
g2nn/aFWsFLa2ZTRfpZ71WWnI8/myLi/lnUihQl8rfudVeCZd9HYKKC3gqJpHN7WbMDpbgf2mdwI
R9r0gDSHb61tN4YbE9iEC7Jp4KeBd8riRdrJ2vOQgzMj8USL151US88FBE6dkAz8KqQH5DyxMtFY
lwyW5CZM+ZTdGhlhLJD2KJZ4FATD+zgu7S3ZqtkPkDfRea8MXXzwA0u/TSJiC5HcELbtQukJ5QWh
on7NE5Oh1M2cBg9wHxAMsgWAJsBUGmN0m3fkeqOU6P3ifFCh+C0I0a1Sb3Ki+rsB0KZwkxTXrutb
ZXffkA9abiqCuJKlFQfGLai8vlsT7++rHm0k7ZCEg2PQ6CQNMURPIy2b1JmEG+ojLyWYuozkpcQp
5aVVWwAXVWlyDkmQSlibfU4kwpoUuCkf2kxGHJXvNVsdggG17pFcEkkivsqIIlh0iX4boeYPXNsq
J5A4YRwliwENSr1EK6XYWwertLyIHJsFXe6QgeMJMUXnKu8y+ccEKbZe52M18LCy5xIRWmm+dfQI
9EpU5hrtqLotqVmbsBzddKiInlGDGKByK6k0kIcwauELy0leLnrb6OJTU5V6w4um2iGLUgrhj0jk
cYGHElpYL9i65HdqL0MKbrusiNejU/N2qnJoZ8i+Oz/Z1L3ZEu+j4vaFysKgQPfbbxB2OVp+MQy2
cSWFfaUSNjBh0SYUtlfm6MsIQlQrMLb7aHBHBhwqFC4qfVJojCLp14NZEw1KK8ycdlknciVeZKRk
oPltDbCGkGAHyVfEIzK5fJAuZKmfTGLaiO+V0ptiSGwQ3IQzqrTW/m9e4bOzUUktOhHlZ9S+nCuD
oejaUGuJchpk9aUZmekuJhGB5IY+YmAhkaquLPVmDJWYPwa+fkPEVMkTlRZS/ska8Z0g1EbrQWcJ
twAFegQ02tuZLkDc2JEToi9iM7jidhFCoPgjmVpyugCRwMI0r6uF5iffmZXge8YSVAYEua4Dw88r
W3HzMsP/r1f3X7wbrxY775ILv/3IfuRvzLnz3/9lztWx4NIQQrh3BF/WlS90VFmkoJ94iTTke36Z
c2e5/C8zrgKHmT+eQ4QR78/+od/w4v6MPX+9OkIlMTs+Xpbb7DDe7fdxORpMpKZbwOyQ1loc1uX5
lOhhtCiDxsEAn6YDGDY3qIQU7SmwZsaaYtx0sCYGsa1JCMsc36pK1VrV8opSczw1eBfUjKWdleXZ
t5HcOMub8bC3zETWN7tIJvK+/KS4tTXMlW5LBq5SYrovJKv3WqYYmzQObXah+7Wtw79lAZ1XRMQl
48gPCf2uu1HMgFi8IK1CrfQiUcfSc5K2elZ7ehcq+EdkxqmEEVyKZ0E6snS8sHKgSGTiaCzw9rYf
E7xSiTzcN3Ir9adpH+XhYkpllfCLdIwz19AmW5wbcmTqWybnUMvdcaqJaytHoLsPdiPTf7FDUwtI
37UiO1wqlpRArrcSgzkBPXyoruMeI9Q+bJuG/DYfWQMyvb41Hlj72fK170QGff0E2ixxZpERSYQD
xnVcgEfWwAjfj4MY6htSHQfFK+shI1qgz/1sXigAOyA1D61k5rFy1sYzuJhqeOFMvnM/0Dcvt/5Q
dOHpgC3UTN2eRmVcLzRDGn0D7wE6C9WL+WG4WxFglqTCooEjhMYPyixY1ZrKENIuip4hnSiLuKyD
7Ip5KdZHPhjLKoBkuOqEXbJ7lgEKGuESiGershbNyzC8kX5ynYH1NFCeAy1Ds+RCPx60Zp/+BEEX
jM3JEzQ+eL8GEBACUbIG6usGPmMdPVetLqlX7D3y9RRZdUhakpPc+HLZPCCHiQl5mcHTTt74Etln
cXpSoYyIt6xY6+zUouFOksPMrsYrUGsbWslmucv7TAk2IlRH3ysmnfm/ddKLnhD1RaM71UXZtuQu
mBCsQ1f0pnKhSVqzbdSuX1aQMm/UsnfuGjkrH0nCOqh1ad3KQSyNiMw1/aLQ6uxJZV1UebrW6hia
ELXeEQuEmmWI9fSulAf5qgowBuRd6XxDehKcBgGrtYVRKizpK8MpWLa0+aqPpCut7CZ2FUV6Mkap
2bj6aDT3vTGUF2nY6/eqXpMfpxKX4ZNSObN300lb2T1xWo0EQinr1egkyWVpNed0aFD0tuwzUG0I
corsQSMgJjOekYMXS6I0jIWY5OsubUikalVzD/CNH6Gr9WVg55fdy1I51Ydn4qvqk3Es1GWR+7rH
y5EAFWFzcCUyURSeMxgxCSlqNSdaJXFmLtM8kc0Tq0ghxSYgO5JdZUSWcxJFiqMt7Lpv7FXn+CI5
S2VliJeaWYbZHc9B3H+fbUuOl4neRw7RZWm1yIxAMr8FsRj5eMeBmE5CygxiccIJLGA+4Uo/mwZf
APElYdY6OFJjmWSUUjpxiykJnxMWZx1rLrO87MzOOQdCWT/aStJYc8y1FcKZadSGnxQVN46EipL4
JvYAJIiQo30HlTnPl7XcKTLajWYqF8WoxyrmiiaEFBkrjfDkQFbveqWrsZApWlWzgSqBgiR1nFir
UC+i/CETYVLvIP4V8UYqgYkuiesnsAlNSKDBNXb6sLvVzMoe1kHSFaqntUEc7qvSZqXvD7WYGrf2
KzP9YfW5Gp/rZVWWq0Yr6lreTEA7pitHo99DEGulpid1Tvp2vhDo6QPiBTsW969muPOfU8YfeZud
c3KN+K9/HRdTkASwugY0AyqNAtxxhYrgJNrjVusT+dZAf8otNBa4g+rmN8sGL8dBAU8JnIYQJtO3
ixyDRf9kaZ3vTiSIPZZhPz4qdfiZG3Au/byeFuejsISbw+apUmOtf3uUCSdkarIlniNRtA3Wggjo
ZZpfCuB2blUm4nT0eSk+voXvytPzUZHcYCeiAk93/KhUkfa5Y/MJzbHzlPUaadDImpOJ+tKtKV4C
kIjWlFJIVS0qpyJsp9SAEdOb+/rxeRyX4ObToPBCcZ5ceoQIR7eYpHkLzg0BpEEe3NroI/ZMtWRZ
2WO9/fhI7x8aKnyz2Ai7zgtl7u1tthk3o0IhVbAJcucatL2ymsT4WXvt/fVQOQVbis6ARhSx/m+P
kltZ3JGn57umw/sgHFUswiD392QXl7/9FqB/xT2OxJDCOmqvt4eaRoOdoZn7rkFt58RmExf26meK
tb+5HgxOc1ILzfVZVPb2IKlpyE1ox45bST6Ln0An67LxMdapSdp8JpH5m4/InNX+vNkm3tjjDjsB
WWYXIJ6ZpZJ3ktzNsPYk+uQ5+LsrYh1KhRnFAI20oysqjUqDy9477qTFReiSMdUkJ0mXk8mbF9jo
PinJ/t01YcmcRUyzmOlY4G1iwp/z3h03MUW7UmucaCjdPgNizSf9egwh+QVZkUnJXp/j6o+dBRbN
MxxKuuOGRhG5oguTE7Pl5a6lrt0Vufz943fpbw7HtgC15AsCRrePBg+rsQFCCxPmcyxFt0OlaydS
6qgndesUZ9o46p84IN8PkYjwZY0MbmiC7GXmNterunIw9bFcidFyIYKabtoED9R5S9fslLPRJCtO
7bJPjvj+KeGI+OuY8Bnm0AIcHTEKNNK4OCIO/GI1WdXgMkU4Xi3DNf/4Zv7txc2DhkbzmgbB/AS9
ujhDz0WHGsByWX2TPpf0/QoYTntt2XWxCpQ4urFET5Xr46P+3QXy8PMWzIpg9Btvj1qbacAI0lou
HahuLZEOv1TLpFqJMhXrjw/1/hXA5c/ozleK73yQbw9lBQyALHrBq3dBexJJ1rzOFN3m46McP5Pz
TIL6Bfkjv/AmHI+8Daj2wcp45tMufJzB9Ijxs3zZjGl3yAzJX/0Hx7NI8KDlwQR+PI7EfpCOdgz3
xrFweYU6hf0WXcddx7DSuroVZJ/cxvfPCWsDkrZQbjBxww15exujdpJmHYXtKvQzqK+YLL3V0Equ
dWhtO9TjJPiPZkXo9scX+rfHZVSR5+tENTjf+FfPZzN0Sj22BPBWfaZfp+WoeHlKbGxeG83TiCT4
Siqo8H980PfPjAppGKoxxqVZn3j0eOqRM1qSgAPWRHUH3TyVtUeV0u3i48O8fwtgiNAdp9MIQpSG
59trS1l7kS5CtqUpEc+KoeQ7Y1Cxjh2wXf/BkfhIZsMKOQDHJu4uluuxqpEdFLIivrGdrktXnwQW
JmITP9P9vX8XWBtTCAEmArQZNMXbyxrMoG4VkyIoVO21mk6mJwnrqQ80saaE8YlL9f1HRQN8Zssi
PcHVdmyFia2i9ifo09RWOtmTB584UaNwPrl/7yqOMylDZVDmihDdUJ9+e01hWA5pmFu2O/pT7y9a
sycduR3VdlyYUpE7RHfb3NMYwved1Nk18Ycy8fKuJoVWuRp5PYw56kHPAO7k8meupL+9CfOSAr/M
HDtxdHYGO01faFy1VZqVZ/qtvBpN/7Mck/evIoQtLEDM9gipGHve3gObHnJot5nthvCC9gWGz/NA
pnek2KK8Gq2muouo137iN39/adiLyJRAXYV8lut7e9BesvyWyAHbFdzWdWiM2UI4afjJ6DYPz69X
MBiM4ZUxyaMi5f04lpVbKQQHaRCmW495/WREYyK5UZpQiYoAY1WLGqyEdBZWMWFs0Ai1z0L83r0y
uDKRFZpI8pijkOy8vUprElHWmCXHJ/pz3wYTZQu9VobNkI8Jveom+swb8G7s4Xi8ogQgsohGHXf0
krYOIOGQYd6trFDPb3S/8CeXuSPQtxOkSueT+fHdx0jz22Tjg/QcfSjxIG8vUC3huui4lFylgXPl
+Gh9MCb89iQ1H4URlUU8Bitkmm+PktZ9Z2NJM9w0SQTRMoWyNhJdeEqhKh5MgfJ75RvdZ2PD/Ny/
fXgYD3C60BQhXo014tuj5lPj0xQntzdxApowynAXmcrX3LHO7FBcG1n3qPuhp1vddViY7WdHn1ef
b4+OAAjpIbr+2Z56/II0zdT0ypgahMsa9VLSQRSGQdx6yWQM52ZFGc2qmvgCF06/luhUb1rP6Cv9
+8cTzNHny/oRDe58GqzoiCo8lj7FSpHTvwNZH1s5KIWGBB9q4b+pY3k5CmDaWUevz+Cho8EgTYJx
KiPQNAYoPC+qQsLFpkT55JYeDQY45gnu4ZMkGVExEcwcjXNRriJiVvvac4i6B2KDa+mhEZGdepKq
1eMDSOc+Xomwwi7bt2M6PXx8L49ezfn4eIDmJQ/L8Tk+7e3zZKhBaYcT8gSNELhLZg4S2eHFDepK
wv3e/N6OlKMxt6FrRguJX/udP8+kRBbkg9l4TUAbIuHWAwRJ4jZzTau3P3NBvqwTXz2uHG62hPO2
ENiBJUI/GukGZfLrSCk7T9ZsCVGI0jl575q1sPp1BySk2bUxnT9UKeR5XCO+UIkbz6nMr00nlaoz
vXboY2PY6jrzoZYxSyz0DjrswlID5boziywEbxNZJT6LvCfGno5kay1w38n3Y6rW8jJOlNJZkQ9H
JKrbsHIu7vxY1uOfn+L/9gT/ZciM3v+c33tW/JE95P9H/JE+5IwiP14wa9vv//Xz+372BjWD3h6x
t0wHcw7by/7lZ3Cvpn/B8c4IgoCB1QZq1H/3BjXlC7sPTPEqzf25RMOL+yfV7KWjCGadSBbeW5bu
v9MstI7N6irLAM6JbSOTI4/rcbpk2vUoAAy020RnbuNoX9XaWVAWj0WpAtRRUwaF6JxlwE3r2zuK
kzusGKdl7KZ6coKlywReI3+zSsXyJBNdhDb8COhXjFmw1z1YahNeOX+lRA+iUe9pzI+eHhWB2+l6
4cVd89BFqlehK0rgMk1C7HMDKg3ueU/VqwdVX6vqJr5y4gPUhhppgu6O5cq3l2bhFTunRDm9Nuxd
ZZ8fGloplkXIvBeGexwh7brSl5mGQmTpN56qwAVxpWY1xq4rLML7aWDAWHGHcinri7I9d5ILWA5R
cenHJ0i6qsIz/MXcBk2oTazV5AwOgKNv06v0Kl4gf0Gj8lzdaPJldWrILjg4vmoJ8/G0T1fpyriV
/MVYudm9Pa7LK2onSBOuJcUjNbiCiBL9CJXL/AoYz3WVnhXSV9oOyEAmF41U4Epa4U1uqpanVbyW
a3s9xZ6QhjXYCvhyvRtm02KbDnsMXRuzvSgkRG2rqoUdp7hpnnoYXl1lTZBio5JO5LV345N0L92P
T/LLr/LLr/PX8KF5/vk1fFCfmmf16c//dc/xA13htf7UPetPBmOS20sq49eIg3XljytnXSV7FTCY
7sAlgcCgtdiOdmmZ3adk8K9kSn9q8a1SiSwm7dZV79IHXfO6NnWTaxzol4O8TRp4PGtX8YptOC1B
1fXB2qkxUB3IBlSMVR8uEM6YxaGuvGE6IHrB68TPspQ1X2c+ZHGw641Fc2WiWwejjC+5sQqlJfaV
b4Nnd+jPU1dDQbur+O5ZSXs1eEPtto7r3HeefnDrJX/Pfij0JdQY636d1Zu4pOF3MEpILONSk9dB
61mWZw4r0B7jOdcZEt+PzLBZwCDrXf16PA8ffXnliPMMKle+G5DQnfhEtm7CFr6ImGNHLwPpKRCH
zNyr27RdBWu+vQi/DsPloN0b+e7clFexdMejGugM8iTmAf5ZEEjgzUQpeyxWxFERDEaKyczI6bZJ
gh3Ii/ST2qhdbTgP243WreUJjOqikpY5F1wYKwtq6ylqGE8CQuWVwdrwTzX/tNyDPBhWYCmavX1x
b1CWdRBAh55zqJtdGALF5P32RvVaSOeim43NlPTrRSyf0wnsn8Pr6Ox0sVrYKP6eVxWeWOmsfziV
XCNyKcI6Xq5707QCu1eKRad74owMCUE7culo+xoJwrV06MIlP1Edl0awFONyANA1o+XUfZI9+9Et
Uic3GRGx7ntPh7SHdFHQFyeIaa0a7OolwzWIIiOEG9hP7tWRjE9M2jjhSQohUYkeITWAX9rV8T5p
9nnQumWyd9i7+nROOTenWZbn8gMr2QjF4FcH2NJlVj0nCI6C0cvSYWmxHLmcWDGEJckhxOjbDDAH
Vd/FQt7k3wFlQ1kjgqXzgBfMkB8PUSn/bX8/IGPg1PhEY3fYwg3S6Pp4inWf+KMXWj+cXrpt4lVq
bNJyO2onc5pGWrp2cB0qt7ptcKXrXF4l+ddc/iqny5LYgDP7QY2pOocQi1COTbs+PdFmRJi9ZJfu
5qs2PZfHaxQAernqgn17at32jIeKW1xkF46MzcklW0B6+Zf80J6K05ff5vd+/onM8ArfKXeneUCD
LPDzH0N44kdxSn6J6LcMjNPJdDsC1QnchMYzPbsFgTSDa59X+pnhe8r4yGOPsVUaIMRkdKbPjDHl
SbqV5CXJ11HLO1URfgDbUELUkcqA76YFC0Crlrwg2AalxJYwd618K1AAYmuFlwykcdzhrQjLbW3c
ZEu/X/b2IqFyHE8tbBjfvAO4Kejw0wLmruZUzwDcYDc30PLmj7brc+QFtJnJUT27xWtfO+sCeFfr
0tN2yru0N1fpIkcraZWArlznwdzHj23vVYnwdMAcxZkZfC2YHn0aZ/mGFaNlIVlbTWflSAqKB7pm
UO9yMq4btgdBJ9HTHZaRzbuDasFWp+WYqOcNBKcMlYVUPVCmWuY7g5c2am51Y1iWGNKcxlip1rSM
C3+V9uVzYKReibtcpaIStwWAzX6RqDe+kjwysX+LU7oRgzS4OroVVD+Lehbzk9Dit6YnQyCZpgu5
oCMfdF7gaK7dKl6rK1uRm0spLU9mVpAx2gtNIsGzqJd9/9wHe1vcJlK/Nk1gVJEcYiE5lzSCBkNF
j1wa2wt9jC4iI9eXEky1IZqo2GN0dhUB9ck5ZMOVEgwusazLRNURgVYkN1r0D8ogc/tuWkkUcaXh
3lC6syRW9lBZDlY6fM1S87ua6/tAP4T5f7BK/e/Gj5jjROj5/PMKdF2w9Pzjqn38Hommjp6a16vQ
X9/973Uo7cu5BU72BluRX2tQ4wu1CurNGmUEyrKv16DaF9oyJktWioG08Ww2wn+uQYFHkK/FovYF
uPs7YrV5Qf16U8/6k9FMI9GQr1iXjnPho7ICoEn0uVf5zuRWmakDfsVZTK7ltrPTVQw0dbKUW1L7
z2udJXjQLsfCOqUYqy+LRpwYmbnJ8DoT23+QJHNXdPoZKT8ndp98JcbzTA6nG8DjA9OgtUspDXS1
2CgJ4LlcfRzlYFfr8mWh42KSEif38O5+z2h+ZUSWuQAcTRuYiiuyfp2m4K6KOH60ksT8gQxbzFIp
VbkZAH2vDaNCQco+b9fZVuP1saJth5A2CVys9muTEDejqelwL48+PCMIaJ6Ebu0iRLydiIcggQdP
Hgcri9J8KuVoAExq4GKpRbYLnL5b5YiXD0hiw40eCyQCJWXiuUNnb1GApQQp1+YlCNirQDaKJ3TO
s64b35SkyvpZE7fGCqVOToQshhWiTSvQVEluGxs5t26rjGFwbB3bi3WmssxOiZ0xauQpcnmOvH6r
xUPm+nGVrK22vioxEwHhE3ivU39ZF/wdtrS7JBPBhZOV26YCU5ExrNJR8PwiWTtdtkyLcdt3BQ7A
cDfCmLOSE9EnJ3acb22t9uoM9FOzLWwNOV3O7r9wbWM6i6LKLUcWW7Effh2Djr9QnIU6041TN+xB
SvFoBNYqV9tzPvpvQzkt+zLwFPsONeBqcio30vPtlK4FayHJurIyx6OCTuo22FWuSUfXEzvmXgkl
coOG9jyvxvxbCWCYNWNnNQI8aFA+CW0yFrHBElXRS7FV1Dz5qs1yojT3zzD6b+sprVdDLt8PJIPd
zEw2aFPyZvDj+ECWlCYVO8OPf+jdCYy/FS/byoqRfEjqlCCTMK46NEQ8wE91ItJz1jbGRrTRLiZU
MPE5xazqJOyN9J20blwlCrZ/yKzfeQ4kb7KgwHFaCeJrvzzJ0vSQ+hZSOZVtj6iM/UB81VbTR1Rd
MnBDqxL0IpvgoE9T7gZJCELM6e+od1vey0j0W2WB/24DLpF38F3mJPh/HnOv2/zxj62Y9/zi9XD7
1/f+UgUbX6jRYtOadTdzUZ9N/C9kDzUBVEhzKYqaFzZ7hta/kD1zUR69Fa5KTHmzY/3XqKuaXygG
Ek+m0SIgFZGx+jdG3qPSH6Yp3NtzL5e8JwzyL7qlV91GRc14PQxE/5YMMLWFYtoX4V2sJY9ZG9Zr
BzvrCovKqxt1/rP49VpQphwV/F6OivaKUAdaOIC8jgqO/EZkAs4zFkoJcbcB2UDJAH39GGW7To/O
xrpgwWhq6zhLz/FdWp7I2FEldXgTM8oumEdA/+Wxvvr9Z/V/JoLq11P5YR3r/z22f5y2ggXVXyWs
v77v308z0WYsEnCQo7girvbV0yyTmkiwJwlP1HMdqrh/Ps3GF8JfScDXXloeL87aP59m/ogfQ8gp
ExXvHMK433iaXyrFr4qtMySFlhY9O4yBlMuPQ1kl+Hz9HDG7qJpgp40srMfYh5apkanLHL00wjhZ
9kZ45QCnkyaz33SI8BBOJysdruTKmJRxMwTmNp94H4RhF//BaPg/9AmbOVH/PFyeRHX0+NBEbx6u
+Vt+PlcS9ogvaBNnezDqKpR8DL4/h0m0dl9YedJqmlOFGEFZCv96sPQvcxY17Ty0CyTSvC6Qkpv5
Bav4/Ntzjrvxm+PkUazR3DEkgJY4lFk5SaCxPi9gXw2URpRQcAia7nzUe5WqCOFBSTd+79Ko/15V
ibVVqsZYFGYuu4msi0WskE/Tt6Z+olatsnx16/5mAH1JM/jrOZ/PBgknvWWWzfPCfX4LX5+NMkRp
FvpTct6n5YTsTNtBKUy/Dga1EknK602m5IASIwVMrDNR4AiVaIEkeyNN+b0W92y7hZ0tqswW14OW
1qyG9WprgjQ7bQZ/2OedczdEuOA/Pu+j9/PneTNxUbGmrM2G4rgZEpOxZXVSfC6zgEpz4Ko5NZpU
EfKCEK/kAjJPsLVBB+yQ5TvnOQT3lY/2cd2XRn/SiqB+arF7fS1T/8wYdpmi/Pj4DI/aNS9nONfC
6e6pyN+I9Ht7Z7si1fUBZ8l5pqTypZ7hgIBhp3thbRpLonmMExlDBeXuKvGUVkgLeJLJyqT4xDCX
AnkV1UHP9P4iDwpxZkGTWSdORKKHhKuvljOIzKR9QDQPZGDdbbAHGgThtid0zBgc/zNd3dt9Ff19
hlTy/4meYbtnoud7ezkRvSWkWWV9QBnfZy62SI3qTmvoK3KKIG5HIdxulrSXAsmWctI18mMlNeYh
EkzNXtQREcjSNF1TlYqpzYjmzGiSJnH9osXRMJXSUxZLwKsz4H9en0praTDy88kK2x/wcKG8hG1u
XZfGlUYJdiyEvYcn36ynSc9kFzAmxlN/AmgvlWlxMoyaXLk27YVb06psjDBA7LV4Um+JQEALVUHI
9AqMRY4ryjC/n1v4uKObH3xeFSXvhrnBbUPbOWMtpmIfaaLyTm+GfukHnd/u0kipP3le5hft1Yto
Md3NEfUqmUzoFsnYent/5QQoayCi4oqJA4bvpJirxi71T/Ivjkefd4dh3Hz9vuta1jAXhcVVM0Xl
moD/cI1f0sHHUgQ+fnf7lPLnPU9giE0hwGDE9una0drrbJTuPn5DXrIT3lwywmSU3UQSsoST0UMf
nYvVD7E2Ul6bsklZtvRpz4rJgItuF/a+VZQMeLtTr0GMS57R9crz6BQg1RmyWMDRcUVUpO/0yjE9
A1Cbm8dk7cLDaw5p3OTCkyrt+wCuaa3qoN+DnnelNgGJg7zdmDpO/kCzaaPm9bSB9ZLchnI3nAbD
WB5qG5LRC4LcKIV87qS9csn/caJWcfU1iAp78/GtOMoYnFu6FCzQyb7YIgi2OdKUDFizSPse/MtS
o0Q8TqdY5BeCffgkO17UmzuTvm9AgTfqiyuKGj8XE/8InzsKgJiPz+eAAoLOOVJWktXffhSlGtHv
0hP90p/0ir2lZHF3+52Zmplb+WO66WU/usJ41i37yLRdPRnwZWtNvOD3a69XknSfkM73W4lGv04L
4d1cSCJU8p2eoDHUlkgo7bJQxluzURXAvaG+/fjmz1PFm8dwvnYm4jkZCpDgsfR/DMEaR1jrLoPI
1tYmPanBLOptWzefvHzzh/j2QEgT5n2aReOWQLp5C/Vq5ldB7ApdS+gAxJTDpaKg8F7VJB+IfKRW
WajDJ7Pk2z3ZfPsYqGW8vuSXOKSiHE3uNbyuNlW05jLQxVLuxsMgFK/JzO8dZvA6yhYkV2efHPNv
HmVIlEgiWCpRbXwXYktEc0LhsCsvBwc/4VRfhaPtTXW7Jpfg0YrhWjvWsq0AHcbhs6p+JmR6f810
slVURTqiTTwdRwNcZGa6CPV+uOylMMAobo4XSdSSid41/YGm8SOnpO50u/1Mx3z8DpEqJrOug4NB
liIP63GmHqARUbaJVh/0Pp/O5DLyyGQvdj2qwxixxpjBfo6mZenPwvQk82/1MOhWBiq1TdXa7QPT
UXEe+5W6/vj5frEEvXruGFooAcySnHlhiw7waJwFZM2bzYr4YDbTeNES+rjD4q4SQSb8q6kXrjmk
Pp2yRFulpXNiiYGkjaH/bicd/nwrjzbs4M1VSBYh45GFoV7mOaoMk+mhLKefW+d/HoveisIwtMLD
ZSXK2aJ4wShz9JpIahorUjJJh7zoPIGfFi/EXjFOHW1cqDnS+kZd9ZKEP37afHynjp4dexa7g9Gj
lMEanfDNo1HQJ1snxmg4Hoikp6Y1mhtVMOqn5Ky6ZUr/uKimeONUn4mzjkagl+NqFIoQac+cmmMZ
nJJSlAZdMR0gEkcLIQoBTEAQyOHYzSd3d76E188CSlwWGAwGM/EBd/jR60H+vdJYkZmcj6ksnRHN
tM8nSVryYDtwYlv60/rw7eO7elSkITCb2MJZFcIMI9vU+I+ev4wtVzT69XSJpW1ytaygO5QIaOcS
OQwbKyW9OSBLd6uhONiOwnzy5TpYFVau7OSpVtyhl7oVdmZ7LclZFLsfn97L+P7XLXk5PVbohIPi
YJrtUkejpDGEcc78NV5meXNTKMm0DNo6Wtv26OzbDqaiGozYwluZclY09ntEE2SFtv+fuzPbjRzZ
1vOrGL5ng/MA2AcwM5mDppKyJJVKN0QNKjI4BufB8Lv7o6r3PspUHeXZgC9sA40GGlWdQQYjVqxY
6x86TAlFNlw6mSiDeTSTtRikHWD7k61slG5qPAGb+CsQq3SvY8rgJsJZhcKWN7mezNd1iqpoO5pP
2BNpm9Toxguj6c+Bxk6C0u+Xs7nYLucb/zrVRxcNZQ416udDlmT2yjNEd2kMQxrIeZw7v4pNZZPl
WnORuN+7PPNN0Norz+tyFGC9B/jPDZ43+XzOQvl4o/FUy/2XZs9vvh0B+/gkNKyqT1Ek0w64FBk/
cVYpdjE6e6sqb4ogFsr41aV3uNFC9Vyms3zMo4/NyMux6FJWovh5GgtVZzRLC3TrQYROtqljtDTH
CRXPj9fU8YZe3g+HaBdSB1VVUvnT9wvbCPWRyq0PhDgU5gzrS9VUztrQbOXM6j3ez79HWibTBr5F
mepU0M6w66U2WtYHq02iJwtj6sAqvEtdA4IwjI0vYq87ZxrzflFxtpMoUi2hII3a5Mld0IW13XMa
dIeEu8QGCoYOXLZogOco7eeE4BOgSzU8dtDrArXpW/QPZm4YtpmvDXOMdqIYknWaOM25SLMMfPx1
lwdb9vAiboJc//G6moexMBoZdgcq4iQgQteehW52lyF1u305yfAyTLNyOdPQq1JlgWxTl1A6SPV1
QbEi5ha2yUwLTMuc6BfoKn4vI/fFRINt1RZTfyYWv7L7Th93MWJERxby02uh8yghLKAnKYasDzWy
PZu5GmghlbYabZ2q30CKqC7YpPnWdGpz47ndeOh7N038QZ/jZztGpYLfpH2kzfEVqrPRDbes9rtV
tfnW8kR4mYO7e9ELSuFR3RurtIrEJdJCU9Cb4LhSaXlXse4WgdkJeVOX6jNm6dUjgaEG1EGJ9cbI
Yo67eahv4iH0Dn0r3U2cIFfUaVZzIStgRehd2CvR5fH+4x10krQsC5vqmEfrYonNLLGTQyMaFSNH
wrA6OGpyj7FIuENny7wYSvBZSinbT1EWKzvQhrcWIiBfwtz1vmIT8pS6db4h8LZBakNj1616Wk2I
gtxMihlfFK3lHVx5ltN7nNr/floq1TzponxI3nu88JKuyLs5VuQhm8x2502ZXBlCl36JKxroDWsO
Pp6e99uejH4hOQLo5lg9JQolbWbZkRXKA1cN9ambVLRZKH7U6PVhWtLae49+65lQ8z6ouRRVUZ+n
gU92752kDhhuUbCpsbktRw26hY5cYNyiWMCWVs9cIv4wnQ4aNyQptLkWB+Dj6RwVIMpmw1Bu7pa+
kiTRTZmkw0rEaUHPPUz/5fHg1EOxUJHChqTnnRRfnNyOY/KQ8oAonnI/IN+xipDJ9CdV9oGmJPIM
Nefd+UdOjjqPudgJUKI+NUdv6E3XohdUPoba3s0aGDJXxP3GFhBppB2GKKnk5R4Bie7MTf+1jnQU
c5ZKw2I58Xot5MZyMrV2Z9OP5lWFpwxfx0qM36Um58e2sG50cPlbSrfgxISq3yiVsDYp3eN9FtdD
IDUFyGuhY/TTF90TsqIFN+XGADg3jL4nQPfM5XocnxWNgyd0m3pXmNhaos9Zf+myPvrSIcCVFV6y
Yj+LjVG1hUAPb0ITdWi7y3Iuz7QH363Y5V2dV5oO7mawgY/fVdbhlA89ywhZ1MZ3q1BsckIoSW42
nbk6vNuQJ0MtX/zN3T7spgJlAgKAi3rLSsmaJ4k2CFcH7wuGak/6BHbi4xDwWvw4+ZLcVLjfU0ow
HWLQ8ZBmryWlPbngQPFjuBjRmu1WGQTPJ7usEIHtBPhUJ0aGZNBvq3rG8sozyhs1L2O0kvI4gI/G
Waigo7o3sylQcpltFaWtN14yi40cDPuAgGJ9WRkjmkZWCDZNaV+Wq0Vg4+OloiE5S4CyqEVeVi60
vdEtL9q8OPeiJ5IXvBgc+eUEINpRR39fxlAmWZZulx6UuQ9aouGVhhToqp/VelPkqGp7o/k57g06
wB1YH98cHz+e6nfhaHkAkw4Rj8FpdFpTQMKP+jzM5AOQUeQXY8U2X3AWHTYk7O3DNOTp9uMBT4oo
v18ZHiidGbRf6NCfxFq1oAmUxHF2MERlX7g9bt/cdq2Sk7kYtHoXKaV5U6Cft5bmbPuiMmffisdz
pbH3md4iT/DaSVsIPbp3Eoi72nMol0TZoaalvu08L96mplOiCBpCeuuaFz0M450ejW6AyzCISAqq
DVCmgGqCddcjzfUtTs59jvfbmk4e11gaVlRZ3umcd41eNC7yowcNU8YvAByy9TzYIrBSRbv7+EOc
9MdePwQV+cU5gqOWTvDJvsaGhXoWd4aDbEDGlm6MyMlEp8WPrCYygl7k0UVnmMVGc9lhqJPpG+iS
3cU0xO4FimUIUJmIQ/lukaRbTYsa38hQGeEdqMS19bx3loRv1aUWdrQhQl1nDu0l4z0OEhpyPUs1
zgOVQWXuJEjgnSzNmJqj6eZA2cdCbKh1umdi0QnJ93WaMLzlbg9/eTEVP8FhEA2gnoHHOvRK9CJ6
B7FP90tZgY9HOS7adZaCR0wsMCtUgGApYadtgZNMDymFnhVqaudo6H/aQAjzYASBxTcAg9eF/TYe
z7TFhFeUB6Xg2p2n6IWmk55cCGnfo48xXxfTpyZplEunmu/x4+t2/bnLyHEdi2XJloF+j8AL9Vcu
gSdJRYRhiK605XCnUTsIuhafOjNVf+WWk+A20NTbCDEEqJZ9F+SUs/K8P1M9P7kNLboU8MQWJjnA
S5pKy9p4Mwdw4FI6emp9kG1vr5ABzYKySR6LBIx6I1G5SeJFB7KiPGuAM/9455wsvN+D4+zCPZhV
QT3teHA1a60E6fjmEI3ip65M5hUF8fz+40Gsd3O85L7LHPOSyDaf4n9sq+5nOdjdgfKquzVQKd7M
dKaBRnIn9icD8kMibZgHelRuUGeNfVMMQ6DEcXhvyzk9pKU7f7Pxtrkp3GTcGloaPk2ejL5GjSq2
yG/EGz0eu01hTN3GbcFSx50ODSFvcn8p2uzagQtJXkSfwnCgdtr1zeWIuMPW0eKn3s7yrTE6yNZi
K3yDrwUUmnBQwJJM3uU8j+V1PFaZ70ROct+PjuGrDQypWEcBIKx604/j8rmqNuV02U+i2faOWV2d
Uwp6tR1/EyLYt6bKkgeHw4KhjrAsozfLJMc5pTFGYz5UnvhhTC4K556iXmQ5soN+mc/6cq93Cz8R
+gBjaJLPUYwSQkfNuM5S8V2WeXvdy1reuXEbBlEcNxtFxqXfJ659KfHfXlt5OXyy4slbeb2FjJ0e
Ouhhl5N+jUoXjMU6ytAjm9XNx8vj3RrER5daLsUA+EK0dk6ikpErTj64sXrg7tD6TYJ+ayHi8Pbj
Uf40gbRZoBGDWaK+qp9MoC2gJo1hrR26DNoKllzR5ARIKazsuN64Wvs5du2dMppbQdhLhwKd3+JW
y7dF9Ah/pyhyAaHo2oVr1XkF1jW7rG7vEa71MUZZTU7ns9l8aQyPFif+mfPhDw9PZVZD9RyHU7bR
qdPEMA3RjOaVe0AeOl87iHitahdKso86SbafDejmdTY1ER2McvEtoFXo11FSXptVg229SXUHAYcY
SsEwr6p+uJhj90fvOXJrdZZ3UdHSvutVmgyuomY/U6+ON5xCyFjqfbS2IotWp64PuzJBYfHj7/La
Tzte2Eu+xh0Si5IFGHmSvCBCOWRxrCmHMTWmTWiULe3hCLuOfryd515e10rsPTb2BG5rQFFncCbr
ZqiwyEWtbxUJU2wqVYV0V816ZPiEFHiD7WivU1dk648f9iSnYRMifcNBvXRqKB6+lkPebEInLREL
8jr9UCqKRrG59Pa1RAI1VXTlzFXlj0NRM6TnuQgLvCLo3wwVTcOcReA8DnqehNy/qmzrAYgIUpbX
4eO3Os0ff78W77V4YZA+qyd57Gi12oDUq3EAfNHtUhOmRw7umrKResn914/rUuwzN422QOweW2/S
d54aVutWRPNa19gdalL+a9n86zNhq4YLCDwF6iMnz2SWHg28uTYOiHX/IpeWhb7t7fAuM4Zz6iIn
F4ffQ3EI80EpDNHWOg6tqaXGjgUO4TBq+YPiqQgtF8JG90SNfKeM+jOKLn9Y8UQgIJBgCWDf080/
Hi8yS1b8XHgHrzPK77aCKiYW3+m6ECa8R1TJtadx0J1mLeJiN4eu8tO1ekiiohhBjiPmGd/KKQpM
4FyQq5xwPwsh9xoFUFpvZTKd2aEnl2amh9rH4rKJZAARdAF6vj15hn7MqSnOyefZiIu1MuvDD0OT
xg6ckEHDDWPauhDWmazoNDVcRkVrAWQWrTDGfI2Ib9Z/j16qp/V59bnpdHuflLSfcvyMNhgKTXAV
QYIU3Wh8IyzLdVp69acZn4XABP32+3P9S4D2/z8hnLS0l9Yt2kJ8YKC9gCffBI53Wtj/8xB8Dg6P
wfp//ZcvL037UkNBQnb121uI5x9/8p9UJLYypSwSTRJtoGr/QHxClueGqC3IeHYgSSgb9G/Ep2H8
xbWOigI3SWDw3CT/CYw39L9oIRAcQIS+QubNfwVK/Lu//u/n0B8f/O0yr9vOqLO81lZRHlp+zU0v
0uw4wAZs3olWoKg/9PEWE9NrK1PuErN/hGu37iJIdZaZXKhGnPp1V2yz2rrp+tR3UA7qvOYmrZrs
GahSuOoVE990hIt8XY+IZqP9xcAEDCEenIonDcKRW0/mJxUAYZCI+VdmRV9xWig20+wOV0oWwmik
oqJm+WGQsBVz9LPvunaiBd2X5l5q1LO9Fu7eNBRr3OBiUj9PQIfsy7qiewG/KR41DvVOjFvqIYOf
OTgPaUWyKUe8Pgq4oblLE6MvvqRJLG9NsVwNXZILTEbuS9P4FtfipsjtAxGz9y0Vh/uKrIK/fFMa
zs1cCk4HcZco2hX1yetY6NvamuYgT5vuihhWr3rLwJozkfPK0hOISY63NdVOD4pGvTZk/gvx53BF
5qKtzFG/olx/Nc0qdnomeih573b+oKovTZx9a0L7JoopYUauovDnNH/csbY22IvA7mncfSYtrG2x
V7kqJCRLoB0rdJ0uDRmlq7DwPqdhti8991OnR/M2b8vxpW6qX2CVm1VMxoPEzrRvtWzdkGsNhftN
huM+TBH+1tdo+CZIJfkw2IIhdD4VIvvVTTX6QrJroRnlqEU7tfxEpXUTdRkE2yTJaCzGKoTWJmqb
vT5xymS1QnmohvSOMEi9NZlCSg4mJE513JWN5nwetO8OtsarLm7ExSTiz3Gkz5Ckilz6Fl6DODhQ
paC090WI+SGPHaxIIma5s8OgKsbydkKi+Kqth+F2XqThe2VQLuai+do0sbfNJSvOyX70hVFtEBXG
1UUPA9PqnQtoWMm6rhYbF226chS12Cr9+NC0clohr+yaK11Cztc7v0xUX+rZznPyT2nS3CM7ErSi
hTHe+Un9CzHrDS63q8RotxXGTX7TGauuiIMepGkcyX2JuEE9PVdAA9Ougk9ur5qpuGsLbVsjQdbn
8rKK9FWhfu3hq3nJGFh1HighHWFAJyEc0yqx2Bze7eiCW61v1XjcDu1F4iH0e5N2rp/ZaFkaj6aw
rgvS/tDlWCd9++SQjvotShEqVjJFTwf44TU8/p85OZZf+VFKAmgUt82//be/f3WJukf/EbzKi9x1
L/V0eGm6rP0HX2L5m//ZP/yb4XE/yZf//l9/oDneLr8GBPLI24Cw+x8D+v9H9v1bcRzs+fu/Q7uu
/UWnhOCugV9YFPhIEf4G83t/Lf7jVFi4cBH+F0PMf4D5oZNSLya9RfeWxurb0O79tSD5FxCKseig
8Ef/eOvb3yGbCfsPoUrHmTTQ30W0chFiATVE508/qfBUXSUqhOWjVZjEPaI5bVb5Tp8oQZlJauZv
JuXvwd9ynX47mL49R0iRcFw0YXmRNAErX667bxKXysKnJsIpadXWpfk0A0r+rsK+rMCVdeW1q5hd
uxncAk3HMteH72gb4CqeRXp/Q73Bxlu2yCjais5KPo3hFGVc1ZvOwxhIJndmR7mVfh6X2VVoePll
Y7Z5ucoLOez7TsVsXnhWChYHnOZTGkbUME0sAkaImzod1ijUKAo7epI/WnFNDNHgnt6ldl3eegMy
Xo1RoTSAKLCDnkGbmf1agV/+VIcSer7olMK3LKrLq8bkGumHQkrLV2vsDVdtGurPnqE41WqanPix
oUiP6omWgS4ci3x0+T+VRX9BaY18TREbwxJ8lfqbqM7KL80Y5pflIJNDVDh1sgNvbPbQBAqJ09RQ
deFKxehM8ZWuqm77HiWkQGsnrX9JnLSyg1ab2+eo9KxPcRgvMjScA09u0yHl39eZbvtepg+INM5F
9Yjl6yh2SkOHyZ+R27pzUkxoMQ3X8YtypVJ95aYafhHemJVryqWZg7ek2mC0pc4cQYY6DM+mClwe
cVDN/aJP/WhgotTm3/N8EsOmNCeOy65qGuReuNz1qzHytLtBiXJjZ7ZWY6FWoXV3CY0bxa+GLm/R
gxcuKhuO2avAqO2uWxVD7V6yaqW6pATePRl6TJs6Jywj5S25mNuKYz/HI1Km+Czo5jclbxR9lc2J
EQVUsChpYOpX3U5D238HLdeZVC3mlnAtutHCC6DpK98EiPSAi3k9I6Y2ItxfVQDN22iY1FU5DNND
KwdKDPD9EyKoafefsJ7JZgSQc5RZQrAla2wcIOLa0Aa3BlJTL0KqJVAF/VWtYHCyK7eOadPqtWv/
xFsh0Xyaeup9EeHhsVZjbMeCSfbIamhq3aAzkPXdkzksR5U+xdAJKGy0epClzkA5awTxGI620fh1
WcPXiioH/IyJSqXlh+bg5ft8asxsb9Moi1csE+W7i01XvNYVmAzLqiOxw4UT21U1DpOWCsFEY3Qk
b6InFSvVZ6O2CA5GPZJ0acZoZvgCUGFZhU6BnEQD9OO7O0BcWUEBghUhcQxKg342KtAqimh0X8V+
LAV4kVJ4xGd2+OV19Ij9wc3YzTzGvWWMA+o9eDk7AaQF0/BLGmfxalAnT1k5edZqG90bunuI/wai
sKLC0gEcZnrtWKjE+6g4ujc5Xk9xEM9W9ROvkW7GL0zrMGyqvHIKake03yR2wYIfjUoniN0hex6m
lsab3smwXodCOFwf58h4GQyLsmAiJ6fZjLJuyu0Mdci68JQZTRKEKIZAH4u62Fiian9wa0UVBesn
1bjGaxWt5nLsXdLIOu7wImjmufZN0OjPs43T8hqPEh2FJmd6dESj3susLw4RZie4KqAifGt5maUF
c+Xq6ESkhvM3xvn/zPH79vT9t//X+Mq0hz44qIufOEMc3cr4+78Pau0vOtCU+inEowZKk/afdzDY
c2BQuGZhF0wFBIj90UG9NOgRtltYncYCzfybzmnqf5k0LZYf4qQDyf0vHdSvAI63RyeUZGA5pBCL
uKUKLPz46NS9Qln06hI/DEv1u+gT59Ycy9GfSKTBNCPZ13Bc7MPWcR96J2t3YVcpD2Elryrgk1v0
89BRmbDaLfdJPvVkeAMkiB4z57HmQBGW6QZIj7pIeqH5kIz9j1ytn3Ep7de9Mt2FrNCtY+RZMHYw
a2a9TPeZPXcrlG6pk0dm/Vxr4pkO+lc5kB8XpXE5jeGDasfGpmineBtW9SX9E9AUY/Egba27QVv9
JeQQrChg+CU6OHgh51+qieZrU03Oha6X7dbQ2ynQcs0JEqVx/VYb2x+moh54lPy6x0h0KIc68Bak
YGFi11fLSf8UzS5ACQ1ps4KNt+LSyNk72P06VEqKn0N7Cd1K2UxRVwSza8+bdqijQJbGz9Kc6QGj
feinVr7t3Li/TzJ5MCL5M0yVLybFfmZaWL+UUbtwRxHfh2lt7gjCO68k1Ucxo1rJXM4Xc+8Wvyls
/9KuvS9z/nlNif+ZIr8mfP/+X/+5isz2pbz5lr80pz/1f2HyDZD+o119+w0jmaNN/fo//N7WiuP8
Be0PfVb2zjGbVnGNv5bNDrJbtQw28eIL9ncGvmTZ4OdfEVwou9hL2v73xub3qLkRKOhMUhCGePSv
ZOAn/XkL/AuCB/QuEC+ELwC193hjo2LiNSb4j6BqY/yO6QR/1h0QRfNsV2vdHUExUWPc9zOGk1zO
dUqj0raR2MuSK0NR07XOvXiVtGrPZc20tm0bVY2fj61CXizUrR3zOxF9dQTbxmL/ZqL/kNIbxLc3
3fnXpye0UWxCfRs5x1MYn5YpQPxCzwgyxXZvIeIC0PSAh69yIOdrIFlfS5TB/GnCrsF30gKtk2Qm
jZCaRWuOe+c2cUkoelVsFmJjMJpIkoP/TC8aEnefxugzVvAHyq/V00I8RJW9wFk2c9S1lsDeXetj
4hFSpnFbGXF/GVOiXodz265zj45AW6BRpfa52JWl0mzwY+033HvxWBzL5LLGPmz38YS8n49FOQKS
KQcCUJ/T+bCgtZZdlhoBIM4RyXrRdP7cVdFl6MW0c4WRPlXQ70e/q/vvHw99UhZevgX9+kV/iI6h
TSlxebY3t6siK3L03RqIiAP/mhPPe2izeUJvUowbKRHPcmrsh7scYH/fPypjmlJakz8+fozjkvjy
FCxnkOM0DZgBGNnHT1HGsk370W2DoTc0X6mt0leH7JfiuI8mEht75uGcW/nxLfZ1SFjvSwd9YdlZ
r1TrNy/eyzjs0DJq8fcFbo+471Ne1YeGi+SZG+z7rwtunIMYcV6kQriEH79bIZHLtcjzAjPJJuQ5
LSjNONy1m6LCEG6EX8wp7Oro1CTWGfryCYbs90sCB2GPWbwnkuXHY4d82UhSQwsQwCmpT1USpkaB
m2sTOUGm1veyAHU5ZigKajOsV/zdPv6wf3r5hRMHtZdJeDfLjRLZadjXeGVb4ZMalt/GykYeJYO8
jOLzQHJeFPb9x2MuWc2/Zz2vL71UtyHY0oJaSGnHLy2UYVApk8HaHxprL0TUrOzUlb+LUeSx0Uv5
hyj2fv3A1SKYU+ynBU4MPh6lG82mKSDqBk4q4vXkmaAF8af2i9QUq49f6A+fkbGo4EDioIpDrDge
y7HhrlQNat1paF52lfNQadYLhewEMSIVMn1SB5UKXXWmvKq3zZczw7/fnQve2rM4Dp1XONjx8I05
uw4rrA5aQ/+J/PGVOtbPCN48G1G303BmKyUsakGLOImdz6riPQ+JR6F7BgqOCfW2ijyc6NyUvq7z
9eNn+8NXOHq0kwXeNnnchxh+B8BkLvTCu/XM9jufZvfxMH8Ik0wBNEeaJoQn4uXxFNhK7o6JPtdB
Yo6fnbbZuqXxmBl1jRJgFzRKsonVGDADWtg6VRB/GF33zFZ6v6x5hAWVyMI2DRL740cQSdsitz+y
CNyqDBxTeutBGtWZNz3u3S6bZxnllcOzkMNO4bVqmWT5oPaMkjgPIDru26x9LDhtMVQPPp7UPy0r
NhAIHMIj5c6ToI/no6einVQHxizr3Rw5T6KcoNN0sbntrdbyhauf8+z60+tBNyQ40KczuRMdT6JX
AwcZk6YOTNndRx6au6BVvremc9HHxs+P3+9P2xYS1Kugz3L7OnVlqhR71sOprgMsU5GFVGBQwhxC
03Iqx8UPftjKVqAC27pPZTSs1ErqZ77mH9ctCCDeFuVBaAwn+6MbEGmt2qoOatu89jjiqYL1yaZF
+GGcupeJzwJCLRFrnFC35K0H0dfnyFp/fAjzNf6Dt+EQOvnQuByUuK8WdWCN5RPt+8Ok6deT1t4D
wX8ktbvl7EK00Pplxp5vjCVp+z+v63+I1Cf4gN9reiG7A0WgTsuqPv7ofZ7kXYT2SdA3/RQkvXLl
pSq6ItSvg9YqNg088T4VyJBUHlrW3mKaiilEjOwfTuWtAfoYFyEQwFykKyXd0dtX1zU+ZeuPH/T9
4qR6j8YGGQkPSQHg+DlVt3CoQakaB5f5IDrDpenibh13GvyZTtOZU+V96OQogbKHshpoUbrFx6M1
g253bZJpgWc1/c80FZ8tozR+9cq59PaEarrMP5ucwWA3YcMNW+h4pCRBZXVE/yfQKn2PWuoTiiXo
7BfN7RiRV4pwyPwII5VNlaP5HOneGnT2sJN5tu5U9COLRZk6iUd3XaTOc2u7/a4dzMiXRa7vWotk
Qovju7pfVLQz7GYsfazXsp3WvYFstKOOP6K2OAM6Of1WIIlA9/Au1mvmfhqNB1puWLFWc9BxgQos
K3fvxggYuDubSy2gOBeXT6P/7/GQ1eHmyUVSXf78Tboa523Sq5Lybk12fkmT0LprotA+swJPQ/Iy
igkiFZAIq/CdVWlmongk1HwO9HAGXi7j7/MonltTXjW5Si1oPqebsORib3M1BkSAAjjMgmTgArI8
0JvXGiWAcUtDnlqPnOhJVqkexB2S9bX2Q8vSGv1QIXCZMc85ab1Ki5wOTE5MB22xISE6Hg9sJW6b
tKAIgqwqal9yCumlcU8lDF2qoTEu9F4GiZU8uPOv2HY/F6r4ZLsFhEP951zmT5SaE7/3gHt+HAJO
NyXzsTAAdRaNipbDYo5+NB8FzeyCvRCATXPX4Yi7jgwjAKRykvuPhzpBqeGoseh+gRFhDcMuQT7i
eKx0Uro2U8RIDIyQPp0LNPMNuYZuS1OEW0Iw44OwtmftmzWEm6mZGtwNAFCbpblhedAIHsT3j5/p
D8sBVBS6jBwX5FmnWiFdZcaMlY5B0tjtBiWYHEBEIwPLmb/pxvSUdHS3I5HFm4/HfXdU01nkkOQm
uKCpl0vD8VxQsyGej8kQUIX/RY1yMXV18hStELgDge4m89VQdOWljfzrBp3RGjuDvGp/fvwYS/f2
ZDuQKIBJxuSQTu67T9JllYHpoNIHZjbAEJfhV2QsPg2q3m1DB52mobPve3KbyG80L4KeIqddls3r
XPfiO/yY92nmICLUp+VurB16OYuboV8oJXwmc6w3pjKXd45Sx5/krFj71Jy1vVfMQ1CqWfHVyitr
Vxqz+gw8Td+GYAa3Xdx11B2KalM5OQrmcEDySebrjKbVTTkU26oqjJU+VcgW4ba8RxHge0F97WIx
58OuQhsPdFR5SDQyvUQvUZnVH6vBGA/44BRgfdN+p9uNdVOV6IUg7VV+ypt23sZeTqel0pDaoecI
vXMYxussRRu9dROqIjZ+DpcjCjwPKcQcayud1jhnOvmHVcGXIH3iire4uJ0GCWWqpoQG7RBEhXFv
ReYDk/q9dORz19CVEqjCW3OzqxwD7LPy48xaeLcUOJUXIijjgiY7dRSZq8Q106xGeSjvrJ9uVoUP
uhYWu3xWH63aG88k46fCbUQDxoPSsqCigYee3nByMRdubGd9IJ0ofOw0SSNUONY6d9Twh+h1W6yz
sUIwP1PGgz2Ew5dMMRJ6WrVzGUHn+dVjJbzOQZtftnkj0S/JhNGt6qoUtLaXaJaq03igLaevvKIS
q9bhh1SrUbfSKLUbE63e7cdT+D6awF4DCQ3ckYIA4IjjTZ1Z0+QB1WE31RFSOLIWt+C33E8woVk7
dhzu3X6MglZ3snOsYRKBJbU+PmE4V9xFOZG784JxPh491tBDQGKpDSDPwT9KkyL1gbDme710MRKS
0pZfS5FCfe2j0QH3LCwslHIl/xRaefFzdIX4EhX4sQyjEPuiwZ1rDq2QClLamZeJLKcnl0bJXkdi
L+tG7SaJ3eZST7XsBlA9N6cqLCwTCX7X27VdPvYbReDAN1bW10LTblQn03Z0S8xLfNPrdTzkD7OX
fzOKImLfteXeaBr9S+3kzvNUenIFGTED72OM+yysnR2t2uq2zXQHtqUKSX4y5c1g6o27CqsuzwOZ
m8Ze8bJ6hx+zfl+qTlnSFDLoTyKvWFid/Bq3qrZNQjTpshEculHICiwdx8xTDHHigboN7CUz1cFv
QZxdySqJ4NCW1BcCaahMRJ7X5ZVosubTqEz8d1j25WUIlAJrk6afvylpp3wjz9buG/qy3/AA66qV
4qWc2lqj50HSavLrCHdyvYgQ3OFhlW3wGJ/3aqsI9J/d6U7rw3LVSyX0lUZ3qJMnSDnFsOG/xXqn
DWi59KoX+eAIrEAWLQ4BTVVUN3VENXmTVkW4iqdkvLakUq6tWI2qTSLjTKxCRdHt7RS2zIU9NPc5
rDgkDiJVfp37TG4a1MSFrxmKdwOOUV43HRafaS2KZ9eo4ksrjttNVkbO2ots3YcpKYCkOG2CkHhK
v09S1v1KLoOfDJVTnG4cK0HuLXaCwl2U342yupjSJNnpokp/opTS3U6Ta6+mdHF20Ib4JsvH5GIy
dbF1EjHQQ8A7B8NzAxBGzlKbjCSIpXYdh6oCPbpEzqvtPbv0DTiKF1oWWy9jO0nQhPD8Yh/rRzaa
21Lm2gp8EswV+Jlq2/ZhZewnmBfUkOyeXgWo1pTc3cgiCKeuW+1Ub/Rw4EILL0p6sU3t0Ni7eQVJ
yRXdjTrZ4iJOIhfySIPSjqLHNaqLXg/qZsimixm44p1jk7TMlvSuUqMJqXGLzxqeXleVJYttK2v1
sfaM4hKNGisohyncNLWq5YEqiu5irFMAcYXtPaaJ12/G2nWeRWdXu5nGYbUyZ3BJYzrlXxDbmjle
i+k6BNi30uHAub6ae/rFYIXVSsxOoE0YqcyjrbDJNHFI9FFemKXjPdK89IIaWNGhVsgv4Ba71XU9
ZeGm7HGt6CeHGWm1m7aIKrqounkd2vi8VM1wUaYIVpRl7QKLcbU1lBYBZDHvWnqapWv7dJuVi3Ya
qhvLTurPbJOvnVMba9uV2VrhTrFta93Ze23qXaiuUHaz1Yr1bCnOvUhbJxijECVTLcFdJ9bnHzLj
Y/bR4G7+N3tnshw3kmbrVymrPdowD4vaAIGYIziTIjcwipIc8wy4A09/v8iqrr6ZdS3r9rLNeptK
iqHA4P9wznfA15ePBfPly6S346YuC/+6EDxx8bxkvvTT6n03OQW+WEFz6cAYfWudwtz9dk3lULhx
qQb7mmSKGCtaNbxqbZCqvTcSxzNUPa3fks3jBRkK26rMso1nwgYoGmp/3OM6AA+Y6d3Jb8VypxUV
aTiDup8qU4FpsLJTovJmOzPY35pegsnb9LUYU7obKSRIp45uGNB+/ildFaCISnIt0hFS7cmPf3Cr
gcOo7YPYzNz8PqNFva9FkQwhs0adACacdndjs1oXOXq5IL4R81CYF07QhOR8ZFXoTNbFzZwZwlgp
X2qtI2drXZ8ywgyuXs79y6/omZvOiIDyQrc2fd9bVvTbKTiONeuuecJDzO83G9CbnLXvJQS5K/bf
9t2c+vw0WKn7A+pLHY2dbE6W12a7CiENiv7KAC7QF5hrJV/Et4acOkxMaiZVoZn2/ZjMx64cDm3q
i7s58JE1ETF/hATdXrOi9B+0nHiDepm6x8n314+1H7I3d7GXhzpIn2rZaD/d1bN592QO+TiTcbUW
vYrKfGb/v6zTvZcMqXHQhDEtl7YGWzW1AyolVeetd9fmOeirda79R4Yp7XGtCnPrLoAV6NJtDw0C
2oJY6QGRn/UkZrWv6148ZKWtgq03Qi7nG5YOLaKB354pba42vkXOjewWd95NLikGaaEE20DWuwr2
y7we2tUg7Kyt64e2cOcu8jtiz/q8fymVLuHS9u5dI5PmJ/g19VamgcavHma5nQ2VvFngUzqs7026
lcPcfMsxSxNhNWtuE6fKWbZDAMowlOkYnEZP/7FOCISmedyOBdIyCwVYQfiAc8GFl78Fel3uIDDl
hMJj8I44ZeQ9w/H5w8MR/FmA+XpuWiW2VQ1ROwowrYxbUyHt4i2ure+aPSPPtZELtxF/fbV3xMr7
Ri8PMrDKB/ajza+1BoiCwL82Qr4v+eIqa7lvicK9Bfgo4qQc0PBm3kI8TvNuK5p6Os0uO5mi3a2V
J2NFe/IpA3O8Ii1XL7izYd0pQ0uvCYL1n7qO9dGbvTsxOv0PsLPUiVAunBcleaewnV3UfQsJww2L
1vde1tVke9g4+rUlfecQ5BOxHcuonumD0C63RXniSC3fpxUS2zz3RFfVgJ956KK+EU96MZ/od4bI
UoS+BYM4lX3+4DozwRNzF5yJ4DWus9CtA1NH34rdhAZnZ4waa260dqHmqPpx0Utzpxty3KRsID9U
vlbZqzes70tmp/qWQ7oWtDi34gK/0C4bGp7ONA2OizKPgrJ/X6m+o+Wg59n1q3MPGa9OQs8ZaWBS
s+OUswaLV7CN4SGLvJo9At+Jr+4lAcht+FsVFEwi3c0pVJEGNNoaqqzq9kgnj1j61YVyZbjnRYop
dvReK+dWx/RlcMIDXIZ6Pj9IQ2Rbju78pMb1hHJHbEYszM851bQDmJBIEUpqrZyN7ZyW+0mOFS9Q
DU6F5gAuMr23OqlimbKbmjTP4EA2fyXcU3vHqQnk0isn9lsPR/bkbtsUa6afEMsaNPKbm0/avhwU
H1m2/EKnQI3a9AQcdIReFLXubQvfE9cu6Kiu/eBQOLOK/coc7kYkvQcc4BXK91S9uW6VHYcS/1cH
ouRVxyx9ajwelaZqYlniizOk3mymARGxUI0XecovDji8d92Uz5E1yAa5zT5r1bKxRf7Mw1xGhViv
RVv7UaC3BfFn1v3oSp0n37Af/MRQzBKV3hzUkk03J3R9V8h2uTfXdqi2fU+wzWLwBnVYGD70eYpc
DyHVdV3yO862Cf6hTo5dulBvVD3lqHSDIc48t4oCXnQPjprYpZaVc86HrHuUlgjOvlF9JXO9nAi6
oZQBPOOf1e0PdLJWBLFrWRkajTDiVLOxOmeDHw+q6Pf0QBMy6k4dU6kc5mFieuHvOcEynY8z27bb
1N4YP0X1uXgQavSxkJuGu/Y4FQsVmZWkZDWWNnVykp/NyXF5Y7VcQ5F0cZZUV8DSxpW4XzPMb3TJ
yaz3yZCobToENxNGYPPjONFcrY7hoC/X36j/AP3lQZeF9aIlTXcua7E8zpmRHayx0O/FlHS72dRp
cpqp0NyNoQPz2rAwVbw+b0aHFdJp19vLiyvbMcyDJn+0cxdZR4dkFpsN9roQhatzsURdENtTeXaJ
gpO7fqVxCxHQdSd2JIi7g2XB7dAD9YTAQeI0volaL7ZBSvwdSfGYUHDokC+jWetPN3dbeJ1uUPD3
iGSmTu9G935JUmCatt83H7lXiqdZK8jZyZXCVZJIX2wYWcwPQ0ufG+X6Kq/dmMjrDKF225kaMYZi
SW7AyH6tnqcy184lcbUc96tLAdAYGjMjZpjoazaTDeM8geN+1itbPQ5t7nyqufoFZxt0OJMsi4uu
E9qX6Z6GRVG2A6qUBRSNhJ10ZhSlHQkAzbdGUeePWUkKtNEZwXtaufVbNYOVYCec7ZrbmW+kNeVL
mfGlrj0cSYTPoCZnk0rQ5hQ8aEMr7nS3Himx12w/NGbNJNdpY3WLx1Vk+dSzA1x81FXIIMbf5RoZ
aDO7oGVcl7haunZrBDdI+YAqHRCy5e3nVIwxyMf2a+H22ujCc8gT1TxkrcV4A5MvOZjFZNHunUoM
O3qE9vybmAY5ohEXK2JCMoEa/bNRaOvc3jeO6IfJwltSP2qZc8MAGP3tsNYtBnyUSh12n0E6FHWW
SmHoJvJTL0S/LU0uTgMpuguWK6s94xWm+g+vzsXrLK3sO0B2fbtOovqatAp5h16QcWWP9aMsJ3Ec
nCY9Lxr2chf81yZtFyt0bGkCEawD4ymwBWl97eqECwh4UuxdBj0zGmyEgPiFrL6OpmDGXqXN3Xn2
zZ20qOnGsdX2XVt0cW160xEnr71TTpAcjdUqd0Ib240BX3wj4JxH1JlaaIoaOD8vK3JUe/oXbQgu
DOhXM0rXHp0IQ9e9MwZqDqkYPPYhTTJyvnZifDaX1SWrrzGkDIsq7eJClruekcgl0JnQwmA8Gq4E
GG/1lLfCmvgWLbxtUk19KMCQI2C35jfbLOShRa1vRslQcv/WvRMzYatPWhVw3vXmZk6fVweWnKYb
NwhSSsGYlD7rm5bzNMSKRnVXWzQC+bOQWXJIDF1sakYSTCCWJxjv7nGZRb/J/IBYSGbI0yGxDBK5
rOqGDK7RWOm8koKyqYZQ19c24ktrdkwGmggUOU1gLosE/b6XkBPYTpxROZauc1+M10nRLnLsRHNg
zV+CTT2i6uQ9MAd1XbArEZlnu/fCTlB+opeFNggVdE6Sc+AhOHPHQW7XJA9iEqYOaK45sm3tm+rz
w+CmP2ujKiNp35o42ZibMV/dWK0u3il7Dnb92B7saUJwnoBUmWt+2AIWGI3K0A/CwHios7yiV4mG
uQBGJUV308YSv8PcgVwJT9s2OiGaGJDZOd5OhBxCfacKefZzBowm4M4o8ROycpPleemteqOTnBbr
mutdDKtwQM20Z6susrjIuBWc1Fhif9FZnWTqUuej4A1YPiaFTzBuVhFyCESwkWoHvOSFi/A5ivyV
L+p1cYq9tPvdotwTLoru0nEi2zGwpbbbZHDNyGpVVkCJsi4BMQHeAtzV1tS9VebD0TApgtYVMwxv
Shl2tqP5YWaVy72/9urBzjrVhu1ca4+2U4AWELl59enof2YkKuNrqd9WdpQNhPVB3hx94zYgqTde
7BGbUZZMu1wF9hfPUxDmt9f+ws1ych2EviHIOBkJeksC5Ud0e+59Urpd2Buz9TYb1rO/mnYkq6q9
Ooj6QlReb1llZhsvWAr0XsZ6qvuOaFCu5j5rTAPLj0VnFpDP26aWxDYj6OczK/gwh/WlHAStJF07
pyihpO2S/2A4gYEhyF5MpU2IMdM5Qkv9Y0ryLW87bjmb5prxpnnvmLMZZ3mAk9Oz/QfLn/xrlhrN
xminfI82rrrCzzkUdMnX29Q7BXs1lZwPZfaaLEvD8V041zEdzUvZivKqdz16yU5sdWl984UhIqum
dkjQlV9cdSNCWtLdu05uf8OYqvbGNEQzi/LrTGmAum9U3wOptY9NrtgauLQuyWqsR8bM7A9ci2mZ
o7x262K/2SN3r2Dj5cllTMvgu9f0Bm6/rAkIbEk1pmklgoIeD0mtcVKkupu9jAx5sMhi1TW/nNXj
gCoNtxW3Btm6zrpNQSwELC99Sj89ZiKnjmfiweManITs6lOtw2XZ+Ks3/Axc7Cv4KXPWEjgv9nW+
iDvPa+XV4Uz+ofJce2p7q/iVtNVyVqVo34fKKh7HUZ+N0NOZaHkdC/tFOsZuTLyJhf9gbgqGNbEl
Um6eRjgbq79p2Vuz/4afZnk2MJXtVFDML8NqNw9c3VGPxilLYVZR+Ihcz88eEJeYVX17qps8KWP6
HRI7jcU9JZhp6M9JXJgcJXH2pg1wB371ZcQ2yQatJym8UyVzxxzp1mD726V3c2SB83gNCtcKxbyk
91OiVU9VP/f7PnOoaqBGsC7tclOwgqA/Uo+ZUatk2wUGg/bC6J1PsWYMKlBUBvFcKS7TRMmQn8yR
14uJQfV70HNOrR4GsVA5TvDcuakTdbc0xbWs7Nd6scSbRmnjNUsQ+0XXmCHDOW3jd13T4s7imCDH
OIja0bNeM2Dlu9FT4ol3/CMTvUi/xUCy8qc0eboBXSjUnG3ndjtl9TmCYx/zGweY7/chvCDyfA1u
kykoP8DocUDdvNOtp/2yClRlOkm1ZltZBLBOdsxYe5+ybIhURj6P5guGvj7PHO6h18zvDjy601c/
MazpSzmQC+1iNkAK3DYdE8GEsMAuxY2D8r4NwZ44ZxT9zS71ghvLuiSJcC7GQ8oUewMtOflJFCAx
xE5lbu3VcX4uyggiB0rCZqLQc+eUwkQG8ymrm5YMb5od5vVapAnT2UAexF5rz1UVpQFZ4ik/d7Qg
TeIuXJn0MYIdniaQYuRlVvOlFbwoiB40notpApw0WW68AA1KqXIFjdHgwx1yB6LWEa263EzKf+gY
a51/a7iXtJYvIq1xiVtgRuxb3q++NOnez0uHY1difhvcI8SuMg0tc7vANIVxj7Z9Zzbm9GTYcHlm
G9Qvw+pSCxFA5ztrLoO9LScVm9bYvud9433WeVZ8I3RmeGWuRoSThCxDjruZNqdqVsOPhC3BqWap
dlAaY+KFiufcrW57H4gC4jAYmgUk3Maql/T1z3c95m2Z8/t1y01Cxj/hhma+6Yx+v26RLKOKVDe7
2LBzO9KGjvPOCF7qgpl02d7VidE+OXyqF3YuPzmeKFrMSveQ6lml8+neymkpfBcIMa1+qZcvhoQi
MDQr+cxZnTJfc4J/85n/Hxt4h/c8QhLrFkXFwvv3n9lmwpRIq0C92eT2y5KpIEqVldIEtEWEXTTf
Drc3jjk1P0iCxjDH0uCUV4N9aX3A06uJ6JPiqP83yoB/3Zs5pPJwlW7BcnA2/yAaswgaFqsnuthk
5D2gNGEf9ZDQYIY16PSNnRRJ2A1a+e8ESbeN2B8uIQIXPBK3LSRQrj9oMsDTcEePWRevjVEegybp
cCop6PBJ6j23ufWJPP1lQU8c+X0+0yJQqMPfJ/yz82sAR22JatH5ZPRQXFhE+leZ2c3B6xZrs2ps
24B6Nchn9duSCuPRrlCG2rDs+NUjvg1vgaxUai2vAV2YX0nfXZMai5TRGnGdymBXrcj2HNbz52Ct
qy8N5MDGKwvzSHYTpGyy82i7XfeZcUx60Od1fu8LY930STUROTRYG/REJdVM9e5jPRCAwgz3a+XZ
CXn0mhP+weXnnz8U/6K8w5OG+or94w0Ixhb7D98owFkUoxK5aKs5y0b2yw4eTXBlEl/sysZlGtTh
53yefC3jdVP8yAxXj6zckUX455/kX4QNCCtMUg0R+bDC8f4IlJz5kzab9CYeF8t9cBPhs6uw5P1v
v+V/vU7Pfw4aMJER/VMReeMY/INPcPNq/e2vYTMAGvgLQat/2f/s15+imbNb7PfP30gIhx9/++vt
5/9haMTDZCBnx57oIW1DH/hP8gBQGYoD1IKQ8xAg3+jU/0kecP7DJHqGi2vanu79RqL5L0Ojg8PR
8w10xaStcOH/QBr4M/IAyoffvSJgD+AY8vkL2effHA1/vKHVxLqimu08smcWfqjLbbSaSVX6F0Nf
S5s06nZ4H9XECmAl0xg9Xr+S4F51DBTDUY0y3+Yceytn5CQ/xSiNlyEFXrBJlrV2oqbqqVDUKvHz
jrNjiBhTCuNIxyw7/9Cyz5k25qwCtVE43hmJusnQ01eoOtkEw6L/wqEPb3IErKVYA5Qct26hla8M
YZkYOy5olKh2cs/GXx1YR88cdSfOMJC+EvuevfUiLc59MAVGaJS+8yRliqk9cQhuDZtVVYekbCdW
Qo4n+Q/CNPYGyoycBWWgH30Yhv1lDCof/Io59CefCYhGZ166sfCm/pQhuH5iJWlcyCUpN4jP+Gut
2p+vkl7lmi1W2UVMWvFXrxaFS+hOKztaOq2YT198S4ToT2UFqi3sXHRSUcYuhgptXbImBL7MrIZD
GDCOJsdfQ1pXyam0+d43XQEEbBNUWZBtLFn2ftzNQ2DtV3vQkzOE4WwmKVtP0IfSFUeJ26eAwtog
+5CkSt0E0l5wBw7ISaNulMyq0rkUF16p7ofWs/eiGa3nr6bQvS/NblcYyXXB2JApZLlJ+szbiyT3
URb7DEiimbbqxdOwM0C+q5W3meH/Xyu/Gq+DeSuwTEQhZeSlCXdZ6o9MIXPDMM9u0SYfJrXlAjcs
M1/NXtMPRd6CbDAWZA4V4tc+4suHWLMW9eSGRmVnLzMJJF3Ic9G+5F4lviMbRe06JY3nMwOt1rfK
7w0RElpQabFHDM3tV+vE+JVFTbq6oevO/Qpv19g0reeyFnNLT22xzprJyXUnk3ac9a8X+4lrnPJl
YYyAzgWEJbu21AgZCYxP82rz0TpvMiEuBvmh7JcmP7RLN30v80pePfRu3zOlj1flug26ilkYZ7ip
Jp2D4yZPY9ALVCr1AKWhTPJ6RtWDuGdjZFn1Tc7OUoPR1sAm4S3aiaRZ7xeqw564G+l9DAIDYLSq
ASqCXVcIqVd/SJ80PEsMcrPF/8ryWXvzKRQAP2iz9slHYt1I8va8d9AGEDTrzo4WTRlJ521StMbF
krOvIktL9HzTlL0INmTOGq9O5yGXKeaBuZhMqzliFsxaxtEoxY89cmedJsfAFw//IO+u+H+VhaQx
sH/gi2QuGODSvy+Ir3/LVGl+BUnV/6yl1RkxzAG+tqV4GGopv1WOIb+B7y0eLclEeTcPeq2QxqWt
3DVz4eshSi3/MWH6ANHUMyBGGg4rLcgIi1vBtPb7IGKMMbJN9kv5EGTgNRnAVlbk0Rf11tS+AVhY
v4AaFCCMdBa6fE69RXRowREIlEM7M+q2fRyZVpv0ZbX9Q7aF/W6M0BM28MvBSpi+9JyIzlHEWdc0
ViRTiPBxI4rgYRgsE89jK6026pOaKdENxNrtAoPclDKzk0edVxhXJaHGUnOST7HWFcDQy5vJKe7V
2C1nnlampoHXqp+rJsuHVZKZB8VKG90N7iT37FF98JiZndaF+VrIL04JDRBq07XYg3SzPWnB2vSU
cwZ0BdPNyzTWfEO93YbUMgycTM/DcQHIFLaooJpz3qSLw2LUgrmhqRzoSb7qY3WtRF9/EamQ8zVK
OT1gnKzBIDmN82h6HYArWJg6ag32BkgfsBiE67ia3Y3hQSZ9dlviHj2/SBUqsZsaIM0IQQ5rfaV5
9tu8WRDgBg5vdOFq+8FTPaEMDop1iEvCfAWpVnp0kaZr72tL+E8am58grNy2dLYakv8rNxZzdpcN
UPvQZYmbb7yBiwSmUJDvWM9mGXWickACtmtZHvuFdKoXNyCC4SHluAoijwWGEXumN/onETiixfvD
UD6eOLI/AulZA8uzDGhq4bFB3GqTZl51t1gfm2bQjE2gpZMXmZ6rvk91TTzoZKMGaJrEOyW2UY5h
jef0a0wzecdywe1OTu0hHJ2Du1SfSD8EGVrdtFnMHjbJlKYf/1c9cv/3Ev8v1Mr3TVaPw9/++vuG
43aq407BjGAx1fZQvf6h4bBr6fAezxj0jvlwX2kiPXBqexvNG0Vs5rVDYx7UpyWfvb/Xpf+tivH/
z/r+P41pcfsS/6Qm/Fl+9tPwuyKQH/h7EWiZ/8FRgnGSdHlwmpg3/rMINC188cAGA7SiOEdQaf+z
CHRc/shEWcAdR4I4Uup/mt8dA2gVDtqbv5dINESZ/50iEBf+7X74r0YRKQiwI53fQsUJdONf2pqZ
fWqRJUxZDMKN7Zi3XbA1VOftymnltL+tPRkn70jYMjb9pPkHp0TtIjtyhEl9LpkzZt6utusPbNWc
08EKnAJHLgoW7RAwCALGZrKc4x8SToNOFPG07IlkKZ88DaZEKYkdSOf+2BUVBWaOAG7QOYIVFckN
SqVtnEUMR7/ud261IqHwNZrVVQ+txB02/F8kkkl4qOiOSB0r83UL4ggyk4/qOqw81sDI9aoHtQri
1av2vbWHByqYdDMjO94kN3hyub46hbTpLVP9bJgrGjXO31AH+8x8bdz6XdvuXIv5Ne/DgdkMlV0b
BMTLcYVC0Ql5qrLlh0xrPyZx7lmUjB6qUl5MHVcO53G3swVimtrom2ON+vlgpRNMjsEq9nS7zYl7
RGx6vdMprUttjzwq25tNpkW1nk4nVUxWyasINoFv19MOfY2Zcq6tWhSkJquXvstfDZ/+Xl/lSjBx
454yrUXhmE7NhnxzdZittYr8eT3bTjb9Gid/DwhxfaxRD9ju2BHPZjDk841z3q1OpBrzDJdzOeZV
UrBxQm8QC4m5m9P4J7Y6Mt5qb26jCXlNyNmgXrrC/hEUWY9qZ2i2ASqg49om7T5Zg0+GQ3f1IJAc
oD7dsrSgsF2L7g4Lmx4T0NyE0oHXBUTFgpXV3ytrLi6a13ygRN4rgCLcBlYZHJYO9nI65F6kEo/l
wjodrJK0wUSbZhiSmdy0ReGEAm4ahW1GBLzxEaSdRreebRr0+qGx3goDWTG/SLVnZm3jPZVs/2Ho
5Rploiv3qeySk0DKmFOapTJETLXTR/czNxjUTFm4GNpZlMbGLrtNUSC2U1xH8n3PFANRZ7hnqFNH
UVdvrmaH3Gxci555xLpHqfWihhpLFfzrrkq1cGEwVqGGmTHU3FV1xga+N9Z9YlVdrDtlfcdYe4K/
NPVgGghmCHg87eF1JAwKGYLXAFfPZHfKlNa/zFTJ5Qr0ikdrV4x2HfHtn3q6rxvOi2TsLg/RCu3m
XvINtgaqLdvf0+f6d4MlrK9cG9EwWDAjBjENMcjLdmvrKOzCtFvGqEF+eTZ0ZbHiJa8rDPrOixuD
rq4CflmNZHbrBVYfu84NVjM8E4M1ZxfEee5DyTqQRvKmsCM/K6jGeMqHHWvShuUmZ2nrm/NGd3Kd
YT6tFWaR6sVu2F1Vjei/ja0g+7xtyeE2neUoCwJRkxlVqrQmtSvWCZPaNM067emo7rm5z97ABHal
jmCNq5GBGQz5NzMZ8Frk437Mid0mlGpjNEuyszutYQ3nQzVGFuIc2Rk3oMYkE04pd6lQKZNLMUYp
AS1Hy/v03M47zXOn770M97W59OrS99PIPUVyxhbRHyH3BgCCwF21h8yEOzHObO791KwjZChJ3Gfu
i5su7+tAiAC22l1AhOtBzF5c1MBDibF6ZPk8R3niaVEVQLlXTuUxYNZ5weZKIM/WchzLCUz0hN1M
6ArDuTZtoj2aJB5Gae4k9w0yHExHxF3rMOMyV0PKHvxC98oNid+H2N4Pp3etCwTzkDWQe9E96VCG
sWjLkxlYpZ+Q+qORnRjSiTtM3afpbq5c6kWnHvcpy4Jo7qprPs7wTYKhu2I6Y8DrzX6kGX4RKnxf
odJaeeypZuOut9qdZQ00QfiWdzrnDesSpOisU0aU6hO2mjAtbYgOVnADwXso9OqmGUO7n8ttmQyf
A+2zKau4SI27Kqjel2U6pOv6jHEoFr13VK0e52TIGQHuhMnjCFuiHH1qDm6pUoggZhbMkzt8xyMS
Lgk67yAjgrPnd5vXUvn3WOqPjoOOZmaRXzUPVK3ww02tZyKas1MzBG3x7ITWOL1XmXY3zm/STp8c
+usSorU99eMXSQRlWCJACxP+gQQX32PkoI5UEULmiH6CrmOiOcrbQ258J9fgspgrY/V0XBXPWZY+
eBDN7wJ6izN1KxiyslmayDKncbOoSlKoN+VhcWXw3Ar/R1OhDWLg8ZK0Su6cLkB34Ujqylqa8HOd
Dq2fQfZuPsMQHfX0F3eYvw+cnJxCp2uzK8DDKjaVxIY7ojOE2KqgK+VtssGQldwBu7NDMfDJB+WE
FX3biUTbi5km7NKMQYp9ORbZxeyWsqA5AtWUklez8WTnsyDyxafmFsar62ecVV3ujTu7xwzJdMnL
LsoyimNQJ91ltXTj25hbe/Tt1vcUgXkkhtz93hd4/4cp5c4JJDUDikUvJnnZ2WsuqMmw0GVwaHtt
2Xd12T0DAgyui6e3d8OQ87YgrKbiMaSBLtqq4567/TfmRT+bXlYhW/JDPwWVCEdMOvdMub+Z2rAc
KtdhpeXPxxRL8XszDfamIXlkv6QpD2fZI2qDpx8T6rEpRm39WlflsU42eySW6VSdU2NgyMKrf9tY
/lOTgPlL/PE7gsgxXOsUJBDU3tCcsYkhV+m2HmDwWEPI932e0+DCjfWBtpPctsIUTDkCRz90WVlC
1HL8x7SavGsJ7iVahtXdg+u5Jn76XiXmeFDt+l471b5UY88DMelh39PZSfb6zzJX+gFBOjLGpa63
Na7xt6pCBgHHM+Cip91FgxPDNjlbYbVPEoEdXVJM+oaIWq/XtuTVjvTHKXiuelzPgrHeTq7IFSe3
vcuDumI5KvSI14REIn/To+RMTHIHDAFmNdojBA4IurmHUCJ6y2eGC+S9DjIMdK2vjqhvUM/7AxMP
sL9ikyM/20+BA93Q8h+QzafbfiAda3KGNKbsWg9mWWc7/CLVa2WYc+Qg8w5nWfkxdvsEy0hb7QIw
O5l+pMTrL2gM0EhQWG6Qg1001FT0q0yt0IrD3X7qmuqjS+enstBRlnjbcZzv0SXEKnWTe2Ek2YGL
yFjKttONYWDcTfXleV0L5+03VuWSsQYom/zL74S7qZyphpuUzvfN4N+5S6PdxOx+EVXZ+D1fEcCt
g4H5XDLajB32TlGZivuxn4s3jx3xC8HGxp3bIsdht4NQotXxHmSieS75Fs+BMImfcJhnNbMHv3te
sLmY0iwih91SbaQavpFE/SigCBOnpm2t1Ua5DCkxzJPqS1gqHM0ZWUvQbr1CXvvAxJLJKtQlryVz
90RTDaHTto+eWg92sQBSEAd3Ir/G1u14cP0oq+2jmfvfMqXepNPCz9avzEUo7pTY6e4MAlKv09Bf
7DQUU7Bb0mbeV0n6mrtOvKwdk5FuepATucFJNRydLDgai77xE5ls5JzNOxbTxN/dgiTK7UDKTVd/
6RNqtVQ/FTXzED5M/1Fp/sfUJIe0RIw0+83L7Fe//MXcJjminZqntZb+1YIJEa2Ddqln+J/+yGYJ
P3Qj4rVunoBhcVwYt0gjI2Qu8yikqH7OsnRJX/HUsZsm59wWhC6tqYtHQINiNcil5Q1P3lGWwH7O
S4omgfw39dLhApsHYbnu3nlCf9cGzl9VmWaEXZurxbuOj5SVexh7b+ggOhynvMXWANnPnDXHwoAn
tHZ6WDvLPYJJRvHlAR9CXOt1QB0/CKJul/LCwMLaw6Y27m9ugH3ttcW9WtPtJORVk84ZZazxbpCh
9TE69vX/MHcmy5EbaZd9lbJeN2SAOwAHFv+iIxAz5yGZzA2MzGRiHh3z0/dBSt0lZemXqqw3vSxT
SSQjAPdvuPfcaILGl44TKo9ixb8TmXvILRk9FEBJ3sa5zcmQR6gFDPtDAhjdMcANNzqO+sBqeyzZ
JOzcYmLCP5025dZfHHlbFPYNSpt79vsQA+vUelMJDisKqPgjhdy54bjBs7roGwJaOL8Ur84wvJhl
Wj77WAdGMq5dFsAWy/i84pcqgKQCBR63Kqunm0I131wkejsp2+6mXLhJpZlkcICGYtc67gf6Huqt
ofK3Zu3sx0aq67nKvXpj141zIRRInhEQfIS9VsEyEw7ky+hZC+b1GHAJmdXvaTp356LP5c6Cf31I
rOxaoCV+81OvRjA/avRmld2G25CgT2AjbvHG0ElfnKFN9gRd7DKWxztKT7Edsjy+nbTaj6pgtcC1
VxxnWIQoIa9dtYyP89zer+agjSqbe6JvIKTHn5EzXTO8mjaEgL87MQKuKEp2o+EfDXbkXG/xxjD7
5AyF1L72BuoFjqPkEiPq3XiaaaBZmO5mSvOrEBEnUfLlcrAHi+Mv9eRL2JKkWtiV+1Y2snsl2jlA
XRwsCE5SInXo4JEXwwpGPP+pAM6LE6xDmICekYVA2bf+seX+OeQOLzUw2WHTe2xTx+gZ94VxnnDx
iTx5d1H/7czCyw7uUL8NlbUJe+fDc7K3boRwX09ytTwJc+84lNEEhe0liLqN3VdcbEkxXTFOczdN
lt8ZnJNhaKqNwDJkGW9DQYwZjDhntN1jIurzVKB7ZVD/1k3DGhmb5ifPHqlmDd6/KHLcjbMM2TEZ
HVzF+KWYDrfe3pXdpYWmy+qj6bZNbZlbFmFf+6Q9SdUUF5Ah6Y295NPOV1nP/Lj3LqNoH/2MtsYJ
Cc9anckekcVHbyB6iTk20JnOh5WZIq3y/OVOIn9wrFIRhVyzBFJE92X5mbDFT8wDmZeihD0y3WAU
ntDUXZbIpbWixi8DVggN08qJ7hkNj7fxzIJiubCf8b/mz0qTWWPlwjh1uDFf7FyVV4ZymqDVTOw6
VXT3XY+OOGACCxB/iK01pIEONbccvYXiEd8ldYQixUqqYIwpOcCyDFcV1/yHPxfpEXFyiuU7ma8K
x30myLo+SpEX72FltU8Iz8WuWZLyoy2ke2aZXu4JPM+CWYTFtpBFHPhhTwi3kCFnjswQQpcg9fLU
f61l0b+xvmS4mTgfqejZ6Xg5G5xKNXvGr8xU0Kvu48Jjkxab1VHbbPPVxK1TjXGNZ26u9mEugSUU
y/KexbVxgPuDTmCux3AT5qjr+GqGQOd4aKMwibd4Fqdh20Na3ZjloB7tPmU67trxPYIT+dBJlbRB
a0zFsWMmv5/7qeSbmdutYzv9HZaiGmSisYrEzREmcqcukxHPW7YTuCEwLWzR8FibZtIUIBWSMyOu
o12JNByUn5ucMPmZK0MguQ5zEUIlUhlZVEkwFxaJ5SFazpTtPGGpECQ/NwNfQzf588k2K/M0m85j
kjeHpOdpiYaOuO7IxRo8YTchSsNGxVyKW9EqLuxhhMyIQy7lI5yJga2bZXy3VVMfKGFgElhmfFSt
lT708fJZmsV1NPbNjZnX3k5WKGWbSJE7UHXWtyZsSerAsjneuI6N4jjDsUOPP+n8ccoJ8s2MZeuz
4n3MtcwJgoYvgS82fLWM1V5ghMwQBL312tM3hzo21uSbamZGqBnBTOGobmayIgLAXa8i8ULKbYwJ
AQ3Otc8EmsxLQwKXr1LxGva5PkZuN3BC1XxudvJqFxgbktB8D50ZIDQfz4V6M97M9pK8dXX+GIfz
qzG2V34YWgyOhiJoBtSykTufjVIugamVpBQdLLS/6G7Oc+EhsFep+eJlBgskG0dWviHaYjo1Yx75
wK+h8IZplASWtiLsVEwuusH0ji4UyRfZW/GR9HNWyCnaVtyd3iVksn+bRTgRkjSWL15u3rZNDUGH
1HgO5mZhxe1pk5FkBO3CgDuhN3UorkZzAbUDRfTGwUtMT1fG91XVFGdzkZDwI0PuYx+qL+VZiqp6
7D6Y0oTBYk3LmaAVAU/YaLFkjBc3lcbBbIR1OxfqxmN905SkQMps2lTTFMIhrL5XlGlsF6gTkNXh
8mj92MFvJdJdP0dwmbIejbupjVNr0fj+mE4jiZPNVhjY+ycd1rvZt2gkJwTkY4W+p3SwLicdYS+o
jvZh66LVb2KyM/ib8b8HOB5tlLsy4TWop8fcCqMr2Pli35OHcULKOe5r+pBXN9W7HL7EsS3j9sJ6
kjLKdu5c07rJYpU/1Y6mX0Lgsunq0Tu5Tk7hyT4Nn24jL8IOuT4nbZ67bp6ukzyZb6uZQpImVBxE
jVULNSfDT7s99sbSIUmrcFKgHw2sYnjDKPctnJnMxQkVbgl/w2xerVwax9p3eZumAsNFbDGX0KF2
D+mAbDfPcpc0lfjLJJytCJ8MKwFweo5GPPgopjR38WLdw4I+4SJe9lVGoEDZ+P4BJEtFpdewk+wY
S3e3jVteI8a/HX0q4dlcU7KIW7AZtfjoDzm36n7nFv0nHml6x9i5/+FOCX3zM43Z2R8pwoFIcNwM
uFWS6jszjIC08ceyUBF1axN9C12+CEQK+zK2fWSerdiMHOEvlumfu8EGEQGmvbSz73FM5cfMvfxU
xKxCbWRqK51mYCk6vRO6E+7DMXsow4h9Fdk+L24rsptOsKXcprlWRJ9E+Efj15pxyljbD2u6oyzO
FdJY0+CD9HP/ewOhhNnIloBWsTV7vPVLrC/KlS1tPfEKbme5gWOq4ixxaiyec+XFbUWMSg+jup8f
58XqdnM0f7Zb+GF0Ft+tVu+r3AwPSQ2+P59x5BujdxgZRx+TtGwuU10au6EGcqvm/nrWxXiUfcyZ
0kflJfPVK1af8JtgyjmGy7PFbPspcvNkvUGldRkL/U5rzmI+ZU6gM8VdMifWvnHmbUX9W6KUSey7
NiSQgno6ietAEiI8X+nexHUWyrT+ShuMU1CqLrk1k4Ujp50tqSHSm9VeD+3cb3L20Azist5q1nyB
uHgHhgR3virYyBKY00uxRTSM4RwTsFoH0jAtMOInyyHEgU5XMIKu2C5NXn9zO98m1z4ysnPopSyW
Qy/xXq1BaixTDDS/Tj4+wqARbfLepeV0Fho43mBYJNNPPVEVNZEj2BXmgoXu9AX/AmJj03+BMNFb
LDLTGE+lfHBYGlMnxVccGczaWJZfmbQmj6VqcOFN0jzguTV5Vzv/Jop08TiWWXzBGup3ODYdFtGw
DYIhJIteGjbbmzJLrT3pnerOt2jzSL2JL1jf00Ptpu6JrBYADynRI0Zi3/eLcUH6+aWOHRR/HmBv
ZHeEWarDrL51Nq/ShOq/M+ePPkmLF+DCwNW1DWXCoBiXfan2ddeWG3cu2cnPgrXPqrdeYDmwQam9
7VxjJzX1+GX0nfvOGtLTgg8CDM0YPfjkNzlsuDYOeOWtUS4ZLl4yD0Pk2vuQLZmgAuN0HdPD4uhd
pspzm9n5ecjo9KyIPM4mHQJEYjDUwzw9TJCxdnnBhDvtQpTRSHysBtZnFt9bk+l/HQY9venZQEK0
cP+x6XeGzbyk1Y7kpigQY7d4qEfC/r7o5zu23KsDcS1WMvdmJktpZ1cjb/FY5SO1nDjIZIlPOkqf
6W+eeUjFtrUwBUrzdY1TUl6EXnEhI8+/R5YpvzP0QutrOJYZmA1vUFxmKPKNgscidNonbwauQnjW
t2icGRlhVEK2LNMjHGn+qhA7JBaHm3RyPuyF27gxenm78odtN3GZgZoMoMPFpCiYeaJ7QB9fmLqX
O2sqZ57trA8qqpGNFuga3D5mZZNZzrFvq6ByNZRHcspRrlQPrdGdsFuyK/JpmjnuJbCjAtoOTqpd
saj0YIwL8IAGasNdRzLztkA3undxSLwyBf8RxpXt7Um5n32jQhwemeH3PssxHerC+Gy2c8h9wnU+
b9BSlA9Z0+efWbuVwUJBS4tcXusp+b7UCIFy46tVV85OemXyivTlC6P5/lBX5TePp5trHYO4sVka
95SLhO1JVlbNMazoo7ul8Q+0/k++xfTfbil9qsT7xvWX75I63BaEVeVYh69T6cwXpu/TrjV1+2i7
mbhev8FORfHWaaWNZjd/MHGT87Qt9mb84YLMQ7GJjLzaGiQtYUFebosURkettQ7UQNb5Eg14ssjU
qYrs6wAxwJ3K8xgvmxwsYyQdxtkxwMAu9/J9U7SfPLZDO2wEkpIZt7v0Q3azjXGnbLKCeCHs4lZM
BQr+MDk6hZ43kS1nbJTe+EWPpnq0ZGd+GlMM+1HXqEDQIDyURYaLKsvsdXSe7mwRx1esGuMHYFEo
OlhR3aP47q90V6mgwlSE9sYn/TWytnliGkx7ECo/aQrFoGhCpEuFb5y8zk8fIVvpPc8d9A6ZztMW
ReW8L1RRB5x7MjBHN7tEbkPyiiG+cluKQ5OO3O8ty0xkKow/0EwfuiZ5lJ7hXmSB+sRts6s6Jpxm
rGPq2Vx/ipZ1+ibqQLvNh7C6k5Uv3PXkPj63sXfdmSiVvYr6xekCURtBFbYbmJVvSJslwh8vKNLI
uhGRWX0F47M6wWS+JZUtD0pFL9jV2K15GMsbDwjGhcQleC7Y0ewiegj5xc+R9uHMrDssrdEumeyO
aS9L+4KQHbhIkW4Z0rx0DSDu3FTcX7K7ribDPuMgAQpZzYExdeUTbaHe4tV8MjBFbmqnuistXe08
MBubyNfOVtFNbfqZbVW85DyriH6kDJntFgBwUkpZrpiQHsmYvqKjS9DAEGp171Yhrm+jNA8tM9/M
Nb4ZuEf501I0jj2+ijRt/GuBZWxhjo6zTNrNRCowe1x3Hj91ff/RjUTZVCU9us5pCaoKa9Y0c+0z
iRW51HfxMm2nNj774bjrINIM2ooD/OXFFk7qUxMX27JLL03j+iCAwBndR0tKOJ+b41IRrcSbXAcx
BsFGr7APi/M0bDVCqSI6Ca8PA+XylGUd+wg0itycUp+6Iac36+/9wc3OEA6ukqG5iRo3uYbxZbIV
LUjiqxumHuNYsAhW9vPAsuQYjUZ6G+LpCsiRYnRrZBhD51J6525ipuzTHk3J/Fqwsoh4Q098Qrfe
aFtb5ZVMdk25TQSmQ39d/UH2CY+jDu0D6In+25x2tNNT1D1k/lJTsyIk3KXVxMRUhN0OA45aNiPo
mQ3wnC8OA8GLpQcG1p2716UNUsS+MNiWiLWoPryqtR+9Kk7ZXk/10e4qF5xSWV68uE9vmsTqqJDQ
rC6GSc7ADB7DbJj9EnUVHevCukNC2176mfsqdpCN+klONGxF4lSgSpDSMCrto5+6r+N61BF1GG1c
1bOwcNk3FqUoTjZCxB1pLFD7VYvXtzQOJX7cMvNedd0t/FbIMVHX7jBR97sm4ZSFwAhFZsk5/+Nj
FLfftFB8IvO2m5pD2uUPCt83BAwGbNtYzE+y4RVPWPfiokO79xnaDKKChOozvyZZS2xr63NeM0/2
mkfDYYqSEOgsDU1/xvS3g7Er0D+PgulqIw4dSk93gCo0ecRsDUO1JSfphdf1PJrd4+L1uC9qcVoB
Zb1HTsQ8BMVQ7lLeo7LJdrXoDtNorq8/y2CEe2WXzfuskEwSuMewvONH78lxKsSpJh0mMcheTK2t
4E1JPZaDkcnzqXkpLWfXELJZrk7muGsOy5jQVg7b0pOrG5fxgnGOicJg/1ww22dBGOYHAADLaals
61ZAO+KZgZf1XKmJsCijS3Z5XplbBqV3xCl5hyzLp5s1pV2MdX/E3tCBE+BYDU3zeRmNQ1xN5V1k
JN3W6j2OK9uLb0XfVEHtk2eF9oYc4K43j27ILCpjrHhtjeKLUiArjMrKTrwbdnaVREVzJxEzbLsk
DU9d01P5V9xmptbvk+sYB47G2wXxcGCwFOXetp87j8VJncT5Z24LRAJlhUA8Df1D3GavlWYnWDdo
NnOzXpAMmh9eac+3iarFNpl0T/OYADSweuI1B+W+LEXPC5yz12OW3szkeFT1pk3VSkV4lbQoVVUe
fNGStcZx5zGAkGMdAJRnrz6LbcaxuHMq6xgqMDMu0VSWl3yjb9lB8TsotMPHKNFnq1YNrsBpCaKk
RwSvQ/zWrgwz2M2x/uzP1kkmgs30GAAsp4PyQJXnA61jm6EQXM/F9GNu/H1M8Nc4uDFHbbKQRySv
1YipOKQg0kiEUaE4B9EIACVGMlyTeL93TCb7lXhQlmHdgwflBhi8B7hFn3HGYtWdmMqiT9w6Fuua
1KFkbRP/jm/CuK1pFF6lpWm0u7D1Dr1dorixdSKwCXF0cS+zlO+JutBm/V3S1rFCJGjvOAym3hrz
bKP2NvFyxkz+Jz/BIdvNz2zCLxqCz05YXGupnPtdnHvRlW/kj/5ICl8fOrhoXUJQGc7Qm4WJQRUT
M77IwSYi8yGe1UzdO3dKbhUMkcVIPoHrOUw6Onite5fY6kEkq/+RoR+xfcS8RZb/GImGdRU+g52V
+gUbthgbMwHW0GL4vnB1xuZ3ZXm4pCxDtS9WFQM0s2KJf1F66TPQqj4FRxNH+E1LDAcI4Jl6L428
MVn0MaRW9xWJe+Gs90XdM5CxuPV8ky9xTAmw2FGC+hDaHJMhtGqqGIWz8OODN/BGBihrF/fJRx+L
AxMvVDtE5vOUYNIFloJRKOCH8zo7FSJpJ894002CqMHpVPeZV0RnKkmkZ75cZ1gm5xIokegjViFy
vdDbkAsbVJAHTzSleTA0drFT62DTQmNAhD0FEZykG0erHFYdqaRVyyFa86qWgDkqP3zManc9YmW3
1baITiqOWvzYQDxVQmrBpNMXtHFxkLvdC/IxWgLZL6eqLaL7GR5t6bF1SFWJZ6/7MHUTLKNINrbh
zTupG4b8i5Sre3xN2kjBZeraPBSW84Qd887kGMKDcp/ywG3jsD3XOUkzk7hVWfW8zj/3WlnVycZN
s5Wjme9NyXbA7zt2XFWC920CbK0m46bNBIeCy4ihZ5PHAh20RapYZy67iXH7psqjvR0tt5iFt6AK
WA2vsvDKkg+WMe8Yiyq0NvkT0Tr1wXSqx8oIF7bEyt8pA0uHkA0jLlr2ljucgVmB2++m1l18MGK/
N4gIBsIRV/N7gQg7qNVMmo7T4z6PmaylHTAMRb1aNku2izQaxFHN1QP1pHtRvQnKlnriysIGe8jF
j1dqiPa13Yh9BbcDpMb0WM50b53JpNmbpp0KwSf0MUC1AXMG1VnEDnxAFV31+GByC12/ksSW58vq
bU2mM3VJc6nryjiQVtFd8YmoFUZQvEZ9LLZqqb2rMqHia+rxc+3K8ZjaZr01Qk2QYTQiE1za5cC2
Dne+bj4Glgmbso7GHXSy5M4YyCV0OJ+JUTR32g+/4lqmpovBXSDbOhqDP+6LYa1cMeJuGNDAmTDH
LyxeNSkHI9cn9pMAcqQflKUZHcfFZTa/jNFdzzw2SDHzBSA+EcdVtnmDmK6FllhPT8T4Wmd+1nMi
EydY4tm4zWYP5jhTpPBuMQg6duAQBa1ozb2rhuyJSn/azoyOodZJ/66Nk/a+qQAKQGZkwd+E9nvU
miP4I7Fc+5DHlq3b58nO90LnZLs1pZHf54fUIuPCwQJxj1VWXDArjNc1Kk2iHtG3YOSeVRd4btNu
mXzN94XOum9j4dT0z2noPTmDuKOMXMC3d5CJKRg7lqRmxG7k8xxjJYDy2Rh5QDqOGRgshVlXsAOF
vp9NwdCCBZ5BrXyvahE3X2qonMY2RxT8XQwNkBJWnvkm9mc0fLVjo+SNyeSGkKcr6qNaX7ddPCT7
bl5VHzkPKViKSkZ3maiW+5rEEH+D3Y1iDEAlGXVRE4PzKsENcJsJ/C3UW4XprUc02tW22dWyVqTE
8WbgHfhaO3N3cJZ42LQFEv2NnVC12XGqj44bBf3i3Yky38eKfiXpF/++dy0dIHw1L3bLfmxnJ+Ug
wTCPlk83iR7EYL4X+Nl0CaV4qis/v41HyiG8mVej7dfwSEW/T/P+rWrsW9ugw0lttsQFmY/nIiuM
4xSypi4qEN4QpMDb2fyXSV96hVhoXVtdcoqMqsI0b93JdJqPQ0UaZknitsfoXQ2fY2ra0O93EoKT
7oaLybeTpM1b5UcvKa4VM46x1Rf2Vej6p6nPd6ZgrkdtuKvTCfONBVNp33M76g2qq+jcRD00jMlJ
aHJm47Jo8CdpR8AHVZC3w08nL1Hq8DNR8K47owHIxryvK5PI3mVUeyvGKOuuthWfHeAZXK/z0MQs
QDdVHFpvWqU9uoY6HD4tuEGuRyKM3jpcWUE8d74btBIkQyvNHhO1P8ZIRtrwysrr7jMFGPyNBrcL
OhDvaESw3TI6l01aVHA9aBo+wJVlOwbcD5W0J1rg+TYW5kflgOWpjRNUtivYPnse0pumHraaRMGk
ta9gbT8C3n332HVRU9j0jeBF7X3shcZ+So362RXshjdouG+yNNFb0YAJs/siPaRQ2Oph4tJGZI/X
q/em3HvLW8ViQHayXRnt8q3F8/Y6dVR2cZTYkv3yYNPk5Sc5lnDDRDndVaV1249tPwY+E8grd2T0
vKG5j17jZX1Ksf5+wrsHLmIq8xMTk4oaFPR7yJ2oxu4W0KV4LmCJo19MEPs0fXxRMbSAdLDCvYRd
+8qY9cFkF3RWOa8HDYLxDU61gfIZJMhzUfOYZNVcnEXtpUfQY9j6Crl8JsGesQc74w8UFNW1Xczp
U4JclrWEYZxK0fB51Nbb4IivtU/16yVleivC8rUHIH5NuzK/mEKERyTU7f2M+OegUbG8u/QIp75u
mlvTrO071PXigp0ovdJ8uLecyuwu2jxngs03mbXleFJplr13rY8iGGWGD+KU74Apn5zb/qoUS3yD
o63YRUUbzG4EV7e1/GPV+eZLOql3gq+7yzAyb3ZzVN0TH/hN6swrbM6+L7ooG49Zk8svUamnQGEm
euR9Je6qKOksXfOEOvoqK8bvpTOeli7qLrNJjBEvQArPva+hfjv29DGWKMCSHHudLeZ9FfZt4PTz
N0MN3U4ndXVPhjWS/qwD6kf0070aZmaLpmftw4psHdq02X1MK/7DI6KDbW5WOhAqe0Gq6RDqkGVz
AJwz0J3XfwNKyZOxIECmleb1YsjPkEovVn1IlBA39Ujhasn0vYoMFgmj7Z3dWH/oPAm7IwMoAL5G
rx7pwMTOcqNhX6V8OklSf0kHVoyjkfDakDsRwGd5rjDmIXZMsHI5zkkYXnXDPMi+SDofpAW8+6TC
vKoYQSbLY18zaSkflZVxFejcnY96JKuZ4OwrgPXz1gOE+gx61oZ0hGlgGfhSywzpiVIR53cyfFSu
xBQqCly2FUPgpTTFnskeUqx+RjkiQ5i3pTSW/aiJttoUca6OXeUwfpmkLsmWGoqjHAaHhTqGsFEt
6pXeg41x554s2V+6BnYbG1O7P7qmE14sOPUH1RnZKaGRZfphhae5wE/aW/2wb/z0QlKad0NUqcd8
oi62GCUPuoQsWpuMdZwMtIsLzvuOUEKCsSGlH3gjFlZQS/gkckqO0vO7s0d88JFyAXrM4qXbEW/2
waTgekMDiBJSMOtVTNWp+yzMeuildk4bcwtG1ssQutFBCh8178iUkXPbjL4wM6EwclvzsWB5v40M
gie06+qHXPtnX4IuKZPpulLx12Sp+y3LyPSKZai/Bcoq4XPVGdykkn5HqtY9esmw7GpkEdthyr46
+fiJYMP31ZqNTK7pTxp/7rEjvh2/tWPtK4A7ruXNn6bYuEWBzUBa+c99IkrYeubrgFFwE1IbEHm2
iocb/+SW5U2Z24++b2n0TLoMuAEBHGECYrbu4J+TEVCo0NwNTfUguKbvIQ/rQ2HYWI1jE+ISGNeV
KFaQ74r75VmU9T1qA2ebMkFENbtuYGemsWY6+9DSshtWCLuxye2n5sfDUZbOg0S1sVLLl10VU6kJ
wQTKT5k0bogXgTs9Q/YzW3NrmLSvSesSsAnHEAh/d0LDmRyptTl23MX7hBMLXHvdMM6rjObYjAlU
Szcr0Rom+EgMwzk6bepcxUSE7LwIewGK266nl4QK9hX9jDomWECjQtMyVdm1aSTmTd8DTo0bO+Rz
ETPG8NLd+/gat5VDRYMshLa86zlvkOBOssmCCEMkTyk9rksGZ5xa9d0oGnmrPZT2MppX5yUG+0/I
xsdjO9TTFaVXy0bN+LoM8TobsuSWh/q21g21zpwWzJXWWisqpoO/yPHK1el888O89h/Z+P7SoEes
37+Rdbv+vP/7fwNM8NvPX4kKf/gfzLKSbr7vP9r54UP3efd/mAbr//Pf/Ye/8Rf+Du1gEQHz3/v4
Ht9wVIJ1yD/Kt//5j/+lv36Umt3ID9jDU5vo7q38x7e3f2yJI/oj8WH9z/7q9jPsXzyCUwlockzb
lZ6rgC6MH7r7r/9hWPYvDqZSUg5dB6aOuaZC/AZ9MBRptyZ5hIozWgoSI/5p+IMi+guYBgfQB/EH
WAn/E7/fTykcCNeJhCEIw7KIz4X98HOIJdwDYLlVfDazGHeFxkgEU7hc6CLRY1gD7hvHqav3iLsd
C1mMWGd4l1Yvql0qsKDJXy2jfPV/Hvz4U5yY66wfE2mIBMUQrLZCTXAn/i6ziBdWlgbc+bZ08Dvs
yNG2pysj87Fr7FDoGB6YUlcspr1hxV42n6ZR2sMps/xEeVtWtSFbWTnCAFT0LbwujNpmnT4VVq5e
LASa0xBkbZpAl2oHp1+VOAiO/w62Y62/5T89lMAd8GEKZ/3qbOEIvt+f/gpXsITxS8biMeO/klIY
ASnSzYIFA9dllXyl0SWoYl8B3MDWpRfH18dJI8tEr6GqENXCRMCdy/LBV1e/e4j/xBC8Po1/+O34
wsk6NMlJFiamcPun3y7yi9xXg+w3VZeKadnWRd+Ic4a0Pj/M3TzguUSKQ6e1DZUtbHiLTu41d2mJ
kXHvKGmoe7zVnvnr7/UfnTP/nl346f8hcvv/w2NozS7870+hHbtMEDO/dxOv/8Kv54vwfhFgKpCn
wmM0lbsm7f56vAjrF6V4s33+MTkt1pqv89vp4sCh8RxeM0A0nuDf4fH9DSnjqF8IRwKGyHqNA8G0
1X90uvyRTLTmbWHKWH8+gWfkxforV+x3bzMZpaJrE1I9yt4UF7XozzWy14NhLc5VB+ryTCRaefER
kB083tCDbOcio7TMGxqwRVHyU5ifSU1Jn3/3Ef7JO8Dx+btX4Mcv5qG15xfj9CUW+qdfTOHoSsfc
NgPQmc2lJMIl2gg98ouyRwNqwVb/r3/gv34SyCAUhCfFoY065ad3DvskFwrgiwAGAti81mvPrTS6
v4Ge/eT1N6XpCP44B9c2N4v/g/Dzu897bbLQK7UeoQ69eTWFi+QIahKEANg5n0mHip4j3vW7Gm/W
3wDGrJWn9s8zD3sMF5hyuQ449Na/9Ke/MCQ7ZaBDiUgcdbMvEVafNTF82di2MzDCIXvjwHZx3Ptu
WhD44nE6LjEu1IKL8CZX2r3tZOm9/vXHbq0/9effynekg7bOtFwy6f74BCqEmL4Mo5C4N2kgP3fU
sbEqFIUlcSKbGnf6QzqNtwn7pEs905vFMxJP1x3MFxgxPICWf2/0WFYYdyjksX/z6/3xovj1Q/Op
CyA/CWmJHxfJ774w8JveAl4jhLHie3t8WSgRUrt9m4B7HNWcWS92YRBW4yaVeSBLtGNO5sSHcHKr
Sw3K9W8yrX9+LfgOHcvjzOBddbx/Yea5izvNsW5jZp0eL2KKy2xXM9vYqdo0PseOP9/+zQfwJ0+N
w+KW5oMgbVKYf3pqAIjk3MYNY1Fmp/sFIrHYZBVdUtvOTNhKNN0AnMfvDV8BBbPubmayTnZgTOuz
EcbGszlCz//rX2rNRfzpmeFRFiQFUh7B3frpd5o0vmaRo4gJyZ+9J9ZjFdrgS7ajcEL9O8BWbwv/
bz76nw8I4A2AwYTDqcT7w4H5xwdV9LXs/TBJQQaEbKckI7OFEuhvPu8/+Sn2eu5ZDuMAX60cid8f
yBA0CenKwmw3ZZoP1O3gJeS9LB7+w08QCO7KqmA97ftAhtdP+HePdZlwTEBepfODY35didg+lW6Y
syti3XJY+gQprVG4d3/9U/8FXcEbxHlu8qfBV5TS/umvw+nuO42Z4NOEoBoejdgxvsOBJGC5mpt4
X4xsKJFSrmCd0Whnsq/Kiqa2XUYxbmkoEZYZ3I3s9fy2e8yMJo4PlRzVFiNC6my1A/lo09pz/dAS
RNFsFBrJhzR1oiseJXmbYpG/h0KqmTR2yoRBNYf6CtS8NW3T3sGuVhdmeM2wspoOPX/MQZuk9t3w
MWLqx/RJWmQp6z3aX8zYLdLAH2qbng42trpPcT25N6ZRjIQkxqI685wQPzMpH4dNZsdotYnZrcaN
6FX+qL2E6FbPaiKwVmNfD8jNBre8J6yGxQMgKg85MjppHO4DbFjHwTviyzn/NPkiCbf/m73z2rFb
y7LsrzT6nRf05pXu+PBOeiHCSPTe8+t7ULpZHXGkVNQtoIBqoDORF5kZCvGQh+Ree605x0QdLwyu
BOUKbbPYKURFCqPxIrABb1y0NhhG+nrXVkz84JHXD5kKiCHOm6J1//yd/vIs/vhKVYUoUaoVXk4f
76QM+5UcUGvjzcyRS8VZsIGtont6vZpOlmy4YCRceH8+6C+LxnpQCCSyqvB3mefh2WMAOUEJK/L5
lEZHFpQjjS7oo6JD1P/pu4Z3H6M/jiTxb7YKH8+P5mlK6WRxKJ6KgzQzXQqiKHUYhah77vPZ1/VP
YaC/uajs+BRdXPEvOlutjwfNwhBb6JISKVFa3Smdp0sgoBlah6BxRYP6RO+Acfzja6pjiqUQpBKU
yOz7eMxSpUUWzionGseqb/GFO1VsFr6CF2X750P9sopJvL0VShBd4YgUQh8P1SYqttm+1BDhYYpn
1Wp2IiNJdMrWcpLy/LMM5rXI/rhgSLJJT1FnCYeeo2pnRUbGtImIjshwc72jwMlN67u5jNlLHC3x
XZ/m8pNqFv24EeF6E+OIvO1GDIyJ8XCqKQZ0DrPc6GM6gGdJGpHUIqmKXLXAg94Wgtl98kj95u4G
QEs2/Ap7ZO1d14h3L2ccU9UorPrJAl3Wse/jHENcgCGuop/+52/id4eiHjUtSdJ5Kytnd/eAehk/
Ikl6UpQz84aEuksEwQS/K332JfzuOyABmycWQQLv/rOKHnRFiyIDOQ576eDYL7hsEL2IFd6bmBZ5
lyUHkEvDJ7fab07QomUB2JW+BcHZZ9eyhBxBS3UxkAqkBQMdoK8NQza7D7HZ/vla/npXs4NQVpgX
PVeyL1du07uvLZoWI5tXjR4CQTzH+F7w5fXNRk2Y7Eppl53+fLz1o3+ogiRgC2STgfbRWE7Fs5ua
OJc0t3S6t6Vea34rzN3RYoX95A753VlBaFY5Em93MLofz6qOO6Gy1BZOnE6vGytNv8FT2F8oulU6
elqbnxyPv/LX8+LNoPP64/uSqXY/HjFLLYt9GLj6jqQxBfP2hN+tkNQBzBVuPNxzpRLBDZhxILZT
DaK6H1d5X9BKBKvAmkxujABOkNeaupi5UB3zuzIeksJFcRgguspo0pftRBkh5kuwTcNkeKBqrwkC
IoTmNQ7KeYOscvze5nF5GSKwk334kazcmRKN/Zq4gjywNbUw9Iy0ji+mJW9I1hIpWwRDBQRXMVrD
G95mX2oCdqAsiOGq3BOb/ltUluT5DAQYxCjx5REXJ+WXY8HE7NhSJ/WBTZr4irp8AvKoS/l9i1vy
PuXb/o6xPLgIZPRXFCMLkjOzQSZix7VQMEWpDYx3ZgsBHArhVL5opdoFe8vItPUiBvMVVpRVl6Fn
ZCu2acyQf86j5kIVGmSn8BYM2AMpDHwbDaFxUHrSYmxrCqdvMvLvdeCKtVqvujr3pr6S79gsDI8Q
MmCApBkRXUc82syrrXmeXoKhYcoLikxFAwlgk9b+WHSPEcKQyu8WhX0cM+8889MYC5aDu2VJN/Fk
aJROaJNwHjPnLeypyfJXhgjCDU40BFRlHfBBRg10ld03M5o4tKj8P5SE2msOD+y7Lg8j55XGYe/j
Fwlv0FUEFWPmsbpsdKF6oHTrMEwEMQNgZjTkfLV5jWCgzgXmpCOmwxCNhAycLFQlZNrJ0na4X1FM
YUhRCPw6ZssU9LteN7t74lp0NBe9Xgz2qhrad3KhQDtZIAORqoldoJ708QA8oijsXFJxqkLEQJJq
xRAQbRxQwYFvcJJQ1s1oY2YyAQu8FoIxrt8tf9CoCDYA9KP0Fxi7u96xhMa4S0SwXG5cpqZ5Gs28
3GFqit6g2VvpBuE3XJBuJCQzBQOwiwm1BfyqiOH1QMfyjgPRT53apnwgRHG54b6GYEtU2/AN+pXV
b1L0oGTG5Cxytgam7FKHIpt5f355nUPs1mpKt9CnmHQPwB+evSzjiSm4BFnWrSNR25AxWhJNVcin
XhdGj7KDWbQ4jq4RjA2tCXX356P/2gvh8BYgbonOHG4NY+3AvntXF7JU1zJCERf7GWQU5FjYtTN5
cc1Zqpy80yq/V6uQAgVnS9U21qWllsalzBdOwFc/HiukZJ9Umr8uVTzOzB/WKoVKTDtbqjoBmC+5
AboL0maiK4N+VzBrC3ujlV1/cv6/WTsou9aTt9AOG+clhpWWChynDq+DrI9M8IfZnZOyOBo0/w9Y
tNvniBRFl1RrtI0Nw282IKUzEz/E4xxEjoGhnWxCtfD//MF+LRJUjWbouv0VKYHkdW14973EmT62
UlIYDA2Rron9aIH3IsEWdB9umyDViwehG8ZPbsazcQBdHkllveGgvLNkk3bjx8MuSSUiIh2R1wdD
eFHFvPBpA1a7ou9o7QR67y8Ka4supMaVEXfGDt1Dm9uBGLdfBaa8T3++Cor2cQLAB6JhbJj0Ivlo
9IDP9+dSM01I5JSQCmLo92qULZqf6mwLsXsGQNVEIv3kTWP0Pfa9hO2IXHH72Hi1lH3IPfw2AH/i
ZbEUxm5KgefCN1y9QQopViKIL+pLZyVrVzu2zLzrCiuY9mFlEjLaSPgUnQo/0QM4FXEr6+kos/7W
A0igVmq2chKFFaZvxN1I+mF4kZ/HS9IZZ01/jDRSQJBEzUi9tBTmAA9TH19AUwYaMMhk/9lQKNAU
0zbTX6ti4iXT5fU47Qh7bHTb0Jrx3iSkDnaj2oFbqWBZ7CS+hyeFYOSO2VGIkKOpc3PmD8dt/lqH
pYqLYO5Fc5/NEygAO4aji//MmKSsVH0FDcelplTtvQ5wsfOJIqsve967igPMSEIsmszi4saT3ty1
Bq0EwLJTLm1HUxYWt9PEE3A1vbgaeKfg+MDazAA5ErOHug8xYEykcmzgpNPwQj7HIL4WTJRJZUw2
kTPNc645hAl1V1PZaW9JaeKNYF3M8m/5MIvdHf4OUblfsHvL2xqdbE7QXpOICNMqAtRYuNsdaGGy
6tpKH461kViqk5LTDeEhmwgzS8auJrgqwrDio9VopGsZEIIvRKpSu32DoATNodnEZLdUdeWUWRtd
4n+xdBv75ngnhhOAQj1i4MC3Geq1S5AREXtlXEm1SygLapFGEdvXiLSOaxbq8NXgJkJHksbaC0Uv
eDHLKnD2liqSRqQdLJRFJLZf2E8Cn8+SJgAlXsY1gfPziO5Ub8eBXl2e0ikgsRlTR9oKKsqCqENz
g2sSUdqcbYhFNnH9YpW+K+vRwLHVZJNfxXGJR8pQ+t4W24AssE6YelLuCm5TlAgpdulIJaEVH7CJ
qF9L8tluQACMdiF37QNVQ0vqTGIhhSybOJ9dbMyG5DdZnN93SgkeIRhHjfJOGKpvyDvIkanUqh+d
vJDk3on1FAVp1jdZs6kJ+j4mSwNkRIxDUz4yUOQ4xiy0W3gQYI00IHMzr3Kc6RUyG1S9yzjAtVq6
qTri2RfvI7J8Q585iPCij6suvLByUDjN0pJIVhIl9BSSn7QliM4EZB1YwGLwmSlPSzHrX3q4IoLd
9YGu4ixhmODObUNZ2KHUFdddq1A78yzOEGvmYvo64u6kJwM14okYZ7l2Qos7DbKIWm7qZlormxAv
QSmAIYLEBfgE+nLdU6y24n3fdmHrILmr99OiJt80oxWuw1aEU1hl8fAi6RE6jxFB3Je0toQ71MIG
NCNYzEjClBHDJ22aWx71oHNHfci+pImpPw2y1d/B7Eu/Y4UYTsSt4ecisxG+HRGZy71sVeFL1hkG
0T9i3+dOgsMEvkizpp/wnPU5fixUPl5WSyb1czWBymFj3TW2qRNt6QTBTA7CaBB0j3EIoJSsEh21
wiulmMcyky4zimoA1DFcMTxLsfJ1AL5kABGo5z0hAtWKgSewbScI8EC8vkNcBbogNl/biVBhb0w7
BKtGZqiDv7CzvAqmenya8gJFlqwX5n2KP2Xf1ghDXDlD38h6voQnCao4XL7UkGYsqaOZudXYYqiT
UpBKzGVmRduysDRE65WjXOxg1IrxruoNAKmwleKLHBPe6DToPGn9mZkpeY2OAMwtJD24rkgieiDF
F+1ZbKnxgjByaN+QLvI+I3hOuBx4S4a09AsEqh0XtnfqJsGzJEwpls9OsExb4als0KwgBsLGpkYP
YiDjdbSWBjljOVUzVFCxrF0iyhlfhWaZppcG4ZK6izprmjcLxN3vylyn+nYse+GRbxoFcSkTtMUl
IC2WTOZMxwkwSHFqw2Sxnnr2CFh+wgTlqYnPz85yAGGelfb6/cDIvcNpWWbktCxiQb8TMV8nhvV1
LTJoQLZTFMd6xsLvVAHMf3CE6hQ4HRy42BXVTmi8USkALjZmOb2EulwCoKdufgqkenlpIgHiflQW
rKLdoKA74svsj5Nal8yYDI1ebVcKMxlxzBlGNEcQ37q1OsP+Lz3lTQc9LyoUdM+inA/o2IN4JIgp
A6VhAxbDw/ajRPhvmMX/URn0P3DYblIL/fthu//clN/+167NCHRp34/c11/7W9Kj/4Xunv6LSRFl
mQw5/jVyX1U7OiofQpYQ7tBeoyz+e+Suy3+RmsVIidGszEbdoAT8e+SuS/yIXYql07Gk36z9I4D3
j/yo/9u2AVNEaQ+5myKTLBkGius24F2JS5UdSWpfqA7vxxYblyXt1Ca8A1qITHzAsWsxiPbkHmSh
TXDRRjaT+ALTn7yPk7TwJXg+APei21DElLnE0YWJ//pI7EB6PUnGJxMb5eM+7een5boQiEMLDYz5
2T5tNEkEKCH1AHGW2oegyCRkmmVj3lVKiYuvVKs1/tfayXLF/nVU+/oGOHg+2R12x10Xs8/16Jbl
Pugdc4tHXUFyk3VAQ6wel4sWLz1hkrPwLZ0S8itrgkiSml1GNa8xerKaLNeRLgsuKQjabWUCUHFU
axXQAkikjSPIwVsLeQMm12R964Jguokw40BZpFa/kmS6pnFmYBgsmiD7Cr6XUe272+/q5xf3nt5/
JoharxD/YUbATtZgOKivpfy777MbM142tBCcsDRwK1ntEZrpcBzILG8BVIv0B6rYoB40R2UXh8Su
2Qxwx5uqMsqc2SlBCMBzAKuLcyR5hV7J1zF9X7owmkaMOQvuJ5+Y+/V94/DHJ0b+xIddFSm04s8+
MbO51myZMzuNEgq3XRFkOxFh/yvggILdNjuhvQhM4T7WQq2zTabzyLLD72pQdopTM39vQMo0J9wH
Ye3oYc3iPCri/EBB3T0E6NlRZAfp2GI1bKMbqoeJqVbfT8zxZsmG2DRXjmZYAeuyMiVflyTVCZ2D
FuZ1hCWYttaNUsNsW4neSJfGIccuFGiWOBJ03qN/ytx2mioCN7rOC4SqrwmImHHLjIR5GbBWnhjd
JQ6mxvyGRlb13IucBsa9RHYXCwssNAKyLiaoZjA1+mY7S2b71mYVpdQEZwhOet7MuPJ166RohnA1
WkZ1WeYzHTurk+LrP99A64vqXR/359cBxFoX+ff6oJ1tPgVQDU0gIlQdFZLWGyOIEW8nXBKiUoLY
mcJGT71RZhrMdMv0qBeBV/e9epOMTEodQdApqXG6q81wFRuJoXomjeO7FUIDGgLVxyW1KYu4rnQR
aPIxTE4W3uYR8lWAkmCUqvlEJM+2iopmtBtMtZItquTM4bENHeAkR6akKbZSTAj8Es1Bp57xpDAF
4y2NSv8hG0q2VQDWqanbMDoVBLBg0NRTqA7MgEwQ0xDcFIKrU7sdQgh7E1apFWAgzEejTm2JEjsB
ecHWCxcdex8Rh1bayvlBQNB7ovdKoLucydXFIlAB0wGI9uU4UkzFU5dBS8zU+hjl/AGn12PlKpb1
SxQsE7Kmoo+2dXqNoVkEMQx7U6zm0C8wWT7qbM1aX185j41JqxGvgnAQy5AyU9JA5U5G8kWvs+mo
5kp2Iy+Q+X+u4v9WTbl+tR/XAvRN6IB02h0MMs+jP2g4pWC0gDoCkKAdyHDxmCqWflHTOsMJrlBL
aVn7Ui6R+Mnw4Dx9cX1tIeK0wNIqCMlkce3EvHtt5eEC623Eu9zKVelpEMC+gKM0Dg0eN9TO2Q5h
dL2BKpnz4MH+tGg4ynEfnQSrVj2r4lYZSf75RGQh/+Zh0CElWzwHnLly3gSTJrWczIycJEIiFC9S
jWGT0H+zg9jo7QUchE8bAHI4UeFQ9ChTDSHM7kMywdmSY1fXlUHcIOak2A4VcU/HW3eiFLIZTc8J
9X+hvFIe1E7datMn79VVlXf+bTKyoLCgVrBEZY0HeX9JoYXnTRpZkhMIanLUSemd1jTiudgGqXRb
BEjXnQQf2ZOY5dSyYLsv06r6HuUJ5BfyvYilNcYVkZ9hMuSfeS5eqqlUJ74+QTFMSjm+mMUarxud
y8gdR1YYOyjG2mskCaxHvLQXSsEOPkAB4Wlcx8dMMwgqsEbJG0sp4HGpxOpQNvP8JosDKT3s38dD
2wiXZMpfLjrhZY6oG/Gd3Om4R8TUai5znusvoyQtiRMn1XTqF/o+Y95PGFZIStIybL3kIXDnQt9R
eVmxrw6lg6AT42MLo2UeLBQvCd6AKvYZAcKRS3lTqUo7P8mdGd0SqkUFHUsyrAs5Ggiu0hflhizs
EhmPNtFrm/Wj2MX3tZ53z8acEa0wt7ob/Fg3SAmOlk8ey9+t6ci+eR0zz1urn7NZZZ+oRUp3WqLb
FOM56SV1Swef3liRDchBjdbRljZxJpbRQ50stQ/PkSTokMS4uO9LP8vFZ7CPiR8RGWo3uYovFV6r
XVXzZ8NiZf0sZ+8QOrgs1yjUNBFVz8e7jqSOGWKayPIx5OljXSvmQcCkpDC+8ItE133uJgVzdCl5
faSHMADrL/WQgqczYWDJS4z5UlQVpxMSgLK6JO9wRIA/lUybGJDEl8xIva9njBGtYQlMb6XmpooS
wbMA2H9hJp5cdExBNrnR59tGqIXPvoyPvWrWR0b2q9yLpjg1s3auEBRi8tfpEHKCUiozW5MwupfL
+ChPnXVs8tTwpLKeWLJcYlcGa4o91IF8+F4TYVrrbyLL2mfP+plE++eHQn/LQqog0sDn+fGqV2Ye
4NvPJZBHanKlEsHnQSntHclA7I5UdhuzTcYE88QI0qPg30/0sj9pln8cGPz4DKQBoQ9nhMHr5jwx
No4TUCmMvp2qGl+1GP7uYA2Sn5Oz+MlrWfnltaxyY9HXRAjDloqNy8fTndo5EYgFlpw2nLKrITes
B06M+tuA3SWT0v01Xqi4na7QqqtWLtqvtOjCB+a8AJCCCeLnoGnCQVbwCNuwBqWXlAguC/cfIQ5k
/er2Qi8UzEO2rAMsvYCYrhCanPPOPMk6FVGjtCo4j9nCt4b+8LnIDMAnkhhjwgytyfRUJflEi/dD
bPfh0VI1crksNH8IMXR0Rh/Pmk0c2P6CmJ+RqsctphW6R0+H9Bhzue9nlaZlaIw3DWKt3ZIAZrYJ
T7ksQXPlLl5f/riWNKccE4XmFmYx3wIfg3Csz5LwEo5xeysJ1UEEl3a3CrNwj1YDhnYQqM1zreKJ
om7Q/EEIydaQspRiWxt6eyRdj0y+kf6SVcc9oqAK9sYaXqbkS/U2NoLwJlp5/CXE0PaUjal5UATZ
eBk7laq6QnF9TGuIsMBb+hVJoIF4bqN0Jy0diI68MPo1J/1LLg/ZUzVJBebj8p5d2iBBj23LjSol
HIm8Si1q5fjnLf3/2xr/e5XW//u2xiZ+aZ6z7rl539JYf+Xvlob2l6IYpH0ZKLc1HsP1AfzbpcSP
Vh0V9wJiIeq4VQfyd1ND0f+iyuMlhX55VbevW4+/mxrrj9iy6qK4Tr3QE0v/yEfAb/EsvHtW9JU4
y9/IJ8T5xHb4bBkKwLokGJG+S/D1d8uuustvSAphnw9XGaaYq3tv6T7fkzV2lLZ9bZebcZNujYN1
mL9px+Gt2/HiuCjusp1wmb0lbwAlt9ndEnnGK2Axxo7PrSc6xY52qWdtoT3twi116GHZDW9r0x3k
jhPuM5d24F5/jq7U7/G2PGlH+dmCE5JtYSzKD81dd2z3gk9P4pK8e79wqWx36YN8XR1Jlr1OdoqP
WdKRvexq9uprkGxl75p3uRdv1dABZHdZXo/3ZMTwk/Z6OZqb6dg/YGa8ES6VV3mvOpE/brqjvkkv
NL/eBG63TT1xb/iRo39Prso9n/JCORjb4CG/EWCDvZrfwY+SCE2eDzkaaEVAlut21rrmvt7jZGXk
1Fxi69mK9+F0We8r6+qlP8V7kDb78CK6mvfW5fzAJTxyDt9lr/AZ/9vxnimcpx2KS8M27MrPbqlj
djy9TuS0zl3uGF7uVUdxrxyJVnNEnz7SXbAvfKTbjup2dr4ZvxWB34D0edK25V7yLZ8N+rY/BdcN
pk/hEHw1tulGvV3Q2FxHGdRyO/BpIYOT75iTwH/FLLhlx1BnNk186aAQTnPQdqgXncKnfORz4Z9k
suKYX7pbeDkKLnHw8E/LMd/G19Wh3jCyTHb1VnMJB+K8MEtwWZJdtANDsS034UHeF3fMYC/yk3nF
ER7RCBHK6xFBPtsmlx1VyUZ3jRtlW7d28oanV3hMD8PluDG/z+Ax7OHRuqFF+6gcutvm0iQQL9os
A4qdrcUH1WxhK17EvuTh3d6wvPv9s7mf913huJbu5QfpUrjl/hycOCou43wLtMEuT/y+S+KUHfo6
mcG26ANzizf0+L+QVGnX12zUCbgBdHjBRcsLR3enLeOiBp3Y3RT46KGF3BdjpzoO/uigL85fNHdy
603kdokTnq5yx1ad8ibx2eH7xjZ787s7EPL6A8hL9vejyWX6yrYOQZAXODCnPNkTHHD08ab+mp/A
JfndJbNYinxY0zxv3EaiM+0myMIEmoBoTYvjuk23m96X9KfewNfbfWcdsWfrexYcNDTPJM8p20k5
dfbVa+uT8zZ52UG1DQcpFnhXR7kfrudb7T5naw9fL0fq4pDYk8HmhU702ruRPd1nnik52wa4H7AW
SFrcixnOdrdgqZtwgdDHH+zR2q8N+Hkrvk4q4wjuXdEjEayx5+d6vzzChU6sPdNyV2KHtQ9ey7v+
ChpaVHj6wGns6x3iP+M528eX2l39nf7AdjZugwuD9xL4x31xVDedr4jftPvak1u3vexvK7iHjqT4
7eVwmu2BTO2T9qD6khM75EdDUuB15JcU2Qi3EhpYlCco20Fx2Qm0toiRjTN2nPBJX+7UiqjljXLX
7HmEbf1elIGtkYJ3zSTU6AabmSLGyeRUXqlvJlloHgASYBD7GhjctDOyU/Yc3wo7HX6ZD3673kzf
BXd2xNp7LAkOBYhup9dEKHv5jqgyuLad8sz1FZ/aNcnxEd81g/hvVfPI9Eh1003FkBxU5LJVdU82
T0rmFS+jYJMpYxCRFQd2c2C33H6hTWbn3nhTOybkLVePDopE2eYx8eGO6Lh8g40HZp1xp+VXQkuk
Aju/mwWvQZz5iq/c9ss2j65g8nfDXvbSB6AG0hf1YMin4r7Od+B/H+OFwObQNrcVu08SczfiqTF1
56uhbxghtg9phMb6oUuxbj+i0Sq3iPzFzhFjr81ckUnNU8+MZtmUupPuZuuZaz3fKqjjtuPteGs8
cE8B2XKmi+5GBFUCto5cin13nbq3xk7SHBoLhVOa/jy+ReYxtK5DwR0f20fxWkT175MADlgOwuQG
hhx4Yre4F67Mm3b7ZpE9DpDcXZVuJ0F9NnCd907/hLoA0k8LxXw8SeENGupLOmmTZhdfjf6+zxlU
ryBinUH2QO7Ma+LMm4IIPdvYxW7mkBl0M3qzpwezY5wIOOdGvuPvecqc6DpinFmOPg+HRLjBvvH6
6iRbJ/0lt/lr3cQbGEdHO94bENLYzz0qcWwrm1ofPPDV5QyixEY0lqtY8YEg2cRgCA/w0vMv+O9h
2Mj5KX4Siyfpsum+SuHO6JweLvx3pZsgRr1qzb11qaWHfp9bR1XcuLXX2zxUvTtMzv3geeNr3np6
Ito8iTbJOOpjuLwNpzVmt6pkF4IBqVCnwXR4uTvc9mSQVxsyzsLr3sftSlZMytAyFq9YsVDcvbYk
FZjFg4omXU/zR8GNxhM78fQWVQHRlMDnCuDBdrLvdyRKOvWLeWNe0EOJ3e5UE1GFku2Ff3SnbD8f
g0vNIYHgZbQBb9gzX2rlEGJ4NOlLNrzqq53O6qJ+jXb9SwU19tC/KFfjVj1oQHoHGyUnDL+jSeDo
06hdSVvd7V3Z51xHR5F8Ihv4L2z4RVocq6KOEhuu+5Z7lZY4fHxj3GpYtdJNTaZcvA8WxhrbTntE
XxO+9TvE/Zh9DcEr8n0gu+nkl8ZmH+25ybibB3gxNgyQfhu7zya5frZU+rrpjzqRXFdiuc+gFnTu
m9g4ovpT2vyPyvL/hKd38628eM6/tT/QAf+BEvgJD/iP//k/gyyw+tb/UI4DNyjab/OHapzf+Lsa
lymrLRouq5VJwshgMGH5uxqXmTCujlrqaqwN7Mz5rb+rcdX6ix20jmKbchsf/bsRIz9S8dMzr6T3
uZqk/lExfr5ZN1SMxci1McjQVEZi+XHbyoyhQ4secoM0kXXQhSB9EGo4sEYpRAckIIrbxZpB+mjV
QTVs233DRtcutdj4pEFx5ruAgMAnMVGOs1/hShCL+/GTdEFeJNBrJlbntIzdIf4KFys+KgB/vs+E
gZWwbaKv5qxFNDqjsCMuzCD1QhvDL10rgDYL5067VpdWJYgD1QOVsRTfCNW8fLLV/6g7/PFBTQ2P
JwZUBsYkcn/8oORNKgGSBF5xQ58QfSMom4bGAuX3mEc1hLGg+qSlcr5hWq+NqbP/ktnZ0UP6MSd+
14Bn7GMOgcxEhTSZfmXgGiKkJEESScYhiM4P9RlOXtA/xSmqgpJ2ts07GBSBiVxCNUHu9GMab8YU
GtuPe/0fPe3/OZ///2vaAsAyf3rsd68Egxdv75/6H7/x92MvKX9BvsCuz7eloNIV2QP/67EHFYJm
kyebOblhvDfz6wZvCxqo8EL4LcScPI7/UhYof8kM1bFg4sOX2cDL/+S5P7+HV/c0/1ofNGb1zKQ/
3sMzEZJi0JeDZ5TRZVMSnDcn9bSpzal1rXnJQGBB93t3fa5+7u/fT791/s53u36VBp6pMP02FIth
i/jjBfDuJu6BcAYsdK3XkAL7PCAo96VRugaoN1wNI+XTnw931mT4cThVQZCHUoPm/I/p0bvDdWIX
lKlSt16Bt35DQ5COoMz+k5BW/edD8G9Hc789FAL1tefMBOB8BBD0GTxcKQUvKgniRM+S2akKUN2y
RWR53p/P63wiv15GFcuduooImCucDePavCklIiZar1Sa9CJSmn5DOo/ytU5SNHMCwmTE6RXOUb1v
Tiio1U+O/7uvEWUmbyNWL4vz/XjrDKIY6FOGQirUzfxQ9S1497RpQED0iUvz8zOKzG+Pp2t0r2Xe
uTw0H48H+r2SZbyb3hIE9Y25wJTWyRE/iKPJuCgTPrltfn84Vl2RtU/7ZTBX570FOwtCaGUIhAkL
hA90Vcnok1tty4Qq2/756/zd8WjNwgyC3cGTv/783W3azlVcxOQ1erM56X4X6tKVOGYkxpITeznK
SvXJ+Z3fqzQFRY14XAoI7iJs8R+PR8J4v6jp1HhFsqhXaRslfitnQHxJk/ry51P7ZfBxfqyznjj0
Uz0plJp9R1G0u1TvCyfMWmrOlCa9EIarIF1mv1dO1zAfe9B5E7zMKrDk/8JJc8PS22QJhY60VkHv
LvKYzEOWZ3yQ2QIsOBsC+iMrig9DX48vfz7ptWB6/5bjnGVVwgXMSx8PnHp2zmCeqhCAWk0/xYIr
H6+TL2K+bpEokyjdduNryC/mXhTWgf/nQ5+/GaggNZYcHDIA0IDFrNO/d2dZSalVz3VIaNsD2WQX
KlKBJ2HTI1u+/YcH4k3H4sa5AOPgDXJWAYWM+4VAMCMvZWJAmCL74g4SOlYPeL1eboXGzsSE5gnZ
ACSmy/rNn4//yzWW0FHxOoDmgAcGSsrHEx1iCkPooQDZsiE+KJEubhetn0iYIv4Fw+3bGKndLsTQ
8Mm775crLEkslngouZeQYBjrw/XuCveZirehRc8yZAUaThXpMCP+ZD+DkCeai0TtoQRJjvhXd5Uw
qD95V/x6eGgSJNfKLGksoutW4v3hayu1pASdlIctdvGp8hZbCcBlKhXWBBIzdMkxlZlIHr3rzG1J
eVF+8iD9euVVDLnYzSmDeZpWueT7T9CSziySPFB5OAxqhwn9W0wgoFPrUbGRGjzPtVVY/iiJzSf3
9u8PzGbJUIG/EIj88cAkxoUSjP6KdoGU+5ZVWl5KSOgGE0txESa9eo9W7MaMyO/+8722ntGH55kt
CQdUjLUiE1nfPx5YnANJioFHe0ZitgSqzJUvmnAmxBy22kRohV2VS//PLzNbIZ5hAEMsej9kYO/u
M3LGk25oUDgV9YQcJbLw7OrysKtyi9ZpK0s3o9matxAy4k/u8F+vM/Un1ibWWnY3PNwfT1cZkb+3
4ph7Sq7NbpAK5RfEow9ILJWt2avKbpHaUxaK2k8u4b8toc6XQXW1LiGqhzgE+Uo+f6QBJ5JmxJLg
aXVjkGrI2FIkk/hgzgp8MnJ//vyt/kAxfPxaWWxXhSALwmr2PruR41KQrTppBVch+/F5iGPJNch6
QFUTj+LWnILmGAgGE+dqSCKwH1Z8MgRBeemIvSCTJKPHohJ0UI1VewdPfCDO1vrMavbLrcczDtWN
ZUSCKMiW4eN3kc5xEyWBNrp6FUWOMLC1U62x3OpqlmyFiSEQ76Ju88mVgR53fsvLIMkBCK41F1Wm
dXYPGPg4uzDDXAjWALOwiFFo+SoppZJ9V1NcGReGVRbTEdigIB5CXDkgTYNk0UGvRkq2qSCwkIU2
ThPkkrhcGg3crIrkQuwDOSYUDKfYBdgyVboNoj63HLVpK/zLdakpezjLUbsN1LrQvg7yXBZbMUxX
/1ILnZ3eeSmGhPAYBNwDdVXybNszaRyZBgDdZy+eZfkFBhLzua2XXH8MOhKvT5U6NCCbS2WGkBLG
q1FX6LoXcdJneS9EIUjsuZWRRghNBZaTWx3THMkMN6Ey9SmmLYX7IJcJsvImJVOhjrZlcAUmNgsB
iFMcEsEAePCuh4r9La1KuELkBj4Rg1Y00GagHzo9qN17KnvmNEbemaRdEX/pkDUoFFdLpIz9Tohq
i7lRltN8bZdKONa8BEJf6PL2mahmSDIRdrdNblFW7LA9GCCzl4Fkk8WI5qce8NZ1Uxt1bDcgE77O
41gP+3ANx7WHqTEuJnMSQndkL0Q+G9B6+qhEDYF/mSI80fi/BHLYzKyQbXHgz3pTLKebRp5jxSH4
o30umryRPNWAcvZ/2DuTXrmRJc3+l96zwHnYkozxzrqTpA2hKymdM5100kn6r68TVYVuvG40Cuh1
bx4elFIqpWA4zc0+OydeJoVpjmUpL7PmSWyXWtXbry3u9eMyRFDB2Bgs9JPWG03VCuf1coQP71gZ
+7ILreYwti4tbaV7x+CjK/n3YSaN6wgneDn84wX23J/cKU6Cyx5abCby565kZrCXiTMKRPcSFfC9
7yOCVHtOnEmO11LYFs7qJkFkEASzYG/P2mvWuKrOz4KZ7e98KkT4GLUJPxBOqL9yCValhuCvJ02j
2GXdHURQ7NIk3SLUTz7yrqy08Hrw0veKQ01RBwkY4shKpqwcGNWqfb3bfFQJB2usxXwJVdcjLHZG
Vt5aytrlkjhDWB1hHhd/k8RCy6tsOrx0uJD5xd4NG9xERr95EisdgTtJId6t0PuRUllFlxehHlib
993q4E+zwwia06w/+spr3rxeQIqeIFqBQVIFEylTzQykF9I3OTlRUb/Yq8cwL2i27s7eceYBta3n
+AnCfawvHnfIx3UtPHE3Um69biE7P2k5JEN0sHf8Ia9y7qd7abbROyRlNPA7TOseM1XUC1mmbgcc
fVuCmk5YMBnE9Es9nJbAL579dlLdmQqC2W8ra83XaVQjhXAnbZ3iDIg6vlX1zAumtet3BzUEAroY
ABLh1bhIvaRInhcA/ROVTEjAp2tbD9imdBeGd2IfvkKheEdRoWJsiNZkr469XY/6uSS4aL+4Zduh
35z29gVvSWidvMGWRzqqfXdoK7aF+euwl+R5l+GYPHPxIeQpVeXJhzWKtlf8CU5zTTp7ua8mp5wO
AED73xtApjUD6MvGThAPxQXEs2OyjZKtzpLKifjhBihfqlvbYcQW4NJhpczbhpyE/rKDT2+DNeXG
oa205zD/U8+ubQ6Ea90Hq/XZHarY7DzrnY4Ny3+x/TRPUDsRVTyX5cQCalWgMeE04fJUdmxkM/3s
g4SGYO1Mn0iZMPPMUvX6qBs539xWuPaeFqAA1YHuLt5UQOpyvgzDyte8HKIEZ3av4ZgL/L3rERE3
Zsi2S4JHiOHO/t4AgWdkwmEzINkiV/jND8aAdczWZrK870H8t4PGzkwn5Ip8qMKxIFSLox5prtJd
hrzCvM6NxcQk7J3taNgSg9OwRguMjGmFqdXQX0UJ2UPrTmVUSvvi1nX91O8SI3vbJoJhmO0vH5E9
RfZZ2Mv6wqZYyQLMHn7v+o4bliYMxVCFx+bcIFZfMHUVSN3KrZFJqigMK7L+qOcOYbTdaA9gDMIc
ET0Yr0JX0vDeWdcuC/eqf8d/iFmtKvr6OZxqMnkDGwxLGndzRD9gjLvXbYh3DtA9dF4jSJa/EZZL
mVEg0jcLp13+bXbqycsQqmHHgpQ0xMfZnGzApM1aXfykYQgzlBHvdFVhC2riSvztRDNODBVZDD2N
sxO9k0ssUQqSYfQ4GPeiSCOWzU3WBYZVVtnuSI/m/houBcYnmzzzq9wGNvIUwlzMEb4rwcIXxEJo
7gtz2gv3puMZIuv7pIz5p+9YpUCHBMjvDFsnzpRasB9XOG7YuN6nDa2lXLvqyCPFsSRcUz+YZGJJ
w10L669TBvNLB51eXnaNShrqETkU8NeE5v26RiVVWjbxFuP5GnE0G5M5kO94PKJW5YuxKi9g3dr3
eBMt2MV1trKLVObxOmFDLeFmIMzGjbykoqLo4Puxu19r2ap7u1TJV1AGzciguyfPXeh2PO5yQq2z
odqQaZNU5ks42mJ3WdqseYhwNUPeWFH4NLoEU/E+hjo4RHYTl/zDXc7cXFfDwLtUV3ArfwRGM+/g
RUP0SC9evc1b1/xaRFteVVDCmTHrQLiH6qT/CnQLkN7SvnjgLahgEes9+hr8Ubmk7Rzcs8goK5HN
SevD6W86pqKbYaH9nm1vxu71PqkHH2THm4i28UeLtmOB6qLi6XWPVsxmkkwW+yrCETe1Iovj1hI7
5Xs3meZpMEhgM6ChRrH807rUo1bb/N4Hf7+w3LmEhyIsvO6kB5G87TzWft4CnQlSQCGcH6ZBpTGR
d/iN8HbEneYsJX7UmMXo6wBVhToXpgufUshAeaWEu9tZI2kvnY9L/riapLnas7P9WOXunmVMihW9
ykax0PKBd7nc2fU4aCcGUbpF+uj6HC6HFRHJ32K2V0Id1izXnOZa8sz+cVCeTaRRO7YoMjbWqREs
ZbInvp1TMcXXgXVOdpQnsCTSb/m0VAz1IIscMzkPcDKUOuKCIDdiJg+lgUsxAXS/dXpxcjA8Rvnm
e568sxzVVxyy2v01BA2J1A6hOsrmcOr9M8Z1vz8kfKGRzhqS4kd3EXLHy9ImHysOkaSIv6gmfe8B
OAQUFIPQnSkL1KHKsLgVbPJTO1v10bNDS1hmGkRD5zBCbKRZQ3637GU4YJiO33rAPahrxmJfryX1
95+VQpSGUFi6b72lxdu+9mqgwG+7TyOHVf6xaQSfEn823jFhnal76IuwvuWXSfVnpnU3rMeDGMmr
mbK+X2bFRooOGEohFdLyKAHpcIpZ0sOhQZCb1bNu784GaCO2YHaXx7TVHgGaPYAqeJ3MMJBAiySd
BWsdoSw2W9VOx7IAO/I4aVuXx9hSJOnXUOmFJAbc3XRUbVOed1GvyI5G3+8urYyRTIhuJQpMA279
0QpU7SkEx4mY6Qqm4cyCA/mpgFwiVjs3nn8lSO/5+heazf4KD8kdKEZbnRoxdVQ2rPSdh2X2otyw
9p2V61Z6Z2v1Bl7rCAsgUjqO+rK8xfmNxE5TF4kizEwVTF6+Lr1JMl1iV83oKjlvdl1VOzoBFp2z
FtEOGh27ckTG97klykJCHUTCuD5aY+KyiTbFPLBRMq5JijyJ/7zSLRP+hTbh/nxrqHIzd0bWetj2
Il5op8r6pR5nzkR3dPqzq3gxnnEYS51y9eT3BIMQ/5mx1u08nvv2GwjDwq7ANHLyRf6KaKOUaAbT
rmarG+ZaNVbnWQwd5mONIoHsX7SyHt+BXUinqPZ+ehi9f+mGZtBJ7aoi/7Yk/QOQRfBWm4wq1gq1
136y9EUhOeN2sYDnLFFDp2p1L5P0ZspO4GEF5aTjjymNCeK9M74mCDPxiIaQNSm0gy4+644qbht7
CuF+qi+xcfBpqKROUs9vgvlpj2+aDV/OFYJRX1lUIetKlR1U3GEZa8j9sO+WHeTjPDSfrAVUW15O
TpSyhh0iNXYk2tAtqclBqIY687q1tvYPLqXemkqq15TE9/hcdkv0JjZbXaN5m6xjsxZc9EJ7Q9Pp
B5Z9WPhqT0xCqsWmOLNmIlfB1uNsmtpzbylXp4u1LB8NPRGij5Fc3KyWVqhPA1N5PlD+WnkwcbKh
jtiMDA9SuPpPvdJ9vPpWr+y7GiaV9yeOyZsBHRuWQ91W/Vc8tqN/XIqt+13zlPJN8W9AAquPcAeh
AAmJzlm86fJxcHryJH7U+mnjzeYUJfPsHjBqi5sVVThdtvUb6kF3aa1crjP4ph2TzllHnfWbv1Os
ksB3iJRNkrsvriSdXPdh279xiwXsUZlbusYP+ZZhFN7qJ8sk+jIBwQRkNJL9H4MYz8syQgTFxxaZ
9dDiLf3WaDlzd12DhIQYYgyZdhXepjzqfPM0TA3BOq5f67uuqRP45XtS85+kl2c0FsWHFbYIPjSj
IjsdWKx9WXwQiVk/8sY8VLgTTd4LQ+lbbkV3v9A88DKG7dF709kVj4nwOf7o7y4p95jKTd225Xa2
8bWdzknrzdAASaiPh1L2wEy13VOxOLF2N8pzUi4s3egja7MujsrWbaH4BVX5yt4tJUNMXOgdgZjI
NSyY+LBA4TMnv1A+/3e01FVVQZJc4ooDcog7mwhugJDxOMtyOgICZPET05cbYPjZYuBplUfLmUkc
AbkIuOyY+WVjznUX4jtkraYlq5v0zle4bOV6HEs3eo2V7u8reDXdi92Bj0XDVm9UeMOebKkLmcLN
vajirefRFhFPzKPCN38xZF+tSXgPvloin4PNneEJiLiLDpDKrOnO6m4KZUAihZ1WrVWuhwFlPA5A
PctHPGDLfiFTtYrjrekzHioV9jzyvRuTix3LaDlx6BsEk/02+KcbSoFVH0Fslb/RoniNg7q5XVAJ
fmRL3fnk1SSG9CcQXKr621a1IKwZLJzV+cKfijmPCz/hsHQ7gSQmo01yGetIgFcZa8xNgYEkn83I
BMdD6zrk8cRAeU3fTcZv4TQshpXUAurGEC/7R2w3q3sMnGK9FGzEs9u6UdBl21ptP6HSo3IDX0HG
FLiRIeknl78shJl7YbF+JlI/qNZ7Nk5KFlJKF1pZ2wzKySvKju0e9HS3ZAwKlhlBnmLwPcQcw2xk
DIV1kbFbY3jDY/tS2Gy4ZgNvD/XUW7zB08BbvOpxttB9HWNeZFYKjyQS534RjETHht3HIzg9MnPh
kODHMUCK7YztWKgxoS+8o172YIRRvHX/+C1KNpm4BtuSuH0k9uQL3vh6DPOQK1aZOoIOdeYJmpQp
j4H6EdEOi5HLspGb8dXUTu4l8+pe98KMP2Nw+80VrIwVvgMcXAKu3q7DXhHQlqxmRv0S7Z4oX7fS
n3ZgPwg3cmL/LMn0AC+Qsoab+5vNZr9g3RYqD4m1obvFCNsbxMifpu1+DlABZPi8pjhNVousKW8r
wPt6LmpuFLMU7+wA9Vbm93oqERriOU6DJp4Zwpk1Lk92gBYrrbp47lMxWiur7Z1tTbnZ4dfiSeYO
ydVictE+Ng1AG4fS89J4/NK8rtflgV5CZGgjFCtKKjJUW+7InpC2H7udm9lLBROBSV/1i42i5bGk
qOWLelsXomrWEEXobsATKjv2j1NnN+LD6Sru6oWzbfdTKxqQtnYZ3RsfWkKG3K74p+Lk/QJ7H79P
lkL7BJ+GpcrK10xcUPdOr/yWwY5Tcxw+vAFfIziysvhT7tNg8EPulnsuuUnyRlEBGJlejtETFaLZ
z6Guuu1ZTYZUEbNJ6MRgb+M9a2iBcPaYeGLnv57VY83KNCH4ZZi+IgcoRNZRmf219jb6sudxeCL+
tNC12OKYar4P546Smq7L3UDjpmRfmoWeWjBjPs94V6rLOEr7Y+KV8+nrjqTsPq/Nu4oq+88YOZv7
KMeeFpku8VDmts8vvJh2FacB7kp4LNuxPvuBcBlb0ysjoW7834wMT5LXjZtpAeGEhDV76guJqYJV
Twr7dMMX8Qy+yL/s9d788cYShWs/Ws4XxwdECGroMjwrUDyQpiIKiJw+Q8PzznWsPDgsNW4praGd
ziKDqD9CWcWWcWtuegA3DmsMyqNjoyLDB+2zZ/ZTcTXkwpzE/G+0T/5wV5l2tEnt68XLk5UiStIw
UTkvcoOBVQGYOu/saB7kUsk6tz1QUo7xph0rVUevgd6jVgfZuahpV4jbmACraP7eeY3FPqrH2/io
HW1/LYnPG4IWJmOxgCTKax36LFgV07bG0CqgwOCsb1ee2ISL5F3I3vdR4FlkEjELzG62IO2dT97t
O7tbk77yYuqaI88Cs71Bthv7vF7z1Hpmo44Z5mmgN6bcAgoIEI5jWd8EtDXKHNy/tIt/ctSBquF5
EI9Nk4i/bEOXDkWvquWBPjTr3XqMABtL5k122gm+Dtnim53Rw7hbA/P7ji+MpsJYcBsznGr4GDNw
Pd14dkaP+5QnOyySo54TB3fg4rRcscdR076LMJ5ilPhhVbVvjmGh1299BNOMcI6BXgCWgzB4VG7b
xZlhc3IghF13bhR9PH4HxTmEwEF+CJvZ1yXRHPqvNGymBCG8H1L20Mb0j9osAQB4McPG8JOhGY4N
DLLqRCeEmzsnhQMnwR8GwvMuKsEsLJaRiwvCWuSgltYIc6J4fgJU1KVO0CZcDStnPCaRMTF3EqlV
vptS0bmNDSrECt4Ay3ZD2D2WcilpRZWB+aCXw/AstnHGl6agr2FH9fpd+SOdBjcsP5dk0QG7fqEu
s5l7CLwtz6oBebYKb/xE17hIY71rOpJCen9qDiyaSpG/nwpTe0MaBfFIkG8C86pa+JNIhso7yagq
IZ5t5rtooARKWasMThwI3GT0arYlk10bD3k8GKtNufHJ8tDKhK+jJcMJSaTvRsOZysKmtDDj4hw3
R9J57ymfudHENTSDUhgSBY7poLowAdXLPRS5/cmqiiI57q0DHoGDXg/39sChfopBYiTnTdvwXVwx
x02+IXWbj64jxx/0c5ubUw2lVS50P7JgweOSrUxm9cnC1/A213vZnYMAnnhJ/MdhaWuJfzR0c31W
5m31EnpTMNyBSxYP/N3PW14TIXkqgsFDWc9LochkU9rUL6Lu6T+rwr+v9kKwLxFU3L5cf8RZSper
NKwmeHwMJFJDAJpuV/isQYMNziohmm+JgGCMTDFef5XV0AVp1RdATNrV0x+w8oBkGQN8bDNMg3I5
x9N3djC5bu/0HYqDYO6Jlg5WrcprPC2EyEPYGOeZ5+Mn0gKH65BWff8w14ancEiM+9vVsoSf6fbx
b5jJ7ptvcNult17vAj1xSyRfc7c5ir30/kaA7nS298v4GU5efArHmFZiUlgW840IZygvyLCojlXJ
0t+BWba3kWRav5Nt0F/butInKaAz5pZax/bUjWZnOgLGx78UtEDA4/FY3kTTbRsehn4obwg9Jlwn
2HfVtQmjBjElm+zxuVN78C3hZsQKglpC9VxyU3ZoBynxQoPbfMOJVZPm96H7nXZUR+4D1R83Fgyr
urjzvUEX3yrmEypvIQLiCMET1rJItEUqemfcAlW/3RlFnoaR7+udtW91+eJ2Uec9Ltum96cYrWLy
bXCnJrr3m7CafwYYWBp6AjXdZaaU6tkJmg5cMFuw4X8Xq/o/5tdMaMlEQAaNcBGxef6vs1q/kztb
8/6We8C8LtvshU/oyrGEd9o74pSe/zMh8P9zt//DuREW/u9x+8v8q93/NXXLz//P1K0TE7qN4G+R
1+CzuGVk/yt0G/4boZ2QiQYZKUoEonb/K2of/Ru5KZZhafCRZoKl/z8zt17wb2SpGLeEJE48Vrj9
//fMbWQDBLv5BLheIXVy6bL86yOCHW408w2dSTm13tWR/SsEtkHvyfXOhgc/KwOn/O/QLZBp/2Wa
D7eXQCrMdzK+ngtC7H/n1brAMydKexs73sxBxdy57i+dFbP5lBTUCDlc/zq8H+CZy8e6xmn7BEPU
CegF+f14V/dWMF09RgjT0dNT7B0KRW14a3xV5uLDXD5QiLt/HOE6oOzo1HGHYpdgQL4d7faPuB1s
j+p3GuXVVugJ88CrJarYUW85+tbCu5PISME/Sld+kglE26tr/CdGkeURjZ2MaREp/V03uISPK91V
dm6Tcp2eIbHKV9zFTZHrVZrwyuLzzN6LagsPEkjifw+4AoqTFYcMiutmW4F9gUiIvIPCWQHJtq4c
doGbUNcZKQzLKyGSNxQ1G9mLPae9DNu81DqE9zNHLYs67jT564Vdha37ppKKzZtB6OTUOcvyUpeO
84RLPC4zbJD2jxuSxRq3ktQQMvsHWan+WNJzB8FEp+A2vlI+1E/lD8/FCt/r2LbDZr0qz9u9w7wC
nLy3DUhV6JT1Vp+c0mlgq7CltcEwPPTuxKsQ17z8Ect4erL7eP2iUuJGgq4nxpEFLNY7AOxOGFBF
u9t9YTXu1oM/BvyhodPzMootGg4ZbV3XOduNxY9PXpnklHSSF91oNxGsBbGKDJzjqy6aKDh6fevJ
DCnufBDSnw9mWVuwY5zW4/Jc7bvWrwpnxu2ndOMPO7i1kscdOK+n6A2mjAMMoNp5eGxuhfY1Hrrq
LfIHpzpSvK79gVF2/dvu5hESVDWSbyLm5YanzaNezkZjfFCPe4fZjc1bF3RUZmLjFU8TBdz6J/Yo
oLwr0J6ayZgvjC2vTHq74TjTN+myZby9Bjp7kD9sXfN/G8vns9f+SEdjBuUMcUFjoR5wiAU7MJ2p
KPrmYAEgm8jKOl5D7GOZm1Oxd5ukFUpapT7Ns8fz5QQdZck2ThbE44HkClLx1XW99dmmqK/fO8lY
+j7gsecpDJvbz04HW9EzSf/rB2mjVvqMs6duWMdM+DcXZoto0E5NzNJJ1koRGy6raxFoEMRJL5ZL
0BRR+NMX6FjyXdB2otsfltbnRK8pPJlS8zR7SIh/6EqHJDLHFe/Zvi78qXtP8Q+FlPFLzwy8TBet
RvVjx8zdkzyooKxHHuKVNaa7SndMJH3Wa7hFKUrx2T7hh3Oad91OfFVsuVFr+BA36w+mzlPzDHNC
dm8zJROB/67i3JgV6bpDjWWD1cOwVm+VP+IQGXc6Qvm4kzb8TQWG9CPcFmWfcDL1f9nsqf5pJyf5
NruDDH6UfQzObxmcmX6Qc20aZzpaTNA/4As1BA8D5b+JsYoeIW3aD+PenkvWltFIpRsHJXrfqc5d
vSOvp2NdqehSa3f+uXAvZFIEuVsE797e6DO40ftg/g9SPyGfWS/RcyKG9nkMbIuBe1zZTA6q7c5r
nOJDGyIsh8YFIPUSuv0bTcl/xqHgZjfArj/Z7excFqOZJ/fVwt9+5XFhKGZAsom/viJm3fK2coc/
lJ7cmzY7fAEdf2boMh0jEXzqGodD35d+jrv8A73M347P+SEa5zEvfYdB0apOO9aXS9QvX/3cPbGN
Eh/ceeXyUVivAIxvU1fmDMntg0kY98zA4q/wUcBPb+9wlk9ytsujKhG0xdUaPWjyJDwO+gQdK7X2
ymEw5kA3X/Bb9T0HK4tRknu4qB6TuvyIO+9Q+cZkrXBnVkqIcDR1Jb87wvGypmEktt/FLigu2xHX
xVCm2uV4ncPbCLKhEXDrlE3FPRMg7lk+7wJvMXegu9sjE2+2GIukOmI+aNLRm++8ueUQW+pvvMHW
fBr4ygq/u0ImeyaEFh85qoJPevZvXstFCJG8fS6hw93A49PFt72LmFu6NoO5Lwr9UyJyz8hUQAge
fTZaQ2AnSLrxSSdQw8TinRaMM+Dccg+6A13NP2zUXCygPX3leqlU3f6jaKa5zIqSTwmGo53SkD5K
x7p3a/HmJfWRN79Jp4Q8ktmmeU9viCI/36sbi31Fm3i0tRe/jHZiBQwUxwdfhFfR9MnjUgQvtsQw
XXY8TEWyfGodvdh1CeFYVfdzEpx13KuUmMEjoi8O7i1h4ubXJyaXNY1Ld7/se/scWGWXO4q5Anl1
cU0swim8JnlRWU1fXZC2fNVabWvqUybTNtGhTfuB85GQviFyEW8ODcjYHIK1fXEmY9W5mO0xnWYF
zWCL9/7XOhuOJos7B2OKTbe0+elxpWRyxoMM2/WknZ79iT6s38kWrR3/qWCA2TpcWTn2Q/GdrSPB
V4P+VWo5NF6IOi3NdSo2+dbPkfMrGTvxE7CcDBlNTklzcHZ5z8mxP9Em73OyNfH3KO4dcgdN/6ss
1ATdCFVITjymmQ87jftlm0QuImDZ4AZRiU+1J+vDMrrxm5KLRTOwXlnEBQhsHdSaDAf6A9UDmfKW
s1EYcL2bZs29nJ3zRGvwpwxdtqSHtnrhouHxmmi0Br+2h0+Lk/yygxFegbDAu4/V0DYYH6HsfHEp
mR3kO/yyNF6EoNNCsWCnUawlnTNIBusMCl0Yq3waHbH9A7jHzZOBOW027Fb1GcSEVhq3QPY3TkMj
8oWrN0CxYrylxAov1LlCuwAQ1W4ZGvAxxp923c6PXSVWrvQuESvSUo39QvuCLJtlk/v4j2QHNAgF
HcOUISWXnKLTont2CLnVP5GXUafCxRqX2Lo5G3u1r3ED+jqJhHeY1AwhBahLmyHp2nkt1kyE2wpG
0GhzJSUCEbxEMmC3el+MR/bFasYHdgygI6B5GRlCK3kMpmZ8HQlpnNlHYUMcs55zsasN8YYDqx3V
idC/iXztJ0/VzvdROl7Lkdi2Juv9jcxc38JvFEPtf+cGqg9Nt8zuUWgrUWmHN/WD6eFpTFiLrrpx
pucxdRe7s7c6pZ1bQaMs6MuI1X9woMpega8Or/EWfdJgtXOltAO5Xaszk97+sfJjO5v78KQ4F0+0
QFlKnzzLeZtU4R54xZIlLHoyi+O2nvBpeS9V61cAFG473KNbXyoPQWZB4c5xWEE04HV4F40wtPvF
Syh2Wn2Zp4VdbhY64T7Y5mWZiE729MXu0Gv8s9lbe5HQatlCZTWUThVkqEPdRQOYmEE4DzU+hmuo
FvNYulXb5RbDVPsgig4HQqxUdyCh1V/iRPePBhE0DeXiFDETJu5qFsVX25ub6BsgbCosEdbFybHM
TP+otr5oCZTf7Yk9Hmxssr1EpJeLc6SdJN9kyzSAURRhDaSmKupAKdBP/Ms7VTlQsOf1FK3bdN0J
s15ZeU0yEuc+oaNgfeHoWW4Zpio4kencqXvLaTkbxDonbZklvkX0ppzpP+E6VW3Xgh7SsXbN/D57
Hq3Xprb2c63s+o6ezwzabPV+JFx0hr/+UIQ24/kwWe7w2sxPjUrWD4kxyz/KLqQB2eIj0IwLiFLF
egRyMUUO5Uyrv3GjtMvUYNk52QW20DLeBLyGduGw3n0zME+y1fa22g5i3HiJ0Qp1No808Vj3p7it
xijyOE1m7wl7Ev4k4TFYN6A8K49EfHoRE1mjX888smN5xdP7l1xdWR8TJO5lhh99ewpXKyYaLeJq
Oof4u1cCdhCE71gDeWlnw7bh1iQDOUw9RdcSgvIb4kvoPW2nrkvjbde+a+tUDXF9aKP6t6RdPuZm
htYaDLcoAr/V+GJt5FHqgPRVMsH4cCvmMo3dCHpdYnWOxsegkHmaQ32wsO6mbkUDH3ivFv5BU+6I
p5KPHy2SxNq+11zT08CF8kH2rqtO7hK5t5CKc2Zr+5fSw/6N1GDbHOlB3YRhijgjLfH2YYXdfmGa
jyKqXEqC09VHEbKqxanu3MWdCR41oUw4iaF/SuLRZYwWFA8+p/hTQLwZQkllUQOI6j1YR3rKI1go
zArlg771llTt+b/ZgJOfQWire0Cu+sUq7AakRvxe08OGBeQ190HQ9e/TNqqjkTACIcfjufb74Vy4
7iSOnEGM8Wm6tRA9aCUxJ1wfmhnvaEl4czgMVUWhjwMyXaKVw2ncvhm9haegtyk0KlKFU162hVru
Ai6Uh5LWeO75jgMUhlf+aXNHjeRQe6C6y8I63rod15hpTpPxlbHOY7cOZHFZlQfnFUp+04oKUSaS
7XAP/O1HqGK6pD337lrwrV2C2eUlbiC9rJ4DbaLlD9zMjsA/APOxY1X4oR376EMUu/mnTqwbrsW2
zVNnT09cIFWCdqCAg9VqP7N1Cx6roT0HQcJakjtSfTiywnmw7+K4r3nhxD6fFhSLqZrMNzKsQT73
VPandoWzHUYDchgLswI/dZYcYCIg58n03CmvS7sO8LLIWhzcET/yWrTVn3EwhGdRLB33svKn49pZ
5Xzsx9DTGSjq2wPJNfNujVb6spKr5b01o7LZVXcTENEeZUFnfvLZh/wK9yV43dfdXFvsITRVF1Wk
ulr8/WDvtQuEiQtGlZZTrG8MVZumteuJT2b844+gFSCGJt/75jCnOgRkiy5kFqprL22PB5JZxduy
KqZZIUKPPTPNkPxDFL1+s+2IjOfGW/c2E8tKV2kv45NP4BXRQvjcBcqV1K2l93uy4eR4My84yoCW
++dGTjrTcyPvSuM2FzVV+mhNJROKpmUoOo62yBiqVMTqUc8fbyoRzLFOl7vkwlN/YsRlBYv65OXW
XUhw0C0123xjb4J3sXlmXOboffua1KJ5aL22euvCvXkkkDSmZEAMf/sxxop1uBb11BxHb98c5tfN
orgATRQKk93Uf1rV0v1vl8r7vS9e8wtmLW1/QRyymvftKgMpT3XfDxcbYzHxy2SqHZI9zA94F4v1
ZZ6KiFZwGXXbZdFO8Gqi1dVnhPP956z50BkCNd792tgWXIelr7gEUkzdNftoI5puZ1YnFvLZJ6IM
Y5XtTCZeapc70aHAyPqzdUQLwGbrujJ3DaptxnL13J4jtzHOsZ0VxEMZr+N9E6zmJgg2m3cpVdn/
avt9/IWm17xv9sJAeRss0lTzSl3K315pTQ+r3yO1003T+XdNs6/Hro7LzzKUFD+8Q20QtlSc/1Cc
KR7UCNdvalVW9eAqPH85yw7T0+Z1zg+6U7aAi7aKO6JaxeeIy4b3t82bY1XDH1i/hAxln/w7e+fR
3DiWrum/0tHriwx4EzF9FyDoRVEuU2aDUBrBe49fP8+hsrskZpdyanEjpiemK7pKjgRxcMxnXlMZ
zKypeU50R90NYU467p/qW0ba83Uml/k3zoU+3A6SZF3bmtKXHrtl/TlKupgKVqih3VpRctlAaJjr
BS3WfifBq0Z6VB7u8HC0llFmAJtCSpR+VWmnuziFcg5dxQieBRmanUzyoeMBwJWoNYxDqaXbTrPz
+95UM2MVzgrVNam1qAwkU4iNvGI1DX2ZVoPgQNeEf0MZjChThJiILdpMiZ5GPeWAqbuCSoTAzHD+
ZyGQHrU2lHKH0WkLqHcI62+8mqAf9K1NppaWjy12HPu8Kf2B1CFOymRJ7sablAZHlCcFldyv0tIC
HuxPTbrUm0z/jOUTyG96QKHLmtSYvE4/s4a0DD/7159DoxA3KmonapRpW1rquyDIwbA4sammW9D4
ckYzbag5rTH+yjrhnEXdYd6kDZBMwCtBXxbHLIgZDJUuBDJz4WzO2T51+gERwnIaKDtpVinNKysr
EsktRvAlVyYYLfD1zlg+AmxgrEqIYuNisMEmLJQ4Q+qcmrVcfNYQT1Vt0l8t/VwrE4+/bku73bRh
xykEG2riA45DpSWHBm3x6iuKnZRgMp8K689SDvUrBknF3SmmrlFH6QVyvRESpBgrFEsn04Z4Iw8g
RhYmVgmI8/tV+SgZGm+gGpi9cxCL2o4GMA4Bdky6m9XQyDwDswy4OVMDyk5EOlTJsjGgcK4nA/yX
7A61w0B1Sc0ttY3G+7c8JyqvJUovR5RNeP4U2pRsX+Hf1TymSCGwPePWUiCI1qXjNdtlEK8b1C0S
9LRqnlVIup4csmnU8feewAAnlwpbT3bRd0l3T+DftF9yE2ofjBN5LgHiW4U40AIfuS4QgNUCkCfv
lqFbbK7roTDSSyR4+FSQ5DpzSxkQk6Q8a6cFR3qTX8bQXFBE5DOMe3ukR0VdS6NsZ5uajzyhVOYd
rIiCWxwxyQXHpnbDSIBUB0g/AxqpGz27QPwa1cZ61L8A21DJUu14kxnKKqE1nt0BhUXm8L9kNcwp
t+noebW+gfMTvNSZwy5uyqM+5EqxtYvGeHzTWLl6ZUP+uWAH+qC42+FQizWKo5qswzOadzwEqiNH
GrNWxRggH7UIZbasR84OjZI6WmlKl7WLj6+pvm+kcVFe66gInNBJoytzLlRMMA3Cl+AJ8IdUPlK9
6wFNMRsQYUoR0OpmY6dPWCS5di/lAXlPLkmriVKLC3aluk6HLC4XgLiNZazmnZuPcraatMp4qga7
HTyc+0iNqxlNCdAu2F2SuLT2Zx2Uxq1VKeHKUSplh32PAkTbjOvsLzF7T7eHErQJrFswT+kFvW8C
zZJaKhwfAI+pbDK3i3obhEnlCVLEVT3ow0GzwNjGwLnvPh7ZXwdWoceLoAXlBE20ot5fuWKp9VEO
BaIH/XAhJ6m5pWoc/giNkgSCxnMc/+ZZKoIb/QfJVtwsQSsyr9DlIY3L+hlpu86jpuszykh1lvqX
s06n3zUkZzfGswHwwnfsiywBBCUZfbnLbTTmqd/Tb5Y7u5GgPhYDArGhhpXax0Mhrvv+c9kK5WR6
fkKBX7XOhiKvajWpONAxElHHKxtK31Uc1oSLtYwy82+euHii5xfTEfBSNZvmG+vp/bg7k28WAA5R
cER7wnfDtNQwWxwDffvXbkpBet5Cs4QiqYwp5rlL6tTPcG8grrA4G3ZkmVpRuqyLsO8WlDI4Gz6+
3HuiOM1SlfETykZ0SOkDnBOo80mJcvajwi1PB080RvQe8PcV25+fsOmDZxFFKA4GKsszMZb38Qc4
6SS9G1l6nYAEkdswaKmar7//9nwT5UHzj78r/xUNajQCmqbbMrdVdx826SwtY11vTTqQUnAk5oC/
hlVvSbcgbJJHHzsCiRpP1VHQs2p8HDs5oGLS0lS8BFkH9MbPLbtctio6Wq6GmxIEvBbM0AJ7MIgh
Scv+gcLEEJFjzOqMomk8WCTE4YR9HFt06k5yocobsDtS6BkdHBmwupTrV0bfctDSSBAxKHCH4qhS
m8aYgug2XmTS2DzZwaRH+5xAVr2kE2GWEGTMadrUKWJGV+kw8hDhfyhIbCcFByqdG7qDuEZz6LYA
beBQ5TIj38ALy1ajHImjd/D5N9KR8FWTwjf2laVZ11DS+GmFV5nh1oNmda7OjqesB9kQJzGYdY73
PuPDF3UbrVvcYHgrWwueg3IsUe6NFXuXgeeLPb21uovYTpwXWQs5KhnjiBjAp82w61qww/f4hQLk
qMMw/DLX7XyNAU/LYarqfAQjReRtCViJfktUlxzoqdUThLS2NM6b0Jim7oeR6kTRhRN20u0Ya367
nYqe477pDEC3LKdY8WC0Rtmq0GzeBxHLOF+qc5XjMeEQUi2mOiSKSlDwaVbUaaK1NMaMpU83Z974
TSC12zYbOaAhv0X0807xiFHBJtuBhpbGVaS1lFKbfBzlTasMcrYfrSEzQZVUlK87LHKqZX96hy7S
uUjHE8eBGlANfJcAEZgNvb3TIFjcNPJXXL2QCj7sTIwfIxzXh80VhuWI/s4xuF61HH0qzdgAAEe3
7lUNCK0ay/Q5Jig5l37bgq72SzDZJUIsz34yHpo4p7cgnEQuFVMngUwbvLJ2r1HaOMR9wYPtdQRh
+8zTqWy+KEWiXk9BouhoSlu64SHBNyN9WZXQWz5erO+lDNgt0MQnwcYgA6wTfu3q2SZoJphtKtBO
I9jk2GXTU7zmHtmnbB0410KpwsvY7ngEH1/3fPPFI1nnmLW4vko4cR5NqAP5oW8P9LshfgMrlITU
ERy58erj64AReb8VwVkWh51jwFiVQVy8vz/qqnrfxkXtQqS3vuDrkv2IZa2uNqAwDShAOUBkN51R
ldn7s1I8tCyKl48/wi9DjFOd8L6ghYPZhHo6jN/shrMzqVi7420vD/Z4VWDCgEtQYV0rKpBKVzOm
71kwMQYfX/U8quCOQcfAxQcwYVq/CMLQg4MGR9nUzQG77jWF/IZdS7S7Uch57FFbUH6z758f3khp
sttjVYG+HoCWX7RRWLtwMmkDz2HkHGFbDaUXjNoP/EnZSj6+u/Ppg7sfZwyCM6B1UAM4j5mwzSzx
pwTsHzikIpBTy0S6Ltpyzr9+fKF/9/AQW8FSUAF/opyrzIRdkOu1jvL3OBfJV8Pw0fzGyZkfOD3c
QwvPqe+vgI6Pr8vKP5u5KOPpwKHwN9QIvXXtfOZiY2k2voKZl9ymR1lG4nPScdR2kynNy6WqF+b3
yErGFziPyndDavsUBpjdPDehFrVLyZ4qzOTjWkWfTTb2CR3EyUPCK722gL59hsWZXTgj1U0BlI+/
wBGLn7NIlVuv8G07RNEDhIlL2ZtCZhTBsVODvn9OI1tAdiJn3OF0YBSeOjjTs2b0DT4iMWoLF+zO
tJgqs/g6tD4i17OijluwGbmNoJjFcYV6ShA9FOC+2xbOQoWtGqbc4AXX1im/7ggMpEVJIw3RdVxK
UIynJtb9cNSWbajx7bncDcWsW7TT8l7aALhh1w71uEV8vZNggMKjYTd36pKf56fikqSRVxwycn37
Su8n3iFI0Xe7lNvCv0lg8tLGhbokZ7vOhCaxbOy2BD3UYdJ0lNQm4z3zsFA5OJ35KgCPDqzE1gGr
zCVXSukvHiocE+1VNOtsZPmAPWsDPgAihygEhUGNQDs9W6QFclFhixz52BhZy40A06HmPBEkOKB5
1/BfdQDbObgeJe9f0FfANQ//vICDf7Lx3MbAx5QvGiOmYm0kOiD5uuz0TVHmExVOyfDvUbHPURCA
oLQZAa8+NGU0fBF0MuIQyTTKnVRomArUAYTpKYztaAlnu1njHcvOhHufvqFdjXZ3VPgcgVOstzr2
D0Nf75tkBpxWDsb+9UyANsrdyZDPk4vXolCsR3nzWIaDeFSOTUxQooYB8ep0htAJEhwahGttuNa1
rV9YlCwfRsDBHkKrY7lpJ0C1XpI20qNEf+YOWVroo5Iu+/MTsJhknytSgXRKKSEg2RLmro0JEaZh
coZ2lYIvRhYHLr5/iHMK0Ks6a5tqCQokQxF7AMi9SEdTx5YCgA8MGM1gMr/CX2a0MlTQHG1Qrs3M
FkjiiaOT8neJK1TNGkEa4/Rw4zqCfAg8u3D2xTSO69PK/0sA0v8DmeY/1XYVF/q/TKcZXbQ3u5/3
3D7/7UfeUmEWQtP/+PvuR30m03x6wU/BVvWTjBMJziciUnEUYJr/xI5KKh6xmo0cFxBwFO80gpc/
ZJoRSeBEQg1PQcBKCMKJ+kT4j78j00zQgb4mhlu8jhbAX8GOnoyr/sgihegw9nsovgnRKtkm8Xof
YMQ+WQHkFRyJSfFV+pFFQ1AjFeVy0gdEVdIiTx4RBeg25KCzQ20DJqFbKdRF5GEYvzfJUD2ONWku
6gzJHbVSVlTZxfl9LeOwECNO+AiCyrqyEWl6aJTBfBkq6VkHxP7tr0+8P51VbyfVf//HKQbrKGn9
OXL54plWxfM76LJ4wev8U+1PKhKgJgUJtHF1LIn/Of1U+RMOhwbCg2B5SXJFyejn9DPsTzKiaQrl
OfpnhCrMzJ/TzzA+EfpSZ+JxO4R48l8yIqZe8T5MoFClkWUDjkU0VLgKnYGXk9GayIwB5wGhzl8y
p3Uec6zqZvCv3TpFyehHkvdwPaHI2iLPTrqlPXXjQQj/4IOBBMYXE90KZO4VqbbwoICtuZwQiFnH
cwnFqCYBwas9SiwZizZVARuppyk4RMh0j/QaDJjVNpnFzhk7WvN114O9yawEClxi+Ii0dCTeK8Ww
fBWEGMwkrCXC5I5RaxMXit/4DbfIWlpnht5yBpc2kJmgoOGBxMEwpegmjkJWx4iqeFlUEeXXUJeR
/h99JLt82ucPOKzqdNRMOgVuM1V1udTwHwWx1Usa8cqIrVzOpg8VsNBreaMOibSDbzEBtBrmq97x
8xfkGaRdAiTS83t6wlY619e+QVzgyTiIj6tMU9PnDGvU7n5SOojhWic7h1bNpktDnU42HPr0ZZpG
I1yOKA5sHSch7Y1qW3mccqOv4W7AQl9VuT8/1GFQkvQ6efk8JpxxLko8qBMlmmy3HptgSi2qlxD1
suPW+l4PuI0tZnQQiGXKyDhYnQkgq8JwLfBgWnUvoRFEXwKdyyxTiozJIm9QyEWqL8DPJ6VHcFCg
GQPunerg81TqtYbMxDDfk84TwWKtiokmdT1s56NA6Vpw703wpZXjEZvBrHAq0As2mDLhZsvOZBZD
u4vgDQILmA0de6A0xOBnShS6LP5Mf3eYchhKQR8r37vO0XZaKeHHPig1YIu+T7rLJi1DdV2p3A6P
V6NUpQ/+aKzKue9208lnvfY7uqTJyX9dOXmxU6cyAg8eKR7tPc2cB+fk3D5aNS7uEn7u3cnZHSGz
TAb/IRzfZRXz9w5BgtyLTp7wIJqCAXsma/qqCdN4Cjz4xzcwa7/qpZxCxdeFw3x3cptvkTzAeb7z
mUo1+DcUf4Q5fQ3GO/TCqKmudWFej0ohPvag3JLvAiFBRBtZ5ufs5Hmf2DGg6AqdpmTZD3nrop7o
PLQ9DVEw0CmWJvBgefQFiiKlqzldXS1HeHv3+gT2fUPfNniR7WTAWIRjwfQGrYmS4whEDFSUo+YY
7IzltIbRg1ifAr4SmJdah1/w8cIqONZjv14HdQm7Pm61+UtJhCcMalU6se3UwFGT6hpb2BDGZLiS
EmA1iwydCRCm8YBmCRzIGF2+oZZc5Ljap7GrtHvfxujYI5+kn12Wtd8cNDvpYxcItpWtUQSMs12R
Wbm+DYKiq7cUXzOUjNNYtxeZOhrtGr5sFB+nQerkzYBUDPTvZu7Awkuhip1w7YNLq1NnplUUWQFI
0koXEjt2ilJB6TgjEC61mccd5HL/DgkIVrI804D0ojLqr+3aLpRdJOmpsRlp3gy3I4JDylOUa3q2
tBCzFE0fZSy9qp6bB8Bhho7m1tAj6FFrBHnqFCN7h/TnBF0a/FdSww0DQ1AeoyQ0/Gs0OTC0Af6B
sJDa1s5w0QEcVtZZn+vhZaI50UtrogHphokDoCIfU2DnwMW0Zg3ESf6imZgzLp2kjL8lzWi1qwFd
cdUD0a0FX3VUi55gJQff+67VvtdhJpwn806HKd/1QifFlOUveavqXlGyjyxrU8Fe3lb15F6BQ926
ONCi9oH1TnBvZWpTXYC3xpg8L432PocFOnkdCS3t/XFM0HAac3S+DIM64UIv0ElZQigxg2sV3Rua
ZdBBMgQbv+IbKI2iIAnobDSHrvNK25hR2ckj7W6GNN8sOlnpCi+VLalyi7ivafmnsk/DRgGqyGWb
+0pPm6/akLQ+1e+qsXAWLzB/8RW9yBdNK4F7qI0OwJWP+I+ytEKziFYdEj5e3aVKvJVkyXopm2ok
M4l9kB1xzy6+BYTkaABgFfaryEc9jemUUBK29cpagqNDM9Iuy4wecjiCxjFCcwBmQVXkIeIAUNYS
gd3XWi79eqmUsSl7tSr1aE7NfkuhM0pqZ0um335rauiXuFlV852k+P5dY9l2s8ls+1GyqE/rGTb3
6zQEIowj9/DV6Ipg3+FLCYWVui9iOioKhMVY3NW63R4GoH4vQp7DXsthPm1aoDPsn1ziWxkb5cuI
RTZekuhZc5gMKbRtxQS06A5pDICjSoPxie3bMl2LKfpgYAs53EkUf29m22zv7UrBeLePxu4KkxEk
DZPZH+4T1FGoA+sCu8ADMtYW0hQNrKcp3ULux/QVdjWmFXVlUq3KrXiE15hMquop8LCQi2h73LpS
47agzRt4WU/dehkacDLh6iItAjBBdh77MkMmQHf88DkB5ogMdRnLKcJWTtGsbGwv9UVfUndw2Y7m
F+6HvJJSqeOsp7gnIwQeFVfeBGIbWCMs+2NYhxPys4kyovkRAGx05ToHgYcXMiogkHcSZQGQGs/3
cPAn87Ul9ZfSsf83o2LKSibR5J/HxbdR3v7t8Pxctz/yt9Hxzxf+zM9M7ZOMDKVBKEyCQzpFrPvT
UINf0diCTkxPSjgbCw39nxEyjEASOptsTlZ/ZmH/jJDFr1DCpypNhQ+q4F/z0XlflTQMoZZLGkie
hgksmeBZftainhJPvo7OVBakbq3gdeYY1RcDcHtRfmkDCdhdkd91+YTzVBzoiwR49IIoosPCOr5v
o25Y6CZlgjcjefWaIL5t4Z/Kd2/yRvG5yBDIQC2a+Hx19rmGlD4nIZvmlckwuC2g341Ry/sunb6G
VYlmauo/SW1LnzWdrzhor4Ad0A1Kiy8TeBXc5NZWakheXdqfFaUGt4GzRJMGB1i/6YUV4LSnAVl0
88y+mmes/ADhpSwi6Ot1rcUrCHx6ugB7SA0zoY3WjOFabWhT2ARzUgmwj9bevoQ8/Xrj/xPrqf9R
t139gylYNn9bdfn3Z1hJ+X+AL5UwYv1gXVHaCrvn/Dzl5DU/U07zk01SRw8cOABzgxXwc0WJlJPp
jN8MoBrZRBbwXwvKMD+RAgq1bkVXqZ+9TTm1TzZLnXKs8KsSb/ff/+ud/jduXu++fztxT/Ysf0xc
2LIO+SalGKYsNRlq8O8LHrqPWXwAesezLL90vJJmc+HKua4+U9trE69APeKeCL+/q8fxCdiIT0WO
QvUKWmqqLCcltBoPLbJsD701K5dzkyF0rBWSLS3VPmjzZRdVvXOVB/HU7MdRkSavbszxy5sh/7cL
kPT8bWuIzJlbYO2ZbFGqQXf+/Y2ga6tZaP8gAwTXx9nMQRV2qCMgOLerwGMGLIw0+h4BB90Dl69+
RATS8D+qASAEoabYTQAEco4BnAJsREP9cwtQ68r09UxbUPFJ9yPdoNhD67O9kQOElUkwHDPajsZk
C8hmpkL0se002CCbNFabRm3hgMFUkgKX9C2gVo5SxIPfQeqgEwkW1YYZGALGiAcV3tuQfdGnCLtP
p5FTUP8zkCyS5zb9Vtph1i8xth5PxWXfXwxygQxtHbU9EPiRPRntbzM2lvlgg0WLcOwLaXYLvQXo
iChJ6IlEtZRSfXkVau3AXlEmdMUbq7fLVRP4A5p0POQLIlj72rRTwfaytKFfxkrkDIu+aIBV4imv
NBvTCSTA9eiIXgDNnuwdlQq/XMN7IoQ0rbT8bkdWtatmh7pybWcQBuK83qbkzY+xFde6i4yVxiBJ
VVVDPlCw9HQ0Z95UdRc8GtTtr/qwRVUtHVVUygjJ+kuElojW5C4nL1ClWTKXSmqB40QIZYQONQUd
Rquonh6zqNdsICD5/N1vEW12s3DQXgDlkEH1SHneKWmHvyO0XPVHAPaZdCmpQZ5PUnyphJgdHosx
Vy+qwRR0ibRgBQx84kwLaoTLrRidQUMe5rtEC7ThxoKei4ss5DRtNVZGc5SzyEGrBHQrYACtVzVP
qxDgthvqmovQL4Q2CG0IdLNr3fiSF6r9LTpFOchnEvHEp+iH5JZISDlFReEpQjJP0RIy9UROjgii
5lM8JZ1iq/kUZ0mnmGs8xV+wLwnFTlEZappEaPIpWmMmErmlpyhO74fweTjFdtRqnccJAWh+B7kQ
ZfZTJBgo5YCSeYxktUqkSFGXmFE6xY8WihYdlhgpcSUBPTEmMDniTYQe0y3zjyh0EAGpdIpN01Oc
ipzocE/Zi+iVxkp35ZxiWqlHE8kXga6ijfNwp6lN/BCfIuGIHsWTjpTdSCVVAr+O6hS6gUaem+F2
OsXTDgpOL9joKd+6U7w9i9A7KwvbXsNVTV9yY2oPFK+KO5NonfCVuL0/xfApi3gvi8A+EyG+cYr2
Icr5CHNhfHzKBeZw8u8mkSAkocTsG0TagANV6Wwd5Oxm1rfILEClkmWAxSTjsCw06KaOTGYtNZX9
4HRd327CU6binLIW55TBNNCzlyjEktfEpxxHwZYU/Q/JBzaanPKgqS7JiajqkR8FCqlSc8qaepFA
2a+5lGS1CmhPkWPJdU2+JZ1yr1BW/RIWisjJZidoyM9EqqYaSXNv5AH5myZSOaEHk6zh0JDhdZre
Fl6fBmR+AgB6h/oIi3k65Yb5HJAngucjZ4SZNn1NfLXIl/6YQjJW9eC60OCNLRWul1DlExloBA6i
WPanzDSWmDQe0lrtfcLWihK7iiofGXdH6i8ZoYV2TNQP2l62smwJ4QjTYL6namb6yX1EYWGC7Idw
qjuOFbowZZcGN6EDxmIBf5EsUWnsPAepCziEwiKyaK5eOT5MZBRzDDQDtQ66vTk2oQtgIlKuAlLU
YBVmEWVUWVEgrZtk70gldr1urQQWNlpRzgwuoVXAX5NQZ2OECLhA0VEHTOlEpsMzBJXwztZAli7y
NDG/q52jj0tYG31/gaj1kH03I2TyQta46dpknyj+KxqVzbRWnXmHcAxsRwQhMH0t1XzaU4ewM2+w
5fE5QW3uEI1tSdnNH9D6gjhChQjxSxevM7asAgyYDBymVW8d2D17NGWmz+GkpSmTvMmvCyhIRysE
daL6Y/NCCQVl5z4f61WSaAbaW0OXtEjkNeCoGidRHVYYhUoyeLjCSxQdUMCBohkcIbpxVBSDkeND
y+yCj+IHyoVdts0zNbSEQkTnNDhGYvmgLeqyBLIbtVb7OdItyhYjAPlo0fSWMW2Qypll3irqqpU9
9e1TFcox8j3U7GLA8kk0Lv3BSL4hnYbEXN7bsPcruIKxh8infhf5E3+dZm1v79oOUb2Fzvq4MrUM
GXQjkCCZVGivTQtJRVIZADPIfGjFY06kPDRUQbsItcCexCe5UGn1XQ11296NGS47aOYN/tVU08Sh
ahum5OYVanvLU4DyPxEolz/y27b+8aMlUv4PCI8NMsQ/zzovQa6FgIYJ++voOX/+27YRfo7N2wxU
vMNrrKzoJokknRQZ4O5PY8bX7BOO4Cd+JLqA9AiF6My/YmXCaMMQhp0y7RfiPyG98rM9o+if2K7o
+BD8CWg1qNCz4PijYPl9cwZTJPof4DhoEApDN+Lz9yGmAou7GH0AxImE0rEsKU9WgnhznMsWJZOc
1Q5Q/bVg8acB+vuwVlxTJNrgTFUk/UxFDNVbJ6gSMYdcy5Xhimp6v4rkfPZgJWW/AbUKz8030fPp
MgJhasgQVWg9KeJjvEE1USoD0a0q/RVGDDncBGSrwxi9BLTIvFhC+A5uf3DAh2w75vatiUTGa5/8
T+9T+WVwVTJoIRoE3BTUtCY+4ZtPUNh9N83zVF/ZRdtv9FLITJSGsZIdiPlmYyQ7hF7gNoZocWdV
r26lBENvrXDSDeoUKG/iC7DvQpgJCpS7fdCXwVdI2uFvRuqk4/NHwsRI4Q0qRH7w8+WB4K/5/nPK
ZBQxINn8KtZyTNDzGLnNHBXhIc8M9IXmHp2AudEJaavLCNsXek7lI8KpgE/1GSHqIPyWq612Gct1
taOCOx5C5IE2qWphtj1o2hr1kXgFEwJJZ7m7GsxpeFC0BkldAxuGsFGIZFo5f0Ks5vbNwvw3OdSv
k4CpzfBDRqC0R1Z69gjybCJJ0HSEDJxEx+IaXKrFDn4hD8QFnHoyOoX1cKn7yNsQasn48aTja0Hh
T+eBSNPeD69tOjT0FVNVVdK5szVWNOZgCBXcKxos6h4Vxfs4UJGSHpANmayjM+MWo5l1+Lvp98sC
AN/E7oH/Ew8PzPXZY21lp0GUPQuuiHCE2I1yn4YdanwxVRm8QZwNVYBby4fVjo0EUkM17iIfD78q
lvK7Wzcc9j72GKpJpmgBv59ZueIUeWzmztGKi2ZtIWngVdVs3QQYVy5tnxqRMt3qQXxs1GlwJ5R3
IGr7K6VTaQ9HVbFPUPlc2X06XSc1buQY0ai5hBRlqzy0HGutToo7O79xFPtlgxJwOtEzB95G4n3q
aL9Zt0mrl8OI1PqxjhzrFoJ5TzZV+a/H559Oi1Pj+93g8O6CZssWblAmN84GRx0xzy0sez5GcbYd
g05ao4oDXTdr3C4x4pXS1uOzVupfo85i2zInN+ts6zeb8Vm1hMUvIHy6bYnng0H0eZFBSuoQJ5dZ
PeaaL18aZY901Jg+9uiNXbU+zVikUxLlgh6Zbrqx3AMxhIDndSU9fcQRkuLRMA7YawyAhJHconlv
1Oo2N+oG8a1Y7xGuBcpcAVJ8mrta+/HxDPt1jzXBzlCJAs7JQSafEzKCAou2OgGsFmbGRU0n+rHR
mFtI1UOkhdnWI8vUOfEhrpriYBHE+QTdPYI3PcaqKyS3VVefQuXJGMzmAJoTPGqvTQE+CfL8uwUp
KqbvHzgCMooFMpSznVLY2cGnOiNyZXnfHrU4q25Ug1bjUKFQtgBIvZKkQKrxpLH2eNiMn7OiZABx
66UR1ttstRU6K4tEz2EMllncHiVLw8wESZ3+ddH+/7Du7wJ+9edhnVs/z1H6NogTf/+zhwDIRoRo
9HFPVU1dSP397CFY2qfTyhGALerluKf+K4wzPqnARCAK2dBcyIVEN+NnGCdp2icsGjH+Zs6CnsU1
8a/EcZRV30wtoihCSIfr65ZwqSXafL/RgqJBhTeAHFYZbUptL2zbet11uV7sgtlA0+LNyFy9ztm3
NdZfL0eFFSYUMRznGs2T95dDNBZUGd4kQqB9Mr6PaaLMKID7dLVvA92p528fX+/9jixuT6gfUiCm
h8NuKcbxbSQlR6i2TTQk3ArNmZuWsvRdFZnxbxaoLpB6b4eRuBRmF5VtekQygfn5US1idQm1vOv9
9rg6brzVynVX+8Nq5Xmrw4LvDx7/9ryFu+Er77Bfbd0tf3M48O3O8/jdxtvxu+WOL/nr1XZ79Db8
9sCLt/zpYrHl3VZrl7fk7cWfrApev71bHbdb3s3l7dyl+PVqu1o88Sd8BHchfsLXfLN03cVmseG6
/C3veLU+8vZ7z+OtnvjJdukul7zjg3dwt9s7d7tc8JrlcrlYLhYL8WdLXs/7iTdbXPDFgTvhE92I
y683i92X5U786XK3dZeLy4XH19z1Zl1w8ws+3Wq5uVgsVtvDSnxQPtuaV94snnnXDX+6u7zdbG7F
MDFQ4tXe4ZC54rK3C3788cRQf/PETo6Ub87qDCItLmrK9WF1fNqu7rip5eJ5sdktbn9zpXPfz/O5
cb7EWvRyVfShr1fe9cPXY+Ae3eXj5UJ2f3OdU1bwxylh/HKds1MCIb0ytMR1eEQP25sbnvOC8eaR
bPYHb79Y7D8ewrM45NcLau8Xl6+0FQ6FDKH3dMds4Tn95gIniOlHtyQe4puH1KilhWMaV7jer/Zi
Qq8Op3/47/Fpxdo4MlcPT4fV0+FYuSycw9MTz9K9WDOxtjfr7Xq9Xq7XF+4lM2y32G+Yzo8XF6fp
eOEuLjc8b1Yey8JbXO8XLutzubte7PfMvt1m85vbeX+M/zpeYnN8czeov/c+ip3X3oN3x7phxH43
q0WX7KN9yBEf4c0lZnby3OAS+9XTMViyLFnuR7HgGbYb/rd113wlVnXgcoe7l025GNwXb7PZvAzu
9e3vpoghNtiPnuDZBozxKDGLmJTH7d1xtXjZbCN3tV6JQT+s2OO824PYJnkwPIilyx64EN96x9Wd
d7e9OXgPBXvb2n3Yf13xBtzKce2u7656hs9jF7nZrpl3yx3zvHSXl8+xu7vlUXue6nrXTIgnx/28
vGQnWXnuxltesw/tDmKD+fjZGmKuf3SfZy23pJBGjYrqNRv2wX1gz+1dPvfjeuXevO7M3B6b6H7h
7Vd8iCX77sefQFNEOvjRRzhLF9EfHJD7Zqgf2N4PjMJB7GuHW+/oLfbbLbv15onVwmbNjs8psV4u
K7bX1Yox5+jZiFPAe+DhrJ687fHIhs28Od4ErnvPLFrxTDglljtW4QO79s497WXb9fa4vfmxDdwf
N+JNv94dnyL3bna/Bu6WzY596HjDtz9+MBvZ8zeLy1v2WP57vbld3m5eFmz5m1v3jlNkdN3AXbNU
7y8uL+8vd5vl5+1u8/32mpNicc1xsFgubz33+YKDaHO9925Zou5yt7tgz95tGHqPUT0NM3f+wnBz
uHJFzpbNgXP5sF9slpcs9dMffrnlx2JTuPX21w8PTMTF9988kY/XO0nG+8VoB6DALI4YTsk9/2fu
rg8eRx5L3114u9dDbvGbeQAT4MN5oJ5XZZLesrC3Yg/gPrnXI+ufpSauKk7vymUVuV/FWc92ybrY
uvwhu8PqRpzKPGgePF/d8IKte0lAsOIr8drtdn3Jfze3DJq3W1yfAhuGdSVOTVbUJSt3ewoXNrsd
C1JM9ZWYg8eV2E5Dd8MUYvjZrVce+/FePEZv83Ag0vE2R4/XfPwAxOnwx4IAg0M8a6sKGapqWjDV
xe/fbIb9TMuHPmnjonHRe1Nb9guL7s7y46u8f8o/rwI8iBoY4hW/iF0XPjIwtkbujYeng34jIm01
0MinYJwrvCgd6S8VGcT1DIq70DbRioPbf87bS5XZMpzRrt2udvRVZA8jtii98prM/WmR4dexI401
BJEEYBGljLP9TOnsKK7pCuLmEar3clRl27Yc599M1l/HjqsA3rBIQgjPz8PmukppOiDNhJgctI9F
6IARxsbDoOlSOFPRYBg2hHcfP6/3R+Rp/ODwg4qQ4c4Qrp+FSU6uVSVADtjQVa7uZKkykFNJ4gMK
EOZvbu/fXEoUaajTk7eTIpwNoloi+5whOOPiMVGeOvGrEnPqBeiQdPfxXf2bkaRXoFOuYxjxxT3b
/I3SzLFggWDTR0287aLY3Jikbxd6oTnHoS6s3wQz/2Z+vL2edba3TRg646LA9epcmcvN/+bszHrj
RpIt/IsIcF9eSVaVNtuSLcmWXwgvbe5MJnfy19+PngGuilWjgvqhBwO421GZzIyM5cQ5pRaB7MoG
O71g59wWWrrGdJTO8ig1Hd/hqHSXORVwx3qFRH0+yxZmPYGuMTMXD/KCsXObCFM/lU8qWi6lx2Nj
nmxslwl2kCaznof90OgfE9uOAspgMxTRMNy9/dHOLm5txzC9vU6SrEHFawdl9pHbpbr0QWJAXehl
+i7tdAcVWuYg3m/KXmdtuc2MpGxrukCprRyggKTLqMIsrxf2xzajr+2VcXPhgh2HfH8vGACq/ze1
uWDD4tRNq7EqaxGfksSJDy6kac9U28270czlc+P2395e3bnT+NrkyUbSXRhzED5aopYr0N7ap20X
X7jOZ63QlgPgyOSytT2LrYcgHxy5jIqkXn+fg/4F41QZn/7FWjjsXGakGxx3c7MiKzIlUy0SdtgS
WupJ2Pt0EPaFksW5o04RmbF2YG/ASDdWGuThmlTasOg3HgSBrlfkN4VdRn/Kuk0eoV2suwuX69xh
Z+twhx5/IxjL48OeKQm07bYBEzj1skMx9C+g8X7qUnd2799AZ0Xfri8XVDvrD3l1q2xLTeKRYvM6
yeDAc9G6yIdr/1VD+Z8P5Cb7XY/52oClUcgI3fqQbDxuorhpX1gAx6TB3FFbGWNg0SiEIoWGYDUK
mLpt6xBFeX4wrG5UfDlADrWoTJe8d71IwJg2ZPIW458EPcfr9VIU0Zk+Qtqr6gr7oWrNpL1OjL5s
L3zBDbnSf5a8AjehkXItCtKbawZPEhC1CcoJWNtRYy70YS9lbTyKofkQ28p0Ay+22DW50HygJuiI
zkDv+Aad1nnX/azIC6HQqadZCTC4kR4tF6rjm98DyMF0lQHayFp1R7AcsQdBCiT0MZhoNdbhNm0G
+3Pbw7RywZ2eugIsA7CEVMszTsOjWUdCsdd4KSZDMNMjsjxYjL668GXPru+Vlc0Rm4eaHp/EaZPW
MQYW07ii7s9EIdiZ2XsR2Sjf7eJYFx+YjQNyAH77+Cy5EIEZRJTSN2a3CRQPycHBhJX37RN76nyw
QltbBaHAgMUJx4XQo7x1OnCWyH1+FvA5QBzfZge1L7KfHVij/dv2zu0jRxZUL7ZoWm88QpQLCvgW
L5KdjWYdDtJVbvUIGlOXntkHxBm8LpxiosAL67xkdxNP2EymSok6O2CdqrlFVFlc10m/fMh61FN7
11rRiJl2wf2d29w12mSwnACeGdrjT4icaSmLBtozOFmtb/DlTv1Oh92RrrzHzF7CJN/Xt7d3/RuP
8yxvbUgY9KaIrL1tLNgj5lxZbQy+Nmqr0AbKGkJqieh0Nb0/7CSUXhHawDNUusObG5EDysxH24SZ
feyLnZov/X6CnfrdwTRI8LX9TyAIH4u5+W7V3Aph6jOTw049HozchPo2QwVB5haYNfXC6TzjS46s
rafo1XsF5aHdTjbeSkU4m44+iHIb9ZuGSYW3v5N7+p2gd3fU9XRAZnOCb0d9tEgS5iKKAf3qxFXK
w4qvZagR7Y7asYfHCQLX3C8pI43vvwqeunariK9JyP8OjbxaJGwu7pJ3vP6L0nlfCmnpnyA1QiRQ
t+S1aGw0N+oksi6s+MzJZNqGRHklKeLcbB4IchK7M7SRUFSLer82vMKvNWDmqQrw+e3NPXPXoUv4
G12vHfG/ldlXC3RrBNDNGNylkojh1u5lf10anXWTQpp71UUo1EAdg9LE21bPfFJKHNQdCEToY//t
cryyCiszZPQdVo3e1gFUIuIcjqlobyxh9B+ZP89A8YL3lumQXjB9cmzXRxfmJwgCwPozmHF8bEHp
oiYr8Shx5iLmoKL/SS1muKAmdvIFsUL1YUWjgDU78S2QHhvNuHBml7SDAR7msiUkxS2ujNqp7t7e
zHMrwrsQfsKo5QK8O15RbqZmatVd7TPBjpiE7JXl+wB91yXoxNk1mQYgM1Belr11Ygikw/ys9jWn
EjhwW8/mrVr05bVEhOiCbzlnisGWlX5zfWidjb8EzVkJUTKCbckYSYphRiplmV8Soc4XgsNzm0cs
xBWAyMTTnPWkvjqJsnQTdDPq2m9MNd01CrEuOGm5e/cnWp8ZnkY2T3WcTbu6jeH+gv8OF2Yt0GHb
IJmlKN0Ld/nMrhFQr/U8bLhQsxyvZdbiGub+SPijxUxJjaPaCRRJHyLk61/eXtBZU7gLmMVwUsSw
x6YcvZSJEkNSYco+AnHdgdX4y3SseRd6MWc+EBIM/29p/fNXH6gSIJGWOat9zx6eVyQlem5RfeG8
rS/jUSgAaIzy5Or/8Lu0+I+NaB24dAGPka/ZQr2DJ1J+gc9ZXHuxZS6+GKf/cgr97zRMP2cRXKtn
MPWE1c0JX2QBXFNi0Yw9NhA+3XCq0BSJkOxFD9eKkqtqglp/htXwUKlS/6NAUdhaVb1PGNn+/Pbn
PLfJfEgbuhLqs0AqjtcfVwVQq4iT40DuHSq1kkFXVv3zfiNQGupofpJ9Uos4NmLLcUnbGnIJ5Lp0
qOfHzO6YuvDQKXrb0LmvCcKTWs46lwci5dhQZOYIOswcziqrpiBLDBtmHwXKk+Gq6pT5grVze7ei
mj1wWbbDNT+21k+MwpV/qec6K7rNh1le13jR8O01nbVCwcMkBiKO3Ba2HXShgWnhEbO2bO5En5S7
yTLSCxHkGStsG0kUHpEPtd05wNGoE6aIHM2jk3wsRqRRtNRK3lsqAv+jUoHAbZDbwPF8vGPuMiid
sp79PDXKlYUc3aKo+i9c/39fsfXQbi417DxA0Bx6KWRu62JfeQ4IHgW889D8Zn0EC+3sGntNFjfM
Qni+rTKRNlqfa0WNdhLqplvq3Tc2Ez4X3peT+Iq1QkkE4N2i2uJuk4xFqgx5QG3nL/aga7sOkcvq
3pwsFUWZfhwNNCW8Ir1uBuZwLhzMM9eAbAAsFnpxFmHW5hooIrHUvvQEIpCZgVqRas/hWKd3jLCY
AXIe/O+7zyiPDySicMSAXNq+2r3uTOWi4kXMJEn9sTVQ5SsRsXrbyunTA7jcoUK2gt1XWP3xZ6Xm
HE+Nw2dFFiEOCtcR1wBpHQRWvWT3tqnTHcQUcPqVEdVh/H1zUPGVttpY7KDIkcIOZ1GgtQl8XHvy
YCH/nYzlGF1Y3er3jw8tsDlYjak04r7Q6D1eHQTn1hRL1MthllVCExGLZ9mPy0/ZO0WowQv7kzLI
dFsnhrgqG739/vaKT48r/AAEBmQ6RJJ4tWPzZYVKyjD2zA8XKMAVtvO7aJzvFmypvvTguu3NS1Hl
qctZLZK00k2jympsbmmLDnaqa5KZRUUnaZU9Qlb2UF34kuuh2Gwrwx4GLxznk7dnc2h06HYsU3QI
CWQIdQVulabfkPBmdKupI/Ne5sOS+rmbUDNyCvi4L9yMM2fWAvhMCovcGZ5181WbpXZgCxgQNCki
ubfifO6QHteSR9Ey+3/B2GmJl7YT2E0P8WbqKOQExx/R0GEOgjqTi2+39/jF/FGLvDxkmK/QQrNN
rC+5wVCtj/Z7i8x8FEWOr7StfEoa8LYX8q0zO08/FoymS3gNAfkm0NGLtmMIb8TZy4TrCovOTwYi
lLBSJw9GxwjBDfdZk3Hy7qeMTaCNTuUMvCZy0seboJZeYcmak2zNcDQEXRwZywHanLS9sN3nvi2J
FxhUg3QSIvdjQ2VVQTnYVwJZoT56GubMcJip96LbLjV75/D2/TxnbKVQpALJpAH0xcfGOuYIE6Vj
amahsn5Ta6L/iJSXEg6wgD2+beqM82MgGDM0FGE633b5tMi0ZiRMiQkzJ4ImVZuf3M4ZDnlVFFc0
NJOvb9s7s7R18GuNDulyAxU4Xhq6cmnZzwK/zpBAqDA7GjRNTEed/+b9n8yl5cyTyNKoFm/ORmqX
ddxCQo2GtdnAVDfBT0rbrzKuNXRiqvDthZ3xqUyCsDC8HNOoW7rpbKrsgmkH6HogIQsikcA4riB3
SLDvtvrvbm4G9SB5ay5kTufsUm7EJPQAgEk2Z6XvRq1gCAq7Y0UFZ4Jw/aM+02hEbSJ5GoUp7twh
US4Ed2c+IwAFQgDk/ijbqZvrMDjoHndKjKvrqBJEFbe8zqUIHKe1L7iWMyeUOQ6AAxo1YyZ/jOMT
sxhIPQ0jVMBRuyrq9ot+mO3BvUKKNwtHJrouFFrOLY20em2fUC8mWTy2J0cnlpPrVbQ4TfsaEgM9
LGNLwPAEQc3bZ2Y9gZv3yiWKotfgAKfngTw2ZdpS7+I5Yrw5TouP0OItYWZayf5fWOHdtXQmgAil
NlbUEj1528KbyKyQOxnBuZ4oyfjuWphG05GKhEsR12Iw63gtbULrzZ5rrBTW5AQg0Yv5yoRxH1Ip
y1XlBRd57lRQoVrzGIIKc8t6jhqf3fQpfguyni8DKgqlkKNvr0z9jszkhQ91zho1vhVCRZmYvO54
cXXFADh8ihWMhDK+qdLG2Ld57Fyr01TfLuPSX1jdmYOBR6YS/R/xH2vjJXNHX2e11Mofh7qmLwtV
wBBCzxldiiLOHHZMrIUxarQm+jTHC5tqEzKNlHs8oaRchrBi9CE8DC58hWnUfHn7IJ7ZRTaR1iSd
dsiptsaiSZvgeXbh1fYSqwr5OfIXAoIWKiMKhVwq/2byfu/Ii021lJiEkHv7bC/CLadk0itI69Io
yJU4NHUoB5DKUNAGbibGprTxwktwbk8JqhkS1BFRpLh5vKeQkyh1iTomuhbFjU43cVdAS+Lnpn6p
wH7J0vo2vMp97RpYGKigCq4FqBmucdVdsavQloU6Pq/5lG9/vzNPDdxI5PJrbMKbsllYCXN4wVxr
5XfT0h2W2VLuFxuVbQhV5E6ZvPnGkWn09V8YhUXpLwSJbGljtCm9UUtdo/LbkU1MgYI8lbP9lNhV
s1dtaSCvlpgXbJ5Jz3D8RNXgU4EtmJt9bd1FIIzaVD6ZkrZqYN549VR8naMk+yVKo/xuoQQaWora
XOuo0FxwNqex9NoVwoUSUTN3tb38qikcBI9h3+2dSXvoIZ1ACbKJfyjQFH5YXCXatZFsPyh1e+Hl
O/U663HlphBHU1DYPkdVZ3ppR30SaXiAQ7Q00Pw0Mv3h7Q966gXIOhnOBPXK20d4dnxoBwdV41RP
KNhEffIdypIhCTuYMKq9GU3ie9cjqvi2xdMNXfNcSmqwETB/uPU7SYdAqgqnrl92KYSUMq2sew/1
ythvaKvsLaOyfKeK1QGV7wgSxPdb/xvFw9bnrHH2Zr2KUFPNJAxV6xpaN1TcPDTNLYFwEgyTSMil
sBNDgjehEnhFsVj75237p07CYJCUOb2VPwx29s0FsulIECbjJNBgNK7550dem+NBT1x3/25LlEip
DK1caWuB/Xil5A4wphS8klXkOVVYLe6IOGROT39vD9acXNjY01u6iuegELLC3XAMm41tMyXPpg4N
ddQn0dzQzDAfszzU8ogKXFeJQ1zO8qUeHbRWZ8N8fnuxp5cF65TSATwjp0NBbLPY3l5FX7EOciy7
1WobehPED959JVcrLo1+uj1ATDeBADfEBaU9EiGO6MRls/lxcCfl+l8sBd4Kbj1oT2+Lq2nB+img
0tjIcanvAaVHjOeqKlyfb9s5c/NdTgalSjj2CK43URT9U6scK1TcY6TxQk8y6ogwUHwN3m+6gTVH
eXdICuAMZkz6ZEySniDC2lifIVfiEylKZuyKwS0+WtS9dmgPm/dvL+3cWQR5yaT5WrAEl358GkrE
5Mm3Zt58Z2yvYVI14WcyUR2eR3Tp20a9kfTbH6wmQ8PRSeoLV+GMhyOMY0upOgGI32KDLZRQgH4Q
fEcTkk6+pKJ4b7qFQx0Tpu5HXUdR0LfMVD6aaQx1x9uLP40LiLAYYaXZQwX8L+PL6zBEKEutW5Rf
fG0R6gsfI7X9SucyBn0SFy1Qxzz/HCuT9S8cDobBF/CRcTvb2n+XQgcOPRYlMEit4KhyresBJsFv
mtPnF2LXzXXn5nkgeuB4WQU5+c7rn78KtaIBQRkP1r8Q9WEr1NyiPWhiyC540G1R779mYAihisil
3+ZqqHeUKIwaaZjRo+g8FD6HGBE/oWZKICGT+kg/sbrJDQWp8mjaS7qdD1HfvfM4n/yMjXMza3WE
61pPw7RB8XOynOZAYDgeBHJBUOgvO2EbcF6ju+5bgBl3b5+nzYv11zoAv78CH1CcbLv1jUhFmjl9
Grpx3N9AzIAaeQypjoAz8MLFOfdZX5ta7/Wrz2ovhjNb5ZCGvefBLoimQahPrbjwWTeO7++CvLUw
DBco9dHt4KMyJLmVpFkSRmnjjDcqKNgoaOc6b66NOfPUL07dRe+M5lajq84cEA76cISzmyDWgIy/
sYQHNSBUPB8s4E3hWrl6n0//a4V6HkSeGvM4cFYcb2DPsAgs0oRw3jS75W2vFUZ+1Rmlo0NM1LXM
ADk1Hv/tA7JxOP8xSqhB/wLbJCPHRkXkRLBnm2kIqVgGFWBW9+kCBU6L2oGPNMfkBZ2bDOMh7iXd
9reNnxwZ+vmc/VX7A3IpShfHxpuhc0wlqszAkl18pTbRHNgAXy9Y2Xh0OFoADcOrQwcVkh30So6t
9EXKAAu6H0GczjGCBUYhPmVy8naKPSm7dua1Lqu62hv6El9w5yfXD9MwI694uJU7a0tv42VCjZAT
MAJNFYl2r1v1IJ/TrtMV0wfj0nYXulHn7HEvePOJ5YCrb+7gqu6kR0qtB3OOnk8xLm4I7UMRWP3S
XLjuZ0xRu/co4QNw4h6u3/bVda+Z6Gqg0dPQJh2SXSQh6Zp4l3FpsrnwATcRwfoBQUHQYucfBGK2
g45Zbktt6kdW1ariNomq+qBECzoHihN/7gZ6/GgOZQG08sbdaFjjhY944nJW87RGCOpA7nBSj1eq
K55HDJzoAYfUPSgLtIYmdIdIRysG8YFQL2R1p7fCIMJiWzk8xIt/539f72w85VEW4db0Ijev8qIa
dojBdRc29XRVR1b0za3IoZ9VZG5EAR19J4hdWyAsBvIOpZWHYTCsC37mnDmqsys4m0EK1ne8iVZF
7TRF0iHEialVtoc3CDW3AO59o+h9tzJnGK/mrkjN/Xt9DFVh6JOAwQKgpIB1bDih1AiGX1cCwxX2
C6SL36BYfCcciI8E2wmgaCo6dIC48cdGCjEXCbxpZjCznBdPFVVIF6O+UIE7PRgMQEDHtI5lOMTi
mz3MoBWIR0QOQ12n62O5qdgpaapdv3fDsLLWiGiJUpjalqZaYYxJ7SK/W5s6kRkjr1DwtZfOw6n7
gHR2FRVlRJOOq73++atDTqk+mg3pZqEyzAIlbpXnbdSyK0SRpgvbdvLErYgmYiqD5IVhoe0T1yDF
pCJYnIeSUbFfS96XjxZCzXuZwbqJdI5yE1NEvXDez60PJMSq0gYsgNHX4/U1CxscS3YxSxNJyxgo
e6tXSPYq2njhJp8zxY3ifSFfoS6yORZWkQzQkHEsxsXoPtWJKAMxINtkAjB892Vap/fAIFFRX8t6
m3OuLjKd697Nw3pcxMFriz+NYV+CHpx+L84D7Qhw/+uzufW3raHBHMRkKwfQmZ96sSzhopjJHXOv
7Qc1qYsPFaTnl3pjp5fr2OrGT0T2LBjZitLQ0IblaqjT7iDaQb96+3KdxiI0Namg8Wwygk5/8/hY
WNOc5lIhKVHcPr0v837xZwdS4NKs9VstyaLShxzbuDKTLvrxtulzC+QRI7NF2nal/Ts2PS1trSjT
RD5k21No93p+l3cwK/8LKxS16e5T7WVg7diKlfUgniIrDR19GPZGLXIwZNqluu7pkSenwRFCckoJ
BKWNYyvCUctK65IsVPsl6g9irFt9v2RNXl7JUu+6Cy5xPdavmossA3MMpECgBR6FbPLY3ICCLqyE
ZhZGizQPcS6Xh8pKizBr1lqV1w/ehWNy5gpQ9fNWNAoRx8m3SjoTGSVnhAjYIdroOo2elaMI94pE
pdsP4MrvBgf9nd3bH+/MtuKPAd1g1ebN3Hy8TlmDLzlkYczjs7eqbLmO0p6SriCZvzQ0f2ZTCf6h
vFzdP1nVZlO9Sp0dL5ZZ2HZdjNQPOAcjAH2AQkFqe21yhahHekks/MwKSeMoY/HAQRO2JTM0V2bk
tu/LsKIZGlBbih4RUzKuFkMMv97ezDP3jcYV15xCMe3cLYKq6x26AAmC6ODonWDQBiuAZvr3vzGy
8kRiai2sHJ9MVYM51RFdGQKAXglKVRXlXm+58IKe7BrlE54x+n7UbFag67GVieSN5mImQmbL5UNB
2T1U22Y8JLNmf317QScOkvO+Ms3Sr+UNIF87NlU1iPoCrpZhJizjMQKZFV2ny8yQK6LOjeqFvNyj
mwTmWMv8ezYiz+e//QtooZ58OvKnlY8XLUoiVSbcj38E6VzO0Gcud7Ol5syBK4tR6MX9UCwtCoDw
l7fl4ttpuRSooboNMnO+6pYqwoUarbtI7rxU1Urty1Iac/ID4TTq0ddj4dbKc+JUVCi+RnOeVdmV
A5u+8rsqMyVyAyVVIyXz03yo8mwHAa0aGUEyo32pht1Auzc7dF7WGI/DVHuKCOwkGdd/H9EM40U6
Sdn90Tq1Hr/CyGsbH5vSacrfEn3lPtAReNN2mQJlauZnWofCXV9n6Y2KJGJGcywb5m/oPHc0yKs+
bjJnr6OC3Aezlg+j59Nhc5sParGyJWTQhbvPlHd089ZmllL97bXMPj3lJIRG5gvGorQqYGdKB3Z9
JesrfjwU0jeIZZUoLiJBOH7RZsVmXFJ0WRSFqyplHmRz5zVPk4kyyKdGWIpxVXheRIGQtQjrBbr3
3lhCQ46TY101EoJ+Y9cN2YReYaEWnulcNUmrjIeuBGrlt8T8U7LT5tRlmLb0pIfA41xHaiiSyJg/
i37Rqt9FXdl6euhgCvwqW9LZISwaUSsfwcuK6GOXegtg515rEeayhpafaoMs+ab1scpQq7HAf/2l
tmswrV4MdcRualXZBb1jFdlDu/LQlKFiKL33FRlRp/1e9w0EuwFFpqr/0gpEBFP4PLOiSUhlI0+7
Sgy9mz7b8ODnZBHxgtSIX2SqYmZ+oTf98tWenCJ+Si13kMoeBoFxKK4R9+iTByfp62HwGZtxzYdx
dND98LsiHucM2TXiKIFAij2Jrw28pyp5V4X6/PMyG8hWwh9qLcqD2xpx8cvkxdZjdFSQwmnDZWwy
3aXjr1r9F9RXVOsffVnMOKco3cJmHyTx4MDOn7pDo7XB3EvRdGHsiTHGPBfZe8yiGeXqsq9tdznM
MVoWL66Vqxn6kTBEz7wtRe+M3/GVg676XW/my73sXWCQB6X15tbwdaRUrBgZx87oGz91Fz36p20q
HV7iLLLbVfh1njX1m2vOS8vMujktzRDESLnPyHh7i3Yz6rW5PJmIacRfDC/qqkemW9GVsbxIGQPG
IhbHd9UuqsJBpLP6oYTSiYF/ivHLc6GAHkFRvrcx3ozSuZvnzDafO/TAF9TgBB4oAHbXJihiREKL
lSs5F3Re/Uqa8/xSmSUXdV+qMzQNCPKoCxCRKlOqRr01Gr2svWBtgXtqmKCg1w47NXEpA/qLntML
uEXlI0E0URvKfvltIcqRoC6YtKCAfKhfVWHugQhVLhNzmrLMKAqqSzW+gLBUkGdmqjyq7nQ9VkCp
wvMDLNmfhRvnPyzZTGiXOrG6qJ/tpIY8gamdVWrBR6iVgU0ETWur/1Vmc4bgPRKfXtMHKx6ibW8c
rZBm9zEXqlU0101XJHV/aCZGgxGcISlw7LA27Mi6q4zMLnu4i9BzT647vHUGRlrzOtSS4LCxAt1E
5iQPUChza/16MUrc11NUWHPff66gds69XVt5zqg9NZEg9yG6cy0jW3uSivNh6pZpunUBDbX6ro4X
c/RHb0Z4sW1naIFCTxmz5r7M5CyvJHweKRqfZSfyDP00ffR+u6VOz2PfZbP9p0Nh3rnV1LxVvzup
3orH0mEiH9QfYCWAhwySit+6gU/29YFoIRindBhuVRvmwseZBLl/VjvRFAekpWz9tnXho0JuwlJ/
Ol0JwVHaz/V1g3rxYbQiDZKIUcaab8dj/MGO9OSTx+TBXi+8/BN9tZp+T+l4rfXoplaZ7yg3NZPu
0/QWySe7HkaGd2tDmso33aD2/Ys1pca3zs7QpbB6RfEO/CxaDlqS93MADqEwDsCt1eK2navIQi6K
MB2NIk+X34xedxXVV8pS1neKlXvFZx3FD3mn8QJH99JMp/kOf1d/W0xtTp7jypPRL2dJ3fIhyxXX
eeikunjfwAJJsW+FkjphotXDfCBWnSFLnipAozuplNE/wmu15h7YKsrCU4zsyU+OrODMRRpwl4fG
1qvqtxdBNs9gYcM+7MQyQAmNdD3VaV8Rjb6KjtejOj1YRkl7Sqnmzv5SzYtcbhIlMxntR/O2yJ+j
2IUx/socW7t19qrVxJN2NZEoRFOwjG7W/BnceVT/GXJTVqOfdJrZKwEanqb+U2+mCUENuJMnewmZ
0BjaIoAJKY4n3/OSFOW9USQrKrVJDDm1gT1XsvrHQbcXsSHhypZp2STWO++HNNHPfYZWukyJGAQH
PfFBhi22HuRiNiyQKVpfdhWO1J2aA7pPBTPo9D3kh1SxRgP1kwTKIPR98edAD9r+pQQXioqVPaU9
rlFDOjIHBwLGUhMKjaRJpMCK1Dw13ecppnH6HI1K+TuGF9qlWlkMOdXgWnvWFCpmgcFZNAJEhZvy
1yqS9BmAFy+2h0jI9GBX43QVc7+iuzwxEqRr+kR+czUavzywQ/7SAur5XMwiQ/jF6sqrWkzGQz2O
9gODp3H391l4iV2tmQJda+2bakSg7AuRgktJOrG88iAXyC0OEJpE3Q5ubXS6UTdoEBVoVWAtwH3L
Z6E5fKx5Ua6bZlY1mOmjRPWTGsaDACAedASWLIpsn9lWdEd2M5fwXxfLj1Th/b6uO12auzppRyDY
XVfuGqnle9udNXNvqlV8IPmANaSe81oF1Bahg1aXlVCDAdA4QqrEK4eR5+3FAItZBDLijQkQIeSj
oPwEM9AAqrUL5gZ9mes2HZzZNwcX7BhscR5iXcgCDWE6K+10E0N7MfsIgzlXedl0E5Q1o6uhqcEz
5GurKdRV9RzMh9ZHJtzkwlZCY9InDZBdnHzG3elfW0NUg6/PXvtkZk78ZMVT9Cehs/OgNdCfsCOK
ou6TVNBHUp1G5T6IzBt9z20JViGOqe27Oiqn/EGIpWoPutlm9fUkmNHZ90anT085k+YyRHpWSf3M
akfaQIKjabdeae6i2VUFml1Z/Wn9Dis3ei6GoIsiXQ+IUYQTmgiB9eAS55JHJHPKwberXv/hjVZ5
GxtimZDdY6N8pnI645Aqi2SqfEmz74JPkwbpWCh7g8lvlB8hMthTPkTDtyjLXA9Idsp9Zhb8X8qw
xOBx7laIyWVa/NwguRZdmagH6b5DpAIEI3M9EXhaUX/KC9tN9o6ewWnjtb3d7Q3RqrT0PURdfbG0
Yg6SAWSvr1hagpoydAnWbunL+vPotKX1pczjTAtGW8mQV5scqNfzRE7TB8uJa0atY8OLgyoeHS0U
fM/6o1xU/UrEWWldC6OYIv4jxSS6RNJt8Q0mgwYfzSCcWbukZrGvykH5pAOtEj81kaNq5eIzfWlP
fRwmseSvNXLHQ4LbG4j4bCdFSDyqoIL3CojsD8S4roJUkFfl/+SLMY3/oCPVfiuLmvckS9LUCKvW
85p9t8Qqa9HaKiBaMmHkHoF73ERTYz3r1ty6N1XEHECQGEP8eXHiSvVrkPe3EOITXA7jSJA3LLWn
h7Yw4wntc9ODdjGZ0vtZ6vr31vSSO1R9S9PvVCPucIZelgZVNOAYx0Uznxpdnb8rIo88H6HoVPus
9x2UBRYQh/Jb3kjEjsO87frqI9dyXiBbnHj57ChVlfuEuPZx6RWoXVShp7dCs3ovEDB/E/DnIo9D
BAdd44pPZQ37pU9GJMSJHz4PjJtkqHelXeTH9KiTq3RUpL3Pgerk/sAYk7OPuohy8KJEZYKY9qR9
M0dlBUQxzZntKUK2O88YQINGUxIdFn1Q4SGy4rhE8Y2a5NckM0a/dp0c8ae4x3fR2XAQIh0ZkSyv
GuZd76m96UVI/2jQrqXTaUyIKeQs3C87VdAlttQpu0LVualviVXI2nI+Swa9n8ffg3CU1YbtZDIO
zwBL8pW2fvmPrqGzndRi/A39C+J2cV7cVRbYvL1Bln6/ZH3+WEUKiiUqB+pbb1Rqe1Bzo3psckXF
Z5baYuydyS4ICtTIU0KLgMI42BpKE9dGUbaP9NmteAnI98nelq4yPjfM2M1on8V1iIyLzVug8GoF
wHjhx4oK000JBisS1KEw7Hu68pBTLAwzeXsw+mqzV5zGmZ6yynPz687MCYe7QXV2S7GK26PvURnd
roavLkV/S0leMlQtFR/Qmlo+Zv08tuFQysg44IoRbCgNhN8yY7EZu+k92zeXDK4AgBTeH7XRpz9q
p3h/WtMisx2ySM6ofPcWTUu35T0DYFegoquV+g5NUBc1eWsljJy0Uv4Yx5FJlzgxytxvvcX4RbOE
HKjztJwQWWmeUCcRP8tqVowbg+n0g6babhpQzm4kXBxUgfdMruR1kFkR2JMkkdrzIKKB64I4+ne7
qseP9mJGPzyEGB96Q+8fPMUb80NNxAN8srOYKnYQs1d3aZbJ/WiWbbrztMlFJq5P5w8ooE3qvjDH
6acDJWnuW8rc/coMeBJgeqkMGxVy3TkUajOoFG7i5UermgOj8rVbTVdD3ho/x9Hskd6cZ/Gjxnks
O6d3sw96pqt/9L4cPw4KdfC9IVv7xxAX2WNiwZLBSGPR3vR2TIhk0UwZ/BmMz3BVAMKdQzmm5Z9J
qsrPqp0yHf82z19S0UHL0oqlSD5lqTRpm6I1/49WtM0cjLOX57sZufsC5GbR3yrlVDckCLP8E9tm
9H026vih5wm/t4uke0k6yy39gV375ciuuZ1KqRHrV3xzHw6WSQuKXCEOLFAyZ2zXRF+SFG9GU5F8
s//oNaTh6IfmHVnVnKxpgmul95peTtW+VlOLirwGo9F+aOcBTTi0LJ0DnUvtxe5yy4afpFU+mY3F
ddcZu3QoVJHDhxNj7Y1vOpNDVgqSwKXbpMzebjQmRjjyaRI3Cz1fcz/qJPY7XXa0PTuz6w5Oxl77
Xld2diB6HVXPvnU4ZNFgmp8i6SbPIC+Kx1HvqQOR+PWtb9Te/3F2JstxI0m7faIwQwCBaQtkJmdx
EEWK2sBISsIMBOYIPP092asudVmV/XfdrQITg4f7N/ngsPyjp4a0QWSe6ib3f63shWIreznl16YQ
njrGEU3MaTRtNKf1cmZUnEzmV3IIm/lkTBw/c6b35WH1y+6GjY7rfDX2TfCjXz1xZyqx+ycZFcVr
TsO6XIf5GLOEMLMG72ONxwCMxc9SWwzDMZImrC8HVkRVaa60+hkNnkEE1GXNjdrH/UVti57T0Z+C
jsgjK9jlw5O5aKEit9O6Fvv3LDfW3FIt/PYUu7V7bFkyv6UDkgnaWZ0z3GX8eO6Oje13hm7v2Wcj
6dd6xOiblPPgu0ku6AEObm2d3w07c26w+51LOOhVcBrXUrMTFpjpIZztSngv2Q7cgH0L0h1b1j25
bh7Lj/TOzs81EsFwzGnb/VQ0yrny142fGWOCIAuy3cIw4XtWnzB82TdHq+lVIaf/AU3AVsNmqUw6
F038Gm1r/xMksHkYF91+VP7uXfX8zDGFJWf8NbBEpGWg+UcHt8XZlddNTcR1F8sbJbJ5O2aOt7qJ
ZB8jd5aaAQ7i+tNTQ7gHw76LKoLqGQ4PK1PqlhDkW8kbbYX/Y7WTfxcG1fjelLV69UIotGRSzfxR
TyRPJaYB/0yntg9ayl7VsDBymaJ3GGaa5KWI89vdH8yYWG7iHcs8nBJrlVlu9ZLTpDhykQfLfqYe
W9cggsQyd7yx2rJ8i8pA8Xe7GksIwo3+QukqqxO7jqytDbCVMvzvZT9cZK3Y7tjVymIQ1viaORkK
N8zTqeij5UjXZLtUTXv1HZl+9uAuwbYmLfPRnrb5uWsb1NpfdgGZhMmqg7BPc1Yp2etotOO7u1r1
HOyxonaLne2Q3Ry9+rkn7VVc5/Wznqv+c0ZifUd8RG9PZVDGJulJwfjuGIBUtjOOJeb/cpBPzdpx
BGQF0ZmU2CB8NOy+e108zSiHili9FCsLhdOtt7h+grE2zfXsVN5NMzEk0/t6/XJgm534XrKTkog4
7gYDaaQIc5roWm7bvZunRKtmWBM+8eBDiK3Jj8WwEX5UMRGnTV7X5+1L9JgS4K+6aIasuh13ghIu
MhHLq2iqw195q7pr9Ot0MSzklFdyjswzyHI4HJAhZ1tqIhGxSNXXCOgbADHiMvHN35WQTZ9bM8fB
aZ579+QHKx19N1d7mbrjOL05wxY/BIj70Np3RJIktd+yqzkm//EGKrP3E4i38mve1rNO9dy5DaGs
K71XRHCUl8xe3n5dYhFuabtpb2cnlzS3KsptzFE4l08RSbxh0uq5DE9etMgTz1jvdG5YnVt3Em+I
i7C7Y3p3p4Pf+NNtgztuu6xhiZ5DsY3FNcmRHI4FbXWRUIvEZVw4Zr1wch2Gh9GPcKn7OUVGAZZd
Z7LZ76e5GeLjbor6xnaWXXpy9K2XxMJO9+UWcKp1YQ6N2Sxjd1mGEEXHHeXhdz/T+/sQG2c48Azr
28XMrjzE28TL3dRZ+8oaWf0Rt43K04AO5ROSwd5V4TYXB2bm7stsrGgeHKIY5vwp1oDAB9N7M5t5
sqUc36RnW9qOclELS+fcPDhEXTSwgHYXzpR09cxXIKKZp+DQqjMZTl7tXZwFAFicyzH+DPxy7I7D
OO3b25Yt8msEcXhpV4fNrO2+Lt/7dos/26Vv2Jsmu+6F8HT1uvSiGtPNE+2bU3LqJg4T97ddVDHB
S0Hcn+QY8JbGwbI1RzEtcXQ0S6bLyxGse0rcTsn9Nm9iepadsfhroCbgRWlckgE8AOzmUOo6Yq2x
t/TmGEVVXwNzeO3X2hCcQHz63onEjIV5m1VFG+qGrMg+tg1/zKFfBy5tooGt685uzR3N88Asaxs7
pC2IXnnEnd+2YGp6eGedXxDln81+hhSsMwyPUcWG8qNLXA/NxjbYLd1LvwOZCpfZSYU17H8GnRt1
2sNp/3Zt6BD9y3Mo3Us/3vSPIVtIOs3CZfBSMGbGGht6C0iPCHp9PSlXNMR0eh7oEOF6oMSjLliR
u+/+w1Jt9e3qsCL4YOaNUSjfke2lhRkJki/GWW8n16XHQAGTIwNudTvWEDSme6rY/Ozwf1/7L2xg
p2+z1e60px3UV6VBVwaPbYNqIDGWTWuHom7DL8TSeWEy62D5iSHeLAlgiKMPAY9ZH9pRFABWOs4f
VkswTgJQUjsXK6rd7eAbEjrBoeNo5NVx1V2TZdMTpErLbG/7Tp7Ld/NeGrVQpslw45+XdNOJyOT6
7O4qvtetmc0Fcv3qYepy6R58MiIe55gARzK9Z1Lfu2BzoatksdAJOJMrxWmJgYxe2qLK0XhU+SrT
vu/K/a5WNaOazzHYJtG8+Oaod0F4p2j2rbkpx0henjfvromG/38ueKtmlDVNVIBVqD6nGJd8UCVa
mTwxyL0YRAM/v1hyL9oPhBNrqMysmvMkIng8S4MlM++qa2bnomBKvQJT9e77cAt+F16sFupWzpbf
iRcoTPym2Z1Tvef1fhgzd33efNGKRMrSTmRjqCaEhCnDNtWtRvBtycYyEaILb9+AedHD1l82MtT8
FJ52G+j2t+gOkmj8liGRcyD8gULIs912UD85QwSU27CL1GYT+lFZcjY1UjUfoih3QEkV188ZDL0+
tqGIWQXMfPAQm4rOCXfRWCSOM+3gzLaprzLPxdfLFvCOg4xkBvYE07mO6QLH1/Ik954BwCh/TP1K
q68xy/H2RGK6fILykUAYg1xohJalTuY6gpOy4awf2EcdVgcyueurti7oMdZcrMOBXevrh5tZp6Hf
2/RtVbeNvHLnTDyPu/Ie0f7u7JWfsxiE1enG8djC9t3tvQ8AVuT+/O0/JEMSr7H+5S7sfxddNr+I
rB+aYzwO1S/fqzlO9Wr2j82K8d6zXfFr6InwYDjwsnttu4ASlPXuy9ooMntX0KfL0O3dz2yh5PFT
ecfgRfflwNLk8UfYCYD5fV9J3FqiosGSTJQLeW2Vf+ScU/cwaNMTo+quUy/37XdE0uJHBzPBQRYX
ZkqaRYrqjsRS+KR8Htav2kaFRe+/s/pAu+H4a3TIbKFbD34JghydlGE0+uK6WwXSO5rpmzAtnXUx
L85dU50rjSmK7JGN09Cc2yzXG8gR3LcImUORZOUkgzvj7yqAmmmbRyMt/S6X7O5dIwKiDVfOuyhc
KVZjGDhPQ9RVw82Uha6BYGpX/5CHDTAlMdqRe7kMiqgsn4QV/zDLzv7mDp2LFa1mnWrg1Be5FYCl
9cK0lfgK2CMnmsS/5BCU4NptBhHu7m3/WJ+TBk5x59pbyp7XMX7Q3idBJPrfmWiVSjtTDIzCq9c/
VSaethS+vJxOsWLXJPa6Uj6OtCBOGqDyeZho/0fKQVRAPmEfWXDGG2ekyc4NCfBZq9ekptZhT1rL
0F4pHIG/2KhaqaSVC+vKeUns93WpxHMuq7GECh7H967OQGtXlsnVyWJW/RAQT/o5cvLcgzTLBzJ7
e/dhQAufAdm1Nes3zgyxqTo5vmYgf85F5dnloXXk1N5kwbzvycDnFZwwI8L/VeIcenzOGz6200Qv
70VlXKLmmUSZIrEtProabBYT5chAK8a6hibSdfHg4oZdjuO8jsc8m6D4DVI+7q9l83zKStrgsZZ1
PXCrc3qFHjXoh1NDTB+7iVKc2srwxka9E/6ePcc+Kbus042OAo4ci+dGpuHqm3dw8FClEyLki4Do
2+KqVMjjz8ccmZha9x7tX5+D2xFD42YpsO7+vTKrfLN1E8lkdWtxg+m9/xWEG8AzQc8ErlZQwK9L
E65h0jgtHL6fh8NVOwn+y+24DrS0Kmz8dKgj/ze8hw/bgYrgTBa3eK46NTFmERzvfIKdAIt3FDWW
/0Ifurd2bJ1vjVCDexTsLCzTrWyiM46cQcaz+r2qDmTJ9U/15tkPg5LrjR/ElhaGjaY7hrhDglQN
68RSTfLTrwF8nC3peYW+0i11zSH3MsG69mgX3oWVs/fm+F35gkq1+LGAzb4R5ymLC3jq9mWoSv/X
uPeFSWh6HDB/uLkP3Q/qzsTRsI1Hf43lJ8JxvSduVhECwDYKVV85dbO9dqzv8q/dosvGw4wahBcZ
Y+dvvkczgB4O8MQlG21p8VDeDMegFoU+TmOpbibSJqCbTKd+ZV4LEiD7KDsU4xZsp7DcUROWi+8I
JoZeTPld7lctvxlmQKSG99We+mXxmrTl2V13snfgkjFk/qr1Nj/qbqepFdmU+akFrvaOfuebKtVO
4zk3e9aMWUIwkf8mXAMj1OWRO58qBtinsBZSp7EvhL0qx8J9Rg5LMoAjC3qDsCfDpZ8l6Ex+7gOS
PMv0fdN5uqG4b91XMUKPcUqz8SPZpQ4fnSlY89Mm5vZHqOmO0rIDrE4akfucZ26jn+fB+D/xXIDP
dPXSh8k4d5gvviuSDOWdZ62739ajKkXi1Rlo05r74T1aXV0fIs5h1onP0UBREv6CvW4lHeKUs8Cl
uciaIaxuXMoHyHMxzPLIrsryuapztg+7/ibKY48uSQHnucDKeg721LUL6mFZ7/ULvq6gTVryLHL+
+bgfgs7d54QjEo5j4aT5NRGiqw4wPvI62NqsJsMyDq6DOhIGQH8zXwtu5Yved0zGporLPhU1tS9d
C7cgcrjrB30CEsofpuKcz9FsgXwRTrG84vfg8+uWDAGKbbWZDoWKWMmdC40UQ2WRezVVfH/v6AQo
kCrsILpcj2Jb02bxcXbuqBNZAjEQboI4ktzEiSG2DIaZ3UCt9C7Yqey5nAZhdlSGISJRtY1PrKsV
1a1vtyxIIuOYMslXkonSpgNQvYxs4P/S/lC8dpSUgpsQLle9pCU6RGig1NNeN8utVU5f3tKdBbeb
dsLuwl+7tUx9v0VUQ+cAWiPlKsdDu7oCAGbPeXkK3+/fVrvwQwavzB9bhq5Xw0yAxUf0BBzskc6+
1VGuLW7KPQxTgH9oAKje8UZr2pRTC6Zep42244J91hu/yGXrP0Uj/PLGuIF/ift6+QzWxj86brEM
X4Du4bxmTJGWojQEv+O1LX9auNVfDejri9IB0olMk+iTenVO9zYPtOaHctXqfkbugUIMDpYcpdUa
KIdV1al1iSEndHMb31mCTRFcCtByTpI5HNOqLicexRby6s+R7lTSFZN6iZEevReNNC/OEEZL0rqd
ee8IiZaHqljFI/3EjkJl4I8Po/abUsv4UpveiRNqtazwQKE7QTmmWMLc2FyXRB4FLNfeYTfnpCQA
BqiBBHlgLh2OUSIXo959OatvnhMuj0owoCZTtE6frpN39CMMQfqQQWtetfxAWrps8W5KWtIgbcp1
6tGskFtN2KdHMO2qEVnw6bf6grOw+AjV5s/ES9vdI+dpKIODEn5YHjJuoEyR5YZ8qxnvQVq6Xols
mcww+HONYCs512RMKzxgNn2zVuq2i4A7YeRq/ULAVPOzNuvYo8Lfm/uuofM8svFZQ2tB77aHuFqV
OZkKWnswQTukNqwVvyzDJXrcMw4YuPHI/NC1U78zEODjLluxP7vSOrhWxLA9q9xWT65dJaCR3GDh
OD56naLXgJluorm/X+ds+NIq1/s2dkz6j8BOnkoHlFc/LM66t7y37dcpqGmxUYBXaMLKzHspfNvj
wLel90VAcxeXfZcP78XanxWIzCB1shHjNl8sTleLZF1izgthlwo6CTLxOQgQtVQFMZfJNnTzrxXD
xY+AETSn3/D4Pj2aBLoJOK742AdbOafDtOff5CwRE2kYnfNWjQK6wu837nPZEj+dLIsrH423mceW
5WQa6FJV7yjqGELsvP40KIvbpJjOb/E0qbK/3HXdfe8hhHmh48aUqQAYcBK4gyJOAJ2AovagLu6K
WXdhOip35Bze+EenoVBLwXqPAnC8cYRtLlWbIRyacjM/5lOGxKI6C+0TpbbCokdbxHdm8+be84G6
ufOVuNfjnD9gpyE8N5OdunLlDAY8niVKfHC+T0Bk3S/RIQRUewFU1G9Ovrn+MXQacNl1LOUXNJNd
kOIrAbhiXgtgpSsZ2pQ6i3iD1qt7tAsrYg5i8HjgxQyVfOATwOWRo9j7LgpPm4NXWOdyE9Dv1PDc
vEfaz559uhjuUyCWD+ntsPwY4kvWzEjfMqiLrXiRWeln10SybvfdQGLMiU+BwoY0j7Oy99mFDAO7
DjmduzeCN7U64Kiw/XgrFLUlCed8rg9zo4Y9EYHN7vFbrE+rG80fq5rVeCnJDLnpGqh4Orc+g5ZU
/js43kb5C8f8svdw2IPFlv2Fsw0oe4wS+oafOiFtCN2iSC2Wq18l7w9XIMP9NDlt8FurogmOYly7
93N5YEqD8yDLm07iKsxMS6whfOnbEG0Sv0Ph5R0nlIiAZ8AovjQj5gLkMUH2ZQ8bNvrtAHFoEYq9
Xw9x1uealkiV17vfgWDrDJ06AAbqj9MgbP2ljnsOz3ZoN5fXZ/Suax/Oicwbp2+YoYL6yZlN9bn1
e/ijQA+OILPwnNdpHxiK/IbUHWUK1Da56+AxzBcnoy0PVu+Vt7C6RYr/abKpGVKv03R7YUl/Hu6R
SyJk1ziXlavRM5kdkpOCXQ3FsYpo2ZNVMIkmFXQdYqN4c68Q5RTRkaQ7djMFnfDeO8RwVCuPY7jq
VueymAY+CYD/+GFytfegQaC7Q7Z529vgcmry8qntw+1YN5RUdRXcrBPar6SL+/Jls9BlYFKbf4cH
e+MNR1xZHBeEfSPZUFoxzYc1LEYwSueaBzei1aiNeK5jkyNkOwsQe5+NQxfrsJYU3Kx7GzGRft+8
qf/SOaXxLqtGO6dOmFldUFyHOg3nfi4UqgkgQdYBgSc063XdwX/KM5OIpi5KQhyl66WJ/Ra+oS2D
iQrkAvayKAWjA1n50NurV/M98RCyER3T7AcQH2t0V28lG80mD3j8DlMZ6EFn6iBkt8yIPhdYArSC
c6OYj6sOG+/EpiAg7Wrxxu995W6/to4ziEQuGOdDNdvhaxhL0dwi9C1vKqpFm4bbeaqCY+aPQC5T
5klI7/WdHFJxg2sRGjvct+pdFWr7BcfHVcd6quMDuFUT3Y+qBRBmw+HOPED+LaxrF/njKz447d8U
fl9+Q3QwzzRcq16QzJQCzYjBylKno0aBdZkDqU232GmnuxWh+ZJGwF37JRsSdVncw7Ua9xmFxf5B
47WihzehyqaXOa+xghxHIrjCKwGV/07K9/bd5J5ZLuDko/4QMxWjsVgE6ZDM14DbebiLt5hINGK7
oiD+Uix1XKAGKyKa677/OkHjI6xySudDII/oDntZ+9kRcUiMNIrRtD2oCY0QTPf5A1CLJazQ7aJ1
SCPOlIAOO0RpBtMXP8/9ED3ui7c5kJU7PxOH8nCB0na729dpB37bqQwHiJHlKUc0vcAPyXoA04zq
l5J4BO+w9P1I6g8qQJrMurVgxZNPyRllzdAfIQyRSMbmeUaXIooaikHw2sDfEuNY6z3MLgew5ZKQ
IhrctHdcKEMouC44ETumyWYiSi06gdzXnE2eCzWnkJGTGTfujMvduLqQVp7Iv9I8buuxIEH1mjAZ
CcLidEIwHE+8vptxSFUYqtZmSW0p7/CIAD5XpIIzTCM4CdF27ZV892u3xj/cEaNJ2upam0Prrepn
sXfUQFGyjSYRXgtGG1dogJOFYv00NkPzDWGip49M9eZlzYu2uBI03nAbpfYew9wlYctIzRs5B90s
YQ2lvNtobt6Hao2+EhccIz5iW1F2bOIdS+fuufOXMSrdH0Xvhv6hqoxztft5r+/HuB8fN9v5DtqN
CAV7f27t28yrx1Q5C6owOnKB87oLpteuaJhzK2JBKfKIOLMDyLh6pBzAIeExQ5LrdY0QiN/E8kCZ
2tfUq2o0jroi0Wgb/nMOqDlek97p5ztKIzwxOqLsO06M5tKSrGoOCB6gB5H5DG8Wf9x0GBC8Ddfs
TXF+56aLvAtHgPGlwASSo8QJ2CBJcRHRUW4e4yfB4/PPNnenjYa6zl/I2F0fbTGunDA6yN+H2drf
eYjM7lSPcf0Rc0iPx4APCyZiqKKBCJoqRBdqaTlT3njIblUIvhtcDDR+jN71Jxh9997rsNwSSTT8
CywuGM02zfau77f4newX1Dwwxv4AC7BXSJY9Ef1sqnb/KJmt+FWyQdO2tOGq0qqs/PlM5/lr6pRh
86Mk25XFPXLHbq9A6mA9y7OnY1pjxKJdv7eITxyHh59D211Pm3XnxAndzec7UKJAZVTl4zHSMbJr
zhZWKkW52vMUQnb4wuYxxx5CJ3Bu/bxj2UApt6a/oH+sX4eeqkwTh/RocTWlH8Fj+4nctHrA1zqj
MyzdVhxRhGcPM/WpSGnzJWNa2S9fXbTi3zTczbMfwCMoTsfbtm+8p6rxVPc4VNtC1E5crvbSjVbz
dSqmiRjUffSIAdLNnF3Y3queFu1NIE+bxbRinR20kd6F0NTdjeroyJQkgmOpesZFMw3BeHBnvppj
PpeG+hhvY3fVKeMu2HE3FcVgqz71wfdm/ucCO8+nLnctUrLWehINKmmrj6hHOHFBRMaa3a3MOAi6
2FT/ZNDN/VKMBjxqeQ5z6XKw9kwVyMksChjkDbPTfGyjyZ4zOv2fhEKdYVZrNkUhoAc8YsXx3vCD
oPRosQe9DaXhIB9nGV8MzVbDsuIQai8N+s4nZhXNYuPKnZDP+5iDNrkPMp0anIhJ7bpNg8IEkOSQ
Zdhk6CPD8AFsmm7TxxVwU43I7w4lKyYjyIOF4wlxjffi2qH8MBHK3rRpQrpc3H/jkA5OlD10lUJn
ROdPkwvtWtSn3muDr6J1EfIshIY8TELOezpE2bIl2N9QM+nQ6Z/rsLQ/oiWQXwMILecos90RhyKO
ISfYDZWXaT22tKaN8LpHGc3RE9sb+zdHTD6Cpb7P3ZR6CHzIdrjuFkua6PA1j947efIIPpHjtlcj
xqv1KMl9n1P+Huc5w/N8ve9bj0YEAPXnVJf5mwuahqJ2MG0JE8srlrheKyxKwfWsu0TghjgACfxr
1tlCHVAk7dDwYaQvUNjzLz20dT3nHuwbzTGS/GTxyEk75uMcfpkrXxhKdSN9sL+q+j7qunyOszp+
gDYEcdmybBdngMv0SRQIrC2mVLT7lsr2TtPAqOGiskzmHrNDgrEq+wgKoIrTFA+VOli0EDE6r9le
qz1oybpwzidM5QxNeVRrASzboOjwjrKNwvvz3OlTVJb9auqnfEyzZQXbI7/JvZ3WXX3La6pYQsBl
yQYixpJTNGraGcKbx98bhr/bcmhn97CODnx5GeEq4E7zQqb+PORNsu5WfMeAyDM2lkj0qNzls2dC
oloGdJcu0BgtWrLVvYvxpu7ix7nOdj9hWC9oGjIp+SAcV3zbSm//lpXrIhGEn3FmwuCWd1VN3pDu
GzhMurOBIjvnCloINzCjh9bqXCCfZaxOrBfKO+xi45cozhEch7Kls89VOLMsKtabodJDz7uTherd
Tb1lJ4SiKr9s5BQ/iq4gRSOOYexvvHWDzYAOnw4ZZX/CYsFZf+VWKhbJNLNLee5GwSw6Q7sfGVa7
Chti1fePrpXIAtCMTZhoMge+C4/cchxMYfVhdIxUabRjgU6Nsyzvq7eJ7bgto6xOcRHXfFNFHNBp
IUDdkc/leXWQQILlT5MDzByXXcg1bXsM8DRmtkZyEQ9ueU3+WNzebWsZPfhl3QwHb90bbFo9Grt7
LD+Q2gs+BW7G4LU/Zd3J6WSLPTMHa4CsTnlBY3yQ3MXxsFPE6S0qWCpubKOFBBVys6dyCOklBlZf
CISeK02I5Vv91XSGheolvo+nfrYkvJzXANyxEGH+jmZWQUL2U3A3+PDOqbdbjbQ40hVZjCqTKG+p
XImASPkiM4nkxYCkosTbkGUfGvxDP/tM2299I6t7hSrdOQsGwY5BY0MG0V7/jrKV4Q9cF6wQ9JCO
q/IhbOawcX7Q8W1zyojS0YKuY3QvtTfIi0xF+49cbM4dFtPVucFM5v3cfOmdwZkGeSa7hPIrgOFi
hx91unvMBZ5Ew+8tBTQ7Cw5SREB8UaGpnMeCpQd12iuHB7Y6jv+8TCO08rAE0Lu1M8VXVuTzdrHx
vL/unODmUoFmXFWgJ4+zt4IhkXG23CKI4JTsUZ98oTvguGicqV+TfQLEuIjKYQTAcnETfAWTbGhB
+tVFL9XV0WPQ9ohhOW7y+6FBSZys3OVXFOrr/XnQQ4rjNPjBhOinB3yS2WetQZDT1TNMGMpEDTIR
Vqq8xYXlY851YUP0WQ1wRVsRrHskDU99NoBtJMO6unguVDcz+Trx8EbOUNAAsnXNZy6HERVEVgMp
4eZuNJr0Tj/LHgUARRb9hfLJPE7KiaXkB75i+yO2wb7Sx3toQTagWh8VDm0jOmnVPKkSL0MKCxV8
+NEYPnIGTd6pz3J4bl7d8ejM+UiLP2pPp+fqbE9uBbhzrMwMjO1HO8LIImrvzxpUeyjMYO7oXLop
uMxhtO2xUDIaiJYbxN20cmpe1n3vXUVgIm4SETDPCN8bLe8nzIA/x8zZ7wPconOyIaxYLucd/O0B
71lGtqkIe+5Nofz+yBavObzd56DRL8wF4kXEAKPQQNpBnx9UdLnzpuVb0+3KoQdkPPqM82oVCeMX
GsVMYpq60AOq8deQraExlEvc+RQJD2gMnW0OCI8AqLTfUJeu7NuIsS6dPI2XJ+kXyy7af/Y7n3Mf
/jvcgOUBRH8S1+AQcgYK+Ye5u5HWjweEPxDCyv0hlj5LlnpYLsJ6Mw9CNIS9iizn0c3LoakXefHP
l//T8H2+PLtaseNHxNjCgv3Va42HdZyRrbQJ1ivGoQYp83LpoBL0cHfqeziKONl9ld+MpkEW/M8X
l+cf9+ePh2d3YB294Jyf8tersycs8KHuuqTOOHKPo8z4kFrWAh5rpooSWRMoWo4zG/68ZKLCI3qs
O9QmNDEA3kMwf/+Xv+hP7/l/7sd//UV/OPoRPGfD2PI48l5Rh6EwD1Ueuymt0stAK0zhgQsfcaMd
m3nzyfeK7EXXgQC4W4403AI5oCeJ/+VO/RkB8J8/iyWG59Rb6f1PsthgqNCLYiTu2hy4Fe9cjrCj
AY2spz7oD/98F/7Mhjhf7ZzwEZ7TTdHE/BGTojfVseYdJQhy4OhDlaGHPA67FG2h8c0Hi37dfwnR
+bvXkMg9Gfjnd1D6f0RfIJCc+nqCh8cO6D4EyExocyVa3NkxV6jn4gvd4d3uveD/tv7hvOIwQGkc
nN9Ari//eAOjHgci+hfoPoLwsFwB/5b6W6s4C65AgqC2//nW/u8P/ev1/ni/bCAwpmiN8bBzNiba
zd5ZrnuDHsNDKz7MhyEahqfYb/LTP1/5f99srkz4jE+occg+qvNf9l+RT5P1e1kq3mw2JDnXOdpW
Dl7d/x+zWv5zP1kSyGuDIwMQ569X4dKlFw980d4m52v/LH2LWnkNKb99DdFb/8t787/fBenblA/Y
YwhBnuZfLxepOItbwZs6zpxmM9BwCuL4irlGXv7z7fvfb0KRsxGyjRy6h3zf8+39r9uHlWscTcnZ
kA3ucEUHgxcL+3CZIvDElTwC5/7L2vW/vaJHEBMOeKwJf6YXSibsoV345nUhts/MAnTFc3VGEsei
fiCtMfqXnJG/e0NYnRBhhIiIf/ozXXxjI4SCuaUajwvzSrzrSR90OK3d/8eryAoiMuGlUjy1P+5l
iZicjoJ7uQ/hgNZ5jtEcmeFfrvJ394+4col4ii0oaOL/+sS2EJ1uXXCVGYVAgLUw3i+rwh2PBowV
Bh8s7J9fkb97GWMnRj1AW0Y1++MLC/rRz210fkXkGj9uHcEgqcnzUByXhqbmXyrJnyFF5y8t9kKH
u6hIjfhzTUkfLw09MM7jUebtewmhhz60Rrqy69to6s4ricW8vvzzT/yb8sXBQAiZpFay+O18oP/X
V7Bn0e75iEQTMgVwdP4/9s6jO3Ir2dZ/RUvz1IU3b92+A7g0ZNL7CRZZxYJJuIQHfv37wFJ3M0Eu
5mWP3uC11OqWKGbkcXHiROzYW9T9ZTWQb5XT2NsnvkEWQlaWigzg8chwP1lNSGCpNsPJhHNRZoFK
K0V5aOw56ZXfGI8Sjdcxd7HYrhAra7yA/mj366F+chqmgAxpFlnkSpq7lqozazB2CbUs4KGOCrOl
1yzkY6rkn6yiLsHopomwFEH9PBsWdDVBnE1nzpd2Yg/qfVfFS7mqRMETMwE0chQLw7kI/jc84tA+
tcxFQAsbYoHwpR8upQ/uv69RA7Nio+EdTTOM7/gVZ4MkSSW+4NsBu3a0cvpHDH9yTLAnEF1Adg2+
bfpi7/ZQScu7TocpE7sr+k2VCa0LE+zi0iSDcsSjfTJG6P9kBEw4KpNc+KGpfSJIY6emdOfT++cs
SqBlvVrSeBtRQLosgCk/7ETzGF/xJwM0J2549INUMijCbE1pmIaDueWQRCIEOkIJHInWFn8ZCHQp
fHuTmmA+TFQ2kL2BBPNwgDFN5+STGKAPIZBj1uCYur16jO/t41GYFBcERFZVGN+0OSWg0BqoeOzR
gVlAIHC+63bg+cK4PRKKfWJl4sbjD7wnFPoz99nQr5JmqkkxWgcjWoiZClon1L59rImiOXISHIqS
APvZ4Yz1Qtj2hO+ALACNpOcl5Dq5k5eL+tj5+mQ4OGYRNnuBS46dcGiIipISZORPrbGDmTRKpdIG
sHiEcfijV3yTFIUvC4l4wp/ZaCQClq7PSHIy3N0G5xkNblSB/yh6uv5dOqyL4fG7Ww4yXsQagair
k7TKzG9EwLrJHxAxy3LBky00Cq8Y+t752sonA9MN/KIicLlpvPMOZ6+DvzUod3ue4uaekmES6qeI
yVSeoTehXfTBMXGez+3xBEDIlPhuzorfSkKj6+R1gCAsKup/yIlSXfUDOm1iIc4vm76Uf3w9xE82
CENExoxbBs7/D09v+PHpWmEihzCL6NzNqS7k9fj9/Q4nD4kxVZ68rjkjGjYrjR53mg6sJhH8C6On
4amKd8MR9cqPcQGpKJWrROeupCV+dnZ9LYRuaqLPlJG2A6kNKwtdM901kH1zaXYGPbi7oKeEV9Xp
8utp/GTlCLfgC1TRKhTJpRzulDYSov0ewRIr15TggRYg9YHWPKXykhzaDkvbASnyvjb58VpBmIKp
nCo53J7zSzvspMzsUNG2fDkblyqorKdkQUXydCHxPL/w6eAVrXwfks/92vAnW8aA1tPgABqcvznX
LLqXBLDwDVotbFVnsaqkVlUU3bfjWIZnwnsp0XAF5ffs/sqLnl5+A+CXmRjZkr5GH5K3RaZzFJIk
VY9s0M+2Dlcz2cBpRgHNHa5fIyOJBU6Vd6nRR0u4vcDWJdECVnpfj7fwEQ5blaTdUia4vvn+dOpM
I2ojBttHnbbWu0hEj8hdB5oK+h8w04UI55Obw6l45I362QbVJd7ExJAqT9VZzAznUyHDOA8yWdvp
VgVg4UnuYfUEf7tf0SdSrf6DUfGUhuiWZw+u+nBUI3QqOS2C7E4lLyKHLvdCA+YFSdaR3fjpwHjl
T8EHfzVmb32YqYCFwtAAg4tPDwHKwBRMqtzsk9UuVYXqaqTz51gm7BOjk0gK7x4mkyt8djGMEjDl
YqTPZkCxjRoVLVwDOPgcXpsgTZ2vp/JjJMfm4IWq8k7lVpBnviXtdnTZQqtDS1RNc5Edjf0+eaD3
S9/3dIgPnXTsVfemi3KYEp0kU3hZGcwr0cNs9frUDAON0oRlcuxSN2prYdv1MIiZUZ2tfIPSkRjt
q2UIMhINwAXlKSsYdAqCKRx5R7buJ/7GhPgEly5r+PZ5eBl2IDNRh8rB1pSBi5AuEL4ApvivZ/nz
Mb8zMy3Du3MYa3XSCj7qN/449ppVNhO5FlKRimqnslmfq2m4WAsd9TUjgbG2SChFQ1xuoMoTC0d0
qj7bX6z4b2EFPMPstOaQyfm6wpADsOO2Alr1VS73OyBhQrBpK95oXw/+sykm+c1dws05ibodjl3R
RrQpoGW0dFXew7tGB5E+pN2RUX22kXWExEXI8WXWchr1uxkGGawkfcM7AQq9/aMfB9QR91LwjPD2
sVDg0wHx5poYysH2CrMJhB0ZgIBIwFEiIu74JYhACjXhkYDjUys0leB4yH3gvw8HRF+TX0jIpiIT
HESGB02R0ji8tOiA/np9Pps5g3uQNUK9QJ6H8SXBvUFTK4YWteAtQKY7et7qlwUdw9f/iSmIn80p
sEYD/HBMadVXtblgkYq+Ls4Nvw6pcBrAeEETdfHtf2AMtStScITY4vwVDp1NCDs0AW9LAcZrmhrh
SxDiTlsnqfe1qc/WihCNCxA6Zm742bjAMClalZK6QSkivYTKwjjTjNY44qumT5k7TkiS9Sk9xA0x
52LOklYbopF9l1XgJq0GrOga59jdhWSovKKh2+frYX22M0j2AVEErUQNa3b9yTVN46lG6Qw+rcyO
R9rjyhiRMOL68MhifRwb2RKFTcHFRyZjPrZOEc2kAlM9dVOXy9DfX+ZGuQEqp62EMmqPDOwTawa8
y8gnoPkywc0O92HXyAvUximvq91C2wSpubhB2onWHbEZL6Do84/Emx/3B5l1EeEc4giJTtfZWY4E
DcD+IqepnRr7YyGOAzk3qbv6erk+tYLKIceYVAY1z8NRLRat1o+wM4Fog4FVaYPyDAjnMU2lT+Zu
ioUotPA4IOk8/fydoyVdT3eUAa4+a4f2QhT9CTJB1+9GSTvtXtr7ya9vD4stSJJJgq2eCs9sWLKW
lFEQ8iSAYYxgPZV+Rpn+TY1qEgu8BxTcEg6dy2MeUkoLyCayseV5l8uw6FZwx5BdVjIbKAYNagJr
duQ0f1wt/LqK/CZvSkLMeUFw3xZ04LQmeL5k35zqY+xvhaaTu297d1oqBB2NGh3vLhmzJI2RgvcB
ALKDGaPO3XSXvo4T1KzU4mMyWB8GpMkiL3Bd4IksoV4+O1Qw/ZaLRqARUdwP0WOaLwp3V4ffzs9j
hacp4cQklsCADrcfQFDQ3jp0wyVtuHtrlxlQ4XRDt5O3bVMA24srExAdffIcfpgu90frZJ+Nc3Ib
vMjxIFQcD79BwktnavgFvVQmYGWiUg5PlUhNv3v/c51MGltczNzMuMZDMwL08I0ypfFoCzMcU+5e
M0DGq6/P1hRrH1wpZDwnuZCpFm5Ofx4aKaOsKutKe2roES7yxaUWrVJB93JRslC8IcCh6Qu9hiN7
8kN2YbJKsxFpXWUiDJqtIVhC2Hp77alvNmZonKatK+W+nWixM44PXw9wborcsUD1AZEcMq50QM+c
RwSvxAg0lK5grQ/OYDvx7aZL25MFfOuuoNGnRmYvdL82Ot8hb0ap8VPTlAgx5qm9GNYhtcv70IK/
Y3dJf0DijsZgOF9bmd/Ov60YxLyyPAnrzc4bRegAOmCGFtLm1AEqWUypWFiUbPrKjwEmPjE2iYXQ
h0bFG4mMmdcv8xyZMnVCI4Y+trrCuOJC48bsa/+bG59xHZiabXxV83193GOK3sSOJobUX0Ku8t2Q
bbJC5gdtDPJqeJKZX2waMQR5DzsjTkZddlSNKbaNuvf1Gn3cCVRn6YLAT5FtIj9yeL7oOBhjVaM5
0Y+KgldsFcKwmHzX81L5ObAyO8U8SOAE6Hk8QgjqW/BmPQo78fHrkXzcAKQjoGZFnGOqNumzVemT
RS0FI1RqiBZpP8UePoeEBt2JV0I/JpX0tnXfuyUCDIyRIqBaQn1prlDXwZGgDC1VLKrosMgQMy5o
1tar03KR7s8A3+ZerTXNCvJXye6jWFrDkpsc8Y0f1o43MponIlgpY+rhnI043cOwnob6gxnRAbCH
ZtHutd2xaOpTIyA8mFMqNpowNwLtCzTCweNu2KemK+9ldZOhVWcuv7V6EyJG4SFECQVD6J/MfEWT
JL0Zan1nIYYXglwujFt4U2ghVeLwyBtvNqLfpohykWqlho2c4eGWl3092mUEt5aW0vxdMUCnSRbi
95zEmxVKP2+DQQJzjkQY8xwaqSyk0yaUYGCjI/pUFsZjBbs5fO+3GaoLk/gez1V1Nm/w5rTUzxbA
6Fu1XMX9fjiFRa45U5tAXYY8mOns6lUaMenf6naIqNAo3QRrFd4WmyU9dtBnh/Dt62iUAqYjSED8
IR9pZBIUelBF5EOfWJWyS0566Ay8iN62I4Lcb7iwd2fwzRYwOYmNQ/Ge2PhwHRUlhfp5YB3DuLxp
aO6BOktejv5uBWXxSs3LpybqnhoR+RzFv87U5qGnAj0Q9e3r3Rpe+mN5islXzr4QF7nBhW5OWrlz
tBAtFnTlGlDkC2Jpyq8p/K+7TVZR5byAOzPbebtoTKUrOOGiH2MEG/URtNInkz/J2ApAlQBMQL53
OCF+OUoN9J+tBTQMDl8tzx3ww4WzD+PE+fq4fnKGDkxNX+XdG2svDlI4TNsurLXFeseGOCUYbb5/
UrFickZBsk134aGVkrZWP0s4Q80YhJ5k9guvkOCa+g/GwrNKpARIEUKb7SMTlYUE6jX2UR7HT3RF
V2eLdqFdfW3ls80B1IMjQX6E2u3M6wC4CIo2pat6F4nxEsnWUKcjRAzcQAnqU6GA1UFqimIjt3F7
+33T3FGgysB6fDwotFZnYpfSWiiTnNv2oto9o4uwWNPqrV6ksMpBnaZpF/j+Y9jAj9sE4DzvLeBK
BNO4hMMFXHSUdhZlDH+Hoey38S7LV6FZHau2fJxagwogSycYAg+8eb4+FPatJhTpYNGWdyVo6nOr
GDf+qG1aGFzgbK1XulJ+D9aC8yEjKcEWQJpVAqI7uxbpP+p4dmcDnaeQFTyYBcTgq0KUI82GYrYI
4WysAoowUHTGd18v57RTDt2MIXJvgWeg/AKkZmYa8AzNZDtMGxqAbLn3Yzcvwr2L1hHNDnV5LPMw
fd5HewqlEDDJgFdnO3cQR18JJPhwqg66A6lP4/skCHwPnHVMc6NerOAiPqb/99GXTeVAIErAStk5
82x5iNYgjdHwK0JotLB3Qr5wdkplegX8Wkd82aemeLPTBAqXITf24SaFqG1ErxGSGZgDO4kLRNgJ
rm9GWeqJ8Shq34vaUJkxuKsBVLBlp1r97MZe9PROGyodGGoPd8eihN+q2CGc9s1NMiHVMYH3BKXI
y/JwUKYP4GyEgwqivNSo3KEL48xJtFD9SW+YARdaER/TGf4wjzOT83lMaAA0UDSwafUsHFHZvca6
WDvpPmmPDO6DW3mD4QNxILqibq3N7oVwHEIBSiS4RId9s4arJLXpDcqO7IuPVshrUIWn0MmVCnf7
4RTCKtrG+p4uZXNXqe4+bEcYm7Rx+fVCzU8XsQuninPFLpcMmEgPrdCZJaL5BNKl8X3hqjdbRJOC
Zj3IemshQNRftfmx8tAHk8wYD5cJtj2htudvvkTU5V6uaKSIqlJ0evjLVdvM68WFCLPSuWnUE1/d
ULtfD3Ra/vduhKSYRJg2wQ4xCtjycKBJ3zWtsEMIqvYiq7E7N1/KW8k5ltqYVzJxGod2ZncO0WKj
7RPsFM7TXeagvWH93Fw8fz2Yt/fIV6ORD0fTa1VI5x9WpCWAAgstD1c8g+bFQf/EVl1Kb9ZJaW2g
z7eG+69tzx+fH0Y4bdx3wRfP50QpJ0mtxUqxOxsQvPVD3+qb796r85mcDvw7O32SwQeRYUe59Jd7
2urvADRv/CP7Yn57z63Mrhfa8eNkMY1m9NAGsSEOtDO7OHKWP7yT5lamM/FuLHJUiko8rdd2777s
7JtXdfl8d31MOfNN3PerbTFzuwCZk0GMMLN3gZ3a8A9Yd5Btno+2fgt/5/rITpj28lfmZi7XRLES
94G5zn6B9NX6kVmbX/b1kYBD/MRhvD+688d5WmWVDhXoNCoYsGySRTaaQbbhaM7z8rFybuEKOrZg
R9zFvAGqNuTCDCebrcPDjgMWufej9eP2LLQuKueZN4EF2eaRi+XY+s3B9TIkHVIyrd9gv4yesEQR
y6288Cxa+1aybKwj6zfd9V+snzTzIjuFHkraC6dBhnbKH4oF46cNOduR6ZzfzbPtP4fsKAukiEIq
l9aEaLdan1aIvGw27U4/NqZje2XmNAw9roxsOmiG+tD4qwiu5EJC7CzbQUVyrOD8lmf7agJnziM2
FpIK4djvCUzO0WlwdA8NOPs2ciLnF033OGLB+nVslG/x51eGZ/6kC1K0BPYYlq+lTXWXn+038ot/
QboR2u3iebjJNtG5fKHeHNkxx6Z35mCCuo+0fNoxMnsG5gX2Z7siyrN9S7cLN3MDx7AN+xhk+0Oy
Zb6BZp5mkLJdUk0HgwKkF61E5ya1R+vVtwqmN/ck6+g9/pkDoCAIiH/qlgPHfeixq52RZsK0ZREh
dkXOh+yYRA6KbZ6kNhJ+l9UFjNbLcqmcmusjs/yZX31vezbL8MkMCQUSYhWnc7W7xAu9zhucnVet
pdWxnNlnS0o9gaIFoDqK4rMHQQxRdTyURWWVsL8LIt230FMpw2uTlU48Xn49tLkjIOwn70myQ5YB
+QNaOJxVrY4kP0yU0V7ItezBjwSrslhGaKwN4xGfo8ycG6ZAdlLopwfJ0OHFOjSVGJLWSy3KWT5d
6ie5mWXggeXkiA+dz95kRaGCxWtg6pad51UUVKrRg4TuqKYr9xzSSX1TtkllC4OUnsdFmt7SyiRe
fHsWyeDwrCJopwiqTfvnXTSRQ5RQVgVajQhOFi68rPhUpU4voatPju3FyYW99zQMkDcciRuA+Crt
V7NzgBpPOZr6YrD1rM1MG+6L6hbyNziUSjWXdzeJ2NYQvqZ60VlktquFBTdiepHEg3+n1lmdQyDQ
tu16n2rSJWiSPRpDZVQYViGgm/T1vHwIvqm5UhvTRFJN4MKoXR1OjIKIRlbrOiKWYtuiObJIggFv
CGdt6PQVOq/QQKttH3sonLbPJZXHH0FlBoYjUh0cvbiQtWMd7vP4cvpKMvuD8hZUr+gYHX6lBSRN
ESrxvY3Ewg6iYVmyEKNIH0n8Q0bQFa2xGQqJazdq+yOh7cfDJrNowNPIB5Ohl2e3E0yui26gO8Qu
a+NpD3jjtoZ86BzGzWMo0U8sTZ00GmV4sgpgeQ4HGVST5J0pjdDpxRpQCnqdnHyIYQulTvX69SJ/
PNekMMl56SQYaEGbl+QDXejTHCorW4cKx63LHoGnfXCkfPLhkcOy0VUpA8mkgMwVMI343RELKE7I
8di0tr8IfatHUdSK00C22FDpJmrG3NUTP3ElIVa2VPOTVzUdxCMe7OPR4zuAu5m6lYCZzTNtw9h2
Qb7ndBlwOWtukPuLa2UngAk0a7hw1tAXQ+Xy7dmd/BgNPkB9RDL1h+NO1TCV88Sn0b7KYcAZlJ2X
prq8+r4VwM1TsQDMAZ2yh1aCrqU2NcQtNC/oecKEBMswYtrfnj9FkBmISGaNWuXbGr9bw90g7/Qa
YIgddUW2TZRKdKIF7DMd7KFO2vS+991RTZgNEJVUQNg5ymzPSINQJWjRwg8/RsEmzhfj2keT5cgj
4aNDMSSVnk0GRcntA+iQrl9KeoNR2ejDZo4gwH+TQNK+Egx14Rqp2sEM21ft2l9Uf0Oy/utH/3+C
1/zit9uv/ue/+fsfOWRPE2xs9rf/s41+lKz9r/q/p1/71792+Ev/c96+lnVTvv6xfS6qP7wm+/lc
R3k2/52Dj8DS39/Eea6fD/7GzeqoHi6b13K4eq2apH4zx3ee/s3/7Q//eH37lJuheP3Hnz/yJqun
Twv4Wn/+/aP1z3/8+bZs//X+8//+4dlzyu+dRq8/wvo1q+rX6OPvvT5X9T/+NP/SJsdBxYgWV5Ec
Hndm9/r7JwpoIhEkHVGDKYB/+fOPLC/r8B9/KvpfYGNVoLgm/lNjef/8gyP2949wQBzIqdZOiY9Y
9J/f72DN/r2Gf2RNepFH6Jb948831/XvG306doR5lOdo5JzKMXNgXSN0YCPLvcbDKC2dRhuqk7FW
zpFl3zmdX9NKrSbyWahCSVsr+96V+1FHQG3Ysdka7UbfyVBUZEqDVkylLHdQSUp18ALo68FIoT6T
1FSxU009N2m8cnaTOmiNBNOIiH20K+93GsT1JdHZeleAjDTiAo3ypIw7t5iKujCPwcFqBWn+CwHX
woFMsHL6FEhItGjGWzI1Gcx8kr4uYh6RGjVpCyGEzDOMRDkf9kiCg7monFgIoc6B3ckAN23txI7q
kxxHyzrLQs8Us3AJIZ1+pQAh++10vnVGbvKUP+eb/eC4/O+O0fI1n7ZdNf+o/yfPDbv8i3PT9K/p
S96UweFh45d+HxrtL/LPChuThlyDgyDjPX8fGvUvGAOIn/iPRHmNA/CvQ6MKf03tTUTCrDTVsOmK
/OehMf9SAMNO2D0a2aZ7/DuHhuYFrqSDU8NJmQoa8tSWQ61vFscNhQrcH9kiiwbG2pKbfnDrFKy5
mSflj31RmHZfdOkqRNH3cjD9wgbDJ0+do6kTiihwtLsxdSufvmbUZqSlJprGHSReL2o11stR7DoH
hin074L6OUq150L37/JSeRz71IYYRvfQSP0lS9qNMCD9o02sBCIS7JZUQs5VZ6d1qJobfQiudMhM
FYXumQqBwzV4Zx32kFBHhKzXbJgqFyeZOUByHvov+97sHhFjGOx+DKPrvosGuwhiGm8CQd/Woi9b
mjZkThYgN9amUoMnzneMk/bYIasgMQwQfoX6UTkXfMFc+VrXn5olwoNBWMVOVWdLXR5ujcx/CtK2
3kC6exn6chIA814Y6JW0+2WsDrtNs4Cbcxfpmp024hOg1kspjPtlm+1/6CFyjmadxKh65G4v+ieI
XZeWH8i0fOTpixp1aJjXZgVJcLCnDQzNmq7SSJ6NMlyDeQLZXEFRY8wDYhp60hiS8dzVmmTBQFg7
MX2rmx5G9JOKILmoYHHv9VJ6ocujT+ld0dWVgps8CWPIKRPIDK2g028zIUGfcJEO22RA2qUgDLTh
E0BcYsFbbEjGNfmZ0w55KC/Zl/uzjqZCBzZyaF4H1N5MKbsKFXAx1WhWTpHR+ihF0hZlxZgvCslb
CROtte+r1FaL8k4eJB3SmcHgLzX8bub+ViZDYKF8MEwCVndak98IrU/mRe1HJwFTXBR17e1EGic7
+JO7om/OJB+qxrKmZ4qZhiYYFl0rWgyryIedQJlIckOxva/BljmKtL+uxD3iXFW7rSfJuTzLcleA
MByBJFopMtlTp28QG8mzX/hW7Yun6r5WUM6D7HO/D88AksIV7ksvwhBobrOPmb0i9wpFeGw0eSJN
RbIN0UAHT3CS1Duk5AMugswUXxCKDSzY284XQXY7ohwLE30IPcyitir1PkHx1at9racATO2ybqXK
pl+1tIE7oVkrN+VNVwgrA+J84KXKz6BTEzvPunutQvUqRh1+HVZ9P+kTVOiYNY+lHNwUYe9fq4s9
uawglqGbDJc8CzRnUKSNVBkrLnkek36hrfO9Dks9oxQ9RJUz16QWQgduX62FTESGDAXJSk8UqwMv
AAAa4mvozJF5qNuN0DbIPtfyWogNY2Wi8l3AnL9s2V/3Ql2+1JqA3kSGWmk+LQLK152nLfaIo7bG
k9AEPyD3vm1liNt7LRgcIxEyJPHo7EzN0VyKTa7Zoc73TNrkrCA3D3cZE51X+gmkcea6heb9tKc2
CuGGNDrI3phOrAJnkfsQ2mcxesInhHZosK5hLwmOqO3uS7jzvQjyR0evumtZjR+jqHNr5EEdQ2rl
5UJGL8IPC0TcxSFZ4xulpVLlup1DD2ibKWVLh3DE8IxFfaaWozsQQtv1aKD8R1PsSo2ayINVDbY1
uEKYNRRpBr1Sb/QsM5xd0CVOM5JigBsPzXtRHE5SuUZIByoFcaFFtCNDISntqsxt2uiSgOtEyhD1
ixcRrOHPSjf2V/CnorxXSPYi0UvHT0eIqEdBtzqpPjOD4aX00fxe0Ehj0G/s/wyDCHXsgv9G+q1p
xo0d7BGalQKfgiURSJPpL62fnibtjiOaB5qVxxB3QRp3n3Tmzsm6cJXtzADGauFlDFjlRNdQlUpi
3/NjTmdZI3RLr/hJrC9Up+tak+PD9xFRLlv5kf4K95JgCVALW2hLbHup/5kPC/QhogRKrSpfy0Gk
u7rfGb+ffv8/cjkS8Wsq7RgG6Ttq7QrPfVrvvopkzvLyV57s/lhXyXP283008+kH/Y5uaFL4C4g9
WUhoVIhjpz7i39HN20+A65lEFwYQ6Oknfz8JKEjwSwoNUQZJlTe4/L/Cm4Vk/gX9EtRZJqkBODi+
Fd4cBjf0rmlvnwQujLiLtoPpzfnupZwYgaF09HXdNxtiA5CTD+P3EiofTczSsUhX1SWk2eG9Y9wG
z+1Dcj5J1Fmdg+rRu+X4+8Fz8MA5iNQ+WJojXBJdz3fgvcP73C1XF8mR5/csM/T3xxNqsowAyyCt
PZyrIGsyxPq68L6zCeaas/EekuOb4iw6kk14S1D/O+L8aIi34vtFUcADxYXUo9yl2HLo0vGse8QG
5kvorXnObNRNvSlO/IvGgRl7PTjlGdpK0F04hrdba07upaYn6u7XkzurxHz8VrMkRxKjrzjSVcHV
sBqRtV95+avpNl7tdk75jCzCU69Ymnhs1g+zHh/NTjv43Q4N6RRB7QKzwkZ0ypt+PZ7GsbW4r27b
E3HjW9VF1dox4kCbjX7zHwyZzncTnhba4OhFO7QNXTycFHEd3os/INk2Sit/Qn7gEbFb5aYkdjrf
eZHkqmArX762PH3wfAe8Nzw7lqZUSqUgTlttcPXAEktrvPuRr742MsMm/J7a91ZmJxNR7FBX+Ms9
uW+4BSFG3xPgEI9PBpVJDo040W6PgRXeWC8+js4gFQIBB11AJDzeL2kb5bFBzBTeK6lbknDxiABH
tzOQtSp47FkKohE2DJOXqRpDct2vZQE1rBQd7BMd4RgbMmrottumtAVqy1tUec/Merdzdr1+HS/K
p0Vm3O1SI3ZTn66PSOyXmbT4hUp8uNJz3bSQz4g8SM+cXVbdT8JrrjgWR4EE0yn9apQzd5GJoT70
UM3fS8vFeX0RbPsrRHHPkCa5G17ER9nKj0BDZyCCf67nv+d15jeyOBhaqKvDe/laMWwR9mBLcVOX
iOt8EdrGgyEdcbhT1urLMc58gj8kZVvuxfB+76bP+5VPlGc3bu8lp4KtUwsz3fYCdXYndQmd0SPn
ZRC4psGbeBWFFgnLbhUuk3W1Spb8/e4c+fGT7+F8/p4VyFB4wOO5yc4e7rbRQIAdTRb81ul4Yp6l
Tvz09Tl6a/GarzSoUe4EgcQfoPFDCwMyO7JSRtE9otO2tixba7u7yq/Kn1MZxNrbC/cHuaj9rfE4
noTOcF7fi0iJudFTfTI029rwtPVwIV0LuPPCHu4Dx3f7mJeuhaqQJ173F/sVYaL/GtvmI+q/P0sF
1Wf3UnD2F83P3YUP1qs7ofqPGKEVXABROQZPmVIwH9b5/QhnezkJ96JQo4B6r1qNG65bJztHr9nb
w85ljY7gdleCYu024bWxViweLtReLclJPeUFSg87fBKAl5T2/hohLMt0jhWh3orHXy3AbImHYRjh
i/bD+2EZnw4bIbSru92qWbarOkd3CiHzZb8RN8JpuJEvzNNCPXJJvTHAfvUFZucga4uOZzg7ANDJ
qbIJHxMH9Si7POkuwHzpq9jpT3jV2PflpnJMe9oU+83erjfVNvTKk/4ye7l4/tFfJm7kJXZsPzR2
68iPkCKb0Ktb8Ta/l66qE3Scim13cgxU8oYu+vD16UwmDqWzFjDy4QYOpV206KUwuq+d2snWpeRo
S/OH6olO5sWe7uKTUX67Ht3mPPpZ2/Vt4Pz6+gx96rumnmHQCFO7uTabQSkMFoOhxdF9dCfdSa+L
K+Unb/96k6Uucu8wKKk8Er/JuPPbN7y3OgsuRrS+VDlLo/vYK87V1QKI12m9DDfdybEjNKtQfzQ1
iyVgRClMBLjZImdZbaEowQn3onXm+mc4ztz9ej7fgFUflvTdfM4iiL1s5juo86N7Zelvegc2ljPf
rp3+tHdwSGf9y8IdHoV15RA+Wt26ut456I/cf/0tPj+Y777FLMKAzQapi5RBcyiX3bJYjcvkJTwP
X8yzYKO6slts6aGOt/4ZicZh+bX1NxTbhzlAi/Gti9Agh3y4rTP0M8TUZw4al+e3E58jxXOSOCFo
z8gufqHm5zQOSKKNdBI4Ze1sDRuxqq+/BOiMz3zn1J8FAcCUrZ7njxszKHKFOXhYv6C5aD1cb1/u
vAjQbuaw4yq7Pcmtl/X2RbdOJkCv6KS2K1nuZlmANLxYU1OxzyVbsNNNaj1oy6fKir10eYMPCb0r
d2evTkPHQ8uIz1tfuCgkO631chd416l17q+5hW3vBGhr6UzgrS1JEKuyni63uneSL58ud9b5yO+q
lqdbqqMsBeuyd5LT3tuet4CQQIU7dmLZy8G5ePUuHq9+uMO5EVuSOwKK2p4LtmpJ4CRPSPdszreK
+3QDYsr6BXuttb17cvbWzd2e//+jdAb7fIuO0Dq1Vrl1k1jYt5BXsB48f71w07cJED1yWQ6fCsAZ
N/l6/qTz5S5zJ7Wuzwbr5/ZpZAjOycJxr86B2J0iEwu81fEuN3dQVVlbxvOztCLvdvUz8EjsWIld
WKvbxvbtnw++e/dEVx4Q0gsk2PC018iC2Ll9zlxOu6M/eWE9oGy1UsaMArS1Vq3L7bXTOtt1bd0s
e+tpWD6d2D8RFuUfPSHywvSOeE3ucpNvXi3Pn3ipEXOZtpfay5ER7ra1daWxqsOFxqcAtnQ4dx6f
X1uuYiFLOP2fH67qukvDsvuNbNvX7uZMs3bL9YXXW4+rW76qbC9be11ZF2DR2Len92fXJ4l9Zl2c
jmzn09XGtBf23nE3pxv36tSwNqbzsLdOVo11Xbpr1T3FiE2kZdk+2+vXs+FUNhHpyPwsHxVLYcdd
BG69MSzc+7axzjLLXanEEjCM2o19di1ZKze0fo6eyoTKmx+hs+y8xUbeWJL3bJ3dglO7CawnAKVL
jYlzr/ifwtoE09rF1h0KyA4MPXbIPzx91W13Uyz9E3cj2tM3e81tD+Cy77S2dn52iiG+p13Y2/PI
cX+5zmb5OgU67tnPbWNvGte0bnFogtVdgD1cvo52vNq722ZzOdjb1mm91hG92lntrNVW5vtLmztO
N8JGbNmb1vEGe3BL5/Zue65aD6sJSd86xlJYuqva0a277ckl33znEJG5BUD+wTpp3PO7nWPlzi/Z
un74yU6ejpFu/Uodd3V7Z7sXm4ENeLZ8ZPpS69fd6qGzmN3Bic+eT5GAss4eA/tx8Hp349aXpHGt
0W3dxTJ3wBOf+MAZef5YS6RtrcBbMdnFBnIGh0+dPq+xTUd1FtMXunVv+Xa1u/Ht68uHl8466R0y
2pZucfI84HzrmzuBFdOWBlN4qTvJrWAlq+Ks3GT2UbC+MnnRD172nX+b9VdIC9rBlD3+Tce9PCxO
HkbnZUtqnllsbA7sOrS3ii0x9bn9crOk6W/9g7TBfn1vWKdT7Nq6e0+2r/+zqJC+R564VAEhZT90
/0Xsi+piUUZkDrK14MLX7y+LdQDF5HXswW/tdOfaCsnlzJXtjA33teOfgdf/vvDfmZ/dwGhOhZqS
VVNMKF0+5Wf9Gg0Naxm58pm/0s41r9jszvdH3vTTh84XY2KuAx6ikVicj1kId9QM5C66r4DauaHq
X5gSmmsLcf+cUd1EBLNAuLAv9WNZvs92wcTgpE3vefUDECxN/y91Z7Yct3W261vJDcCFeTjcmBo9
sZukSIk8QZGSiHkGFoar30/b8U4k/4nj+msfxKUkcjg0Gr2w1je83/vYzaxIvPAcbHv5w/7QX+Yv
6hcykvZsXaVPf1dg/6Wa9f+ZhrF/K7O3+m8ukpO36W/Nx98eRwQnw5h9/a/ond88m/517/zcQOES
jAj9JmD5VaVy+4nfSssaPfCbBSfVZfJO6pK/V5ZV85ebowGm3TJCIWQn/MjvYhP7FxDOSFYVLEtu
jwUL6Pe+ufELgdJNvULVWaEa7vyVvjn10B8DH4yw0IxirsSFYP6GkO2nrGJxStwTUz3zZVMcBdTl
OdAZ77oHP8oA9yyUDmfXNrlK2Bi4MjN7QVagu7Nmc7xAZqnyqMmwwwz7KbMbDxbuqEbGGi8Ptbke
ML/KQ8kW37TeQK4y5l0oA0t0AazRQRsW41lW6A02fXtUWxh6STU7O9rzOc6kte5btX42TMnZlUUy
HOTBnuAKSR9qOy9nxVwfzaH9RuFRoDmXae/TnsQUwlWGSQDi6rqNHI+GoZvq6vS0NVVypxvxgA0p
qF0wcZjC+UoisgI5SqzSA+tAQn5t8CtOPxWbUqLqnmozKroVPbm2VJ+2an5Vm9Ze3FG9KWc3rNIr
3+ni1QoV4cgRTT6YffUqTZ6aGE2HHenqeL3ZrGehds/jWkn9TlXX+KEFQ8jBshhI+VLJ0tGXLtle
kSbI02ZuDoFRQDPLh/FJrVL1s51M+ompMryoIcPxxWRNAPHWTsm77WqQKlQB66KnxCDeSti6oHwb
bPsnENmXksFySodLbAZFscSXIa3ad7vo8cHRb93K1tSj0ZDiS1JrqTj0iWM8GRWbRyRZHcjSFCT5
J0dS0NTrJczM0TCUr3j05L4JLYdCoNQNh3jU2Z/7Qs2DUnboHUzTPL0ZlVWe0kEyDkJPdMk1OoP+
haPnQWe34isipmKfTzQ5s76vX4vYoEWbFNTEDFxZUClJxlGMBXTovKc6V7TmBCw4FkdrroweYxX9
Kb5d/GSaCLwHFFEDtlNBj0faw+pcm6RJKLjUwvGL0chf1X4A5TnnXjkU6rkQywrCru2yE5jLLFpE
X3g5+idv3QDaGRJei3pdmW5iJ2YkeBxdVS4NtxuKyY2HzAkRtzL9NjVAKavpCD30c2JSyijXBGIl
nF7XqAm95mwKmcr2k249m4geEQjoZtBYuT+3s7FzpDhGhlVbuHBYXm2VN2+zUF9XaoGDOnudZN7H
sXqP/xMO6wtUuV5F51pYOSk3E97A3AEIylvsG/X2kiyb6kOUxVVpW9ddiyeS3+ki3Exn9mi0maGI
twqfKkP3l1bO9ghKTjMeSE5xP5e1sV/jDpu/cQMyPRjQs+KRWLPTk8DUJukwqjMpQ+E8GunKaIVN
KXqcStUvgUZGxlI+K6NgyFyFG4hPEIPnuh7MEiy/7EYWFeNAAXcxqau1ZSKw+7FyPuT1KNnNZViz
y7rEp7iJYauLcQ4RT3uJ6JGe6q4jlU+OXIMIb8psP+u5XwjlyVoL8yQ6k4DVbnggelWA/TRGL9Wy
jw3DR6+35/ettcywFP2T2itQ1Tvrnhrzl8QR5Rn5Liuk2tre7+2qdadluU/bLb3W3bruk6qgjb/K
YYYPxfso8m2XaBVaGKlH5dZKY9RJtvxsVRpPYF0bTz2+grDDW8tT8y7zBh63DyOuSVcrEwZeNYlF
japEbmbfhF7roX0QYTs0FcK+7G7beNSxXTFiJNo5DkWBvYryCQaUSnAyDa2BeK4YL5Cc/VEpTmUj
4pO5zlh6DJh+J3q5WzRg6dqk3m+AEu+lDRlPNiffp7ltDmVqzJGkZOauxDhMhqlqthGjxeudkpXz
mxYr5rFruoiZM+b4rdYOJrWZmnM2b5qMZ2fmPBstvSU/l8ricbSyBaRijfExG4+WhHlFuV/DJzJQ
YQnes1BU6qqj+qLLq71vWNzBMnf6fTXAP/SqsbUPY9m3zxgfxWyUaNKN0GAXtYOqRXTM5HPnErWm
g7tYpULxsu+X3byVJVyINQ2bJlX2JUIq1ApLyXJfb0KTsjEaF0O4N6ws4nBrSz1Q09qgoeCAH7Y3
1d3g2QOwANSbBoOB3t5jwg4CEZSqnSzaPijFEnP4TXQACku9azunPeH2NngpKpiHREj6CUODOHBk
NrkWCfgJwGuPlYo+gUFglO4hS62hcZFr6YYPJjR7NdfNunTL5ISyURXnxChizypZbTyG56Hov8zr
XpRcuWH2kaYQ5TZmdm4x3Wimji6pzPfGpdiOhaSWF3uudVZg3Pc3PmMBcxBEfGfqlQ9WWPXVBLfm
sGatjnrr9d0ofYaSIB1SeWiuZaJQL2T24wpW03YzrQ5MVpM6jTrg8wbMrcFarepLJZYy6PWqvUxt
FxZC8iHC+nJZctxJko+7ZkIzU9DR7IrlFKtdHtbTpBIgDBSuAIuZQ5k8xLeWlWU8Zkvyntmr5mVC
SNFgOf3OWAY0FZvx60hc7pRBm6pXR2PprWmL+6x1ZXQIv5NSH/fTIumPedl9DIXyIRSlObWSaL6u
24S5ltJV3pTfWfaS7mBwm5HBynsAIU1l3oAWWgsNxdwypqekrqXQGlQ1csy8OllaI1/RduUHZFnT
viy58dABugtY6fYqlUxCWkOlvAPJRERSxwJWbuN2DhMFmeV8cuq1eVHhn0Qol1iPk/qMNzSVE4jX
uCrmq4rEz+CRSONoKoaNvaXt7jsUmI83P5nndRk+JqQ7njrDaF2aOb7L2qILU1SHLlix2R1N80Es
7e1XTmlE3SrbmWOlBXbel+9CQ+LWLlJ/6MZZ9jp9GM61kZ60ara9VG5p46TpWyr17aMsi/yxKOb2
aCoNkGC1JvZvCZRqJZ/PEEOrgPthhOiOX8qM54APCT1vvSps2Ytqn2K9JemVl0MjW/mJiRaJM8x0
9mZRiX2zbuXXYVaBbxYrHQRlfmob6zlPmOfqtfkglF7hSXPqqyXiJchGqwnGtLae5tmZLzWB8QW1
5JNio5+xNMtPdZR8Esf6gwToNpAT0USN7DTHnm3l0cZA6bi1aMOyJlkaT7U7g/nmzcpe6O5IqPh4
OoxdtmbtUXLi+nEcJaDrK5xunMpN9dgqWdX4I+6bRx4kFMym2ZRvBdaAGZAZ523rneaLMsvZ2VY3
e96PyPUCSSu3t1lohQ3pepheqyExHjCr5eEbl+a5qgz9ukJkQPhpDAec3p6QHRqRxml+JOdF14et
x73TKUjo2iFNP01rmrzMZio+CsgfQTsOm1/1FdN9Le6fd9tUddFmL/MHkB3xIJQakViHPjqWHLit
fPlbZU3dgcmm9GNLzO95NcVePZtT1E+VGSZrgWlQMpsPo2aMoICMGQuMtll9MVe1p666nHhlI6nR
qotJgx9qS+cxNbFRMUvD+pSXtw88n9kEZa0Eyq3Xhi8GxwnrgVmOYDRIGdxYyhlyMezluIyGdrCG
9A5b+D7COtpyJUeq2Z/GLWxFod1tfad+LczW4IpQZ9fjNnzwjFBj1zc5DUEr5/QRMPQ4mP3yeUGh
lvd58X002JubUjOfx070R9Zfe53t8T23RLK/od9PudUMnqRC2Owk1J8Ei9NTi6401O3sBZTlEmDP
N4W2ECj2kLbAIgBVvMdi7mCYAklmAyEtVYd2184TYpfiVE1qxx2Uh0/1lDx2Y+OZTXrmvHPHPL/K
AyPLubSBkx7u7JLChJKO1i7Ba9jd4tTcLTWTp7Y8RZ21vTW2dJeVQ++SLjjoUOmlGn0V+zoxpTfL
MmJMVQkkfSC+Vq1g0GnsVPhHtxs9h0Gc+1xrd/kghn2T6sWBdVxdakx2o47muKfw/Udp5KlL+lIJ
pVWp/Qn10H2alHWwxo4UVluenpuUBvuaOSCvt9qJMlPkftancAoXJARIeJ+NGX97Qp3EXQpxkmxC
unRTvhZLQf9DqPdgRmsUcytd40XDKKZk6mAOOtlYQ5loo5aLKZCttDgUQ/yh5O2hSxNnH5NEeNKq
VY/p1sX7dVZsd3GS3q8KUR7GYgBTPcfOYWrnJCzyTPKbNC69batbb1HjOCitOYsMRTpIC+tbY1gh
EgbY+6SR0HUYhsD6p39X0lXHDGUBF64NQW/UwgcqVpy6SRPe2Of0LHiecfygdeWt4/yGl1F+riRJ
u7ATf67Hrn+scyPeqaNKpLUWJUptPdo2kBV8Ewd6OXY8OWV9akn13N4Zq0MCcdqW0Ur31nKdBtuJ
mln/VKaqwop2ot6x/EbDx8Re9kxMpEiV8yXsCucZS+HA0STzhLA7IwMTpmus3His8acAFbu27zUw
SvMm3QZip9w3UmmLWqd+l6DpcpelzLeW2j5hXxhfbHt9sc20imS2Z0SHftprAUe+lKZnY+2HCIj0
GJItWd68aA3ob9PbTORKhqRsYa/LAE4I+f1edfqoXNsnNKmTVzGZGDlIPmwnTZ9KqShfneSc2YjR
3dacbV5JiGNdoJUezUH1gIwAoHHiB854Ea56d1JmfvEA2nxV48hJ+EiUG5cb0mI3NXyk9ZPR5Rxx
qDmJUbqoQZQbyPMULr0TzibfR2q9K7ViDftCey5zgOljPhd71J7TUZrGmYzTqIEHodUfiTAgknmF
MhwWKw/VwkoDHKlrsO4bYbdTfqoTKZBkwny0JlEvhhhJ9YgGvq7HQEFzm8354EuzXfqy2hd+t6pl
KElTutvyaXMXnYtnz9+rKsXbeqwP+WoarpBxEtzqAWp73meuqtTXFQZzVGyTFaXV2ERrPlBFNJyR
nVvqA3VtiDctYuUtGJJ63edLYXpZno2Mz+TfllS7DnpYDWZ+TQw5j7APTaNiGL/0rSJ5WqW9drw3
v4QJ7s9sDSenukzi+0yu6koaCqdVVfZOjuRAiTl92y+FKRbPrF6LvG2iTW2iuZyp5IjWk2vzWzNW
r5IFR9fJyYTVanrCnJo2ETlEMej+apznybnLbPOzttjvoLayYB0GuPSGeRwZR3JFvpxnaj2ek4Ld
MNfClVREXm3db3ut5amU2hxhAQ+En6bycsyVZQxF2WmurNqIKBAguxJkAyYadIbamTH04Ci23jap
qk9eWx1TWV79yRjv4YlPXj6KO2UbXyx1zTynmx9vTOCAw0uQVYLWdDIsaOQOpVeTDZ4h7Hs+nSHk
LiTuSt1kSguo0Pa230wjKBhciSxlHKkf9CiAKYIRTqRKlDZNlbrWOpLFmuILT8RdltBoWoCeq9aC
MtnZiChbzWuJUynXQGaIRY2+rRrQyj/bDionIYb5qlK3Ysfbel9XmmMZG6bXpU7uy9267dcGj/ZO
rZqjUi1QzuHFeOrQk6iY+YBQOXH0+5WdupaHg9J1drDmRQ/TpruCPb5U7XxJyomsj3PT7uiW2RVu
w7E1H9hvEt+al1/LdUdxm81wJjPIErZf2AWfMk09p9RrmLVOJ1+i5udua8eIfArPWVkbPWJMsfVU
UT3UFZYjY954wyxOejsXkWLEF8dpBzcd7Pa9VfPe1USb3S1tnkaSlH9kFknspLXtvgPu6jvGRo2C
WS9vgS/jwh2lcYc+x62W+lUA4LpUObcuG3XpoEiyeai0AXHKIH1VmJRDI9+gq2xQwNftjQrZqNWu
wV7Sy4xNc1NTGYJcYw5jysblEm+y4zuz2t2SjuJMGH/LSLVHVu69bU8hNKTxbG2bROkjEUEsddya
JW8ZR1c/WW18nhnjjRvjKyNuOyOXHioy8qgbswfGNCg9yuUDsBQ07OW6X6vk3m5qCPZVdVjHnqm8
5Jkp/W9AOYtQwcrA75kV8fSqnlD89I7fqWyH6mQj/ozve6usiFLx2I6r6l6te66GXQLSvMpHLO/S
1HYdbcxJqOyzPpXBnFmFu7X1Q65Wn5Le1NzW5lJmBgP8khyhmPSdI5bPwuloUU1m5kMd3Lw+QYdu
dZ2fWuXFSTPTFx3W75k+0fVb9IuW5gdrTJ6sWey220CeWSfXMkXEr2+m7DEr+VEniy9SjESKlE68
LF6o1kao8i+bLB7kRLJ8qfleVPPbYE0r1Sn0+XIiI8QU+QMQ2sd8s9/1wZJ3Fdo+nzl4ZlqY3ggn
kbyVWhnOKXcB9eih7xm5yJnSEbpQqd8VJDIpoweVnNwPWcHxaUsvwi5fUYpfKU7rPncRHkoyhZUi
+audMG+VVp6Uj/c3sC5lidmFXo/ZaZ0BLjeBzVlmzIjYunJcbUW8K9b6gjUuM0Wf16b56BngoUKA
C0WcVlfHrPGQU63yiihHCjWl7HapTrUFxJVPlXhy5XXYQfCqQnNInNBcFXIMIrwUk5dE6o9yNp6n
MkeoWXTfF3V8TvohXHL1ba0KOuexTbqkq5QJMyvqqcb4GoUwj9O88wcISh4ApUuZLa80Ad7TBpqd
BpqFOkT+VVgtHfcF99Y5ESPBNiEm4xOFxxiS8HDZDROztKHD2/t5sQRH/nRfJkh1cMNMgkZj4Zf5
+FhSavGcWm2CdTUnVxpzVqjcTR6KDBV2HnPffSw1rll2T9IsvxY6wVS8ZNqnUmufSdscn6VGR7HI
77pGemw2/XUc669WvfiJ4nSeqYmbpDATbkFBxmstFSsMzfoGPGxG79WCykrzsJ+ri7mOdPYT1i0l
axxrlPpe4ge91Zhlf+7VfSzXh9oQlEjNtfUEL+fVNd6hs74kgbyuSqD1hUGsXqBK3aTE3yA9u4MU
s2466ZseNxZTXJBXa3uZPEsDZmU2OboO/KrdVB0/F6pOKKCRmMeJp7ZUG0xeTco41crSjhIeOgwr
LBWo+Hpf9sy7dLW8o8T0GNc9zCvH0cI0h8Q35Cu2bqvT+XMrfVi52Etd8d1ucf41lWu8FPvemt4S
e509ddOeM0ttPF1LLyuIxF5Ko2kZj4CIK7ikDOmUI/eR4jZY16aJI2wBFg7vXA4rMVW+VaVrmKLW
Cm6cdc+CZMmQF4eptRQP1Cxc2FUB9tURHjLmc56Wx7WV38mu510mn8QidqnTX7NEf1qKVT8KkdzK
x2iRCLCH8jtuZV+VNj9AG/gyJXxa3VumOp/tanoVemw+V2OPdM/arIMicxY1erwHypV7+sDwU7pO
xa6QV/gqjP/7g1VHir3tltF8ZoD+fRyV5yIf0ogek8/dQq8uEQ40323irDYt6W+Uha/26+vYD5wX
ufqFVBI6zKLSYu822qQ5GThYy95j6fuzqR0Gs/3acjT6slVMh1KzuAAaoXu9mzHziB0jMpX5ggqw
fctvRd+u6u/XSaI+X36yZ+3ebqUvYDpxPymkBveIkUZFSziEo8q3VB67cyykm0HHq900+D6I2ySQ
HTeelcZFkGYGyARpNcNls5kOkrCVpbx+XErnqGvOqdZtxcus7aXZpNlVmxSXNIvTsbJu6KVK6r5b
27zgadqjNmRAG5uNHJh2cb9MI70ZXXGVKfnUxPq1mvTrkrNRK8USwD3zDHveoroyLmOjbZyvjBIO
MpbXN+SSm81jFdmEHK6UDxlBErGaMSv3YsrQFFkpY0tp7k/Z4OMIihCJAVQXS/7CTwcYGos5l55s
D85DSr2COvfcXMpueP+1Y/qXGsX/2cz1pf1O1ab//n3Eu+C/YfD6hgf5d83j+u1r82PvmB/4rXds
/cK6sHAWYa4BChjuxb83j/kKME5mi2gD/9oiRrP3e/NY+wUv7BteBmyDBqwJqcfvzWO+hCuLBv8A
32Um9pS/0jzG/fYHHQPWW1hdwAgBFALQ68Y4+lG7YaUUAGIwSoSx99R9E3863huIrQDMerkvojMH
/iRDR3tEs3eYg9on6NlZlw3tMVvvjGDnORGqVzXeTkNzIhjO/cL48GEKGT3Nw/nLGtE6RO40J5Fh
HuTJJ6od7p6HgEmDqIqswA63/rTiGtJqQWVGavUsr1Hlacxe3xRkGw/WWRgPbYZ0iOzCW9Ac2Qri
dzAgyauByvl+4irukZ4Fjl/u0r0ZpLvMR3J2TO8xJzHX03RE9j65z3gKnuQ79b7cy7wd8r9QPbQn
c6fuWt94Qe1W8kskX/6sR/0B85n3LIyDKXqePQkvSc29vQKJp3WBMqqd4lDLgsxy5QfxoiLCmdx7
cJmBcsGhx3CfD/fPiLHOx9u/rF5/Qn8fvN68DilAnPoTRblDUXJVRwIkxHmfEHW9L357Gv0pqB4a
/s/iuWtz12IKFc2ivKOszMeRMfbpuNNzGoI0tvjdlvuauZ+4V26+vwmLLRdQ51ccS13TYyN87180
v3gYfRQ4J8ZA71Yn97InRa0fMLMGB8u0/ZTMtOrZR+67r9tO3rfReLx16CgJYyLGi/BzJ+M+uyZe
uxuiyVUu40afbAjSKlAv9HCm4cAf077M1rX/crP6tP3slOxZB89LgI22b76WB2DTWkts7dPDJw6Y
r51fltcsc6XBK+7bd32mAeNO39uLUnj6dyPs7qfdtCv98SvBVV+4xzrjY9MMJIFwpCVP6fyVz5oY
ZfsuzoYrFTvNzYcdmeTnmuSB4/NJ491w485YDalB/0rZsfSLdM+QaLq/1un+pV/26ceE/HtyTSas
Q9R5R3mv+dqpf1lfZ/pXdALo6uJS2UWpjpIq4dDylXnXyb51GuRAiM9b4hnlnXPPzJTf7uzP7Tk9
qWftsT/Nu+nJRJvz7rw3m+zLduYxkkqMw1/kQ3GHTvbS8O+5dJ7nQPb6goaUKxthxX/bHn/vVUJF
12x388naE5ltYNvTQHf8lYaHctaGPclAZrrTB11NAjTmpGcjbD9Nb2nuGqfxQp2ub/ZwKCdmn9NI
8+NDes33+QlNx/QRo0RFTLZxt67X04Hr7zz5sUO+m/sNUgmCzi/EkO0n+tQaLSBS7Q/z1TyT3O+o
EdqM4DN7oR2KUGKBUUfJKNh/HfhpfL92OABbN/PLuAmTe3LBkRRl9iW8j76w6jrDzT4r14Jk/8Wn
wxw/yl/zELEmIIvdFOlnoSHRv40Of+WNwdPCqm8Kr2ukOq6XFEeZz0V1GRGnOnynXeInKcSIkidY
1p7Wz2nhD7I7vHNdxK7Yzn4x2DcsT3yhQ3hNjss30w6679I7JWGCAPLOQQu7JTJ2dfK5I4hcP6ma
r0TruQ51L1xxKhRUkfebf2lD4/iOrPjMY5Md82/FnXmQcD97Q5LiFt/jmlsiz579Ur5TJegj9YXR
JOdNyzxqyflVfdCumYPNAGPjL9u6Hz3lXjurL/ap7Uc3QWM7uV/lvbKd7UuAu+zO/hK70rk60Z13
23f1utcedpan3KUf2p19FR6NvEftcNftkfOEtCFknCqKPW1H/VnveUP93S3ljwqfbTl4e0sj6jrO
XnYf06i5HnK0eZ+DmxD6bvUDA3uI4CudSD/xhm/qib+5sq9/qd9eNDZzqvRINRlInPw5TN8ouqO6
xC7DW4IlKCPDY8jsdKeGioe2tX8eUl+/bAfegpsJr9o3p8kfA/vS7GW+BYca5JioUVH1uA7fg1bI
dMs74zD7XBB/Pp8UVMJlExETOdoeJF5xNl+KvR4fxg/DcPlr+fFioejkKu7GZ5I4qjioustnK5jY
F4VLT384dac5pMEJ06J0xUeOradfo75h5s9bQ0bNJ/7npprkrydnJxgGNziqxoNkuPGlrHx0M8pu
WsPJ52eo+e5KI5QYQLG9heUpn/WvCR3H1gi1ILkauxfprPAeHITiLtXhdMeq9K2dEuC5pL09Icc/
PHrRh7SvJ6axzKMdPt0xqovrOfIJ483wyDI4N62zclegaLlm3CLknH7na7vbf8ZAurdaT3rljOXy
rd1tKulT/VZUHkD44cRF2V8wK7ibTzT/TXIRNz073esae9I3Um9r9M2EOsIlDu7RvM4cX+UOCYdI
Ir3lnDNeSi5Zal2NGNYOWynSROT4yih7enMwHcn96wHkf+Dr81/k2PPrDNy/Dhwf0VOe3yDc/RA8
/vpDf59pV38hDCQQ1DVZ1bCOZ2zm7zPtKtEjVEX+waUP+gJjPP8IHhlpZw7PJqbTf1Qear8AWqQw
yzioive9rv+V4FH/UQNrcaG30fibAhLDLCh6P+l+RzpKqjnrBCAWmUltgpZ37JXMpB5szAlZhGqq
BbGSi4skjJ3SZXuGfNtQVjG1zNWAROTRyDhTjCXtTn1jPGtVxuFe0aSS7KEMUgBzfi+0fm+WBHul
fnM86UQTpkVu484Wfy/VmWKQ0HIKuUrrLrL1YREoZsIhX3Lqz1ZCf1gs6P3MSXmEIoIgLiGblW5V
jIrvMYaXFjf+unudmgTh4WhWvqTHnyqhXv6/LO//LIX6b3oIbjnHv34Inor+Lau//3P6hPXe7+mT
Lv8C/8kmTWLek9GeG7vjtydAVXFnoPuLNwMPAoSof2hvDfUXvqLgIAXIl6TmtjB/T5/0X3CLwy+O
hEe5GQz8Je3tH4S3GMvibMEjBXLZAu/4Y/JUpVOXq1M/+3mhOofEyvUDKtc/8zf9H18FfDRv8Vc/
hJ9TNKxcq6zdCJnibJUoJxdjtIzV+lv+jida8v+cB//Z1OGnpxkt+81XEboeyBssFu2f3sxoVC0w
mpubjIUvZZfKjYdlkRQ5vZUdLEh0TxKOVMemUAiT/+kTv/4mm//nl/7J8gAFM6/NPke2i0eybP/s
jlFRrS9lxHB+k7Ahvpcd+D3CrM5OeyD0Nb22ETnIsstVoyS3sZ3kmUam8lKrVRf7aYVMnS6UVi4e
xWx0TVUvN/WdYmipUfzJtf7x07gZCBr04FHh88n/ND+pI0MoTGrovkKJ/UHdlDzZm/Jaan9CP7tt
nv8YMLjdEriQOA/fpp0xuL0t/H+e3c8H1Z5nc1v8sSxGAjdNXYyLOlbdfGYCwEQo205iy7+kTpKN
f4Y//MObBDiHdSGmJ/zB9+encc0JmbeCO6uNJ5Fk+lu6Wketo0Py7z/226364S3eaiIqGvjb0DhH
yU+v0mlrHidKp/g5nvIvwqTiJgyq0kb2ZwzW22/66ZVuDuMUOhDK3+YmfryZxuq0FbUQ3Ek7hVZF
bcaIgEVs+faySMeyoG35V5cJWxVrWVNvKGJ6VT+djdk06ZNq5ppvrLodpaaYPXht0unf38E/LJJf
XwVUJZZqlo4r80/vqzb0Xs95FU1u44fcTIqwtDLm2ynw72kDPGvNWl7/d6/508KsMuCQ+sZrItxi
+LyKN5/mCDVb0/w82oWG/Nv6s6mXP75PtiTeK1Uv7Akhz//4Pi0GacYhF6QhthRD/drGq6Jty4ES
Ly1FA1XB6Ioym//M0uCP68aUsTiE14T9D5ZCP73XpJ4lO+9G+gRLVz4Io0/fyi02XbZfa3KFWRW/
BQn/chP+wyPBDsg/+A7dTJEpy/34RpvCjrHORbWtjDY1EKftWspvVW76nZ1L+3//SeKc8NOmr8KP
5gBTmRkBgXSjjf34ekrTtavVFcLHursk3x6QXBzaHLOuz/nYl+ku4U3GYVJtao24BtkQTS/kgkwA
mA4iEDwp3pZyYWzGTYpCMHXfYnWExZG1gvLrtw6fMm2lSbQsLXlyX+Z6Eyi9wSBDLZpa7NjWFEQP
1rBo0TRZjeKJPpvp89hT1ntVv6Jf7Ydq04+rsJT6MG+ppn22t8XqKMGU3rBpe6dMUQZolRJzbtXJ
pkZ5ipr9Xc+6hYoZXZrmNDdmxwiAPDnKITdjetN9RVsqy6T2S1MDh9qbuUBp4hipRblLTKL2YtjX
tYfW26C7IQpWu+gdscvKnnA3rtqxAGbaTsU5l52JmV9bS9RdIhk5NEgHP9TNUm1xlYo5paaAHPtL
uxaSFOYAedtwGTvdPumWpGaYs8poKZReTi//l70z6c0bSbP1f+l9JDgEp81d8Bs1z7LkDSHbMmcy
GAyOv74fOqs6XQ1U4+buXqA3hUJ6kKWPjHiHc55D3J7tnv3U6l8BPmInCO20RH1P3viSfud0lLM8
KCd1MBckSc9qI1aTUzKj0msgX4w1ywbcM3Ll2DFsV+LWJI5zsOgWUkQZDd3xXDfpKapKdE5zCzIw
3hak+mqlbzg78zCIgywDWtDVlclDpNCmnqzFjr4mYWAGRfAncv0ra5p0ALymmkP7aeK6sB9k5zF4
q5elJmOtkwY3jyAlNT2IqDTTeV6j1TlmM9LUaxbGPnMyQZX9HLToCOJ2TV0iRfwwJTfKGJ9xkl1U
uDQc45f3jt2jeB3hH9Y724JceJFogEH7YUqDGTVtY38pChFivp+wmvQ9nzuzzFWo/jop8ugZ8GFr
x2mRoJSs1Ni9hol2rBhcSQ5V1CWC7tZTcHKP9FTJRQKPkSeBzXW1b43yn7ROspllatm1V5zrFBu1
Amy3b3Tv1DtfN94HeB0Kpi4MmdmVylXhW2eMZAqUgfysAY3bR0tUoBud2uoEaqO5ex2NK54dp5vL
o+sKoKNgwWliFnwRghFjsTICTkvMLttj85Mnv2UE0KpRYOxIklc8XB0tjz8wLyKJIVd7bAa8FuAm
88t29aZsN49GPTSDjUBVDIj0kYqAU+a1igb3FDRt+oUYec1fUgoGhSnKUJSYw9J9c9PRRjdUtFAD
asdfAkYc5YJ/dhjRk6xrFky7aUrsH5EYNEZrRd/H4+UyHeTrmO9e7axoD1juW/teguCLB6EX3OWT
i8CHz65EQpCBcT72biPUcXFD+K6kP6/DnaKwYhqdVQo9GWBO9VyTM5k+cgkW+XHwx4ztdu5uKczR
mMV2bup35tfWmxi74o5UR0+ehnz2WD+iwskvEH1McxwhzwxfHFI6Lnl1rXczjUt60Eo4Tw1Gruhr
CfI7PSIh8mD4lCEJr1/dNKuze7e3Eo+Zr92w20PKUPZMk1TidajVR1kzqbQm/cWWhA3fu8Gg+6u8
soen0U297MJqtUMm6GCSDA+aVXIpH+E/OumF61TsgctmyIprhSmrPGpn6Z37Dvhg/zgFLYKKXWi0
GM/12rlIPRvozj+KsrTnZ9HlBXGUSKXRlchehp8ww3IUY9Smxc4ZksyKB5iG2U5M6BDBc6q+eQwi
4R8WXcvqOPuNIbYgSOvTmgfW15xdZ7NbIFLyb/b68iEUE54IO1HlI0W09Upgo6k3z5e3j4Kabbk1
Vd1l6NvWe1vb86c/VMvPhirAPXlIi+/UHObqvrbq7lshGvWVKIvpwSkVHFmZduGLNRisg9p4NuOD
1DoEEefizhZB+FhUkfiBAnh96ye3ZcBPi1igsPb64LJN5u6EBq0b9yzH2NJrDBkBi+a0ONdLkddn
V1XqVjSBixS4IDAh7ItpPOqlRwvqlFmE5QMdLT9CdPE4UcJEXZdRpqFup5xYY8fJGEfzKg+plU3o
BTyvfp2siWO1CsyanEztBP0+bD18cJh/hs8pgkK7Q30pXtOudO4bMQis8M5Qpfteu84nElyvOTpd
6xpUh854DtMMXfaQtrztiQmrc1vmib7oB+N/TGUoENNk8/DW2xVi1lqihtkTiznfDlKtD6T0CL0b
spTVTur5mYihGlvrobYSvGQ2+VaQFpqi/awrr/hA14FGlW8YcWSXKf7llSeraTeugM+wEQ34fsj0
CB82bYx+niwTpTsb2e3H9tF+r6hTKLDM5FuxK/hOY9vPp/y0eOVwMxEUEe5MNctTPTauOSDGSO8t
WXP5FM2SvS0e3/8+hAPbYISawAU5s0YelZXYCnZp0pT3q1g7vTc91NzzWAsO5SSSHTd4oJZib9Zc
fNNNMqndJNrIRsU0ZXggF7f5ipAviW5JoS6HfSe5Q54tAtsFSrmxummmwbYPWROSmGQVbnIO+ib/
zCoftUwjgj5FA+qp734TIakuhwKDas9P9GcRYlPcJ8tSTpysjeQTdfV48HyTJqe5avn7lLPcJeHk
zacuiFY/jvAyeXFb+9UXZy7y/tggUiC6KZlY3IRlw7quMJTMMVGjXnYknFchcLKnhMVe1Ob3s1Yu
ktS8tT/61MLmaVtYYVFC42OMHfxfH1XVJG+tZUInLqfWUbtEzu7Lig0cZQDETcwxZmg/hGj8ao+B
GRnlrJ1xiU0+O2ns637+ihkrSY86yvVjWgRrtqd3UcMuLKN2OjVTiAJBKRXMmy+omg9lKK2j6B0z
7HhDOrxATOUO2s6wEkhKnm85h+JjyOXMQlgSTB2P4eRjIW5K7F6G6svAsA05Nm20mHBCQh24xx6n
gLkYhQmQ+wGifa/CsWc3OazJjDjXKQb43QvLzWQdey5wNVhIB0unP8+l0c9LmBXWBYHRAxN3Bgbz
PspXZd0S1NuIPdYbPtXSmOwxoC4VGPJKBUsb+cmIxgmXvqttzz+ulTd+K7DhUbK2eWp2ArduFPsm
8opdkvuYHmS2osRZMPtRVukyvS3cMJzOxh7I2e5RwuC3kMq+yBsFxZcvnKHpSpr5vcqk38ZZXWfj
efID85iksjGXWwAuN9Aks1fFrHKNw1nCdBaMR+86NTTyZE0+DtXArQtzcIuOAji3IRpMazJ+aDLg
w0Nj52Gwl2Me/EzqQvksqhLSekeO6Z+j10RPqGujS2tSPgysXunX0bXKV+OkruI0SXies7W2T3C8
PWvXRkHCRrf1fbWTw6Jfp64ZuOODQX2b26x9IitnfOm1YreBmlfhvjN801rl6F9LL2QRG0wpMtiF
DIT9WsuSK7n0m4dmJpJ517kqMzig7O5LX45qS8JF+tUKf/X32WCzJBGjCl5FVioWiksa4tmz12jC
vDXyL6Lbozb1GG9YO7TpnTpIzWSKNy2y0So1PquxVIbBlVPTIMWZb7s3aym8ds98SwcIe21v2Y0B
rTBK/4x0GWOsnlWcN6rockmWcTzYie8/NcEsy5OyvebGC5P1TVPhsQiba8pEq48o6Jy8kJsYrZsu
AixPX5IFy0xct3V9y8fZsUwqQuPhtcyw95p++ZqtjYbnPlb1E25T6wmrePPCDVSbnYtJ93PEc8l6
L1+G+yiZ1zrusHELnrUlvA0T0yPE1nP6Gq0dW9aUmNNoR4k9fx+zurmV7rz1HHywzMzXvO+xn4uM
Ajid2ePWuGM4tYzVXKgQk1bseC3yI+ULt6PDmp0vQg7Y2QZP47R114If/li0zYVHolCK7tCYh5UT
EsXrMLbFMYry5GmRA5dINaP5XWB1d4fcHtRPm/+c77Bvdd+k74wsdDNX301FQkswB1EdIv9dAW8Z
E6kn26nVEc+mBI4yrFQg+dy7mkAygxQyR5z0nqYe+teo6bwb8pTcBqPS1D4VQyo4nFXOclemYgKp
T051fZm4mwln5ih6GZEsf2POr+ZzVSfyrhnXiiQyR5H+hGmlPRk01E/ECPlhLGZEXwZVFv83BWk/
9bNXk37RJq8hDwLrRKetv0TWOLl4SQvb4KGW4lphJMBQWUzRY1XTve6ln3dtTGHr0Q9ST1M1lYXF
CzunLMomP0eA1QgvoDTBq/nm91lPEHvAcZ8p3ZqdrkiFgd/opp+FptNCSE/jephTK5oP0N39/rza
LeLQVHTVCcc8fnSsQt2M9yLfVACzJA7ZDuYaIBISoZOsOHN3bR/O+W4avCA76VSM5F05tvtsy5bD
2ZtC7526RUL49gp11yaEtMR6NMYFC15sogEqgatuVBa3VZ8gY8wnu08eBlVZ9W7yh+l9dKPmuaRZ
qjhZi+Z20Lbf3TIWjDhgtEXtoZVTU1HNra8OAy1qwcfWdyz88aLPjIXa7mvuzNh4UhFNOcekGVin
F5PBID6E9TMuDvlsDRb71pB40Cek/tj1WB/RQnUhRSPdeR/5ROcN+UcWlH4XywhbX71GtGdhHXKk
Dx5PepwnkUkIXHaKn/7sZXxy+ZAdkzEtv3ZePn4qZ5ib45zlXE18HsI7zVia8UqCkE7i1isBXEzG
8n/6hbW0d83iyoWBISiIuEXKHewTmtZgXzhk0B237/QzE8UI2h155sn2cDZfJmQ6bA6RyYVVQDDZ
LpdL8ZkLggriuqEEJpbP2TK2UomBJEAdrWNnWqpr18j2bRgq9zrtsQrtCI+m4cxC3/nAUCOuRz2b
9zG1chEHgPxRsbiFeewMKeFxqCzEuKNjYyApPQ/UQbikbXP0jUq+UR4MDepFixVdIiBaxAVwBSQm
mvchJi8nvA3w8z8JrxEvQ1B1H0lSrdzsbp4+D/XWzRRJOyCF0on/NFNEZfDn8y65qZsqctGuR/w9
FAdMLRaakh8Orto35VnqJQkcND6myhNzTksSpGPskrba+if0FqRmr+aCJpXyUuPd4fsoqTpOCtXj
c8kHXePL8LxziTq1uxxllLU7y6TmSq/psMeV0lyxlPAU5hwrx1gXlivQBUK/Bdpv5T5OftnBPDHV
KEnV8LpHnLQ15Ty2EM4Ury4opNc1XffBIFt0v11KASrKUj80yRpFO5q2paVQ5xxmL9nm8D/ZZ6an
wevVnRTCeY8MWAUUx4LikXOZtXoIPMPaK2Yo10O9tOKUBMGw7geZ2ZgAMGMyQ9ABwowkSvLwo2HP
5QDir3ECzlMrv4y6bRVejynEgWZbmR1PZAPczUPodQeGWGt16CIzZ+hf6+giX0zk73WzjMM+qObx
1QQFoxppRvtjoD4VdEEL+UCD4tm8bOzSTs9jtKV9OqMoj8PMg7fppCMCTEqM/Vf1tGh+h0eHGrKd
eJuwW3i7bVnrXng64N/QuCL7wB/Cl2nKsY6udB+14qzbmfS0NtqcRBhT+QrTokLejCbzsdMmKz/a
YYkalPCY8HKMXqq/Ib4vq8GC9Chf+wH3BUYxo6LYqGwR2Hq6CaNbjv/yIFPwf/s6ctN9ysc3HgvZ
IcGAIjNhrJNMEd6wG9lw+5qMk3kWs8GwiBfG37l0kajGO7s/2UXv+7HfFQW0VAU4Zu/U0/zCG7wi
3uiZmWTt4BVnTQvlH5s60QQqeQo1j/b8+RO6iftGs7EsHBVm/S6N7106tj/bXHup/+bJJfiiC0d/
T2sZbWaIDMqLNU/eJ9PjinJEpjnsE6qV5RhMzvBjCmZc+xTq3XvU+PYduvp0pvhIwxduLWTvsuQ5
xdU9tg/sOKzgJtRSvRi3JjOht7rovgqa8o25RgJeUmSGQrrr+2Hf231GPkuw3ftiDlGwuZ2tobio
fLOL0l18XxPFSKbIWGP2qkARmMzt4u0dY6XqOIap/OYC13nqw0Gj4goSy7tZwx57Ltiv5SvxM1a1
s03FtEnoEV9rqcsqv+9zZoX4ZzLU5W7QB845Nx1aEp9jFoe3q7Ajr0lTsN/i/b13Voc3YsBe/JM8
8mE8ExNEFcGVWiGWa7McNaq15SsKYqpflo5dTpyvZn5GLCUzzEq4Afa4CV1zHgODXZsfthfsZ6xB
EFc2XpEkBoJTYWTDwNxPKX7cXudQATH9vB5kBe7aGTKV7FMxpyG9fp4/aJ/JeSyHFKkjYT3lR1Yl
znAceQmXo8g9BOSgd8IvVh3NKRZmFaGkbNORL9wWCyVBX/t3yxqG8lxJJh88RFn6JRIMd3bD0jrw
h7KWkVufB/IHuwZt7ytOA1JftJJ637QVaSAdonRcZUWY7e3ZBsneOmsZnjmax7ewbvz0aC1eQ/1t
MXoi1stL7LiamyGJvaRTX9qubT9lYtlPRROa5OAP2cSHyfhqNzh998KJOd46YwByxdBo4j3ggP7p
wtf55iwu3u28wklwWjDIuwe5jPZb4qVzsRsGHWK9AI1z43UhZnSYMp1/mMptdCJaD0OkYWmJXNeS
SXLhMQJm2lVj+z3jx1BAIoisfnPdpruPiIcnXcadkoelbNyFmJy5uI+w2UCNwdtyTt1yjI7SHutb
US51fyyEnUR42pPwJSiwL8a6d7tw1zO96inbKlBQrZ/02YHR/UpFg60pPNJVJdeZRbDbzktT018W
tWrfSAxpMf8lTvbTilI8oyDMswzLX6WeJTtXPrTCE1+xqqLog7njErHD6C89BFNlF7FL7O19txbh
9ylyR5twl5SsGR/wwV6NdvmSj62uD2ht2Rf181gHO5OL4GWcy45bn/MBhrdrl99ZNjNEKuo8FTut
K29FAlp6K0+M03xtlsWlRsott/s2KrkmB9PhOIg5KaP0vh09q7poJzF9QoIwP+xOzmXMTUP+dw6u
HembmER0bLPKvpNuMOINtSdEq97QllBqu8ij0WFqcYOpxUM03A3LOZCDa64l9/MXy3YE8AHKlQt3
GvAqeUrL75WbhsCVu4S5rfDD5kth5WGyT0DF3BU+lAAU3c53i1EY86Q5EN+yvqVTkl6QhyeQemS0
ECupfva/mAWsAtJbPLo0Xl7vgvdI8wpcbOeHV+kydEjFlaJKNYxuP6NoJdbFGUR9LQQpXru638gr
vlnLb+mESZv3abP1ZUPLQqftcg+tdpRTaWO45ZhdKBHH3WQM9ir6NtIGgP605ty6fnApMEr9KH6x
JNAXYfwSGwXmUId8SiCdNggFuFsN2EYndg5WnJ3PftzgFUBGeFjo2KYWIlLPWxwkvbmTnrN8nX0Z
0eq5Ea8vpSimDab4fXcSLGtJabIW/ZwpR37C9cjHfaH6+RaLLaE8VuJOBP7lrRvFXSnsRzcbqC4S
ueIvFeBbGHmkPBYQ35N8PCBwolBdaLSLC7Zs3t3kmrGnVXVHph0Tk8WDr6E/711GNs6B2gEi0ehw
b/JPyaZ0Zw1r9DzVdZrsnITBPVleQ+NfKV/nCO2jNbUvTB96xG0p697enm1KLC7cfWeUzUi2chk8
pyyFJ1ZDyrue5go2e9t4q7hzfxF70JhA75nKhTe60q1jHexfiCBXiyTENLlBhKKBsB98KnM5HVRf
MRqPWmYycRu2ujglBTONa59XljLyF9+oZC4KeYDpGwwOf2ze69AXhIZFJdbKhGbzgXoENxDlJtVX
sCGZqo6+4IBpGlIT/6QgP9i8Ke2pX1fcgpPTEcIU1iiPdgHDYFBLiWIAklSMdo6IPnrJAEulPpnD
ukh2JL9JQBu8KDljUsRHGNuIto2HiZHXjj8V/YyixQ9PJhAYk3WrAxKTtk6dEC//xm5z3NIJGiNO
L1JD+13tQIc5ATfhGhg3XNrwi5xmMkegpVM1E7VsCzvT5AC3+Kjz7FOumljGnJVgdQw1ffWRzhPd
tJXN2iakoCjgKmm9PPPegoSzpeFSJmY3q44qsJK7vHLlrdW67beRZcC6m5nZBDtZlIrODssbO9+V
UmhnVwWoDo93Lomrjp3UkSw+QYL7BsXzqgQyUNRl5XaKF7BqgtSldbU2th7V8BwcKWXooq0KtBVu
wDywT80vXp/FQNt8z39x/JS7oNwWdRLiJ8v4quVdS4gbWI1fkMCWqWd9NcHIgafsyLCk163wDSgM
2fNRTb2+CoE0fOHONA4LgY77tvmFOGSbXxVn8neHOxKDhuGWNiHpHq0yox1qObdgxaXB+IYkgCny
yhoM/bBThXB03KLMs33FLS2PmBCD8LC2g3uk3J/tnW9VqG9VI8wjqqX8a9/mBASuFePauOv6idM8
p1odvKh+qk0U3SB5WdIbiHpKbeVsJo49W4EMG2zjlzvRNREAurmjd3e9dSgxxxu1+RKjKuEwciT4
6moc57MLGAS3mrvW7yIIemsPxUiwRF9H/12rcajYHOSW2Y1OG4EMKLD7XfCVq/doFNbV2PXsZ1Vp
FT+jpS3f5hxdXazWavgeeYPSP+hiEGNhT8w9+d5yWtWE+zoMkEkkMHVdHSo/4opYK4ld069mW+2i
otXLJbOxdjhof2CBmARN1dPLoCjA+qc4IdyKbWKs3TwcfwJIwEbX9XqjzZRNmjyzisgMPdWkPyYZ
cH6ILOjS2CkwPZ6mjL1MTK8ZAmGOEpwQFaKCcyqG1GaSHOUhKXqIlw4FN+VTExbUv0ydhos5Cpo+
hslQva7Z0Dd7NGltfxWy8HcP0Yo6dddxQaxPS26780lmIa99gnoVKv4qrIWZva+yy1azi9wbiqCM
2S0xkXstOqs8ltXgigtwgNE9QamqPgSit30CVDGUemfmMuNmJ0gpsT6iyAzrq0rtXF8QvKdWMAya
wSl1uqNo35Owvsu7YoDiF/BubGPqClZJpBMmriMIS26svnEd3tsBRGHm+lwrXkMa8tHOpyHbRkz+
dDlNw4zKoi6jY6K4zNgTSZNyjfg0DdC0NpKiiNqW3LZpHS74n4Z9cliRzoi1hqEIP7jFdqlbMtlu
x/S4roC2MhxJlZ1CkUQYwTqFLU7Iq6f8/gfWxehJrBOJtI1wsTHb2bxZGBeJfzOZTHAQBnzWTjbJ
XIMTYdbIINdy0Pz2tlnismSQj5VsZofqNTqcroQ3cr5NkVHryR7yIrokQca5WRfjxEEBVe7YdARM
7uBYdciNi9pydkTOpg7nI8GRG++H8fugHTxrlufzl8uyXV9UWuYFlAgwKvvB7iKAFSnP5XzRlZX/
vYU1993uzLTGE5oF0nShnrT+Db3DwBmKdgEfgrKC+sVjxp/dp+VcqZ9hI/Wp7Keivp0qVgAXI/NS
eAczO4GDkUF2x4ipNwfmKDhzbcG8jhBGpvbN60L7CjpuXvvgwqC0nB8TZ4aUQiyfkSduc8s/5hr5
APGcIUN/M6CY3smc/ONr/M6U8ivzLevkslHM7mady+iQyaBTbw6XYnPvCpBvO29G+rFjdMEU0M39
7k9d2P/6P//D8ZBF/XsF8ysc5O9I+SFcLP8iY97+2H8J+cme2wJ2SYXG9OsjNPtLyE/NiwbL42Eh
h/4vHb/9x2byBBMc+IiZScX9S8W8/RJyHH4/NcFmEP1bOv5NQPybOtJBF8bQwAvdjXLsI5r+VxGY
QQORghYCp8/JqoeHXD4khuFfF2MR6ZvzYp2C+cny4yI63x1r9Rjld46bHpLM2XsuxBjm+27KqjzC
Mq2fG2SHiDiXl2x6sdbbrLsfgC8VVAVNXMwnP9kt4YPffg+D23S+Diga7KdfP/+/9Sj+XzhJ/q3U
fvtC/5W7/v9GaDpDnf/pGbxpGyLTP1P9r1aS7Q/9+QQ61h9kMqFXthAy+lGwPWj/eAIhVW8VbgR3
wGcUEfz2CLp/eDwWpEJDBCStZnug/ymkt/8INzU60GsMII5t/S0hPb//vz+DIQ+4HyCWlciyfX/7
9d/S54QnHA8Bd7mraFWAPrSaooVmUyJ9zuaZgY5R81dJiD2+kXFht5AWIz6xualMeq5sp/APCiDj
YazZyR5ILPev+54p86FgOJrvCdSz6OfXErO+r4MfpRtO0a5neFpdew56o6ny6nrfOVgZpZH6M5Dk
gp6kiIJjvRhvHwYJiCGENRWhQuk03slGFiinloRRsgTI+VKBx4mJAF7ZPECuJuB2kMwhxrVfd3JS
7kvN2UsYST7M3s5aVy7tZdZfF5bSN5JuOtuSZPsXV3ZRDn6hZS0YJJJpjlQoNHbgRLhyPbuG8mF7
CrpfKqxz4Qr3oXWl/PRpPfHDSt1SfAkArYLaHE5wmIfvZjZMcqDRUC4kRRAoQlSFrDGJehCoIqu8
DC2lhluuTCc8Bd1mEdUVy6ZoBbN3lqzAniuq4UuQKSur+qoKyh0x9fVtyU4XPhQ/7ndRGe9LT/eO
2Zbp1lWwzmgQ1NC2885EheoOaHoO9uRAtuyKhXJWWbUPOGNyxnsEkDhBme+PL+CSKyfOiF6GB+wl
cxBHSQ9bfwig9cSKJvxnOXjyZvbm8i4dpfuN8Zc7nEDje1Bn24FReDvUkb5Z0tq+dPLRAdRcDfY5
qnEeI+yfH1o5hoRtr3N94ZQ2+soRXQlMTIGGq2nhjUTM2Pmcs/IaYVT+pbNV9OozE/UOQ2JBShwG
nMKgNgXfS2UQYtRehN9SVK884IgPh9EHlRkKMHkHkTQRLI7EU9EebKXWt+Xc6PvV6PWKyOBw0zG0
TO4pF7rwQgTKfq2dyubx92xgV9gAUqqGjtV0mvQppYpIPyw/ASwn+sl+kb4YP3Irkuu+n81U4MaF
qxmXI3Np4CtpAM5riVhbI//R75ZFsb4JRuabtBTUgCDD6TLKtjSPZWogKBWLxdeIZM6oI8xAUjnU
nxdMGivN9mjTSmRgb+tYhEN530cNHsQQnB3qTYv8nV2IOJDNr6PlvJvSVug4E/22gxQcJZuY0L8N
keAUB+ZUjEeKsRUHNU8jKI/ZQqNDrl57sVpqvIlET3gRJ9A5cERRAXsxTb2HUarry1a66qJvg7o7
erUNiDlqUhjONqBUL0aIeLMk7F9M5DoPLGct4qKLBM/Eksva29VZbz3UubVtyl0xX9duwZQlayy8
l06HouYZfffWrDjB+A9rxd+6m/7txfP7vfN//v/DZAAf/58uKfJ8P7fkiJuP5vc6iUSD7c/9eU8J
DFq2DMjJtX9dBvge/3lR8UshRhhwGhb3FZ+CxZ/6h+nRk39IO0APjUBXbgmEfxVL/NK2+PHwYEjE
CCQy/J1iaVP8/1Ur4XO0LHIguCcpvsBmWJtz5rd7SjPdc1aTIjMLiuRskg/kWxV7acBops29hyAt
TuEcMXlWjNZ++2nd//lVfrdJef96Sf764vjNQqyWMDt8x/pvNhbLEVHtTC4bapD3jO+TYDw3q6V3
DdaPi76zIHnryTeXdZaODyQRsHUechuZ39Rf9qFbZhsZENaaJwcuP7+srszEf0S+/zaCQwPxl3XW
FT9dZ6/cwGZdVib3OXC77xP6u5npLlOWGunXIdWe+aItJ1/ikKEC2svc+ZHbI0P+dss7PSIgAvAp
cshUUEkVGaB6uU6SLHqol5pExlVmKM8FmwCUX9P86rvy6IvK+xAw4tmAuAaFSeXWnKVRxxBNO0H7
czG2dxN6UyT//NH+71v5H3bkb7agf9++3LbaZLyT3z9/EFP38S9v5p9/9h8VpPuH5W7eN96ygHRm
n1fjzwqS2pLS0LfpSVyHMnJzmfzTjLxZMfHNBMgGJe2oy/vyzwrSooJ0JOZOTFmsHby/81oGEcfC
by/mRsXC9UwnxEtucYds9e3vL6a1+J2TmZk1dtCO4dlaMvsase1nrm4pJd6KLUSk6AHbeOFXu1dv
WSYufH/yP1YhllOT6R9eSnwAZcG9ZD1Rx73vtWcXbfHiaSq66N1NhQOSwz6Fif1gL/2exvuelxaJ
g5J37WSyn17TAdrQ3UWJcTHH5WHN/W1b/XRdhOOq6uHhWlH+ZCBo363ZpVVekHZRP5UorBEVcHNt
gQcCdVZElfPYdvqQ9bw5IcREv7hLZ7OP0D7H9tw6x4Uh7U0GE/gmr7cUEUnOAtst1JfNS9Xq165e
b9j+3JBunJ7WBT4I7PTCB6KdBwtrygZgRMAWYW5b/87zMucmSJeT1ZQXKGh3tUkuBl29mNRFGiuh
Nebyu4vCbZdojZWiTou7vu1YxqRg7Khwx0QzITPQa7rhug7aH1lu/wD3d1YeFXNh1V+C0WJ0mdvP
FMfucUhDFUP6fnJt0RA1IuKl1uJYzdMX3bm7JV2fu1J9MhmFZlyhPGqD97UOLr16To9u4fxoGGYU
NgOceREPTZ5ctU00InwlDaJRFXOpuiL8MHclw7qmOA4q30/qM9EYEtTP1tJHJHL9J9hBWKubvWPt
u5uVP2xXdfbs+tKPXRhoB1ZiMKl1t/dmp/mB8r2M/akIHjOnes70Y4VehbVAwlwIidZTPiN+qaL+
OXDcDwQniEyK49wCCys0/9TahqYdoVKHq72q2AsXhpu5vu21Y+4Cucr9uBgcRvVo45uHeEPaBpKM
IT1nGrBlVpQHgNyYgjrm4iqoo11uVfZpnihAZ1s6DFmDDuiZQOPWUCxbHQu1ecq+Lkys2UzAtFBT
cO+JFL3ZGJLaIUJ2ieCd+IaZ4K9O7LgWXrqwlvu6ZcHQqvpbTkE22Wt/LiHjsp++xe5/N1AXx7Yz
npaORUA6JOepYEjpz3C/c7/f6ZrzfVDIi5z2Wxs04R41isKl1CAprVEQQSdN/Hcn7N8DuKk5YuiU
jshJ9XBKZgQYwX8ydybLcWtZlv2V+gGkob0AzMpq4A54S3f2pKQJjKIk9M1FD8zzy+rHakGZFSm6
GKRFjnLyIvSeJBDAxW3O2Xvt26RpngeWAIj0ZBs03XEKjC3D3KtVGLemnTwI05j4PjI8BkMMAqNE
YBpaivkVFCvy6tL0R6nca4lB1xKnChgfrEiogXXeAC3HGwsQWhR8LSlPB0QVOKSwzs9dqnuoRsHx
5Xu8zrrX0Bs7W9F822TmtKNNE1wn9Y7tCbvODgpsAePerQHf5OVPugOorngfvt1Ua8Nwv4U2qCm+
XDLSSKWMv1p9zCQV0m/gpdR0DlLTZ70n30YnHNEcp52wp2qHfGG4MaA+b0mMIZiuQQxIg/k+KwT6
H1RCUbQrRqFS7bZ/mbNxcvUyPKfJ/ALQyz5HleVC3Dk7aciKnfFXC6jdJpTukSJq0F/FoW7s1EQt
/CTPtbtu/u1KQqFRlGZ61aQDTXWLT8wFbJuGxp4Tk8kpqXuV5Hd0JqqhqrZo5EpaK5AiEMBrDv+v
ep1QNZNj0bSrTP2Jme/QRdENUj5zlwLoxAHw4qKk9eM8o3XYq9cUBmDrKscgGuiNE8RL58Pi8Avc
C7a8oWhbxR2/YRPOSBSZce8aDqktFfxLXYd4mUCY5rQ8PDsJgfUD0TfdDK8MA9xhDOQXg0wJFZbk
ek6mux4Lk++myk4Uibbi38bHotS3jhixIGYNrYRUuXIyJDWWxG7v2vM3NSUyx7C/TXl+HNUwPtd5
kfi2RcYW5cCvWmx7tLKvwkzp15M5vrqhukpNSEccHx1zPqElyD0rI08GvsUO1cFN3KF9NBomegzc
DyqAx0GSDSm+hSQFcEZDBGuLrT0rX0Y6E+tonMmoGcF+Ni+OpIMo+4eRLiaGq2csEb2vyvHr1PWn
JJYezqIVmnaJZVtxT6E9cKQ3C+DrTosuLRlXI6xMr5VD7FtFUbyWPU6zYKCLjBvyJZ5R9DnufGs3
zYQ8CZW01H5pvdEeA1noXmnrrw30+JUIn4ZwSk4IkcdvsUyhpybiuRB4ecoxuBH9g2KF5qHjPEuI
1xQfggrE6JzJ9sYZonszj8RGjd0QZmRYLI0Z3iLCDbQhrl+YLIVCyGuT41o5fs+stvOSMP9KH5aC
pP21KKp+S2qM2DhgAVo6i6hjbE9R43OsVTcU1o9xKX6FCHfXqiBGrCCSIE4Yzy6FFS9NenNtk1xV
xRCzYyQ7a0WNHkMbto8U4nVq8Lm7uLYJ3RjlLfr9ZtVp2FBhgzjhPm2lSfe8Uh4z0vFAmGjK762+
lyBs8OtlpLlmVD1p9FdPkB+7G0tVsILGuTyLIK3vxihRziGck33ZcwoNByf6hckxu2rFhJIkwzF4
pEHQbOkS2V9QwiCnE91sXmlNM29ghUbPlW7Ze1dW81rOs/HdxQx4lbGMsKVIkctNI6PVwBhXD2gQ
7KJ7JqqgfMESYR6QIAS+1ER3aKJR9UdcJndOX7ZeWKj4wdQiy3eNnmR3JNLo146ixIesdxC6FhN0
s9radTEAFzdWMQ0aUdn8ch0U6mrHAdx0EEhhykRRojfWwczz5rrNa/04G9MLQR7tj9RdWNpJLh+w
y3bYunjnwVjjx4VCL4tkuFXDOfIHNQ9ekSQGiAEdU9vLqUVq20oymCy9KU7qEFVHI60bn3AW9Zp6
RnQI+aqZ1+u6vbGQpJ7URowINbKNRYKZM67hR7M4FXmLbLKMrokO6q7HxLFSv5ZCxp5V1/XtMLoK
Bmag4WOnw6uZI3yLCaDV81K9Ai0XNGt3jsODEpqhu8JYWtMzRi5H1c8q/S6LxZeWSIvrKJUvNHl7
csTa4ftg6QonHR01ejhZPfswY0hIYCjEnUiq+YCPSd7FHVs6DmPW11QCFF8xK0KcixXyqijjHeE0
inVRngM7PQZOszECT7CGuc1Lr43qtmvzVwqcJDVAlU/F0Z5ge9ET3xdt3z6i4KKyN3ggRr8leXYk
z4GFOhv2ej0k112XWx4AaZMtGc6kyvr9YKkT5uo20ImRaGv1qoywBs0RsEQsh6uhpizWJJ5NWfHW
LsvuWGWzb2bNHaKhtUHZyneIqFsRO7Ch1zpshyT7gTwSqjhJUI8AJ5+agJACg9SpVTuDEOygdBtF
gRetdI9lqBUbWenlNe3JU5k7O0eYjzKlu8veSt6PUPLSXty60XHQ+QjngNaxhfyZLAD1bKIowgRW
bXJnvJGyXas1AouUfegQeDLmQ46VDBy6oZSPlqKu6ZmtTX3adzTsaeptsA8uKS3x3RA2lI1EOG4w
lx7yOHiaZ7T4dtUqZMiI/GCPUPfQuLq3Y7gk8OjB1kxVnxbpkyFqeWXTVFlVEYKJVVdMXzhUfGGR
PqIyGD3cjzvd+SWF5V7begqTsESuNvB7X5TCWerarBLx0Hj1SHC4aF9Dqc2Hzn0YU+KqBmJBDCIG
3bHBlkQSmBFbftSNKo5hhEYzRoS0eR7dIiKVADFj43qc6270cS48lSNNXsrFwwY33B5I9Avin7hZ
sF25yUmSS4b8/kmLpHJlODDYwXH43dLTTcKTRX26ceAgxv1JbdMrSBAHA1v5eibUDaFEeu8u9lm3
PUySUwbB6F6huYdMm1gf1XbS+p9ZB2ZpGMdvaS3jranORy1TFi84Hj+HYdS1buHXdURLPcfeO1rF
wSTDqGDtUmgyST5in2Yz4sp6ZGHgr1Bw+Y+10BDdiHND/hSl0OtmdgANF/yYLihtixouLV/jqp4k
Vfvf5+V/qXjwYbHuTVnvnxb//gd2nVyqbPSLPiofHMum7N90nf7xh/6zbqD9GyV1EGUOlkKbRhEl
gH/UDVQOJfxrwD8aXKY3nSeqAjiZfnekhCUAYfz/usHSebKF4RoahhVTAxb1f/43T/i/KEd07N78
+s+amkZQ60XlgLqhaVHiEkjx4M5fknayJCDMQ6SEKqmyvsMeMx+Urgn3EmUXTkSOyCVZ9kWHuHYq
VdwVDVxBq/oRltm3fjIOete+sI92fWsCVFTR2GDc9wbacDoK42wbt2PP1qX7vSDozUsYj8NmwilF
CgLp1CO9AUUSBZFwNjSK4GmwQVkK9rBFk98qmhHvIgcZ/MCZZ6pCVttQu8a/grcauDqK8GHZJCMI
j/X7ejiUjnYYkzo8wCF/HOP2p/577UIXci50uBVK0aPS7ADKCg04EtsGoKdR8F1zBzA18lyM1tVo
p190W+O7y8NjaErCCvNur1V56PduSlacBe9VVHe6SpZDAaYB58SY7Yj2O3OKBvSuZEfbLq+ciZWL
ktIpjq3bji1VMcOVoFRTEhxSloTpJNeJMmV+b3SBX5fNTa4YysFkwe7qaZf0GHPAYRRbN8l9J222
dmnjtJYN/vuQg61OqFSjruaahFbOhytMw+vEZTM/GsZ9GI5nWfVMBuWdSuaW7CoAkiN7tHofj+wO
KmOPbvmqV8lji7urxZY74jEKiAZb5wlF0qR6yFKiUQppP7pNjncmMJ4mTLvY1MGO6kLbunn9qI/6
hjOXsmuBpJwm08z8RCWrhmRoH/km5+/wNa3HdWTP22rZy6RFpO8jWbGvauZ9EQX3OSUV2N/kxKWz
sabr5BUNwhvLrP0k4rgBX3w9oeVCNrVH6LTTC7mTtA3jzNnEabItaNlhiEhjL0ybYyXD41AFBjEK
yEYVTuJsA4lE0ziFpEVL2EAv17i3NuybfyLaJQG1Cvy5T9lwS47bXWwjsuxeUUteJcueTWsw2qe6
vQakvjWlw+/Tsq2qY9TASrxLZJ+sMeO/ZOr0zR0QizuSoKquuJqz/Elp0ptcdNfsOr206R+CnEAS
EwLvWFBxYLOl4xVuEm0bVzhj44TFcTCd75J0DZgTFIURZK9VrSjWnPFjCBTlYbDVXaC1d2Ov71VD
XBGiuBdwVlb9xHkm7VSWXdNASaVYT8SyntkicjbqxJ3mFNzIUF7hpwt9ZLw7DG34qTkFTzMeyPj3
PrdzvRypMvSA3K/M8L4q0k1Ylb49Bc/DNIc8iva7pPJNzOirqStPU1HIgxGSt9Obr7Ntv9RNewz1
6NVWabApo/Wgk3PxSqTHPbXE/WhrV4Y1XUE7XKWT3Okh3ttpImzAgsaM/aMuqq2djreusjQ0J/eq
zMbHSCa3odRJzTPupR7eVppyx1aSTh3GsSXgmLCLBz1BxhGk2oaa+1aoEBXMzH1eIApdZLA1Cl5m
LCrr2ZC3tVN6FWkqLfbeOaGuryYQOGgpY7gjqwXQflCVP+w22yfOD53oCSyx5T2m8wPHGpS37IG9
uu76jVMwSaRdu7Za0e6yoS7IKzKRd9T9Hoh5vqnGJ0MNj0FYejTcOUhgqV7phf7AL9CidzaZRLic
Zv0rQzTgEK6fc9vM/UTSEtaYcKRCsozoNjg/s2uZaMVe1NZGlN2DnJtHneyJHu/guh7hPpcaWQtq
m3uBplpbRPnhaq6iR3AW7JiR+KXuM/sAz9HLU09r0XP6eIeWNPVc8eQWjwTMsW8ECLvo/IklI1HK
uO1jCGyYQE7LaT0f9Sd6uDipA69xpteSvTaGngZ7skQZ2rjJrmlH3deyJdEYq80Yn9VkrBn0uDQQ
Xh0RY5yWxNKyw9lh8OmukmH2aLo8WnZxY1t8bN2c8JWQoYDwGLqb3mC76rqvsW3dmdlMnSXfaYa4
0c3uGRda5wUGpaQgxKeU10xruXmOpgWKOfc/mpIAOiPMwZeXyW039t/yMhTYXzl/17XzWA8FlB80
hRO5OWth5S9DRAAMOJPbUpJRAUVnhTmBPIqpfx46ftWY4InVoozZerocb4DodqNxGNTihqkAJ6Yy
PItUm+/7MXpqzOI73vYr3L2vCOJuwjz7wnS+rwN1n/XujCeYND6tgwXS7fQODkHQ1Xs2jnzNMY+b
Gv4mq6ZuxdrBXlUg7JdGjwFwGg+c3L4rAlyGiDjnz/bgAVI5TbrzSgQsLmK0kL5bG09EhJJKKbLW
DzC/joPJykQzWwvdXwNoug0uzo5ZXgNJXeDNTWzRX5Uy/DYClXGS7DCb+bZGdLxicUtXoWu/Im04
ll11HRu0lueFYFP1Y0V1EfGDHRbP5HLKjQjjm9iYnnJV+dlrEcXHgVCeSbtrJ4HTUdiY/+zbwU5P
Ztne5BguKQovSEF75Tj9GaHMujViWMnNeIQ/QFpdau/KgS66wsnAJ3Jq19pUhTukFAO1D5pm+g87
0W94nY9MXPVVmla7FKMe1XkAUyg87uwB17dD2PTCkVyjSQe43o0/x1C7x/RcrlulP+LoPbN0EJpS
4Z6bAtWvkyXvlwgPVL2bWFnCUygmDY0jN2aZ3miOecgr55Y8douh26Ek66kSziZdSsKLvzcjboje
xQJgpq+N7hwil2jXCT7LiR0N6m1X4x269vNgwmBo5wavxDD5ZQRKvIrLu7jKv2g4jVncs13fF2hb
3LTyUZ74jtaf82Xb1XZXeoaun5qE4hq7cpYZynHjF2pSX6mdY+9E8z6vcr4tgFamSZqkERLz2umd
doqrrwJRZjdzXhIAZ9J+31rqOW3dbdQO0nNbVC+2NjM9kOuXT5tsAl8fue3ewpu01tL5Wyyc75OG
zd8OOwcbsno92WjeKrJCAt6T0GDui3Kk/p7wStKXRjejozGNBKOzRuhuf2egBUGwmm+NCtIHKaUM
58K4ipvcXJtKZazcjnziscz7bYEpDO+t9WIYpDm38XCCiQWFXlBeSA0gXA4VeJNk4xXWpEfLyfeT
LF5lzxmpduMT+hAcATmhtXUb74RBxrnWRiY1rPRBIVRGt4Jky0TWEYpmYo4dY0kyDPSpSK2psoQZ
gT84r9EKExnRWuYVRhK0FQ2zRqIdyH8LwGGEz8Mouw25ZMbWsFoYevoCk8JWuIksTnxWSKBLGcl1
apo47hPsWxQ4Clt/0SryrWrWgk0ztWfmuWNv9FfM5NDh9fhkO8WLnfG6YgWkAOgSZQ0XFWkxPDA1
BKvRthyP07hYpclo+aBFiSYyTD+znMdWn+5EF38d5umk58TGN8mL3dntqrZRFGP87kmbpodntXBJ
JhcGg5AVW4Ego5hYLKKV0P5ZGWSxMS/GcF8nLDYotGSy60x5klUAbb4frhXdQHMkjdt2ZGLWKEsM
NSB9k1KqM6KD7hTlHsvpdhrbY64bB9oBVJE640dlm9rRHof7uXIeG9Pxa8UB/WW6a4zsFKirTVsG
m0hUKSEAOaB3ApfBENg+Gdg0SZzSWA9FOuKZtEGVqNgP3Gn4OrXhujPtYBW5A1EbakDQKTN+W/Ve
LKZgn2TB3YAthk0yubxunbykY3elaRTxDc0ZPETQZ4FoAwNCYhJLvFQiw2KXqigMUkkwVYG5eAz0
H60sH4OgwGJA0ZagY3An7dqc5gcEFQFVXvkAbKtaAD7HRp++QHvi8AOjaEWZ40EP6qsxMR5wNFzj
4b5riu7IGM55rcOD5iztEc363rj9qVUT+EHKeDCSbEe+1NEkdDNEsLHq24Qdl235U8KGyiy7mz4j
H6fOlZ96KXGqsxkmVByrf+Jeh1ab40rvj0NRkuI8MyAnwhHRuBFPROF5nabENSkUTioX31P4K8B+
tbXwC5CL/IQJsVgFTWkdZD48pw7KjyzMv3VK6lu1u4en5VypTptvsel1hzQSZ9NNiF2l6slctAnT
5ESxnx6M68NL+VLaI7OOWnV7vCTtDr5JjyBiSaGtXCxfamTtI4vpGmZQt5s6uoAgtrLDFLWq3wbZ
cDDq4jBb42MggSX+juCL3Ze+Y+PaZC0bXHfJ3LAOVUcfCkOGsok7JWObohLOEdOqBIBTr5vWPYzU
9TcAgGJPHaYvTVbpHI2tmwjQUDc1Cc0unVMoBSajza8Qhz05sjjGgQPruzRsijPpC+EtCU/fhtK9
tJxq2C60yNgG9mAnjKLGwUl3UyGLbJJ1dtPjoiFAHoclqaPxbR0l3zU9mo/wSg65hYOwl0yJo6Fs
zTKst2pClmwgOI5CDjtjgbmJIuultWpjhUDt3CpAQWVdbhYLA+5INDEIczAFp7NzNtnFrnCibFVi
F7FugEYsvyCRjjn4hTThI2pnCVnX7J6nb4LwiTyPH/lcX5EeXNPT5nxRY/VxpvqHW8Xg9+foXhSv
k5E9C6PON7WRb0z21pxgQV9Mi4WtRbm/SdNZ+xZpACWdqMKGh12KgajQ6U6r7Ep3tRcNPsg60PhT
OV4l6i7Rfbt0ZJBvEFaZOR56HdXDyMYBwqWIT7RbbsZeJa6QAnxJotucjWCbaVgnNGvVxMXD3C72
PFKCUbyuDBr1GhDIJu5/OKU/T7TIe7YgBrzD9oZcLuZmmhwQi3ZRn94J49otEhyeC61Bt0n8nZp9
VeHsKcFBqRS9FcfaxAGx1xRcj65Kw07T6y8FKXFM07SCzE5MvoBvyYpu3rbql3EgQlivzE3BIXfO
jb0oOtKjHfk89kvqgZyfpI3K3JhOAbN3MExntEQ1eR3GtY5sD2rRFnIApdLhtkgDXNFtfIYweQRG
dUI4dmrZgkWieEQ7+4Cz8d5Nyydt0HbkdeNa1RrsbqYfRdMDZQQsK25zAyxeY2cCvKHUB9xM+teg
bLUVHNSaw273JUnOdF4f69xSCZ9u0p0uph/1TCOl4WhqsgMLhuUYT7E7rTriBK1IWwez0NdWNa6z
eog5GBeH3iUpd0YrucK8hNsliA8AI8hIfzX054EJsZ/lbdxP0bYPsy/HXLgnGu+nvtcO6oiWQe2D
66jusz2YokPBdep8MtbA3342tryqCIkRar5VltaFalF4xuIMWXTFNvPLnL9ImlDVC5K7NfigAj5A
v4GusGMSVYntiVlItWCft6gQOtCnQXk3diTmErhI53KM7ifDVo7q0BEtRHr1RvY9e31bPU+2+QCw
loIwxdmc37CakIYQnbtsKf3MKH9YxCxSg53PdWyvZ51GQFdXO1VoRJG4ay3odyAPHpAX1JtierES
68WWtr1Px19JNu4TKgl5oS6ErPlswZTrSuWHxk/0bKqkaqqEW8i53HVt+qMMuAuHGKvzhOB1hQ5w
rYsIiKSE9tPGZA1ki7ehcgNtA07EC+kDc8xCJSGEuR7KTtlq1PkMqu5riKUojotY/1UvjtixXbQ1
eku2NHCQU285ygEQYXIUrUEIlUYZAP5q6pkBnsmms/4bVoZ/WjF+U1f+sAL9P7C2bJtsHfAWOFR+
gdIZOF0+qjP/33/PXoof/wsNKf/T/KlSe/cv+kftGWw+ZHnoOHDUVeMfmjXNRWeKGwK2Ocx5E6Hb
PzRrQl1cD7DJXWFqb403lvtvDrkXGpJ4wxLg2Y1/pfa8+Gr+S0uKktRyKH9zfRRytqtdUsnNGixN
3ONZxqUF7ASvJZUDcZBJ3VMsEOPmj+f1jnz0vctR5+ZJ27AbSQB5q5BrBcBhy41mL+G45VclK2rf
Inao6bdSgNPt/2iL/NPSOs/2r9tbvCak5PC0LPPiemlD+oK0WLJshX8Mg9aSZ551N2pGS2sihRph
Tzm1ezfKwo3LsXf38f1eQuyXx+vCtCabxFoki6gS/1QEpjnSV6fKWTKjSuwl2F10sla2/fgqF92D
5SXqMJl1U9gqwsC/rlIj29B7jZdYDQWN8qbc4Jiv1rkaT/7Hl3rngbLPchgybDHZMC///U/tcQUE
xKimmVg2JDCtqwD9tKTLXqTMdho43TUEdctvB2VGojCUn9yp9t716dNgejdcwSdyoX02nRKHqEWp
Ss5yJitbZBodbAdffNrxsa0iK6+3su6Qcank1p1yPPvsBUoADvhBZXQP683o2FSbKfTKkpDRsMfs
4+WdEt7Mujn9iIPOfsXVHX82FrX3XhPSNV2nx0P36Le0+o9nl7j0oUmFYPCDbvZFBHBEdm3ou4mj
3OQj8u1RVU5BEWiIoBPinfAR7Bncxa4pleya7yamX0sJXgmCzzjsy0C8mAfwGmu2JihW40K98D6N
sdMWVQBHX9E4GwzSrrYh+imKNqRqN2y9ZGwHHjiN8fDxgHpnRuDCloaHh4QVZuO3A6rE4hFMtjF7
+IO7jd0SaS77Aa51P/5Q++Y/lrJ/Oh/89Qq4Nyj+Oh+lywpsXNxmk5eDq6SjiRKJcLpCr90bTnoI
vnTKeR/f2F+f/nIpU2OQWsLRxeVHCdyxkVqDnLKsym0ROMgVe5l/cj+LovjNa+MiOrpldbFM4qBk
Bfnzc4SbZIo6CkwP2GmwmjQy5BOTU4FVxwiM6nkNSqL7ZAr4640t1zTpoTIRqCQ4Lf/9j2GsaB0x
CHVieX0ZDDdDkckTKb5ktKd16DmF1jx8/CC15Sb+ukmL6Y0wUh2H3sU3n6fdaErBBeMcx35GKwSp
WBh7munEXjulX5s+HI+dkO19zke1y2lc+RDk0k8m8/d/EAaPjZ58ScJaRtcfd87JN59GNKceKJF5
R5lCnsKMk/gA+GSV05ukaavQ6W8g1HIKlvs6HQqsgiyqHz+Sv187PXEokRQcHEvjm337g4iqqiKZ
pxYhiWhJBMCKbWkSZ2diq0IYVa1SoKufTb1/TRGCi+IbXiT0uo335OKihUGHhz62pys0WkiJWI8Z
ClKVlu5aZEnkGwCqyR5YfgYn9NUc5Ulqme7GiOZmLeA17vqBsEoUhSAbZX2kpGB4+EzaTwbMO0+H
nAzh8H3zmhz7YkrppFkIBYm+B8HwTohsvg2NIL/LKvG1bGPquTJzok+u+de6hPXAZCH+/XAQfV58
iAA5Q4LYNdgXqZRHVHWEJFnEkAM9Dx7An7yWyoJ4IK5kE5pl/slc8ztk5e0nwuWXmYYxYeCgvliW
BTHQE4lnPFy1sXnMjnwkS8kEO2eapMAb3SYmvtuPYS17gV7mXpuY5XZS4YFx+rB8a2x05Ok5AL+B
hTwtq84XLo0Eyvi59/HgffdR2ThC+ICEMC5jaaaJrPsMrq5Hq4Be0aDUHKCpzWp9X3lpGe9l6Cw8
pZ9sFdPjx9d+Zwy7Jplb7D11y2FufjuG7ZjY6qHhNbVt051TMrLX7ATrQ9VQyw2JudiELIQPo1UZ
n9z13ysPb+iPK198PQ3tI72VgkGJcs13DLZnXdEnvsKp8+N7fG/4s8ghI8Hmb3CweXuPssSMKOdO
9ZBitb6sK7YTI6iYUNOiraXrSGH12fxkBL73Uv+86MXtuYNwW/hikKgdI99qZmXviqB4nVXzRlBP
pm1EKRS9v32co+pf3ULw7ZEVpXK8QpWDt/XtDXed3SRpwPdeVoYBS0zWV6QWFvu0MPtNATbmk0H0
3qsk7Y1QHk4wFieIt9ejKQKgC7O8Z+bQibCnpdsgFd9ttqyfHF/eWXG4teV0SJDcQme4OL8oijnD
aaLwU+R568Vp2HtF0dMdamgHuhP6RSlKG5FCX3ijstCkXFrZhYpK8uNBpZnc1OUMY+G5EkSjYYt0
Ll6wZaq0iyNQ4yD36pXR05GAA47cvkgz3y4r51rp+mqNSMf054LqPq1o1CpTE10bKZIlyhfjoeSk
vP/kB1seweUPJoTGe18YYUTqvX0b0dSZMFkMuPwWDfAIWUvtVLfIjHSQUTNqjikf9pEOO8y2ArgP
NY4mt2YKLDRj8D/+Yd779IRtoVfT2Ew72sXr0rNORNrca96Acn3DZhuwkajiXTIp9m2Uu+F1UOTN
J4PkvU+PuViYS2ydYRGo+WZXAt4osu1e0zwimjhR4CrfiXw6Ka0Lz0XNYr+wEGF3NaE6AGXSz7YF
y4u/fP7gV2mQ2WwIXfXi+TvxzJHE4WsA8iv2OEerK01VxMYcED8qQUaVi044Nm7OaLgBaqwMwXjm
t83gBFz6i0YF47PKxF40ZkULHJ7Px2/lve+VLHt+OEtwuLl8QHkq6jEKOzLeigJHu02Ci9km46ax
WveT7Kz3HgYGYGyIXIw54mLu1cGoNFlq8L1qqfWzdzN1ndlZuyYwFL0d2LtPBtzf6xn6NouNGUZl
6Cm/HYl/7EgHZv8pFbbmYcVBtULrBqlxMRJNhH5bl9oJQQ7sZy18+viR/j0bcN1lZ8ATdTm3LT/X
H9c1A11Q9+Sgak16fBcumPregeD38VX+HtlcBdWmaeCsZCN4MefowFotM7A0D9ipfeNg4Fi7Rpeu
o8xs90GKnxAhfY6qOvjhjI7zyTT/97tcrs5en40de6rLdwk1LB9KovU8V4lcdq3WEhrihI8Zqj0v
lMl/Zg//07Pp35OHjgrVpjxCIUfwj7fPFN215VYRXktMb5EvJUQyay7otsN89/DOhf7cxObu40f8
3ouk8rgcJijI/cU8MQK9zpPlomphDqeQXZvXgBH7l79ApgZN5dDIt8Gqaby9tY72mUMnFU8bRwQf
ODlyKzl19Hyd2fv4hv7+2JdL2QuUaNkPXK6YUBTiAHUm74q4Gk/LMerATmy9rvzXi5kszJSgLM3g
Q4fcvLzQPz6CBjBfZGaY/3pIKpshS79HfRDSzW4pgE0Ymv4bd+ZSs6BMS735MhBzFsHckrKBiCFp
knUjOYLqLvZIPeUfH1/qnX2HjhaZ1yU46BnG5VjUZ0k8jkXYIRDfdDMEZe9HKHY82F94BoccIwaG
65u0KCsPWwvhC9WkA9tV1PyT1e3TH+VySlUq6eZtiQVyUDuvdypnDYIo3xitOq0dpYDeHCIMZHmM
vzhsFLwqH1HH1rX1yUN57/uEhw0Fi4oL9aOLQQwlM0L2kWpYTvRk5yQYJHTsTrQmLa0HUR8irfv4
Nbw3A7GwwzbivML0fnHrSqgBXKRo5lWIx/00EbrfGA6xV1V0H6RK/Mli8t4N0jYnoZGVRPDy345n
Z0ppJUEb9LopjveGOoJ5zIJunXfFrbV4m2CjRJ+83vcWMPbQFEPxqlp/lf9ioaFEDsxlISEKTSkV
iLt61G/BCdW3NCf6FY0CdSuk43xy5XcfrrCX1UVlq2ZcLGEyMjoTdqDuJRVSghKxt58PWoFItYx8
XuZn39R7E9PiP9DwG5js0y5qNkM7Juag8HQNSEIkRXZ0rq2CMCabsf3xuDHeeZMcGNgRIGynWuNc
3JsRqDqSyJhvplHGU9VKRB0LFraOkRXLiOwbhE3ZVBBbqbno31T3qtbJQ3MqGKAWDh7OOPDRwsFc
RSyBYFTBFs6wBIx5THYDOU5bopKFRyzDoxqEmHjpOT/q6BCOcdWmG6uFfliozrANMHDDanLpFTQU
i5RpGvZxEtl7wvnqI5kgyFxtFH6hoXWbj5/COw9cAwYB0IvASlu/PKah0dPTeWRoRUOeeqLSm1uq
HKUfyXD+5MvR3n3g/3Wty4JcGpOQEUY6hxA8XVe5O3XrGUUeFUsh9wQt1p47N+0G0o+5CRDKbvom
hF6fpCibGylXiQQeBaa4Xvd1XxzlFHX8nL345JG8M+Z5JAvJj4di2QDT3qxYwUIKqCrOSgPj9IDT
6QEUFAlNNM+Y32fyrj9+Be9ez1FZ9Dma4ZO5uB6heijilw2c2/XBLf35dteQTLapu9zYmHJIP3kP
775yKpOEyLKbYcf/9v6UkAyLViia19RaeEqmDG0MRWW/x5D6yTf2e/J9e+6hD4U1bimJcvyylp3V
H6u/YiaDkixllrzOW3CuARa7aDaUu9FCMLYuCeS6SUfbvnFb9Q4kPXFsaRoTP6G45ziDi1lpOKql
/jPpGu1Ujy5ey7wx0QJEVZYzTKCjGoeqGmGbB2VEZaxqMY6rtaeMcGnXHDFH8L75SJcmCKrBWo8i
6OFEKMVcrKWs7CfstIQPyiiwDoEioSJoSu5gdpib4WYkhu3gZuSa02cyuntpUy1ZUTGFiMiefBHI
ZNF1lpEQucpCXbxYmTFCi7MMGNuDVWZEINpFYW0iGzYEjnkNyakF7Qzhop2Czg2yFN922dGbwNS5
laBCn5XIcJ6doR2wOOndmRit6UtO4Fa/YhqrNxU0eJ01vdWfc0492cYdrLpjwqwaAxNh0n4b0OPf
kzWgbbAi8ceIJzTPFfivry7I3Lu2WzjZJJb51IMQoxbaOBXrVhj4iomman6EVhdnK+r1gbo2TUJ8
1g2Hjy1OHmScH4/996YEzkYqZ0FoSX+3ZthD2J38f8ydyXLcyJql36X3KMM8LHoTExicRUpKURuY
qJQwj4756etzZnYXA4wKWGb1os1uml27yisPAA6H+/+f8x1oyJRam6u0sL/VWRfvjY6wcRer16an
O70y5rn5b1Kb5zzIB5wBTudkCPPQzS3GNPJ5OKJjBSAiomkvxlSszP+zQ0GAwjFnUmvUFrshC+q+
q/ethD2zlBSVKnz8aeW3eebhXL6T2rllhF02gii0CirXd3pZugxM6KoeaoqXOjvDa60bNY/0K5xo
t/DXOjzeOKOQINUHbwq1fWNM3hbtoHWNKo305Dgb9nVmzMdhtloMxZ3nX/6F5561xaZcqgyogixT
5MkiGSHQj+ouCPMS6XaTkZls21tShJtNQvDdbZ84K5vDMxU5XcpGVBZy9hW0ZE7vytCZ+uj0QtsV
iFcTAnENZQ8chFSzoq9+5hKRvqkghn+x3LCLMFOM4Rei4savpCMHz0ONuHQTp135CM5HK1Z+nUSk
LcpCuq5RKmRnx96KzvLpr8txVNWVFpABBRcYxV8vY+NKrRl7YNGje9MNmvYt5TRvApo30EXgoE3u
I8NAM0+ZL/5WIEX8jdcivw1joNckA5vq/TyCuuEkJl7IyPU+YX4iCSlgo/JaK8L5MhLU9mdnTI29
cjlnZqBO/xF6PhoSqviLxR7JG9m1+UiNDcL5wYmn76LqzO3oqqDnhaX/8/mk67SSTJN+J+CqRU2N
z5AWYOTk0QoV0bgz1kj6yTexg8h+TFMHm3PBa315Ep95o6me0tAluIaKgCf//N0HrZndvi5AUNBU
jEPqtaXYzohNoEGb9cpQb4XQxceTJqKJ2IDvJ6uInD3vxkIIC5M05gKRxGRI4ZAfQhyXiY4oHw1F
D3ZOCanKG2ZOmrl7gwumOCj1lHx3yNBdebhnykxvJzoOdSiaMQKf/phEDGDNrYyNYuHVrDGYefo8
mq/JJyKfTB0KjBuoUBHzoXS1knZl+I+6ECJ8TNVRuRMoISxDPx1/cBJLbyMKuAZ+nD9zGOPPszmT
IU6SOO5Oy/iUti6l7RSjp+um3XM1V7SsSLuAf0FAa9UWBJnENqcYoU4ri++5mc/r+ya3Qc6wnIoz
ITR4cqh9KXmt+ZWa3JnN6OvkZVxnIXF1l+fgudM+ijiNV40jGZbsxbKBl9VQ3YmayiiCake/jLzZ
aq59qP9im0ZSa0wdaeMQGqhQCsEwZSJ71MOVr5t8nxfzE6GOFIxRb0HusHgkuoXPGMuAvgvlGx4P
wGDJKNKvLl/tmYlncELhq2Y5joMM5vTB207WayIbIFhntvapnPQJYws2s6xvxwOar2KXqn1zLMw4
PHb1kK1c5LnhNRoGHlsRnH3LpjGdoijrcczs5p6qXDCP865QSzgnQZ4ezD6TKds9KC0cE1XkKI+X
L/7ctJeVJY5mBt07JGWnVx9lqaPGHZW6GLEyMR6ZfdOpvbebXC0/tL07XcmuAOXI0QXfOMJRcZIM
+jFHy2SwJd0yQy4bW09uNVQrt0ZOs+Xzl0xzxKEqBHR4nSfrU+z1Myp/Q99NDv6UaNa1x4btyRFm
EhPSwKkwkda3shCcG5QuCgJIpj8l4MWiCPAFKZQN0Dyc9l3TpPdGV8yH2MF9T2ipczO1a009+Tcu
L5NtLmse5zONMvfpZSbEGGIZZETSeTDeIrY/6Mjqd0MOOiRyIkO2Fzt4bBER7eAzpGNl/Jx6zY9M
qskVUphWbvyZ5cawNFQb/Ifdw1IckIH47Uq4K+ig4+ZZcezOJ2vmC2HCtk+yZ7Oy3pz55nEc9vjc
cS6mZLwoyqTkXwRGVhi7WLMw+1YWZ6SOvaTtke+8Mt/l37W82eh1KcvAMicfT176u2+exfuWhV5m
7GgftzeQGemZRG2yHUhUw7Uts4UG+F+Ef1OtzkmjrPARrKzm56YYOzJ0m9xgpBeLb3wcWkIUIFp3
M15Y3vsSnPfsfCkwxuB2S8grSsrXy9d9dkiUSlKXwgu1rHslWlyOIyBzRFNRe19oQ8Y2pkFZEmL+
RtQyRZuW2MWVeXR2dWFlkUJRjeDKpQiobMy4SbWAiZQawbHO8GriJ7Nv6mCafbfGckHUkruHOQjd
NcD6d5gR0m3Ctmjwt0DSUBMyMwas0Vi5eECXb8q5ac7XnoWPLz8idPN0LrTZ7JoCn88OKy5qEA/k
lVMF4wbyorWHX+WtvenyL1xOPkRrUFAA4VGwWCxoTAVSoFISnngK7lFLqQvYiZYeAres/MCofsV2
Ol6nMDUfqrQUxyBnQah6t7gDxjFAPw837A6H4+XbcO71o8UAcZ/GkOx8nd4Gqxo6ktRj5JiIFqF9
IR8T2bRrHZIUL490bhayv0Nk6qCLQQ9+OlLoiTiO0ertaiV0bh3yiqnxzo7fmqTA1Bhtb0IjXtP8
nBsUJQ+9GqnNIr3gdNAEiXIcQvLf4cMb9tMIAxX2+sHTNB0ZRfkZidLny5d57oaiewNoQoWPub+Y
VyOJUUnRJCb7CCfbDrVJv1uQW5QK8t4uD3VGc8aOhV6bhb+TY8ryVB4bUWjBdzOoa6nGdzsEYmCp
3k2XhN3WqzoWttyL9xFHTh/yhL4lIGq8LYpJPbhW196YCUxWBPHVsWJjCwcfLn7RU5ueymhl6T23
0WFDiQLfw9jD53zxHEIRpqloIS4oE5Hkdfij6LTmOmqaGv9Zml531txvtDKCeKpTgbp8o2R1Yvnq
IZb1TGjdfGuXdWhYlkUXlpA5QnfqD1nLmgtioMfhJCqf6iK+sRyMqDtO/+Lt8jhbMQVprNA0PL3s
aKDYZQUZA0fQ0BrVDXH1wqDg4ND+m6EA4cFENrAHOIt5Z5YGlruamS6Cotm6ag94LdKnvVtDyrp8
O996jx/up0dxlyvC97Bc2SM3w+0wUlckdFrca1jeEKcTsuEp2mvkFvXdGHnJdT3WP+mo6exgLHAf
szf62ayjK+z2aqmovicEdtvCwEPAuqtljQo31lXRB2XDTcjnwg/tXMUcHhA2rdTmylWcWxqARXPe
xA2gmm/lk3ebgYkkpZn0EFP23cdDBB9nbxQkS9dO3Wy7UBAOOQLkuXzrlgknBK/wuVGlSIoKoVTM
nc4IQ5m6tBADt67u4puUlWuTB2hGRqeMdw0N1Z2RmV+73A79smyzm74ETHf5N5xZoVicLIePMj+A
bKHTnxDR7QpSh5lSKfAjNPTLD5XrvMQjTvjLI52/WovsIpVGmGzznQ5FZZf81kA3d1rYo71tadJX
1vg7LQb3YKdl60OM6rZqTnSkIbMaR0JoVt6Lc4UOjvYUU+StZ+kxTn8DkPu+g9hi7jBzQNomKYtA
ldIl5X0Yrph9LkimOj7YJtTXsqV8D5XTQ+3nBdD+QmNl+3f+58g5RxI7sqHlB7fMyeGOU87MUTmA
Bm4JIY21UsE+SLxMwT5gY/U9CDB2bPuBmusxM0h9rWCrbSe+rStP6MwuCI2BygeZbwi/R86Vdy9B
rEFNbFXVBIjqdjezxgI1T6VyZyk90KlSWxFnnZt6iFBkKwprwBsE7v1wpExahO5ClVbonALyVdJj
EnkcKakBrNzos0PRZpPdNp2XfHFlInSmYiB+ZAfngEWEyOUbxwI9DQp6bYrJpXWxHL5ZBP/PUPIm
v7uJxZBN9Id4oZLSizYkdql7XcALWXmZ5ET9MIysyLyJXkigOB3GcQNHwH+BL1VM7Q+bQtAWxU+6
EUgCj6JPWSU1oEgqCSi+C1ME1jWl5rhDbSnaTAYRQVhY+U1y0/rhNzFvHJrqVMKX3iFCRUU9yg+c
TbcI4S/KwcioKBnoTX3Q7bz5GQeTCd2zmO8GbDjHqBGRnwzkN13+JecmMvV8zBgsM7xey7d8wu/V
lPK1SipM1nmd3HGiJi2GUAw+Iam1tp2XC/WHK+fYbrGh19hZLgasDIvw7BFzERG4ppEBJSrG76Ey
WH6HpZi+gwxqqq3U3cdhUt8NTeQd4lGkX6NmiFZeq7MXjzMHwchbO2KxogPHga5fCibgTFyGF9iz
L7K63tXCKQ8kW3bZynM/8+2kDUTjQxoI5En6dCpWSWtlbQ0RkBObuikGQEaCAEtCC8oXqoPJjtzV
emXMcy/0mwCbnBhe6aVxQJn6sgJCaexUIwyv86wYdhhLm60T12tf6bfv0vLhYnNiheZtpRS6WDxg
8IeDojWIDKkC71VcR7SExbhn/Wo2fRGKnV1SowYj7+1gtujbrMvJ7U4D5dAoKjF3Ygj3REoRVNBW
1REwXH7rmhggCQWdDjLfckdTHmSLqRdXQ2RNEO8HIBBmVvq1lUfbYjTcQ6Q49UOGlfIQxYWOVsVZ
K7Kd2RhD3pTua9kl/XAmm01IeB3YeASPebyDq+7t9CiyffhojaRoUWZOo+nYdHO7spqdm7LsxbGi
ElOLMmwxg7AteW5jQhvqXEf44EnEY2grEsSUBJxOVPVfvCImxWzCS8iyAzh3OmMBBTuxbkLtjoQz
EaU9glMrwTdbFdFqZWzYV5fXo3N39v14i1fSqNTZipBTYz/qQP70jQHDJ7pFjNMehTmk910DnBv2
Z3N/eWB5klpOXVlL4x/wqIirTi80shLaZCoCDPTB6W/XKtxrGDicCOYJHBiE7Luc2bSNayc8DIm3
puk61ymWySgmah+piV7qkpWmUfKUk8NuTjqP5PIyfgnYhl+XmTceo8IF7y90koJGMzgMJsHMNW6K
H6CbqmunaG49Anwl8djZDkOT3fdxWqw8mbO/ULpsOStR9Oc2nd6hREuY81OtU/JARUhQ+J/GWHNQ
cizh11IAXznusAkm4J9A0fSD29J7wFyt3grdbjYDRK+7oa6MezUEvtyz0X6+/AjPtWBMh/0YLQnS
ONWlzlETSq2BXJTNFQUEykhW277MSVYCon4YmmqGRVu7f2Rhah8MhTIwmaLZgxpEzcpX9dxkwvDp
0flXWQyX66CVtlo7SmqXqXFsB1+Wkhybmkd3DsJru7Ntv+vNl5kd5CEmVjb9F0v+++EXG6s8spop
9BDRjaMwvwRUKTC2UD6DFqN+uXzP38SGy/cGf9Db2kCC0dJEEfeJ6llRiTArDfXdoE/gyAcVw7Vp
lccO98pT6OriFjpbwT4nmfxQLaJj5fLVG4vAeuI082euJ88ex8lrtJrWztJG5xv7QuS6hWLd0wKC
gJ/ZSOYT0k9z0xAbfUjbW3L0tBeY+9peK+BOJaWkcVtp6Y9ej2pHD4vbgO7oAViCewB8bdxatKKv
rU6vD12md3tdAwh1+Xa8tdeWt8OlSo3RH93HB+Er98IstA6tJB+r7lMUYfbFuOcgAQ6DLVAA47av
Oudaz6f6Lunn6gDPaLiZY8IGCduZH0on6fe0l8qNUTvOroPe8rUebP0h7KrCJ6u64DVPpl9ziqTW
6p21xsq53QImEE3uifiSL+WA1KIGTc8he7YBP33Ko8ZHb536tDyalU+LXC8+3Cp6x5iykTlikj5d
T4CK927X00Wb8jQ90OOJNwqx3fcVlfwNdPhiN+HXvbv8gM5eHyuERgWQAMKlMQNUQa6ZHV0ay8m6
g9Fb+ddhcH5oyMVWjojnRkJ2IZ+peeYMr+UOByiFkZoGcCWa9evA6/XH1DHW9gRnR6LPTScUsRnC
rdMbidmlxqfLwjy0WXXU8wI+Va8Fe90ZlJX5fXYowuToTFCpZW07HWquKdchpOOZmSXyO1JTD45g
CxRHbr1yUjgzPfDo0GPFDYE1TOLN358O88miyhnQBmlE2B5J0gp9SyubLRJVvNcpDdVJWW11nbk+
i94SZR5efmw7i1vpmSJ0i8rTd/bgensi3zPUWNa4gQO8Vto9Vw2kuUMHT4bMabSZTi9QABnxgolO
Su81hT/ZiCpjtCN7lbSKOyU2mv2IH/ygKA3BE1FRbyJXsgpc+NZYVYRPDgNFYC9EzggqZMdX2zqQ
Q+TeOn2oPpV6oiONNspfld5SnSAaxadvFPqxqL5ffqfO7QzQw9Cao/1peh9qMxqJUH8pLXAdlVcx
notNpYjwtskgqfcBwa06GScbR4C+rNMJtvKoprcm0MVtUCU5oLyk3ZGhY9yJvpBJ2Hb59fJPlPNy
sdbY1LE44yLq4uS52N1RydKk0RZZOdFoe9ORuSmRGvzzV/7dKB9eRGDIyaCWvB1dGSnXUQR7zIQv
cJVGQAMvX9CZHQbzhoazJFkwYxfH6Gyg2tZynkfyALIrdNLeFzDa0QBBt4sJ0yD/q0ievIKgV/S4
+crLeeY9oZpC3xnxg9QZLOau2k3M6wkIwtg0MZcbJ2B+25/K0Aj/8oWeHYltOcwo+m0wpU7fEq01
0JBIFU9UhuUzhMTBb7qIwrlhDH/d0/93SRT/H3LA5Kry36dTbn5l8fzrPe5L/vt/0b0U1/kP1BrI
zT3KP9QyJUHrr2gJxfX+A9YPxV/q+579VgT8O5JSI++czyevutS+0EJjbynKro3+9//SrP+QyAqE
YCwBtETdf0L3On3stBw9/gL4YlhA+LvQ4Z8+9k6PQ43ipvBbJTq6kbuLi+Y6rOfDu9vx+NcK8D7A
4vQj8/cw8qjAZxpD3FILPM01lfN54iStKDdlq2IteQ0MDjbRY2auIRwWCKi/R8MvREsVeQ693NOL
QrNh09efhe82aNWxAHKcHL7FikM1hiz1bWNW+zFV6w29ddqs0SMZDt+1IH8unPgOxehxbJ5Mm2yX
IBSveFs/t0JZWSgXvdG/fyMVSbmfkKLKxRdeIyBXH0nG8QNvjOHywFivDJdsHwIIkkx5jrT6c63p
V1aoPFWpXm8gnJPulIyPZuLdqvp4TBU4TORW8srWSHCUMV95aLr8Cv/Xav7Xb2SO8UWDHmSjIj69
jwhoS/a/tfApWHQyI22jdc2hJ+xh0yX6tWKW30yCPl2iHMghIKo7MkHx1tAGjPyqiToC5JXuJWrq
70NRPM+weMtSIqrVYK28erpM//1L2WnKNZKz4FK8oLABcBDBCj/UwR5UUED3cYwiwcB4kELkvDJt
TcBELQg5I3H78uSWj+rDbeK8jjzzL/zN6W1SO3zHKfJfP2tiv7AD3iPl5fIQy9eUgpIm1YYQSWjV
Gubiu4oUKgYenMDMVhFGT+IqtlJfK+2VD+uiIcbfL8dBjCBbtDTflvA0u9XyKSki4Tde8wuvTHUn
0jjelyigdlbuZH7qJvhXpyyEjwUTHQrg0+UrtVnYTu6m/Anseonw5YZSepN//q5bYUHMyEg4bPzU
9NJb4pCGfYNH99UdpunQ5mWjXIftMP0RV7ECUzrQXkIYQjjIOkDGJNRG5Dpk8S+UgQh6PKd0t1Zu
jEeyZYcrzeKvOtiWIr6PTXAX1N59VTv5nVU4nq/BU5+TudpFprZR44YMjr7SfK2zH7pK6UgnCAEE
hs5Dn5bkU87BFzqgGkzw8FYyf674GbcK6PH9xOn6EGhj+NlsVSkBB/Y8mBS5zaB8cCvd2cOjwBOK
Jn87NA4dEjW6HVIwx4NTHttJ1ei20Wy2nXAbtanyhzIQUaaSQrgPzfHVzCvCTiAHuZx79nZ/ZeiD
vic81LsFALe//Dje4BjvJ7d8HJgEORo4GtX05cwr887N+lw0fkb+7F5PonTbJUO0ZWl4Qp23JQHs
qY282K9HlzQDsFOdT6HMJDrGUH8hL/jadcbwMHSgT0pm9tYkH9cHswYXKnSVLS5odqPWJmxCFmQu
WfljbPjDqgnrTVNr4fcwQWQdJ90VHxFrFxr1DJ/W/X35Os+9YHJ7h/OSK0YVdjrrplAdrVlkDQuI
IDUxjNu7cBaf6y77dXmg08LrX28YhSoP8TD/IOY8HYgkB9AiHWTnSs3SK9iwSrd1x4xo3E5l1SJ3
rMWMlr0kzIOVvey5a7QBa2q82FRe3cU1qkbZaGjCG18QgfCrFu5dZI/aSzAXa66+5eeeW0j/Bek+
SiMNp91iJOKorDZTg8qfC+fR6mqgtpn5HLLNMGfzMQ6qP//xTZXbZEqZEoSD1e70pmpKHxQDxjdf
bWNzLwznWhvhulh2CzRQuzNTbdsC8rw86JnbyaAAUlEqvFEoTgdVSgH/Nx4aPyddgWCW5NYcIjol
5lisjHRuWZYOALksomnhLTkdyhrYSdZpTY3IqX6FE+RyZ5h9j4ArzrThzhrGI+Tj37Uqiq3I05//
4kLfiiuylIMR4nR0u3Z7p/GYNw0lwdyy7uyoPdBXXbnKM5OGTjilUXbJyF2WEBavy+wWKn/jl7Pe
H/S5+Bo3Ge2rii5ppn0md9ZbqbIsDFJvLyMZ7BChJN0CU+hy3mh1g19IqX0drPwfdpht9Uoco9hj
9Z2yp2kao51i2NXRHkJ97+pN8uKKaj+0Nn1Le5iP0VTZKw2S8w8blz1udxT3H3avNuE1hBXJgmCg
HlqHLkXtTj8q72czkmHjzKOyN9XuEXQuGE5sHyu7vrOPAYgEHRJ5hF/iMZzASKxm8GrfGpKn1sOg
nU+3ul3cT3r4mmTTPzNS/PUMkLS7UhQmD0mLzfpEpAlfIKtGfOVd63X5R530K8/53CUZ0oALrQJ1
q73YPYV20mXBPNR+2ETw0NueFD2loVWhTd8wTd10a+W7DycQFkCwN/93xKVqPPSiYmyKiRFLQsuS
QOkfqqZKdnnR/xBWpRPw5hQJOQEu0KlBXFls5To7faFMe5/Z1ZWXWKOPnuJHn+t3Ya3k/PvGeJU4
8a9//m4TTseXHZY/h8DFsX8SpH4UfVf7qZJ8dbLxbjDqewtM//9sGP10CUm7LrLBUNU+yFN1p7Tp
NszGdBeQkruyipzZPlK8+K8LWkynMiM6Zh65oHief8ZGv8975QHq1tc2X3OFnX1T375zlPywL7/9
+but6uCoOngXUfuJgWSzMG/TzrM3iMrvhWvdqW52VNLsSo0BKTpW+HT5li5PHXKKSYKllK6Bj15W
poYxjge1YorleoGP2Xb7V5GP1bf/2SiLLw80zFGP2JmRlocQDOfsFGYrh44zOyJMsXDPsRhhNFpK
DkcvqANRE//VdOMdFKwXb5yfNJE8OmQOqnWe7SwZi3z5us4+O4qo3DlGpby3WBMwkZAzWwExxtVE
eHsxAk+angq2tQRXsPgFMYEGttCukiIjfEIzP6/8APlmLTbWVHxY2nC/6mw8F+ecZJyCUR9znl+l
fS/rDOs72X42MiktzL+MdfpiVvHvVs+KfZtqOWm4q5jNMzsYzsoUa2nGc8RfVuHLmOmVEmPklwT+
+XOT/cJw+dQXo7NpLMXZ9NGEMNbJPtVDY1zneTr4CBD3UWw6+5Fz6o5iSvpJTEHka3VxHQo7wWDY
Z4fRc3fIrAjZHtP0iKZk22DWJVx+vvesPsS7pTyLJhI3Wjh8nRRI8ngIbsbRS32wm+WO2JDUdwig
2GoGpm5Y4cesLuZvXRxzpgvjYFsogjgHnpitzNMOoEOxiXUYu06V4pEw0uchyjJUMOZj1TiI+MqI
OC+LdGmSi7bgPu6KsGpvTTUlIXOO90C2P4991m+r1Lgem/E2dGPDT6O63gKmIlZstsnUU1JJdISs
SMybIPMyzg69Uj/bMelvE7G/x2A2HqLRINekjIt9BNv3RZs9faOWwU2dN4MvZirUwnVveyRRhwkK
3tauumADzZ9ACNFq12njyvCW4nduOa+xwOJVTEfIBnhghUd4SdlYN52mKUf04v/8yy8bhJicJAWA
/3q6SIPfNTziWiuf9OxkOw9kSEZh9EkV8WPoJU/8v1ZewjPfZdRLRCrYbDbkWeF0QAwfo5IQMeoX
nTdtq8wl/ylS94GWXrtzH2+Hds3d9KGkxaqJaU+Xvhr2VtBlT4c0myibUmGXbDJp5NWw8fYUvpLn
El8zyqn4R4efzbf7lK6UZ33K8/xXVba3/LTiLtTh5QZVlB01DyqQFY/Tg9UWxaup6Mah04h7Ttws
/rtc/t9S3xZyi7cdEuZ9lglWKTSEb5Ldd5+ZCdszbQAIGaJCpuVU192otNdzHj3ASBTbxiVEJUjm
BL2Z/rtX3GezGbrd5eXqzFKBqokdAlppVqylKMUcasNpO6fka0PmLOI6tp7WNpqdNYGOnGSLZdGl
U816iAeOisPi6GgI8v+GcixRduXfQXofOHCs7LDl0v5hCCrqyG6hryNXPZ0DVCsIEGv60k8H/aug
lbKNiuJrVkZX1GXijdz9wJ3+5AhrDcR57lMHeoY9AyZuF07b6cgF3VTPALrrJyK+Tl3rVwb72RL5
4xQVj1aJDaFI+pVOvJzRH64WwDziaQmXXDLoUrdxodtpXG2KGnEK5mcUfHsnTr2DGQwrg527tTQS
qAfLbseH6kY3ZUE5ul7lZ5b9iMog3Zqk/KSE41VOeaOYzrNR28+0BFdao+duLN0LidGHT0C96vTG
Wrh9S8XUKr/XNlR695UeJJuMDDJQBRohOnrGtiz94/I78XYiXdxaipSg0FypCMDpdDpq2otcAOhi
1NlLj6YiCKPjuGYK69VIRxKLwsneuGP+CvDvivLSrkjTG22y+60iZm6L49V7iqr5ISSwF2YdOpcN
zjYLyhnLfZP8NM2KWqAi9gh3xbYAlb3VRPPspNYr2s4Xp0IaWc3aFyPtiLTUvPvZSRVfKMi83TL6
URl6vqFqHFJrdG+o04DvMdOIaJU02jeCGGnHaXRSCD1l18f18+Xbo8v36MPtoZTGIRL/F4Cb09tj
ZaZdeWOAUEjkbKYcxdzo8gBWkYbdzCTSQddxDoQRXk9ydxApev0d5NghFdn8rKK9bLtIQA7Oj9Zc
EmrokB04YLTZJrH5Yrs0tJMw9g6ljcb38k8/82HC/irN3ZQhMAMsHmwbWnGUNqQygIQkXInfs8Fo
jfZKjOGtW/FUu9p1V96dM4dG+q9SpY7ZmBzRZbM3y0ZLb2ar9BuEh4duBMekZ1QgyNf0KIFUiNjm
PN96lhIcqizWtpgYWEoSwma9wADiYr2OQ/sVkNawGdT5U1IhhhnrjPS40lNWNgtnvkpykwAonfoJ
KOPlK1eJNqydDp6/6lGobZPPpMKDiymRjtRqOMr/mZ/ZRjinqp5GTJ2DhRu0le/SxwUHoxJ7FY+b
RqtquaKOiUTIuEPhK1N6k03qvapG21RMe3AZu4JQ6iFmC+uKtWPmx/MD1AfpTqLIiY6WubKY3M2I
c66PSz/rKgRVmudX0Zxiz3W3avjaBNEzs3QzWt1d9s90SOwHFkMvviK1iLUoh65H1Wq6Ivr9iB+S
YPh+5Ql/+OSfDrMsibu9Ds6yRudXkmWJCZfiqvBhvqwM8+GDL4fBcSzhxKwTy+yOUCV23Ui4kcNo
NsfArsubTCNX+/Ibff55YW2RLXO8qEs2qg6DGiZ3gn59TA96az5Htnlvx9Fr73mPXUjgJk2tm5qw
db1z/9XgfPDhDiFV/aBjr8B1cBgIGbxSSMYzPnVB8ueUtoTRVT9q4IthEgGEaj4XU3lcufAP50x5
f9+NLfcH73aPiaLEyCMZO4y7g+Vl+8aWnVoOfZONnbb/XJvJNzJLPo+iusVK8k+XUjk8Umb6llRY
6XqcDh8WzjgPKUmVvfsaTRDX8/BmqB905DpEta4MJq/l5IuzGGxR/JmVUOEA7RQk8sFJJDrM7jtQ
dHjmMDNcvq9rQ8lp/e62BirNQ46GhS9UMtIxYISsflr/pFOU/zcj4X+TDAqgH4uVxkBGWdswEnzS
VM19ZduFbBWNHGXn6Z4cqf7fXJk8dfBGStf9oiSY05G06GkjlfOwdsR6Gm4IdawOEMNRXI1GtjJD
z97Jd+MtZogzpH2n5zy0OKweHW24E019rN12q6LD/xe3knUGeRo74g99lGSiOpwlKPS0GCVA5Zr3
nii3TZYPbA/Xmukf9qRyMtJXoHiNpRCaxukMEQqwFtCSXNdkyhCVfB839n3ntXtRz4Ct0SMoxpfL
F/jxq0znnnogQkdqS4iLF2+A2aiK2gby4eG0ghek4LeOXts632thdVTM/LaO6ngTZtO+aJ3nrF/z
d5z5apz8gMV70ZmVOagj73sdI7vJ7CuTDkXmDk+XL/TMV4MpwwlOMlnYfi82/Fltz3Y8cnMFmSXX
7M3rTZh2a1MTwdXHFYUiocu+jJ2g9ibDev+ai3Zm2U7Zw9q68j0mRunJTHL7wI4AaH6xhzgdfZqq
EXaDMf2cMJ7te0p+u1QHFVGP6nOq1L8BaNSb2NV733GTBloa9TXwns8pAP2DMzdXky5u6tK4S0b9
01RUJP/G9njstag/DLGlbDCrDZuuHwlC1TxlG+jVF+pT4nbCIeS3lLsPYVOYN0FetFLy0iGBaFMy
fNHHY88IJbqlMtLYF33u/i57Nbxqssi6LeEx9IXy2HdGfpMy0q60Z2/rDeq11hku8BfjBsBYe+iF
1z3OhbIfei+96htN9wuHq0/z+U9gvuZ9HZjfQupbu5GeL6Y38lTztvddU/lC9nV2y0P6DsFqfG45
HZOQG4IYJd7hagwbazNPgXNlV2Wx0a2sPg690u0UpS23ep3cdPN4BcYp23i5wnEl6+pPUWK6flc4
wYNp5pqPSi7bpDYaC9Pi1GRrraQZxJs4UF8q0X2GqKxsjEJ/cALtmGrVRBzWpEOYFRVMcBqeLxHj
bmML90SOaJyCnzLdTak6APOfg0+wUfttESfNNc1yd1vzhsGFUO2NJYuHQ5Smv5TZIG1Yn6p7tWHr
2cmgtS4kRAQf4t4O9eTWtcISH7l5bEjW3Zt2qx6HIrzVFIPeT55BPDa1fl8Y2rMxhT+CfCDeeXiO
NWO4xtWQb/qqKbetm/4szKy67+fmlWP2zGV7O4P6+cYz59Y3jCzZI4y9GtAW7E0EYXwDyUOTQp8r
PDRwERMNZJa79VDtQzCajH2YkJpG29i4Uuzigco7z24I+siPCYDfzF1pfZsq4gE2Y5h0N4hzxmbj
GsEhS/DMbhO9HPZ5E10PTSy+aIhcoF5JIreT676Wh/bOgZJ1bXZivMqpJYbbBLdvEpbfSldkhxD2
5HZwh+GT2/YBp0OjOyoiuKvsSf1jUELrOtTD9LEJoCLvyy5xNsIbIUSbwa0tQ9YC0xy+W9BM/IIb
j6IbFYBxQNqs1lf9qCl3KPbThvJxYxVkRk+E+EWwIcPo0Buz+NTBifOdmUxpzmPpNustEumVuiBU
oapucloVR0Ud9wCREj8pS5v/e/nVUdsrjdiHH1Znl8cgsZ44R6df6W0CoutRQBJOaLc/cBlDi9Kp
YW8KUNm/LGJnzE1mDn197ek1cczKpCTbNOk+x5N25VCw2OgYK9tg3MM92ALXaQ9ZRNDqqFsvTjRq
NzXa6k1XZc5mcJwZCI/ebIdQOXQNz2Q2Ok7IteiandZxYtuUU5Bti9nr/UyrMS4myjDc6mH4o1UH
ex+0fF9zw0qMnd6E80NbIS/zwY8gL+TYc+/kImDNaLp0U2mTCLfgYvWDOgMihxVKamClCyRKYVjr
vuJ0Q7KtmtFR905SVg+KUvR3Tu7110LjnTloSVfsc1sRz9jotCMmUjPdDKSC/xzL4MGJXDCSvbD3
ZW/G2x43xyelp726IfE42k65jb8oGY79IAhRDwcSuIs/rU4ZrW0VxcTn1B4x2Aoy7XoTZIF91AQx
P36ZNsO9VWB8MvItZBeP2Du7vUnTaNjkFXmItTISD28+pF3yiFTx06CZhyio/qia5M9mqpSN4yk3
Vpbdu6H6n+yd2XLcSJZtf6XtviMN82DWtx6AmMngLJLiC4ySSMxwjI7h6++CqrJTDLHJzrqvbVZl
ZZVUyokIAH78nL3X3jnJcDDnavKdxBYrx4njoG+0B2Umt457L8ImmtJJzkm6R2aznVtx5tr59azC
rnKTplzPrZKvOH88okfAnVva3SZTtQcHWOQamGYVIPK+cgE++aPste0Yd1f07H4ULvfF2E7DCmL0
XovNIWDLuddz/rHXOa8s1BPgHR67Wp6FVfKlhHoyGA+ym1FiNv1DaxcPscqZXMK53SpqdTN43W3m
GkelKDNSAMW5mzjrQTERPdU3sjO/mQ56oMEe4P1NDKWTXcQno03etdKFPGL3Xt+0RFKr61yUG9ft
j6UdHcg9sHzNGzRfoxe1mmoaqeROnoelFYRd8ZJKPkDvPhZeUFfel7KEiqrZe2HGr2EabdOiJSgx
Poutfj26/Yual18kFJJ40IYDVKqlWUoVbyMaS41bR1PO2P0DjUPplFhbmucXRvQVSm3OYx4/yMo+
GpmjB9yYdTBk5ZVuzDvP5l0wRnl5o2g86dlc3BuSXOzJ3ZI3csmsOLBlZzGKUr4T0yF5u0YXplas
zET7qpjttZmNYs97xu9d94ln6imTU+A42bobtfKbR8MviosztWncbeTd2KG9UbTRfS5EduwK+9h0
Wh6kkttxaJTdlJuHDvD5zuAfjEYortIozle1aY0rR22CzJLrhIJkVXpdCgTM7gLTnbdm3d5k5fgy
TK081Mzuu0OO580et7Etk/ZxikeZXFuFWTbiOhTOSFKBwm8SJdl8oIP5+nEZ9t6xehG2LwnZYAmt
U9tAOIZOr0x0ylK9wRCDM3xA5+d+1YdLcCCXqHHvI3PY9e5nURQnQP2fXRBm7rR7VfgRS1bg2/K6
LkepcBuJbds2gRe7u7xTgky5FflwAWLgyqiUfbgQcdua+9x+0RbYc+NcdxoJc+2zmisrmN8ffxy/
F7+odIHYLU2h5XhxUvIPplCiyO2BlBGKO+gLfL2EDWRtPl7m96IUOwpDMyDrqHU5XLy99CzTQy+U
OT5FHbJ7ovuKwltivpGkeKkyht3zWUP09wvDg0avG7crA5PfOCymGtdog+meDJa9dzUZUGwfZ0yk
H1/YO0fBRYIM9YgJJJyok+80ThO1ZHQqtrLtD5FnbYtYQQ3ZbNRa/+SU+96duxzMKH4w12j2KfLL
FDZuKIe1HIKwbDvc2NOzXt6bgCICo2wZChmgTGgtV+5nc8/fmpbLIe2vpU/lkaJowjLp+DSnfDqL
EuYHXr5s/dV+cDMw3WyIfewcpOn+/aP2m4VPPl+iPhTsX7HYGqF3pzXtxiqrTV+XF/r49wyuPx9P
lqJ7gLSA2LlT0eA4W9lYlbSdiK9cCttrjiiBcPu/ZW791zLQ8PAR4pVkGPP2UYh0odkz4/1tP/S+
7T3o+cDIydjFbbbOFOcTqcp7Nw2ASmw5SNPBj55Gwqh27+hwJ3gOpvZgq/JQCKnsGjf7NjcQyJEy
EBc/GV+iOj7Yzmc60HeeQhZlco3XFWCle9IpyQDiSlEIvr65YCJAsPEmdewkaHrAMh8/ib+/YtTF
ZkjRuuTG43F5+7lOVSuTsanFNpZwpiurmDdFoUuGD0OyyyxEXHM7j2t37uzbj1d+52T/y8qAP96u
XAFthpLFRTqtu1+mh6Frbj9e4p3XzNIDWvyJvKexZr1dIprx084Jz581dWelvXOJG14ym23jk4V+
myOBol7AXlgIyZ50Tk0+he1BDB14x7hZ86jXN82U/RCKu65baE+t/cnT/d7tsaQykSTOhow3/u1l
zeCUmmxBtDAyC5rO3jRC96Pxs0/vnS9oOR+S0+gAK2Sw/HaZJsnnCQqL2CJJeIKmsW4s8/rjL+jd
JRgJ0KzHncXL8u0SY17OaqWyxJhMR7soal/vPgNhfrbGcpP80sCN9LG0Y48XVFpYAWNHvwPf8PFl
vPOFeNBjaAAiZlhI/W+XQPUyVLQzym3nqfeuSH7IytzF6t8X9qMkIHuATgcHVTTDJx+XHN1iVG3W
KZ35XhbpN2mUsY9q/N+6nr/WOfnIHDOStVXR20Oqo/hzRsyL697VdPQ//tze/2r+Wmd5rH75apRh
MtDgcT1Y/K4h5l0rBVGH/8Ya+N5/+qnAvp58Zv1kNzbMWvYnJ1z3IZyX5rMS493LQNcEtdYlTem0
F1u5kzsiS6AB3CmHtCvPpfwsnPGdNxmtxoWPi0mUazl5WarSQ53o0e4Vc/5qhv0RksS3ui3OZ++z
cf67VwMgGMwCqNDf5nRaE+Y2X39JWOISNTBzSfJva1W4kVHHgM/iy8dVvfwOv3zxmicyT2Z2uUWH
dOEpovalKzdmnQRq6n6iAnrvepbiD0udg43DOX04gThYnlBZq1Ov5/aGdPa7j2+x9x5/4A289vHv
MqE++XKIMhF2ZEm+nKk4X06VIsxoMSafaF/eWwYJiof+BXKzcTqIJz22cKOQTcZwUt8k+6JuOPUA
Zfz4avR3qla2S4fqnOkJ0LGTp3KmF+6GOTcATehLMdFNjDe65vhVVa+cytooKQo0z1l1jbW3aOdo
kb4d2q8Z8LXShqZC2HP2vZiXGmL2zbrwZ93bklm1oh4+lIN5W4p5rTjZrjF6XzMupGV9skG+sx2/
uYKTfb+NW5QAHvjBvDPoLn/rTH2bquKom83a1Jvtxx/Yu6tZSNkwVC409ZM3TOT1auJU3MwJ1n11
viTZzlfi2h/Fa+J9NiR87yag0vivxU5ezeCq2EkTFlNjerXkKse94zv2w79zSSSyLIXh70naZZx1
rTvyAY4g4XhgglGNtxG694ra3nY+eUW/f01/rXbyhEpJz7kSrDYLEnWMaWsp97H+Sbn5/iLoOPRF
HYfN+e0rJ5ROnRcVMhbIz2ulvFY9scqaz+CA772nqdj/a5XlXvnlxZbLWW0dG3r5lIY+COy5G32X
Vq9m/n9ezsktXiGOlpPBQtIQK7f4nutfrfozXvW7dzZKJfIvOMZSb769GvY6Vxa9ttQB4FGGV8Ou
t0JxoKaOgVJ7nxy63v3s/lrt1EuDdiHpW3I3udHa9Rh5qxk/6MRwPyZP7uP7+709gbghhwROmINo
499emF2rlaHC9t9iUguWQO7C/SyU69377ZclTu6EticvRiojdwJQEbrKruhXsfFv3W8Ydik+2dzQ
+L+9EOY5Sch0o+ScerRiFeeGWFcqp+LPTJDvfjlscC5bz4JgOrmcyJyI6HPYRTtGbqNjryetCzq9
9M3ik93095XorWmcfhddHrTW5YP95REq9cpT04RSp7Sgyhn1viUuM6/7y5SD98e3we87HUth3lo4
2D+dum+XknoVaz2Wt22oOBu3nu6RP2xjLb5QsngL34xxbZl2nyz6+43BovTY7CVNCOn7yb2XzV5u
FwQzMrmY16rz4In8omg/A6f9/uiyisV+RC4SZ4XT1qGn9Wi2C76vIZ3XWEoYABbrTH1IpE5Xwf7k
O3v3mjg20xHFEfybcr3GVGZFNc9Tp2QrDaNJrjAvHMb1x9/XO8tAbQaiwSqQ006pBUwh8yxOp4JC
Sw+ouM+5cr/uy09eRL+/Hei3MztbQINLINLya/xyB6ozCt8kcwsiKNTMXrmV2t0R8px+phJ/73Lw
kxHOiNh+Scd7u05UyjzpPDgWhTBvSSBeaYN1hbnlbxfAi7zewAvBOR59ysk7Qpuz3CDvokBBmsHf
tNBIJor1yX70zv22ZDbzXxONNIXQ22vp3FRWYzcXW92b1pYuzguShOVUr3UYLKVZfvv4TvhsuZNr
4mg9hMxti209TBtGEpeurvvLFMCrwdeL9uu/sRzEEfg9NKsRiby9upLoY13akuXI5YWwsw2tmZBL
w88T10+ZDX683DvvJSQvvAFtnBGc909ujMlr46FRi2I7zIU/atGzNddr5H2BY10k07TrJ2enRJ8V
/u+8eN+sqr+9yN6uMpjrZbFFjRBUpIRoclxPbbLNCvufD/LfIkPdiYL//OcbBtQ//hO3zHdRTU0S
xd0/jsl3vivx2n34p7Yv4uK5eGlP/9Cbv7n9x88fRy9i9dw9v/k/CKCSbrruX5rp5qXt8+7nb/Gv
P/k//eF/vPz8W+6m6uX//p/voi+75W+LElH+SotaDp//PV1qnf/H7XMun3+I5vRf+gsxhfqZlyz7
okFPbqFF/Qsx5al/0B3H74S2dtnMFtD8n4wp84+f6nb4e/yEnqHxF2PK+EOzwBJxqFy0uciq/7z4
q3/qLfnc/lsDE3ZGbpE3ukzwVqTAEA6I84UW9vJm/eXNCa96nNhdrE0qw7ueIvw2GxXxrDf2vOus
LMw3amh1696ritBvmzA1Aild7bzRiuaqiwSBUIkL5bYzl5DyVifwC7utNX0VWjud2XZVxCum0ONl
5DphHKg4d/BodeOqTLTyi2blyVNoG+VNaxskWEdgVK8RKeFC8LTsrBJFvHOiCBGOpcNdLkbMCA69
b6jTjvOt6bx0pVvJ3KMnl3a6DsHtrftlfkNZpRoPcaIYzkJEnR7LtK2mVRbb6jEOW8wZ9Vwo12kz
ddeFVlg/yIsE8ezNsV6R8FLj7++bxARRJPW6w5vRRog45lzsjFy36HxzHc4qtxLH26Uj422/LnS7
8jVk718b4czno05CU00j5SnpTM8NOiXHQJqbpkBbMlneQzVE5nNWWNMhzAt1lbvl8KT3U+j5VWsI
/j6g7HgRiHN3qx9KmQOvtYwJwExWLXIqvoACKX3UXeY6oMSwGY2jxqEvXWNlUQ+Izrfl0B3KzLNX
s+2+qpHV3UV6YaR+x0l7Jed5ivx61EHdMCwqjlqupBdlVVyZKIB/YN0gMTpt7JSgH0/IDj5XG2Ew
U3L1C5G0NimfVS+exdiqKFWkF+9Isqwe1al7HLO68lOzVHZ5kVV+B86UNYdmFab618LsjGiFj0Px
U0u5CK3FYyqljF5Dw7Uwu08p7CLtS6Y1F63aqccm7A06F575JJv4CZHIHHSWkjh+2kXtmaPUMfFW
OfywekAEWzvJ1kggQg9tuRmQ3R1p8R0nu78gnWr2naww7aBwx5YPhYYGrSH4LoWST9dhDXQyKzHX
Lgq+O2qx7LvVYW+2JlCDW6tCuMEN5LoP86wZq1hLNX+sprs5FtEGQX6164wunP2idLG8GjpiwbaD
/B41HbzuNIZN2eTprcTftR1dK4gK/rEHInpdGOWrPaCoUUZdrqNWUV4sDSfO2PbPTUk8sNp3j4M+
XecCm5GaabRtNNmfx1g4RKqktHv6J3ssSNPlqlelZnyr7aYIzNjWI1/HYOK0zrqv88HxQ8tVdmne
T3vQKMCKgNNvSq9toMo7u7Hzrtsw48+nWnmX1d5LS7Re4AodpLForiqry1ai0mqfgFcPa4UCSrJx
4A3NHYdOCM+OKX3m98q6MrVxBxA5eRJQIh8bU583kT4MemBOYHxh92YgRfVroWaCjJKUI3GnJWt9
VIfLJddrkxf2/QT3J+jEaHyjTWhbvtRa47GZpMUNFDY9cDY3q4K6TD2iBCYyVIsl67G3eJoyxeRe
hZM6WUu0hgLNoQOVFWg1msHGnmQwu4p+iGDMLXnjuZ9WZAIjRvRunLBvfEJuiV2aTI/s8sbzJzNq
NyLURIRoxWamH5etd6+Pjnau4DriBaTOck2ehWusDHhMdyaqSGs114kbXagDQltzogBRyClrVxQD
N+ZCg3YrJ+yuRitGeVbX7QNKo/B2nKbBvMLZgfxIQ3ZF6Mu3zKQ5N6hTdvCGYbzKyYe+ZVplpStj
MMerLIntdBVpyNXmthW3UeWFd5105p2ZdR6sva5dZaaDd1et2lXKW2PD1D0JimlUbgbZZcgwRuaI
eInIvJhmVAQlMXqY59LxUpJxeC7GvJqCOifQnh+XEEiQPvmVjQ9ztsbwYGnOeDWlKQr4tBHyxeqX
JwzfwnNSmuwZHqTr195zq+wqjNz6oYGHwBNsV/ZtWTutdp47HRiDX/bif+12v6INT3IEGUFz8qAP
smTH4Vh1ll30181NR4QyWYm0NjIGJxZVhl/bREh1Gfk8+sGOyt7PygwJmRutEwdoS5X1mNwwe4j6
ISspTG13bq8+/q1+tsrfbrmchzj/W7Bi2cJPiYtGSmc6Rhy16RVCOkclfLDy4X4Wg+1XSW2gLp7v
tBk9VV9+N7gZ/ToXLcpZ5S5L7Av6/51PGEAfiEUo7wlvZVpF4auM4Qzk8sHc9q9MomcfceRhuXk+
/vVPULf//FAXPj8nFPzGjM/efqh247RVFJr8+j3HR49xOhP3Y4Tu0h0l1k58s7YnrvK6HX2wuNs0
V829lY4+rPw1JJVtJMNih2zoE5PebwcMvuxF0LAMQIlsOY0PMBXyrjv6sBsnr7oAhcN9HheG31la
Dx3WXhud3P38KP63Jv6kJl4kB/99Tbztn7uX4jl//rUiXv6VPyti9w86UgzBl8SZZShOyflnRawv
0FUaiksXiaPp8qM/K2LnDwQraKsWRQkCj+W4+id11fgDPBFTPBiMCCJsPKEnJfBHJTGIqbclMfZ2
+r06L0DAkSBITqfo2VBkiJDLDEXfmKzLn9vdsvFRTFypiUvVtWyKWRq9uss2qTqNsmAzrhHc7dJ0
aghCYVOFNRb5NPqmfWhl0V7PHHZfl304pFM1lLUR+VOEOQny3jd9hs83mRWl5zQ8iTTJyDKNfRIL
ejSgJiWI4lgBB93rzJWPZVGk2EqHZ60aEPpmlE7O6Mp1PU1xoA/1q0WhSvfIJpzVsIMZ8MYW5iII
VeRuJtK12G/7Cc6R25KaEtOL9NuflYu2FDElfdBNN6h30VLgGCQYr/Kl6Om8Wu1WeWSWCTRNNKSG
o2Xfpw5Wx6RNxoYf20ddjtN1lVa4CAwYbLtw2e7cnzXXEPJKghJy4VTaxbgUZu5SopnUavJn0eZC
fUjDJrB/VnTGULVn/c86rwSiuo2Nxnqql1KwWYrClOqwokpUQ5TXwPNteHZK9IoBl2qy8rwLsUja
ewTy0QoixFc3y9uVBhfOz5aSNFmK02EpU7NowB+RHM22mTdmYVpfpmL6guWLsfOgRscy7ot9W7r6
s2hK2Jr1RFpXwpb9lA8YIUpt1gEuZLI9WGP+FQH39MNy6vY8MXObyDh7ehS10n7TRf2szlNpLtV7
3PmOUVsqnutRbjnCk/NCV2uYkV4PZHaPTbIfLMW7RHvGlmWJ+uAIrBI0Ieu7TleSoLJbxU88kHKV
nj/OZljs3UzrVzIVzZnbDvYPCpveLxs7+5FQKFF/11i5rgklNpRjN9Rpt+tGvQMVwcZ/Hg6dkq4t
K84Os7RSK5BjKJtgbAC1MNoKg36M6nInhYIKO3TzLKWhoZc3cUQl4qNQG3x1cOZAWE53PkeWcY6A
/4YjJxJ9uShPS0fiK48x4Dbugz3kF54LC0YxpqCo8ge9GzjRTdU9RWW7MprpFiu5eUsTLDtzRFxy
rKozjkg9PBsy/2Jnmh4qXEH1o4QAf7Rqw911DfWSVfbtAymZpL5rifPdHdO0WmGhn2/tNltC+fgC
o8ieHlQK5c04FN0tgWLleVFY4Z0qCm+bKk4Jt2O03DO9sXg8UqbcDnMaUjqa/HJsk+LRmHhk816o
5446p8Y6IbZLXOrToHA/FEayIaNQeRCFPV71pa5U/sQRkmcfoXXMd6ikW6lgBams9rppxlcSBkmu
HAhrdDqOe7bb56sZWj4YV6M/JGTY+3FcXOZh+Jip40qRjrpThstaOP1qtMxsj1wiQSNRvPTjMOId
McpNLdVNQUI4h5G8XxmlkvkI/bzAJLDyTssnvwzToHUafV0W0YbUV+UmTKILPW1/hKrRvXRxg/ow
8bQYNKpJOJU8M7U4Vr4AaHHj5LyJlDxvLyozS6xpHQ3tnE7rlvYspn/bCnUmde1Q9fcMqs5mzvff
DRgPPzp0Co+WKO2rsI3NQ036Vtd0VzNqVWIzOxfdvI2JxJ3zXV2bxa6aG+gQi8/9Ok2s7103gXEZ
PTvQ8TKVsfTWuanNfhjF8r6NQ+OiVG5gIk92ENoEXgGdGI59PQo/5xB17rlZ/DX1uvASTqk8hkkR
HXsijGl44o/fxI1iXxR929XrVjE20KbOxyE570LnzO0b4Y9j+U2fjD1G99iXbYnVs+qXOKhkH4bN
Lep1bdV66rU1j8j9S2c1cGAMDKvOgjYdx42S1dlB1F/rMSbnBGtohFrxDBCde9XkIZyjuJKXXkoS
jsIZ/Z7sjB40J6JbkpAWSqeWqorfMcHfcADMfKGOzuiHjkPzTxMiWeNMIlNt/p4j+Rqr1s581Rjk
virI3yiT2HiVDvQKcGu+0svpenln0py0j7PpSAgY2hnfF6N3WxX7pExG36prwNKoZO7srN5grtAu
3Vwpd+Wojj90K8s3Q9vaV140aYexS25bE1CQ00zizrDxtwhoqUFFAblC2T1A/WiiHby3aM39WwVa
gpLQLzv1Nm8UcSNbmjvJWD+qipufdXXqrOn6/OA9tRlroUAt4IkTI9xfp/cKPYD+NN92mnePd8vZ
lGW8oTrIcMXlD1EF5UeYnBCpkyem4FNzhaCM+3EcuyDXZ79pwnML/scTvW9IvajCfSPM1Y09D1uQ
H+VKjN02JOp8HRceh1ENxZ6efTFzGW1JnEpA39bjxjUzd9OyV945XfQlNMnJatPWXYnMuZXD/DjL
IbuVbVpjhRrkOQ6mYmfKNg7E2MebHj/UihoEAIKJgwebFHZAcRGN/UXrcdjWat0989IKYgkooz1T
u+ksZtC3A0LbBKHJPqbCVsDdPBl+6TnpOpnovjGF4TQsVRQdyrWr9jRFuqkMjDS8zELtIlvaAKJv
5SYzGXa7jmzOdDscA/pqWEJm3lRdRhdwnDfkXD3OgFCMBNtVfROTdwzT2W51KzUPhoxNGftGTEPR
1yetitexE6rOvUKuFGdcV+or0t/c7rltq/Jy8sRlqekbneZIlpf3vLot37T1JOhkp63HRIGj1sQp
0BudJpI0H7ROtxCoxLvR8466U1+LMgW+JqejIUza+VHMDmgfkSRtIHytSlw+qYqwQkn2aJkbUtnc
MqALs0kHTJbJA9vqMx0mXF8jDjgv44zLbeGOQ9AQcEatxXBU7S7aOaR5GcZn+O/2ZZysR5xlrWy+
91UUHyPpjbfKEF9Rit4kWEA3MWeknZIJdaW3GZxrg93OXuXYhHzued5cbph9r0mmvsWKybFkqdPi
tCe7KbS+WEMVryzI7atI9N7tQOQQP/BeLK8vj73GyEeO5vcRGs1GjE5zrTS9ZBMJOzJ3s/QcpakK
pKA35aATiTJNSbom0knDht7jBul8IeJkPjZNpPerzh1FdmG2tKGPWd8WEHgMa0ydveJ1w+DHJG0q
e3OKU/mQeUPifZ+mdsLH9L/Hpf/JCIEjyUfnpZ0of/TNc/vrcennv/LneYmGP1h5fCUu//PmvERI
BWkuiAiwZCxBFEt3/6/zkkl0gYlEfDnEOBoTqT/PS/ofHuELqJE5vS+TB/PvnJd+7wegJEOfw9CV
34+Z6MmkDUlin8eZbW/GaZjWdKh9E3PfWaem14bS4qwENtiHNlR1l75l/RAOtX2Yo0LfSzwPay0E
WE/ZtCm05OaXz/Gd/s/PEeabTgssOToVHAuBM4DCWVoGvww3Eqcd9M7kvT0PWviV/J9QDcgYjMqg
MoxsWw1tNK4J7yv29DDV/LzCHY/lFMTQXg2V6XZOpmpdG317p8SyXdiBxDKaikbxpg3zld51GnSX
KE6uUjF31TIfMWksErgHVyrluNSLMHzRmeVgrSUnPPRD3sPniglO5eNLfcdzBTEPkYLBN6Bhvl/m
PL9cahs3BjbekToGcuHdWPbdsAnZvvFkani4kz7Bs6zMe1cBQ9UoffK1sCpF+u0Uc1CA7J8clU5P
LxOMb1s39Nwf2Po0yrJq/clv+tvEyWBSz5B0oYHxPz+x9r/8psRk6VL1kiXLdx6v0sIpvhDNu27w
MR0Yhw2XspncLyMBwZu5kebl7FXuPp0dxF+ii/ogBA+670iHPLMJptx88tstd+ubW4ZfCHUJik16
DYztTj5HW4x2zrnB2lRV292Krh7pAapuMGh5sSuSTN7Thb00afFioWUOZqF/+kTM8E/izckvQRNr
ARjxe9DbOHmkMFohRmlIEMeJoORHCKiRcYgKt1qnZvYYpWa1mox8CkiTalax1ZqBq4rMd6IvM1Mr
RHKldpbVs05JPqjnigUgqB6GwJAzM4lIihtO3pXlC2Xa2Qg0NnZp6VdGYg3b0dQ4XaZPU9toQEHV
9B70Xe6zjWf3LTPgoHCwLQ+6GTTKcBfbcXWs6Zf45qTPEr5bn9zFxhBTKkQ68lopnGd0JlpMQ17P
N6GiWwIrpyxXdtjHXwq1zrdqo56DMpldf5AmPejSXMYnUyT3ovEyxY+mTg1S9KEPfUgNgkwPiWgB
aS7xc1l5G0+qa09L77B7jitKd12D3mF+H8iaeHK1rN4lNfTRVutsSsIIGkUzj0SIt4xD1kNu0QOp
4qF4UZRcC2ots0Bj8PkOXRP6TpUy1JQoFO7VlDTGMCKpYoYM++TZjXmhFItJDDH5ttP7cF2FnNtj
axQ7xazb5xCvWFok5bmLFWdTT7I49JmO3ZvOCKniebMvWnExlllBbVpb52UnU6hmuc3BGYBaJZVq
DZAu3saTVp7DcItfvC7P1rpby72mVLcGJP9V0dAQYgC4Ybw6bNV+mh+dXFQIiGyPBGDCeJNBJvSS
Ws976obwq+sOV/OkyjqQvWXcCWY0AaLBu2QYq3wVu5N3lwK1f43yKo3PRpLILvDBjoEHKcJ39DLC
tYp30p8yPnu0BuNFpMeMaZRGL27tqZKEjGv21mpEsqXkvp2KSmwypw59rSU3At1/3vkocO/iOPVW
nJqmPoBgPPpkoSlrL+FLHHURb2pt1PYc05MXBslW4BFzuRaD+3UCOAc/cPiax57yQtAOjvyxja8s
QzyNMUMoW/Ahz0Ai1jZpmVsaXt+ViVlKOHr7MR+ay3DqvlFg68HoVVYAHkAJhNQDkUZybSlAIKDd
1+s5LdtVwo1UtKN+JmflOq7T6zy02quMOt9s7H6fZ7MR8DSGG7MPux9Zbl1ZWjhvhzq+KKpo2MSo
TWBQON8V2WGgH6IFduAybE8Kwjq8hG9MT5pAB+bsh3GowUBo9bNRhvErbZD2gneNypyNENGvwwxB
RGjktmqky+2SGSVSIOZGIxQlImh5aDjeVd4LW3Xr47PvAu7J4bKasnmTpUl3N+XMsSJRm1c1HMOS
MQ4UjFyuqsbCZpnQwzu36iYrfKtMVEZPzvgEU8L7ZhS1uU9lbD8qKByeQN6Z/uSZyXlYMPoN+jyD
0ZPAVd9Z7UzonjdfQOMo4Ewa9qVbl7BXpoeoZVzE+846byst2oEcCzdKJcz7BtzDbRyHhznM54Mo
ivA6GxmfdwWp1sKzd9qCm03DyYYTqZG6m3kp3QwrdRMG5SLuXzOe0Scdk40LZECnURKN0W4xzG7y
buBwNaVQ2IZ8pUVzuu0aoBw+B/LqoS9TY58WA48bhu8+n/pX1ZqHC04Yzdqam3JeizBnGh3ZWXrl
ta0S0Dd+TKvpvAkHZx+T1LcCuFH7Kh2/Q2wXEM0zWlZTq2QX7hzZDwnukzKoh7E8E3jlODQmX1uP
+T+BzjdkCdQXZhTlO86tfewXQ3nQHEQIZAh7d0OJTZP3rnZD5rFYqXrbbmw7poRSR9hFCA3iamVF
yWUU98ZGOMmDQOWXrAjcaKtVIXsggyaa0i6Siu6TyNps07m2t8LpmoNqtOjel0MS90QRIKgTka9E
uc1MHaR00hYrsnfifaHV6eOQaskXNSvVV9q6w5Hj6TcUkcmZY3nV3gwV624EJLMqI0/fa0P66tn1
bZ97AJG9/nH+WVHFUVVuYsxix4gMo32GLtUXRuUca4fhTNnI8DK1i+ti7u5TwPs+CNpbtqn4YBij
th6gj+9zz9uouqgOdjOcp3Z76RDCueb4e1HRpvKVVlhBljTN3qkK+mJmre2yZHbOzGg+0GC7Lvu8
h/QzVD7uYiTeTdMp1xL4Jgb0KQyMMRlXapPEmzANv5Vwb4j7BnJd1Ha+i6aIXrKsHpo6Es9aXVdf
Ej3N14nZC98zZLPKetPaMkEkwyo3U4yL5hgYcDt2duZFPKCmviaSN96bce1cm50br+KZ4FCi6Ekl
KfrCz4k0v+yLtM6D2uT+ZueTO2Ad2Zmg4vsyeSVo1sL5MeoKtILkS58i6Nam8KqWslo3WZ6+TmbR
H0vTLo7/j70zWY4bydL1q5T1HjLMw6IXjUBEMDiKIkVK2sBIDZgBx+CYnv5+zkrVJYMqsZW7e60y
zXLDJBEBuDvO+c8/5LGXnfizU9P+xxPsCAwRv9d9Vv7wEjldtmObRJ0Y8rBmAMxQvdbfz3kgemS5
WtVEJiaRMCU0QYPYj/FchHkycHwZkM5l6CfziEk2TWu302Td+2ddhlXRtvYThr/tuOg2A/VRMzAk
nxu6chxmSutmybwOokYWlzV+5m2bRhMB1WboyAFfmxLAvSTL3aq+1rycyot2zCfvzK0sGPKGj6f3
N0xfAHMz9K36RmcBNSc1wSf2XszVUNwAuFXnRlxKzqcAwHh0nWG4xLG1cU+StlccD0hayUHX59bd
mZPVTZjMLAwANOx0KHm8HqSS4dOFYU/JD9ktjMeDNJ1uzIb66pJlLmlgOpye57QmzamfcWKZuR8m
USSYS8qYMEYvycdzFdxRRau59Pe2URofZcf8xR7H8lLUPofu4miRl1XBg14M1gnsCWtb50TZ4yW1
9kRlJyIttkx+yEfDD4pRATKdjSVTeyvXBabV2CcLhu2WRwyFwRh9o+njzFjEbNZmm+IIg+UMQdDV
ZhiG/KOH7FR7X9nSxjLITd7LNCt2I4yWLaeMfrZK3bqwXIsB/NTEn72MdLHtYHqFiEZvbJZtmmac
TUGXM+KdBTwJAIj4VKv0+LQAmdEj1+7rg6jd6cYa7fbUlBLjKFMHq0gzQvI6Wy6P3AHqNFnHgho0
dz80bROfptlIbbZWONebWNGQdTQ+it7MTuWqGd2mi7PsvWnG1n0DYPSFWtsiwntcH6F0rdvYS2rc
LLTG+27VQ+ptvKy3b7xquunUDEE29V3Vdk0UB9l9xn1DqjyHrplfEgB236tJxGpbFKxqOgHpe96a
Rf9hbEfrvKkXZhhqmiGJJgyHWi8Ycbht/QHPjiw/yfGrZAgyGU19IuIxhlGSEL2t4de2qckmcCCs
OPlplQ5xTsyqHKtzUWL54sRxij9RITE/SmOS7K+zNSCub8264tsU4M+kU15+A1lvz3Qfc0Qgs+rQ
qflOyqCnUROfefUy7LBccas1LgMgfGFOxYiLvdKGXWljztxo6JggLYJhUv40WDLUjMl9GjflT6Mn
eF+MoUyzfpimqX/0g375RFaGe7A95lZ90S3fyjz/PKuZVvM03kobAaGOVIAvbtbQAK9dkSCbGsyH
HOragfFGcjFAMSf3dkRf3zkfLTVNmyT5YYoTZih2WP1EFHMVZ0wbFH3MVkyymgQ2TIDcFLQYDz7I
Zkh/IZ5ZioNWQUaDTJRfsn+rC/FEVZN8/IQJn2WhaQEoDxk3UdtAcMMr2Y0qKG8j1Dfgbf1Uf6LD
BYoZVyiOXOq0w1WreHPcCSh09hOdLn6i1s2KZZcpvp2AeNcoBl5lNVoQFoqXFyiGnu4P11acwMCr
GcNGel7H98UTn0+r/WHPKEZEhHZXV0vDGBWkOUYA6IY4tYJI5iWA6zhqG3yRsYoHLp4DXyPDNTE2
RhdooS207+Uo56uizw+8dznl4nr4kT2RC4U3+sGJdO3BizptcPGlqYfmZHiiJZblFDA8WgoybYxh
7Q/CFv0F9/xHrWfAv8HinFhNr2+Y/W07oiFDvyo3U2+lB80JhutAr66nISujovDvk7ZdN3bfUkxa
3UPSJxPJluwvZ4TXEc/ldZEXxsWMKeRH31yRCtqKXZk8ES3LwI6xXw6qHXZL8yMnyopdSBEx1IbQ
CXR6oMcSm1xMThi49Ki99NNDwgEcxZj/M6hKfIAju8hZ/GDEiYs7VhCkYEiK+JnlXn5XTmm+cVpK
Torv8bxRDFFKuuLMVqzRdpinW6LyDuU8QFFtyxtCpVnsZbVsY+HSzMFOqj+KtZmjdPbGEV5e77i4
f2nWzTAXCirG8RIGq1514dyZ3VmKFXZotpzmwWI4l3Numyohx9r2JsZGvHFAX3MkGh1k+l2TkYmB
f4n3APh+J0rXuyR/Mn+siqo/q6Zg2jIPSilZ+0MCF9DW/OJzjIegs9fLPDkEnZV/hdXY36ezP+0y
sq3uKGzJZQ2kcS6qcXqQa99drUvbR7qFqFB9siI9iCGzSFerLcoHnMC+6lMCQG8swt9VneuNG52X
AfZe0NWUfjDyAqM5y3Iz//4En/yHEfMGI4aYuWc4k+Kr/8UuVzT3//6vy+zrA5tFvqDEPP3OT4zX
hMICARxncQQLBA5Dl/kZROy9w54XMEjRrQDClCXGT4zXeQfbiVQ9TB/gjPnKKOcnxqu/83CJpaH6
W5yYY1AMNg6+KsBRXB9mzBGO6pUkJgJ59TuaohbkxHFuII4POyuuizfAr1csLtjwGBpBj7NdWEDH
CpvGtYSTZ0G3U4GbbTVglV7sGX3d2l18NnjaPylc/5YA//py3HLwUtMlJYCckyO4rxC6v2Cv2e1c
ad3asb+14M7QDOeERi3lxZqXyRsI4yv4Uz1knjBp0+yyVx4dY9c73SK5Ihm+6hRut/PYbimL37JR
eB2owpVA/rE4YSXw3yP2oyOaLq/9pdu1SdyfqAk8tmWQr7GsTBZe7Wlx5nj9cOssuWCIOhKZN93w
l76MtvhULe6+pugwQ28K1hBPhivdjsWWXPVDzSH2wZFV+4a5xGsPH2WSoQdgWawxNZ14CWLnJjLD
MkjKXa4NF27Tni9V/95LggVtPo1Kqo/RCOIfVvQs23Xqp+2zXfmLgcHrWYb6AJiQs9mUePbYEnum
mUax5mPeY3QYYNaMzc4axpK7gHdU5ml1iC/JITC0jS+1DXGp5/h9nc6J86Dr01mTzNpm0NevWB+9
FTWjvvoLSJgBRuCboNLg5mzroy2Y+SkMciKyd7FZ4MQHqYKWPbFQUwyy1gG9BKJBSwBaTqaDPR/C
aesN4qrrM7d68SE4iCwTAwgOFYSDr1xTFAhvZ1mQ7Spqux9avjhf1mVx0k0AXeGgmegjwrRbi/d1
Vlaftbi7jad1jWKtBviqzWncjmLlvpm+84FfE6cALvqO1AV7Z3njrYwlVKMxyTY+OyQKRHNLT3NY
nKT4xGTDHC3/1sY0WduCw9qMZ7E9mhAu5p65zZecACrCFFZ5DtmKOSijGP3RFYM3fkis0nj06xJ9
Q0yeFy9GLfjctdlw3/PPvdbE+iO44iQYAXerF9W0GDA+lpb5RJ1VJvVmvOx6kUOJlh21ROL2ik6m
1/iuVvWlNy2UCykBW8R00arh0SjjduP1XfHQ48141xVERXEMFda2ned1Xw/lsoNgrO0xImjme/h4
Rr5fYn1RM5AxAIfPi4PndqqpxKjgEv/JZjsWmvhecbFbC8teN6x9vzxPW+KzRaEPP8wF8UlYGH58
WfZDA5u8787xItVtisuldcKSssEMs3ElYAf+Unludd7wIzUnxgBaE9zXQaxyumat+lR7bnyJR+l0
YXikCY1GaR7KISvIORf2GNWCKMrNUPjEBXZoMk/TdABsGu1mOanLmGF/n1Hshk4l8XMsyZugNnNJ
rEyZwMt9P/kgIn4ixg3DRfc8WHsMe/PS7B9FlmpXiXTEckjJP1uwpIVLvYU4Ca7Qze66bojBJOWU
e6lYYzbA/GnV6t0Bfb3gSzp+wRAe9km7HGhFjOIAQIT0JBtSZ8NM3NuhxCg2Yytg1WBAWPlXZpYt
YJK4IsbRaBUAAdJt1g3sOaMLbWv4aCdOrkex1c8Ppt0ywTdygVts0RmBux3XYUku1j7RcnqCnGSJ
osiv48IWAQTESrtNGh+EoKM2jeqWwnYrixFatrP6AA+Mm1wMvHCZbbBx95zrWSO07eAroKZRkE3n
LfZ3/wnH6Vvg7UKBOyt43EXr+AMh4EA/nQKBnMV/Hy8wwKwy+YgpyUWhAKMV5EgoCMmrq+JMKwN5
kllY2cV6J0qEMMBOMRBKWCsoKlOg1DRa+BQysb1eFGQFE93cOgrGshWgtQp93uCQmZ+lCu4qFfDl
KwgsVWAYFSW0mTVoPvYKKiO37F5jeLUxraU8KQVARqWgNZgMj0RMI5tRsFupALjVAPfrFSiHeQXM
8VxBdTPgA5vVvm7G+ZRELe9sUsCelqYyKhXYlzeuDesQf6DGMi6xeLS2mimvFkOeGwosrEANk7ya
D7neGds1HdaT1fBvsDKBbIFSIhw16BV1qV3pjUWPbiTpdu4Hg8xerzoMDSnrBAnXO4uBGa4qAJqm
S45R3ZrvTaDOHEX3wcjo/x2Fg2q6IZhUgo3OefHYKrRUr631x6wQ1Ipz81OnUFUMmatoHOprXEVd
iJ8VJ3mlcFhDIbI99yQSCqW1qtxFDC5JhX4CcTOF55IIusI0XjoRiSfAd6rKe9vRrZ0LGGwqVLgX
DQCx80+wmMZj1ykEuQNKnjLC6UMmQMEt2I0d1UDOdWFANXaecGianksIWemHglQgD7DaLkyb0qip
z1ynAMrW89W5b+GfXcYkSJ1lCvNGmN2ejukgoyajddKmxjtYy3QupmTe1U2ZXdZVdj1lSONC9wlW
FwphJ613uhwV6p5qPsl+Q9YzDJmIWXoC559welNB9q4wULsl5aFScD4Nq7dLRP+NsYu3Ife3vTLI
A6rpunRtD9lG/hjg8wZh+TQnWJeuPPEmyopQQKvdMHGY6zTZ6v68ntuzG1zXVbCcGu7QYudq56de
7ll3KYfFnmAOHJQBYM6NYQZgYpJRqJHGpIYb6CtWCDXrhwBb0RNfg/EjG5dG0ZoZCa1qPNKqQUni
MTKpVrF8Kq2hPi3VQMXthvlLWfrrNsBkuAozrbHOh6FmCpNmvFd8US57gQX0+7ahKszV8AZTn3Vn
qIGOX5bDpvWsfDtCoCR2nuHPRIDiJjN1HIZMNRxKUMTshrlvtka+WmFspZ8BX0lN7OUKpUxNlngl
wy7KgoYAqq4916uy3/qZiTXwHPP303TdZ2pIZVvt41ivp2OzPhSCuSnM0XIj+ArACPFjz/G09av6
Q9BbK02s9d6S5qZM0+6hwuJ3jws1w1vRAEp0ydYYs+79mrpXTFxvajVXa4X5NbH8LhoBE7ZprSzP
4wLXfMPYgPpA/RvRCTl5WSAuax8XNb/r1CQv1mHJ4mNtw/NldhXv60Iy8ct4b5fuVG+4nV+qJU2Z
ddZoo8WgfTe9/EOCF3ISrFAT/bTcCoN3G/ld2Xe3FcZhUPh/FqTBtezKGeqdP2PhjGoJitZgWyEe
WF2oCw6q0nblLgcYcOPAeAQAkw/p0xR0cQCGVzUaTTFsh3xmdvYnqg33cl11TMRHky1zMsu8/Jhp
Qwu9mtGrUDNY2PjW7Vj6st34gXwfD64U5FTaXVSqUW6XIO8GLilvyE4bvwSdlkGq6wpyxmF/Zmd0
/XBRljT4vBarazNmtEs9HDRTv2MnZAeY5F0XQuBsvxeOzxIKUmf4tC5Gem1o07zPRJx4+D3BPQiF
LAxyPC07rjfZaKHUNNZh8KNl9ltqicyipsuEngmEhzCPMM8OsCkwi6StNmLpzCsndZr32jpLOJ5V
19zFrjbrkXBms2V8HtRtuLRZdttkOaQBo5/Q6/bCze+sqiaPI/W7/kcv5SzIFJsbJ7QKP2vCzunF
balYDVBpSnJZaxk5a8kpJDTjnEmBfZkBftinhZV4MaPEfO73btU5F76f5d+gdZTJljGldejdwTrH
G98/EYk9fAiWClemjPfzfc4ZsOntob6ZZbO1Kns+E0xvutDVh5ojS48/LwW2jYwppzMEDtMJ9B9x
kSEKeITwSIUZOn0dfAF/9X+UVTvvWeXr9eQl8UmNp74RCfJ092iZjRBCZWPscLNeAiJOSk9CU16B
j2W5Jlt/KZb3uZm444cs8Jc0kple8Qp0nSjxBos/25PFPUsvEDC+KxJyqXLERpocMs2QF+cFgRYk
fYl6/mRMVXCht9JJgygeBt0KO0BXTHqwIqw+glHOXz1aq+9C+suNAewbREMpOsyE28CJnDkB1zQ7
XX/M4NDmsNn15qZN6jJ9P6IHh+obyMXZcG7wFl6agGcZL82HtmRB7Bfou5eQaIAh22ouYWBO9dY0
0v6TlprBp56/nW5hw1WRO5TjtUGPcJo16fChzlZtXy7lcO5NKCN7NIwZBfXawnxl3nEnloWUha6V
uIGjQp0dSMJB0xxsi/RV6s7VWjdVPI/uXZk5FGKkt12YODYTJzHk7lah3kXIo8131ZIb8SXTxgXC
R+p04jsnfDesYWYZlb+3BGqkW70v0/IO3THD5DGlIgjmQCvBJZ3hrsir5H2FhBp6sjsXH1qzA++0
FzQWU4t1eaU3eAq1HR5jyThGaz7ERThnZrofTY13YCfQZ1hl4Jwldc+3pBVvb1Zj6j/nw1DNeIxk
3g8zKKaTYpEnrb7Qhcx6/3Emniv0gny9HzKRnZhTWcmNWw7r3vTrNBqToDm4Uw8xZZ7Nk1Rbu5Di
Ib0A4R95JwB1J3XX7uImXjdB7LXfzLiCUhqPSc2WkTrKZk9e/wcg/F9xQJ8BEa/gwf/p5ONLaPBf
Yjk3eIc9nY1NKSmNoGKKSvoXMOjp74DkQP0wl1SGuepHP4FB851rKmYn1DQDVFH5zf4EBs135AgD
rcAAVdRI64/8I0yFIT2HJYCVkOURnwaABi5xbP2k+dCiPK2gZZ6M6trREUfjkp2cTJhiKv7AVLEE
s+pW+lpyaiytXPcOs4ON0NbiNuvFeKpnxIgnHYwTW4mJUAEYV2wIISODKua0a3DXcWnxP1Ab1jej
3/vNznTBOf58Yf7vzEuuxu/dILvv/7h4EP0/drL+9jBgGvL/gJfJbzHq/2EZg1D/46H+9o/woXuU
314sSX73L6zaNd7BpVXPWlnOszBBOP9akvwI8BZ+p4WGE3NT5WH1c0l67zwTr0WfdYKR1hOM/XNJ
uu+AXi18SPhbaC+xSPkD/eYr2NN3XdsC9VTLHMjM4ZM/Z8JKkzG7wNgjKsfKu8lQLpwOi780G8Xx
fbREwNDeGYt4N+kGhInVr5ZwmBYqm2JMvYM5B+21M3fxYclW+x6n8R7N+zAPxJiD7T3i8F+STA/1
AaSkfsv61DqG2FC2GhiSEodoO9wRRdt+/uk1fQUEaohDJ/hkeZhmy7wpXGfBDCKgtE1hEt8ZY8qb
Fs0QtANy3+D2Elc+mZQezBYO3VwFWahxJjSbiROF9FmtwPY8NQiF0r1Lz/CX93Kwpk9WZyxO2K4W
OVNztu7QGK5b1ys7GeaVVn9aE1wNrkjl6NJQB0i+dvOc2BCzLg4BbRUh4NRHWYjXebvvM318y6T3
GClXtwLJrwFOjkGVY6tb9YwobKBtqEoIuQi5nHhDXqkXylnXNoHQ3c2z8/YXwO/xGEBdCkM5DzNw
cHmyvF9eKmsq2xgqqIeut3Tbshb6aU841cYMRqKt+tjbJ7K+/s+Jc+yepN4H/14pTjuBlOzrQ/2P
DxSXj2X29bkGQv3uzyPHf4dzEZRxXnLQoU31Pvv5FjTfMfnCxxu7MPU2e/4WDN4FRHCgjfAdFUGg
9trPI8d7Z3N62Wrk49kG6+yPjpwnt/gXr0EDnXgQQNpmqueZ7tH6EVpp5jCyGe8OUP7OwGz0Zdeg
ZoR7CUB3i/o7n7a+TR7Mfo0p3Xc9CE+rnIbKs97QCW+ytCJpTnunXPgfA33cS1yFoF1A2HlYpZlY
Eei69Q0bJlFh5iHxGRPClh/rnJHGxpti1NrmAAgZNi2xRgd7XhrESF7nf8xqA58mfam7ZTMOFkTm
rEa/hl4sp2OrvUUj8NDt/YIsWUx+wm6cAhkG0kMkmuX2kuz7Jvc0sLvCuizMwbkz3HxAxSf9Kgvh
IGnppoO7JLZQZMbvgXRgUThaPd92wNvVScEhOiu4yh4v27SSSRRDUmw3hGHrjxxp8be8TqHnIYw2
bZCAabjpURa7F7XRA6IWeiMvpmAMJFbd8KpIZu39AchsZhxC+LPp7fppymFQJv0CipYMZrcb8Nyt
Llmvw4QsUyY3Faxm58TQCSaC2joGBM/J7v3orMkE2XvNHwyo2JzpLr+96WzoKlucBlDlImfUTMxX
snpS0kCZfkkhBV0R3aMjJF/9pt9Utl+Nl9Mi7YmTcOru+8pB0xgG9UB2nJb5bXDSClHcmsFc2JtR
UUCsLIX0HGdzdRF7o/4w0bBdke/pPRZAMz1GPXB/NzM6yjk0oPwbcMyW/Kq0g+FOtEHhbyyhtME1
rwg3SmPNely9OVnCfs7XjwlpEERNe/Gsh4aLAnwH5a4xyBpbkY8vTU9gBNCWwJQHahD6Wi9oNLRu
yL/3K+7e1ilob2pGU0HknDIQdiuE6Eb/QctLr90hBiILzhkHM7JF5333S7GWlzYVw4dhpGY9z22Q
jhMUpSayTHv1WxxgYpju2OEzUS2VbvWs8U13OtRa18FFB32fIo29MUT9MItkUw4JksbcaOmIjLFl
RKS3S6pFksDYIhKFVcZ7rfXtCxiP+bBJBkY3iBJwKd3PwLLVrsgWQHyGMvJDb9DJhBzj01cDj0t4
X5rrA87paTrCuw/az7k5LC3v3Bk1ZDCkODF4ZucDDhXjepB235NY5U467BvXGo1oMGrIoXKu2yDy
u6K5Yc4Vp2GLB0GwqZLGQEpZUg99liSC+1tsAHKy6+ZCux+gUaGncGbtDt7kNEUZUoY7f5r0+2Cc
UAg1hVl7PPHKAcSpYgRSmechJZzbrwGYRxLauY40uM6zpWUPjI9eXYzvtXnmVbxgMAzto6+qHx3x
J9QthYlTQ4JD3c1E1NcSd53cM0RZ5s2aIUUKx8BX2lPDjjhEsYxSSecF+tqk/zqMEJ42U7n654IR
LGy7vGXbeGk236aycC5ti3FDiE9Qa0S251Q7xpNWvlmTxUND3YjkAKjYpZExDMpUbYAahXkUsZtR
lcP9jkynCyyCuAY8nCoOaijINjZfJCaWUEIDmC7LFt8h76LTR2hDmod1OcsocHEnIgJlDlcXkviZ
mSAybitd/1qZsXyoO9tdtw6QaBn6Nn5rzK5XSW5b5uUfbSLZ+41ZO8aNwyIUl+5EM7/FG03e6+5q
9WhBAzPYdMzS9E0JCQnKKbpPpqp2mpv8wQl6ZcYjMCBfJ8ljEqf2BYZCDg4I0rQ0zs4CJD+ZXYQm
PvzEZGdD0Gt2vrSKfP/sbfmLqkV587186+D2T8Q59Q+RH0/+gc8LJNdKhnV1BhUHJ4xtzCg6NLpq
jX5/lVdTeZgDlImItlzP4N12bP0P9JPKfu4mKMysiJA1pLkQitgMUq75RcpsZQO1Mv4yFalzZqy1
LyN7WMXu95/juBwkrMM06TroNHnX+8eOnmlvtSgHrXbrNpVx6st8/OyIvP/YZrVNYfGvMuQXN/Z4
2E5TqzP9xhbUd3TG3cf6K9KBjb5knlw2MiOq054dyNHGxFMOBqHcD1v46BEgGjNEqfMv4u8G1cTT
x/gjNtX/7z2p8uz616N5jYzUiczKl1ZC6jd+1oUoWU3YCIQFeVSAT35BP1tR6x1L1QE1cSkNdcug
DfzZimJAhE8+XRa5ePCmgED+VRf6mGuS5g3LiY5UdbB/Uhc+NWvPN+g/l5ANTmFAaXrVzK3ViCGJ
m8AnBXiMHD27TwKr3BLK97UJhkc/869li2lbahbitB9hfC82HMVnd+wXi/nV/gVAUhiRzc61kege
u7RjXABCxMQ9ksRin0l/PPVrzFnz/HbWeliAGlr53CvDpm7OkZtPb5xSxqvmiut73GX2FNyVJ2nz
82OKXlEYvWTcSJmkZRG0EmuDc0h7JSonpQSCSVyFlobrMUe1p3Pi+q1G+HBfTLuprHG9qKBohUmb
BAIzoTyN3FaWmOc03UlZCt4k/9l2x42ZAYvw3287hf/gads/b8fUb/y17ZzgHcaz6CVMGh6FLrK3
/tp2/AgBsm8GFqay+AzYLIaf2856BySp3LXokjzADev/bjvrHbwmOAnsZQvTCN/7k233FN70fNvx
oTi4eV3Q0ev09Ec0MuwgezzpbW2TO8Y553syRLmdZNu1cGK5ZVxCqIgWm9oaBmA82QZpl6lt4ON1
dBWu2Z2mOM38cFYck5hqldN3FI/IurvGTuCQe8q2xjKmb0rJF3YMrj42Tp1fdG65/pVS9p83wF/0
2MO3//4v9fj+/VK8Tb8DR6YP1UuDBPVLf61GD+4siSdI3gPC3F5A5L7+TrXkHP/UMKAGz/wRTO8d
xQQAObEz6nfUj/4CB0z9HX+G94Dn2R5+gp71J6vxuEhTyQi6CmaCL/e0+F9CS0439QubReyDdGw2
jgX3HWLRW8XR8Rn7z6vQMAG7Ouwt9fNnWBn1q7St2RLEm8b0+FSCsU4dihB6ItVmqaOhttPNswfx
ixfLL78ZMn7d5kZa/rFKfW1StBi2K/aVbTbbpSPslRTj/o3yUz2IF1Wu+moWRhaY11CAwkR++dUk
s/dexr3YN0aFcM2m3HMjPcViqtGDocL2tKERt0G3zxkXovRaMac6tfD+xHDXaJ1Dq+NyHMqyesww
WMGtrW6kdZMzBJZ7U0BzCVFNaedLWmvme2k4iYn11bLkZ/Br/Atp+/aVMKrypO8H7Q3PSnVSHn05
rPchbpN1SKECcP3yy6GQCKQM4OP1q2a/10yTBt6uUxNmVmp+lNAIw2VCfdMPQbzLaYRObFvkOxTh
4M9a601v3O1XxQLpGsyZODNxHYfpqTzJny8knDvTzMf8FhTAd0+BzubP2TxO4ao3yx1EhpK5PtYZ
iTaqMKMaFY4+22/wgF8vLN4qhs0EC5sDLBCOgF8Hxi0WAV699+Jyus/cvrrANXkJf798X60rVKTM
zwiUcan13VejKwJt9WRKSqgPhEX7U1OeorWA24Hh7xt39dXu5PABuDQ4bLgQHdvLm2o7g4mfc53u
bRz8zqoZpsGAT0FNh1h/1OdZ+2Yk3Zj/6f7kqh6ZBEDn9G3mcQLdIixUK0OQ7BNyZhLiuecSB4K+
eoNC/+o+As+7hmFxO1UxcBxxmJje2BqD0e6zwPNR9Q3FtvTZPUPZ+n/6jZ4uhYs+2mKqBevolItF
UNhzP7V7bejz2zS2z3rN697IrVWr63n1oIZGPCcmD65q/V6R0GuCaq1ciH0WAyFAdCpOzGEer6Do
dRcl2OYbfe2rxeGh37AJbgPGVsPaoyMg4+UVuMtMThPODKaVna92joJRQ01OMJ0zo2b9/cJ/tb24
IG20zQNTTY4q0Z5vcVKpp7V2fc5t300AdfMYwjPk2L9zFQB48gjJMlFN1vOreLI2K9fyxN6ozSBc
TdlvDSOu/s5V+D4MbgDFcaQ5uko2cEfx69hPXRtvl3x6nA3vrXCPV30cS4JKAQI+djV0IKpyff5d
YswzW1Yl38WGVjIZ8MtMKFE4iRh3lbG4536cFyetueK/WiqsVdlkNJPuvnGO/OrJeQwrHLVQyBRU
P3/2ljeJn3HMmCc3iV7g/gJ8hkds/MaCfGWbrb4uYxZ2tDLARfLz8jJZW7h+b/B1g1h1XAM+oXk6
bk3UtUs13qatyCDHWKGlN/skaw+xML7MCdSgpEPS0hhYlQZJ98an+uV35yDj/kM50J/KhGffHUe/
AmsiU+wXS96q6n1nt8tbZdSvLsIAh0OaVcurUJ0Nzy6CnCJz9Y6LQBis95o2IqG3cej7/db4xYmp
ZuM+HTkyCvqel1fpmbSApc5iH3e1fiILkd0WnGqnMwOZNw5n9aeODjP1IidRiluGVOzozbPwMFAs
SHLMm0EL4xr3Yl936kiYOWwxAGmoUu2yZVwl3viSrzeNr+sG5yfwB7UNwpGX3zJ2kxiObiP2cJDG
z7l04BpDkt8LiUGFRXV2Jr2p+d6zgi+wECpPSwDljRs72RsrRz20F/cAEoxFiijng0ttYx99EA0W
TTPAS9ubSftD13G6FctYbuMhtsJCjkX0+6f76jxXLQN9Ll+fcwk10cvv3cd+0lcQLfe5XaEh6uo2
QbTP8r3EuQgOV9XEy7Ya7eXj76/7au1yXSgUvLYIewPvOrru4LhTl0+S/DC6pQuSVQc40InzxtvR
Vifq0d2kvTAA1WwTid7xqBNg20HkTKJXKbXhY+v7C2yAUp7EXaWdLaIdN/6wTIe0SlOyxbzykrBw
a4v3h79xZbV+5sYtB+ZljtiUzuRi0zrlhGRAHLz1pP2psoniKMhJOKd3Qbhu9jykom0PQT4N0dwl
4tTS5BDW+iwjDVeGa8uzx22RdFjclqN+VkNxO0PdMEQ+WNrWInxjAzMz2w8DZ1KRyHhflXNxKarV
jZaVc+2PHwNBhFAI6B7557h41YIeeywPZ/wUZVQE42KKWqDq31/klVBNp6ekHaLcclWDq8CZ5wfV
ZGJXBRO13pP9+xXP06vZdSHrZhn0CFjWUTHW71NLuyGWYpsbRGdMsbtPcfY2LYac5L2R6AAfeBbB
W9XFqxNHfTLaZog8RBHQtr38ZHh0jY3fEpaH2aY8rEbXRauwAgwHcgMdUcIOMDkF7Mzw39h4r47V
oysf3ROnDXJfTgToVRMxCHIEra+LxYuqDC7v7+//L/YaU0wlEXTwNUAW+/JLJuNqTrqcSKPEKnpb
u226ad3UCf/GVQLy2ThGGUUcN/WFJaw4h2i0n3oGWFbFc7XW+O7PL2JC3fMRwKqi9+jY0DWnzXQk
X/vO8NsIpgHWPNNkvPFsfrUqwCWA5MHbaRaOno1rdXCyRc6zobjY4YVUfErjyYmWfmou8nxyT6dk
GEOMkez6b9xFgGdFomRfwgx7+azGIsskuouK9Dc7u4MVX0daNzknv7+Nv3jJKEIlKDeAEqacRzXT
CucZ+XZGmh6WQWeoqaZLTkWEVEmGV15ipw+/v94vbigPDPCFCzoKPXj5rUysvlvTzau9Nvba3rEI
w+lGJB55g50jklAZmSPSjKpeujfupyrcj14AEHFAxmCn4ZGIe+iLoyeARz9OzVjuV0SPkYOp7GaV
axdZRZffuDzUbeLVXZT0WRs2QrzljviLrffi8kdbT7KIhCb7kuE/JktVg7/27HbzG9XLLx6ngrih
t/4f0s5sSU5s2bY/dDGjb14JCDKyVaakUvOCaask+mbRw9ffQd7zoCDiBKZ9X6rKTFW1AliNL/fp
Y/LVUDluRskQs9d4fDGKoxt3E5HnXUqiCb8ktT8aWtPtbCiXL5XNkg0FLTnxEjKm85e6SBNRdRXn
QcWfeWVafUW7ZwDrSyl59yZnYBXrL1JsVdDuBvv0t5OJXD1rE8Uwmw215PPRRy2Shwo5S5CK7IU9
GkuZ3pJeRN80h7wuiwOTTH4GYLyzK1yoHbnyUp0iVKLcxg1r6/SuUNKNkiisAkEzbvuUFU1YAeLT
LelhyoX2i05emg/sRhLtK9zs9olrgNEeRjplK7+IJufLhD7h0FsT24Y5N+a3plUGyyPHJf0Ykaqk
rgKfqaGpzAZLhI8WWVBrmbs3OZNg6dR0mUD3iUIlOkwYISlH1U7bf0qj60/YY1Xf+8hKaB+yaxQh
0djaL9xzAGQhH/kGrMTGWKoaMSWzi+bX7U9yOc0VFGXcvzjecS7S1wnzx00EtcaUhkNaB5Yjyd9a
Tmy3S5rq2+1RLmNVBVIOlymNQA4VyOawBqek0VbVVYFEgiOMpkdldMDoaeUnuAG097T2HpXgMsGI
1HK9kjAeigX2y/MHE3LS0uCTYIdu6P0JBUd4P9O45rE+ontHBU0dZvSI4GYWkn1pQNK2Fo3jf/vc
64/g+CZIWe8omwkPMBKZTRsWAWxPovPcoZu3F4t9UqYI56XCipQHAOvLv7eHvfbwHIBMdIstm9Bh
k64wzTCOFgP/2C6xgAzUlfzM0S8hn2lSbxpBliVxan8PO3BgVoU9SirSJbj9Iy63GvgG3MkocXMS
U+U4/wCOBIhYjvF9lUqNhirNApqedJ1Pn00K7zcGd0UuP31IYxDCepZZO+Nffwl//IDNDICtVAwi
VIug16bqVaC9e52gCPnIoSQvNYz6ITKhN6JazpFeIEtLMHzaOcQul9f5S9gsr7CbZSuccdgVSf8j
6kr7zdCXdueMvjYIhX/q7mT3+PtmU+9a0tuDiuXtgOfOh3bQ0eJhwLgTeVwfheL6+xdlYp1/zzjK
xr5GC0m2XJdRphXqhyac7Z0Vc5kUQnQDhYaiKgkYcOSbaaMNmATqtiCMSjEaLPQx/ogFXOdRRcBR
xkho8Oqn4UMZcp0vQWoR2k3ZLxRYYNsmrDUADmeQFPvMw5Mu3aHGXHsHf/64zTvozbhKkezwOW2Y
Uyq97K9SiD/K7ZVj8CbPIx9ewbuWgboyqYTN94QGqIle4RWUep1/1jRRPi4iS4Ayxzu37Mvwg5GQ
l6JqofjFDn3+TUOaZUFK5kUwL4lysBt8i2PLif06ab53Vrl3B9gbbrMtSSqnGocLw8k5LEyQkx74
6fCEQio9OaEk7bzIq+NR4VlbQVa5zfo5/zjc2i4aRTLgliwPYfQZzpoSSG2MilVYHVnpKvzraI7X
adkaYSvHCDWR8/HGsDDtaGa8sOwlSIeR5WezXh8cu50DNRz3jAevPJ+GoIHBiKooom12l7Js5Xic
KS0hLlwOptnHvm1UPxZlwbB0Karj7Xn5nuXeTEyuo+DKAUE5aOHX3/PH+5ToVM/CSsoCzjrErWn2
G5UakliAZFH5IskJzB+6R5Qke0wlcZ+Etgd1wGtwqEWh+FhR6wNhmgIcK+k2ro9aXgWEYl6cy/HO
p1+3ie1PRQKEtE6hRYja1PlPHRDKlkNNBVHPLdm1ST9o2guV+hrmS+eAs8al6PbbWdf+xYhoBjl3
MVNGwng+IkYyStw5+A5qcjMGmiWtGaokw4o4fQJZat5H1iKTOjHbnS1zncUXA6MwI70iI0LbXtFA
pOJJVk1ZMI/QbMCpCq+ltXXnJHvHOG2GQd1FJLUuJot/OH8+CRMq0J1xFnRZaR9yClpHq4zbF8xc
rbuxWZJ7NbSWH9BbNM9RevmZ9lnnBH8cFbU+2M9JDjn69itfP+L2J634sbWDySTbuJmPrdOUYbGk
WWBVhnwC0EmEIycKzqj2XpHz6lDsJOg/TI2y1mYokQ82yV2ePuv0JCjllItv1MHuyJwvtx/qyudk
v6KcSvC6pn428witp6zTfZhyVwkRMmuCJoPMTnde3fp7N68O5RIVCC71cI+22YpWnvWVmJ4GxcDM
sQfF+YjSFe+zEK54KYb40+2nuvL+HJ2DZm3YYwJhJ362dVBXH1ZtcRo4kYKzj9FOeD01M/ra8n90
df8ra+3qUDwZdQ+6Uqk9ng/VS1VB13OXBnEx4IxVxYBqZ009mX2q75yf7zNs8xodqLVUH5kZq3L5
fKyiVaq+HxzcR3Vl/IRJqX5whqzCxRlUDZDz9q6RG/luKef4aApTf1okswRbko4Pmh2Hr3Gi6/5M
RuxfzYoMqEeT8avBk8AroYh48gAZA7AjJTDoUw9mlpuHuQyHl2xRQ1gwuORilpD/rSwCWR2Nl+uV
mWr7BTmulzHiaqHLBBPFDs8camyMjD7b2S7XN3P+5jRySgrtk1RKaL3bvDlaDqAODXUSVLikHSuj
hnBk2HQN6GkVmFgfH8H/yce/nYXUGjmd16eiMGZtAhBtjjt6/eIkINuSHTFVN3xRodexoILdHunK
7YNbD2Hc/6vvX8jIJ2imOAhqcYCpmxSMPVh2RevU+56mF3+McaUSFZhYY6SCMI6OejCxlPJu/4jL
rYT6DIIwijAaZ9tWejJwtUPBiql4g+ToaFQ51oUTzhi3R1GuDqOT3GVH0VBLbKLIvpfQS8BPDXK0
cYQAkYSldQrkij6biWJtqN3lKEQAi1blKQ6bCKuu8nsU1gYA5EFzMYFqHrR5EcHOD1Mv5xhbNgIO
xJ6YrWibz61Qe9FMFQBC30jhScJ64iCmqL0D26DSUFJOz6WKnWORDoWHZZsFdQoMyNIkgJ+hX++c
oJf7Ev0NiD44PNnbuduc7xWGOUGVwu8+iFrT+BbOs3wcuAwBiKXJ5faTX8YifHWel3w08drFEjZa
jmetM7JAZnqTMW1rl15BdM/4MrhmCWOmi6bSJQGyl2q7Nu+5u9DyaK1QSHKb50+p9l1Cd5DIAjV1
JB8iBDQm3gt5l2G8o1vjUZ+lp9AIC9rrZjWwY635ePvhr7zntXcDd19OUULj9c//iFKtse8xssAh
LiwFcBVqdGCJcf9oaO/cWWBXNjGVgwZpIkp/0mebo0ZL0tic3081VW3vpdi079Hidy6/LfNbY6Dz
sqv+WouCxpMVjZoUTCPR5mYeWSa4ujTjKJ1pBKIVTWk8ipS78d6114ix3Nrcvna3WttnKwU8fKGn
AQff8zKl9gv8GvnkxHZ0qJWsg8JW0/SIMy6BvIwlntlqM/wYvYXdFAkKn7b0SOngQamV+p+//8QW
AjfySpT+2NnOP3Gs4SEBWSsNlnx+zmxdPOKfWtO2Dpbn9khX9jYoke8laNShsrX++R+TSYdaVpt5
kQaaWKnhZoF9nqX32ObdHucyHkNFR4WFVpF3ketm0hKMSYuC+xGQu1nBedGkAS9pf4EqfWHfyndG
uzZv10of/VY6J8O2ttI1qhwbaIng+8jhcWl1YuZEYLajFwK7QUBzQ5/rO+fEtQmFUIErClJUw95e
kFJamcQ4OYScZZXge2VGR9MhutUGba9u+l6X3kQX650A02/qDAy3OZLw/VLiUQ6ZIJLyMe5w/Wy6
ZwLQx9BQffALd6khTm1GbpTmRG2w3mQhEDC3z3bSYjFC1n1snvVw+mzV/+Pm/r+Gp5daXNYv/f+g
h2Gcon3dLCz8o6SZYC8NclKfmInoFlCjWnEtJRk9s8iM45g29fNiqNWJR4z8PlyGwJJ6EzlNtJdD
uHKvW3/Ou9qJYJlCwPkMFy0xUdawltIBF7qE5pqHqWh+5H2dfYja8W1M6XtEDU5hANnqITO76Z5W
n8bXRNceY+xmd+bJOuDFtzPgUqz1aCTLm8VdovsA0MfGk9YWnIkCOD6gBHEISyiI8OqoHseO+aVS
4+FuXkDy3V6J11a8Q6HCofOEVvFtUmWwsIKWcacOnBEktKYIyI8IuXZik6sPuTYpoYDGc1vVzt96
WIGuHaSZUSib0BNii39ARCse2WgAqiz7A2ZVspuOevHcVrq2847fn+LiJXPNpLJKUzXR/vn4Eywp
yalwAhO5wuUlfu0HuG/CPI1KdoBWjR0hXQR8YLN3XrSSHcgR6Qs5wU/NWAeLEh5rGjO7VnGB72CB
k92rdn4PU/+hRZOil/Dls/rRioZHhIsws7JXuR5/G3P9CJ/3UKuJbxgRyNLpwyxHz0qpHdDIHFDN
OK6Zp8HkZNAN1Q/TlH0pRPVzjVotIFJcju+R7GIlrT9pNutj7k6ZFAYy3esCQc5Yrjck+5SJ+jhq
xl1KE2+dhA9T5NzDAX8au/7YYwlZSMqH2ixO8hz9lLLxIR51H/urFzWbVZfB2ARzj7P7MJrV107S
7gbbCMKpPIVKD9lyFCepFR9vT7yr+6PFhF/Th7Qpbea9pfWRGEcWYlxSD020CW/tLk74GY7z6fZQ
V+c4TiaMRsh+gTyBx7j0Traen5JiBzHtSW7U53si/+uj6IxDioFIYhMKCiy0UKHJaYBnk7gfmUk0
xKvVf3FCw/sh4lw7CZDCnc9kMWm5CooxDfReWbwolFNPovv/dPuNXfk4LESVE4WkAsmvzcepaVfP
S4q4ATopHaVRPbt2hp13Vu9VZK9EAoxEhZ6SDmTwrb7OGBpawKG6BbNpL4+DBMhBzir7pFX4VaRZ
Xe3cFa58JeI7yFrciLkYa5vIoyDV1/UqT5aThX/oxz59ns1wT9t8fRT2SbLVa2V2s9+RROgLmSgy
KABbu3lhmH40cObe/kpXR4GpDhxqDfy3c8EiSh3z9d2V5iwezMQZPO57xU7W5+pcWDv+CJ1IuSqb
E5MTe1G1uE8D3LHou++K2cNxDzKyVUf+7Qd6T1Zt9mlkbljLUqChyXjbuDMMcjJKHS0dUECxNaSe
UQDuxIVovGswxH7pcdJa/AQnJfj7ZgxndCFJPN43emGnbhOHy4MlybpwWSdV4nGyZl+aWBWf8Fb7
1wiXxZcmQCtTYorczywgGW45O/mTMiNwcEVtDXjWGbVquPwb3cdIHnvJjZURIPo0mymxvqXM0WHt
w/9poUYFh+HQeiZHulPes+KF8hqqjaP7w1AMX80mSUGdNtjnBMIYegsLhEKMh1IZzCCv0BcfwqZS
v8nc21O3r/QCthvApxWq9BNBijG5WkFFobSq4qUR81Et6QE9tFMPtbSSQdmONnIMhIdq/r0GsbD+
vnm6MwH8tm7nwOM6tHZhfs1rWX7rTDDzrt11zZeVbv4fgHJdeYj7uHY8zuzsK0vmxH9ZAvLC7t6n
udqAV4NxBFhTdTC/gVrQ3hquQQYqqDED5D8AenBFhkWoO1tm9QomwbzrC6VOvRY6xCPvrF/umzqN
PovMFifAWuJDYcaN389xRS1+UTE6VfqjbMzFnZNYiYyTjzqB7qwVspmWKZYv8MFtiguhFBfe7el2
5V6wFq/IlVC0R3i7mdlSo4Siko0kKAxSw7Vj/+o1QD12k36Qm7q/r1pb3wmEri1ZAm+LrQeFI2W6
8+27gQ7KvZKcutUVkje10uLHiRnv5DSvbaqsIiiGJP04kDabXB91vE+qx8HIXY9YRjWGYKmN6agq
4fy0jIo43n6T1/YIUqgYmfAXwsntBUQe5bE1eCytIxtGN3nr6hUJmbGwP98e6do3s+FHINha2xcv
upCHApoNddUAK+juCJrcfpPKmfR6MY+B4Kb3H8jv4c6+dO190gyDrIYcMOHr+qP+uBbnvTqESY3a
uRwn9Z75OZwwb62CKp1+Ul+TdybJlbdJkthA08IZhQp5E602YW8ppdlyC6+x8XIyo/LqOvl3of1o
58Gu3c4YiiIPmWnEDtuaMWZTTZsB9Q1Muyk+hRhzBrKN+yl8IOuQ6AJmDjIAH3NdrAVxUntoVBwN
o4XgMxrkvW6UKx/37NesL+aP9wzrVVhySC1jmsaVwNwdjEKH6h5lKIEzqTjBEt9LDlx92RranbXI
S+C2GbPr2CethvXfYq/p6/hneH09G0dcObSd/ebKNMKDhcCNThsAaqu70Z+Px7Yf2ZxuhLxLBj8d
uTcY/RSqttBbX27J0d9eK1eaRSjU/DHgJgwZ7bSfVATCgbWg04vSCelRpJMlbELhGWU7HKhxSqcq
LcujWmMN2+WW49M2txN0rbva5lgnYY7ggpQS+TV7s+uNIBTNTOGiszZ3eEPT1SSly+9qPsl+6liF
37W6COQmk+7Uut9bThfsSnLhOpl6g8wrSQi6OM7fO7KnqcTNhD1Dxm8A+DWOJniPZ+IRHPivxTJ9
fU6OZtb8E47pCT3KIwEcxGjHk7r626RUXy38eXKzeLFk8NB5/0ntnXln0V85GWBTIm5AH4tyc9uF
OdAaFYFlZ8828X3GY8jxs77aM7y5MgrYFN4DKU64QlupXIbkXQanRY1ktke3x5cnyOxM2XmWKxNv
7TNme7bXTmPW1fkbh1hPz3rCtbmRkFCPmNf5ZtZld8UyhSfqwdajI6X1Gx4RoS83mEOrZiMHRZv8
vr0CLlfcWqjk0mexN1IZ2SzuMezb2QoFSb9YrR4zbMnvBF7mYKuc6ocQmnX3/zfe+nv+2MCAVcHc
ReNxtOZ09vQUJde0ZJEvYljetdqInU7398bx85WlU3fAbGulwJDa2GwpqsOkoaCiH+mKit9qLV4M
GAUZTdCh3WmWi7Xl2D9DBK4/odNIyGW3RvUpCVutc7UqxORYKFYJYhuezEBAVmoPXdzaswd4LWq9
Gksg249xF60Py9xamEpqRiG7gF6Vt7Bmubg5ZuXpwcmrVH20m1kIEqx9Grlx38it1/aT9qN3jKpz
2+IdeYoW+V+nzMYfNDgXX/Hp6Qh40VOAotfTZvCwWlxOTayr4pi2Cyn3Uh7t/IBnBrYeiiQtx3nK
5Td6LWXwrbnobMA7QPDuQqMSziHhVT0OSZf3HkaHBbcUyVhcJddhjpnQXgdsDqMq9yDa1bSsFZOZ
eRPZqdcps/rEn+fkS2ZIbe3LIb6MByuU5K9zOOivk53gawv5fcrx5l0m26OUP1pDqxxzwL2g1p3F
RA00FNMTvz59HJqi0Q/ZXGbhIetlbU9te0U7SMi6ak5NUpo26+18sqlSnqLLsxwIBuop03o4aSvq
LXW7CmCcPsNczaoZRyQbA0mlzfCO1VdkXJ8kOIiHIOHxdYJGC0UI6MOeGu09wb2ZmogtqItZKziG
7Mv5z0vxeewSYTvH1sKlXETyAXVjBSDS8KrYUg7EwW/0N+oUzEacv6jXGXXPE2CpO7+B9nPDsH2o
rfIjM9P/62VKUzPVJPAa63Vz3SX/WKZWDR4q5Cw6Wl38OC6aNWOkiZs1PqxfFInle3u4i+OPWJUk
FwRiw3knmp4PF3UijWOxJIEe4ZrBjMInN06HJ1snETilEdqJsPWTTPk21Uu3E3RcxFTr4DwidRbK
4xequWUqtH6I2ySgpx+YpxZ9wMjjHyXDkr7u69+GPny4/bRXB6TsS6gMKIyK7PnTJhJcyrEeOMgw
Nw3yrOw+mkBSPWcmz6oLfEF7u/vrhAuifoqDnPK8ZCL0zT5YSvTGxQNPKfcmEcyYO4cynPfm9MVx
so5CDLOCARGgbXP1TjbRNxDxaCLCkwhCImlbKY/9uJ17fwyzbCfBs76qsyW0jkeiiqQ1lRNl2/Ra
Tqql5LFY73HWs6jo+iWpZD+FJq5SFH6tw6DWxlq22KvaXIQJm4E3W4sYogYXDC48aZHIbrFEwxG4
7J7y98rr5GQm7Ea7j/hrq7GbTL0d1GRGsFCVfQC73jp2y5T4pjxPTxl2Jzuv8zIsoVmZSHDNOK+6
hK0MDFMhCaKiiIOwVtU7s8+1tzqatHvcRsKgtZP61M19HsyDET4okYXRdQL5M8Xz6NPtNXLl/eLf
phP30rFBXXsTkdZYyklxGcUExPPP0tCi58RQ5NPtQdQr0+dslM2iAFpkgG6lYziMm8SlGyY9qFL7
iywN3TkcHy51mJMjpmMaUZAgxefN1YxFFRVN14FSHHd241NL0wHWyj5kXlqo5tifEyoOIIDdSZZf
xzb90BUUTRA84vZiNS7yhweSKqbfdl278wWvzRikB2stEaUHa/B8bxF9PYSWmsUBcDHdHbnC+Jkp
f0aWNnjAzvea8i6vx0wY+ComXWukN5RtPXyyCildOisK4kH8ayW56qWzrn3IaDn3itB4M7Q589GM
xY9swB2ZozA/QtuTHgaMGv5+I18BbAig5XUbv8BnanZX0ekfBQ42gfhIjxGUoBbjPnUk/ZGb+tHO
sfG5PYeuTKG1AgBzYBWv0V1z/sK5MUaF0jFRk7Z7LaNU/eREffFRQSPwSYl1cSh7ksNuXlvh3uy9
co4wNCkX1ikVoq3jAMmfRZmTJA7wrH2IlCV2szDEiXHMqWNbpBC7DE5zPn2drJ59KnzNLSzSTPGT
fMa/ArZ9Ngqs9IrhtxlnlHNzwj1p+EHV4y6Cqui1Tf9EC0UK8En8sIyq9fui7Pyolg633+GVxU4D
MLffVWe41j/P32HfV1gNOLzDqVS7o2NhteYogBr+i1G4PK7GIStTdnPHJsmZJHQXRMHINdJjRqv0
F872zgK8+lHQvFESooGCZbF5lizLKCBCP0IMAwa6iGUvznLlBOCvY/NebxJk0HamwtUXSN/GSplA
/7KtrGWYmTiDpQFM152folMU34iSYmemX2YJCKRZ5ehfSAqvtcLzR6uaUE9tJAeQHtL6RRermZSy
yH5Uxv0Rm6ncI5uS+cj/pM9SLbBza3LZR7uZfEScNh7GYdLJeOvGy7B0ukc1UCGGbazlIa3LHP/K
nr9K+S6k7urbQV8CsIAs9gWXESO7JOwkmU/SO6NrqiCOzCH+/V/MLvKua5583Xk3R0mdVWFjCwaR
zbYLtLQwfLMp650t7tqjECXTcUHKhlTcZhTN6rKRmhYfegFQUc5Wc+jXqOD2s1xenPjSq1Rmhf3Q
MrmNUIs+c/TQ6thJIzn9R4wLzvYy1SVzSUDwkKPx0IfROjGial7q6RWOi4VCACllhhL+bpxwesK0
DjVLWYq7nR+3HmGbmI+kvcwoa28N9dXzaahGFOojus+PnCX9D9RkGoZS+XKQi0Xg7NumXKQ5W2gy
WBncOa2GvXlM07rde0vrQBc/hPaXFdFEIXObhV6WKin7rJOOc1E5L1EyPYpIsjFJLfSjkWrFS1mP
xSF2wt8UpYrfob4yvJdheq3h+7/efitXJgY4PyJ7KiYrcHKNC/64sEVOOzZYFElHTByFB2BLceOQ
1prbo1xcWWknoU+bWxodAmhitmUMUgUaeo+mP0YJCkp91JT1Tlp6E+AlmtSXsnK7uBQfERH9qGt5
Ccw+wlpOaeoHPALru1CNLYDEtnHUtILmCVtfPomwTP+yIvv+M6n9EzySSwZzef42BiqaYczsOMrj
shrVtWMAwWXwQZPsST63Lx7hGpsXkhmEAFiEbFt6tcaae2QNeBN0NSIdnX6nfgynnUn/vrD/nGsM
A6CWSwcIOgvfis0TYZaGijiiR4p7Rxb7VePU30NC+cWlF0S5J0IWePRmhhN9K2e1UfCwxX7RlRNt
DH1HMjWa3LK58KNCy3w5j9VgHCMF61nRq+qxprGgcIsqH8hF6mWChQRki8qV8MySXBumwpcOia7m
psyxD1WaUH3QUtA/LtK0pD3kZmn/y/9D/kVzdfe51rUo8tKhHUq/T+JFx96CWpvcSvI/vdEhFQ1T
I7bxbUYWD9+rAeLvhAbNx3ap9K/GoFDVUeVpUFxJSaoHgYfcsS0LzPb4Co9F35Kr0lMtwickC2kY
L+JIfun0gfPk9oRfl83mtUOwRnMGWGZFD18sq1RHeWbUxxwrYE/WMhhojssVoMYeYWesbeTAJ6aP
aNWtkIpApb35xPUgZhQtRX0Umtp4BT3pXlmS9BkbQznWlhR6JMb37gvvN/LzJ9RXFQZSGbyfuC1v
DvW+TipDQ1XAE7bS6A6Jjs1FYTZrzXtYnBcD5HwPIAVDYHcJ+eODTSb6p2Fh7GQvM+qwBB/l77E1
LaM/m8n8LPqsMgIdfGp81NXFwV86NDMC8Hyp6a9X5PlkOk3yNk+tiYlijBuujwsmNo6lmat+6MTR
yuXOi+kgpRr2EiXtdRh+EAkbrlV0Ueo5kYlwywLikB3bWZHJjDH/0bOjCFj80U60+dRk0/xT1ovh
dZ5MDBrXjOoscwtjGB2UG4saEcMyYBzZUdTqd77mBT8WIR28KpYrFnqIXLYl0VJ0ciHVbQZ1hs+Z
YiWHYQvOBR+Spc6KAxA7nJ3lRitZQ1nc3XVdrXWeRH34+5KX3Dtl/NJ/af2C3ylekLLbF0WGtUac
WpYbiqF/66fceJGVQfgO4UDn60poKsHKijHcAkNxvCEwVWdFl3NV7OSwLi5+K6YYXySiEOTWNHKt
h+MfBw5W2FqX9U1y7CjF4tc7YA3k6ZokMAN3JIs05WoMmkkx50TO9QmrXahPWPhO45j4FTwQrxBQ
N26v1+1uTCUFnQ/pIDS+bMb2Zg21lUIL4AKakJk0uXKXNqc4z/aIT9uV+j4KB/4a4hPwbVvfdXk2
s1JZwiOKdNVr8AS9S0DHHlQ1me5UBJAHuVQn7/ajUYPabEbvw1Jb59JH4Rvg2vkrb5NZa4ypC495
D+0wUR5rrah/IlawZV/WszGoaZxx3NqpGu3QF23+ZoRYDrlNYUyKO8oLt8Takt9Qgs+vCJklbony
i5k6zsdo0LPvU4VU28fwk7SWtqjFpzjW1J9CM+flUFv9bB6WIZG/9znWS57Q7VmizNEV+mlq1mnm
oCjKD2GYqbika0v6CTO8PKTtPnFwfiriMHItDVG71yqpM3mJUUUhjkyG5BxsSW1SxJl59DTMXfLY
FH34bRolkPuTU/9Ion7O3Syl095VaeZ4Hfpa/6yMU/G77NTyP2kdiQT+smyM6GaMgXjLSUhc4Xaf
6Z3znEDgM722lBkqpA47se7NiRSBNdZoKk2ILMuQxT9TWxDGVFmb/JBGRylc+Dh4J6hV/4+5zKBZ
6E78R6mWGgdYjTkQpLFaBoPa9UhYabz4OelK/2ImpUNngGE2dzMNQK/seGh4C0WVHpVGT0JfQ116
x/pBRKVKcv4dI/LxS1nr7WuuK4srQrl9tZE3HGKjeMz6QoL4iS9qiaK1piJQjuEncxDGAwGO9Smn
ePcq0jT0C+oZrdeUzvxQocty7jopTXAXhNcpedg81/J/aivrbFcfnSQ5kLQzGnjPGbksgKJ4cRVS
6IxHQCTRd6VcBuH1itI/p0OczUFj1JJ++D85Hr+4D6kIHRMrBhZS686rlJnl8yCXxuccjBaGTbiC
fZiE071FCIQjt7Qz2nuUQrLZp+Us+mznpoQze1H8c3uJrKv7z7NsXSArWQW9BvSyi/62qHEs3J7S
8BjhRX8IYwhCfaWogdWan/9+JKSlKyIBSBOp5/OlyNVXqE1UUL6FhvVQt/Hvrs/Es+y0yc6Odu2Z
UDCrskGWiRBkcz5XaRRh2BUzErmro4iK5mGpQ+PQ9tLX28902apF/wfoTJBs7J3IhzZDZXZt22zb
SLmjFo6gthSfJAspGnuDdsdNZ/ZivSWmpgPGi6OBRv6s2Nta359n8w35EfwALgGrFmGzyY21htZ7
DJ1jEZnLMZ8wADMmZzpWevlZnfsHSB7YYof2eDDC9keZcjAWvVM9NFL3K3K+p9L40HXht8Q2H8xY
M3/3NbawbarVexH55Vyj0kHzO6lWmS1587ImYS26XDHXOqkdAky9/83bovcBePyPRez/2iBy5bTR
ER6hI6Z1EW3IJqVrRyHKYmzHjqFhVt5QGOhResvyqLTKoIpyDct4pIp/P+9QJ6w4xRX4iKD6fIZH
YYI9er/WTq1I/jp0yoypfDre8e+a/8WrpA2XAgcLl8vaZjFZSqc7cclQThYT5iRZ7KJoFQCPu2Xn
qa7OcdImzG/uUHQdbdJzjpH1I7Ap5zg0IzrOKiwsrkfYLLWL6vg5OsDTyOHrS4YyeMKuyxOG4ntH
+frutnMcxhtJSODsKrWd83drRkk0k0p3jkuq5EeqWii44sk+JguKKqDtzScxkT7LjXLvq14dmbo/
PEI2FObu+ciGXMSplFPX7aCP+FwvBO6Hwr6XBtjfWTJGn+cqbXw1M9Sdj3wlMlspyjZN8RQ9lW2C
wo7gfTURkIieNiysiGqFAryzh0O8sltSuULSyZWA2bRtYxkFOoKknJxjKYWJ16Zm+IN25Efk39aO
Yuvq85AmQ9JJ8H3hoKATBIk8U52jnpjiGVkL9/4k2VPDrt/jYqbQHGZwyBBtb8nbBpI+h4CDUUpY
g0OjtUdNmfInGafhp5LS4M6tZd21tuOpq7EG0lGKRxeYlCaNJ2SwzlEqY/GC+57tRnVX+1U1FOwy
g+oNncbtrNXil7IZ94Ro17Y6dlMSWcwV1djK4BJjyWO5YPhQs8aTFU/OBzW1JLdX4YYhyKBbWU6m
L7fPvWtr4o9BtwzEsVZCpNgM2iKb+dmaYfqgWUVypFG8eJ0dvQG60eieZJmfbg989Wkp1dE4QO8q
aePzxdhh09ognOXjIvCAatVUnq3l+Z3ciQbr57j6CCPy5+0xr5Q8qRGo9JKsYgduEpsdoDeNNIQ1
yApR4h9Vzv2F/HH876Cb0qHX5uHYKcXSuEOpq0crjcr7Bqi8G0ltcQw7gz16LlpE99JMdd/6YkiN
+NAanfmsLhB0CqbIEZqEeSd0B4HqIAru55Z6yqn+0DcA/Bteacl/qvU/m7KI3m4/3dXpi98FQHZm
L705529UT6cqrkbeqFFKWevKCIIf+tYhkMfK52eSA/rOlCh+kK1IcxUnbPZ4YFf2H8qPHC46V1rq
JJudPW4Wi9sWx0tXNd2TLCf5UzLZ/VNj6cVh0crqSTaG4tHuLMdt8VZxRSzGDxL3OK9UMtkzMys/
Ff1k342wL7FeHUI/x40alZQwDoOM5L9b7PFBlRbZHWFChtCl78BAAjpeCvMpyZXIB8AkfzZsbF7b
urU8BwotVpNt7MkqcsmJ33IwF1V5gIEL1lPR0D7hw40Ey+81qvw6CEoUPrjiisAulvJJx5bmq6JE
2en217qyhYLmhUePLo/KzDaIlvtcSHLDnDK6Yniq7cHx5STWdra0K8t79SJBQoElA4KbzZyICyMJ
VVsQUBqSRf5zgsZdK6kXNS21jDnLPbXoimPFYXK8/XzXYtlVWAmYmt2bi8n6Av7IkVSJMowDTo/c
qdLiVMeaGB4gqag9ObRJDsFE1/P33EiVUx2xINQYu2Y3nyyfVuVpPiBM1L+VSdN/7Gpseg4wCeVH
W44rLOG1tsUjIFGSU7xY41+33K5tgGurLfsSUfi2kp7NmS3l0vrOSkW7k6K8O1jqVNM/JCpvUfXe
ozoAD5ULxVFy+j2V+7VVRC59Pe/WMtS2yhAhRpzmpiJIK+gBmdVQd7u6ze8MJdzZgq9NQRTFpIrY
gEi5audfKGltC04rD6okQ3RMbCCvkRzJ/5ez8+pyGznX9V/xmusNb+Sw1h5fECTIDuqW1CNppBss
WaNBKuSMX3+eku1zRJCH2D03tuWWuoBChS+8YWMJXnKqmU+CdxkAWdQVfxTTfloIU5InOT7BRHgN
1a9AaxO32UEIQSF2IlQTfjKkw0vbNNG71rOW+zEUiTglikjoz0M+IAcq5y7bdZOXvNxepD/qkKsr
XxbM6OpQUaKwJG+pn56t9BwlDR3hBWNn72vF+zKljZSszQ9FZJ2qMnsYSvHk4Tu8ROb7fFT/iTfx
m2rO76OmwkdyPIxV4ltq8TLQua06w8+c6aRo5UFHa1/x0H2JWDC9MewhmTY7He2zjfm9cpFS9JO4
NtQEqMetEohE2H0GB88NSJCgYvQAKPOqN/3WtB41r+v2jmQubMybXBrreQN5Rv2TXJlAfnWuiFnN
+mWx3WB2+va3MEmtZw9cX0FXdsp43bqT1sVR80+UVfTfoQSNza7tva9KQ0lqVw/J/DyjhvItpEjb
7M1pepPSPs53sZWkn3VFQ4F5Rsr7k8isLt41JSLf/hyG+u8ZlutbchNXLk5mkN4+sr9gcdd5wdRj
shIXsxt03lch8uUBbfb8rqiAPLsDVgKNmtm7uG6ygxFBzbs9lRe1ZOo2iAda4EmhfKB4sbo1Rajh
iQzhMUgBLO1wh3/QwvaopM1vauSCzdKKQOnFS+Fp72Nb+dOEy6kn7ZZW/NVV5IBtID/6cX2fbwQN
vf4oAy0dLJH3pI2xbDAv3JdFEh28sO52Tvj99otfO32gg5EOySgQvO35iGMvECMkLw4qbUQkL3cd
v4w5gm6P8gPauV6pnHCYBKF/gdTGeocnql3bPdcb1uZfUJVwgwIT+50Bg2mvZ3myqzLQWhUd/7sp
K5oTlJje97TY+uCGE+oKiWMebS2qj8sikUUY0p8K1MoeZySFH1DLNQJRUb6d7Fg8YTvyekSNdP2Q
oFWJgsT87nyW2sVQirYy3KAe9OwBDIoeqPrY7uJIb47ekipvIkWZNo6Uq5+GGBlJDijQ9EzOB6Ue
viAdtrgBlZmUCmZtwwaorY0I4dq2o1AJnRc8DVmefj6KvTRVY4SjGwjNLQNotTZl0dEL6qVMP1hW
0j7iE+o95MXgvjSiFhvDX6uGUASRCmhI50h1i/Pxw2aoPaEwfjanaIERjhFLZsldCXTP78LYe3FE
MhIFjAu9JLpPod3rGw9xdaYlLhmoObfjmq+oVAnY4IHqhxub2m4OHfPUoQm1v70Jbo/iqautZgGo
n6icu4FiNO1j3xZI2nhK91feBUC3BgIaXhk2zmd3KVWbmQJLy1LVerxwes3ZRy4qY3/hXQBbIshH
SAvW+nwUYWVGbvYDazOJIw5k+6VArnfjUL62NEGJQ2iHiCtNOs4H0d2iQ9Oe03CKC/1ZuEvytHgE
YsrspidDOIhaTS3KRHWpHzzg0BvveC1PhQvAE2AgiPjBWoYGuENWmmbvsDViByHEtFkQIsl63Hdq
1/3S2V76u2lkU7nD9U9ddolqKRl4o6g278k4M2+Ht1wVYQNXhH/2AzW3naeUg7sHCQvQIC8spLG1
mfeI6lJDDrbxkKKwU2yr/ax2qucFI9PIN3r+c6dkteykOF7+nuMzem94ov1y+6NeS1OItQE2EYNB
PVvdgcAGYxAAghimRL8EDpZF9MCtgIbAeErJqQ+d0Vv+pDrzy+2Rr917UsWCjiJnEBTA8y+d6Xpt
g/jiFlqi+G2DX9G+trPftaZ5cXv3fexgkH17RJvfuL6Qfh5xtYBN4YLAVLmHEPvf00b5Jhx9OUFN
9pdxUTb25LXgG3MoUDPSHJpUbLWS66ZP+qznlhWjUvyeN+VU7yqMJw51i5hSTOTxuLTIoxez8jG2
O+9+RD55Pxlu5vdu/wf0r1c72KJ+wrUu6eegSiC8nM944ylur9AECSJkSU9FYQ73/4us48p3PRtl
9d7LEDdRJA/WGdWcI3YXZoBsrU1XsW3fZtGcPCvqX8inEAl1QbJQ1CLtNs7fjLU7Kp48Zo1yGUkE
ltm3ZXHj9vq5VJhkAhF6A5YjL04m8XwYG+NcrQRLT3FJH95ZvRcTr+T1foq1+NBGmvuxSbs5mNuw
2bfmbNyXRmF+pf84PGtWKO7jTFH8pQcXePvBrhyaJAKStkD2rFJUPH8u5MzNbiiRUIsXu9lxSLY+
pshkSr1q+UCsaJ5hOB8MlvHJVZvhw+3RL1XOQGUhZQo+j2Nbps/nw+ckIgvNjDAgZRwa30uj8U0c
WkPlJxAM0ZDFgHefuW30XquluJdUnYl3iaI4D0tXW1gRQ2oBg0WCslfoGh9wCxRxkJaJkHuB3QXa
TJgbj33l5EPtgdxYqhaA3F+dP86kW0o6yoqTp49v5r7P72ul7j96Ikb/akDQy6HwFahtaG+QQ68E
BbQj6BWjpQJkZN1bzVSNwlmPag+1o/4PLZ16Px0WdwOMeGWUHxh9drpDrWHd3vJSkQ724jqBNmMm
vvPcymh3llnlG6fq5X5HDwEmgCSSc8qty8mqcBqjbAcnCFtP7FUli9/HaZP6ljk5x4m0Z5d7Yfb+
9pq7MqhstoAgAwrDf68/nmFXVabhrWWGelvvFteb35ae9im09eaxrJbiW+NM9kZwcOVIp2wIslMW
LBC+XLd5MN1LqD/FToC7Q3RPwbV9P1vUFtxIMxD/pl5aa1X41HhgTibwZU/oW1VBadPEbF2616ZT
vT5hoEzG1qeWKbkYa0xQ3Lth5LaGHQgvFCcjq/sjFuz1RtXh8uZkFIQYEIwFeAwP/HyHV8KME8w1
7QBLVnFqiCf2SF3tkXydSFLKLZXzreGs8+Faw2s7VpUdQFO1/VatmoM3QDFRnT7c68nw+iid7U+y
R0fNQCn5x3f/qRaVCKVRFmW2g8momuPU0YMVlTJuLJ/LA4dRZIDOGY0b8brL1LS2gedQawd2qGd7
I2ynd4MRGWDEFcZTbf3RAXHgL8m0xX6X83Ue+FBohCzErU9RmIb3+XyKqPJyMVd2AEVH8WfRotdq
ivouyZxhqxVxORSvB5yDCYXZuq5sVgL9NgJIK0jKUb+DMh7eqVNWbwFkr7yRVKjDx4nuPTHdKpSh
ZpBHsIKtQMRK9JAlqX4agBEFZe2UG6f1laEkQhUtFuAhoFVXl6vZx6ghFTHCI4lSou261D7WWN6+
KpetUtDVoaTyqjTTBJ61+k5xGydtM3pmUFhJGSgjGu3RqI9HDaL7xmK8coCCLbZVbJkkIGDNF6KR
1nQgpM0gHkqgmsCZT0YcWU/qkmSftEZTj5Tslo2r4kpngmlkF5hIfsDSXQPkVY2kKaePhdA6SXA9
or06Ve4+FI55P4isQah5MN+Pkf4t9YzkJTOAEWJWlgTT4nnHOLO0+wWxq70tzC6I3EwEVduouw61
vUcnHD+++pL5USQjXsbeFBT8+bYhIwlJAhd6DbnpcthxNgS+CRLt1ORhfLo92JUzj7yT9jNzI4k8
cm38dAbRo/Nc9AnNoC1744HQwzoqszIgxItD16zk46tpaYRZwHvIdtGOBmF5Pt4oqpEtDGUkXIBt
NhoyHLmbJxtvdWVF/6DTujafHWzVavM46ZDWlUgYxZ7N97Yn5kMklg4/Go7z2xMoH3h1yJHIoqBC
8wiO0hqmGraVKIzUoSo4N9pz6LURqjnJVqh9hY2GuiOnOC4RNLNpaZ/PW507k4WmuB54lqXcK54b
vm+zqKIrhdBWtktMpTy4dTXdYY85fc/LZg6KyZzuGgSMnmnRWA+eTTvUSupyQRVOCASUtAxzsCTe
9U68tD6gSPutJeI5eO0E0RymnClrvmw+Z/UtOqMuO7ty9SCzKLKLKvzmuk30VwaRWmOoVRsyIjyf
Hq1e8h6Vfz1QErx58r5sv9hRXfx2+1UuN4uB+SiFZUrYwAbXsbuZR1mKWg6lZSRgd/RhYn/pOtIE
YBTYGCSbBPXLu/t8QP38tZQRFZJ0sp1Ar5TufhZNSe0yzr+PZZbcx48xZHStH3zSMwctsp5MLJni
AN3C8XOOFSNyJY73vm3L+uAk1DjJIYtjW6EAe3teLrcbj0lbTZaPaaisG35GstSA9hwnmJOs9uue
QLAa1X4HFsDY+NBXOPuMhbgNRVzOK66S8ynBWM8Dw2U5QRLBxoAb3ey1stR8pU6nICwqKuX4S9yp
VdnukRKc90NmKr5d1MXGGXO58XkQ3HdkJZeEbs09Nz0yNCiJToBl5nAaQ8xPjNnbKh5dKVozDFQ3
2gEwOi8wSlGxiDakfU3XIUKPBjbtKQrhb9RuTXZlVciTzWgKC2wyHyrQ0EgYa9rG9732qtL2WfYb
wdGtcVllGpP20PMP4sgxMQWPSwgdvfnqk5RAX4KMgS+QWqxbjGrlaqV0DAySbnT24TzOp7RwisPt
tXptS9GUJoSTI0HxPV8/at/A3iPwgnPtAAJ0temkLc73MXZIunUNSu6Y5fc6McBG6HNtk0gfDlni
leJy8sF+umnRPO9CUZtM4lI5D11rhYc2FLGva8XWUNfOKU4nQm8gpqhnGedDYfpjKNXM9xr7qdgP
KR0tTUtS38aRcTdb5usTmR8pGi0iELSSIXo+noYVQ6tMoxPY+lze6T2sIzHE7kbocPWtON/lrpcH
8OqtBm2WwP2JykLhuLCY5oo0PClOST5+MKZavL29UH5wmM9vdt5KNuIo1RA+rjd4Qt0vBh/IzgPU
dCiLevJDr9fBIM9hoEdGdLdAJTu5VCIArybTvY55MaSPSpzyCcF4AsVur6mdeaemBrJG+SD2nZL8
AVVef0MnTwPya5UnrdOq+y4bPi8CeoWngU0Ywrx/LgrHOEB6iHaIVUV7Da+QfaeBQ4nSsADpv8TH
2y98bX6pohGcSaqPuu5LG3VvVPNCRUVphB4IkYUBZQfGgxNA+9HQtjCl8oOtJ5hjTZo/0wfAi+Z8
2WQ0ANUwdu1g7soCI5je8x3mcR9j+uRHkVHtWugxJ0Th7dNI/BXAPMG5Zmzi58Qc3VPdD8ZOiZY5
sBYc30Rvjv6swiQZ2lzbYfYyvOlxpXuMuB/pm7jtvRe608m1h3HfLxLsOUbznbN4jQ8ETC2hgdbm
qWrCKNCxnjJaZNXtEuKmsXPtcsIXMrWO+mykD+WE+M1/VVrTRUnTOEGWw/CvlKW9Fyn33kKT8dPt
j3Pt2Pp5rlaLv9LqmDVGg6j19HrXdLnx0eos7bkOU8OHQmkf0T+1fA/QlH975CuHP3gulE49Ul6K
CHLZ/HRuTVHpma2TcCwPVv3YT5h/aKJtT7dHuXI6go7jSnco5nJGruJbULJTZiO/EQyiw5dYWNUp
McrHyZrajWNExpurVXc20mrV5bmBF4eIOEYiyNqGXkADjQBpKwuQI0fB071RleavTCLcCWJgGaSu
rbcU+Bxd3abcOlYxHQuvUugZpFt45muTSDWe9phsAFnrQmFcx1FlVhQKs6ZHQk1VCgQ9R/2+U6wt
zNzVoTgtJIAGLK+6Wo+x0iSRpQmHYDOr97WnvyBHkZ7aEpTC7ZVxpf1ByvPTUHKB/rQAy1z0YHZt
O1Bsy3njOXEVtGGZPZpwsILJC6svSin+TN2p29lDHd8nLrFeXzTOrhZq89AX9jcB4H8jJvr/PBb9
D4RMr1B3uqHwki7P2RdGoapHR8PVeT+7pa4fklK1dy7cL3STknF+rvLFbHahVbcP7mhW7b7Goulk
zyXQM4T46t+zTp22iqdXUkaq77LJCTwYs8O1qh0KjHz8gU9kxjDXrTioyulh8Zwvmrc8xwqoKlUj
gTFhvsXpW6OfToMevxkl4rnPkrdzpdzZWvGxtDp/NtSn1lH8cUEh/fbnvTxeiPYo3HHxwIZBvfL8
67a0Hzu9tJYAx5fwDhnS3lcRqt1YRJd3mxyFDN2l7ESSKFtZP60hN1StHrXMJbDauCYbEG/CLHzS
htb2HRWq52vfiduIkjUgJHgtFxWcqg8TC6KSHvS6UQeQCQUk1lb5cHuUH2H3+iQj/UCChYiIysPq
pSgSOUsrKI+7ihKCDOjH+cGzouHQJR0sagwTg1xvq1OENdeuWsrxhP9qvScuFod5MsaDgqfNIcvn
9KQIYT55fbo82qMN9p3r9ZDai/bpv6BjaKDgLTtAJI2OXuGMB3At5g7G1Bay8Qo0jiVLtR8BS4kg
XuvEzks9R05m2oEUgf02V225QwBu2KeqiflIOHW+Ygz6UdHz5W3sFYAuvYTiR55bJxr7m8Iwl2uT
x6FIJaVXYHqtjaIwiJ/mNPXsIJbYlrbJkdnTI/NohWa+S8WCIr2rJH4uBXRVYX9vhmJAGUVkOyL7
YTc2ah800Fg3lpf8rhffnWIKUHLyTi7M88XsKaB6BMFC0MbhIyFR8WJnUf3SDajtV6r63U6c6pRD
+Q2MBQnl26vu2pyQpdHeQ0gSps7qotbHIUvtNLQDUsV5ryXTgpte4m2cCpf7Fb4aUtXUi4hGkQ0+
f8VeC8eW4jeNthL7eCvsx8diFh9MeBqHtPNej2RiOGxMwWM65GdriIKkavRJ49hBH4fOIZyMZF/r
WD3cnrorjTyGwVTJpBZN5rlWpczb2NCUkQZTkWX9DhUT4VNy/7Totbef+d9fxhlNqKax7o2oxBjB
feOi4BL308fbD3I5u4h8oIOMVh8MNZTHz2e30VvNjsSoB9MsPpOs6r6lQICOPOECSSu6jfV6GStI
TRHqcpR9bQqAq5S7tgaTXmqhB+aiKP2OAlK/G0QeP+h2ab66EXQ+1np5cqciS5xRCAzV6dG2hz8c
Hb3nvzB/yNJgp8Duw130fP5EGWZWY4PMnGc4qm7vqQdjrsqD03TkpM68VRm5NoEW5Gs5iQD3TRnS
/nR74Rk/S8CwFkxO1e1KBFWfCSOLQ2tp0+H2q10bigKeSoGEmjbdh/OhCjVHUQLxSeAJhYqcDRAy
tXPxBnXCbGOoa6vQlq/FIQJVct3+RHgeAjm2RaSapvlslFV1jw59dYiAAT6EVVFvLEO5qs+PTe5i
iiIwVFAocdYYP47rOYuTkldbVEqCI2W9Q4I3ORlflx9Ctc73CqzE/SS8rR1weWgytE6PACYu8cfa
KBnAeaK3kdACOx+bY4nF1q7AgW1jQq+Pwn5Ghw952HXZZ+mUudbcRMNuXjP9rqfChPbBlgHntRVC
D5RUEF08yG2rFVL1TYW+Np9N2tbA8poXvKUrXM7Mutl4oWsrBFAONy+JE4iV1WbG60GDWVZrgZq2
YpdGk71v4l7fR2T+uw4S8UZqeCX+AB6s4fsp1XXQRJTv/tNGkyi9ZVTwYRBal7xVXBTtTDWyEASK
9UPOAop3BoYXe9sL9ZNaq8udqde13xSo3YRjVWys2Mv353HIfdA5I5+7aJ2ELWkqTW01oJJkH+bS
7UHxZbiOQhs9QLf6+tq9fz7c6loo1FIbOIIw5m1dKFBqnQQj92UAy/i32yNdrlTifTa+VIwhLlsf
aC1KCnleMJLU+zh6dTgehFbUG95olyuVViI3D/VWMkiYaedf020LNOBLb0GMqS3uCMmjoAD+eUfp
bavF/AMhf364gETDXweBc2BBtKDOx/KKOo/INtWg79vQ8Ed1Cr8shW4Z+3pEmm43KG2Y7UcRLkRl
dhM9pABNpb5ZGff3/JUxOpStHitHJcyqAeVcpUHJyTU+Dyh/1f5SOss+xlT2qY7HvsDhawEL3Nld
g4x6kbjte13pv1npUH3AzDLVdmHVL5/SJWzGXdf0UCLjQdHpUKSjEM+xO5IH5FpaawjUK0xL1gB9
nZzygypGDb6bMZpfrLbnDEZZzYz3r/38Nvk8UBTqBpK5vjpCsB2kZ2oPajC1eXdspkQlR43jz7dH
uaLryJkr65l0LCiKrNUPYoJTqGiYnISTQt83GeOnolgaFF5RRUgfrWpWUngOhZXu8dqsoZi6Q/fW
S3uDmmtozI+JYo0PWR92z92ShTADwVltJabyDDtfOKwbSl6ysYIf4Rp8sUB6Ek2ldVSUJ8xP7Cr2
6X+4iOKP7jLtp9JUlp2lIGd2rAeBn3QYekB6W2FbI3WQ0ez2HrjQB0oi4VerbZJcujd24q6yQyM/
OV5HjJB2tQG2IWkPVuugY23UVfKVRvHgHaPEYoAYlfNl1xpYG0PJciFmlmCvih3JTKHtgCBUtW+2
ZXgyOqqAMJ91/Qmaz/KYOK3zXjUnLDLVuivafehgablDTjMufOSQ+4OmI1bia6HlTbu0VAfYXYPe
Ps5pJfwUvipM4TwrvrZWgft4qyra54QA5U1SYgl2mvOZ6g0WKPrBxZykBDICUt0PUwTzd23cmNNe
uFY/PBpe3pJxGTF6KTHtSCrBlOVvL6jLAAIkDgEYqAUQTeYa2jiqWaJPRTYHxmQXD5LTujfGOH9q
OgVAS+7FkMHb4tnOpi1l9MvzkpHBZ1BBJHG4YFpg500b2KM131jqcNKBpe4Ntxg21uKVUcgaDey/
uPnQO1vdfgSZpjKmFEm6Ph3ROl+8PZqF9qsBorgqyb0v2ZcEfqtTWbNqB+XYbgmisksebDBiaOrl
7l94l59HWYUOWQ1V3GiaBXJR3aO9NpeBZ8Dnur0iLm8Y3gXQB7ECE4aCxPmpP7rZqKB8xYxlRb0r
m8TYmVmx+BEn3Eby+MMTd3VQAKQDK8iZaZC3rZKOWjQGmok6uA6zp7gQT7n41JBVNfdC0RdOBEXU
j+2kRsWDkjWwpmNjxAgtUudS2aWG4tqHbjGlUGk8PKLKGIdHM5zrDx5179hvKgXuWwUpEC2v2lN2
XrP0uMqWhf7UhXBm90OtpVtV5Cs7itUmKwnSGQi82/n8ZRkOhjPV0WB2M/d+HruINk4ribWqXviF
2yoHJZ+pyMcIqd7+dNcWO4cmkB2cKRzANedDi2JMsWxL+XSRqe5FCj2eErL6V0aRiEEJdnNJFc9H
icD1OsnszgGJEHVWKx/RPAy30ovLOFESA8jX/oNMOR+lUZscEqMJBWA24o+LNXRHcIriWCIA5Oce
wnO35+4Kx5IKH40aWcUAL7jG9IyLLZqeXmyQg3x+EJ0+lL6WLJ8iI8QZgs29myqiYW/WrI+wpby3
JVWwowNWcme4Q/G+KZb2Ti2jAa9KzIWUQUX+LSnBNI16fTKbmgi8Sv8wOzX+AH2o2DiCLudLnj6c
plRAgC2sO8l2Wzm9WptT0JjaGIxNkT3Gc2K/hNak4zzf2xuB9RXQiuxswTlEORnlB1Muxp/yCoKb
IUTZZULzyQPBnSbRfRK34f2kqx/syUhRzUwhkKB5eCLnyH2tNPs3SWV8uP3drj0HDRsZdMtOPVXN
8+eo5zC11akbAawW1e/AtgTkILp/b8sqav5UUCGNAQmMeXEw6nF+V2hO42BY6nwtzBE93NtPc3l4
kttJrTfCQMmFXIXMk0gslsYPuwl6ikgL948WQnP7fBb6q28D4EKUNLi1JaLcWt05ThrjaigYahjG
6MswK/2+Bb6zkW9cm16q19SDiA0kt3w1vRg1evZgizGgwP0bojqhLwa6tfOCYMwkHpfOup+c0fQV
fbizuvSflBu2gHBXUlhSRZIq0ipia0DR559Yny1nEHPMss7QULJYSZgA69GzMI16R22vpAngGcFU
9LnfjXN7H6aYDZVJ1Pl5MpgbJ4Vc2OeXFk9DxYruDt0X0urzp8kqSh+DYg1BntjG+6qtlv3Yl9EG
m/DKSsKEBDU12fOkWr+6RrTahR7RMopS6zVOMVH70i12n+5UxWg33uii6yIpi7LYJiVJSV3XtZxx
hBJOPF1DZ8trzLC9PPkkKmP+09aTmIg5ahDFttH47wlZqx47FwzS9DzvzQPc55Rcri4zE+BetOS7
PjLGj00xaMo9drdpg1KCKIhgYbK8K121fO+g8POHGEr8Bwsc29NBZclgTWlvJUvrq1i+FjU4jifZ
7gCce/6l1KpQTHTDcFkDbHYg63Q/T3gHfOsLA5/YLnbfidASX1wli+7McnTemJVS7fAZoHmU4MNQ
mUPz0OSOPu/STPV4Kc05Ab8FIR3DKb99dKyXlXxYKcouSQ2StLveaFWl2OHU1wHy3Y4fL4tD1DIu
G9Hd+ppgFNYSIiYUrZGPWjftQwfx8aJJ6wDQGCzRnhxHxBVy3sn8pQBIcvudLvhscjjquxDLwOBL
FNz5FyAYc7tYoprQ1/9mofkcLDWhiaYp1b3RTOLkLlYLprI23plTbJ5UFddtL0+VU2vV/0ybkdtU
j9qDV8LzaKfcecgn9c7rlXnrnLsy/TpdZYnpxWiC/v/5kwpQyvFANBqUsR0/OXOdPBoi9t7pnd3c
aUpJc6gzwganpKZ8Dx1zfp86pSz6z0BUUjOtdH9pS+Pd4plbth3XHo0DmHoZ2QVlmNWBU8yppVoV
AvUTWu2w+Iw4yMpoS0f8ymYh/GEUeAXUl9YFDKdWsSwLqzKI50Y8YR/SvsEHcfD7pLDeVGFhv0GG
NjvE6Opu5KAXeFBWCVY32PyBNwcMvmZehbmO+B5eXIGw8o+5XXq7yFDRYWkytX+ZsLB8Clv4r2Yb
fq4yG3HmbBo3vv/6uEVHkpq96lJIh1J0KRNPM10fHWMIhsUo/aSx2/u6oXSFksaW/cXVoWSjSioW
SeD1+UpDAlVJOheZtSVzv7fZbNzNZfLJzqstHsTFvMqXskkGSK7ICJCGPR8JL4syr5x8COpQivfH
yLQ7WWa82HMTHeoMpZYJ1bx9OIrmt0wtloNpvJpLwDOQFMvIzCOUN9ZXix0x29rg9cHiArowkrzj
sui2Ds8rcypTb9ek+qo6IKvO3zS1Fg/eZNjDdEXKvGOl+GRI/UNO8r+/faZdGwpOlsW8Uk+/MNCI
W9B4Tmn3QE8EJ5kZifuynOv7adzSwlvvSDl1QELZFxTLIUmvrq/FMqYRW4Se4pda+JFCm6V3rezU
GC41vsVo3+Mu3wWAhP7t4vzfZ4q17T/+hz9/K6sZXFPcrf74jzfJt6Zsyz+7/5H/7P/+tfN/9I/n
4XvT9c33v735WrV/C/rij69dUhbrf3P2Kxjp30+y/9p9PfvDoQDHMb/rvzfz++9c+d2P4aLvpfyb
/9sf/u37j9/y21x9//WXb2WPzgW/LeKxfvn3j+7++PUXqV/63z//+n//7Olrzj/z+3+SEP3rF/3n
b3//2na//qI45t+lu7A0lADVR+ON0Gz8/uNHrvl3mlTS19yFx0vThaO6QCcw/vUX3fg71y7HK5kK
/z+Jyi9/g38kf6R5fwcXQMmY3SEJqMYv/3mst/+KO//1aZiFf//5bwSyb7Gm6dpff1lfFkSlsDgg
Y9PNYhhrtRPKuusyXOmGY4vFbdAYWrRPYn155SaQo0ifJKmdhczBGjFRKaVTjbYYjkoFknQi+gPz
Haf7RDG2ZLrW+2091CoQBqsyUnPLhyNP9M3q4L+Hbmj6MIjVjTtA3qNngT1cAAqhUNhJp7iIViO5
7ihMoev9sSwVwMkQ6x7zYWzxY+vi6jh4XoV9s9pSdNPaz6PXGBsp9ZVPRxyKniJqZJKMvfp0FJVD
qeXTY7mj28T52Nw6oVG+/tOhtCYb4dwLrOFVNNFWcauFktysVYrysKR1ch/lugL+9vWYMSaUcJZ1
SO4o5YrPT2VtzF1ULvG9bKfBPTqGxKHE3lbOfWXaqECwGCFCetJe/HyUwuiryHXC7qiroUdO2Dkv
3EVbfctro0iVS5a9BG6uBSt6Z0wSUZndsXI782EupxBl2XaL5bA+8lnsfBcYOJwPtBLX7hcYRbsS
3dodI71o7mrN7HYVgdkdzQ/nHks/x4fY5u1xLN2S67n2fi6uU+igU1C45JOmCsYsRdcd+x6/D8C9
1WFM7Pnw0yF65XS63MxSVYOj05CIYRLo82/lLCqiH7leHYtQK310XHBUmBLbh+zWbBTErg1FHAcm
SGJ5kfI4HyoEyqW21VQday137he9d+7y0m6eascq7l7/Vg6xDfeBCVZ53UTpiiE2lzyhGshljtl0
k/slLqyBsuivNlok/P95qFVMYNS473W5YKiuNU6lmVkPU5RvvdDlYjgfZXUSDYPSV9hhlMecDQ6F
wNToXUXZRnZ47QuhloQ8KRkvZYfVSZTk6ZzXUcS7LNF8smJ9RODJSkBG5sn+9he6+kL/b6j1STSE
cRdiLFoew9lx7+At4WuW6N9vD7LxPutL0e5pQQItLY9VSu+HDjlu5KOiUZYbuo1iwTqNh8xFEUoy
6EDvgA6T58hPxVdUA8I5VN3ymLZWc4w6wKKJigZu4ubfOA3Fxpe6On34TnMuANe6cDGOI2VJQUyV
R+EkSqDIPmimONmrP5IsZlLwIoBCA2WtRFIPilMAPi+OmCl97KchO1SeOQav/EjgxgneDInOAvGz
1soqu1THS1IVx87F78eGS/OHgU4ySOAGo4rbY11M24+xfhSfJKFyDV7itgpLIkVxrAZ7+hpG4bCj
kp6UG8NcePpxm8MIB/8lxZEvsXQlpb08LjpxVN0sflJsLwFZ2iLrmmE/szRF/6zZ8fQGP936UUre
P2dAhT71fbGkvqa4JU3yeHnj9EpMwDGlD9wA7UsB/G8Di3SxauVzMukSMoYGxJpgEcKis5IuEcc+
6r0vTRdaT5pd1kclMp29isbORmHhyvxj4UUVVVK/JOjofJeY6JsUbeSIo64pH2cVLTaBVOtrVy2Q
MTCTKECAP4Uyu4oaswVETqbW4piFogmcvB4OCDb1G1N3yXyQyDSQONBJJXp1TVkSMNlUpVeyI7Yx
8ddKxMa8txWjwHPNdEHGt2k1+BXwbL9Y8ul3w4i9Y40+wm+c5Pou1tvqxdUi/XGca+cxN5iIXa0M
Y4bPWLsccJcrg7EqtRJRwKF699p9QOmeOrasL0tzW3lw/nRa6eDpUBQycYsUuPXmPQX7BhXCjZ19
ETshISCrZAAK6L6QmZ2PokSe2rtY1x3xEww/zxVkxHKco2Ae7OShGZrmMRzn7w60upfbr3cJypEj
owLOTqfeAtjgfGSjwmPRtbv06MRxOqFXlBov1jJbX8uqmRMfF3sHFV7bmN7NqZqV+7qaa6QQETtY
HisX+vcu7FrvS0Yd9EsU2/PkZxbKdlsSwZfbj9yC+A7gELXEC9E6OrXaOGG4d6TVaYDbSr9YcYEH
bZfP/rwYW/55174HjpeqZFmTbawbhMKDZdeoS3oEbWT4yDWiTypTD9/ukvBoZ5X5pc8y+1jNdvHh
9he53PgU+z0ZihGr06FZtahjvMjmFrP34xTa5aGLO9vHmyc73h7lx9Y+SxgRjqb/CWSatqPUPzv/
7qjm2GPSiPRYp01T7ISKOpU95BPyBJN57ySNcT/PWvxhiePQLxHfvhvrITT3Q9FNd/Divdde0/J5
ZE5nybOCot/58yTI6GhlZSfHNlczFj+6S03Sby2jK5NLKR+ZN2oVXNfrzlSzzNPSQ9w89rEyHegY
VQctpTF1e3K3Rll9Qi0JZ5wtGWWcnfyQcZ/v9CLblJa8iNmYMsq+1EqQT+cAXx1NYWnWbj+b8XEe
8me3UI2XOIka1NpjbDN36Jb2rV/VswnZSLGT/8PZee1Ibixh+oWWAL25JavINtM9PaMxR7ohxmjo
vefT75e9F9vFIopoHUAHkgZQViYzIyMjfvMlr2RMcyu1in2btvN9ggJJyd866m+VQ/Wnnq3kyFBr
byWAZ1FXIoBSHN9El75KJAUHqThIIUPdFau9vui5lp5vr/feQpjIMgnVHPFk34ySNasSpWgVB0lW
TA+G06DY6gzxmcx9PPi04lhsjw1dBoWKLfgYdtLlNo2nvAPu1ccB1ZU/c2p97BId14Te+lrXoZ/a
6s/bU7vuYVMdoKQinL3RSkI9YDOgrYxrO5dxIPVNFhSYYURuEkb9qeEJ/1FR1imQWrN/nFMI06sR
ldR2tfiFT2l8v/1TrldZcANosoJJowGw5QAhDSSjp5HEZIT5+sXE+PcUC5KnBlzsIBhcR/vLoTbB
qVq1Pk5HhlJJq32Eb7M7A+2QYE6c6IM5wAq/PbWj8cR18OaSV/RulJuQ8eSlzHyzqrXfSZbNyJmY
UM5peR5c9yJ5u9xFfFWR2+ERiljRVqg0JdfpHbmKAy0Olbsmk/XcTSwq3RjUjMqThPGuN1loT4Zh
b/+dp6Hy5/aE97YVSwzcibsGVaatinOsZVLTKezjqFGbTy0ggG8WlWlvCEPtceIrnxuryIN80bMH
J2rC82DHiKnU43vLD4Rj0HPo4L3Wp7bshXiuLCfK2ziYJ4U6HsfOG8ahdSOTBsXtOe/tX+pfdMpE
oZSC2+VHDuexVaIqigMIXZm3oo3jZstie7laHxG/9/YTEDNQt9jXqRQQL4fqqxSpndyKgkaO4wct
nqczNtPhOV0SyV3i/MgZ/TrMUnLlEUXDjNDEjXA5Xja2ktMkWhRka1w9lu2o/JGt8gimdR37GIWc
gSqzytS2cJpmTuu+wyUikKtw/F4DcxR4CcVXrTH2Zt5lJ4T4j0q+u1Njh5IcGPSPtz24iFojqWYZ
Bdj41n+t1TB9ihVtOggAO+kQrHGwc2AYBN/19by8iQCSZM9zLqVRsOZ68Slbs+VXRFh4WFItfFan
xnrASSo+66VaUx9LS28srfkFiFPhWlV5RF+4ZiZyKujjg6ERZWgqc5cfNG5WAkhasNSaU33MyOC+
lfEqcYN2Dcq6mfZZtkujdY1Fa/6tUkU7y8Wi32HOkT7VahTda2UWH919e5/CBA/BDQv2mXrr5Y8q
ZGWSEqmJgrZ2tH+BO4xeYY6gMG6f06vWr0BbEJIQNyIZpDiwGWeZtKUz+zgKBvbDz0qtsUZs2/rR
KVbjsR6w016cNr53IuCodVHXn9Z5mY8yxf1fYQNiEpA4spdNQspecIbQkhCGWNL1f+XU6h4N2uHU
x3mHplZvUwJ2slMPveMZk4rSLRKn+t/tpdhZcUoOrygg6ukAti5XfLQIWbVuS36B/8EniFDG2Xay
9mDz70QrGniiB03oEBYol6OIYxeb5SRhFNV/k/q5e0riwi8bYyZ+OQcPzr3BOF7gB2RxBTqbq10D
RblmYy/5c5pBX+exdyafMFC6K+1Hov6RRPDeEhL1hS+jDtRQ2+TisZPCR8gHJqc5gN2UbPKkxMoO
1EF3R6FzCq1JQOm3zmtDCSvMHFrJt4Yqh+qPM2sazkflmp0ADMyF56/J/0Awb6oENDnitW0YZWyN
9CVa7ALvdXH28VdDgaiZHumKJwdTE19/k6tcDLo5BxE6igN0G+y6gas/9fXUPzb94gRjV+k/LW0K
7zrbHoOwDo/4/juLKpwnybQBo0IY2pTAslKinpNEku9EsR7II1F/Hes1uH3GdtICNqOA8iMuwHEX
f/4m8icClGO0GDAqhZl7c4uXrVE5qot/2pGg8c6EuMeo4AJwh2a1fQ2NYavkU9w6Pvhj+6s9Netj
i/rUQUp1La8KaI2FI1cXbyH+9nJGal/J7YoigW+2YAVnXKmKsxKmcFyTWf6lKVOJ9auc/DZTO1+9
GdTvL/DNCiaKchZYZjaecJeKXrpBkyIXMbZWcWsCodeNa/0Ul4Z9QiZ9OiCKv1o/bvYZYiAoXwq7
X15ymxxG5lETWmGCH1+W1896PnVhsCpaayeuXQxFcZdKQ4zggyUvn5N81UfXkePkVyZV2WccY8OX
eLHUxO3xzUH8nk9euyZqBaW3TNEQvbx704jUWVSjKPfTy7hc4iZzBlNSBgxdxlI5O7WToIMl5Wer
bY8UB3f259uhtm1HeXIis+2FQ02XzB+5Jrp7VZ2np2Zew4NvcDTU5qgv4xSGVoXrSoxM/xdIiPKd
Re/kQxMP08ElvzsUbgEg18AroDZ2uYBDlUWpQ3fYH+S2HU5ancaDl2GD8jm0C/N8+2vtnDvB6eNL
EZ6FONDlYLh3GSOWfuiEGng6S7G9np0Jft1/GQXWEcxoGFVbQcGc4Ze0ZU9QuR9cp+wktxYm8LdH
2ctLmMz/H2az9TLbWOU5bzC5GJvmm7BqDoZQ0j8otfwn7SPlhxYaAzWBxPDkAWsV1zS7I57V7oKS
A0KgEXF5m5dMVq6EuozTkNQWkivDK3TRhzQOpro7CsqCrwIBbJNNXrKuTqYkWc3OVzAY4p9iVrWI
DrKf/VGot2JC+Erou9wc9pIiq12UWN/Izp94biL0DHHKvP3Vdrc7D23RAeGhtkUzDhRxeG+y3ZNm
0J/jWMq/wWs3gq4Oj0puR0NtDnHVojQLWBkXqKwvHlH2dIJen1Yvnevi9P5ZAQkTl+cr7WgzlGqO
8f8z8BrlCG5on3YP81ImJ2fqrf9whOlOkAdAyuWZtkl9Oppu1DY5whWwUTK4qj2TdagHR3gnwYJI
ha8VuFP6VeYmKoVlB3FwTPlMOKc+NEuSPOSg1e5gLmluotrt41jG9ffbq7g7KK1PYE2gQBFWuNyA
I8StcswQFU7HqT6LDhiGf/r0WPX9+pGycU+rQUsOQv1OGg6DFb8WjhXaG9ucv24da7QXdn2dZuZz
MU2ar9pSfTbywXqyYu3I7G3nlAn3P1I5qvu87sSfv8myxsxYa7nnLCMgUZ6GpK9ORjUdiX/vLCV1
cJxgQA8Kw/LNhsRuQV7kkVEUORvPUyTbp5I3xUmpm9Jrs7752jjD0QW9VzugX0PlGTEhAVne7M0U
oHI7stI+CQNmqY2kdp/UKCkr3xxK++8hJ0bqtVa+RB3mC3UiOmoTXLjHMovUe4m85WAb74QAwGRg
wkFlkjtvA6fQAl7QgEXdsMKHHsJm68ly2Pjolv2X74peDAwDUH9g4DdXqw5Is80QvfXrrE0+jcja
uXo02gcp7d7uMVCEEih3WJVbNQdTqia5oyjt9xZ7dJDT4pQM3buNsZgB1wwAVMj/QCg33zEa1i4N
U0ap0Qv2U2v4saIgFtw+7XtTgamk86Shq0/H6/IgYLUh13mBFnDSpSsyRUg8tSgAv//q5D4DOAYS
RbyhxUF5c9xsZ1WTPEcBWHNarJhUVFMnOx4OPsvePgONgkyXkMSmb305CuJZeWvGHSKo3SI8wyPl
IZSwrYem0J5uL9veULwBAQeJ7h1H/HKoFfos9GmkNFurNE9mZCZniVeIX8ayfvCF9oaC+ix8UgB8
sBEuh8piZbTWGUFSEAv1ac374q5WrOIEiP0wmRMBafPooY1ENkfXUzhQbY6PoqTgrIF5+Epr3CeZ
lLlqJZ0pUv/Pknqc/yLra+kgwdiUyOhPnfrP1Dc/37+yPGVQ+QLfIDrOl9MNpyTMMnqBRK+hxJHD
pqqX6eW5bZzp4COK1PRqtmTHlC4Eq2Pr82vMdp8VMgY7Xa1Kj1FlqKc6UmOvChXlyUhUOB1T2ZzB
pI+f7KY74mLuHT3uVwRZeX4LmYDLmUZOn8GoRZ8xx0bMtZCA9UZi5UHwvW6tCHolsVdcq8JVdZOg
V1jQLcnYoI+KUq87lUlYutAFrN8SbNpHY1WQJobsem6rtPo6TProJ+XQvejpqr7fFgrICqUAkUEL
80GxIm/CwNoo6oz6hen3tlw86maSPyDz8v32BnpVYbr4rFTXME2iTsnzndtmk8BM9YwKJLh2Xzer
YTkj8KA0iC0WwC/lcZh9u1SW36GWkU016InMVBOQflkcdNddS4vz1p30RJlP/VQVczD2sjMGo9GV
f6A1Zojqzxa3ahvW46M85E3mTouSjX/NODZ+tTradudRmSp08A1lLLHqlLODMCeC5dv5wcuhJSCu
eHpl3BCbExItzlTbzTgGCGVUTx2vBa8s7URnt67yXT2SVsipKv17e1m3Yeh1VIpEmA2Cd6FVd/nt
aiPKClWBDGG2TXdOszw6mf0ou2XbdefbQ4n/1GaCRCFBxRZOdFwal0PBuAgNm7sOLEiB2rmuxi/r
qlseRGXpJa6FLhTKCT/61c4OaAvbpaUqSs5kkYISbrkVxZ+/2aBOLMWGWq4j+AB9+UNd9vcqY6FQ
tFFzl5l2dDev3fzj9my3C/s6JpVnUkQx8JaSGFtL2aojn1PPW/W0RjO85LiyPeB1y8E1vM2yqcAh
1COYsdAEIbxvQoFhp1KklWYThFyjiJgJd4hK5vyDeHQls3QOlnMbYMV4lPLZqkKYkIL+5XKqiPQU
4zg0wVxqHbp26no/RtgoukOSzWclnlKXFrp5P3NvP9JixyPj9tpuQ+zrD6DIgpAWPULqVpc/oMFu
0A7NvAmWvrMy1+CCcwvM3JODIHu9b7g9aEwI5wjRwd4cDnuAj0zkrQPHTqLSq0t1/DWbo6AcVGVy
byuDdirAkQa3p3e9dRiWurtgQ3Ftb1k2uAzyeqQlE2Rj/g8K9qnX1s2XVUEM7PZAO+tIuQjCFSUy
oY2x+ZBabU9SoyxVMJNS3xeNWblLJC13t0fZmQ5uoa8azDzJoABcfq01mmSzHtsqgFo6fZ+0ULon
9y5PcillR2+S6xlBK0OtiflAowDdthlLyfBDXNIyiCUErXWrU1zAkPnBul0fODB7QjSW7JoK+7Zp
J1eLnFBEKIImGjAmVHok1kwtmHQl8jopPFKg2psULx8qfrz7yOU3231O2xrP56QM8HZ2PEBDkZ9n
h4aTO5Pi4SrEIzROFlH6aunStYiNKhjMDK7tqnlppt91fZG6E9IVB0u4Myc+MtpJ+HSJDHiT/sJx
tAwysypoZ3n9pPXV4k+O/F5YrXhgaQLtSibIhtj6jukhIhRKo1QBvmD6hylX5m9aJR9JjF5vcEah
IiBEJElO5M3NnS8lfPBeh2qwYosLA4oyPZqKwVxoRxT0vWWjyQgAjZeQdqXunspGk2WSXAVj3Q6u
DP6PPv1wJIGwNwq7GwCLCpDF3KYiEoVsI59zaBrTpHhqvfYQDqSjxtvehkPMWmi0AMYEpHS54Zy5
IgrUThlMWWP/T9gdn4fFMc+ZM2ZeazXhQYK1N6tXXhq3BvX5LRY1H5Qia9S1DAasIHzbkmKvwNHg
3XcTdj9UD8hVhQHXaxr7JteYhxpp7ikvgwps0bnscnD7ZmUdjLKz5WgIQZiAKMBl7Gy2HBZHUatg
lRHE04jcn14W55VlA3Dav1t7gEPEw1FID4B+pJqwial13ieFlHJLUKHtXTu1ASlr3+nV/mzj/E+R
j4/xUP5VLc5jnbQHbeGdbyauDhC7DC4ImZd7BMfkfKK4UAXOEC1eqow1iNPyaIp7q0klDDYyj2OY
5JsAqxIWu1CvGKXqAAT3BFikZz8ldnsU9q5TJ4r/iN3zXnrVm92MhJ+nKUGGqAJg6LEfNoPhYqg7
BGHepc/aGqleBb7jDthn9LnJ9SO/lb3lpKdPtwOSJhRt8edvNieUXqtuhqTCP9hZvFZSDZ9m6HuF
ycSGoYAmxMLoUV3BcUk0CtkYYSnFvdG9pKsEyDvBcYKXTKYVbpnJ7zUYfR1RKPYjr06Y31bUM6Uo
JfSPyiDvluaR9yGvv6jSn1oFyUgXUSDVBWDQHLlYXHXJxLhIAZJzs214PG22pzFHXSmFMSFsxjgz
HBLpa4Su2IPdqvovRDwTdxhi7aVPyvZBJVP8NoDyeXeSSkHnFQ5Cskj/UYTZN9800YtJGWSnCJTe
kR7SOc2fdJmad2f08EdTdXwCEfBejAETB6Mnbgd0Kwjfm5gA4b1vJ4Qzghbk2B0K2w4mOlF/kDnu
bFeDHF+Qk+Dqcx9tpka0to1CLQIZh4hPa1z3J4nKwvl2firumbfvUjEXPqIt9qr4jpvnE34a5VDm
UxGETZ98rNZa/QhftTzNXR+fsL+Y3LSJJbdqhuh0e+SduINSMW8LNhDv4i1WtC8GNdXapgiKGsEw
mYeSm2loVq6qfKTecoX1e50lDydOP3wTkqHLteTfAh6a6iKQTPOXUpcfDKl/6hPnlObti9qPd+ZU
OGQU9n2zNKdMSs+NFt21dfX99px3villaXJmCpEUBLflb7VsorLn0gqGoSUCFmXh9lm2HuycnZWF
A8xrX7ykgD9v4mxmIKiH1FYe4Gvc3qGX292V0/hdQlfy4BvuZDEsKK8OgXOmCL5Z137JpTIrATHP
pZK4nTXYJ1As7pIgk1i+uyXOVxREOjYrCQZ5zCZJ18JZGfraQuqnrdGvbMr2b32c1gOPNhG2NidC
PKIgrnDpCmHYy71SWNGUaEqWBYaTzf/Es9qdsYhr3WpOnYe8GZWHdIyUIy7olbeSmBwzw3UPPQQS
w00ki1cnLWN4GwGQVFxrpSHLgwLGzp2Vm32QptF0DotF/bQqhYJA1krLGdM6f+p0erWGnXtRvWrY
hjTWQRZy1Xvjl3Gb0fMVL2/R6rhckEVCBQ2kaxZUWjW6qRRabhaXiKbqzgdbT5/DMEl8VY4+WnHx
IS2n56KxVTc15t/vPjxgPqgTkmCSOG8xV2lb6ggxw0+TzF55GDqnQfxzGA8C4s4RFe9Mk9Yee4Dr
9HK2lBrnwSilNNCbqQMRbbYPYW/8uj2VnRMKoVF8atDQQizmcpCuzO1aX8w0CEHbneY4Xj2ngyM1
OMPBSDsnlJYOG5kuJYdnC7rWZuC3a7qkgTmvmRclhLjOivh6JP/r9zXCvPb21K5q82wX6FK4WwkX
A1hqV3ObsnxMYL3ZK5qfhjaXlVtEUvIXUrdGUDtzfpLmpD11ue2487LEj+1Spd5qJsXBzt37lKjm
CD6xIXpam5MskqVZCYs0UOSxPa9VIXkS4Mp3CkmI+QpRT9CvNN7B6lx+S9uKozyu5BTmbRX5Q4Gr
jAOi5rTopXwQmq4n9FrApXIgjAk5k5dDyUusT1ZYFAEcLOleD+ef3aTL97c/4KsOwWUAZBRLGAYC
5YV5s5lQ2YSaM5RxEdQlCh/etNRJ80knl8NRHG2dziunqg/PWTzbkTuNdde4XKnqR4GoByMbTutP
yr/56GG7jOxdJ9EQO8X63H6Su6ybCR5V/dOorOh3hrQgLFypCPvH1exwLnZIV02vAG7/G9mq5MtU
tDP6Z8VyHrE9/pilU4v/JZagqI/nbVkEk7WsEfwo9CLvJCLgN7nvpirojKX1GBiToVDR/mk0ACco
EmjFuTYb+UeCptm/0qLLy8nqp1nz7NaRf8aNtCjnPh/CO10y1uas1lWxumNmgd5U9ahydSz2koOA
s5NHs948vQgFAoq7LbQucpOmvarBEE/r9fvYOubfTWpgZqhgiFAXsfKkFLrtA1FUH6wSBXbFzt7b
kCWT5TdQNwS6R21l+4bgCZqr6Ahy5Zhr5M/qKOSMkV7sdevoubK3icXGoqHFgEi2Xm7iYcJbo3NQ
PVAbMz5XCx4RPDTe/9hzKNTTN0fcABLYVoXaqTWjbJw2D+Is1O6MYhqfc6h1B2d/by7kk9BqhSIT
TfrLuehRxpKuEySuuvqCzn8UhGEhHXQcri8LhGPeDLJZsFhdkjhbGCRLUtqcqZ0FdWLGHr3zI5LT
7lA8JOkYUd294h+W0TpUVjvmwRjJHQQxbKRCAKvuMC/9wayuLyZmBVrntaZLk2ITZVbQOots5nwg
zHUeurpX4dNWhezluO3Ebl7OR6SX68SOEbnTKeiIJ9U2fUzDNnHalBGNptOeLKr+nrFgu91iYOkJ
cRZ/TLX316oYlPqr4D0Bd9mmdVmWUst04jwwx2R6GCstoR+b1FzCy1HDZmczQjBhw/OeE55rm7KY
PU/jWpZOFizYQz/lhWr+yBpLen8Vli60aIIJHwBIY5tLyOoK8IGtxjCGOj2rXdX93ZdRcXAL7Xws
ThRZBG8LqJNbOFKHZ60sQyUJ0iqPvLhulPsmkZXZg1atPE1jYp7G1rIPIHu7o2LlKGAiAPu3uT+s
yMFcmiULIthpfqNjQ6P0c/pshpnsV5GefjNXxwhuX7h734050gAS1plQDC+DiIn1hyhMZUFfK+Nd
4vSh21jJewXKiPAKbSiKpsBCuNQ3UYSl1JWu6rNgWpvow1yHeeFWxlgdRERxbDfJw8UwYrJvCjJL
H5v6jPheYPR2em+S51ru3Be/0JXJfNxYzCBPcXP0liK2H7Q+PPKN2/mCyJnSBgaYx/t3i/3qMFcI
Yxyig7XU++cRkS9v1iM8fUZMtMZOb++looi+3f6CO08kuojUTqkIoSZGQn8566RbirRuGrQsjDFp
zlw0znNS45Idh532Z7Lt9tfYyhbGvDAGVTmd72JJUgMTluOTXGThwY7aCeM0AQHHYJtCdrpF/hfE
TnWW6jSIbdRw4Vzm53JR5FMTa/HBOd3ZvGgSCmUTNi8Q3U00KOxwUfOZRxlZRe+mcZOdy3Q4ypH2
JmSJ+pROQioAhJfrqydyK+Ney3spi2F0r2vtl3Jqo0A8vVcUiHNCa4mTQv7L42X7NLMqOVQag6Hi
xvknMu3yQU7iI8LX3i4FGAGhmDsQrNbmMA5zDOnFVtNAs8ME2HiD03q5RB/0eJG8ODLNeyCfRy+z
vU8llOJJipgXzaDLRUzDohpwOEwRFwgnV7HV6fM8Vs3X22dh516nHcgl+1okdbaPLqTNQl3FXzfA
1376mKEN/1KmIfomQ4nHYB9qxkHE2ZsWJptIYJDvUcfc7MB0aep+jFoKJ0plB4akd760yEfKhHtZ
Oi9JxM1YOtC42+pDLsnFqGdjGjj5OD3I8TTfT4WCCng9ZC9RBGWbRCa/B1Ge/Oi61fCjuFgr7/bi
7pwDlhaNNRSyKIMYm33TpfiT2WtEnLFX/ZsjpYnbyAhXtOF4RKfYWVYOm0HDhkkLN5fL3TJMwzTb
xZIEZSWXP5xEZ3d2Tnm6PaG9UcjGaJ7hLIoa0ObuS9UJDPeSIRYjKf80BcBMDV3t94dD0DrMwWTv
I1MnfsSbO4nKMnWOMk6COYskj7Le6JWKubiFqvUH89n7QKDBQaILFP4Vn6ZYp9JsaysOlFj6u4nm
8JRM6ouEmdB/2AkgPHins2ii0nI5J26/elwshGkqy4y8aunwY52T2FVwcD7/h2+ELjGlN/rhV3os
2CKoCCuoaODoDfU/rPV8XYrsg1F2EgfEpyi3YuXhCPjq5YTS1hgLFchfQB8Q2QjYE2HiW+i5d2e+
6XyeFtNavBAAzOpOOSQPHuOSccAhugpevH2ofIjOzqtdzPZ8ASHto47zhYhm9TEZ084bAe+6ZIrW
CfvG8KBSf7X9xXiA7UVpVXCwNiEZo7oWyasyDUbLKnxHngbX1vvoYP/vjEI/gKGE+yBbZbP/dRNV
XR7cSaA4069GGsaTrLShe3uXvDL8LjI/0lRqfrwLqDOCPhKdpjenTJ5bSshJkwQStYSaHkAHJkRC
7i6PO+2znTjZszlhqqXqrRRYqTIkbtGqxZOlIjMYdRhkeo4yIgTf4V2QN6i+tto0n2fAhAj/S9Kp
TWLDi5thlTxLa5YXCf+ig0Tu6viKOTiiDEMWhwDyZqUKlCVbtWeldATRu1PTlLieV7aZJ+5MQns6
WLKr5huumaRMbHreUyJfu1wyPdGzNJImlFlUFY2HaGnSsx1SIn2QqZ2ED50lQLd5O0MtCOfmd7su
0bNTTRXKNcLizA4V+wHSdvk7NjUpqBZ1LtwuMqqnpLTG5zjTo/MwhMlTtU4WqNahdEdhfV1qq37f
96kdlKPc3hWTrt03ofQDVPURn/567zFFpB2gU0K9IspfTjFR5FIBGYGYU5Ubz0vWpW6m18nBOXpl
HV1uPpTWyDtAhIOthTN5OYyZapGSp0MchCrG7MOq+nKtfo6bHuC7860b1EfdCl9Q4stdvdB9XsX3
jo6lXFi2XlwuL3M5fglHOhuTPMluO7V+kw+auyDXU2nzQenjek1ERUpwU0gwAR5uTgrsb0fSaTb6
ejkuo1tWeoFj0jBIB/vrOpoxjngAACBR6JeI3f7mREYZkhkIGNhYlq3aX3jtlD8ryv4Fvfq8+LxS
xT0YcG9igtZBcxM0GH9dDph11twOXA1+6IzSvZPy7tLmOH9vwgduTqAdBLdOdI83W8pwEliJNDug
OLTTvT70yUko7f2XuYAVIUEX1YAtJ9zUqn6tC+aS9kv8FMnN5NZFlhw8n64DDkkWeGLxbCTj3hIT
Y1utxmyCGdI3dXMym9gd7erfEoDKwXR29oLI5gDoIXJGuXJzQHot6qu4s02/jKLlcWpynuCaxdtj
NKavzWIenfv98bhrBP4QBPjmZkt0oy8asiy/gN3zzzQgtImFyeL2CG+ep0oxDiL3ztYTRDwAqWhZ
wEHfnKk1K3sFXS/Tt9VefQxjIz1TM5r92xF793ORCoEThbyGdPjlBoe87yBfJmalgR6KwaTcddoy
oxFkHhHq9xaQu4jAKZBuwJUuh9IWG+lBbYXiQvX3YV0b7eM40+9YPxhtWh9sw+vVE/KByADRWSeI
bsWt+gTTaC1MNL9VF9ON25YPNUna+b2rJ9pwtFQphnLZqZtvVGHDMjOM6tuN83M1M8XDbtHxWygn
B3W8vfkAgNDJjnkUgpK/XLweSzEigqr6rSPlAOUN/FCjPHx3IGI+gF9JjPlMXG+XoyxaJE9RpKm0
odPUTbJB+Sp1yvDl3asGHhmEOrVBjCe2sDUHCcq4CifVrxfkD9GiSfy0NuS/OtUID4baWTbuTkGy
BX+AEdhmz606YsiVPavk3c19N+rG41BYR0KAu4PwcQD5Cyvc7V6bm1BGophBzLxcqPZb9kMySUdd
puuSnMg62NGkHgJWsa2qlmOOxmtRKBgLle2XNu5zhFbwsIo/STqJ/YsSTl3nZnKNMZ0VlrXs1nCr
o/tq7VaEplZkP8+raYxHgfF6+mRBr/BAAJ2Cf3C5aeSo6KcEboWvR2b2bw7okv6/3Bx0iq+jB2Vz
mUq2oL/S9t9klk6xFF1ulDKLTH/Nthdk5qP8wxg3tWcUeXtwsneHg85JZxptK2CBm0mluOWBW5F9
Dsx6X9a66icm2kzRWMTuLBdHuqxXiyg4OCQAovUuxEZEnH6T2Yxhord6qRu+PpqOC6S/PMsrxnG3
T97VrBgFmCi3Mk8z2IabKFLLKwJ0g2343ZL81sfe8tpu0ZEP6H9JklEcvD335kSRgqeAqYmyy+bw
zXWSdk0rG/5c67mHCn19jvBvPoj0e3MCd0bSCXSaAoX4FW9WroGpmNSSrvtObEbB7NAF0Md1uu9q
C9ioHh/JcF6Jz78Sb3Gq4iy+ikpsdmIy0LYZ0Ev10yakk1ivYx/iH9LlLUZfOnAAXceemdK0ir57
t+aq4TZtNH3DjAOTeqTnqtrTRlUdPDueeuWcV4qkcXE0Ve8OUw8oO5/q5ajJJUL3xXuC1gEPF7Ds
VINpzm829JCSSaVKo/ttlM/fS0AX56WUzJNWQ2VDN8n+MAMbOHhCX8es11FRGaYCIsikmwtlmO1V
tiLeJ9Ea58/VMjqPDmIfj3Zuj3dxg32Em5nVdDKiWsJqnvK/TyGwetarNPyJPMJwd/sA7GxJChvg
0SBOCzHnzTGL0HnAFROivlPG+vOCipAr50v33muUWSMYisgJdVVhk3K5JSmX9XIq9ahj9PryQZ9q
kyqWpb7/eAGx4D5QhBI3VdzNKJqaIP6R6f6CCYdnjChgDzo77PaK7e0bVBQAKfK0hxy1WTG1lDNL
m2zNx9ihCr3CzucTjrdAu1pc9e54Eun3VPTe3foVpW/45XQuLGhSW4L5nFmLkmvkbxKNRBcwAoTd
3mkPlnBnctjsAisVRAEReC+XcMKFXW4GWfV1oeztKIxzRmxNwSGQ+9xNCIouyIT+2+01FWF2cxZR
P2CHgEoio94K/5lLrqO3uZAwKHPkDsucf0mn2Tor9WJT0gqHc2WH8qfQXv7cHlh8rOuBRbME9odQ
5bycb6NY6JYTe8iKh+7cj8XwnKFNf78MpnJw0q6s7gmTtExEb0tIzKJecTlW1g5JPQyL4peJDM+6
jevcQ4GtY9ZzLWWnkJLbr1hPjROIbftMk3o4m6mV6p6+Vv0ZSbn2gSvD8tKeok+X6spjqzXtQx7F
eL9YPXK/El0zZ6iSx4ZT4saLWmDeqdTdQWV6J2jQeAWlS+Cgg7+lnTkodMl8H8V3jNa8k+Ys9UIa
JwcHbXcUZERURhBkks16dYUuU0XpFV8y249tF1ovfZgqBztP/Ec2G4ArUoR/RuAu2CQAVUdBc5YH
xU+klaibjD+dulCRHBvvl463+u3ttjslckKLriDVgC04vEy0eAi7WvF7jFBcudes+2zFoOr2KK82
cdtJUWLnRiYWUs/fTKrEG6jN51r25dIoDQ+GdPs3xmKUBamG2D+lrIi/VbGaJt6soeVGPXGeOj8f
KVS6UTrIUCNtpfvTaHNYuy2yn/9qVrf+mMJ2zNzZzhL9DCWiTTyp1Y3ca8FZJwFiflxeuT6sNYLb
jvnDKGrHOenagq4Z/wf5ttKUMSEJD7XSTVK9/KeYQvu3Q2fvX4U38JdRt6evc4/zMrAdTf8b64Zs
dmF5G9/1qINCAA2mV1wZ1h7oVtUGwpbrkTx7BVK3n+1slG0PSxPaI/A7q7/yZMr+jtpmjjxNL9TR
G+VqbT2ltudSkGby3uWHL8b5/9iVZcV2Vyr+GOap6ZoRIGFXruzy58GnudpuYEkJsBSduGxhV1/G
AMfO6xXwk+zzNLPO2KfX7iwlNQZR85GK0zUjgpcktVJQ+0JtGPuNy7FkY2izbm1WP+Yx1Hi8+9Z7
nu0ld29RJO393KajhFpgnA6nfIjMb5iP1D/VaioecfwNB2/JJ6qkelZWv969CkLkiQYMUkds1M3+
nOemTiuoS+A1G9VzIEWeaCAqrlo3RwX46wDPXS2MQMDYEOS3ilnEvshpjXj121CZzqjl6r4k2xOY
wfFowa/vToYSD3huMgFI3qTBg9xLvV0ZC9KbIe9OpQnrT8qqL2BK9Uh6QbwLG55o0dCxur2c11GF
yoRM35qGJLW4bd5j9EYeh/q8+MvkrA9ZFf5xjEk+yAzYNdd7l0tL5KyCmgGA4nI/1Ssuq7PidH5Y
TZlz1zj9Ip0LXVmzsxYu8z+60YAflqtIwym+d8xvY2KnMuswmaBvmy4MT3E158ppNIpUdRG+lXQ3
6bUmcRVlUuLz7NSGeubyn/VzbMzNl9lZq9ibwmROwSijy3CHdSA1q6ZwZpzq8w4+uoEO8bnMw0W7
W6e4zry5o9zqEvBRRMEzII28JKTw9VxjVh+7y5r/X/bOZDluJEvXr5KW6wYb83CtqxYAIoLzIFIU
qQ2MIinAMQOO+envB0rKJENZydLutt1aVFkqlSQiALj7Of/5BycNCkuP75p5cJWgdofEDb2ydk+h
ocXmoR03sEmdlgzqOhv1G7Xvm9gfxkKhConSeNgMdltkmyguxJUNi7hg4hK7XfBi7B5GvRqvX7od
s2C1X13nnFqUh4Y227WvR3pxJ+Yuuoarn18Nbmw/NVGvXMNKUzNMz2rt2mk07VNv9K7iT62b98Q5
VfTYjawsG2KwPp6ZuabDGLYm76Ls2yryvcxJrWCeK2fayqTJMTN2lKU6LXAKYq66VIhZBqH0MVM3
l4asqV1PnNN/Fep2GbTuEuxaovlYEvVjM7i5CLLaGDJsL5ai8BdhFZEvDKw2do1dJwUqLj1KQ+aB
2gdzbIWxGXNd1odF0va3hpUYDwxDOww6VtY3SdrDua0oSe67MavmYyRqeSKSRV82jemNySoMq4xd
V9VlGbhqZoepOxWub1qx+dVrI9vCAMea4ZaZSWyQEjZrF8PIFutnYlRvyWIx2y01SOxteFXaq7xS
hgpPfY34JG3RO3ARO/E635nXUPmGCaSPqaMSscsv830ms4ab5iqs06RXZtK0akk/Nng1a1gIxkle
ZPSPbmSZX5Te7jDHKBxxvPDTX4a4mXkyrUvRNi6ZPAUhWYxtLQfjZhi8vKcGU5OOVR+TmW7rk24T
tNUnX0ujMk91axSXzA5xclByV1zmlKMf3LjJqQs9pxzCrnFB7dVUqx/bZSTHqHfyka+myKgK2OxG
rMV7Yziuksz6kkELYLgF+Mc3K7zF3MRpPH+t28y61sfBdrBW1zWmUJ09j+HoUOkHhKaCOhKBk7BJ
VW6/HMKzkUUQdbF6OdgKOnWbkT1nxxiLTYWk/ahw3QnmSyrqr3plRZ9x+2nuSxeFoS/piq4kgLcR
6B6tJIR+rT2T9oUzxKeNqKObsW6UrzRMMguaoZdlgPGq8zwiHLhP017Xdq2Xm/NWH4yiOMltk5s9
irR9RJ1klQTVJW6y1fskE37rDul5CcM2DRxzdh/qphmeBQjLFTcnQi7AOzQFKt6nz5WX9E6AyFwp
/ZH0zAe85/ubeR7VeldhmMy/dbyhC41CI/i9x8k58pc6S2+AD0UeqMy3NL9EWP9FemAdm5mcSivs
54gXJMut6I4fE/C6+tH2s3hMk0BYjbOB+GdTkluK86FTZlzjrDRzfUOT3WVu1Bh0kazp8FbKZDVv
Fx6PQJZOUvsGdNQTb9Sj5ijCjnzYsqK8Czs2XVLCppnZuKlVbexLW2eoKDC/c3ygsfGGUmhpfZ7g
mFI/acaJW9nzB6NI1WBMDYS5ozqbx83iabyzWuKOx1Ifa5SttEBdgLFqXPh8wZGwOMeWJ4pli6vI
7qYyzMrcIlBlUM3rKImKKztppM0jrDSyvOxOO7QA/S8rz0b54zAoobzCuqbZSJOsAcXrSghwvThd
MEG9aUxdW7a2U1vNcUncXANTR0EX0o5spYEYsuR0jW/h3TBHe9pWrLZhu0xdVe6GPq1LwKzSLQ+z
uh2gjYgCzudUybscFF8GCVPFnRvFJhtuXeLnXsjROnX7Fkl2rjfauQrLyQ7GIu3PtEbi6VUQfLgj
ypJdtCRRTxyTiRx3BI0ko7az7IE9s0EpctNmaf6Y6MoY7yzhTvG2G9JS7HLMq+iDqGuNnbBGjxq1
Ttia0ljUn7nABGyZUJ4gP/W0axIwMibSrUIl0FKJlTBXlTkL8GPXPy0FeaG7th8c9ZCAVz3xLZ5i
xoMRaGwmr5gs3+gjt/LRNnZ3hStUrApSFXFM6ZjLHRHVpJwtRadfuXqWHxk9A39fjE01+YaBAn+T
OrGQhxGbsRrqce8oOKpVznWMA7jte5xZZy2Lzjl2nFpR8Qg389zX0zJ/zkXfYtSFS9A9E+/2pMK/
NYJrpbXAmLVDHT4v9XwZeYsyEAdTFuzhbWRNvpOmSKdTxSybQOJJfZRPkeVXdAO7vnHUYIm7U2RH
8nLg6XMWUculvk7gl9xadT1wC3B8IPcrXjMqGQr3l6aY4tSH7RXfS0sp+sBqBwjwjKTSY7W36qcK
iI0Gzuqt1E9NlQqbOlipwzwtqYKjeW40P67tSoTz7CinfYG9J6CKldwbZmefLXMzih0bpTGFtaJz
niVaqviOlxKS2Bdmw37ZpNOl1afyvqiivAqMyhEze6mVIZYatToKF3gamV+NozWELJjc28TF0D0s
jB92WErP7vGYiOywaTk6wtShSH3IrMxeNiIbY+0oKZXks6MOZh3W46D1AYMpcVjZab/pJlFtpajR
XplG1mhBOdfFKfcypQ8TlawCsShxHeh41Z0vOXLTL+Y8AbD2WWff1K1lPCeejcLVlvmobvLOxRO+
5Mv2fqpxXPuq27I9dJUtL7K2bZ67hoNuh5kgjC1DRjPNHduufI7H3uVUUsFly0idP2nGVDwPi6ZT
HTTtbN5kgzI+du1Tkm+1tFieCGJ276d8KanoatDfKepgZ+jQCFxfGRy7CXluFuNPgiGvmt7tHrs+
Hz5VpsUR3KDZvRWTMzzRn1De1bZWj/6sS8o7E5fA/HotT66SflaS3ZAnWEB6pF8NPox+9Bit1fVj
gAnGlATLtKCxUT0x3LSt7nyqXau7y1wh+3Mk/uUjyt/MDlypOa1fREp77kxSfLW6Ur/TDbNug9iM
oq9sbBzNUjeBXUhRLWKf31N+6M1S+5iphXM9NLMKEaZQcGRn8p834SQowUJWY+4dUUXZ0yartOnI
XnidYNGub0+GTAC3kQTFqBt3zhXpWVnuT0mdoJ7EJOtKrXIjDkelK+/rKLOeM/R4FNHp4H1ULD0x
UPFbxbOMPOWibOfyLB21aSMGLZs3pdYWa3iB6B+Komoe56ZDklVEUb3cjCjSeCXElFxXo0fR7sSZ
5hBYiFDQHyIMBfkO2YwguKyyj9ywbDgecEa5TSpF5AgaKqU+X5pWU8JBBaAMHfb72ge34kBKM2E5
u1rTwC3xVYitMI87XdCoyCK9UEd7rj5KwaYRyNYwlzCbVKiO7ATdFUbibR2UnjN3fsGrel62rXqF
JN0mWUId2d6ovMrZr0FCC19LyEj13T71Zj/zMP7zGcJZ8aHuEetG3NvUCp+Bbt1vss6NbwmM9Z4q
Zkyw5pwpWfwO7tt11tik4HS2qnwuSCBZqKTz5MOoc4r6QoBETa0ZLb6ewJLxpyquKl+JeJwsxzIu
j61OmxJyIgbjvMAgV99Juxdfp67s6az1LAq9dCocJF7T2nukhtYFpETUfdDiqakcj+RPCUwZ3OQm
dfLBZP+blemWBN95OPTcpZs3BV0gcYiq3TCQJmOUY8bTFQsE0+7rrR0tojxs4POf6m3XzWFmpMDF
S+5l20jolcRIzrC+rinLlKJj6VpHVV9NTxAtnfq4MI249aXiREAzelwEGTKDO8OoWElZ53CQVG0/
yQudzN7iMG773Ava0RJZqE3LdFsaXf8QQUGMg6wfEhnoY1c/CE+0cQBD0Xks04XY074sF9t3c55f
IIixtnxT6dpPncpwDKpU4T7kVY/dHlpS8KaisOJTbNcbZaN2tpZuDFknBLtxMhv+BC08DnM7VeNQ
WeKB27OI1Z8vzpZiN+gFigXdGVJBLglWHjvbybGjGO0e1DVOK2M8xzeiHC8H6dgfFQfrmEAbO3Zt
VRXO4dAZvfTVyAW1wjsWwzr0ITN8UXCwwIqHRj1sZG7o9zlhIf25ImXtBtgUlWfJHDfVkZfNyXlB
nWD7fVaapU8f2t1ju9NdthoR5P60VFYaeArFaMDKRq62WHofBSVtRkXBwiDZd5s5pWpP8+wax6Xc
8Puh9AjFlL0cfRuj5ZIZhCfHXcfjdnfCI+kicONkSE700vDmEyojkhScWnOP8qZWYaOVeKoGeeq0
17mW9V/LjB0xHLO5+TAyIboq+oyaP41pD0/SSObsHagKiOiqqy45VWqlnXx3buuBfMgiwxVbTKy4
KRmr1sd9x3xACi6TMLOt+nKayBg5VCgDdlnGBHFTDWr0ec6402FLaZcFbteoV3XfUDQao1qlm6Ef
lHa9NU5/Bf5ceWGX9Z303cVrDD8tDW5cZ+hxTT2pVj01zMSLBMbDGBzym6WdZIKN5zgZ2q6iAonr
T46iduIoQ7hz76q4DITLErdLWHglgdz5OONzSAXV7boe9BPj4IhwzW52pucCr4JjOVg0r8NCZpaP
NgzzHbVuiojtyi0GH2l7fCbRbF66SW1f6YrLlq01caFuZreJdH+wqZ6BUdPMASgRice1+qwOvMT1
QASWUX10hxZ7Nb2euqcmZe50iEIs2lbT4kWhXcrysZdGq4b/ZSRDVRMfNm6ztSGuMp3isVEm1Qr+
q7Zp2ZuCQTzwvEPJ3o3GjVODPMUWpmoBTrLEa2Gn4CU+IHRs8tyM/JrP7L3nX/kz6IZhJ5xQrP9x
1UIE8xYpssmTHlw9B5CKGeKyc3AW2JUrIYlZ73lb/Qx+MVtEawy0h0Tpp6FfD9Nk1NJ63opq4Gzu
Te8iGZP86VchNvAuRuku7GrA1P25mCaGuTLmctq2g3mGn6ZNfSFBjH8ZyXMcCHX4Hduo8oFI3964
dO6VodbUcauiKYUBjPSpVOf3rPZ/nnkQWEywIho65qUsobdX4RSRSYwZPIlQfXpWpElx2RZefqxF
lrFtKtd4x6ThL4beK+MfQuxqoIDJ2h4yuojGWCwrHrejSdKfxc5UtAPntTHdKhig+G7ZmEGDkbNv
LbQjRXqV2vQF7a+mIFqIh4xVv2es0ysofm+/eNsN1Cix3mFAlI6HY01uU4nTwS8/RK6CYw5cZb6x
tm+ukOkIa2Jj7LYINdFVt46k4CFB5u/fyJ/WGI6ZDK3g4qsri2GfvArSl4sqHvAaj8bhLM2JkQFf
tnY0CHnw95f6aYmRbA2jlNnQi23K/qW6qavjZciLbdM5MmiTUlzKSYzvLLEV9H87tEJRA1kKJzww
ZkwS3j4cPrxZSJ4LDydnrjNQvNrp4xQNIIjKPYoz+N3vkcp/uol4e6nuqpZDNQQkvLfe8p68x061
eFRlmgVakSqhAx8uwKf/l6V5aA14LyiuWAKUaHtrQF+ktURWN29N0mp8QfO1W7Dofuet+OlRvVwF
qQcCDQba+xlNeVqUY282zCBqZdnQESz+olW/7Ou1XoX/reHq7L37PKa4cEZH68qZUcpk+xa43FZ0
ZDwuUvnu/fzfj9P/iZ+ry28vgPzn//Dnx6qeW9J5u70//vNMPJK4V33t/mf9sT/+s7c/9M+L4bnt
+vb5t7OHWv627cunh05U5f7PvPkVXOn7Jwkfuoc3f9iQ09vNV/1zO394xli+e7kcn3n9L//dv/zt
+eW33Mz18z9+f0T/2K2/LeZj/f79r46e/vH7C1X7v1///u9/ef5Q8HNB3z48PlQ//cTzg+z+8bti
uwccs0jr4LAhjLdWd8fx+dtfeQearfOvsSXg5IKu//tvZUWv/o/fNf0ARR7s49WyAM3XOhiTVf/y
V9oBvw7tPUitTcoS9M0fn+3N8/rz+f1W9sVlJcpO/uP3F6fb1+uatxDCsUY9gEsRHJa9F3+G7KAk
i62H6FaVp6UZkvOspS84GWqS0bJBt8PKJp+6rrG5Khf1fkE1ezLIyfECgwZ0WU0qwtmtNG8jANav
hGJPwaKhDPDNUQInmLVsr2NtYFZZRlQ3Q1o5h1riyfyw1ALj6zCo4mgpsWeHRlIFeFjBnUlxPjgD
1TjJWiy2G0Us99Cx28a3vFE6G1UuoeMmxqHJ7MQKcnM0cp+eIy9CUPU2CeahxUWli/p3lCP7hzMP
C6QSqhTqkdXogaf5mr3XL0kaqYANIXlrxwygRzod+1YV9QQ2Otbfjub/LK9Xy2uVXv/r1RVWhSjF
48Pr5bX+xI/VpR0w+1pJqGhxOdJX1s6P1aUdYOKGJ+Vqjrfa41FO/FhdFmsSicz6HGGYYr365+qy
DlZ+FVYNTORX21fvV1bXC5Xj9epCR4lJO/gfE2d0vPumv9SKadIJrQn1bp3lpS5mCLmpK36koNkP
it6A3+HUuA/7Jgaino+VlQwtLbLDJiuc2h871X3OyvTYHGalYfBUX2rlpO96aduEQzL9Yc6jkO+B
49VU+9bkAFnqHrMODkrmeLYyN0EC6e20dcf+NHWH+VNdgXVsEnMobu1e0z+WTdHvCCtcjr1GTCfR
VFeN39YtDJKG4G8EgMt5rXVNv315kv95u1+93as18r9+u3ftc/nw9OblXn/gz5cbTTY5odBDoG3D
vXv9cgNgUV2uKS9wVVa1zY+XWz/AOsVEQosfJEzwtYx+dXS4/C4GGnjj4rlp/MrLvV+d0TFAFaVN
WZsHSO7r378iMs8EipS106ShkSppIM3G3ijaIA+tqXPCV3fl+6n1+pR6Eaa8WUdci4+rf3P34Bu/
vZbGhF2bMCkOG8tTznIgCD+KTDv05PxZz1YoK8uTzappIAi1vsxpnQlFAw1352lYR9VpQDDabmT/
PtHBelYGkqT/VfrdWFTbYqjSkHAvD8yaWUTpZtInHARf/Rwc207qgpVXLWdl3hlXf//V9utq7iKV
IH0ejOM1Y2qPe+sQ3eZlEZdfFC3fdmxxgTbJaqNbHHYGPHE/7z3bX/rC+rb83pRur2/qfjH67cq0
fOsrxm63/v2r54cd4dB5SJ/xsizjDeJvcBfVnN8peV98gvYeHSIifG2x2WeP3udwAlhrovc8EY5W
OrRha6n1JuuTPlQ9WN0+uF8b6qkb5UQLxNEjJML4fsaGrRnT2Qm0TLGvIUscO3Om7yCJAOhbeWV8
TUZXXMFA6Upfg+TQh2KoYmZZfZ+eTK6Wfk7byQnRSoB6waQwTgxYBUf9aE2f/rOL7ZfAa+f1N7tY
//D0DOZbP78+pdef+XMjI9MM6hM0dvVFCP92I1sVivSUvB/UtH9uZPYBrws9GecwrFwYZn9uZNYB
6j9nFdfQICLj/aWNjA/2prWlbYZKjeiDCpjWb5+PaVPZerMx9OFUaJ+iVl/8ihCFcJyg4jBSfmdB
/EVNAAONZp1VgUP/T3IyZDNMbDK9C1t2MCaXlttt2BfGzzEhhsfLKBG6Qs0iQsqKneSJtKm6PKxb
QztSs6VTfVsTauILp9fvWz1nvFNGygdsZJj/pNpsXullrxthaVh5FqR85R1kzXYHnq1u86hxoYk3
8GNmpiF5rus3CUTQOpgw7hfegJhjKtSjeV4mGdhW1PXhbDmQuew5idFkzfARSJLNrsYkcZk4ekP6
zn74YqH5Zr/gaRCZTGmG7peHsldhKxEmwyW8oBCySfO5bIv6oz1yPm5sBear3nDo+PY0OITFlMpn
/smMt7qZMxtVys6D85EmULWWlFvgTGrpO5kNfO7JKv6Y1gUDACK6ZIDFABLLpVw03wZ/haiRDj0s
LOhWG62ytSc5DGm67dl7mfqkM9h8ajV+V9qHk9pBKnMIFj9RBbSqcTaU0wpu+nZxFn6TM+o5DItC
i6+MOMnumND7S4SB0juH4k8R6Ly3a6OPmpMEdAMj27cb+EL8eQ2VXcL0Wlx/GHLNt5hLFiTqERtL
CEhan+K0p+w0ysFOw+x/6eNNl2DxpwtNPym1abruRtXaMeGAQych4KmZegsBOd4Vcso3r3aFvzjF
fzKm5QNDTMf7H9tBj4pm76zLY2esMz3vwrKMGAItbnQ4TN6daCOoCCZml4SbMQOc1CQsxdKhXMbq
Lc/a4R3E86eTb/0clE50cjS8LPu3N67LrUVkVtyFS9cZG0uJDEgu8r2i5Sdc9eXruhBbERVQxO2L
8dO0adw8S7sQDyboV1Y7hS6cPOBGUwayM6ZDDxh4s+refMIXomO8GfTAqrCT0fKoeu/u/7zNGYh5
4dFjcU0sjcp2+vq8hyRYOnqF2hEOV3OqV3l9BBdUH4PEGkc/SsbiSiVWW9+UBWPBVF+OZ83ST/qs
LS8cvdsZg7uU25TfntBql9HZ2LfNe6rR9Z19u/pR7WD+gZoXGj7F7dsPOXXMRttIleEygknknjhb
tPK4s0f1uHcvuqXTv92WX2pCLurn8rprn587wKl9ROoNpvW/F8ViEvZqta4o2RsU61J0jw+iLX87
kvlD+SRfn+QvP/r9KGdzPlizefBZxmYCpN764yhHWX6AcgKs9qejXNGNA5yo7RVpspi/6Ct7+XtT
QsrHAf0x4mr2fazYsHD9BTxr7yVnxkR/Q7GAyT/qF8rOt++P7UHmGGB8nFsTVlZFj16ujWFgYZBH
til9yqub9Fdb2rpVvHpfV9NpICFkNjCYmKjtK+pbs5iE5iX6uVKKnIg9M99AhE4COdjny6h/VrW8
YgbQpTsluiyKOyVmSNo2+rz7+w+yX2bjhmCQHGOtisk1ZXU/RKZaCrsbZVWd1wb0Qdi7OKsIfKGL
KTlp5IPEOmlniGSktkmcw7a1vsZyvC5BGkMTv3XImvKqr4hDKozxxqkkfjuQxz/oZnTYpWq1jaui
CRuKdXRtqhF28QBod6/b9QJpZazeobMzLNm/scgv0GeTqkIHy5ByD5eEfpjAoG70syIJYqx24fGg
U3m0IKAJuTX14149NPNjMzuKu23bHebySsR+e+nVRzAq0Mzj32w/V8dF5rftTtYP0t0s+qZFDQ3F
wTpn5urLs+psrk6hH7hlgNxEKlD1/NgMrU18BKqJF21sfiCXAjondA673OpPVuZnypYtcDmHyEBl
lnzSPudzMDs7IY+1+czUg7E5qvJgvvDKW1spfKN6LKHv2Ie9c+RMG6sMo8OqDxyE4HnoDaGn7jQC
Kdyd0W6LJOz7YHFCZwwh8uY2Nk5+YQYJ5ZkI6w/9Jbim7fr5Vf3RuTfuwVM5up1Lb4SPEcTptpCf
4LF6aVhhU536yumwtXdf4o1H0K7ja5+qK+UT543qBaq9nYptpGxm+Th1m0FnPH+2GEH3KCAKRMFg
hsUJfLLP8CgsDy6tDxUkK3YzHRhikLP0zDlCDHfduIHR+9EzEcmUhC4klJP4C0/NupZ8q/SQLq6h
XroxfHsX7cxdsoMwkZwJvO/DaD5cmiMmi97FeLuNzrzT/iQ6nx3fuqlOum1+Ot15ZOidlWXQxeEQ
h/GXBc5FMB+3W+so+kDELXLgLAmm+kzG/jTtjEuwAW30vdCG6nbh3RPCcbrcF1/KM9ci6SRMpyDe
RoG+G7+mkR9d5adj4J16R8lGDeXgx0H9eT5yt9NtHLRBFHA+h8jAWFNYIm+y1IdfXxVB/TX96k1+
+hV6U6oeDW5gHUMn3lYnYwxpwF8u0zOzCrmh9+XOCsRR04V1GvRbLciesqPqDn9G74N7uuy8M0Lc
j7xn7LHPvStCJBnS5OfLA8u23cChwfHNan1xqW3Kq/LKzAKPRgVSGcW9CSUD8mFQW9+2tV86FP/N
sc7fHZ3r9f6YB/2/Mczh/Hq1sf50DB4/FA97aPPLT3w//Rz7ADmlTvWKq/j3bvU73Oy4BytCx65F
iCFHwVqt/0DkXBA5pP6UXQ51L53NH4ef5hy8DKJXVG71iXB/CW7m2Hm7a6JwQuiP1zoaVvSFaNjf
Hn96B5nDq7V0u2gqLw4OLOKBEF9D+qNpkgdFcGi9lqKe9qHS1AzGnyybISRNbZj9XIV0GCDrxI6/
KGQNkUbRTHJV4e4AfSXOKcNYo4CXsxLvJgNRTW/nyqEjcnzNxn6YyfH2FhYVGmg9mFH6fKo7si42
5LsdJ1FSfJjz1KgDBtWYP9qxmyMcIurPpLM0sVzI4c+Xvo73crxZHNQPvogt47YgGmBtaE3jNI/0
6q7J6UIZ09p8QN2ILty8KqFNZdilkEzSe+musaR2KUe18A4To5hubVeBCIzKZGkQl6h9ERTNaMK+
lrMDPKi45xW00ikcdG16jjUPJB0p0/RRA7A/nLQsLwJ10bIj/kibp2Pl+4ncDv0LhG1MEIBnxUOv
20y8Gj2LMdWJLV1sul6f0o229OotxBHzUyZFIQ7RoXhfHNE0Jyb8Y2eDQ5hSByoMVBPaVJqnYb+4
yo1mITsKcNXK7jzHNsejEl0Nwoc+4eFIw03vakcqELtX9roP00rqiAaiaPadjolygEZd+QyxctD8
SKCN2UIRcDcc385Dpegu/iqK6O4g4CWPK5Dq+pVdRxc6vlDCx1C4NULycLrP8KwNAzGmjmC+prVb
TlHwp3cKmr5A2oM7hELL0j5Iqs6agOAU8bk1lTrzlcKSJkoLz3gemp5RB94lU4XKqU23UlribtAj
I9/YsaIHignh3J8ifcTXEkkU5HvFGzmAomTNaOoH88qW8JcJdEvGY3M2yTHhAihz36nm9moOVs9q
VAPTgJUKRL4vfEwrCa8UhuKWyXy5ETxEn4WtbzsPGuCrbeUvCse11X1VN9LTqfjOYZCDvQX7xv7Y
Ne9FHrfI27cUOpeKs6Rh7owkTlitskFyMiMuEsNpzT9eaqk6/meu+PPYfjXv+Neg5fUDA/HfTkTX
yd9oeH47fx6EfN316OvP/wAwmamsXSlRxe5KmVux8h9jRv0AO2DCIYlswOZHW4c0P/Z958CETbVa
y+F+ZKhrB/ZjEsO+DwJCvDJZiC8nya80Pfpe18P7in6W7gPlMlupve8BntZi1oQbqyEuHumZXZnZ
B6M0yFaBl69fprDUMSKvkmOrElq8MaxqkH4qCQxEWzWXHA5KN2FKOGqPVZ+IrcqWdyvmmdygVTF7
jkivZYPXF+q4wiqUE9Trn914mL4g2reZl2A6HsB4aZ+ZtfbvwVx7Ldb65dhZVjcWXNhABNYv/2pO
4dng+iUJh2GM4ukB0rb2ddJs5TQFUBa+p9Cd+V6pHSl4q117bkHB6BmLuIPLcER6t/U9X/KXiqP/
HxCDF1Onf72AbloG808PTy+r56b68hC/5cCsllA/lo96YLJsVo96Gv2VBPPn8oHNsj5YdkI4bHTR
rKwfy0c7WH2vGTGyuHDEWyuqH8tHPYDpjEKfVWWDKBjmrywfLvFmL4Zowyu2/iIW+Gr29/YFY5uO
pyaG+pqMY78bBolgdpres+Z092ozHKzw3FvBWjhZWKnsu7+3o9CgxmR4L0VpdCMMjvJNDnm59d2x
Te6zxHwJ7lMaO1TndNI2y4Doz9e6abqYrVLMWxhqAvwfkrjc2AsaoO0s+jTxDRuXVJmo+nRaG2Z/
QQLWnG8WpKBfTERDxxgJKiRqTEV3u0jafyoYQ7XCARiiDmSuyfvFqttLZEFxfCLtBRfWiKHBFboy
XB168mC6gBP/pfEjvCGQapzSfaFO6o9SpxkuU0OiRWuHejofsBa0N16TecpuIsqjDZrILE+LkoIJ
dnjZ5361RAmCNpOvF6ho4r+OztjEgQ6l/SJTEnErsM5IAx1txm2jw+0JmJnQk5pKOZ9iEJ0amH+0
5pGeQlmYR+EsPjLYYdnUi8XspGhydAmr/M4KKmLzpoDE29kMBr6NP2hmeYO33KKElWXa5wmSPek3
o5Vc1aYy0twvebQ1SnIiUXOakRuYXe4ulINZgaZLyUB6hkz/ksWukQWFPblPr06hvygM9l5GGF3Y
X1uwT9awdcrptUZ5tdshCO90Z24VyFXSO5QTYjkPW5Lt31/lBT55VX98uwz0AGy+0VwySHh7mbmM
3M7rJR6kshyP8Kn9IAcNBADR0YlrYEkj8Ao70VJwCpZtejpFoCR//xnWfXv/I4C9Yznlwqji/99+
hDitI1STNV7SViLP8qk1DoUUur+YSb3pBfDv319vr7p7+cpsMtxfliKbyt71OtOYMhOfq6AuqBxR
iHVh3iF1LktHew+N+4unCMd+9RNnhAnnb2/S0dRJJKSL5/zclULZNbqQd8o8oIuaEwXZNJoPawkV
DDkz5k/ysopV9XmEC5VtDVqkU+wHEjcguG+4aAY+NzGFXuf5pjGIoEMB0wWRETcAQiwf0BBmUZsJ
H4GTWpfZVYIiC3Zu1X6zNPylg+/fRAX+95I910f1N4feasrycuIF4ASV/Cu4HCbHHyefox3gk4wF
NK6ukDtezrAfgIF+AH0HJ0DAdMySWYV/nHw6h6LNf72SrSnmYD7/cfLxVzhwMbUFal4pZdhY/QJa
vk8+sVb/QQ4lDPYoX6HDvV2CszITH92RN6ePWXc7FyYOnWNVhXZugo524uuA0+2toVUPr27aX2xy
e0uR7ofrQgdQTdgvK6v87XWX2SlHNMwgmQhVQg7c9kOKxU4g1LL/Zc4114KEtwpd1pu9n0fEreyH
YcD9OHdj5EyFiLdI85d3Npf1E7/azF6+EUbY3rroeaD7/ZyUplPY2uqx7DrFppPFSLS5lh1KBJCo
iafiVKmijW7uWjn+clIXCADmYyaDFUoZSqm3d9NCz7C4Odee0JNsnASun7KcIXkjFLYV2qatzV+O
QVkvCdzlWNB6IMLuofMG8Txo6vJ4O0aNCKJSNbi9Ka5+jZW8Y074F3eWuRHSEFhmAGv7Ieeel0Al
VhRlo8haXOrRpJJRWYqj/8veeS23jaXt+lb+G4ALOZwSAEmRVLbkcIJyauSccfX7WbLdLVJqsXww
tWv2/mvGE9qWkdb61hfeEBhWupfAfxmpvLchQGyzjq7E2wv1pSkwD0quJp4SGVJwIsfv1pTalGsb
kl8NpY0LmrVs6JJpqxxZGmT7lcbT1MWCIjP36zhZtJXaDZKn2CMTXVo3DMPcSI7POe68sn8YOjH0
x9ABfdlTHsGicGKiFy35dM2ctVkvGaYqSrXCXbY+c0q/9gZgK9BTFAYuTLlOjk2lTsY40+NoPYRO
uS+BaX+NSjv7XAy18VAPMvMLc3QrOSku+vQg1aALyKkSP0Y8BPWabrlNlUA5Zzv/ouQlhDCDZMIH
SJcpuYBNPs+TjFyuwq4V2I9Jo45tMitH5xYcuhdXjlKuGL3b77NwVq60YdHgf49z5EKnnrFv0Mbd
qI7Sh96c+CmEGyMPE+fFDYuiYjLegyIsNCvwujz0YBHqhziUvuYpnbcoimDp4Z6bbRNzNO4DcDPK
6syaE7nXcSwBtWyx7oRJHNyek+iYWmVErcLXbSIrXRswG/foGyBD05byJLtBGcl/TUEJRxfy8eSh
ixBMyHQN6go9i8paNVM0X+aTRJZQDZXzgV6uOXt1GEZQnzF499++3yfYxsn9kqpaDHA5xSikTlYI
etLGXE5GgMFvUHpdk/S1WxYF3GCjgaIalcpdm0VKSfAt+ssFBMFNovYjTjZzgBIASlyMh3Stgzs7
qbT2xrSlDT2CtVx1qgPqeVLRNsGXJbxHOXS8iWs5um2CMGBWUk4WYkWpcQPJNbuLM8MNs2Idkvx3
aD11+qaOWnUHeNW4i83AnlylneZVqczOagT985DSSn9IyBe/dXrHdKZvznX6TlJBTgYmAjIHNWB0
mIO6aG88S+i1wRiMUNMDP9Di4SGrZnlT2LVx5vx5/So2hgxA5WzwJsdXqQQvQXLkgDmf3XqjOv8o
K9M+Ew1fpgtiuMGzCAgJFj0iLD17FKms46U2xsAHUNR5RrJYHxtVy1dhWGQ0fy20QauxceemUC/e
XmOvXFnIxgJ0gveh2KKT9vzKSds5c6y2jj8YWpIi25RSrKe0v5u2WIXWwxg20aNkF+fMQ590rI/X
togxLG8yCENw7I4v3ERmLEWJ5vhaKSOchpt38KgNTfsFbYtUXyFeJ3m5IktrxK5yytlZXrbllDOR
6xMVBaLJtqpDlMrzd/pth3rMW08F4dat0Oxp3gdqIu2HyNLeC1WQnAlzEd1JaZF/Y66iX2uVk9xM
/Vl3wpdH6s/ACVKDBgqL8/ihpgrznqqSHT+qnGGtj7ZzTxv6rk07AjyC22uAl1egOKKNg3romUX0
+itlw5mQnoTn2Mm3TBn1YL7SOH6ZVv2ma/TIDSRcYJiDWJskrYfrDNrpqprHwJOSkhNWMdL1ksna
Ta4Gs18X9mNqBSWU9mDxdHUBPCZbQCRLncZDO9Zu3oyqV8nVj1Az0JfJmy8Z8lZXnaqdA3O+gLSx
u9kNxGrqSogmp7Y34TQpQzRYll+HqnW3EE5Wge7E+yjvlG41j43qwiRyLmKMNr3MqJ2LKW/Km6Bp
z1pgiqV4slQxfqGUJ7HmA1knqcpUoCQQpyV7pIH1X8nw1oYe9SFT69sLe1Gkayta5FWtoyNVt41Q
ArIOitZ0d2/v1Re4N/FORCdPuKNBZD5dXg5fE2W9iBupmwNg1ItlMeQLCA7xgQwNuXAmqy5CKYe5
lfQtzQZnQ6Mh86pY/TXI/leM+ysrnWYbkUo0yEGUnoTFCCG8XCKx85Hn0x5AY9qXJjt13ypFDQ4u
tMDFKnjrdfNestr6DIrllaCMJTUdfs5zmkmn5VVZo/mW1Fx9coLgMmgde63levMzX/jfsvwXQE1w
MJmnP1uEL8b2V3H/4/ns5umP/0asmQ6INcwpbShfOF6INfCrBKe3/A6zFRpubN3jmb2k2O/Izune
CJoLqEnRrv2NWFMgbuKECoqNnq6OPrv1J0X4qXWWxfTaFlhnFilQJ+1U6n4xMivMHKl6QJsHuNIQ
yQ1qm5q2yxYkX1fBYtVXqF4XKn6Jc1qgMAIIqmjQ46PNBRxmRoCT2jlfwgNKQSGqTUM+fp9TwtYq
SqoHzC04lRu7ai+rVo6+Lkue/ucGiv9lgBFmd2+tvJ9jxMe4+AaX+Kkx1EU//ucnrysufrTPV+XT
X/V7JEJjiDVkUcARIoXh7d+r0oS4yHITcfxn84ew8nskor0DO427B1NjdHkZe/xekxCGDRY4cxKy
JGQ6iTV/0Bd68oh9fpaAxcQXUcGvClY8Ah4n7WEEqhpbWlqEg4bCZD6YF2a8Mp0BAbPKaeuM6WGq
Puippj0mM94EKxVHhpuhy9oHuatXMoJMIZKVarDW4TElGzUwko9JbskgMafywLyyixCMVMP3toka
XT5q/f3clfns9yjQb5NWPeNH9CTve/JENGPp9lAIw+48HfLEjsTeS4rUG2N8BUNc2W70CnGJJNGA
qs1tu0IV2HrfOgijynOZXWpNq9/2dpVulqxCdUnrBjRklZuEgcQuS4RjfYSYmBkafrC087Yrmnb7
bCm90iY7LQT5CvjTwBLBEhN0i3zSZUHqTTbQH0w9VInzdTcukx+O+SOFy8B2R7qlC9rxTHp2Ohng
FfHBWZRk2rBiGL0dJ4d8JEcr4XiDTEzUhzSZH6sRToHSq45bWjriUo25TpjLubppxesKV+Ezx+aT
dPzJtyKbwpdZLELRNz2+BaumWLcGbqEqGsTCtShezbpSfJwUrXczI7Iu5dZuvGgyl40iJZKf4rtI
BdxJvglRZR/FirbSqvRblY/SKtEk+cxLeoWPKDgq5K6MUAiyp1IlC6CdvC8sXpL2GA+X/VC6jTSt
BuTPB9Sc6gZ5qOTabGN3kaedmpuHTPsODgStRVS7AsOb1Y0U5hsyXXfpbZCmhac5n2YbxKb+oZos
MjRpHTv3TX/On118v5OXi/o15EzaWUAGTm+9jhjC5aqZeK1UKqtlanKvRNgUXgxHyYBFwZnS7UUD
SRygLF9IhhSOHLUiR3tWNdrGoDu9oySk6tK8Hu1sL2NBtynRbPYzrNcv1V772ncJMqlZOfp2ulRw
aKRk1So9CnIQnTddMPypDc/TXUGuEuMnsOentWzv2E0m99yV00yDy8xJdcuqa7bE2NKbpb71nvby
H2Vp/1+gBkQv+N8HKKsm7lAX+59HROXiV9kG5Fx/j09M/R1rlAONg5Di+4kd+Bt3o7/jJMTjgukl
nAFx4P19StrvaEbRGNQAxf/S1fgNHAClKYM1cFiNcAvpJfzJMXm6lQRQzCRCowdFxx8oz/HKnpem
qabWdOgeooOoQxh0i9aERLbpsz+1QhHXwkoPsiOAPqr2kxNZbhEJHFrce7vC6BFYDRPfrKHSOlH7
+OyDvHLqvPARfrrUk8MMDSshU3P8WNMCijOIeSwU23GqdfaD/Vjk0+jBLkzXOboACPsNF2YaSBjP
VB9na/KWQL6J4rD8nCPoEd6BG00gVuUyCO8VsqQOE89UBVKu5X70p5Y/4n6Bl4g2DVMeEv3j+01s
tNMQdnUQfUZMdGlrOtBjKYIInfkKBUNP4ozx335LT32753EUigWLkuyIlhjFwxMU91lYy7LYyPo5
d4B1AzSw6/I2rIe/MtXJbs2puRyDSIAsx/IyiqUJJw/F12cTsLeOyifgFg+TBS+O7dsIyCO66pqr
teiih/VlNTxOUjquY0WZ4WCirz4vFkjEHJFeO3Q+z4a5ytKqvB8b83Ya2snvdAmn3GjRwePakW9Y
2H0YkOiCHAgtgrez2zTQBPOw8tuyyj60Al4wDfGZHOtF4c8rEQN2sUQtoWtzkjo04xSOcdo5XmT3
k9dYKLNoc/q9yEC1x3RRvL4NP+YdMsgKzTA5cHYZajirqgrNzdtf54W7xtOtsE9AFnBLgCmO18Rc
ppae0/z2UJIFdir6bnNF5zfJbU7cOqELkdEAi1UvjRQdGHTXubPeAEeuP4w4CJxJaV5ECvFm/rkd
6ySTc3SEnNMBrUTKvHQVajVkBq1BQad/bEbct99+epEfnSxNEkdCIqUlrOsXue6Eg5k2OLZX1wH6
+GM3+EgqD2d2ALHy5WWELybqKgJ1ftrnyfVqzpDeczwpg845TN1nbZoy14r7y1xCdiFMFm+ebG1X
RTTeAsXYzVY1e6B1LCyRWuQywQ1b7cac8rtKE5qW2bAFjfEdQcx2NTiXfaYElwgwhq6k9WsK4MHH
WGsj6RKFLc2jlTNcgfQb3DpyHhpDuQbLo+8rEzVfapdqVYdRsnJiTLIquDqzmXdXyuzZ6BFcIACZ
o/1MdzGXLBryUe7rU9sgpR98keTke1qMn0LkEQ82/nySEy5QN2WILw4hJY0fhljo4pk17OGyZXAU
JZGfFnaLvGhxbr7y6lqmEIOsqjD+5HUfr+VoyurRTDOEKTPEPufJLZNwWYEgKbedIb1HSrTcK3Jk
rsl9JbSBPfK/iWaj7Q782M9u07921EQwPV1bBDyaFWS/GrTj45uxnKrv7CCwPatB8F5rRxPJ2lJe
yd+gIFXt2GLO1J3Lt1+9KI00RBchF8KgOL6ovIxw1EMuWoQUmZ0DHx0DIL2pL5e4YfoKBJ3V9unt
XfRqOINSB2RPGL9SFB1ftRiZeQ0Ifnqt0V+0oCd81ETSzcA7LQfJcaW2/2yVi7QaSuvzLKfxPh+M
rd1K0Zn9fEqG4xbgRgolBPTp6EpZJ9Es6IylrPrQ8cJm1N05Ry4/kOH5RdYIM6GOKnehxeDW4dTs
giaZvLrtbF+1pKuKrGRnm0CNehrmeAqdKVFfmFmJW2NdAgQQhRA2N8cvKQXHDtuBWOPknzSrzq6z
GZN5SBGjuaa5prB5hJED/vaa5i5mAEGuh0U1GHHvJzkYrDTkjFJk+Opq06zKyvnU5hqSXm2Uu4l2
F6sNvgFt4mCVCVlfwifctQrT1Ww4Z0NyWduj7Ve59GmKZw8zIcQB0i+mPDjwqFgdU3ZIx2QLnSBA
TSUsXOzXklUn0VcbzegLQDx5FS3zui2V5WCF17VVTC4YR3xGQjwW5Lr3sJZJ3IwXHYZT4gFptLwY
gXtXqbPbONXPwB1eOyksQHEiqpLmnVpQGVFdFX1g2d6YQA3UIIFgXuOrXfwQq+ov19g/Kkr+X0d0
IbTxbN+/aB3ffMm+9M+7dE9//meXjonjOwttPrJgYFLPccu4gQPskiGCEQmF7Bg58q8enQ2yH2Ay
FQY74kma5HePTn0HYgGYFRxlsDpQtf6I7HUcE5HTIWFi2AMEzIEtr53CGQeVsXlZWvMBk40OqqfV
riLdRuhZEQlPhSR7pc2+HpNxP3s/r9QHvL5nJ4C4MJolEMzY8QjgQYA+3vHgLmZ8W8bmYEcL3Woz
YTNKarFVJik8E/iOE5lflyKZ5LShTw895/hSQ4ZlVT8WzaEMnAwFpwHKKiSAMw+ki+zrnzPt6TLk
8jRzDAMNRL728WXisA17GXH6gw3eB8I4NjatbGQPeKUMuy5G8NdI8XTyu2ay/U5Namz2TD3KXG56
/IIsv+KPOn0Kb1HrZiMtatC5plLitwc2SL2upqYUtGIz/l456RXrDVp60c3zgzLM0HWHevw+xJH0
yZJQMTSW2jFWtPSHq6GRynDlAOe4S3KVfms/1p+6ULH2YTR9NdpEvm1QyPXUYcIHZQ7kulgF8N0+
EymlP9PNfXpJgqnEPIu2IKDBkyxEVdpcVUa5I55a/doBrArAYsrPfPHj8PfzKuwelhe/mPeffAqU
4rESHO32YCzR4wAFu7+K6rHaaGbwqyPzr5nMk8PeyWenqyrgmYLWw448/uxtH06xUQUthjbxGj8I
F0l9D0uFdSJc0b9Bpq5UA2G91q3S2J2NZt0P3aadgaKgi2M3N2r/JZWTi7guf4QSpmijvcmdaw3Z
oFG9MlrHTSGGR6PmGfmjbeReD39mXAZ31A5KczPEOxmETnsX4EQRyZ/1+EMy7OiwZ4WLWL4bWbIf
pqqfaI1rJ/1aGnBMoeEZYUpofmiD66ScsaDoXCc4JMsCEfp2Nn8E4DiXZD/Gd8iJrjNlFwywlZWr
3JpdjmTNDn11QLXS/GJp2bVdqduiv2uSc+I0J6CgXx8SWTMmazad5FMRWiwKi6FslfZQ0o3d8H9B
RuKGnqTFD4bU8OVTJT6oUZKtcycsofYN0XslTa9ijODXRhABq4gCc182OYj+QNAg+o+ocq4H/ceg
KA3tVbwo8qFobpNWjm+CpMSlOln2+DVmaNyQbID0iV17VL5nldFdpJYx7J1ysC5Nva1XhVQrXlNn
xb2WmtVFimAyX6mYN2pRRRdvB8yThsqvdwFeTRDHAEo9MUOetQrSRJWrBG+yg9Eit2AFcbwmFs27
BcKCqxfa8JdD74hsDseVZMi1j2ELgqZACGeFMZkJEdJEoAg7bM9osB+QEM1akTE5bmHAvQwINNsp
aPmb+5QyRk/PfcyTmcDPBwBliOasSIehwB3vFKmPjKhDU/iQz+SfSRdiFxQ69GUr3Nhbeyw2mT2n
+xFTLxou/QcrOStw8cqpQxeZMM2BI1MGnZQAWB9jGK2m/UES9qAMqJK9lC7GxjYC80wMevVSHKuQ
uVWkSk6Pg0KP6rpd+v7g1A0mIvqs+Lmayp8iTDO8t5fGSWb/880CK7WEniw84RcuoEpnU11U7SGr
5O6K5gSzgCTXbsehG/e8DA1xAxD+1tikh0ih31eTD68NqZy3VlQb13Nfmmu1S9orHErODc1OBjHi
7pgQcCrSROU/gU8ff/eQ6oa5nlIfwiZQ4aWa4wpYD24LibDSkJjaeXgroqnVaR8BAmueNibB1ijG
cV0oi7kx8d/aSlI2YnEyyFehMatnvtXLLEjIQkKagbHLROa096cHYWSqs1YdSizI7vKiKf0IV5Sd
iSfLxpojONvtYgJzweTs7U/3IjcB38IICIl3UgYQdydd0jqUld6KimI/p0iLIE9YeWFvB2fK7ZdX
IcEjoeRfCk3wU2xAhc/hUE+Jvs/lZlrLOSIzCcOn9dvP8uLUFQLrxGlU+hi8oRtw/J3NUDaXbB6W
fT4DKqiaZtsvsrIika09afwlPPmfqDr+28ACYhX8+/Dj4f7NuQc/+xsdoL9D/4qxOwv6iRTJsvg9
90AtCTARyoGYzavAvYhev9EBNnxjsCo4VNC9p01Cuvx77mG9g0T7JG8oWrNs5T+ZexwvSmjyoicC
ZQtME/0YpM2PlwvddHUMCxW3pHRYq/G8me3Af/ZizhYZLy9xUmTQllEcDZNFb4pw9KimTVwx3B2c
+7cvc7zwf18G1AToTiw9nqA5z07mDi5f2Mly4AXZuC71/FCWeDIZziP9kjNZwEkw/XktEEfC9ZvG
ERv6+K05RtnU8jIHnj0M+0jp9siHr1JFJuWcN3WBk6A27Ms53OhRuovz+aqb9e0calvxdp1x3shI
ob79+MfR89ctweQQRHRaHY52fEsKJvXYTk+BMOahBZttozH0U6Xfh+LDNvZDmE0/SWT/mnWfu6RY
W8/euK6GM2QWoJ25HH4oZi4Ld3UqsNHtE1dKQiSsnTNzideWK6z4v59SnPfPLtnZWB01NU9ZoTeS
yNEu0tPt2y/yBQ5UbAmGgJCyRH6HjtnxNRJrhh8SdnzcoLxZ5OJzYetbiWsBDL80c/1yMPt92+Em
1ZU3HCjnri9Om39qmZ9fEmS2oEPQAcPF4vj6jW70apo2+BENnyu9uV663JtR2E8L52AH8W4O411i
OHejk23r3H6I2u5M4+oJ6vriFkA5Io1DawSRuONbcILZDrUhD7w5hwa1JJ/UJj9UgMKRcH0oqsUr
EeiS+9HXQm2nKyqWUdjM2VHm9UrgF3XvhshswDi9YCkcMqffp06xIuvbDhV5R1/evP3NxH57eb98
M9HKZluefLK6qQqKeGSy7BmrgZYenxT6ugrhdXTuMQvbU9VcFnL79e3LHmeXP78UGawmGjfkLKd2
LXlgseHGgtVYjF/xxbupysFvzOju7cs8NV5PH4/8hOGXSjHN8X78ObTQVoKmY2Ccyu9BWt8UOn5I
+aL5VVdiYGTskgG32TBcy6l0ECEmKSPfmaWDOjuHsUBgrFg2IHdXeC94kxXemuno5x3mXpQDK20m
Hs3Txk7CtVRmW6eqr7Gh8cxl9oALIUmq7WRlwAjvPYa8m7ef7cmB48W3YxRCqwRuEn24k2+3RLad
Sp3leIXivI+s/Eadhj0U/kuzDbwM9XwYTelK1bCmjbuLyazCVZd+YfzoO3mySzQd5kj8aZpITGFm
UB+643Rds/wmSXerGVB8YLgDvsCrIBl9q8GEE5vbDIpyNJrbZUnu5oZ12eA4lkq+lfZuq1A7Wtl2
Ykg1aYhVtOGmyI2VYTO04k3KWCEHKpG1ZUO041erxe++NrYNbzTkn0fOeGXU9XWQf66tCV56e4EV
4QE98nU/RXfUXcijOouHdnC/Sgf0zMP84FiDH7SG69TJp4nKXlxQz8sbdvmhn0PXavWrENPfzsw+
1XO3zy37+6hJKPBgTR2b7hwlu2VSdxIuy8GyeKTaW8FkM+TmC+IauzgpaFOEuStFzTXj90s7nDeD
GW2MMd+XbQZ6OrjH9+2LVFFwV810pY5sW91+zJX4zkq767jODK9a0vfDTDusKbKbxNG3jh76Uhj5
fdhd27YEcSz+biOTy2G0KbGyzqoBYST1Q5zwRU37MRHnggHdYnb8znLNHnDBxtAu0wbdW4KHCCSl
+VfEuxVxV7zraq6g8ft6/ZnAXblxwT/SjO9TqOOnCuGIY29rmdUd5qeHBgP4HGsraRz3WSytm0I6
iL+rBMkRLu21k0Y7Kwr8tkOQbgh3+Sic64x5g6zTeyxz/CGMdkK2OQ3wdJCWh0AzLk2aDpO0XMD6
uezCHpWj7FA506bA+xHLwW0tObci6kixvAkV7dLOoo1qhj46w1vsc1d6j68lPRSAbE6BjeP0dcY8
DgMH8WtVoTfpTi36C5lzT+n2AMPKn2hQEjBZIKOSH5Ja3lSI/mIH5OdKe9HWpisHOp2TaCd1VGhp
sjON0B+tYa+VA/2S2auC7iIbsMMbF6/teLGWeRGH/V2AHoNdN9dwsPxSnz1crb2wzr1i5GdCFqE1
dtgyKd/aAgQz3p8r5jYXfavvxKeOKABjKGipLT1KQ3cx6qOv1OlWDrF9rsNNW+KKF05rmDD2qnVY
x0N/0Y3hHcnxLp0XCJ/B0xroTE4yPfxrTpdNrQZ+FmEDo4b3Jsw2PeN04WA11fc2nrylkuwMZfRD
XmsjPo2Y2DTxpxb+ni56SqyTAXNdvDYecnU6E6FeC/JQuBmRYrIHyuwk+C4Nnrc25DVPs5trC6G0
sJg2vaGeOfZfoFqfoC/ggKGQACQGr3sc5JNAz6radhxvdNK/InZxY4arMCtvMmP2WkXfxXO+7QV4
dy57v5aKm7QIP4ozVTaCDxECXquW6btpdx9wLDsEOBUm0+y9Ha5fDrBJjmCOYnuFPB00qpM0E1mz
qMgDG6CAgoRkpchISTrLt9HQt4mq7Sb+W3KUnWL2XxdNvdSNaWMB1V2F5TlkxMuZrrgVB2lYkSgp
kGePX5hqZGOmZWCb5jG6izv7vV4sX/t03nTgAUyLSZvW7Yux/hJbnVsjI1rokv/263h1bTy7hZO3
MQ25lLcgVjxDm66sGrvsqERvGfDx29d5bXGgSKXDCATKzRo5WYRMT2JJ7TSB48o+VbJ+aVqST1m3
7RbnaY/gueRb1gwsJ3FrLfo4N9e6I601opATNBeSPKwbxzmUTbzLe7Zt1J+BxbyWNnN+g9sCQeXw
P07ehYlXU2Y1ArrFoAOBDD/C97OF7J3gIm1mw1ppAr+XsE8OGXfjNbt6+x29Uv8JYwFM3wxwXABm
jpeDlFhaVE+yA4fv89RGvh2o35Dv9bPiXPn3St0D4hBUNcMz0rJTEIdU6VaZZrWD18UFtj++mahe
AqKholOqVToR+fPbjwblips/yQC5pANGkjGyZZwSwjKzmfIu5pKVTiLGwdEbANXQjxWJbqPgYG/h
2it+U1SdzLTXvWbDNxnTrVgRM0WZXgPa0UZ/1gfU2NWtMWdb08wOCLPv2qW5aLvwI0P2dVXKmz4f
/Hoc/MTMvYmfyafBt8iC0F++BOV/yGPpkUH9/ZRGflK318qcuIPtHOKUwy8ydl0Dqj00UEGPd20O
t71JbvNkXFmAKmozAWFRfJ4n65FJ3aHhpsXPd9OwnsHedJW2hQ2+Q65sBTKAcRxn3BR9FNlYz/WK
tt+jKOxXWXcxFOHllCSu0nfX+hz4A1ngvOg7RV42NmW22CWISHIeNtcyEdPJ9K1Ilsaxx6Y9/Bjq
EnAKKpYu2cEo+2uw061Graz3013tLDd9Qd8+TdDdrUgR4/ZCIQ8WmZbFYdsNA6dbtmXA4UeydGen
4cZQwg2nHcqG0zdd7fZLOF2J+D03+i5QP8d1cLdUGcBoad86KWc0ypwiFQkG+6Al4UU2XZpR8Vnp
w00g4dlUBo9ySwpu2gfaEFihQYrmOwRL57YVq8CJb5mx+TVZr1WGZDXOYbbwmWmi3aih9MQ7HLr6
Ws7DOwe0EWL66CcP63ghMeRElSdji0TopeTwa5TuMcX+CxvhXZn0+9x+3wwzlR5zDadfd3KMLVp3
oabAvoL0NoXlB7flbrEcv+nIn7LMG+V5IxIZPXEebR3ghRlol600eQ683oB6JHC6a6uYr4Z42Osp
B37CN2Wthdgzyml+MMzpysivFyu5SxqS7vYz7HkXqu2N6BnZAWmVMW6UStuN+XBRzdFO4xTqGB9F
cXq7zLEbluO+oDgtjfS2oGBNHEy0pIbXxg9H+EAwqYnuRS9ErBFzmjfCnngYCU+sQXHE5k57MVsp
jMZlo8s563X0Hb27MImuXcD6tPWV2iybJjJc8W0aqceCyMTsTrq3Sl6QRNmJqIAxpVtFsL/G92zp
h7cjwsvDTyCVBSQShji4wBcoREVOep4dFGIo3Yt6QNX7/UJWKZZBkejbOA3vLSQuYn3etAFpoOac
KUtfBFxugaYl3F+GOcJg7TjglnItN7I2ganKQn8oOly0dcTGsu2c/9Lp+9dOE5XuaQAUzRhG1kA4
mFoRBo8vphSOhJl2aHu6keykBRfsaO7QUm6jO0tePG0hjW/19FYyIuYqM7rUymMdTZ/rOrqrZszq
6cDuggoN7WhcU8gg/DB+NXWmihMm3npJyUlsUGAQreaBTF0SqoRpvBuWrF91tkhzxMulSAO9xgzU
2CozRQH4DFsdN6PZu6LZtZhkYfizb8xq3oyjHqywh9kGQb9HHWJXWtplmWo7Q6N/ZMV31B93LVsH
jvMV7L9NA016FWFEDleQ5H/WL8ssLLwYhbU2txZISuGHxF6ilWkuV4UyX42dqEAzYpSmdtNqKoiC
S37QG/Ny7KKPhRbfSml50zV5gZh34DcGRUVFvMRQjhjLWgV9NavBXaME93JqropR8onDT0/fzVTU
hXQvcdi6ah7d9WqI5pWcbXW9+yo10Y95Mplp2drWLKob2+wvBravRCuiDaW7NEmBqg3BfWkarqLx
BcJaOuRp+KHTqAipHIuhqPygHnwiwS6MMYuPk11gFzedQVFncFxFFGtqQQ1cDmsQ2ROTyvCu7hg9
D2st5azr7IOkOvcp16RldqsE3VpeskMtazsUmS6Zx9EJcnyxL1pEOLRCRwJ49lhmu5liH3PpLUOh
bW8M666KdhWeuGkT3okwa1XWgzLiOdP17tAAZ9MryXv6y51kCxYtxcwrdi00Low623Yqh+LSbM2W
3+hRIqvt7l6tDHEEJy7t/e+Wiep5bxsXSgTatYtqDC+Z0K6KMgUW9hdaeNWqRfthpQfRLpPSbdpO
V5o9e0ZnoNJXfElT+z5u+istE6j0dGt15UEU3glBeaGQYuj4NWoyGzldTN1TaZl3gHpvu856RAP3
rlXtu5rg7Dt9TsCCMxe2wYMosRncp+5kxa7UoJpBRFMnULpm6ldB6JsZJ2WJBMIInaeitsaKAWGS
C5k6eeX0n82YMp58O1McWIXEzJW8BPtS0Xa0/HeZZb5vW7KTepmuUmsyVqVlAQ6uAccgfPzJKYZo
zZDU6xmR7MVJ3xThmdz5lcgBcIGcGVQn2dNpr76jvZXPrWx5tjOSHfEyOXgh0u9btAxTuhNvR+aX
lwPfSYtayL3AUj9Fq8uxiaxzVwgkdb8X+UlE1WwXxRex0qtpPHO5Vw4C1GxBqAk9H7gwT8juZx3x
GYwaqJjR8kqCfkaB3cQWegCLvKFn4yLp/Fmeo/vRTg9xlKPK17uT88vo6T8wBXxf5vz7TV+WfwUx
itv59sy5+NftCRjg/z0/YYrOfx8SrsoCI5YfzyGJMPX+GQ3a7xSQcLQ9sQ77JSb/ezTI/E+M+JCo
B9V0LEGPnzBEKTqmf8vG/T0aVN8Bs0K6DIk6puj88J+MBl+4m8FZxhWS/IK6U1zspDNbzmqCClOu
eBUKGB8iE931qQNajyNXA9Ehnezad4zFdZqsfkRRSL5vdD24aGPT3hsOsFxdXj4Go967TZ3avStD
FUGIT1YioUMPZXDMFFBUhgZGb5BGVD2X3l8KuSN1Ts2Hvg8RuB+byfmUZoV9CRPC/CHFYZKt8D6r
L6ZJxW1iSm1Ou9k01zOGqKu5z6O1EP6vV2M5Bp+sVlnun33Dm59V13OzxdPyT7wWukGAgDCMAQd0
MvxrsnBB0l1VsJioA3qbWullxVD5RqvV3hQW5UW7BI2fS0a+ebryf2Cf/feaG6kCN/PvW+r+y9cv
x/uJP/571K69E0haZjEwWX7xCH/vJ35LUAuZC4N0ZWZu/DNqZ56OFynzeUAxsKRFS+vZqF1BnFgw
BoSIl/lH4hBPaNqjIh67VoAZAJHQdYJCe7Kf8HAzrSWwVbzKUNSdU2ur1fgE2/34lwrorx3fM9xo
QcqP39pQucBsU76AxHulFUCJyqU5sMzUS5hsVP2afml0n/53eZ3aXxI331peVz/G/3G/ZD++l0V8
tM6efu4XlNwizKLKQzphghqn1fQb0UEn8p2qMbNlpZ24wAsREgisqI89mcOik0s59WuZSar67okP
9I915p/EbZbys14RpElhzSnURoUUms3I8LhUKm2SUv3/sHcmS3Ij2Xp+FZlW0gJtmAczSQsAETkx
B2ZEcNrAmEXS4Zjn6Y30HHoxfciqvpURmZ1hvDItZLqbtu4uFj0AHHc/wz+IKnrMq6cRloP6OS7P
jOGPk5y/luA5n00vUUJdS8MXSQeJYjbH5hQ9GlLdJNWXzpMb0/uuiX03nCO5nzQW/1wMYcrV5pi7
7Rkl83KxSHrjCs9XHkeKvgDRv5pp24Wr+aSsOWUEs7ozrcS3Hg/JdIQPQKrDEj8pNtWk09DZNJXH
/lf5rTyYOwwzzy5yXD7/+VjopXKtAtVCWOhkEYtiw4X4FT1COvVXwbVcNAHV7XYR8vefh+Ex0LpV
LYCb62Qp6HqG4OiLHjsVPLJ5qLIvdlX5OhabtjynebiG19+n3PNzMcAgb2CgC/zsVELQaSZArHUn
dzHjUru5NxBQeLEl37iATwOcA5nohkSFYAP/8YzOeRF9Y5fGBUB6JAQj9YOr36nCChXACO+vcnzN
g7o6WWUNkhermLVOPiEWsYuYiSn0Dz5H9/Z2cBufCub9pU5f2boUMCLgC6tdPV/oeCkNzgIjFRHv
6M01QZpua0s/p9V2gln683lW5AzJCyLFzzSXl88zjQhV45oa75ofLjIkU8BUtSmupqfySn+KsfHC
VWfy9c8jzqG4Qnrb95/xNNyfn5FCDI0m0GbPt/zL5fUKIfZOL+PdkB1ms97FY3lZaukfY12d+XAn
EOe/nvTFUmv8vPhyiB0njjbW8Y6uIgW186hu8/t6q3+YbvMzU483v9yLpU6+HNJrlpNLltLs4aqJ
oY92+m9uXl4caCBSFryBVn4e9cPLp1HtXus9Gro7TxXIhFo3lqToh/rcadpljMnd+9/p9eZav4+L
pw0HIGXzSXaLoY9RzQaD2CnWN6nH4dqhjBL+/iLriBN1OdA6lDnHz0T2D9254Ywoabor+uViJQc5
ntO/ef1xgMLqDE14ceRdp1DYBJKCrsV6vKs7K9mbWozSpBMp8Zk39uYy4MvJCFYVitPLUJ3mxqhc
K94hSM30AQ89zSmnM0fEW5/FY7C1+sqzyilmvvWyZBhswak6Nps+u4sz+TDEyZ8Fxr/ss77xKACM
SJPhpwJuPFUpyuvFXixrlDsNC/ch1XBrwMLu/W9/Ive7bs+VEvT3Iicfv6vzavJcFglv7/fGJU1j
7/Nwj3dlIC6fHh+WYA7VsAyra/OGdmW5029m/+P7v+HN58RTBjVoBP3JvY7jL23sMo6VVu4Moaxw
ovJOFN2ZY+jcGif7Nm4z6UHj4ouZ2SVs400zXv+fPYVx/BRzMitd3FVyN3Zus4mtHsHe5pwix9uP
gSAZHS1Q+aeWPSNKFqOb93JXpM1lgghSXJxBPpxb4eSi7aakzKd5YAUOOPxIgrg486JOdEr/CjkK
wH8+xHrXv7gRHIch4CgnuWu2+sW0tS+WUPr7PHBD+TNCXeRRHh7+cC7G8I4OwtOo+tEjbiFn4LJv
PidW90wwIA+h/H/8I6wYIkijLnLXp/2VWFYT298j9v31nH8v8XwzvnhOAX0N05VZ7jywWPKiPcsu
OFHL+msF6OsascDx/UyCebGCWVdOEo0Gm/cJsOdFfllt24vyNr217qK9s/nj6/WlE/Id7cfsNt3q
l+W2uYg3s//j3xH6L37Gyb0b50krJLSznWvvVoUJW55TYX7GHb7MY5+PqRdLnIRlpmnLWKSO3M1B
dBFdzz/bdAPsaul8sQG35s9hsck21UXWhwg55tju3YvtOZDLmzED5oPp13PmdvKcS5cochotuRN2
fTFCOvyuQBb++f7LfJ2acSA7DtIqlrlqVq4/4sU37ao+Jo+35U6Wd5Gxgmdv5t4Iykn8/k15tNB6
yb1YSCvwAoS2x1djUrviE/KzS7wZoDr8tpWet8rFnByKU1xki8HNuLt9yq+zrXaDvyPDtEt0Y8Ml
wA0zxB84cDfAN8Ms6P3e/zhextfqzeW/444hoUdKAboPv+bkYftCkhMsebIzy/aOGcfdpJ2TE3lW
NjuOUaSbAQTTQ8Z1hyzn+IXaZS+XxEnbnSgG52e7KMNOS4AO+qWBnEdgoRjxdait5ReDh+zLjE/O
9zY1sgNAEbzljEl/lIIhZ2PMAsPlWTEKv0yG6A93qmtOx6XM8fNMuvoWFwCE6oU2/zHYucqkp8ri
2xHgWU/GoxkLkqScC37cDJgkZ3pr7rNaL5mRZUrx0S4s9Va3I/631SwGdpP5VNa4EFeYDNfqbCL4
57X0lT2pFXdRM6HT0hmL+YhJXcwQT7FXcTt3MkBF4v/ku1njdMhUDowJZaOPMjTTGCFLr0e5HjRA
tOQ+pBOMed3VqBLQuKOiFqTMCVPQ1v31/u5Zz4Gjb6Cpz25gwJDRkQUkePwN8sKsCimTYadb2B1X
j6Vp/fKy2R/jO+6C371DAB2t/A4c0de7+NRBY5EyjZFmUllM9WFx+so6fvi3duobxfWJGBYnPFg6
opa4IjNfGXHHz6NW8Dry0pR7NzP4PnOXVV9tdzR+lHPUtYFrFuqjYjQKXsaT0aCak1nOdZPEyS8s
j8RD79WkVHqX6g3M3DlrDr1A7CyQk+l8igBQ1D6zhvIHfdD8Ac+D6lfX2+oPHZbmtznXR8+PogHt
r86a2inIUe2sN+rSF5VfJFb6aNeehRV6aWiIkWmTACmu5x/d1JsObuyi/4lKsyx8KzaKbAMWWgdH
mVbFrWiKDlByrqXWxSQpg5nSZlI9c8CdTOPWl0fnj+4yNhb0dNxTdRdHqdu4qwe5V9xqvlXdyvTh
FjZBD5Cz9CVGCN9szF6voZaoQRcJ41EU4g8x1uMmxh3xTDr/bC9xFJv8nJWqTGFiobn36udUpdfX
dZnuUzWttnWuiXBC8OdSmaGflp0mbsDrA6bVHGPXVJXjI7tWHgwV9ARk2b7dtLU73DVWNF1HbaUG
S5kpO68S8dZz04I23OjsoijbKuNc3hpg4vGbrLVtNsOI5kQqw3bsl9shA90fjyb2vElnbN6P11VS
8Hj/URgbdOtWzyOVsddJvI6dKhqv09S952TrIVCa3a/BHUSKQ7Km38hSMb/m1QB6W2uU0S+zzvw4
GnMyXDZqV9wLit194c7N9x7Cw8OSFvEn7hVt384Vfgiz0GwY7uVYPTDm5lakbQ+5K8BDRtvPyVh/
tGRKHufkfXprqw2eu0sdRWrQe8L9qRnO9CVu2sZB46mQP4cyFlWAsFuPXpZSI7HDnH1YzZKUKfPZ
A+JnFZXeZyVNvIe47SE+qMmgd/6QO+kXfZD1H/OkRCNKcJX6qaaDuUNds7uFTN2b/mB7qPhlyKWd
ayC+6sES0MBcSRPgA0IVPO0pz44NdG0YvX0PptuDhIDB7m3rRZX026wf9v2czjKs47ZK/AWUHuI8
deuaFwtkZ2jtc9R/ev+zv0qMAD0ZdBB0EhPUdV6hslOzinpzSPdtn3iXXBQWaoqO8/D+KieCp+t+
hhiM3hude5oIr6ofVWhSsWRe7KOo0vx67O0PUaIMAOXVyxShkSD3NvmM5l2kS+B2Szfdj3lUBLhR
Y2kSj9ZDyx7cvv+r3nh2ZrIO/lSORev4lMpddiK2cmMs9sXoutumK60NOuBnbXleNUCZV5gmZEqN
pgbXzkmRnKetFttaVe6zvGlvYluN7lxF2JfuWi5Xc7rryjr/oAnHZJCLxuuiSGOTCysPenNKN3MP
JKk2liKYsnUaG4Glw13DCJEsf3RbPfH7ccqBoEYWGNUivhyUobrpIM4gkYFQB3IraLEM0DBa7KXP
NCHW5OvoYFyfjRsbLDXzGo6N40tOuMKqMQko97hVYgwETjRoMbLwnfQsw2kt606X4uXRTCOKmCac
lH3dQpia9VIij90lN16U2BunUj00PgzayRk+J/mQpXtPi7ygqubm6jeDhSfFCJU5EORzuv8n+TAI
3zKa7a7akxIqwWRP0Z0ay/7MQOhEF4ONwjIMFtbMBEgmc7HjF1pVUm0rr6v31dLHAegz4EDp0i2b
tIZjpOey2yJ9pD6KPLK54bXbxki0AAtP5VJHCg9Q+pz71ZRq11k3YRyJjeUvqQDdTRewcAX5a8zt
nYPXU4W+napiCt9/T6/SOGpaAp3uGqXQaxdNRckLeDhDvfemfgk0qzF9SngRWK216yoLWXSlO/PS
3thgLOn+uawL1/T4ncVGFHNvL/U+VSzcxqQWXbodrL5Rm3hHSo//SCUpNBEsOhP+bz2sY5KeoFqP
+vxpUwc2y6CLemn2XpqjDRAhA+i3y5IB1C4qWIZmv0M3/Jwn+6tzi1cMOIWpEHLiZJgnFZHa5Kba
akazT9oSic5JRoE5x+d4AK+3NoUshR+SVgZZ7ClqBei0CYQ80fZIvCWhM8VPXbfeR2Ma/XbIGO7q
u4O6+WryZa3P+6Kc7UU7VHZsGXtRsLU8L4ngPIAanhXgwBhE6KGlYI3yfpyeMHDWnUaIQgVh7oyW
HoYnx6vqwu1VeyyVfSKncmMq1lU75GhjIqpkd+N157k3WtzvG73edpFbo+9rPeJYAxIR8Pz7v+X1
B6WupR2NpRJxDFLp+Kc0RosmmT2hWwkxe9Ut+zXJvjzzlteT4/j8RAIBQBO6Q8isMSc7XiQz1Lzt
4kQcGqf2NrZe9n6pCxkapZtvhiQSF+8/1OscnlxnTd3ZGmhOPzszvPys7my6YF47DASk/a2sjQsR
NamfmPHHKdpZ+Aq39HuKsfdlkWp+bOnbNK3PbNDXD404JBsUh1sIzQhGHj80DSHQB+BR9kbhWUGh
z7gjk57Qjy/BNpeOeuaWeDPBW5WXqfjQgwDsdbxgjkkeW8lw97FUZy2MF13/WoBieGj1JRn8hmHK
ozkvXu9nxgTmS9HLMd5G2An+6Lj3zzUyX8/w+Aho79EnBWZArJ+cFUMbZdU0Jd4+tedu29Z1u6nJ
twxfqT3ltm9W94I6Um7yOFluW4Myv2pz7/P7ofA6vpmXcmevlg3AdYD/HG1w3KenwbEqb29P0vNV
oSjBkmm/3l/kWV3mOMAZZgM9ov3GBJgM4XiVuVGbTEZmfpBRBYJtHHKi2026y6pZNHw4MwC+YDg1
86Izexy00xqFGj9vi5JZqkxsv8nd4UnFKlELzDieROiasIYDPJiYdVFA3yPGb22p2dMvS+44JQT8
ih53rFlC8QVWeg+UiMXnKoaZ6jMbaeAg6hMqy1AYHhJKo3t9KRo17LK5pwxX5HCl41XeIl0dKZ8o
5Fe9X9l6XyXi1aPvaU5VBKVlV3mopLXyaDaLfii9BR+RxitUxW+hN/LLInRQwwL+erttE2nMfpV6
3v2s18kUcBIoNiad5WOm1uqP91/5G9EOhwriFkQrEHzUjsevPDYGG/BeVx2EZ/XbGlnTwFsMJfOh
qRsB9JU8sKKsvHTgi1gDHHIcrtMDHlDnxnqvIwzvBlBB65wS/ZVTWkNZV7lTaVVyUJ1M3My2qHxQ
HM25I+1VjczYkPrfBhwHTlg/zc5Uq1W1Jo2SwyicBAaU6t4Ix8aqUUtSuoQRHAVXthvZK/Gj1o8O
jGXznEbf6yMN/gauZjbQJOR/waYebaYyymwTo3t5UL3Gu2WYPR3GqVHv8tLbG/MEwv79j/zGevTM
4UC6XJdUiifZVaW7egozXB7yVIPlFYvhctHX+9BSp60l4nPTuNcAC7IBRKRWWxqmwRRoxw9Io0GZ
Wsm3nMq8u5xbTGZgTYuNZdh20BZ1TasUlxrLw+5zsr1sW0ZIyCnRoPumW8YrBL/YjVPXXsX4e4Yo
Gxhn5mCvE871F3KbUM9RPZ6+ksJ04p7+XHJwNT6B1XjAqVg+IOE0L7t0Qdt+6OtDIc+25d+Ic6as
SC+vJTvIuZPrRa2tOjEWNznQOIsvR1LdLf3NcwP/N65u1OQA964YT7K/0+mUHauTObg2YAKHZpqt
dhqUwnneWjQsLkQvjW01OHBWUrv5MFt9em2JxAmLWDXCEeRG+H4Erh/8+GCn6gLdjf4TqmI4qh4H
RK1NdQNrKT1IpCSndP5lu+XejsTXyEnu2nJ4en+514kv2egKVMX3BwHU0+E90jizI8syPYyLVd3Y
irAeFXf5QiNVO/Ngr0ta4I8U0KvVGb0B82QrdyKyMKLVi4O1eN9SoXYP3uhkd8loYk+gwUfUImO8
AjTehtKV9pms843npG6hI4HkNPD5U2sCt3dLmTLpPDiLo17nDY3ISrXrDR4F57CHYGdffUOg7/gl
AyNZ8QKnSjh2pZfJAoP6ULFFq0t1QBlPdWvTN8qkzTeVqaQVDrnG+G2xZkOFtUlj1K/7pPxelBk0
SifKspXaNOg54hmrKZxeldZOc2vxMGuIg25sY9G3hl1mjCrk2OxHXSk3g9rHxkYxi+zOlnyJUG9s
9bs2jOavJKNjMmgVlFJb9PH3KY26ypeqQ2WNczlqwYXTFxF7mYwAmXFXfvXKfu4vcOIxDyO1+ZOr
9ybDkF6aeJLO5lMhUg9ZVDboJreNpgm6zBk/GFWBEDyJxvwYxfw5f6DR8OgVibHPKHZ638ui+tAK
dfYLtmOIzkYfXatVoaAZzqO1fm1aQ+/j3IlPxDBmzq4trfrWsXrL3cZJG0OW63U4onZd5Aq2GLBp
54rP4K+DDvpnpHhXTt/r14J+676slegXZXg6Mk3oVdT7a2X4smAtlPsLsr6bvuzVBfycg5athFiV
bVQgM2jZqyu0QO2XWL1ItWqsoIl2MYSEeSShWbo5Js0tRwePVIZNfAWGFImGWsV9I1LlK1wu1F0L
Uxt6AES14fkMmmZkvUt8YR9Ly8ACmHlbjKlfnZlqSCMs3dhFVH1eULTUN/NAmYvhGGI2D0pdMrWp
2kRHltxT+8F3vSotwtaIbfR9IFlMaKE3xWdO6q4Me33KEMUfNKXblHTEXL8b6/kmKoT3JGkrP0WD
md/Os4hRsvWa0t5YKKPXuLbli4kxrR7JsDcteSW9XgFmmpvywB2h5/6QuSVVozMYdx7JJUS3rKRC
JjCKr9nSJ9sOyZQrdZraDUeAdS0aRe4XT0P/wpJTqC+mJYLVtnUO9RHxg9xSK1yy0sbwMUY0oS1i
k9EES97IR3yZsp2uxkkXFvYiruOlyG+BOs3fkyU17UBfphynOAulQr9VHCPxRT9rW5w985+I7eJI
MdHl3zde5PEZXRF/7Nh4X3HTdb5WvVs/KN2c/eyhIMMmtyUwYWGWN5Nao9qh2K14qiFKfmZkqdih
WxXqwwLBBr5oKw/maKYXWlbDZm4MoHwB1V/+ySlh09Z4MFzg2hj3vqmPMXImiyrzoG6r+VOJ6V3B
K0oXO2his0XgAi7l9ezNTJYm8prPSVvVj2Wqq9/qtvEa7n7ZPNZNg7Z305Kk+0s0WLdeJ5suWEmd
28q0lWKTdOammbv0MOvmcFdpEtczpRBddS+1RUt8C2gZK9ij/FYorn0vlkI8FdLu2fuKbWTXWSrX
D+3dD4Vrf4mYhjekPAruWI6yTN+YotI5WNxpFc0XRhI2GRIaNNS0sg6x8B5sX0zl/AMlku5mmBId
E4SR1zDXcZC2qQjHQaroRqv2j7iB1gZstDc+q8Yy3vM5iDxB68/aTMrQxn4pSjzV+Gdt6Kml5wYy
s/v9MpHm79Nx0cag7bzlx6Sl+H24XvZD6F6p+JldVTtPZM5ejdrlybEmk7kfOiBBB9/+YhaO2AjT
WD106mr5NWCig8jA3ZB4V56az5epGbU/bKYnoQnfFAvNOPkszNSuAwJbR4Wnc6G7Cyob8ONRfZ2n
ZofrhZC4IXWuNkMqEgPsed2d1V86JJ8HsrVxJyJlRgypnq+9gmzdV8ZVy3eiS0gzK67nn4nrLby+
uof3O1mc+lWpT0qAoAcMyCnKpIkMSl2rPvlLIkJzIfY446SOQpA1JB8LN5Uf1DEptZBvV7i+dDvz
cwPZaD7TRHoNiKLgoElLRg6glALoJFdFWDjRvV5rDrpeRX6fzPbHsTO/557R3EHdUjdlUxYB9BR5
AR2lC5s8n4Ixd7IN9yHfwUZSpa8744M5DhzfGVoSVet4Pjh2/Q4uxXBRAdy+GHDORsBhca+6SVSP
dC+QRqDLeiYfeZ0RrB0LA24nujSrS/txopVwyk6zZzWHYUFUNZ1LL0CDHeJqDvf4/SRrTW2Oc7qX
S71Ksjwd73ChOM1hho29MeRooWi0eGdqlzceCDsqEPs6XS+a6icJ1qSa8VyoVnGIlOr7OHj9PdK8
Ndr8inWm+/DG8wBQAUXPpAug7OkgpAKW3Qtpl4emmxx/osnpW6mZnSlA31iFDGpNyEmm6HyeZMIy
StzaHgT+tRNHbJdF3N22dg5G/7q88ayVqbUaqj7zbI7DoEs6BSmquT5Edptfi9bCB9B1s5ADKfIT
iOBhPw7zZS+sc7Xmc6fzJCw8ILOrhCrVLQYTx0s3MOFTMWf9IaVlhDocyeRlbBYocPYoVoRq6bg5
Y48Odvg0zyRquBjNI15IeYVGfNvet5Ga3upmosN4tGjjqqmzfCeDW7UoWvTqilET6E5oelNeZLnV
3XskH07IC+kBy4yNPGSiK+YAcWpOVc1hHzBQQjArdidb4dSGmB7oExManEY18bG3M3v4zb1hrwLT
AGDoUHCC8S6OX8KsKhEz86H+lHJTBGWPukLVAQN5fwee6Gwj/0DluoKtaZitNL/TkF3KzuoQLRg+
lf63sPaho/pl4ASV/wtxmOAspON0L54udxK7KM7JaLJZTg0sXw9I1QK5QdLGF6yVbK5VX27ff8LT
zsW6ImMFoBsocBLRJ4NXEgHQPaYYP9mVd4/oE1i5KnnK0v6n0pZnGr+nO/N0Lf34m0WJl7W6qQyf
BnQjrD9ksn//WZ6RAS93xukCJ20YXRvpIk68vhvPr33P78J+M4RXT4jX+a6vBY9xcMHVEurb2E9D
1T9D0DhtCVC9YRK5sqzX94lOzslNBxWktAvdmA5pXahaEGFYQJtvhlCPFYTeXmtpBaSsKpJO3aSl
1CvAZLMTA25SM3NDzWDdZ2q7FJv338sJGRR+Bb+L851cmHGpQ1vs+MWrjYwjpaznQ5TL6UuPJ4Kf
WpSyjhIvV31tRkFRGtGjU0qDWZLXXXVYMPtCacf7uahspH+a5r6uh4+j1mYfurnpwrlWRSjNNH18
/7eexMjzT8WKep1zwV4FDHT8UxfqS7I6ezrgmKaE/VyDcZkoLd9f5STq2cp4PnCJU9TD9kPB+XiV
1hwMJR9654Ccm/tR5jj9phVyBSltt8vIHqs/z5H/G2Tq/9eky1cH8n/D/K36CP8JR3PZzXff85//
/T/vJPbmm77tvneyb4/J1PyL/yRTY3GELD75FJ0r+krrWOJvMjUt69XZZR1X0Fcm3/qnbrnzD4v/
k2Y2tyCoh9Ww6W8yNWASgDQYB7Mdad78Dsn1hEUCQwlVC4ahK4mIVImB73G4oEA2p0lBFFZ15ASz
wyx5+i4m0V0WXj8ErYUlJ3pnjfyM39cqA2ODmRShbmJkmiDHiqqU+UUb3WQbLc6TyHBwbrL2AVsc
v+tLJXQdmCcRHR0jGT+W4xJ0CV4yz+/9t0Lw/wcjYXLYdwPy+xqR/ncMQv/X/8x+5vPLmHz+d/+O
SSALcK8ZY9hYqbsvYlL/B91PBpQMxNdoXbfA3zFJuqXBmvrTXHgthv6OyedIXNFd5L74B/1OTL7W
aabrCh4L0Dc/ApDgSQLUNr10IKLq4azGZjgktOImpqP8twOl1AXIlYu6c37SO9vbMs98JP2UTdNM
107feUGny330wW1cb2vO3pdxze8Kz7gq5kTzk7771OHXFaR5eeuhX+Uo6RTITimCYYj6ENcgx280
ZbhwJgdPnGRqNrMx5Tfqkl4zpvvxH5HbzI8/T+UCmLKvgO53DtPn2L0ldrHA/i/b5nvxx8//+jJ+
//ob/o5g+K+rZhul0J+H4ItTFZAYk0ByPo5PDCH+jmCEYnSIs5Ay4RLgJ8iB+88IxqOOYxVKEfZ1
KpwV93cimJ3worpdD9VVmYIsniDGJeaUiJxOadtNnP0hoH64O3VuBrGxqAhnyenP6/dfUg1fS5qy
FlsSKAvVgkOde3yAG8wONAb8Roiry3jptBtQhmmop7EZGNAnxejQVh5EEjS2V4RVh+DblG3dhl8C
coNh+C8J8XsdW3kMvLvcV2Ucgl/64KTqXzYn//LHPk80/s5in18M6QnbGwomh8+pv5judk478PHC
tnQ+iRSzvGlwsw+uG9+W9MinalD9unIPgOGV0KkvVXUuLpIpQui0dVUfHBCQ4R64SG24Twwv9g4y
TVRHSpA7NIQmqzdC3U1q9rESpojEbSfEFi9E7FwjNzX5poJqpDUWbpjc6V1bBAUG0MJt6mBc+Ius
vJRbTU+uXTW5aewkNKT8EbvoM9TIVEc4y7p1dG1FIEX/4xx46xxY049/fQgAGpfDsV7I+i/8tect
5x+rRBeJLXfQOk0iv/5nJuX9g2EsTTj0hExMYtbq5a9bS+EfYc+F4i+NhWfLSv7Gvzb9KhiCrhfi
IxSKdInWf+9//LejaG5P/vdLQSOdRszRxgfazMAUFAKXIAnda3a+Ow6NPuJhsxn6ZhKbyIb6YweJ
3vTDbSGkPu4VhD/Vaycb8SdX49JGaKzUzPnJmjvzSSA34nzrtC5Bg9RTlC6gCwTdhpG/MPqgmpcU
mc5SKR670ovlVq2qFOeBLvEsseol0tIul7nQ7muktr1gmapxgStkWPUHVS1Ntwpyw4nHfaFV1u2Y
jHVxyZDEKo3NkFrLZMLKWxFC3VDP6aeMHmt6Zdb4zW3Nxhl/4TjcfUtEoztbt0OaXgJn3xRjmoSR
J+8mNCz3TZ8XAR7SzkYm5b3Sm+0mzXukzmf5ye778g9l1C0En5oSl6z5SZWucbNMyrVQRcRMiN0f
d1jhLkVa+5WsCr/KwessiXJDWVXdpKnVBo5Iu61mV9HVPHg34EqzewMJbzuMHSMgp/nYMiMI06aq
Qzlj3jJk3XC3QNcCEoLtb+nEH6Mcj2Y3oUeLkcBVF8/NrgeDuIHu4F7RndEDVLm7rWF1P4tcm0Kt
du6FbTVX9aBcM8H8pSnzR8NKQRWVAnF80BGg9/uLcRDL1pmT8qOW6U9ekphB42VmaEZVfahy2WxS
PWc4oaZPaHB+K6bS8InLdcS+/GHYsXKvGn210WVS+6B9JuThcTjUSznsUq//MrMJHtHNtMPGVUCQ
FSI6pPqcfpNEwKWs7GqjtPYUdI07BprIs9p3nbGf9lKbYvXHuNTpJ33ACgAEvtPbO9rS85Xt5ZFx
3Q5DZ/yImGY5BCQQjKA1cgvPRgBFpretpNV1F4liqx8qRlbuxstEjWtM72IRMHWFlnX+rAxZEmpm
LbUxNAbNnftbGu+x/eDMoCnLjcsgynIRWBQYfX4QDhwI/QFZP2WENQf/REPkuLGqgo6+M9QXNeB8
NOzF0j8KtSrnG7cEfQPbt9F2Y2Xp35lb47jW4VoAiqr+CKDB+ziMbXMpadQHgH8XRq0wpQJbdvYX
wha3ZaWHYIoRyeh3KuiSOMUwu4mS6hcOLAx8UR2rA9pl9vVYiPmuF6nTtpuyijKl/dTKiF6jk6RR
kA6FjvnxKO+0yXjAFM4Ia9tAS8JVBul7uU3eCk6IKHYZjQ43OeeFe61r2Vw5F22tTMtlOztVgMS/
cjNqmXrJnIjrKUIj1FSUeePFeuXHMqrbDwzARHPZVk2ihm0xRThslOnsPXlxHV1m1lD1wRhHHebf
QkSXfQRtbK7bQ9yU1jdlLGPfzbFDp1OqjFuAZ/GDWdrzhaMo2sZTNG+L55K6NeumQ6wEVo0buYxu
czNjJCW/LJWFT31X1Fc0oJSwSeoF+70m8r0CpWBJunzdmhgHMLgzjcS9b6Uub5qoKq4q0bBhLaQH
XLUZt64wmy9lPis3ZYf954jm6K27jMl3IeCZpRNhL+aFl2EIjzHO+kegyPuIv2YXboqNaAuNQgCr
c+SN2wzuhVo27oWrK+1VBpswSHoL6S9ZeR9IZNy7sjCNsPQS9VI1Jd6f8ajcMCkwD9JiBt0KUHdt
22QbjEGvGCPWO5V9ghMpS6bdXO9QwXZ91Xv+Vd4n0ay+JgwQpB3yOVhXds2X5y9Ywue6LKfFCAED
8Dco9vizmZri0srj72mpyJtpNJXrpozHK4Hezh4cIH8sGaP7rjPaQHPaLIibSl4VQwdCk7nrjVvj
Fjgy6bsAW7P4TkX1wlANjb9p1vHjHtAQRec0kODpg2qyv7rRnHx/Xr/07Pjz6NjZRdryJ9RaeHfP
75AZ4rRXUT+/chsznm5FZsWfVbbeDxr87m1hxMaPiebdxzZzku+tk9GgRZ3we9obzZeiiJanKR/y
MHdErzNInzn6ptb+CiZsuuqE4u2ddhp2zVIon2TF3D8DCcHw39V9HEXdD6Nmp0Guu+MvJrHiNm1d
58bTFi/QmsKr3M9oqXiKc1VFyaSm6zu2dZ2tDlFuuDYwq0kYm9InESUzZGTaYcRWfXdNs61t/Mqx
0isFnAJIYwvvBAcTnm607+EG7ro6fZzt4nIqMKApXeiBCF/rWXsFtmOr90wxDOOpct0yUBNhhq5o
i2sVz3Y/rtz70agJdFd7cMXyeZBeGRhp3QSVbabbBf+Qi0XplNAcIM5z58xbZtCN74k23Zq9hSZv
CQhynhbXd5Fb3AjpqfDbY/OmNcr2Qo0Rk7fBwQR24fxv6s5kS1Jky7L/UnNy0TeDqgGgrZlab+bN
hOXu5gEIIIjQw9fn1nhVuTws8nmsHNbY3ws1RQWRK/eesw8QrtzLj2QegW6Y/cZK0L19C7RlJ8vY
TdBv1zek+iXPv32p7Ozr2GU/PB21KWbwZ6ub9R1nSYQ6fyV12rKbnRhnVnfAVoxcI9pNW0gi0QAO
cmk9ZAfF1n9egV7sgikwbrpyMogcITJEdhbU5b44WZFe2bjd8I/F7PfbGhzJLoqbtZ45ssoN4DI0
ZqNbgGI7cL99J1WrVd3blRFclLcUaTgPeQKeObxZa0kPshp2TeNHsVLFK7oLcZ37otLV/VkP4pMe
toPy7eWacECIauhssYZqVLqoEHDK4DVv7e6PAVVebLi9mUZ9hpq6tIK4ttbjNhp6N4IQ2pnRIlMG
HuC55nCPfOHkrhONBAGhPyf1FgNVs6Qtjq+drAu2QS8wzpO5LWRcjyfeV3EwltXfjZY6DdF1r0ZR
OOSr/CbWEnCyMziPM4lfhxxLFeJWHT0wRdJPVu/PiRPUJiPnOnxuu8A+5HJ1jlWTIao2arQeedOX
KQrSYEvrwJXHCUHII97VE9VgSJstmu1TVbvzzOIryrutb+r7CLTnnr16KmJrNczHLsy6T93qMjHv
pnI8hSWeUArSEK1HyzHir/ZwDqLsvZzC9Q665nwxcewmbeVaaDZU81iauk02rfOTxSG9yxqifjjy
/CHN3NE5dEHFenWn4i4zpd53puheGlW5HVtbi5DG19tXGUnjEIxely5eh8Nsy+fTNDXoNhyI0uWi
jZuyCauTJ3vrxvFFcJzZr96XsVUsSWEQ09xNLNO8urWibtuzL1pAr1H3xD6ij0QVRtSkGzr5pACn
gjKGQRVkrTKwt1iQsJvmpYHG2vYLshK2IE8DFYzUiq26tGXbpaKqkIUSFBUTPNA9y7msEhJRs5Mf
EgGlqmD9OiGAYphpl3mSd0H+xO1gTgNv2nYSj9RP4XHHm0ldO0A+r/24QHC5Q0zTxUOjPEQOuUqz
bV4f1GxHjyRmX0voZd/7lXF3Bab+4D9cIecbSF7W7P+TOWyv00KUQuYOYDYMcdrm6OzMq5v61br+
zO3Gfw9VYB4MP0i0yquUFAj48yIj5SrL5sNiCTjasx+UKRFtiJ9KzqRQZH9E+LkATAdBzJn8GVlX
fyHWp310SbpLZtm+6bKDQo2o8yy7qniJKBlTfG7lyW+9NXEGCtBhHf2dWPkPhYH8gxP9abM7ErA4
ymJGDnfMzgnldgtivMXKSzTb47HrOE2yqGge3TUsY6oadjW9BJ/qaMBVEzrn3Ovfg2j8YdY+tRe3
91RWionVbHGY5fbmD2yXsttPtvjuz4LBci6+BfXG6bc1bWyN+h7TNIgDQDAxQlNOWuUWCaVGD+zb
JxihwjtqZua2m4bg0khpk40AAl0ugHWZPBVvWCPwEquoRqrtsB+3itZ2qewkovqGn9vO+0Wyj3bc
7RgLSbUvTftbKGq+nwAXPlxXBEX8eVVFERtFGx0zt1SPi2RAPKJ4wjpRSX4mgjm7OprOo7lsGJHX
5xXxydG96lRKFPTx1M81rmL3Tnr+t7DuX4V07b0ZVNtuHUbY7pUPXV1npBWZdcVLv6knNFzgI/Lw
+qP+dMowiEvtjw+EMyy7odI/Z1ReiaW7Jia5D0ONM8lnuwjGx8mQgPzt0rfPm4EBzdOhYLGN2Vuv
lcFsziP4fKZaile16VNVdu4hCooOj2n0YyI3Man8USauy+/Ud3Z2mjjqjjWap6p1To4R6nPmzuZx
cEr/fqr0xXCt7WAUTX5G5woRpL0CWd0iiq+h2HtldHZSj3i6Zh5jzLFNDhmX9PyUey7LmQo8HcrN
RB/pGJ/mQYp4ypZH4la+WeR8vMoZbvzgqqfecMRL7tr2YXI75wv3qn6PcuhdMwM+R6QUpk5ATMdi
3G9mS8C7PMwhlZbMDYUpVMhT5TfrCexBR1528Z2M81uT5/opo10YU67zO1ozVuwyOlf+hMQs661k
8HLw8XVf7ya7rg7eAC0AzaZyb2d3kE+zGw57bQiNCBwOM4nc5n6KtuFY1Vu2Q7wQ3UxZTnlmfA1k
MV6CaFpSpzGmn8g5ujentJo0bEq61eQKH9m/aE5XKntDTSvvYCvMh833sstsGRxhWWim84IYwymp
eTIepm/O+cMcODLd1t67J6oHJa3ftozX5TBDt62KWFqkr3mO3SQFqUV3gs0Z37yzxNva6LvSXhna
qMWUscUtPinM7V26BOuJpZgel7U2Dsv1HkqxgovSHTwu3nr87kIupXyzV6D1EOu59WAPXAzo+VNJ
pYTVPVmZYR1gCo23LS/2XCnriwewOvFCYZ1LT7us/5VaZ3A/r3OdJzhWIGWwZ3+SaIMOMyOpl7oP
zMd8GtxbEeGHyRaUfMAft2TK1/wG79jjpDf8N4Pv7KVdfwrJeTiGriJjbwqDpB70dJqnkGjNQs9s
Gzjw9/66ZA98u3Kn+/aOrIdKxaMze8+bcL90+CtQBlboFUflRg9Syo2gBbv/3pJamkgR8tAbK4PC
YlKJjCNqvWz2x3ibc+JKBsO8kT4hk+HIHYpqI3p0nXp67kM7584uCDlSrbM+FW1uIbjOq2MrscUG
uRhvuaKiTw3y4DQViL7Hbq5e2qhpnxy5cgy47LMXmP/bsamHjoQ6r7qDeDm9r6jiE6fR9jGo6vy5
QRZBvHgIWQL66ucBb+ERgoVDno1U9w1moi+mdtX56lNRcV6JZW9pNpfB9Yq3vhCPhdleXC7/yGG/
1p7qX0PaWUlFmONezdSuMsr0YVu812uW4a7y1uaztskgqnIVxo41l5/gW5G3KCgC4D9962y43uh2
ibfpvA2BhPxpRpN1k8/FdpvNNiAGooKOTrUMVBMYdgtSFdNI5P3RlRbWD8PF1ZzlP9rF6XeZyL5P
uh8PdddcOq5f/da3912wyMfAX/0/Mj8kFiHPx1uYK96j0WXlISjHrYxJW1BfpfTqWx5dmQY1aIVg
Rd1qmkX/GFCMP4xcto5hm5k3iqZDMlI8WURTIII0fF6W6zPK4gCVu8UftIGNXIkpT83C99IN8SLk
QqHF01z0C0FHEhYa3bwk8pr5EEnc8VGnjc+RInPQ9LYibcldfCaLjD49RAseTKHPYEHkvke9EsXC
JkOwYk7MIsQuGFuVngpACfZ0aEmQ241Dpu8qMWZ3S4TVn4IWLNMi3a/tyh/V0/Xv6XNo/2gr3Txt
lNU7WVjGqz9wPSm6BRGJHVQHee0SmPlo7g3BabtW5gnt4nDk7ypO0UIziV5DfXGnujvgCi7/qNEH
fpM4rvZzNdTHoG36w6Sb9Uuv2HzMHJJ9zMbn/vBtTQhmu4XfQq+tQBzLEUjlEB59bHfXmCr9uTbH
dSdKlxyMchys92g05dsQqh7lVTlGT5YKzXu9CfOHjIhf9CDHJoRxuD9H2klpXq05kQ3hAnJFyH00
0qGxMxZlVCzqjRZU9n2UAh6XGJCeD0F7m6tBMxWR8w+03J8cBK13M8C34zj0FDZetLREaqGUtRdz
jt1FLF/CUpH0Nrnhd8j6xY0iBO5YcXA3yQIw/6n3DPGM0ZJNGB8a6s7rRZsY53O7WCS36aJMXMUh
1BbcmuO8kaYTu60VXkgiKW+UGMvvTjXX3fXYyf0Yg4N4GLotSOvJESr2+xIdMhr1O8c3qvVm3qJS
HQrf6eOy8XfE2VWpq4Leia2i5NAR1nRDPJw+uVlocVfLdXQvFxE80W2rLpaq8m9wJACO1AacTVIt
u2QCMfwJqI2ZZivnf0fP7cXF0HgT+aOR1qth7+0on89tWapkdPAcasMwfo6qBRBllg+9zqcHuwmW
c5s19M/Q/xwyS7M3VtsFnUp+mOg33kLYyh4NfjaK0jUin5ZIBFIHwmQda3UBQpyd2Vubu6KyAGB4
ernn9RjiYM2H94hCSLX5dySL3w3PfHZprt5iCvo0ELmDNJp6aDKn1PSWJQ2uKZ2F/Q5nZkywLn71
CUeta0AindPkNzQX65cBChhVkJ0iEHxFFAMQgVB3nAz53rIGJ55BiOLEzvTOWfGfU8jGhipgKtYY
DnDE76Ug99XTE1u8mikwV3We2nx47oyQZdNXl6lgTD129bafhJyTAtXOWTv2lNbD+pbL8XOrI51A
m9z1ctq33EZRGprThWi0Eoljc+QF3+LSMrKLGvBUbTS5bwJTBkTv1IoHP1OuOWGe5lERJLYYxMn3
fQxzS0/6fEcaqRlV57bLBqLQ2Eo5293vE07MtMg5+cvRfnRaPR/xAe/RDJWJXTr5Aa+s+9M3Vffs
V72xw1ZAa9bhIrWtJIU7neUf52IhHGfA8YhpH1lyWUW07sH2zDKi99oMRJtqD9l1KMTnkTiyNChc
80EgK72UGgV9LGB57DhSonsUXSQsl9NLU9ZWavVBFhvr3MR6GKxEe069135WPE4D3QNzRjXVO/1l
gybDy0L7dhy7/BT1fnuR9JL2QTdzj3K4ZHctzz4kurPzLePs/PnNWA4vCx6cCCtZXE6VC2aNQC+h
dRdfb1Z2VJDWx2g4Kb3lnGEZSUlGVXcIyU+otT+pPr9MynhXk8AHWRKjZ2IUg5rdP5orvpgpGNYk
N7PgSBSgn5o5AdKuF34P/b7jtiI/0+LRyUQ6KpeosDit5FEnKrvW7Y29bxf6v9vY4FWyncdJOSyA
uaEl7ZhJz3UiYaKJ8N6YjLiKnDbEHRHeF7zciWurEgN/1ZzCJrgdBlzAdvt5Xk0vXuuAazAk3cot
P+ENbiEvjlnsMx7aa3fr9x5qfqYbm5kynLi4on1ZPPhzTFWx5jv+rYyqLkb8I2JZFOTjwWEiBWop
AServV+7dPcK1cdtBmvE7irnJTD6LyCbuHswvU9QeC+cmOYNzLoxEWs4p00R9jduOL/2K4JMWgJA
pZX5WYROztZSTUd/jF6QGm47ZPHLxS5KNLDcRQ+Ro5yz8sanwFdMR5Z6uiPoNQf44RtqF7VLuffk
uo/s6etUEACc0RIRrTiw00OWHOyMvVeFp3Ehf5vyURzK6McGJYL+HfaLyoxeqCM/5eVyz0WjjXMH
xnY5yveVec5dhb5hP5qBvLiG9R5kAY0mlZrlFlvdoA6R3uRxdkZy9MLlwIlZs6exJAJ8J4f1eg2I
armvXfU+Dc2paO3XTGdu2lbm05a57VnkjbjtGm62EQYTO5LfYFvR32q491jlxGgrc/tT5XiUFxnH
hyFDebthquaWlJ/nwFQH27B+1JZ6gUP4bSpLC6uXYR2rWdQk8dVMkihYb/Ih9w4OpdotWeAdQtFw
PvZtRBajv+EYd+x3B+/Yc2Xay6k19Jp4hVKPTqixV8miTfPiCqWxyu4x3+z1IOX4pVw4Rm7nfCZf
7YUtfT7VDRpDpx4J/24Y7Ex+m39VGGMINJUscROIHXUXYcZC8G0MkfbedCCb41TP25dmtG6xv+03
Z4F6tIz4cMZ78IwiLr2s2lu1+LK27iPP+7Q47s6T1+VZccwh2tzRdT30Vfm8kHi+CEZ/Gv/eQ1nw
P5rG5qbT/ZoavXpi0vbkLN1+tIuT8sK0sW0SmgmhsZqJv1Cr4cbN8FiNxcMYWW9GzquullNVkWq3
6fEdcXqFycf63jfmyeNtmFgaYEXFRZnhybBDMOaglrCUnZc+J6eu2qFfjbeosh+g9Fox8zVcf3Qo
U5wR57rtI+6T2n8rOvnZE0g0Qqm+6MV48Koica3+2dXFmvSbdZqZRBbcFnGxreqzuYm7IluIKhtS
jqh0qdWrWYwlF5doL33nzrFUTyroap/GKFvv8gxY/AAvBjOjuyubJmMyy6zLRlw158v3DUHY2ejC
6kyO0EiZlX32rpWFZ1BBEWGW+mOLDRBiy65ely9NYZLYvmUXm2uLN5nmrtMZewPvUR2hnlJtdJ8z
QNiHOjjnYRHd6N4queE5MvhEQ4wYs1yUscyG+R433Y3GTxX7XDV3jT+Ue1oN6rOLi+thCVzSCkVZ
XiKCXOgkBIJuqt8B0fAP9FnKE2Fw/n6wayIHGSyqN1eL+burKdh7kJ3ITSJZfyt9j9s6dTVuJcYG
zmrszL5Tu4VSzlDVu+9PbtKUecFAxhzTJdryifqLmW5j9szzaD0VkxvsHH4ZdHVih6yM05vSxM2s
NOi7Hda7Jc7pZpRT8FyGhEpPAZmvbj/+QE9M54EhFT2LeBzLE79gQjXY0lQfZarntmPT8LyzPTdP
VgMH3wA7XIzrm5vJsyaFLB5N88Eft2pnBwpkWqbf6mJ8mCf7auGtgIky/zd8V6TayruT3Lo11V74
o8u1xcXcHA+T8NuXsZ2Cc+iKp2HzT2EWOftRO1nikOgXj+72aGOvRUQ0tedu2tKrJ4l5vPVlGsI+
mbW6xvAxaXPN6tHjFw0C8g6bEu/YlAeE8UxEJNKgdYqoT5o6q9IlzO4qclMDSdMCCwYT/mLA0bod
p6KGEJ1n+3b0vvah9XWcljrpmCnuJkWeRieGt7wdf0TmkGqoXuQkervJzUvWsfNQjLPatzWWwbo2
f/hV2RwN4vhiN2A+F1RFQOlg76Zw0ymGxptumNJ8nP1TG4gvRsswoqptSsXhDpqhc3ALeItbr5/C
zOLKDerHD7r7fAmWtMO2cNvhZEyzgfY2CelDzPbpnEOYY8Gctykz6OI8TKW73yzdHqOKsp3xOc30
jEsoFvom6fLwzYpEfydV5V2KobzpCeDdBTI/WtlyL1yWoXk9aDIuGJ2odk3b75hclvFUOR0dICa4
lS3uZzMo47Y37VgEq0xm/L37kYH9rgDBnFQhDjlG5eWpDmlaE14RpAbXgjirp1uvdp+nbfJ3izc/
agfFiBmYb30v0FXlADa9vC1O5WR/cxbaGG1zGXLZ7FZb1hczd2sKUGAolstFJVgdbjeNEUi6uFzs
StrCgr6n8zY5CursQ5sry/m54YnDDKmZ3sf+VrfTyWnHoLpZls0HUqL72rkwk7W6xPKmqjv1oWFZ
t1p1haFoVWgmUR2sGLH3+mjuUvro3Tehipo+/dBvnwpadctjTysJ1zbNyPnAP87eBYtr1O7qENvp
A+d71t13Rrv+sVULdHdG7Yp+PfgW80h2dlftywx1nB0vjErapMl1i67Z6wzrFvUHBSEwgOKLVnPu
3A3k6qgnm6EY1TTrHpfh4pXt+DR1WUThmkNcSUc0SvIs84Ks34hxN817Lxr9RDl6Mg8taEtmzdXW
klyc03td7+Yl48tl4CoZqTpuP6QiFNwW4miaLER63TAv7mep5808R6u14eoVi2sRyw7ZJbwvEU+w
jucGw7VlkHM5W6KcYqsJowfUFOGdG1jfF+09hJ0nY3ea/KT2sSMOVT8/AW1CCyKUPvZZlgmW05h/
JWBaPRiVMVUxsNfNTmyTszQxwRidEHo8bbB8Xpq8+px3wd4XBQ1wK0vsZgTvUjkP4dy8OyhpDRQ4
TSzWDkzoFLXnHJRrmLAbjtubW45h+MfUdTi1Yj35N5HsX+eru524kb2RZz8Kd7QOTY2VXHQHVIEJ
w3pQE6WVZgLjdyPaklFIsTGEKek6Bvae4UUNwot/xIOynazmakXWEbKfYFje9ObBAVram2ywubxR
9t7MzQpvPFrsm8YrCghnPCTpSYfWd3foDIf8uSUiftZR37EI3xU2NBu71OdZUeNxO1rY4K5Qvcom
K9fI2Ud9W3WJWfCGzENgvWY9/hdjsf0LbnY3pXu5ImUQ2cmYOvfTuoxX7+v2SQ3Ve0vRkQ5Ld0DE
mR0DpQUJKBH8SxI9PkkVvdtrKE748u/aoKsO7TS/FEu53Ex0vh61Dq+ixqDbi9L8KgdZYNvsOWUc
g350tyl46lzQ8BhP4BSCkAstXsu9uzAnX4r+lA3FspNo17hUaQYROHMZ2jlHdLRjGq222rkWIeB1
XvtUCcHnsRDclGW/POYWFjzfa/LEtyNB+zjLSxQN0SUMuidXhuoFkyHMr3HzH9H0RUcwkQSIilr/
yGY8fHMZ5btIewuzmd469hMar67ruUsIJrVFh6PX4dvj8HeMeOy0PPG203cNw5sSMc27ZnBAc39D
WDvP231or2Yiq8gjPtmwQWVWXyqf+2dfcrS1tngmghwWcriEO8awz9vSNJeoyhjrRppq8KoeT71G
LG+t6zQUM2ikzgy8xxWlBc8+pi26ohjHnvwNeZj9vUZA3j4OWAg/2XT1rb2srQW1wArTYj+YhXn2
BOFh2xTRD8RLrr1bt262NjFq91NVWiUTxla9omzzbhA9jvgYGXCOW3ferltWPPRZdXFx2jMOk7c1
csFEm/RcVKT6dL4WN1ZvbEdqDvEmKlWgeSrms92DGWYDo7AOodgmnWId7GTWzUXSjRZVVy9nZZ4x
evH2OcO4hO9c+mSfTKMX7Qg4lrcd2a6tq+fzkrfuk+H5/TkcGztdsP4/RMRM7JlJiDuID/KpUPKH
3eX2hZdYoquvjce2ah7huKhT1xnuM2ORA63jnx70MzLExa0/eWyFm+s+qtEapxSMjZFufg74L1+L
bbgJ/fyrU7evTB7HdC233ahN4yTgRjHTIvCZsGSQh/SmOIePoXaMnxJXWtJGQdKv7UEQdpwseptP
7BB7z0PUE/KS7BpDrCOLvHJTzOAWJ7NfXfLAfJ4iZntmbR2YfJHn5c43yh3sk+0YfZKBeSNSc95v
AFuR4Mx9+RCYQJg3GFxU00UQ67XJUw+BwKuthuAu9xvoBFbXD0krOjMJQnsgrriCtF3Y3esmqjc4
Uxzeo37nAjQ8IcFD5dDOzwXb7obuall+AvB7oUFU7kfmLUzqIX6aRZJ1UUD9Pb9Qgoq4Mdkn9FiR
tjwCyYiaiPZsPcOYNvlprIGZ+OzL6+1i7mYsoPGKcVXc5p7nxQzQg1en8t1LPXv1HiFDeVgieyfQ
Aa1Rs+2urXw+m/5WKMjMlqPf7hocu8NtUGjp7m3L+D6aob+jTxSe7KU070IYKLx1rLCM6J6XuSOs
FD0XMArh+UcHdcAc+8M6JNZWWXcYUL9Wnp4v6LmrQy36dVcDnbxhGNnfOQtsmMmU75L1mKqxrG50
h2w1bmT+0y9KlEJ6Nw/Lno7+LUi/M27753mCEdwytDg2eroNjCC1oqk4Ng6CDmfYLIpxWSatY5Ys
dbun/omuCeXtXjNo6FH+MHo/Y+c/jozkbIjtaYNxbupQRPTCAqUwwOdQtw0kbTpjhGmrJkdg63Ze
ldZuMO7yLVK3QnQG8h2B9xGlUtpJzTQ1n63UL7I21mWYHfvOVceRxhvfF+FXGV2BCEOb1EFBO5+n
VPUleTpCNPG4iCdoKm/gWlbmW5GKI2+Bzj8TUTxb3kPbTNVNLT1mWkzMy6zpb4xqlnvEoEdGdUta
WJTkbUuj0qlM1PNV+KUuTEEHxfjhWOvzpkY7GWi/76puup1nYeyNydtaSBtcD6GC/bw2n0/zFvy0
oGqQyuRPw66iVIhna9tOkod1yeQouYH8z0Xx/zbFGJX2f4UY/5//f2Nar9Slfy+I3/0Yv7233a8+
mOv/4f8K4gOP3ONrVBZ1Jw4+aMH/JYiPiNYkqAsni2PjBv3zn/6fjes/QOViD41IpnJJJMaFyqR9
KP73/zK8/2Dw7hGghxUmxPn1Qfv+Oy38B1+uZ4VU0PxV+MttJPaBd7XI/AJ1NZZ2LCp7u7aQW47W
6sUZ5qRr/pAe8dpLdGrlYWSGJN/q4DYMpp3FbX5Y2pM2xsOi7QM75Y5IsNMvj+/hX06TXyX6PKxf
jTn8VZGJveSKzXNxln0M+qjbBZRrRJQ9O5dKpqViF+6HaNcXzrgr4b7/awn/xSLw6+ddnXR//cAQ
mw/jwOuTQLL4ZzrOL48h21wx4Tvwd+VW90asyfBo7gZ/87N4YlDv0Gd0QfbNzLv7xDcRMjOPRdLX
W4KmrJX1vLxLruu7cVvLjmzLjLauOXq9iGezNx4tXQyfNMbwbicrxq2xg7VO0Tlz7c8KEUwe51Nx
vSsNiIHHYMkPWbSuKp3CcBbPso82a9fYHnAbKmqd7a/fxN/1aDUs1DDMIw/+DFeTkqMrw7Ojr79m
LWRFasVmD0/IIwIrwQq+7dViTd6h3MIcBdMqvLQ2xtrd13Yx7tGFmH7cKsc/QwiS86EEZOcBrZIQ
ZZB508R1C8tPpZBii+tpHr9oMD55LBif7RGFTnlMCEHdp4XiOo0yykXzIj0i2GM/QvucRHmu6ZtZ
zYYUeGolmOwCvxeNmXX7EWaazghkX42sI1ceylkugIxXnb6tUpnP633vhGh9fQpIL0bIjK5iM2oA
g0gImmGXd9Gc0QI30NuOwEO4Wpu19zpuuluTpQ39t8XgTExmlE3DkfuuuLMMe/onlDz2tI+LCbtv
6ITXYLkr+PjDOzWKsl6a1aEx4PQn36yjO7/W3K5bAwB4ktULokUD6iYtkRHVD5S1Yf2nFf23v8Gy
Qgw4VwSAh/XuozfTpi5A72FBtgloENflgH55m0JMU1sgK1aKgU84zqBGLXBQwqjf//4Vtq6O5F89
ZAGo5PAKwAaCwibmffgLtn41OppgJpOn2XkZK90/AFGdUyLLu9txGuUJc4LcZ1aJAyYrw1ukgnMc
ZDhTtrrI0wKp2L8MyP/2Nf+rs9/zgNqym/AXkSeAuta7bju/vOWBAdxiNQW8XyurL5HbjfeMgLrX
33/z//ZTfOalVJzBNQvpr5+CKdsWTIut1HYWebOWJLPUGZzz33/Kn4yVvzxfQJr4I/HpOWAEzOCD
I1wLc8habtnIVKrwIZpC72nsBvenha5r3EIXzln0ma3ZTZWb9wkK6+IfdukPmyaP869/wYcvGlot
jW0Y9iidrD9Qyqq0vVJABeOW1tdBMucoh4Ve5f3vv/qH9+tvn/vhzEJET15PyVR6orl43pRvnIV2
v+pCc1UflFZ7xdT3fZV+WSQNl8GH33/+h9Ppz8+3wxB3qo8Fmxf9rz8w/V6hcte4zs11vgdljCeK
AfFDsPT1maab//33n/eB33tdt/zEVyYj+R8sqb9BPVqjyVBhmoycUIgaYRGgT1b2K4pXM7GDRZw8
dPxMIw0cVJa3/Fy52jx7db4M/7Ct/H1tQxpC+kwqyjWX85rq/esb1EIo0yvmVto7axbzjtlPLia0
x99/4Sth48PS5g0lvQFWGPwN/7oAfnlP57C1nFZNVipcU7wM0Ur5Wi3BCwFjKCHx4XFcFnV2+f2n
/v270d6h1cqNlyYspddfPxUxBtEDiuUMv5Fzthir3TaV/0QNui7Ov3431/R4QpGFJ5q68PpS/fLd
2jb3AOZnZuoGfbFfGrK924kdsbFE/eX3X+jv6xTqbQQcioPItDnh//pRW1hQY4FmQfE0zRfglu2b
sUjAK8pwMUvl4h8wa//dVwvoRtg0drim/hnP9MtXI93Kk3JC+Yg4Uh+8yaipKolkH5em+IeP+kAf
hhbvs+nZkemiGKWwdj+cLkXgoyirch/Zdo/0N7ckyj5Pee13Z830lLS+zUjcYiQ6pbNw56Nt9q1M
11yr9bYJlDnshlwvD3Bws3FXqcF0L0uJyCzO56sS9/e/xIcnw19LZY3H3b1CuHHEf6gIxnxwgw6C
1a6sM0Slw9oy6kbOZzryn0IHPxrN//VZ16AGrJZcEf6s+H/5FaxtJD6sWu3d6I/m15mmE+zDzOtf
OwlEh8aLpMOwVUXtHMplYZxf5aF7tgIxr2DIXVJh+qGqltQvt+gbDdwq3LtVFg5JwyT3pe9r9Kd+
C0Up3QIvQ3turbV1+h8/L8om1wfHwuPiLvDXlVuRb2Z5knwda3XCW5tktjPagvUmmKrx6fcf9WGv
uT4udjNqezSu5MWbH2g/khAnGPAcz+5QWP/J3pktx21la/pVKs493Jg3EHHOuchEDhxFUqSmGwQl
UZg35vHp+4Nsl5hgOrN1IvqmoyuiXHbY5Z0A9rTW+tf37yaNypo1+dAcp7iiJitV/xGYc3tmh1sY
yMzzVwg4//PBPeOp7cXazFG9MBUzBFQyqh8Qt+CilJCG22qVn0+bptI6zN2ESddWMkCObDJdK9ex
H5JbS4xa2vtmqmirMfzJvozseMp3FCujnQW6kFxI7UbyUuv11LoaghR9NQAzqh5OQxv/KtFiFB6n
X+Ni8/z5PDYpYz4Z6lcxx7ivtzXpNH3dq0QppBibGxryXDL1KCdPjzJvwa82zz9HAeAIyRG5Jiie
w1H8IqO5eXC0TUpjM/nJ1v6e27EdbKLGQdSBqm2bWP10LVsT7y4OpjNHxJHxXVayZtgmjaA4+ByO
n3Ho1gAh2T0Dkq+VcVXo5mUoytvSjl6y1mxX0hEfTKP4dvq5Fzv5/NyuC84e3p4lYF8s1kMpFT2S
vWptMoBzm2Sq6gu1SHv60spo0yhC/PZ7xmgTd0dyDPTN0cq/eE6ztN1AyXFEp63t2s2N9L2JbPwi
IYymdBvBanYVXdmZ7txpG5n2OZPx5ZWHJyb0Z22YRA+OI5a8Iz+ipUwXJU8c9v57ITLkpGM/NqAE
3Qb5bq6JjiyErfUpbbY2Nq5qjgx1ZdNb8VSiIDgHW387wcndgA+dswC8nJlJ8nqCVyFXNKVCy8Lf
tSCxyh8A3s/5dP18rF8TnEseyDEyMeC+4WDyn8WHFpYC7aJw1Y1KAWpa6XSzfyvqkN52x5fC3GZs
7neR1Cxix4aEtVcnGD7selWGP+yhSD8Dh8sppbXDVCA3sVzCeVVgZ+ZOUb014kjqpHByDSlEOKUf
6ySZsn2QOBSwA2ROaHuFpijb07P3J79z8VQAh/iMNratsPgX08lFz4JpqEmZP822daBzkY1txORt
Zn+b4CEAwNZS5Us0DqJaKTQt7Jo8HtyVNkXDpp7oAjIjad2bjpI8nf5phwcz7xszWROnb3X+cSbA
k8OvSmM1rWY0K8O/ikoP7QSSS50Uzr0TaNaH3xwLYCYWbCZWTSTd6H89HKtt+7IWOqV+6lUtaIAg
89pmKqmKqudoM28eaw4W4FNa82bM6lnsxm5oNjS6tuBTGsu4ToZebMjcdDtLpOJMMLSI83mF81hk
MGHbuNA05sTn64WRIo9USU47nooIc+JXsSFBJGszTXxzKetvHIDhK+jauGW2rn4Z2nGycstEXRlt
jEtnEphn4sO3T8/1nUOdk3WOmn4m+17dgPSmkgYaVZ5eMcdtrTUWCT0kJU41dqvf/aaHQy12BWFW
KsILhorCvIJ8TjMWjeJslM0UrE8PdXhRmd8zCcrZA4tQ30HWvAgcdCfOXL+FjDFJtbvr1AostwiU
h2kYnfuuDhBpp9I4c+C9XbrzqJy4zFwVE43liVeNcgzdLhbcnHuB4jBWVu5gxhfuVOv7IPWRxoqc
EnY45hs7qsNr9vT8LrSj6nunVfTqda7VPUzYI//+RyasgYo3p4mpZy1W0ySR0sqkEV7vDIAvaEz2
hqrtt1Xkq5vTb/7IfCIVz4s3VEsAr1lsyj09+Waf2cKjJqzujaC2b3RE+rdqLtKn00MdnjI/PzJD
zfn++ZwheXS4mCatKHNWNkNh0ogXEjuyGozntofDxM1fo5A8mi+8OuMsRrEVqypMwxdeOIg03uqx
Zn026kBeDVmM8q2Dlf3OzuV05XR+fWYaL072PwfHQY6XaULPpTB1+Ig1OCkzDFpBJdloL8mkt+hR
SvOdnfmFl2YhxVHHsj6Q1ki30KLSC27+0XMgehxlTr/sw9vcX7+EhmH6SQUplmXtQ4XLUtCHLshT
j+kNio7kW22Xw202OPXekOq4FblePIlebR9Bc8ozrNYjC9qBjjRHyjgZsLYPX0RCI2XcJDD6XUsZ
rgCAGh8Gs/W3sO8eufm3qL7b8NP/4JGpZ9o6jRNoFRZj2tIeFWfIhDfkKdYRLvzXnOD3oggd5SvH
63g1mVr2oa/RnMSZPTyeHv7YSpoNdblUaiRh7cUeNleQY3cohUfPS7nFwLq9G7LEv6FVs/1+eqgF
Cfevr/tqrMXWrBY5he2U/pzOyqoVIbh1id4DIoDSllhPhRVNeKBm/HTq7i3R4xMaDMlnaeQ2le7x
nHfg8Sef1/bMc6QucPixR3PEj6dnrqlj2aORYx9Vg/wHl6Fhc/rBz420+MQThhgyURhJpu44o7nN
jdSQaaadWnqnhzq+lq1fT7W4Z6SqBoqIzk9PK+z+3WRnwWbA1fxdiCVzYZfxxqmA06clrjB0Rxjd
TQUxBQeGc3Hh0WeeI4bZmhHn1/nvvzrxWxKVJseBgGc0Vt5k+dOaljyoclrknHnmY0MZBnl9DR4r
mdDFtAr9etTSmu3LCAeT1sbG2urlYNBKjXnE6dd7GPX9OYOZL1hRmzYEluVQtC47ij1wOe0l5UUI
TfKLC/7iClfDbAsHrznjl2Xylg6u6VBvOXvYEE0wCbiJHb7FYGwJENqcr1lqYt1SlVrnun7OA+7Y
rmtQ1bXJJVEbWmY+RGZmeqkxyjRp9SV6SeXWgO+0UtTKQMmYBGtcQoybDMeLWwMZz5lN/9iu+3r4
xZQd0DaLqps3fZxW1mkdOtuUbvMdklSEudyXUbnq8e70lzz6Zi2ysGQNyLkuE9pWF6i5wjLgSyL7
TrE5uhi5vZwZ5ejUtKAjoQ4gD7sMMJQozQpT8GhxqsI+koMFg7VFAkv71OnnObq5sqZIEJAtJ7m5
mCpJxf0kIc7xEjdlhigleRDwXcOePhBP+tG4GfQu306zz1pbfCot8P4U09VxU5DPPXOlOLpOBN7B
PDRPvVz9hVmJpqp5u3FHjKn2VXljZoZ7U8cGovK+aS9OP/3Rr/lqvEXEo2JWMVDs5+FDt1iXzexU
wHhn3vGxUUgN2iSN6S7hwD9cjX7WKUig2FtrOkAftAoLFaUPzzmhnhtlsXM2ss+0aCpY8/YU7tog
F/Q0T9Hm9Bs7tua5qBtzMdoiDF48Sz2QvZQKaz5Ky+pyFHBhcLOK+8/dSPkM0ht6XQNuiU5LW6lp
u1Tv2jM/4cjioNhiCoEijz9ZBoU4eBl+l0EUHfqgvWrDdkJMFyZrSRX9w+mnPbLFuNyxSJ+BT6Va
tzjrcY6vQFvkDKUH8jPd2DQrkTOq67z4Ar9E3eJRrm5Pj3nkOzKmhbmmRZhGzH84W+phVJR0ZEx6
pCcvjAE3qJZ+rnh1dBSd6UiFjHb25YkkOnuaxip1vLaWEpJa/sOAc3Bm4h99fUgG+A8CCs7Yw0dJ
a6MdQUkRUxvZ3GiqOskGz1zxeRKt/o78cnLfx7RM/w9eIKk3h5cHy3FpEcRNnHYzTKQ81JzJDflW
FI7h2Uquzm9fHLGuZcHfJjdDa6W72DpwF47aTNHYOvoh2SWtqD42Q5Rv6aeergulAcgzGdMOlWy1
VtRe3yWFPl7U8EwsrIDLcympo6/ags0ECmXeYxavuqPNIrcEQTTJXRfKVySHrdHr5S4txoatO+tv
RtNA4HP6XR/ZDngLv4ad39Kr61oYhULh0iQ8a+zrjV50/sukFGKTNG7p0dsRI7M1KuSwDtyjZgBa
dHr8IzkrQLOkh9BOUyBlpR7+gKgGnJ/mgYPqc0g+cMC1GYgUqwG94dTi2ems/vtUz2DKoFFpNNKl
+ayklFHBSkE82hSTFaikuATVmDM/7ei7IbNBikfjirQ8zBq7CWnxIgPA/RXhSGurWCg2qXJLtOzc
RqmifRpakwYEaGHAjOi/tbAqrFp7fJx603ypK/+zEKm/pg/PvCjdIN6Cb43fRXZE/zuQ5O5MiujY
nkCJjroEW9csUTh8l6OVKk5GA7WH2gVIXiDCC9X37TNn/LGZCgIYYAczx8Ew43CUMpQlFU+E6RW4
BZhavTKsXOH3W80IaOWVow4gLFemcwZYb48Nk5UxJ4hJ23J3W5xcEgJeDNDP8RwNGn2IuGdTiTDd
xk0ReKc//dusDEPhaGogTCLCWH75Pi6U1kXw5qm9zO7qvqWFIu47SAkhGpRskxhqfN02qsi+iARG
2ZmZZ8yL/XBvYsrpWLNQYQKxvNzc+6Ids8wJsGVs/dZcg+1OXhKl5Q6F2tC8BcLmBvAIVPvaigF3
beymf6/gVh/SRFcDqjBlONkbmlEyBzD5hDxaV4BNrGq7GKu1b0FLhjvWmc8RwONuTUOq32w5IfVb
aG/QhHURVf0GnX/1wNUc7AGJyec66JQJIXqa59tMIshe5RnECdnEdX7mhvB2IpsqrGjqXWSmMNxe
HNsuVWZdxoRbiRX1YK9E/FCR5fztvCWjzLoM1gqH1vIeUrRWZAVuQu6taqnqSHgI1tS9ABwezmgk
js0nnadhe5vrssvUrYPM0K1bRkKzWlyI2NCf1HYytkYB3IeGp7b8gXh+0yuWca4mcPRV0rQ3E/aZ
0T+zyq82eFgnJl17ZI0J6nCe7Afam+cuiZ2hjuKT3wflDjwATCNH1Nsu4iisqFVfsalpm5gmi1gB
QWIVfn9/eokdiVvm8JYoYVZu8SeLBFRTW5xxaUcCCggXrd5arb+3kYM+UgcybwerCPBWTbT02xgY
Cp39jYN4cnJYhOthUIJyndnt+Nt5QH4TVuWEwlgTUls+3NoiH+6H7Y7CY1bmt2nc4FDYdtN3zQTk
SHvMlK7KLDinoDm2sQEa+SmJxKpuKbGudMA7nWlxJZ+yfh3oltwSR32nMco5s3UvtDrkMSyuFrgJ
zMB3HVXo4gErX6tdmKaKV6pOeumgV14VxhA8sN2015ETxS3Avl7/kjZ1tm1jq93l0jHJBUNo0qes
+IYBcfi9GHTaqpWhzFdpDY3u9Mx4c+zOv5GJgRyKtaIt83N+EMDYQkDnlVY63LV0ln7zK99/rhN7
aujEivDSLexw+NHy0z6N+lTvTv+AN0tm8QMWV7EKs4MQkhyGU22K3Dx0n6YO0OvpQd5sCfMgBGBc
rLXZy3o+ZV+ty7gRYAs4Z+hdVea2qsskNWYYnHFdWd1VY1oPVl2duR/MX/fgWJnHRAVLzEVeiT87
HLMvzSK0lQiLIZtb5qoPaMJypF0RzZa7COTfp9PPuBDG/jXdwABxyyYKM53FPm4pKBhpKvI9obY+
zeSBheeGO6Qgv8zqx9Bl5VdJ6zjivqwDwY2O0M7OBe9vVtf80FwYZr0GbUbLGGZgnoWBha9ShEp2
FbLhUQFVrdu2aIv3p5/36MR5NdTi/kWNM0Aww8SRcjAvYxE+wDxO96cHOfYR4fDY/PenwG8xyCjM
bggUgDq6nob+Rk7FjEsuHRzAs1r9OKB0/3F6xDcXPqJZ3hKmXLNcknaGw2mj1PhG1mHpkk3y6yvN
SccbUYv0Ph2CCEO2Nk63crKyM9vAuVEXW9Vs/dalY+V6nevmWwuB0Q+9DIJtWbsdvGKruFZGEGKn
H/XtF+R0QRQ4NwhZaCQWL7dMpskeQsCkZhyJK1OV9jXQ3fTi9Chv1z6joE3hioP1E+McvtCe7cWZ
9M73Upc2WyBK6O5Dk4pt1GPji8g2C3YZiNt+lcdpdGb+vI24sC7DyxLpPblzlSvm4eiJwpUxzS3f
G109vq3nMGvdyaZ8BJB2rZeQtGVaFhdjHYr3okzcZ0I0lU7thnSRUxsX5tw8/fsvhKseTVZ0A8xi
ycOfhFdCVElIKF5cuQ5KvzzZD8KwP/iV1mCvpufWTSntHlSfPsVnLtsII/i3L7dFukQwBcLazXgj
Ce21bKRFows2odHAvJ1VbWusqKd2E4tCVYn+uf3korDexYE2gDi1moFWkagHxuGUug1I2lGqChfF
0rZ2si0ig0YZNf2I3CX8SAH2LvcNF9oyxR9zE9ZhZa3CxJBy7fp5SVk5V8Zo40e5+SlsWzfcDQYO
5is3r6u7UvUNcyUVrb834cW8a2H3RKtYzSr8CUlf5Cu3VtLEK2vnp4F2gl66zQxESQXulNDTq874
TrfF8EOivr92p6R2N4mo4o9DM6OAJFVe8uzDZL43ijH/UCGB4XmKsfxgJUK98aGxSID0LnRaCBj8
EbA9xawRI+p0LRG8f5uaAYaGZTfgoekDsiHtwP7AWkztugbP1woLei3vi4FkOLg9F5MNay0mkDyr
0IaMc61Y+oiMHc7DV5zXgsCzwWtdIFVpPw6IpONNU8Aj82xsRMJ77FCgCDhx4jwmxlglAMh6+lzX
5JKcrltbjrKfEf5oMGRbQRMs8IEX+pNGrYjASPB8Wek5yAXKHvOiwn+KAoMSB+SZ/BG7BNw5d61o
0ozCYA8tGso//uMm9ifphoZk14CdDL/Fs+xWq1ZBGlIpUUpVPDdDmHypQHLH61h1y3RtpOaAE4EP
7WPV03EMgsEaiPsneD6ziUE0vHSWod4XFKRfwj4RMyMlA86cKkFQew4dDNOH2qFfdmvL0k/2tW1C
lZomtSlWw0BhyCs0BWRs1Tpc28qx7t5ruF2QP4b2U3lFbRG16kkJSTk1qmbaiJknfMnd2QERKEzw
eQVkA9AGIcbSmyjQUAM1eMv8gAyF8b3VaaRXzKC6I9NSkTRNBETVnquDsoVM2jDVjc6+daxpAlDd
qgCLw5zu56qghpOndk1nU6iM3ykHAB8aDZDhpcHeA3XRF3cdckZQm/kgAZ6MBrorxcqST6MMuB50
lZ6+43rp3OMsUbxHlABfbCrzgnSnLrW7EdwD4mh9qADnGVbfXZd+XsNnForGvx8xAWQGNYd0w5ez
4eXhqfpZZ7E9kenBC8LSyeisp8CucIlQ1W4FvNysPO5Hw1cKzt2z4db8i6gG0mOoZMlk0IrXTSDS
AvU9hU/9i0VeMFzFHaauq7GdqkeZ1tawIYnamaiCfdv29BabsFWLBRFLPHail8bwx8u4I9U9gyvD
O9/Uh+bS0LLsMlGKWu5qTn3MVqxwqOCjKkDBuJjFlMkDROAlVcLg2qnN4UGpFPFlwoDozqpFE+5B
itDACDrI8jLfgcwVEqXAXYtBK6VSiG89gDmD+dd36oWi2CAT0AbGQJRHmpWwog/tibx4aIL3Vo0a
gIA0zJcSg7P0rlMMCBVBGCv93lZHzVmlxHTGSuhDDkSqSuTnUi/kZ0AWxodaCUcgOWUFCUXUlvvF
iYOevmjdx1rILQKorVnW40PQRIkEXKsUAWcctGjY/Ea462Ojf7SHRN/XVqjQxunCTSqmyzZJo6/D
iJgMnmsafwotFZODsEgqNmDLqr5m9LTDcUOevW4cu/mkNamt7bGBG8Fu0Kdor5M2CZ/UwLaf9LhN
6i34/6H2xj7Khs9kzYzB6wbTSjZjFOr3Q+R3w45FAYzHjQy1/RZVZaqvsxFFNSSVqBZXUTAqsNxN
uGXbtCIzBVlioNiNzcLMER990LWFgkBpMwZpEm1pkMoBr2Nyd2lzS01XNulzhbxzon4pzGRq96OZ
Z9qqS5UmIsVFlLOK7U4dPVGboCmxewGDZgNR7DypQiEEGtWILx24tA8mICLMqOvQ99dFB2sM8JOq
wN/Cw0G9yDEMAuGvI6nCW0H0Oye2YwCHfZy0ew3O/Add6Vp/V+R2lV3UomsLyA4qJHKEQz5/hJcj
tq2KXfCVbg/KLgxr9YdezQ2FJt4j7XUKrLcCXsmNet3WZo/HUqPU8s7QqYPsmnRqOuZLYPN36TGN
V0VH4c5LnaT/1ArLkYDqZySmZpQgTWRBe9yTQRNs9h1nq773oMcAV8zsurjSWrffAaS2n9TSnT6Z
3ECNDTso/OnI8KOPtgGKjVQdrRG3SUPr0iYxpYy/+sps7YSHefYDRYJLYVRtU3K1hjaqqwTNpLsW
IlSeO6V2M/IwpCa8NImrwZvgKX5B7zfcTmB+kgemdp8DBC20faxFyrfKNNv2wmj9/FmlVpKs6TSe
5Kqx/YC9w23cyYAaDfVklUulwbVEuL257RH4WBtEmKgJ6DVoko012uNHUKDA8wzfL9ZBlLBPKNxD
nh2YL9dmlFT6SiYZR7tqNuYjtFnlU4l5MSG7McyAzbrD668hS9qsY1wLPsKM0wJ8LGr5lCEj0r0y
77QfStk1L70xjZ/pl+5ZeKUZXwm/ElwZ5Ci6lTuZGCCGilpcTRWZ5K308zHYpTi7X1hWDYhqkNK8
I5GSftFFqN+CSYL8OY553jwZVRzdNHIyKs8F0XNb80/5K4qzeIWpuNB8DQ0thLYTS6xxx7HjOmc7
cfcCS4rDGhaofR2Dkf7S5lWrrAZVA2PajQ0NyE4+WFeNdOvmIoqmstmZRaLAVkiljs6kRa+8xoOD
/RNSjwWbRibmvYl90HtfYiC0E0XkFLfdZPYgBHvSoFzjWtAgNB1xEaEFBBurqkXWviIKkqE30jLm
r22lG5+TRkr4jHEG26TjvdwoIkcSLXJ6xmk1B9M1Y9gvfb3qgXdkL0YHaWhdYGJxkxphnHgIgVZW
b9PdHDGFOG3IIXW7sMnhUDhF6WxVt48/56zHBswGzieerIp2gsQOixwPMBYhZK36uRrHwVp3RPDW
BoSnc4lRd96sKgUDSu5wUjzLAZsnA2uxABJytsrgNO6wDlHrr9kgAhWAIf4da9PJfOoWsJroSCVA
sNZZWQP7bSYxXYIcmYFek9JfVUob3qIdk9ijN8J8SCERkmYEx2NbJk+dJTHXY7PUOUp6vUjpCOxy
ju/ch1SCBlbpR9qaCwkSOA+GKyd2VB9LNIQDGyhwWrti54cLqVmO2JRZXjbwcaPyu5kN7Q9HLbkR
YVIHcIhWG5wmqg4ZfjrGNnSUxlEyEDNuZawrfcJcaxhowAYCTKJupZVW0K6jXIGszc2X7cyleE9/
u4W9ymaMeTVzkKWfy1r/LAscBhI0wlCA4Y9zEnGpTs0q1JzpGCoePSkhLULEMQWGIHlxNZJFWvn2
aFwanR9TKTES+I1Nf2dNTgmEMgLJbOfKhVKLae+2gXjIQOKSmI78K1l11srqOmOXtymWcrGpg4NW
Z6Bvi3h96h18GGrwI0X5dDosO5K/ob+Upmb6a1TgFMv2+XLqpt5vVN+bdfs7zW7NC1Ob8K8vTOvG
dlu4pJof33LBxjsV9zjjtm7t8IwW6m0Ch+Z5Anris/nlLhPFYgBlB+bQ9Uw9bda9GrcP7DVcx+VY
/n5gfjDUIg7FPrIs85hMRy2VEKs7rX6vBCmUKoKIXTrSKDEV5aPJ9fjj6Td9JO9Agw+9VJZjuDQX
zSHqq2wgLglVT90bmJZd6Zs0ScqNAmrjTJh99E0iZybCRv3oLDOrkyoTBzsF16NDLPuIsaWDxwMd
bDuybme7dI4PRjiNTBsr42WZ0OVEN6uI/I0ZD5jF5BRJuXk+AOSrzkTwb+N3JgjJjL9HWry8PKtC
1Od8NQpiwz4UIFsdTMQQH+JYBqgR15kQE5/TX+xtGo6k2KweoIeUxf6zvPHqi1lt74dF2roYFlea
N2IK4MFzCotrzcd79/RY87Rb7CscOhRbSduDhVvOjkoGeVOLzIUMqZsvvVtb2EVajfkeBLYK9D6S
j6E00k96O2k73Mr0D6fHPzI7SZ1ac8FAMymILtK4ve1z7dbJGxt6Lz6UKW2Nwoi6P8tx/+uACfEn
EedbzgELFbZZ/OV//78OL5pTff8ML9pWL/Jb+K9dGz3L59cIo/n/9renr/bH3LgEaMukb5W5x8f6
y9PXMv9AzEL+ktQiig7DYh79hTCy/qDYIAyaNFA8z7Qi1shfDCMdh2/VmbsAyLtBH0P8/hsUoz/J
Hb8mq0UlQyDLpKrBIARfb1KojUbOQfY0+gR+l1y0CtSb9QiTLyY2SoiOR537yJp+WNC1fVT2n40q
NHGCbZKc1joO+XU+EJh5NGTlKhYGagYgGHOSneWMmrmlXg+CNG6abNNgjQNPTi/NTV2NjruKcITq
1+SU7OdwJF2zaqoweFfVCibVdPIQZuJlobRrX8fba2UA44KxjYfmBQL1+ofr1NmHDtPZfBX7RWPt
J+Fj2NNVXE1w4mt9dWeOtVLsKvCMybr2AUm/b1GIXPZ1Vw9rXn71uYmA9a5p67XvS7xX7u0g6bJ9
BuDwe6KM5QPY9OSzqwVdP3OGyk+B3gCdwwkyVm6F7Id9rxrlzDwox5dMz1Ude7xcfGtzPfzUABN5
APGfjV6Wi0m/BqKsGCAv5eSv89oyn0jUdcnaJMfLPbhXsu+a7tvZB/xjbecDCSWNZItCj+jG0Trj
sZMZ98lACDJ36mTBu0TqmBJD2wOssnZUbKI6erWjOxUueQJGHxnSasyMlq8YdoNBzIePIN6UYZbx
rumG3bWyimBzw9m/NHWn/I6+C3icCskOazwxOjCrYipdq8Sv9FmCOmE61c6ZNi2u6/aSHi9IGW2R
TtklkMM+gIPblnjPZrTKQGKykney6Go+p25nhVdmEp9LPEib7yFcUmg2CVH7BRrQ6tOoKs6z1Hvz
ux3KOlsRdkOGjpXgY6oS+4Jyl1m50QvTblcDTBbImZnbCkLlvq4xvyLNcWOK0nwJQCVm76DmmNo2
jBREC6suG+KnBrGFCYMUdxySRDhqrPR27r8FdoJtCM11chWRQjK2Ndab9oMQRUVkjSPwBZ3Nc4IS
VnLs2SRBM+wNyyB8BExAMISFxYhXX1mwztadhWi3kmpmcgMGOK7nCIe4Zw9R7SHurT6hwdCoTVfo
n6rMdu7zkJvv1uimNLvXkMaQD3bzXrkw8Un8UTWYvV2moPbC5wZO+Ow95BviispRFYDVJt3uYdMN
K2tKpe1vZZYphIh1V+BFOg3SJhBJyTZqadi4K+CAfrMu6zIt0GsHQbybgjz6RNUkfCnJOyHptEWh
rZAxEv9WBvYMfCsj3w9WIO/pmjfRuFFrYDYlzHcvEubUANGhgLkpBukYHvFSF3pK55o/FDhUBbOk
mdt0YkevaToP5bPQAF6tetOo3ie9YSqr0KiARphK6kxrMAtmeYNlXTNsdJK9mqcEapitulxvL3vg
ttARMxsDE71Qo/2gyGw3xFZReXC2u/sJwP0nLEyAE1Zp49yCNPdJzLla84iPUph5rm4kjwESkmTV
6bj4AZx0H4om1e9UiEs3sTEZ6zSAAO/xc8LWQw6bl15FCsxel+SDWhZtaX9hh4w+uk09PPvW6DgX
DgFAumanLrOVMUQAs/zEl+/IGWBlZPc6azOQcX83pgXay0xr8UbKxiSRK3KwBAeTYgFX7rLewcBS
T9phDrfFPpiwTVyFAJaHy9Rvhw7D0dZn1ncOnosYmhL1/zy9/v+J/q8XyT4+Xnz/r/+YaYD/fKLv
2ufs9UE+/9N/HuSgBP+gtd4FHjj33tGD8fc5Pv8d9Cd0J9EQ91NC/zeH0PiDuBqtFd01SDgQ/f77
ENeMP3TIRDr1kbm8z1f+nUPcNA4unJAD0ERRlpx/HJ1p/JsPw5Fgvi/oyAPe9QB4Hh1cgfZ+ZcRf
NQDUDodxJz9GtgjdPVFjCuiyLzekRAzIxHFs4YrdjLOl+E00AmbdkEcOHjLXVR6QHEXvyKXpoJyV
6FGzav8LzowGBJzZI6FMbuFYjd12COTaGhPzKUAaddUonfKASJXdYPCHJw2m/LRyBiO5DisBFlkd
tk7SNfdol3AP1yuzm1usO1xoe6Lry0wvhnqbN+Rgor4vryE/6s7/vYlevMj3TfXy0tw8F/85r6R/
34X/+/AvuRr/tdC85+b54C82P2fffftSjQ8vNUH/3xe2+Z/8P/2bf83hx7F4+a//+Ja3kv3+4SWI
cvl6ws7Sw3+e3tvnNAE5+f1fF/X8P/Xy//n3nVX8QV4EiZfK5Jzvpb/urLb2B+HTLMCj/Dt7wP26
syqWBl2ThcCUpqtdsBj+Pd8pCf4B1k1Dlf7XfP+tCb/QRSm0YFLKYYhFLbwiM0srQpLuk8F6N4QT
DhxNEmFnFNGx1lTGF7VOlCdhpMOnKOEMzCOcVrNCs3GuHEao1KO7o+UePxPV1z6Agz3b18fzv4r9
fv0y1vrrjECoxGpXO2aChWiYXenmWAAPqEgqgQm50WXir9UK5Qx0cHWldWP6vjGwy1VCbauDs0Fh
41vd2pzSwAO8qG99OOyekdfaTuTOsEnRJjy8+vJ3f97wX4M7F8miX790jpRfRcJqTsqn4Qzctz6C
NaNqMRlRANlTww7xsTXDK9sccvy0Q1iHFlawlFbr/IzC8h9Hn9MQr0Y3nNqHWFwlVH11kL6i6HGa
CqyNU3J5qsImw64H64+w7wvqpX13ZWO4sj796Id6jl9PPsfNr8bOJbbetGUl+wltslwV2H3eB5Ri
LhSrttZW76oPkRGN7qoR4pxw/zC98mvMxdaML4CKcZEe74ukzbZ91oIVcTCcoI/l++mnWgBpfw2h
Hz6WA0c0U6ceJxYtCK/IeIX4vcj8MUO3vo8nP9zEZtIBEIUdL4pM7rOpa7Y4vt8maf+zhdpzTTkA
iq+/ytI2t3mkt2tN0fwzH/1nG92vWPPXL1wo9OivyWWN/fFex4lzLeso3thOXm9Tsmt7gzzXJYTu
5DJwMSAQiDofae2KIZOV7iZv1YDFG9QrumfEDgPN8FLtNf22oIZwZcAku1BrF3FFKeoV2Pbm9vRb
/afvtsihZHUfNaljyf3kD9k6di3SvkPc7WQh3p8e4Sf/5u1bsd9Q88IkSE2y93v6i1NYSAaGABI9
hJUW+B4QJ3A4RvmOElcOuWKsLvAHyC67DJd6dWi1e6eiWTCsQutdnnD1VMIu+djgSbkPirDdixgM
eUfz2NqfEA0bNBtshiGHZBJqVB/qVtsk6bguKWpvMt/Xt10zySvKU+XFUBDnFBaPXFFWvzIDE5Oh
JC8wrya1AV3uBqNXZ9sHlfFbEu+/JwhN7odTOB6tKaZnMt+jVoFyX0RQM2yQvWoxiu3p1/0POw+J
lcMxygr0ljsOvG6BeQHtdKrXsVevG9neIl7+2PvVZ0hm0usNUa4cmOpnPvRCQv3r6RY7bqH4LbgT
M98nkd3i/2TFJj4g5O4I9MPuJetwJCc0T4UNTId71LotNHdXu2D2VqU9WOp+wmM1//MSdJC+OzgA
5n3h2LxbbMHopfArzS1eNhS1635KIKe7Ne5C42gJyp7mpXSClO4YA2oxdlgbRUsS+n3LYY/h1zku
5qIT/tdbWezGnbRY7qqW71H/RHupQ3JO6EHHSMh/Ko2e6+Mc749qQ4zY420woTXbOc7UnjkN5rd/
7DUsdmayxaZCFifd4wuCxzjZBy/IcTuXSK2Jw0CjnZ54x3cSmqYO550/Oqws4HH7Lh6yXT3aWEz7
dGupWvl4eoR5Bh97ksX2iim7O8HjSPZJ08aej1rSixMQ4KWltRdoeOgMQLH18fRghDb/MNxyaxzi
VlKLkHu6b8fviKYhMaIZGi8pNSruFl2NrOH726lY/W/2zmw5TmDbtj902UHfvEJRjXrZsi35hbBk
G5IeEpLm688o7+boVrhUcffzfbQiLAQk2aw155hjTzBVyfmE9PMxmdHU2QFNIZ+KVVy4be/SQStu
IVrxdMSA9alUfnE7l71bUDpY9DeUP8mPrkqMEYWNlb8UixxfMlKO8d0NyEwxefVkmdEvCLHPYpyZ
Bo+06qXOgmLnJsJ7IGCjzwnOIK6VBFRP6WREmLdyVMudlZTmGK90BQ7lQnp11BNGusZllXh+SPMF
CZzLFm3nImM08FTC3ABwSbVvwip+nzo+fgtryvJrcnYpw81uVTthLU3t22L3BfVJrSK1NSA8+Gbp
5vTFYV9xLcZ89u9UUBux4862FeWkywTI+nszCMd8yl2yiL3OjUkdSbfWTOTqzswa9wnmE5FAS92s
v7Uk196mXASxmWi+swcUbD12PtUcGG+afdPnbvC0SGyvsWEnouWiS42gW1WmHZbN2D9TcZjgEWXc
Xgg0fO3jyrd652YBvmRpAz+kcLUfrfKq1OGEh/UsDEqGsIlVZJhj/iOn8Pdkiaq4L6g2HbqaVqeT
mlQmh97hzeM1I15DlW22UE+yJ7GXi6QlQcADbXeqF85uLWrj2UV1SFwooQ1FNBluce9iGtOu6CDL
X43rlL8xdwUEG3ot8eOIrmI2CU1s+I5C6SV6ko67ekgUJqmxKnAizv5T5a+8ZYPE4U91VZPg5aA4
adDiVO6ztoqG1CdpF0clWkC/11NG9TxVoqZKtwrbiNEpIB/IzFSr9sGcWc/54qq95Rf9F+Dt+Q+j
cN23CrUWIXdps8DMG3T3DVbTqm1hNxA5nVNdSh9dYdVdZLQaJ1vA9Ww4zcJsPmHvqb6mZlOnwLrN
Qt8X3UiosmUM+pYwmxrnoZLmodCgrWzF1K+UsqWLngb91o10loAoSJKr+lC0Akmy6+M+C+dMHx/t
oWbPUI86UklfYM8Zbc1MN2IwbYBwC+l0U0tsaxVkCJP6ILh2+mbcUPUiFpLS7RD6PWRoP+f0RGhd
vr4Ei9MR4Busbk3k9Dx87lowtaFjL0SW6WNLd9e3s509k/MCFS8YiEtiXEcktjPYyyH9TTBNO4S2
Mx3r1kbuxH1TpAQMjWu31wKj2s6SvL37aTDcz2Q0jc+9rrVDTGIJ45ChQ+jMbLFau7qVP8osE2Uo
Kzd4bfjWutAre+9zMrb1b82S7pufKmPYZItyfnWgpMlp6kZEjqob1ZdckybSFdQ8r4OSQxY50qp/
NamdfxGNLJHQUvIe4UsgTAhpxi5G2Blj/aMDA3E3GtaxBDKOWxMw+5Pbi1aGEgHdYSBHvY3JYkqM
KEFa40s/TmfcLpRHRvF7TkkhzyvfCf3Maa9SIiXJZa6o8c551f3wGE6I/yqUtHuzqfJtMWVWCQ/F
t16UHOcsppN4NRGLc+jQ5VLoz42u3fvIwY9sq3zeD3bpmVFC5tFrEfQt2cgyX9bYTHPtJpErCBAm
hepT0pUzs+bQvqCFWKornSjqWzFa66EbswEUKiSyr7bMefFjsPg3BikIJKD0Hbo7DanYmCbizuj4
fHmR3d7pptkNJ2LxxigokAQZpbduFhKOmShATO7VYg/kcs1B8MtpdJHEVTnpb1VK7TjkQOkUhzqY
x9eOLWu99Vsmz7BF+1RFLoXX2yVoBpQjbk//vhjaHLSJl+2S9qiDnbTWftGDofqhyonZtpSmVYVB
1QkS+IqC8SyVShLmcObMSHQBGbB6ljk3oNf4Dj9eAs+s6KeK/G6yRqr8PRuoYSFhuLbSQ4lYJGxW
K9l8fInjJugvS7p3slmdx0pWSGyaPTXgnl7bYu3TfFn2H//2EwXMf/Zex37l+5OwWE3C+Dyz3s+E
yKHMKGiVBdT1RyddaEc18nPplARCmUhMORcjFklIthh79i4BYYjbgnSpje+MRpjbDep4VsGtvebi
a6s8Y0die4VIRop97nhod0iAjzmfrled7cs7vc/tS1vZ4w7nb4/pZCtLBK5KxLCW+3yc8ht6YoQR
5kS95hQUt2JdjFimzfFrC+ShY5+0KwnKuDFaZV7Y3P297AMg4/9+kF4GNbjwO7F3lly/h6KS3M5T
mz9rHTFX5HzLDXr1dK+NdbbL13S5cJg5lpD/euMnm1cim0sUqrbYJ3ne/USHC0xJ4A8wMm9qb0ar
ctEgpWPShaqrpi8EO8ofA/tpCmbjQkyj2xbWMeBLEhLiERMXQ0oW9P1sRFqI4BXBq3ZO+8twHQWR
Rpbpk1ZWKSfPrGyCGN6D+6INs7ouJ3R1nCKthAnEri9RIs8915NNc223ecPkiqhnnE12PdmxktGW
QzzOkyRXpUscDlImYQIhnOn6Zybz5pKr/NznfbKdXnvCVVxrTfdB7VYvbjovMe0h7BBt3v4/Ofz+
8/2dGmh6eOl958ucnZsZIQatdlVNSmimiZ+ztXgXPo8zN3JqmE69VWC8bYu9UJZ9k9K0ppl11GQB
fr4wFZ47xZ3SU+p6dbXymKdqOWu2JYEPb4GwKMwSNgCvleUnmgmOe6jrgEDisQkOk080uZ6aya+P
J7MTo9T/PsyTycwD/kGSqF7ylQ0NsWkLudxBnT2gRRWPXTrQn6bi+KU2APjjtHVu865yHteu6Agx
Y05tk7Laffy3nPksT613dZ8KBuZQ7DW2zaFf6rRhdQfNfNloEYGdeewFy7+EOGcP8ude78ncQ7nG
g7qVNvvRtwBau6lP8lujxRYc9E8f38+5S5xMM8MCbWzurWMVLDcJkUPiljiFgsGCV+njS5xZ6fyT
L71dApwRVGEpe81maAnZQGYejAuixDOHfP/kW/aTKVsrz633Xef0EVqbp6avgmtZInWdALNe+AzO
TFenxtlaTX4NfaneYw1fY33Qp7sy1W7xZa03FWlK0YSMLnJHhy2OSswLj+7EEfefkX/KnajJwDAy
WTd7UjG6r4UvuCFXyzmZkL+5PgtUoFlo6HnKoXdKCc3ty6TBC1JgEIqSTituhrKXiH4TUfxGt9KQ
C8pBGO6E6jWEyIoGXf3nQK0tzMVrXTLjW07X7BZ48g9tNatnD/cFOadIHg6mSTF9k3h2lkDXZ7u5
0wvJ2czTOpJeTWTdj0bRtggX7B5a3DxI9SiSsfhaLxVtEbvumvXCCzlX7TslSY01SI2qYxKnGGFt
F1JSH8vC0yiPUxstDFduTN/KDprd/h5HvETunNefPx7Rf0AAf9mVnDLrKIX4y9IN2k6IrL6SLZof
vfHXlwWU6m3LMIkdCyVNpLF7YF9rpjPFIAhbISIZ5xXPSd+FA+WhdGORH3tXL0libXpnGffCmaqt
RsFlb1XCaCNU1O1rofvVM2T5dheMOmImzaxoKHUcBvuNsJcZyQAC+vtucIPhv5vnTmmkwTDRzcJw
sU8afn2JI2PbymG9sXCnkmJU5M9dVqYXvuG/t21c9zjZvmvbAKq32sZvxZ60vV+WNTwe8YecDvO7
UlPGTvpT+d1O/x3OeHZaPbeknWK5dTcnJsmnRVWP2Y3hj+MjkbQo245CHs8U7XaUWbAtg+JHsnra
MxonPRzZDF3wNp+Zc93jz9/dbkHAVkv0SLG3ya6L9NKtNsa4CkRSpbjQkDl3iZOVo6fl4s+qzva0
4sZDIkydlAzRXHOtdfPxR3BmJXRPVo7Vx/rSjlq6H6wKKMPUYfzsnOKm7Y32MHe4YDoS3d4+vti5
+zlZQ+pjpt8S+Omeo7mM/El3DwEpRdE061788SXOLCSn7M3Mg9uDIKfYV9TzHoy11UK/Jvl5wHW3
SwYMdB9f50+a0d8mj5PqajB0zqz1TFwkT9fXebtYkXSbZGMgs9rWmqXdjr4srqQ+3hvMqw+eW1Wx
ZzTt17E2jR/NVJVs0o1fNSe4sG5wHPuD/pROeb1Xoasl7b7MOhlmafFtFcLdrkOZHmsQ5ERqkKGW
MS22Wj/ssuaoEWwrJ1aYDSgrqeIek81bzuRGAQFncA4vYq8anIo6gbnh2LC/nN2seqx5vXFS9Ox2
8M9cF6MkPEea8Nfd5Ls3iG5LLO1wYaCd+1yPKtr338tQIjn1dZNDlt9STcHFkYd4D93IJd5wg8LS
35Gzre97bUq2qiu1l1R2Y2RVpX7hOH1mrDsn3atGocdfLSPdy8pL8Vit9efVxFJsjrqB/Qc3bIjD
Wv36eIScJF78Z9V3TuZDrwNvOSxFuifHQr/1XHBOVlKv+1b2/WHC3L0bXGlyKJcmUVmqCgW+26gy
0fImwsWfP5M7nWlBJKuix//W61t7mtHkVvb63aXVcmwR5hvHLM0NVQ7kd1jFLnxG5x7VyV49UNjf
PTGme2+eZWyZtR4yES2Y9ZxvmEzF41pSP/r4QZ0dGcfp4t1MuhzZWFXbpXuzotRhW4vc6eWwvHpq
UdeCgLIrRcr9dVZm2eepqBrEjrncdEJcutsze1vnZJ7Ni0AITR+426MKknhTLaoE+LsL93ecEv4y
VZzKvjrZBwoKWLpPDWC1q2mIfbNOfYxZHyvjPHvXrTabKCnX/NA7HZZX6FoXTrDHZ/i3a59MuToB
I0B/2CXqTomkYZzrDcErAkyv2V+4vzNTrnOyd6eml9vrgrHHWxbz2UrM+RZF55v0STCIKE1dKuf9
Yfj87V5Oplx/ISIPqnO2LzzEH10wL4/WtFbXUz8MG7NJzJ1PnsB2KhEBE9soHmtzxIDvCnbUbpvT
JaJ1giZcW2KVetbV4pj1RnrupZi9M8/aPpnh0NJbw+KzXJd9nT8mJtV2YzVLOlKO8fXjsXTuEidT
mFj8ZsSKLPYD0ITdnxiSDELPvT3alwjIx1/1l6d8tDS8/xol+A0gIYJLyFxeeZOBDkcrgq3pkOpu
t8IkTs0YY1py7YW19NxNnUw2aLy7tfUHsef14VWczeKKISsjGwX3hZ3UGfGNax+v/W6OQf2eKrsM
KAB6WvZEhbvaqaA3H8q+b6Ml1azNgo33M9ftDjTZs705YzV0Un9FXl+Pm9k2MBN7sx2tgJY2NmF8
ETWaYdP386XT6ZkP6WhBef83jkGHgUxogtMpbuRgcopoyb1l27g00TzMubuPB9G565zs+RK300wv
Zf7ujcWhmV6RidAEiPCpVkZZhSv+4+uce68nc08AzbBpO0dQHB/XQ6nmPNSSQIv7qawuzD1nZu7T
tIeGZuuAc7LZKzUl8ToE9u3Q1Uv8393AyYQD0wITQhXU+x5rfAj+y4kTkxXCX+ja/1eXOA3dKrpm
sLCx1/u8TmnZAS25g059j0p9urC8nnkLp6k6aUBKUr+U3EQW+PdtgcE4aPr1Qanq0ls4M6BOjXRa
RpAi+fDkbHXJ8DVJ9BafQWEcXF22IVLQ4fDxwzqzKznlCPKn9/NYWPkeneVnuAV3aS7d0AA8v1Ft
AufFvkT2O/fQjj9/N10Q3IL6Gu3/nsxf2Oc1gb+51xkUabLgwtA9p884Ba8OqVkPfqvyfZ6j4wP3
mlzps9BIDa/JO5skFpBjR8ykehOLwsCQjqb8qq9wdZPHdHFffu7lncwGfuZQFqg5RmdN187hFPgD
HB3HML4nkGFamBt5f1BmAssBoOePSjbGd2eUbYOn3rbehkWbroLCIb6h4MyBNK7kGEG4GPWpj9/6
n5H6lxXp1PrWaMLheI9m1xq7sACv8HmxR6QRxIuafdHHMILsCOkhol638SNpLUAvBn3cBuk4hXbp
OBukWwtoYV7jRDYBzXSv+zamhr8bHCBLqkrmGO3lCudlSuM8zSG2FNl1P8mbTlUybCQupJFQXp1m
7I1aUvebm/lqV6VWsR3T/po32O3UoGHLFal5N+tyY/SX5ogzK/JRr/1+MJZQeczWYKAgrzAPuTFz
TglydLd6z2FxNX9ra8vZvccU/PETP3PBPyead6M/T3JXYvoNdpAFZEi0yps9lfI+qCkeVimMA+nz
N5BUGlxYns98bqdpbnB35jo7XtB0tPaxQFb0m2ndPXilePv4ls4VGk+jIyYdEBykgmDnKTaBNW7c
TVNlxdYVhnwdXI9y9qDKTVtJPBaIFzbgs+fXCxc/s0yZJwuJjubE1di07pQxPaWOoUeLytBuYq2K
zFRXG1M5IgZQJULT0soDFC39euom/Fp2UW8sAhK2ha5+fPznnHm9R2/A+/E0r2ZbtWpyd/rUJCQw
Knfbr7W8C4h4IxOJzMdEF2RW1YZ74Ypn5pjTxF56kUNBXDG6QC0vvprIYjdWNadXInfNA+XfS2Dg
M+PolP4JDo3sSczUO1zcdZyVZnmrG6PatKYoHj9+eCRn85j+Nh2dvExUzFnhz1m+n9ZAxwwwNv61
6EhhBwpV4I+f9fFoqi3dIGoB5NwaolEjPUNaC7HlCLGhtIIaDpYARzDBLhR6zdyy25xyCDe9YwVE
AbNK8y1sVQ+0DOIF804EMmH6XpUQvzDaacluKHx5MAVn5hDb6vwzUwncrowd7YPTaeqeYrr1ubQM
YK8A9H5mXZ0ZpKqrUkaDFO7thAJGhBjkxiwCnZzcV4HmNBulBdMnEF6u2qSt24xbLX1DoFE3mOES
864eYCih7ilof4KuvYL71+abYB06YCyQyjfeojPQBcqFOYbJlmbh4nvlflxnBAmap63lBlhB4cWJ
xJUa+rDVf7kUOTcz2aDAemdLvvRKFz/8wUdkrHV9cMRTOCCbAGUnP3ih81fcy58GN5uunAVphzSC
+zZVuGpXKOmh3WcQk9TiajQ1CaS8aeB66AC2MluFCSSpNub+xM+xLI2bJE8TJwI9n4wb9Hn91u2a
7Ifp9RJJRZIjY3Wgu2SxVdvGszN05lUJqT3OMl92O72qKeNBGgd9UkxTb0R+m3R7S+N2xETQUOSz
rcseCM614D8mYw5YxarnX43eDuoTquLuU+7lCpWOHwD0QV8XvHWJLK1odYJyn+q21Wz4DhO8ie1S
Ybay0n66GwKt/FlDuX4uFyo0oeYCkQP+Z+dfCTqFYTLBBPo2iczxonny52QzwjP5MmDYzCO1pu1r
Pi5M4WtRQp3p00UdjDm3xlBHyBMhh+rMLerAkSG9mkDMcCXXZciAnJ4Xw2j4cA3lf2nNRPzWUF2K
HUbgqth4lUz281DnUO36GkWQvaAAC+3Jyo9QPCcBz5UOI6FSxQKRzOpr5JOj6PItp3UHskRd2fOu
mMjWsixlmXGbp7YdOZknbifSug2qGJP+OKXZ6pF/js1WmEH2JbXA/t36Ro11SG9n3TqoddWNsAAR
VscN7uPg0EmtfhWD7ZJGOg7B98kLtolPyy3CEbs8+MGyYF0uA2+nAH1YcKLsKWIZPMKFSMO6mciL
KLZUfLuXRYn0h9RXsdVUmR8rvFkema7UgytFJ7+JOvJK43Zi1ruahEFEiUUV8BELdOvvOfrQdPdZ
8cp47CGZhexs7NeAkMAvWiLx5PNVeFe5aQDkLlhwSZ4EHUlYoTM+J2OnrlE7AOYx/d7JIxrZwedU
SA0+VosUA1VN0Oef6MI0uzrXnDflLu2GsaBV4ZhUK3XwohNfxjrxfjajU7ChzauZRxJIeYyYrhsc
BB1Nyu0QtGvKjiZpb9NpFsWWZUk+pg6ZgZFPTdCJ1iIgG733+xHgEDagNGyy1UHGNU7Fk4Z7Gpet
NKsv2AXAYc9F5r9CCqYKUwBcXLHxHKWBmOud+9U/GlyaQrnlJveGZIdOt89iLUicddtRaL8rqxm+
08wMInDLrwZTTas0nFelRMkKckyLF0trjU1p4aiJm9UHS6Qn7RN2MqwQSvduCmsi5z0LquGnUoYT
AIz01u0iAp0OszHRf7Vt0IorNBw/NHNGQzAoekjWMN0qW5LQwe/zI3NO0n2fyNy8Gse1tWNuHcVy
m/XlzyBQ07ipJmMkYahyXgC16ExdxbDwhDql/INlI80MKxCSGPAHX13PK9n0IbpA514nwTcNg36Y
DhXgMeBZgXAe+eo71MtZ0OUw/oJxIabUn6JmBcO5S+lwvTqOuvWr7muqE0m6McjWvp5NLf1V8f8Z
CegIQ7JmxL1dedZbkuH93Ki8bWEhuKZzSLGeeFsrY56KSVBG/AEFz3vE2wlcr9GPHYG59OzQ7dhs
wgYcVcIxYKCnJutiITchZ8+yVIbRhVQu9edkAXO/H6rkvhOWd19ZyngSDUIHsHZZE3Zm6zIUc3gK
8AxJ8kD2Wds3JY1+Bno7JQ+zXjp2aA+t8eI1wdjEjkTliIyzu5eJOdzOYvmCVvqo2Ary+kkrVi1H
0p3Jn+XsNksk0ZQCChyL6nsZlPxxDdmXBrnydn9F9b0iaoEhu1naRpvCWfg6xOehGD8hhp0+ZWQ3
Yp215bLzB0szY7dw+oF4PzEtnMuIGwxZ0nU6402q72seQaiCsn7FTa6e1qau7looYSAF9HRtw7qe
OrGZtURTkcvA2YPOXEBeFs2URro3Z9C0xCisXYtZ8y3j231hY9CbMPlmtvd+LpMjkiDt12OXuADG
GiTBgNbLSw72WFMIR0wy3iCpcUI0pBaQCFML0creCNW3cB4dU376P4FiYLBr8HeqzqtvSAX508BA
tt8+3hCd23Md93zvDgtrmQCMbD1/R3AS1ZfAvS/nBQVxsl4SL527wvHn764g88qwNJpHO9fXvgy5
ZT3kpVGjEVouZYWd258et3rvrgDuoqRnZtMAEJ0ZTwBLrpu5Mba4QpudMfqXMnDOFDD+SKPeXQez
ty3bDNZjWmTPHGIPAIiRclfZz040y6FwB++CU+tPufYvu9Q/VYd3l3L7stfxPGT7ZMSx2TVl+uAF
vbqn0+SG6yDdveWOiH9lXt/iQbOipk+N2MyyeWPxgXwNyuA3+EnmZTEUNyqZja95NVl4fKxpY7L7
i/0UcYgNZBkCPdQYJOdubJbCfbDgOG+FR6/VpS6NILD2DpOW99Gw2FWs0YXcdgZpygR7lPcp4N6d
5bXFbQI4PJLjMt0orZ3jzNOrQ1UCsJxK0DFME2tcTzkpMTgBNt6IEoXdNuC2VS6XSjLHE/XfHtrx
5+8eWpeWOQrFUtt1bi0PBmtpDHgvg3Y8yo2dkGwI9BCjbVFoV1IM+qfMMFh0/OwSmurMUDdPjmZj
YWjBnDAQHfwIUVOCt3OsZdiy573U8f9zqP7LTZ7mYox4XTMrW4s95JBgw/0t2zal1gwgKyUSAiVw
k68TNtNujZs6SV9IXurBGgIvNs11uSpN9nGJ36e7dQIAUskguU3Ift1yNsGemAYPjV2Wj8XQvPVO
ILYfTzPnuj9/JLbv3k3WJGk9lrQ+1mQl0wWBYFQBDd3+05G8Dt5Db7lvs99ZN+ViO/tA0KUwhQ6L
kaXwwTJgjSLGZRQmdvDZzhwnNGVgXIg6OTODmCezoJ+C+l7BgO8Tv/UeAxfKJlk7IjKDFatX79kX
qrlnZpA/SvF3T6FI9apIXdPbZcHyQLhWsyuIwAnh/CUhLxFSDP6Jj5/4uVs6mRQrX8Hibsxkp/ez
ullQoEVsDaet6etY8LCVXHh0J0ns/2mU/ynZvL8nM+3MPqmSnZpkYAHpXct7OuMWLFEMWjvPcDtz
A0wlMBAwS/lDmapCCOaOOx98NCeDpTA2U+44d0FOT+bC7Z855usnn6KVpXKwyaPc92Vn7GpBYQp5
uLn583D/P8vlHcvlT3T9edrFblxOuGx//sO/IRfuP2yytAFm2nD6iMxgeP4LzHaEXBAabHhUSkB4
vwez+f/g4ECWGqR3naR60oX+w7gw/sF/MImRJB8G+J+JifnfnI+Hf06P/6Tnpb+af/37vTvX+aPO
/t9pFDAbJSUDNpxLEBXUqdMWlAOOyy1qlUUZwSsGaCrLq4G6N3Yb9bMLYxaIwfpdrYb9BVGjgdjH
D3IROWuX4ZOZB/V5EvOMENsorO+E9UIF42uQIYFw2tMCI/3ntLaBuSG9/orYgvYT/W3sSIM2Typs
OGhdW62BPiO1VPqpAX7uRVq9Fo/jODg32Ao9YNtz73ydC8G5sV3rZkLx3E6EBdiLXaIKBG8fyRUE
+5TqAQV/SiLPnGqHO45bBATIKTGGLfII7shLCvls6MTS0QK1jpwvpFs/entMH7s2USrMRqv4lcoM
OHuP5Ih6+1z0JD5MA/GOPR9vr2cA6pb+aFJwXFAcO62uvevOTBzMohgT001bVi7dDpuLxYbZgFty
JyN9GWQ63qoB7DerD4zdUKXV8phxtrF3lILkVaX7GuevSmn3PRbBcgudFreySfFKhYXHKSusRgyA
G6COc3J8L5VzaFfd3KcphIs76gr2yiw6ey+GMyRpZHNk1zaJLAIUqNiYOLl4Knd49hNeWoS6gkJH
10uUPMSC7GH+Fs7BmpzPdKqST1pup/D3JKmGIZYI45NWZWkJcN73bm3+vnSDCdYZo9Ty1i9pjx43
RAfsH3S3SrRju8nP2acjkw81OzPJP5gGNvVlpQWvbj9bWdS6zvBqzAjZQ6swWrU39cr57Axi4fCo
leppKkpPcbCVxxV+7MD5ZhDKzdG5EnWxxtMkEtxQY9DeQrWiS1IOYMEIS/KM3z4KtipMqC7V4dgZ
UvK0IeFDLQ+0I8XMtDtsbr0LR11hIY2aRcNXM9rLT0s2zS+1uvpvsj70e7dfaFwntWm1iGWhwkTt
hLItLii2QE6wtYFX1i3iNXOnYQrBDi+YynypYLAn7XevbjLAEhiekDgv9kqLB6pruDrT7UoErYh1
WSPXmfwc1xnI4v57PpHSEroTLMTGVGJr2MVgx9Rk3CtnYBGhQJl4cPnTjNx4zFsca12zafvXRUvK
OyjmJS6ozJOHUaQeD1KVlR0jFXGcnWeqcqXNOJrrxpTOtZFbVRLDT2ufbL2y/IgQLTy5uel2dTQL
VVPnTxFx75o+V489ATT5wSO5aoncmsJs5Gur/9rWK9yb3qZSFAZkQ7h3s2ZSUxFswu45V0OixtxY
/hwMX/bXfeBlN62LlSO09Xk+0oNbUk6g1Oh21K68iyMsuv1NZTIjcq9MnlHqrz+0hlcf0bt2X2oy
JXh3ut2+lJmGPrJJc6Vt9AmwH4EKTpWH3RqICppHNj/5dCZyahimulMtxs6Q/fr43aFY+GMqMJgS
xJvlwPunGoLgumo/vBF45YaMteCnJ1PNC9cmkU9EsHnDwWL6y0hqGbrPNYE4j4wxSx7tQS3lJLDd
OTVhghwi8hM0ypB4Q7/6tCJqVK8MXJDqyAe3o5dVaVw3ZgvDym4D42rU22m+U7aYPSpRni+iZFbj
cOU2AY/D7ggZiCrnyEcfTdxR4IXW3n0iIqawMqSTHRwxaLo5k1xFiAEFKgGke9L1prhzWim8uIfM
LzZqQHd0m09Zat9jDtVftRxadZgQF+XvynJ1QcQJ/ajIc4d5vu/IusM4ZLV6cdNg4a1BZbTOw1hq
y/DYrBQQI5vUtYSYDtf2PtmGltHdzZZGv9I6kFxX/Vg5bhKuwjVGM7RVt7hz6FXsRKgSGULGchn1
L946kTS2IMDSotr2Jp0IT43xnWUWwAzTT5f+q+foQ/mrKIGyhPBPfaJPeK+w3zvfX3YFezlmiaW0
vxHS6z9IxqIMgfAhe6lm03g9xny90hzIsXgmvCuCOMSkU2qqhqeJZ7Pix+3qYJt30puRvQt33sgl
y+4cvZiuJKyQZ5FXyRi5a5DfrtCnjF3iKwUPdPE1+h5T076lQ7q+ObLo75uuyL+3hOdeZ5lrfEv4
oN8MyqlrNA0BcEwmHXJY8Cl6P71pGr9YxDQgTxSqGiLrWGPHR5RkxCGQDtKDRknAMZuF7X+z1Bw0
1y61Vzoga8XZpRt60nn9bq1YJZhyxgmOIkDxhtmGTCVr3WDTbRCHBvq8sl66lFaQRX6G3W4v+0m2
ztdmmkoqxfO4fAHVzthTRZmmVFFTmg3WNNVZKAaaUtui6lFtU8bgAXYIh7srQ4BpB8SZFNnWUHRy
wiKbPbDKSTd+hbkMdEDzbDsJHWMUOaV430BOQTH9i/Am6UeLF2AUHKxAH1guAEWGeZAUN2tAgm/I
fOzGmpOuDDPRmN/NEe1W2DChKJb/olRbiHHOdzd1qt9eSimX06bb9lviUPOXumnmr46ZO5AgEt19
RacwPFmmRcIJFfqyCkuOTqziWEPevEYLDmoI5E9fLMVD0I0NE4at0Nb1zjH2oc2c8nGpRd7MO1bb
oNava6CRX8c8IXpSpkOHKJLW+e8CJdJvpafBb8NudWanyr7Do+Y2IQJYee/UOP2xjTW3lMmH59rv
OJnjx2+ehHS6IlyxdiJvtg2TJAOj9faAHTkk1hxVb8qBuJWwF7U1xJ6OLnDDIWPYJ4lnjTEivcqK
MlQ9BExklv7TneZ12dCTgwUDawU6pZWTVqbPKigILDDNJ98a7ScUzCm6OFwIeQg/PaFZlbbsuebc
fxpkUruRCIoeH09LMnwEpVM/MjzV8/+wdx5LsiNZkv0ipAAwEMMWDuckON1AIh4B59Tw9XPcM7sm
s6anW3rfixJJqXpZ8SICDrumV/Wop5e9uK6gqJwi9SISkuz2ckGUBp/RDUO3x7MoLcgBeXoZrCgf
LwUlGUZg03DwwomiZ/vUy4xX123MaSXmLtzEnYN6PeNitQIVSzNaC3dQYmPOJUChsmydl16wTdjS
MmW9txT8ovOIOHteUr2+h+yRRKtR11g3zFGWn3ipQzL1rPFnAfr1J9Os+s4BW3zKJcMKgUjPrw5M
l8nf0uVXveIz7xJrreuOj7kT9veJG8YvaMcyXEUD45g/sRjUV6GWZc9TOoQZ2rHhfKghXY5llNjN
xhaT5x1qF8iA38LHN/ZdElJQxJLGeG2KsbrHy1QVO7hjMwBeElWB4Ow4GuEwxUFrlcbIKgsqqR+H
jbuHsTKafm/QEz8tS5qzRU+dA0gxJGBEV2K1XdyBpeUZzjg0TfY+BOjrcCvFyLtxMRkPFvDh0Ybq
sr70o2o23pkRihgLPUNiIBuve4t7uixgFmO794HCZi4lCh5bHAyUWrrzQhhaK80KTZfuicV7VOVC
k48l3enZSpv4rRJUeEC5LcMWoo8Zv5Wamn5JNwUwV2aMTn5p2DhvMkwwRypn44eBTRa85Wlyn4s6
JTbAGR9dEvYw1whZrcBBlzMJPQ0VlmhjHXuXxTWoc0n5mJVi0N5Fqblil2qCxoFqmMqDNmWUcY22
svcZXLGXlP0AL1hqMRZak7rwjlUcf4epDFkPjMqITB8RUKAYDTFa+P9eiP+d/khPwN8kmCtd8q/b
8uWrgBr5NPAi4p/+jn28/Sv/cSUWf3jARGkalRR9Sril/7oS2/IP3TV4U/DkUx59u/f+hTl1oD7q
wCAlLhc4o/ZVKf6LVW788Wcd9hUXSZsnDu7/wY2Y9eM/1FNuxLSSwuii6lGAkuQ6808VNTLN1kkp
SwQEk1BsVZsLLSHSpDDFz3NHxhtp5DUbTT3EU0BQ/K1wyvloR+Fkwi9L03BnpUb0isuCw7NLunLx
MyvPTLpYQJHAZbn+43XGXkNFTTbpGBewDSY8MpQdGgmz3pR+ptpCnqNgiS220u2wgFtuoc9BONnF
UbnS/LLmgXuhzVQ++GJx48HPzLZyA7Yupnnd2V6dkim4EL9MhvoO4IZerVTNemjNUdbSSHhlblRJ
F6WM/BggAmxEdOUtdIK7q1y21jdDDpyZqVrgRw6Ok9X7qHORBkdd5czgpLKzB5ZZCyjDyFbFWsqO
thdRpR53dOGw90ICpmdMyvi11KZp2ehtX8wrI569Byuaw9/WMEQvoT11L62o+HZIV4m3dojiR3M2
Z+go/VCsB2EyG4030DG90+VdWmIJZUcPg53YURGTgSEeKvd15M5feMvSN1JMzmeSlPWwGtN4dlaa
51A2VhlpMgTIEWMVZAIOs3ElMnvLZKKlROHjdOU1V1xXrgmfLH9m5gHorHfJ8Mzhcz1IqWe/NDf4
s+il955cidA5rHmKjaKx2Na1TjyivNKjI5ZgzDtXpnQ75kxHpMU1Cg0B8cy8mVEFz2BPwFEnNzR1
50Vgqhma2id5g1fjgSm/whvS2kyvwY4ov6KuIzgZv9MbALuZrzDshu9V0kl5hWRfX67XajDwJT71
c4C01ZWpDc37ajEeQQyS1QW6nY4TblCAJ8C4paiTXxQdJe/5DdatVFJwfjiR1oPjvwK9nRvcO8zL
yvG77gr9XoTFW1y/wcD5HAEGD1uA00F5A4YvPR0bxxjsj+Q4NjiKS2PQkgPvmfl3Ia1Z29eaG7HC
JWNRPER5XWMVcnLvQd2A5QxqAPgtrX2fc2JjB8PK9XTvUPf81I8D97GAgrHZfAHdbzffcAud9Ejh
M0WH9TTKt9KyKW5zE7aLGEHZxeyaVgufADdF/WrQUE+oysrdyk9yEOWPmsPljglIYyJbsWukPCC2
zegyhvjZfdcyItBCXQ4bpuTCnJ4mc5rORmW6Q8AlizYBRkDWueZQYbGnzW7p70PwQg5oQxMoQKp3
+H4IA8yAtB1a17JV0qVpuembFGWhVKkxHMbIhn+ua5hC/KworRnXhk09G5H18dRVgFOZPBoCGWVc
pena/vPK6UCa5y/o6A9GFTdPqadn8brJLLsHNTp3z87tAtsXvfeznBxLBExd2hdAm+zOS3SuvRXT
sMYPk9uwhY3nc/rzijxH0wWtgIvzfL1D17frtN6ADsJE4C4ak8L1yh3PFdfv2mzqDxrTloboded8
ENXlqt7YtvrCvxa+66aIfhHCrH6z4B6EX6c2xZDm7dpf9TjeWFZd5YDuqgzApGzboxRh9tPWRclP
76YiUM4HfCpyCufS3ISG6iY6YMaS3/ZNihCRKxXIzzxP9xHT7UPjOSQmvdQgUotrDUGjuIkbVd+a
cqXhDH6uZ5a/68ISx6y/1oyNo5st160zUkm3JDnmiJuEoq5qincTVnAUFxf7JrcQwUB6ocGJOcuL
pNv7seuGxbqxMvcwZUPrYrKqRm3Ny22V3EQd46rvMHrwZ6XVNtpK3SQghRgE7AtZKO1Yy89/ikUS
r8NquGpI+OS42lXlrHPZYpfh51e9KRw9ep4QPJChqpskNcsCecq7SVUqbVSzlW2LEYT6gObNvMla
Trn8LK9SF2lZcPjdTQFTNzVMnzuUMRDzqGTDmKCY0XiPeoYyh7M/Tzrjtz3ZeO2Gm9YW8ut6oC7L
/kzyUHEJFYfcLeXKazJk2jgt1GZSs8OUSgru2bqJegNdpU/mTerTb7JfDyX4OxkcE3TZVRdMbhJh
eJMLvYSFvA92js/mcpMUVdLIPf3IBtIpGdnX8SY/ipsUyQLfPTPbIlBObcENVxOm64c3CRNoTPHu
hHx/e1h1HrF81cdboFBX+fMmhfY3WZS8RPysga15G6EbIAqVjAHUaGCVfrDSQfe1QtWPUQlqAzyF
EeOTGB2bM64qakWuBkfR/w6T/w9KHIbefzVM3n+1X9Hwpf45TPKv/McwaYG4B6jBrpAj0+E//xom
HfMPh6Qh/SqMdHBvrxvkv4ZJ2jj+MD3DYqK0/vof/zVNEh76w9EdQbU5A6X0SF38T+bJf67CSWqB
IqecSdgWux9p/zulgTFMmhN1L2sR5U8lUEPf4cOHtTZy/9zF/X9JAv/5V3JcTzcEZvObleJve0hr
zBxDs9KMImelLvWg2/dQVy0sAHhB//Y7+M/WRv8Ykf/8pq6rKZP1Ed+h828eYhqhht7s+aaIgN/H
ILhWmmE/Nm3439g//rm7/evrCGLV3B8cl5/hP0dxFmQwwTMvXWez2eV4udhecM00juTtIE+lpMv/
62/sn3vpv76gLR0uJzZ1K//OMhoxbCaUvJOVK9v8zqskenzanjUprE0We5pvx13339k15I3f9X+X
cHxZSQ8hvzNJW6/889rzd+NGWHSN5nUiXkPrde81wO2/ylqF5GaIYwrMuk/jXE8XdfWtiL6rd1xM
8sMMBu0SolgHdgvQz66z4s1DWd2kmGwPo6s79wvd1SurALkZq6HdewwmO4Nt0VOKxxQ5baYvsOvy
cLUUGA78omItXo+5PDhzlX3khCbXrhmjlVHeVHWrNqv7QB/ZdvsqR08IQXzjCM7cD0j3xTaG6Wn5
3dRpdxQeS0oYQuvT4ldHxfYC5qtoMzge/dCrE0dl/+VW+c84G9MVl8XL2LkgTk2P2kxsxERgRZ/y
83BdtFGb1TmuwiMHGiBd2mkh9iXam2HF8mK7zbQ2CljjjjM0yQrL9PxaMpRu6cFJ7rJJ0nRdO8ne
wom9s/XiS68acxc21yUYEMwIrbIyvlrMK0819xgUmxnCLbU36geNFxXT4iTzDSubYYsUgskxL2jb
1ZwBt6iXwAtc5QwodzbyXe87zZyTx/CQisCYnmIqXlNcQXoWcMK177jXs0fm2enZjWtjL1VqB6a2
ONTHl+a3swjyU4le+h2akgiWMNFOsxlJ4PW6jaokhx+RozSfjinjWRP11aZRhXayUn2RnpyKGNRY
5OG+xRi4NhfQLmHrdYeYnM9dmrfRfZ834d5wIQXThy2A8xe6hruwyHO6+JS9yQhDO+wn53CV5OZ4
qKFYPqnCbhwqccrJQHQq3EOf2vFHZAjH8BfJLXgZc4dUe0Zvz6KLA9145ZcZdXQHVX1q/uDIZn7L
im7YTSFBWT+Gm4AG28qdkSTI8jgp1ZqboBFYRTVu9Sq5o0x5wbCxDD+vtQCHYvYIT+kOmjXe6tZ4
7HXqNAZd745pGDlE9fjhLjatSknHZnqFch+Pftkwe9Um4lma981744zR3hlTge+azpzB02I3EAO5
qXwEODoWyRIINU7wWA37lWVidY/fE7N8VGarsKrDN9kvKXf3FMKrVegHnG/Zq62Pi/SbJv9U2rWx
tHJrTF3yV2+UDPll4r6zFEP8dHr1nHhF9FiOtkNLkeW9hEgBFH45csvgFx08sOBnAg5yZnll6C9i
ifW7QdThxTAStqmguOanOLT1AAtm+DOhSu9utst0tSg3O3o0nTxQMdC9c6NzezitdZOvKRcuux9a
bNXx2lReke76UunVZipHSgJdppZ+xB9/ZXm1WSeaLY7apgH+6czFw6ibaRw0lHnpP0svn/IN2iKd
0OXSyHIb2pCgfOGJqjrH3I53mei89CXLhDD8SOX6z44Z1d0oqqLVOkqQ9/CWQ2Y9c6Tw815YH8hV
qHrrc2k0pw9mlBZ3A9Fl6AMtzKzp4CQ1vH2QY/c6lQ1uqhv2lmmVG1kLR3IKUIORKUsIx8UXVuHh
ORkrKwtsZjF3jbXBOkPypuQLR1UxHWJ7CqtDCRrtjSHOGlk+ivmrGHFn+DhzbACDZjf/GHTEF8yo
nXilCclzD5kb97+LulNPhipi8ZxmIdZBLvl0xrmFucT7VtMyKyjcAqR+nCLqU40q8kfSL9LXkvAF
dlW71QlDYSm0tFXY9ScbtBFmaIpp284l4NC3YENGtvasSGkwq6ZDhNTUsA9aUWkavooxaclsp+lv
K1bLim0mbR6NR4kFj9PMH6yl61sgO7bcJQ9tiXBNwE0/aoPD+4Kfx57CnF+QMscTFcT1fY+4BfZn
4JZHNeQOOzE+bTU+ZTxeVa+vaOKlPYOvtzVmRvA+9p67obtrHWcXloWs+VpS39AQvK0j52C6cxPI
kq64MrSMO4pJXvFvrMol3nICUbvRHt1+Ojqxti9q95jP+SutO+921STbOVQ/7Mb4EmPjp721Ndrx
xFr4Rerx+MI5tGVzuNMdNhhOS/YNNzMtdBPk15AyIj+Khn1VVtuFeIc/OstrpvjYQBbGiOEuX3nS
nqosO3NK4nJofxP/3FbCurOsOijy+qlq8odSeCVlwNZ2csQ2QUn7HHg3+EV8VRpcYnzkIvys7KzL
WIa/Y2t6hgh95xo8JF75UJuA/V2zXVex99ZC7l55LHlgw4TFJuq6B1nzHI3LztUbGCB4CVSDyJbG
P2adhNWg/Mj7NdR47BvbC+Ilf+Vu2vu5PfLKzLmGZNCIIXOBGS5Ptj1/ULG0ExaFz3QLior3bmas
c1qdrb7/akf+xotxijN1B/2MfWzX+CS3mDfrhT/RbLp2Apfj3vXdBLFady5RZXLui+FsW9J8stx2
bYOyacb5uYimjErntjo3MtwhhfEcmcUOHOtG1fCh3Vx9wCSuyZnkh2nq11YiSdkYPMNhpdFGjFMT
8VCztsPcVEE0ayDpESJWxoQfs5KN77o22G6vXVUy13zTNbdstTEgqPZei7m0GnKUq1pY7d0AYl2M
FsyGcBbVKV+GmJUnHhlgEgeLFFrAOqIHOZc/JzajoZ6VZzal0TbLy80Va6Uv8mh38VdeZT9LoTeP
sRWtlQs23DLNQ4pUNF5DqGyunrxCHlUTibtUS0swT+CH+AJ882m5dkMFrEboG7fXWDbO8k2F6pdV
s2RtbGdYsVohMBYP+Wrp8Dc5veE+mG5aX9BbqPMjk+nrenupawoOZk8bHsDXeXuvst+5ffMj69TR
c9Nw4+T6nrWuvqWZsn8c2yHcVFVDyZAW7rzFnL5MbY7Pjbu4BxzH92FS7pTOitrCgHLONHvfSK3a
JdOyb6NuJpumfQrO+h1G3NEvpHHmBv1QzrS5tHDh2KqnQO91ScyvvuDa7d5jbkirqc1hjnXmVoUT
kPMuC/oheccj323aGQc4uS7+TNStZjk/dGPyWhnTIwLf0Zs6siBmFfNwh9t6Ms2L4WpnUkuAvh1k
taqPn2alXwwx7kVRP3hCHYakO42g1YGLYxAKvLictk0lz6w6l7XUCUQ00dGx2l01T2zZ7XKjBsou
bRQqZfzOkmnniuaxicNXZPpHYYtLlLUnN4/vM28YN+PCqlQt1yDdQDummn84uCIU2Rsrk3uvb3fd
RFVhY500Pq4suSBXdNkZ/84lT7N0I2VyqUbjW8wFxfLJduzxdCQAD31Dk5+G1TxGyihWLC7ukI7X
WO42aB3UjOYZaQnoavGinRy9fO4X/ZtMnO6X+RjE2pwEV24nj+wUHzpB3qXlG48ku1o1z2iGOcDd
eBqgafBz4VxaTqSTTkvKZx0UE+/CCuEmSWzx6DY9/Gxkc2kNxq7PUHDnlgLUumZd2NeD63u1+aJ1
xr4kY7XW28X1C31Ue2+iIFBrzZ+65JeYXXOVGh2nRqb9qHNLpy55cA7gf3Veit1LXllPZTxoQD1G
TNUT7PvOtD0sc6JNHuz2Go9iveOzSVlY/ZEFGuT4Y4yqcFWO9XlwJu2QTNqa2Pf1UfHeu7z8nNsy
cLt0eVpYuvr0FOCPdzmc4P01m3qC70G++c3uR8X/5fRBZudc5Jw3roOd3iCvBJCwM3bWAtmzn7v0
pzm632afb1WnHVVbfYV439czOVFeU2uK9zI/j/J+UzvINo1jLJs0RrVvb/6GaHxilcLhUjt7vn++
Fae8pEn9K5+7I3X1ZO6da1qvEbSCUTVFCpm8/Uy/0VlPPde3i07zezPvjuHY0XTUI3lTAHHVyY2q
3DlpVm6rxUn1oNTrlJk1agKjIcAoKvWrWIY6wOFAZagYrlUMdUkwoWm2PVmIEqE5BZjc6fMrEKv5
gMZr/6DbJHsGzX7pALOTU2iLp2UAiLfUGkUzcWieCvzs3LN6B2tG6RrobczHOv1D3yWCaLQyi9hY
F6KST2D6mAAi7nzXzyJPXYQQjcZS/TKoQjtpdWK/old72C7icdtPApybUxD4UUmGJ4fSbW8tr0zB
aMzjR3b5zlem5/OutcQZcnm8mXSZXfDaJ78ozHX7QHgdbZeOp63Q/IGYYsyJV30UZj02FG9fyph9
MBYmtU8G/GR+OpukdYhrdH5kFOaJvt30AMgyWVlT0wQlpO77UDrjxpns+dJmVf/U9519R0NwcW4z
7wOAOht/LGS/wpxKAnBlPdcbJ3JWUcYzWnl9dWp5C24tTF2gBDPnqVVlutYBsl/6UkPyM/N5E+LM
CmoWLuTN7fEOH6fzqsaO0l0rHrhEqbo7O9PoHrvEwOOe0kn2UHtREWQgP1YixITk0xrwRh+ieWQ1
ZDwgDpA69WKRnckmJ89alDH+hro+NavMDrMNT6z7A6tVRbS0km8zT+Fv1x3a9ZhO5vfsifykZ0u9
GshNHuOiTVB/wSIPPgHNLqZ7eSpIZPDZPxD3jbZk591dY4X92Q4p+8wT/dfQNe4GH21PXiSWz+k8
i7vGM5qnaTG1QHUT41lh7GN7CenRkT/H1sBCyIvk0C0ev+jZpCZVryvFQnQZHlu7uKoabjo3W0KH
TRnQTW4kB+yj2oTjJ4qZmsAY6Ty36qQXJgX1v0tiZrJaS5vH4d6NTaWGs241iTEFDUvFlKBuT31d
7yu8YGLdqIxwTj5Rabwm7JcToJw149y1tMrdO5k03nqrwG97df0hHVtV9FhY6mTYFi/XYur2ehyN
+Iap7NiyyWOBpGzBZQtLiRVORcErplo7/O0ZRGOxwetgbgwjb061NGleTWQXgLnU15VqhjXBebU2
qJLZDsDRN4bnTLtx0BlPlnHdCgUMOhZBNdUljqrSRYJJLQpjRB+gE8qTMCzpW0N430xMSwbBVgAm
3rytOPiXFaSVaysMv66sHrd8q/MBY1i95cr/pMaZrpFokvtQQfsZ+2ad9lN0Trv5w5LLLyeBX6Q0
aI2j6LU1jSziEGMXsdrlUbKyyEyhHyJ4u+B1WDrNkeoDmqHtzTwTZh0pmjjQgdie615O2yFf8mOM
/RoEAotETQnxHnrEV/g8byPdhgiI73GDJWtYg95VBHGs59BkCFZ2t8EN5nGjMFnH1bMXr7DjOMfe
ZHtg29p4bgu33oQwXfZ9ZdNxUYQmZ+Uyaxd2wQ71tXQwVlrgkmj2bXv5pnyBJ4+V4IpyGWejDOgT
GGKGYlXEzoNtWcfWVs5agj7h70MDn8KO3vIcNX7lVVVQS31PX4t74qM8c2C6+NYwlWO6i627tq4v
cwJPPHb0fhNZs3dovMlQPiJW+tZVBRbNro6mPR1E33XVOYGT99kat/247mRWbWdFD7nVRTST6KIg
Vt99JWopN0RWSUglUtvEYZTs40U2d001PLKDdQK3jV5HHXOKq6Zs3TbqkypqC0vgyMIKNMGOzzvV
vbPD5qXxOK1HfVMVyBBjaYh3VZTNJrxmhWZ0An+S4oLUqdhb513ArbIIuGIMR5v82UrQZMlIxLpu
g2PIr5g4VoXBgxnpWYhlNUS6ozv7yEXtSzez3y200FjyaoZcl1/SWclz4oV3oM+4TrTm+CEwWu49
hUver0aBFc6kHeBacvJij7wFofs/1L2enKRGbQ3xAG8z6sT8sH3oHwYv5n2d6W1Ax4x75hWfruxG
djuuMfmag2BgIeTmK+LF5lq1rk0pn31luRnz+4K8uu4cqU7o4MVdOk+Ki05afmthOD3gGrWxOXh2
+mH3ZbaupRHuQ775dccacN2YvTXROMN/ObDxP5g6hXB62+uPXm2nV78/Ps+o0PQX2Qwclppw1klR
Dk8lqNQjd/F6XbUweSINNDa81AafbentwYUZUASWFGEzpX+EYLZXgxIoZHjRnNnAfd+8qiFb9irM
xGqkY3tli5bIu2kWbPrzL5P0/orjgueNjPRiiYsR1fodAGyd95LHVOY2ZTqTniBlGGTKc19NysYC
rG3RdvZa7SA8h1g4vmFEiOolw+SPLdQg0hy7qzCtLIZFrLcTwYtAzUL6hr288ziku65drvHwFCJF
Cl7NN0dG0JiPh2+PPCkWg3JnfBYW7SGiNxCdBZYAPk/3zjwCfpWF3AwZen1qxFitZO3cQ0UtLlYr
LqR7885fcNQFLKKdvVYlL31uvBgS525XxlzkK5v5TzW2H5YtbwkeCdnSsC7osRe989pcndfUNzDC
LBtqz7B4l3tvKNfWXH+4qdylobgXSn5Cn/pmlLIZcalVbCbZ38XW/NOqF2uTWl2xDi2Xa0fXfcfR
RDKSokcKaLjkNXq/N9rJvucz156XKutPLUf8rkiNLqhJJO/iJprXTg1CKUpcTb+ndik7qCk524l6
E4360vCscWOb1FO56N2jNSFwNH0UqRVF4YRNe/OuHgrGTKqNJB50Y/KtZDoO5jBtSrv03sJOzW+2
qLlHCamdYSeehzyxcGSSmYgk3UM0CT05o3x1PeeI/yDf5HAs8szmhGsjfIhz81E6qgnMcNrW43xw
wU8yNAQIuiflWvKzUZyjWawH3Kd2ozs8TS12/FkGRbY8OjUV7ijwGztFCkn06kznlcnsC9PHTnv4
DUnyMLVdgAAe0IkVVDbPYkq341Qme3e2L27ivXutfkzJ69SWSb4vPUSNtZNL8TxbutxgjFlB69kN
Fe9LL3notOF5jOuXthxWbSV3aKqbmOKQATnEK8ZD1CVBHjsbQj2/ehYEHfUPyunuS22xP00TgDlG
09zgsKXGKzAbbV1F7bqr1PKWusVuGaHUxTYFcGpdM6jnuXZsGz69pXcUrrEpwpFWq1GCypjJz3T3
0hMbzy5ea8zPcdJ+APMnzM/V+Hq1WaIDeBQMWzVVNeBtscZ/jAU4ogy+G/TjujXJtpDwOijPeQkx
I9meuc6tgadoCbysgRiPQzQFZO+i/Dsm5xveqyvxxI+Kn4Wom8tceN1uMquAU+OA96R+n4Q4FCDd
43HaWzGnehLO+ygSQVzBerPo7ELcPfVVueViyrMailMJlQHBYDXH3Wrkb5pF1UedtkGUYtXwkqAo
63u2oe+uxmtQRhzaunMq7PKx7BCQMGgjrVBrAQpv41YGWwGDX8awSl3nNLvdNnbGFZrHvRA16JE0
XuF9Xru93GheVp74UZ49O3zu+5Yp44eYzFOXJBuoHPfWZB0bQgtBl2NXCfN7JbHZLDP/J6jPXHY8
cwRQFp0iSM7UuRVPwD3OuUL94kQXvRksTXHFQevgCibxEMV4ZBbvE9QM1AMYUBwe6KPabjbTtRCL
ibl3PuHGPney5n0hz9pQH+mcDHKbz7JW7cuQa//AZ8ybWfz59URvMaf8Q51HJzGmn1M33KuoTFgh
9AczXVaxYctHhHXFGJAHVTj0a8d2ztD+4dpoVwETzH5ZjfODyExkbQwDOLXSew78h9zpzy0j5aJn
CAgm0hrffTZCTrG9/ghU6JHCqcFv3fFY5x2sGYRYKq62CWD42jKOczEQfZtoPUB2uifgdbLgTa+c
aHrEDvsU52Hgpia1fHCeStFN60G0ud97vE1DjTBWDIBy0yf6Lokh9AieK+62aye1PoUM6SbMho/K
Gl5bi1cnhtwlyDr3aJnKxYvW/tSngdNl+D3H876d0r1VecFcJh9j7D6wMXox7VKivA+fuRiPSya9
PbuIZ4u3Vs1ukB0ntIX4W43qEI/QbFLnXnnpLpIhr0uWPUbiYYsOvY1rtI+TjahgTh5ta8l8bCxj
b2fFNvTsF7lod67JnFxpC7mFyHoakrJbhXAvsJ6fp7H4lVJGMTfmtp61O8+JvzwcWSt0l31ocfG7
XuUqvvVJq+64mwRCz452Hh9Db37MnOZx0FnmxXZ3KOvuwvn3WSU0VTmGfMmjeN4WZs/85FLIxlZw
VSzlndtmpxaCxzbUljc22P5UzEfYJ3eQlxbuFaF+ggyVPBkR93CNnsbLsrCVm2QVMWmM5vC0JMVz
lk7zKqY+cZ3pWqSIRbVcu6zQ2LsesXpDz9RpMnTcQN5yqVtA6bLjc8HnI993qnG30WxJyDOi3vWN
a7yo616QIlgUekP2ynfNnj7KmRycOZQIPrKlO2pinH3XKCZYeOi85Zjowjjjh+pXWd/lzaaiS21t
tO11BJLOhkUyS+Qmv1aC5vFTQX3LdybM9D5XDapP5qmGDEmoB0OSmI+jSux74cYQa1TiRbSJZPqv
cfRQYuBIDLyIQtzmUUjLQ6PH33k8h+0uTOiOJ9EfDR/a1ChOyKma7qncqyewP3LgsKLvkCq45BtS
JyV1Rdk+NGwPd1Vmuk8i8ZY3R7MhhxajvGheY2Dazbkxe0m0BN1o6XQb5/M90qH4CLVY/5xQknc4
qvBV2cBBAGrp4SplDZevk4hCVZJgxSZ0k+mx4TezVow367AmRUTWc1yXXZR8eY0LaaJbhsCZ+3nF
Vl0wj9PB5KQ9TuFhFhvWCbiAq9B7BCtFoZ3ecW/MGS4S4pmm2BioJLzYx+lMFAU6lLIdfkelOb3m
ZTiDixzdw2hP8iumKWCDZ21+jrLB8qWEFzdZ+fxCAhZXI+a7CANZUGHrJGwzcQAYnl7vOrMcDvKK
g5yS7mcax59ub/d3CerB2sBQ/zwUlj74VtWNlNpl1V4tQ/bU2gir9ZQgyqCrBktrGCu3sstVxipF
x2jITyKPWEoioNru8l2yG4Tp5nnTfta6fFt3Pe8ffXE3rmzqY1O1JR8gXm1NpAdWZVwqNPfNjOz2
6OlLdkx6e4sx4YHVkHiMi4U5mH61bq3j6glmWZbrkWn7be5mAL2wk9Zm15ewK23OfzvKEdQTNa57
JNTAFEhNo0BsaLAKn8PK1S60zWBpdUeMjL6d0GOCYS+/M9XEyqy0oqPVzhNnxxReTxMcFz6YqOGS
kHmBZ2+kxzC20ge9cj+b1vw/7J3ZbtzIuqVf5aCvNwskIzgB3Q2cZA6alRosDzeELduc55lP3x9l
F0pJqTJP7UYDfXFQuwrYkOXIJIPBiP9f61vllvpPvfVjM9mxd3LwPhkp1KWcF3tLOtSN2ll5yAyo
aTbFpHlcALByHpwmhiVUt3n9fdI8uHp+W6Xb0urbW7tQU45rJjC2dtLbXdc7GKPgnwwc8S25m2Rd
NWwLEPGtqgApLMEuQl571SAvaugmFzIuEjxT5URooBkUcbdNCRc/a2mAznLlyGPvr1fyEYWfXqyN
QeAscVQqAHjZnNs0bbHQFqMysmNsxpshhqeGe6L5pNVaehZ3YbB2DKwrQ9MY1xhocv5OxbwpvNpa
G7jtuKZjiocjyvXVv6YMxU7RapQSHH3EiGn7qu6xXnscJfLE0z45ZmQGn4RlARUjD5VQBcucYWj/
agKt1EpakRu/Q2BFewM8K72xplRvzNKqm92/4jSOSAynUFFEDv2sIGQsd2SODy7ZFsGT75GSun3R
Cv03++AV+0CXSLL+nn3wASn+Qpz38ht/ivMEdg7DsEz8CGjFDBMF3m/4AU4PCUoAKQgqMmmqDtKu
P8V5Qv0D6DvJKZhAOJcbr6weipB/8Ds2WSC//1Lz/0qcZzloAMVMQcCRoi8DhpBbd1L2gLKmNFM/
18lcnMLa+NioA9WTV1fmHc3cIa4Ujdc8lgbxkG9sIUec5Xuv5Hm4x0IRlrHYkOpcr2PPDPedbtlb
Ect21xLD+xBHOSeEKphOqPVmldyBumwemTEhRjimbS/ZsfYg2CTreKhin/J5bmABK2gOHP96b9SH
8yCC70e6tWrpyzijVLaNiHMGCQ37AcAuQoDuOj5F/VmEbPy+iq+Gma/yq6uodTDICodh+qoLb9oM
gUVfVspjIRXsiKw97S4fLCq7QcJyZSTxR/I574Kh9U9IExexW39+ErwV/CMN02Juv/4kfQJ1z+65
n72LxHxdu/m14tIWdI2dxn8JYuu3mquvKE27zdq+41zppt9oaF3QOj8/Rfp+9x4jNf3z0yyUkpAW
Q5NUW7Hpej/nMG9cKXPG8D+7x5bKo4os0uEGo7i1F84oKce+90hl3+BbNLaKniQ3BW9DMmCG/AQg
aPl9gGVpGg5KqRq2AVBlcXWlqH121hEpd4j/VmWsc0eb5pRkVsxi44Nng3Esi5M9c9ZAsOYsMDlq
C3yad9VEDPEQeYhaxmAiJbkd65UMAi/bya4Ngl0RCvlNcACZiBn3RPEFoaCjxytLtZsOWaXqsVvs
e3LwBjvwSKTzQD7exV2Jj3pFQ03eGokS+3h9CvpUFb1tum+y1gxeUrpVX1ZJSM+Sk2bCNi+DW3uH
jxkBjRxHlUJqhCubfLtEt6/TkStzHsUwB2Kgazf2fNpyjCssXD6nw1INwxVZQJaLoWjQ0HlZnVwj
HBw/WH2DXKTqSmmTB6E0yVk4/3dXxGHtnAXVUEQPROUUlHX6Eh2nXZac6DgnOk84uj0PKVrrO2he
NIN+3Gh0SDYUbKLPaTZJdAJ9oX3Glu4pPHtQAzaAaaG+K2mhPNmabeZrdAXDuvKzOto1UoYVEirb
r7cT2E3dVdMKMLdi5YD/ooA9QKGlGsH0tU3fKvDEpyEgOxa4W9icD2mStmf+pCjXyWTlMR3hxv4u
86HQboEmUgNwGr/RyfzxkG8GiRbSmGlV5TqUml3uAORR/unNxP7uqBFFz53lDPalT/qgs3asET+y
IuxSRXXcJF9FJKgxV2k3jdssHND3xBQMJoo7OPhoH2XKLObW9nqlh97KNEd7X4JW3NMZte4qYty/
GTwjuZvgZbp3ukDrVj0h5sYqjHFeoX8zp24tlLH+GQwCtKNhwA+lcodRcFXIoH+MYQWRmGX2E+zN
wLKB1Gtlpa26Qk+eeX9S3+21rvwcyqxJ3TrQA6Q7ip1xFlDls0J34caX9I9WPLCAAQICz61NYfk+
W/HGTz5LJyMZuxUDvOGedKufMdCTayr/3rPvF/WefTfMVyg/fuXqVtvd9mORfUTfxwLrF75/Gwqh
BBSIYvuuRos/rUSGSwx1gNI9DDSivvd1ERbUuPshp6WrVJLYbSX4OJWDF61Ttc7x9JNBH6ykViU3
KNOamAO73ZAw3IUI3ODY3umtSLArirG/Eb4YaPZ2kAwqHSHw2tfV+gNUAOe8ak08gXpimT6edtXg
vaASkRyOKb4rJezUuzFIW3iTUVUgcQXJFqzAfgAziZnotwSvh9AqE0vBjJVQuJFYrVtcnZr4bmmy
Uy9zJ1WvFRpqX/RCANZimtm3xM5lNLSapsdgZiXqF9MhNBWUbGgV+KILee94Hc+lV2CDojlpfm2m
kc6KgzVnloFo0W3mFeMHphSCaB/MyBrJZD/wlEUFojgWyhtc5FymiALAfc0aolFF4jZwaB5nDRiN
p2vPSGWCwU80n8bOTunUjY2xDpkx92mGVhylWJX+yIClAuCPRMy8HRGKcHHIWYOuWermmSyj9NLQ
JMGdtowSgzBEHm5axkUZc8CFmYRaBlAz3Ze+Tl1K1XQ1QlTFAUSCMW5dPSjyLzCELFYBzej2Az6Z
AcSgXf5QVQUZsCl0VKOjog1XRkt63FUYl029SgKOalsrtKZ4C3zCkZse+J66KU3PIHy5w3S1wtVo
DHfEI8MtDdt8pC+UFqVHdlJt2BdejXcMsk5ZQcnm5CB3cgJUcaUBzHji5NTCN4F59BDUUqXMVgs1
cL2wE6g+4RckG5x11XQ9W9v2EywTHaSIloiVntW3yF+iYmNoKMupWtD/nYvLBpUTiMbRmUoKJxgD
qgjiTKL+5YapDfAR35RF7UK9sJnN1GweujJCqwKehaJLpmaquTOpm7EMVqYCxybVhm6nOz6iHNkI
r3f9Mcc22vt60GwGu40R0IO2mVa1VcADH2nFqYjpgeFvaeBa/SYO1bakFGPjzo8NazXWQdLfm1UR
UsDyDF1cEucU9HQoxwEtfxck9lkmaT+txTQY+0Hvq8ItrEEYm0CNOQdOWYigQsv58NvUyHXlEpSL
Ua1SMlsnSFCsqJFWFR/YYPpyYwddd4OJWzE3JKIl9gbHAyrL3IbwsUkItKDRMBf1XE7DMIdNFYLv
lYE/BumkbyQUMdVAJJsij/Tm0aSg3q95cYqPxgBM5YweyeBg1vS4YCC3ymEb6JD9XJoFXr/i+TJy
lyennYAZB14H/igUygZtlFBXSBYzgiCcJrpmWY0cil0Ie+So47nEsPmgWUWIlr/zjAekXhJ1sadn
bBqxo66NtnDMFRkdhsFfoSdVdGXbXf+zqGML0XwalYWb8j7nLE0IQbOzwkrWF4nmBJKzeTq3qPhu
8NEyS//IKT0BbK+bn5oGg8eVEih1zkoG+3k2q4mrUtQIIGVoNfG2QgL95WUD999H1ldHVg0z0t+f
WP8z/VGFz1+z/3j4muZfD1xl/N7vcyvm/j80KSBB0pvBjjPbgH6fW4HvcTjFqCN10zIse96Y/nlu
1fiRtGzVMYFdY4+y+LU6b5vgf/0PRZMg/WxMRYIttDQ42/6Tc+uhL8pgx8qno/ZqMJJFVWexEa8a
p+yk0VkP+qTpa3SHJrvPsdmgdlXPvaipz19do3fOrkIcbJP5nqbJ3t+xdCFMCZZh/vmrYxcNb6dM
p7x7tJxReOuwa6gsVVpgX0zwO9c2+sErIDb+Vi2lOMsd6e/qEQP7WpN+cBF5HXLXNqQFLzAGnYtQ
jBic2s+pbdBPszRN3ldyTL74ioh3vqcpt8Cp8M6KOg3PR4AeXwcJO5SCaaauZwEpMkuZXRg55CHv
yYJwbMHjnnRym8r08/HvfnhC+PXVDbYK0pGGAdtpAdXVdNCeI/aiR+rJ0g3R/Kwh03yi9mmsj490
aD6bRwIFiaFVo1bAyjaXPV5fZKdRk4rmdvqYWSH0QnIAz62S0AvPamj8SL/IL1veBr/KWH9rG5yf
j1dHoF/DUmPRVayKqrCX8d7Yy3Lia4b0sSqFttXD1oKk51RrkiyDFQTKGDXgrARvgqvMGp7ptg6P
x7+4Pp/m/qpQ/PoIJrYQ6rZ473jmDr85SpexknqaPooy02/8ssIVYEMeQD52gw5T3+JV6jcFhb9t
oE53alC3NPSZiGoc43esDX2D2rXfmUkVf44lpI5RWuF5BL72wnQ+Q6jSt3XQIwCqRv3ESXU5PxyK
NMwNG48aeBIeysPPjsoNq4cTKg+R+tHUfTdXLvT41NRYPvDzIMBDGWC2Cr554DuyZJXQj5UHgm93
ZvijSYsdq8BuiJ5ebsX/izdE8SN7wGT1o7n+WvzPeYDnvMBR5wfN/z78vwBJf48/s2IO/s8ma8Jm
vGt/VOP9j7pN+NVfE3f+k//VH/5e/B/HAvrMc95mzfy3Lak1+tH3wuoHtvDvBy+E+Rd+vxBMiZXY
ojwgbAwf1DGZBL9fCPyIiheMV2g2+Ja0+Ue/XwhC/2MmyPCemKti+su74vf7gB/p0uJlARVWU3mZ
6P/odbBYOcDEYhy1TJqOeO5M4+X5erU8l22qmGhCqu2gxWgzY5D87ar3UKKCoNH79WDcUx9cd/F4
49uES3fNjg9FLxJETKBdR1a8m1MuyvGpm2JXq9mfDuSlAS9Pm/rMq+01IqGLAne9I77L5otjAesq
2zM78D+Cz//QthlyWBqCxApplepmvWtF+XYoJqAymIOpCfgRYc9N8NGXNf36aj2R1QEmAPFtQv6L
ANAtruCCCeesMrGm2CZCxBDYlJFCPtOz6BH2DxrD7n6iHNOHtEVpkZvGTsRoNRG9tPw9Wl+dWJIX
z92bC7t479mq2ZmpV1fbpswvZsFhb+5lG2260jixDB8WvIBKLm7h/PNXt7DA9BoMBbfQ0feK/rk7
RfaeC/ev11gGIDtDNTVYxNTbKRQeDlBaCi3HqK+2tn+NGwWx5ANnLXLgXVOuYrK79dx1CuQfZXxT
BJciT7dsVNdRdNsgooDbsxEEX6OLvqgVY212H1tRr1XtaWDiQDcHHIZohd+PGjbi/F1NOV45xhwU
goxR3CkjJSIk6BEsMvxRGxIsNiS0rgDEoYvFDajEZ1kOn47DXW5clEikj79kFnzu+QpzATSAyfNz
bNGPOLwAoAMsr+i7altRHAhyXjHPEXsKp/2I+AgqxMzphLI08B2h63JRIMVvgdlvjn+Od+/Dq4+x
eMunGGtMVETVFtrhioLkahS08wHd8qo9MacWr6Y335j96Os5lReycwJ/YFlA86druOLYgUEoPPGN
5oXx7dSiVouamcWOPenhOE5QAQiOubK1/hgUxnmkeuhUiEvlLUWdp3KuqAq5jbyo1PZ+Um7yWew1
fdSRc0zwIbNCXeXexvOAmtSr41d7rt++2ln8vgR/fbTF21nWGJ7qqK221H9RL1rrOKhXMTCPrPQ3
vFV3sD42Cujp48O+f5P/GnaxoXGUYfSKjpsM3GZtYPLMISDXRbdNvFP4gLcLxzyt/xpqsURlRLLR
lWaoEVoLuVUox36dGv92h3hqhMXKEbSVireEEfrxS2VhAz1Bzn//Yjl0+vgWwpkR6a+nqcmmtIgs
FtlWu23G59ZidvgGZ/rn4zfl3ccBEsfMVTd55y4eBw7VzpDWjAN5k9P+rmif1Onh+BhSvjvjyNKl
nwC1QixD/GrDV1U1ZcZBO2CF67dEINGQBl0zqQhMsfzYHrWCCUVvvw3NyxqlK6V7dNbiafCR/RbW
T93AAd+3c50CJo8yfOiaFh90WM1xlvxRqqVu7HVnCvWzdPgQxeqZxOgYaDGEqOCWrKs14MtNUhg7
tfjuN/1WpU7XohRqrGe1/I7Mz42t4kIp1AstuOmQNtiITA0OViDV+2mjiO+1/IBWZkKFT+EjwlVN
7ekcJvQ6s3i6EVYqioOAPdv6k7ft04glvDj3iP0KVGuNpQaJPTJd7QLV3Bm14rMGBWqBS6JObvTs
h0oGW/4trKyfhuyeTGN6sL3hvrF2jX5DqfmuTayfUYshVulRLFYbL1IfSAhETRBcNly4OrBIfeaQ
QrkkbJ0VdvwN0RVrs99Xib9S+i9VDLJdip3RG7sc92uR0ifwb9DLb5gi+7SJb+Jav4rL72TyrrAm
3DXlM8woj3fj/BUApm89itmjct/mXzPz2Z++tPJjFeMAyL+Sqrf30LibYwtAy1nHPflvYCfzPto0
jrOBfbTta3DBNBbagUDc4APmpG0Z5xxIdnqKuo42hTpF19FIJgWOo3m6KCFJOumWrJKdJYN7bs8a
CjOqDA8cxZx1bVxhFvput8NWopPrBxRjoYpHCLP2FZTe61yCb0CEfiO6/qEo+7MWeeZQPnhBAs/p
MtXRg5bhpoW7qqvmJf0XWl4xuy2s3saqn18PIXd7qFbIelxyC8hdq4iEBHzSfFPSCDgr6zh9zvI7
vpAVGnjciuPa/kak3wbd4SZ0tHOaR+eWfwn7DxFQcB5FXwUBgyiatlzzDHtD11xL9deOAHBEpLRn
lh/NcBF3rg2nhdikebpuOucx7W5rg8Aek9BF7I5s+5r2G66bCm2mo98Q79ire1VSxAenFdXBPYaM
rRAS+m26VkT3CaALb7/Z2MBTFuN8aP0VLaitHlElbh3WY/3aCbp1mRAZmCc3lSVxMUVfQjndZmZ+
k0/9fd3bVylbWbopmJsvUDysLDahTfvcSgdMVPVEuhyn9A8dGN88KFw//9aMP3oJh4KyO3y1M0LY
2QiNeCxrajZke4LPTjhjB/s2RGAafdfQwYiG96GmbUI+vkWSfOPvZE+Sa1dAKmAn7YSw1RVcmVBT
YbDD+I00ZZNgyiuQ4KE1vkzL3A304nrwsy8Ff1ur6xs7v6VyyyegjxAhu2lu8xg9WNtvUObQr+q2
oRKsx+gpMTg7lOkZsh8mJCyQ4gsetr3Xik1gYmLsR5p3hYvqGqrCA5LkDb43lzykHaj7FYj5Ta1U
q3kzqddoUJO7inyCHmFfOIrzGK18WGVbGj+uoYIzwMeL4GdtM/uhOKyyYJMCgpflcAV37DahXRWA
xTaobhP6wLRMYbChNlRGRNxzGzOh0Ms3jO2GKO1h1+lf6HxvouwBh1PMzQGXU+fZPqSAFGTpF7tS
7kIEyMCGr/Q5UM3vd4NypUA9L0l3rKcvEYUOwV0wWK5xUG5Q17k8Y02RbzUG0opiC0TiXHrJtqrl
mfDa8yF0eIS7rWydDSCZVZw7GJX3bDTXgg5hb9J5wggPN//MV9aT31/RVtwgJ9h58QxI9D86LFAK
1oJU/6kOzqpW94HTXo7EGCgmNWP/ygj9Owt6vSi/GLp/X7XDedddFyj6iIneKDEQCD3bVrOCMDvP
dNpNSbwTLHc9ulIa208VaGwsGJeV2d1qVno9kQreEqkFNWYDTv48rB8qvztRE3lJxD3YdnGopaVu
QZME1kp39/CVroxTHdCiqbZGmF/MFhKTArtB7zTHjqzqyTbNOBLiGhgw5ikIwFEIbaQdXMadeo1Y
263sDgbAU4zN6fgL+s3refHJFttvCyorTB4+mZnaawGxSiVEAiH3yqifEu6lU6dbchbWx0d9s/VY
jLrYeog2omZBgwpkAGYY+QTdeSf15NRmd97rvbnsmqSEZui26SyjkQOr1oBpxXw5Go9ma54ZCrvt
ttm3Kk0W4mnzwUHe2d/OGwAsoZsRJ48ztZddaX/yuRUISAA6oq6PXau91ElTNaAczWf0oDdWuGbo
iMoPshQcGmmTGCOda2sNHgZTBU+Ned6bT819Ez42Gpprx3fjWlsJbdOdCY6EHdGPXkUgKr3RnHAU
+anwNkKyO/HrTQuztIDtPwbgF83xhlLoXpJxaYsfxPDu6ZTs52fO1Lonw08/KdAIjMnfJ7WzSZz0
2uuyreP3TzD3N7bT39WF/qVPR9cKHkwf3eRQDdt0nB5qhQpy157NTBWEnp+Sxr+fOJqoerVTAOcm
nMYKK/o5lGyYWpKiUki3OQ4FVFOIQGZ++mzhdI/Pj5fovCN37uWI9er4zxLoVUg95ml5o7ImBtWD
VLZzGcee7KuOazw9tRdtne9Yez3nxM74Tf0I3vCvYhTsY8RM8/R9NXpd2oNRSUbP8x2w221xHtyE
qXFFG/PXFP1H9cXHPOV/hzXCl7rfXwXE6/C5yuv8Z3P0T+1+5DNyul7+oYNi5P8f1UdxtPr4AOEh
zbP/OK+Tr9n3+nVbav7FX1VINEp/kClInQLM4esapGYYfxga2l4Jie93xtSfPSmDbpWFQ4HfQH2I
1ulVS4ryJMUGfsR6AZFMin9Sg1zM4FmRiSDM0Ow56UqjvrE4aVcZoUSjlYZzWrR+USNe3pqVxh4F
uMoaDHt3ocGZX9Oc8jaJNRkblBvDFs2jWKVm2+4obzonDpaLsL1fn4n+OudjZ24yzNfy9by2Un9o
pNNF+7gprE8eCnO5So0heRRIjn/0Y1L3pMmmsG8GFCwoWf07dGnggwajB5FGWLgAbyS0x2icKRyF
DIkJH9En5W6WZP2Jp1AXB8v3r4+Lro6H0dThkyzFaAI0tInSLcQPj0lnnXd98Vh1eQlAFknK3h6D
AtIY+sfzLEy7+2E0ct8VPgqjuNNv1EHTP3SFPTzOUm5jxZuj+pFQmtspBHndjboT/9TRoTwbMpg+
jHVcPMT6cA9lSXk6vpodFgz+/B5UgqB+IK5bSl01+G7syatwb+r4gmwiXV02zdr2+CiH79SXUZi0
ePpUCKD8b1GWIOfaDstmYMJVSrzupNZjFC3Lyypir3F8qHm78tfq/HsoGI+mxoZMd6zFdqaLQ6ew
yVzfK2H7M+kMTBqcG2oFfVuFB+n4YO99Lw3+CyUEWsgILQ8nbV8aUm8DGe6DwhJXcA4aAjAiODhp
PVwdH+qdG4UcnnowPSUgpXLxfNDxDRF3VdE+yoJw20vRbybELCc2P++OwspA59sETfoy7V+9XcAH
qiEWPWxBfhpt+RMVchbllAD57Sh0TucFSKVxP0vHDy+brpm9N0xatHcMjPNli/3Ps6PfgYd/Wwtb
dEvnqWDwL5VO/hqVMtKistcMEqx8EDMVyAhbZ3BTzoAF16uQA6blp1zAEu2QNdpA3occphrMp+vj
d23eLB7ORgMRt845gTS8uZB1+E0jkH+W2cXRvg/0ny0+zp3Q6egEs4OZZDaQ911FymuOn/X4wO9c
Yltwlaml6zS0xPzzVzfSThKvQ4Ma7XHn+usWiTVHHmIKjo/y9mGbJb/YiqXGZgStw2KUZjYT6GG0
V0tHuEZnfNXH7KOChwfD9c3xsd67lPRVqX3TuBN03w/H6iI7GGtZRPumSrRN1TXGZsqodpQkj6zF
4JRXk5R47FLkq8dHfufdRCAO/RhWE3br3MnF0EFrZ71XJ3t7+BLX3bUckZJT/rAjFQiB8hihiNJ9
zx0yD1GqukmnB+SAXyuC6YeRYIGYWnb7/fiHenuDkSBIh04lOwX2GotLb3ZloBvEPeydRAmfIDk4
95HhVbvjoyxE/PMzhI2ZN7KFcnXufy7mkYdx187bIJrfaPE6FE7s9r3ZnEF5ChGwBtaZNSjRZ7Mi
P12aunMWkSiJ4zUf3OOf5O3tx0VCRRiFCWstuSOH96DXZGV7XYQbl9LpGZgsJDSNOmDEm8WBaiY5
v04hvdMqODHy20nOyAaLCfYTBz3R4kqnQqM5guJ6P5CECzqGmk9o0hZx0HKDEorUE9f88Nj7csk5
EPL2MufLDlDm8JvqGrw/A7v3HulO+DiRfwP5d1CKOftOQE6UugAkCnEhPVeScBsQnDyd+Mrv3Xb2
ojo7RF72wDcXb1GC/sQoAdXurULDbt9wcjPZs6yKFi9k10FwoNjYPEQDuYV5YJqu3YUjQIygOLEv
fNFkHK6gqLRmhRfWH9ZPEmMOFrK2AAHfjSkxT2Cg5mYgwFRU9uj+AQ1osBwjBZOo24PCuVSUamMi
qIXdUJH05ubAhCDTpkq3pxaUeZscjCswijZSKTP6WCNw4s7k+7HGfQqo2LOvqibTP+eU5tFq+Q6s
hyFrPiHMH+6J7LNbt9ar8Yc6TOHP0nbix76tR5NSXVH9LNoRltTxWf927rEnnp9B/uFhVxf3IUQc
LyHX1vtc6XSXyBZ1XWuIBYA60Y0sQ/FwfLy3Gxpe/YjmLDDeJhu2xdUWVmebUTlwfge1cGYEggS5
EQVBlKv/rIs+T3OGYuGy0ZlaaO0W01xri3LExF3vQ17FF0qMRAhqrLk9/oXeLpPzXkadX1KOYIe7
WL/KsQ3t4aUgoQrmylB8VCTuyn9jECpo9PY4c7CXPpyjQdmBVRA5tRt0qtuEZOzV6Ezh+h+PMiv6
hIGGRWM9WowyKmWhg/Kg1OLryUbrvG9xIE690d+5XiQdaxp7dCACrPmHX8Umb6HBAtDuE72toYt0
Pzpo5Cdm9fy+XDzTM62fUygb57kLfThIw9vdaWAA7yOnSs59Y6zOFEdNzjl++ptpEqlL1OSpF8h7
32w+XKPj4R45s/jn9Y7ItEpDWKNgUBXZQwy0dZPayakI83ceIPb8dBR5gnApLWd1mmkVMR9VtY9D
8IdOGSlrQHnzKRVExvH58M4xnj7sLGPlsCPA4C9eiSKt7Q45eLWPyMSluZRYGxAF2rZoLe/a0xvn
Sgc64ioR+vc81MtN75fiISnzaGN21vBB7xtxcfwzvXORCWTQOBcjsXNYsRYX2ejiIQ2yZk9Cq7Oz
fOuHB5B/c3wQ7Z2LzPmBajUSSA6V2mJVbApwEWplNHuIlf6TMlaAVMBJIGWKq34XkL/CjmDK+o3s
VK2c3V5jig8/wgzl03qIkMTUTb0d7exj2Cp0zkonT7MTn/K9D2mwB6fUwg2yl/kEYVpSE0A5uwfC
OqxpTqGm1yEnSuAP/8ZMYKfw11iLmWBZhZ5SPmj3WhXYW2MU/q0MoN7mZLOeq4MMtuBQjavCcCBw
qB6NO8oTbhJ70Rn5Z4NrEUN84usvhKIv67tDy123eRpeFvvDqZA1Y+CNmtHvi1wpriJyE1bwsuYo
JlAJz6ZGEOMqQIdPamE5EyogclZ7KkCF6tYdBh3aVD5hTWBmCt8NrID2T4D2lERAp20sF1IALZzS
bOttYCiw2UkXoqdOhaTYz4Fv4Ykt0UJX/ev7sAc0YSvjz+V7HX4fG9aN7+dOuw9R/m/ioIq23Ygb
CUyyTVguYQSpGf2ILIpPXl13F15DthCdx15fRYlZbcYs8bcTTd51RSQGAG+dslGS6NRf9e47ZFYb
rn+G8qXmm4aG8TNoWrm3Zedv8zDSr2BJZOd91Ds7O7RtUKF1fa7o+DVgfo/rDtXHibfa2wnMcik5
ZOhUbTikL17QhWqBZwnUfq8qteIG6Iw/mmaVI0AT0d3xJ/rtskESCtfUQWdpUjZdvBDKoe2kOVn9
XqlGsQvq5EcZd9rZvzEILk/x8q+1fCAVUTYVS9Owp8bWr3MSBVxqe/qJd9u89hy+26h0UQBlaUIF
RiX3cJqMTZxP7BOGfRfVP8LGvogsmiYAEFbY6071It67RbPUn8MZaYvUhw8H83oJWyf3hr0+QguC
WzluU5h8K1CnyYnn+WVRXX4x3jZUPOfRMAIdjoXCM/JGIx73lW8ATvftEPxarG91+vHrLlPKC2eM
669aaOqNy+0zL23oWDC86rym9Q7OtHHDqBIOhQ8Mw7vGivufEYkyp9z770wmQictgcJW8OvLs0tf
I8BVeQkDlesLV22xMZmVn55YD945IlET4GwsJHJe5u38MV5VWMpUV6xU43oQ+Yo51JjzJFdaLJF1
9WZFdEZlqdVZ5OcdbJa61shOin1/O3h+/eC1GEFOvATemXjU42xtLjXx8l0WCMmgE5UIi4kkoVD7
OoFYYnpb0T6zZurbgK/p+OP0TnnNORhwMdMRpiplWjJgYxfe7Ujq2g5nAKC7xPQvRpQKq74tvE+Z
OqoPTZKIbTcM/6xZOy/KfAbKQRRlWD0oRB3ehMC3oL2mw7QvLb3cQVlOgYspzToT/j9z1P8eiglF
vRKnO0vj4VAtCS9xmPYAiwHbct4sbVe0Xb+VfX1KCflimV88a+zokADPHZG5DnA4VhLatIF6Y6Lg
ZItdR2TbWvpQbuKYIBbi0MixSzNs9uHYbiYH2U8HztuNIPw/ku4YnZjqbwsSXGSbHRd1YVJd1cWL
QCkqO8MwOu1HVodVrXXGhzwl7CK0s/oiBlm00r0GlK4Qz1XVKSe2lO+scewnJX4sqBg81YvNntbG
RhMhwtnrU/Kp8RFsDGn+VAuYeMcn9MvefHnVX4+0uOqka2Np6RVtn5oQzxCXQTLX9LqI1o7WNLeT
NMl6T7ykxWItam3f+bDDaIan5m5qbDQhggLco98kgIFHyLpkpHZgfyjcO/lWyfTq2cbWjIIKQpF6
xROqww1W7egqK0lndssigC1+/Du9XbVfnEqCwwi2KGooi1mLqGsg11kR+8qGYeiFhbJzgjrdk6mg
KZjBihEfvYpXZCUGPb9zaAZ+JAhN7VYFURIxehljwijpWD/JRVFU3mS98hArnfZ0/IPOq+Xra48G
wgbwoOPIM3i7qPMseLWahqFtjlOU13scZQYqGDHteocwqn86ikUpgLg4nfEMJvThKL2ZxgK2YbuX
ZhOeVWLMtmBou8/HR1muxJTNOGFKDCg8LkIu26uZU3RFX1f9fuiJz/I5z66KIXY+KGFmnY9I1h6O
j/fSRXh98VCusmmiccpWm0aHvfhaRaI1gk2TuvdKYT03MRv7VakBA0a42nW+m0QWpX+IcDbIEyrc
EEkTqKCrkM3/91rEqnSr2icMsuuC8KNVtjXxTlFGNHAOQAomrTFbNuZzXepaTWDeammIw78ozfBL
zW/nq4w4sWhlZm39rao0/7puiY4JeoW4gzwwVLzkE2J218w8CmuhVhFDV+QVdvGoDhv6n3pcwyKo
cKGnbUGiRNDL0V4ZlElDt0GwApHCEMV1qNhVTNLoUDwfv4T2co1jtwC22DZwBsHt5mR5ODPaFkpf
lkGMJFsN5BXH5enM6W31RpZEMgnlgxFP4+dJRua5jdWafKs2yaGXkTXtpjJyLtR8Kr5nGs25VTyh
y1unUUh8LUx75ePYWVq9GntLvQhmbdGVBtn3PPTm9jWCluYbsXFFubNQPZ9xe7kzae8Ee7Uyq0ec
33QX/MQ23XaqYhVma1OI6xbUxbDySIy9IIMJUwZOBZVC5Aj4e4XC0y8hSHbyiaguLHZ+HSmgzgwQ
PIWDxRlwpN5fB1MJ7CLAnf+Ebg/Z/wxGNtxZLBa7dda2xQoaiXFHA7BwNpCZgovRaGTJcu9Nm6lv
YCSGzjiBb2ysarpU+ijRL/RONh/0OEPv2rV1a7t+hWzv0sacc634U3eX5za++cRXvzDD2nSlBq1W
gVbwVNUdcVEiYLKC3nZjIEXtztB7zqtF6QP81Lv8MYzjOTmuH+wYM3cRD5vUz+DODBK4epaOwRko
B/gUFfD3J11yhMHLAgJllU6Az01tQCasGpW9Oz6BluvXPH9MLGTo4lHjqss++v/h7Lx6HEXetv+J
kMjh1Dh0mO62e2LvCZoIFDkW8OnfH/0cvGNsGc1fWu2uNKstA1V33eEKzZjFelfq3VHt7Han5TQb
Yf4b+39ehYYZc1lnZqBCnD3fpWWaIa6Q5+TgJkoFBsIQOxSE1wq/i8yOh2EZmweaUYEQcc6XCYo2
6wKlG0FsYWCo2i2aO3QffWFM8oDV7HcLO8IN0v9gxDsq7cZLmpViba6mz0MaZ5HLj8klMxdanuc/
AWRsMCooGDE41bRtDoADwyT8hlQ799PQyu4qgTKhN/6+/YIvRn3zoxMJqB1IosksF+sWbY+8r1sx
MGiQAoSGojRfM14DKuqK5/3J27L/45GEJCjqTijoYWmyT+h1HdGFMH2ZpV+0XOZYepMbIjg51hgI
S7QskBzR05XZyPxbLt4RAyniFjUg+Irzd9TkPaD0zkS5o++ZaOe6Co1WpDuzHfAmLr2W2ssp/dtv
6MpGJ0gyVOa+Zhy4xC2qVo6+RWr3x06idy7xpvZjmrcrq1wJx3QR4WPORps6ifD5o+Va0TqVqsij
dJX4Dts+ANpuPPVggkin3to8i9xNPlbRnzbu4soPqmBc6/hceb2cMQaOgJFMYt7iShB9l9bpqFDJ
S3e6w+AhPoRYoZysHBmptA4+Za2jf7r9di96uuy/2QSXFj+zCt1djjlVO7WDPtTGY6x6EEWwqh7y
ZwrHTzoT/LFSfe6+731qbkFTH0uieqrNQEixXfkdVz4zv4M5O1zH9xnz+QdocXcn5oZUO8ii3ruR
jv0PyoAPWZ3ihGGMhj/oaGHrpVbuKAtQRrFGh1kRPkY48TW7LNc1/OrN1d7vnMssNj01Lhtvjk3U
u/PO+StRTGsLNkrCD3P7boD6EP1xFbotiNgWKKUSFSurBSzbh8n3VNjufsJ008cJRl0JxVd2B6cA
dMf8oYjki0DhFQG8x7ncDmWnb9Qh716GHnF2FQ0UPzSKAb+Zsby//VneQQ6Lp58zSlJlOv8uR+T8
6W0rFaVRjhRDoIEOgd3jP1YmzUFOCpLBEZLpqDh8rLS025kKSl+1QIJ1ZE4A+6Z1T9RXDrZUOXYG
UVJ9MAWmbpDV20eARcq+xuPnHkuG9ufoxfLewIwIXS433eq9Zj70qvllnLCIISBTM/Dl8RkoFJDH
6N/0k4RQkucZbc7a2HCcGK5grsEoMd1iimg84fyWr0Cilnk2Z4Vp2DxG4o1YF7VNYzqB6BGQPzZj
3ezcHp0Lr6yzLTq7aInqo7lyJy0r0Xk9U6UYtREKZwS3CEpVy1g+6QK2nt7JY2I7Nfr9CP6IqC4O
tz/0leNHIkq3GTULNvp7mPhrlyuhyf07JTgVAD+7k1NkHvC1W6sOr61CP5uxsg6wDK2T890UA5oU
hdWrx8YimdVzLIZ6lXN0+1kuuhnze7MZus1gWAPVhUV5kk8GGXsTaccg5X4FJTPnewb59Al7guQt
HIb+K55kUfsQ8KSvBWJ4mV+lllPt8epUKz8taugqt3/VtWenFTzT+tlD7pJjXQaobGqRpyKm7wIg
SerRj4m1K6tcySfmmSMpDH05FCeWDarCcoURczUfE2sSu6L3wnEbqlmMOaaXJl+MQkRfad5CTcMG
szqK3uiozpJZjUxOTfwfw0MzRm0+y3/YbtQ8G9gmNRvHlprn408auith7fK18Hs9hlZzEYtG5SKs
id6jnTZaNDdUDJACjGO32ohz9O2Xf3lyZ+fzGcBEsW+S351vPEp8d7K7Qj86NsGjQ9eEOstoP0xN
Gt0JOaEq8D8sSE94vsnBkCzPE1ddOI3NpB/twI22bhw0GwBM2k5SVfpDnHrb2+u9p0HngZon/GvB
+T3/dYDpDmh51Rn6MTewDXViscXUCC8t5wPN4hjNcAwzeqUNdsKTwT5rYvNAqwZthK6oXumE5Nsw
l+ND0VTfsd4V2N4Y+n1uT8p+sFY+xmVY46dCfwWrR7vCWWb7uWkJkC38VAw94i3Xa7spAUv6cdAm
K0td/e5/LbVIqTwynmlgQHD0zKzdMiqgt5Sa2saWY7SHs7iWRl7bzZxuhDZAGqg0xs+/QmiOgros
048GLmb3YazyVGMhV57qMhV4P9l8AQc0i72kZCAHiM1lorO5rMpGYbJyjrmdCB93eoQ1KP53IMi8
r7d32GWB5KkWp0dF5mlWt1ocoVzVetxPE+PYTobtyzb9o5YWLnCWbn9o1JKa3Oun77iSOysR4to3
dFCXQl32fWK36Cgatj5ywoRxHKwyviNqj7i8FNOziWsBxFW9+x/WcwlInN25Db3sDHalZXUYnxpH
BFBpvFpK/OR4qN9lkTlCksqKlarqynFgu1BzoOMDsnsJgaLbjeFol01HihySODHqB8T3f4syTFZW
urI7wTKCTgagxHrLPiGKhoOMrXo6CqNSD3nkPIF9XQPQXXkcAMAu0xEWYVC1+Fy5MZiu4pIkIf+I
WXib4AWgM5sJijpceZ4rO4MpDDhrygamksbitHlehoBjqUx8KVd/aYfCeEow+Nqn3agd6AKmK+fu
6nqzSAAa1nRELh4tCoqRbq56RBTY3DsUbF+rtPtPwT3yeUqGaGUQcaUt4pHEsAVRCQLGu7y1xqLR
Siu21aNdqtMBM5f6ZESZ6ldBoO45rdE+dCttU6Zuv7faOn9oZKKsVABXPie/AeIO7ooG2MzFO861
thszrvCjSy9/j4c64kG2MA4GDdaV13tle5K5qRQbhjPL0SyuMKQqWtsGbXvsYz14HAd432Fdqytx
7GJCYXDpML6jFkSrmin2HOj+uimLqnCzfs44Rsctfxq4/PiDgc67lQdwk1TsXdQ2lA86Uqa+YULv
tWWr7I3SxoLaLjLMJOLfSmlod7PWLZb02BzcjrTX7nL6HTP/asYmXKTJbi3csVEzFdObDnqwI6MP
lhT9XdzEbwMqUgeAYPFDmmZf9TDPPzgjWg4Y2GTbvBTWV2UELd7WLhCKHmx4JS3EA/J6Ns5L6Cqt
JDrX9gdfDclDgw4WQ7Pzt+nmVQK921KPTuvCksS07LV3zLk8D9aoQ1duoHlGSZtupr5cUKB09GDs
1Aq1I7QX5t+MHZ6GOs2fW4wzgAJ72szXUrkh9PbX7S9y7SG5EVDfmZX6kck9f0gZ600k+kmD2IGS
URRP/zWWtO5SgZPj7ZUupvzz7uSanUcDOtBzdXHe3KDFDmls9OPkls8FQ4CDFmbtD66G/GNqpPaG
HlED9z3V/tOGQv9sYQ5zZzjxSuy5kmIQ5yh1VR2dEkCg5088RHFcTHWvH0O9RrdpMp9z6drbjk7J
dhIukKNQ+3j70d/D5yKFZarOlYFomsVVOP+mvw5miapjMgSWcUTDuJ55FlH6wRygVm0YXKbJhuj2
kMU2PDe3SPCac+PactAeSLHcsuwxOeaV9YfJYh0h+4sLpDeq3le8g+0fCokmZppOiIiUG5cAoTon
yf8IIQeJ2FVTJj7yQhkSVopjiJ3rKC7mJJWnf9O6bHwerUEeprFV7CcTo3h8FWdVFLY5LpVulj0G
ibQZxk6iaplPWJjLxUVgIkKAW/gjlCScsO2pGeGgqVGabTFKmTBAwZ1mxHVNs1+MgKnZk+bgF8QA
BP4D8Gf0DH3b6prBT8dgUO5atsoBO438UUXi9ieymLaN21ysvDS6DUhNrcriMNEzLPyqdYuvhiJV
fZsHk4tzS1T2X0uco9CUMsSvwKqL8r7tQmvu9tUe2sFhOYsweQXaIkGAOeDtL3ttUwMWQl5s7pxA
J12E3IkZlKeLxjiCzHlxplLD5c2ZPk/50P0xR1U+tBAXtw7jvrdcDTCNzgYMtbSpSO9u/5IrVwyF
EAgzrm8NZs/idEkzURT8Dg1arHl4zwgR9qHjhod/XmU+wjqaf9TieJicb2Q8PPRAKIFxTKvY3Qe6
newgVn//x0VmUU4NMJCKYKxN7/Z8kcHW0S1pW/sYt7LaVZgzbKc4XruTLyIfqziGByrPQQQa9s/5
KpjyYJ4baM5xEGjJOyJEgpMi565yzLXQdxHemWPNBiH8RdpNBnm+lJSJicpJohwLRxibLi1fE3Vs
N2mSKw9tqrdb1YuGrWsWa8iqKwvPuB4KDEIvtNRFxmqJadIKaShHm2n0yamxD0urDKPDKfvlqogX
iGTCTEl2a7vx/9oAZyEP5DtFMLWiqs9QhEXIqwCeojAfJye3cShS6epE+6aY0qeuUeJpy/xLYTas
1f0TY0BxZzVWuSvjCdwxzsdPZqjSuLAzxXsxERb6mRXC+RJjkPfSI35q+l7QFMUnGisI15fJmAd7
LZQYUZH+FLsqn7KA4jGqGkT2dEQdmmYoHipb1ytcRAHcbAmvzkuiOS3+mp1dVD7iUU6GGE/U39VT
GZbIdEzD0bO8MEZAMo1PtuL1pzTjAPpj0edHrcq8ZzR10u+i0FICd+OhhZJm4P0TxU6+imjE8wA+
hvxt11M3IYTT6L81Z7bMGGWVbVrpPeJdaTZPRFGhHRqtGr+2lgwN3wPnEO6bxpqFBEUz/Bo6y/iV
1aH6p4D2S1UqGkRPZjCphwRsDNc5wk3ifrRiNFhhmTa/kyy9V4hMhP8wgMVjtGyGOyVJ5IdReObH
1poUHjJO7btKTnYYoenkTLvOS8Kdk4FP2DSRNWJF2Brdrz4arNqPZY94XK8b/R5ltLzZ0TOP7zT8
OUJ0LTuaKW7FyN7J6aQHBfosaqj8h39B8jWbVW75NoWnvD+VeKC7Zx5pFIqvpls16L4EkYXiUx81
31qzqaqdR751dLtJ7E2vDO8rL0ne0rozwH6WnfEcWTBe8EZJq2Az4CoXriTsF0nCvHvpQjA14hvT
F1icWEyRHFKD+KQ2EcZcHpZ3WtwU284s211TokpV2rj93I57l91dJiAO/EMirEnsW5IjVaUyc7tz
k5MiGMRZsiq/wBgc/UpRyjsM2sTBrfL0kBTM4CMx6XcGw9xpSrRHp7Hjfy1B4UFTstCIYYILA3yO
n3/lLMLm83pJkJ34HdFONwNji720uWl6WLDhGHgrV8tlTUgubTGnZAjBmnAfzhfs0tQzRdIUJ00k
+HI6ynQQWMZ9ToqseZl6d3xUE1vl7WfaIc7S8VVDU/7t9ie4uEVxw4LkNOMyaDNT6p//BtVVItfN
hX5ywqB4dMe0f8Sfdlz50HO8P4+N9qxoQbYwE7eZTpyvonduHSMsbR4nhL8VE3+QINIx8C0ggmJk
8uziEYIKntfv5IhhzO1HvLz3WJzrjpYqnBd9Sf4loOkOWDXzaJl1+ORgrbFJc4SaAjQFbq90efvY
tCFJFoBRvX/U88e0oqGf1DrhMRt4IhHTkDEfxSFHk2Mn+8KhE9sZxGnb+0eq+CzsQdpBR2imjFNx
nC+c47SXYfBoHmvdq31bcZrv4VCZe09640NiS7lFB6fYOXigrG3ieYMsP+2sY0ETigCiO4tT0+ij
5WZVZh2DbPwyJq39yelsAajUih60WaGrqMZ7Yk60tXGOfR40bOPxTmyV6Me/v3yaGxR2hC/nYqJn
l7adep1lHdEg6V6siXp6U/a1fqemyhsvHwIqpJKMDCCZPt9e+tr2pq050xFp7wCxOX/93JmizGLD
Aho4TT5updmH2BnC+2xM5UtRu4+iTGEbCyJrSJVye/ErYYR2KkwZZnFM3QEPnq9uRLnjiYHssY8L
5EHyuLzrw7F5yaXj/odtErq9ZmMiMAmt6ARgJ90NhVWv+KRd9NPYgX//iMU28AIcg6Y8shmS9Ko/
4AywDyUFttUiNgHNPt7dfur3q+F83yGeb0M0hGFOMrbEkgwwCWSHKMqxVjMFyJlIk2+GLbLvFhfF
q1UCWfVb1U1Dvy1b4xv5BIbuTCUwDI5xpmzxDwlk6IfoJaf7DpcblPvAq34joQAuh/G73W4qEKzl
RsRNckf6agGioCKCK9HGyrdG1LoCcyzp7lJNkw3WuVL5OdTkPLef9MolSRbN1Bi2I0sD1Dz/vlUx
kIrVrn0cB8bjRaMo915Te88iC7o9eGFYTeMAvAnwH17O9iPObt2mbCN0ejVdXZtKXn5ofg2Z/dyn
VSHTL3Zboxeyl0VlHwHK1ac8935zwOWdE2Xuo9SHteHb5f3EcuxsOvhczdQv5w8fgxGsYmuwj5oW
Gx+sIsNnNu6j+5V3fBm5YawDq0Zug6kupPXzZawZn03wco5mpVg/AMNT2Y/RSYt170UvUBoNlVb5
ZoxK86nHVufJGMRjKzzlF3QxUmo9C61dqAduslX1LDh6gRduVaxqYz/X+nEFuzCfpeXW10FwzBRY
gs4ya8J5Crtwd7SP0gknwJAhkoyAFTcg6dakpa+8FwLLXJK+g4qWpyyxS2nHpeEcE1lMh9DztIN0
Ru8xHAJjowUJvP1Cetu6d9WVA36ZkDoW6eick8GNvmiY56nRTsKJwpM2TsPd2CvhfZeGzX2HwYMf
qiLbMfjOV2LpZSCnh0z6x2iZWA5G5nwbhFOu2EhZRCdEIdLHrK+qByq+chtXurkZJjlt+toDb6pL
7x6E/5rt5eXZmpdH048rnG4dSl1nGWhhtpauFizfV4F9xzCpY9Rid9tOAfMMUmqNZnp1PZJvoCnE
FqYh5+slauaEY+pGJ9FVzcGRaX2HXBQmaamCji0GDCuv9/Iwz2gbmFU217MF5nyxHpaKGiiN+NQz
ZqHFAaohD5AAXTnMl1uHIpx6BkYAsx0YiOfLdKCZGUdr8UlHp/jjaEENwFswS82ncFSizg/ytPwE
ZxI4b6K3DpdAX6R4HYIDhAIUhsLdmHov5cYwkShuJ9v4nUUS62p7bLIXYaCBtvKTr9xm/GSSFwCD
BCKGJuc/2dVG5l9GKU6Y9inbPI64PpNM/zalkXJQcyXclq2r3ZUanuyhG5T3iYH3Y90YykfKaHcX
JMK4s93EvYu1ztmNHTonWlB2J6fJ44fWGMcdrO0jAoyJB3TfaB6cxm3ubC0sH/TM0bYiRwAyp/b9
56KKlJ/ZIcYzIJLsZWC1PQRICzcRp4zmQFvTeMIhz6TsNuONjXbj7U9/GRlZDdwhiAPER7inzl9j
bUWT1bqhOFkpYrNArcRWtxrE/+kpH24vdWUvsxRoX0Tn5np5sclSWuqZNrnxCROE5CueZpkfJk2z
8vqursKL82Y+F4d/js9/1aR9UilhjWXoyZiq8ACBQ9m2JjrIt5/lShwgb/z/q8xh8a9VFC2rJ0uw
SmTUjt+pKfBAz3t11QpnUQ/P+/9hOYYCc8aKncryfKqD7B23V8XJGS3zY9WVk9+Po4OGp+I9dDJa
681diwewavGTxnaJQdwirEa16pppD/FYB+y3h0fabovSxl4Exz3fQsJ/O8aV/T885DxXBgjPQ9JR
OH+nzpiFHVwHcZqJMncIqUc+uhn2Lorin4Uh1qqAKzcXpR/4cyD3psFGOF8OxzklMluZnISm5BvH
yB/bQfmYVeYfvTdO3iA+mJn1PFT5v4p+cEcz3qGkn+1tASMsSs+I7oilpcT0oAPOHocO0rLZ2K+8
zYXSMERGliGi0+pHyAe00WKLtnnQBJFKfwoZEzgckKjarzncGXUjE8LWZkoV614lGdsyeabr2cHk
DDcBtoGPMW5n6NFJU/3dDbDXpkkWvhNMjbVzpZj2CJBP3QbJh2Stv3XlXMHr4NRCgZ81OxfhaEgC
awoUWsKOzObZflsdYjuJD8kkbH+EpLlyjq+EP5LCmXTPZBOLoEW0gCGYjm4gaKfV/VtMH/xeNP1v
qDBrGk9XwhIoc6joM36IJecH/ytgYOjqZWXvZKcwjKFJF8L0W90ZVj76lXPrzgPiWXOFto21SBfs
bNTMojOzEyo/jNdwnNxix936he0luxzRpm2NSOnudnC6xBTMkBdwEjpnF+D+8iVmQ02y2YX5SWq1
6wOmzPZeZlWPLqCCQx0V8pQNJvj6AmU2kXrW9xKl9y2VvwWDip5uHyty31VB/lx3bvVsTquNwyuf
2SUpnidfdGuhCp6/fdm5WRjaY34SaZc8uupEX13FRrYc3HblE1z50HxlGoMMqGhQLnEcbYuAkwMT
/6Sj7OTXuYKkc4p09u13fsGe5XRDqwR1wIXwni6cP5HqSA2lpaQ4wV8yAYkb1kOAKdy3qerfDzTj
E+asHyYR9gcyn2JfJnr1hPoorQ7Lqvbl1MLoUcrfdVnEewBT+a4O0mGPzVV8b/fpmy4siN16Of0M
YdX5qQLl7PYzXHtT4BKYiCI1Rw6yKB0UOStA9m5BLq1qBODGRvYiWuOVvCPIzms/knXPpVadaTsg
wM7fVAjjD2CfV57y1kzYjqKPD4jnI+2mdJmRbjvMpn9ECczgbaW3xpdpDEtnI00z+M44Qjv1gz58
DvSw/JhPtv0jyMem2XtOLU6FpQc/YdDpOQ3EGWVdi1YrN4kbZCtH7Nqrmjvfc8v5XRbx/BkmrzKq
uEjKk2EWKT4HbYCxQ5N5b7e/yCUfhl3FNHDWS4YUSelxvk7o2eUwYKdwMoIAMQX5pZCMUBJsZLuG
rn6zMzttJyrEtyer8btB3jdSfSqmf9Oif7+7aD8zDGWyQo9Und/HX9HSQFmAD5qLk41Vk4+43HAv
LKP3DeE1B2+SfzCN3XdBW382hjxdQX9ceQukpxTxLnhEG8nhRWagJZUqYODlp9roHSij2vDFiLBa
gEdkHwROd8mmNDBDsdQiepKoju5Ku3cPcFSFb0e1tctNo1jR47xynRO+ZpogHClgQN7iZoQeFyIv
RD/SMYbwe90kIxRekFtvo90r2Uap9ALrlNENUaoz40dR1ZguG5DnNl2oqcEu5r/6kToaddEQCygl
bTX8wScFvqrIA5XhHu48a1OM95zt/PABOKcTwlCbiQJKLecfUgTZkEImpSZszPrVqCL7My0JOoch
0we0ohCWLLZUHV6AL55T3fNFygPq07HiyxjRe7+ygi7ZV3ln/igCVXtqebi9ng8152xQekA5difg
/gUKvmgNsXBu63U6cP1RT469YsLIcUqledPijD+DFuhKtFn7YJdgP/LijvHobkujkuVOgwadbFtP
jE9WR3q4pTk7wOcJXegCjZfnfh+Uir03KiC5O+k2ceh3tZGW20mtHLpsIJTulbCL1AdlippDEjl6
tiG/yE+2VptghOupxqImRCsRFIGypfbzW+E8I2I0HUsJMGOyJvtngShMtQlMpf7UtXqX+Loaye9q
7eDUDuITxxgslvOfQdAXb2062fiVaG5+17qIr2ArgJ81hN3QSH1T6fFSn4ZBwVRIJjZ+7axd+xrx
HXHewAFrUmW5dWoTq9Jp7IbjrwTOUeWPXsPUVKCaZG+SFMXJTdc07p/RLBnE3o453kVsm4/ajGmj
UWvTtlpsbEMxrRhezHSyqwTYEPEAcciqKFVsC2M3hXA8OeR+3eTlB8VLpfpZAG7d9/ivx1vQIVry
yBxwKDdNURu/9WEIPll9i6A69Uvo13iicDrQPsRuBY3e/8p+Clof5px8hGavwm/lE7zGHfXcrgtN
/S122yjbjFMNMdw0aoz+Rm141Id2goQbYUS/539jzOZ06vc416cvhZpycKq+Ko1tkKrpUUNQi0lS
OybpDsJuGvgFdlDlLhnK7Af2RL2+LXS31beSE495hDdKaBmpS1Xn9KXxprbJeG9WQzgbslVuf/C0
wpCb2jRpVAxpq9cYRiBv5TQj2K3C6D1r73Zlr20UWBItPPXZ8cyJcnWXF2O2habqpb5RafmmCq3o
V1CGRQxIMoxSP0s1O3qAz6eQ+wsj+qNObfgVJU/xUYs6PJqq2kYvsJzZCaYxexUylPF2MpvApMk0
GaG0Gdn0mMCRzndckOYb+rUBwbILw+9BFcK5lzqE2Vo60ewZBaTcV5QqeIqSLCmewzbRJT7Iltof
3BGs2X6qi+Lj7T120ZNl2jeDTIgeM6JHXWQaURyINO7a5iSFm/pWWToPpl6fGjWsN72FIqmVyh/N
YHgrbec5up1FPzgKEMqYVTNtmYWhz6PfKMjBxDTWpzJJDb/okE4uQh3RxcCsDm2/yjC78pwzU53G
EZc4xcziORuRa4NrBqyXBo9dSn+qCwwXgG/22NX5gb2FtaRu/HNBSxbKM5Jp0osDjrVYVrdDzZ30
vjlFMwt6FoTfpTYC/Lc/4kUOz0DDmeGnYJTogCzzuGbKOJ5q1p+0yjkNXfQ9VU3vgzRrfWW3XFmI
1GdWRwEmzb6Z//yv5CNoEcEJ9a47FQhgbyla4GUyzNgnVb2Wxl9ZCnA7MssEQCz+lnMJqYFUIH8c
TjkCwz4xYdpBp3Qf4a0lK091OfSkW/33WotSVxgFGKVuGE4yQceorRgBhhPiYUaiI3PBRXjAu8L5
YlncyGUk6g09/2J3+xtexnpcONCRZJPSAUHg6PzVOkkGZsR1hpOOvt7WbmzvIR+nNW2uS8Qlj0od
O6fKbBUaCufL2LVIKqtWhtOga8VByez+scYfa1ebcnwE+OD6VSjFq5sCG0pn8WFwaN1WqSz3X9sL
/JB3DW1aTFQfyx8yjAId3KqV1ONmvRlkZe0AdRTbBHPh7e1XeyHTyZCAexSxNc7i/PiLd4vgC0Cd
tB5OjWUckjT8T7pu/FZV1cYNgoPRRdvECA/jUN2DbHgEQ/2pZfdtSsdQnpx6VCEO23e3f9OV7c0H
ANfI5JO2x7KciDsjdqfOG05ocqYHZCLli5AAGmudVtK/h4dZsYpyGCd62nqLx/eqtB9Nuh6n2moB
oiXC/Sikg0ykgUrU7ce6nD3QKrIZeuJ7AQcN7MpifwF5UqLQ1E4SwC5ln+rk6t4k5co3vedB64ul
KBUfU00y3WzWL/ysKpryIW4GxHAFr0zfTI5VHCvuS7kZu8B8DEmjxSybCpOhDTJjB+DP/jHBCX1J
Y+5cvx7kn2Eqkp9cNh2OhVKZ7qH6ciM7AzC0pynAmPHf9y+iEHScEfabxUUXoRDYUW+Eoz2eLKMw
YIZgcxXRyHplklCtVF3X9gqD5P9DVdG3XJxZpe96ZUyU8eSN/bjNkz71owyLqXCMVgVc5w7r+b1M
Fw7u1DwppVvmLL4fgm+FPtmsZbWx4xdtVcLft5E1z1EtN5ToCTKMsk0g0d/xPT5I3StWXuy8wuIX
4JpOhGILofuyvGNST7EGcu7x1KQg/BH4UknNQlRNlYl/RRD+LVWLnLHplK3do5dJCQAQyOEWCn6z
Rvci32ZYN1lRl04ni3IGe9AMOSpbVhRF2IyNg/bv55L5MORmuOjAfJeCctj81r3jjOrJg8jjxHr1
2ciM9n6QsM5vH8srYR+W1kxrIumi6jQWeUiHhe1Upql1msB+fA48QAjCwxfVrypYXJseud77QgE4
gYl1ih6pN3mDvg3LBARS1Thfbv+cy7tuBsDT9OX70g5cMhtzJGvrQpsRwYP3BnzORDnXrVYi7OXH
hBAEjowO19ywWe7kXPfiqtIr61SbUbKXfc0j66a411r8FJO+1VbaEFceyqUlYs1ZGCKBS3QDDXjE
NsLaPKko92xkTuurLrx2f/vVXXkqbkuAaR63+DxrP4+vXdnUdMgb+5TXVv6QQHu560IjOlA9DAAb
VPVfoViEg7lxDfx9/lBLHe2gqdJpNEf7xChF8zOy2V2nShrTYerdtRWef7ef7/L0Q/MBi8V0BoVL
/nn+fFkeov6gRc5J84AhBfDPYb60yn1Y0WbTprrxp9x1DpMS/bq98Pv3OY873Mbv2EN0ZU1i4PnK
dtQiGFLzZvHBkn9Mk1Q6VNJ6Z3XKZ15x81oy79/GjQu+Xk2h35RYkTLSNXfIIYzPWmSlvieMHw3J
IbaGUX5yES3eB61jbmLHyle29zs2avl7QTmjaEHEYii+uICaBCOvoTOcU5Uq+c6GGOQ7XSPeggJt
NlWiEOkFMt5SZI0fiiYvqYnDeKe1pbJtHLvcRPDt/USCKrr9Ii/PAfAP4Bhzv4KRzhIHEvS8Disc
wtdAB/Y+hq3uC0Qp126Jy4sKsjkBCbkV1sDR5fxzgSfDeZjp9atCP/LkVZVC/T10HsIzZSu/F0Ng
npyKpoE/MU1x9yJEQMiPY00r0PerJa67iVO8pNx2cK7w2v6B4VSnP7hYIt3lIvQOkRBg39wAGvZm
KGOMisewqabtaHntaawsvMPsnPJ6o1qixgPWsrIvaIlPj7ad1xnie5EH7wHIOfhk1Zx2TiSSO+F5
ffYG6mlC1KKrMP9NHTvd0aopvnodrP2+jpJXbufslxPGZnuH9lT+uapND3hLGeuvweQ4e4qZ7Lta
FVGNOEcwZFubh/kNtkCdNkSh6U03Esy5mnZEVcKQNR62ZVcHO6lV2j3gFfErLjWhcrGlSei7mVlX
6NTZ5WPT1eJPRUqKjLkeTl+rQrdfRNVlCcLxifGc6agLHhwHhxuEv4c+3HRo6zHMCcooPaQy7/00
Sm32VUV7FZzX0O50LMU/KCEgbdDnJt6+jbATbWU/zDnQ+WmYZfhn8R1AXrTNjPPt0I6IoTppG7+K
Fs15z5b61sic9ltjKoi3GH37UDuKsSsqhlwTonErKdpl2GL5924dcy0mmYvMIZ7wnzEDbH/yxPiW
DRE0lSixfUfGNq1XpzsyLsFft0fD9PZpm//HZ8+NmCo5EkBxShjUlhfPbcc40nSgBl4Z5tRPQ+H0
2zqytQdBM2xvBSJ8IudXVo74ZTphkZlze3P0wCRQrZ6/bSXlXHKe9Ne2y4oPgUUvVWbKsM2Yud9X
5G2PVpEE+xLDMYYEeFe7SZJ/gJ5brVxP74nL4vnBRaDoC64TkYRl66OtdU3yW8zXKbJB1A2dayk7
oVvyZXBH7VkTEd3eoFBLY2ObYQdoqbfejAbvA8iiVY9qPp6ijz3Vkdz3eW4+155EvinPJlVuSxIl
lCVLbDT83gvyvRRhAxAYfZ4N6npduANMaoqtWZjefUJlQ1o6IbG/1bS8RJOMnjhGypid022KK/QJ
Q6flBru9Ay4yAj4CoZC/4QmGUM6iOrBbUcuaPOfVo08L+szLfEiS076sZb7D9yPe3l7vYqvPHbT3
PhrjVYAU8+/5qwcUorWNI6QwXhu7Tp4wMzKgHQdu+rlSi09JrepvVSGtN1wPmxViwsXNMq+MwuA8
p+aGXg6fakNpGl0ZjVdZD7PtsJL6gG7W7q8rm5vpFi2SOTWdO++LF5p52SD1sjJe4zEsHmIvxRzT
wo47S1KHq2wK0fvTxbPGx/3PGpNvbmvG9yhTrwm7XZR9PC44BfgcYHAMBrTnLzotzU7EYWe8wpcY
P6kyL+68kiFf1Crhl9vf9Nqb/XupRdZFbpeZJpHzNXNpTg7/j73vWo7c2Lb8FYWeZh5KF64A1MTV
iZjMhCtfLPqXCpoivPf4+llZrSNR6L7E6Kh1JMVpUSS7WAaJNNuuvXY2iykspNb4+CqfyWiAigC5
QWkq2jggUslH8W7n+JoogGGpVq+8XhbNUPBjB4h3Gb04+8Sus0xcupKMnlpCPWz6UBQnROXnYT4A
mhDrBv4AWH/M58hk8JUWal89KVeZ0ulGoMeW7wURUap8BTTuQ5MI23JonFQpdo3mT12dz+GvJRWQ
OzDd4VTPVaTVR3PctNpMqBJvfjUM3bCpQ1E+gEXX2zRhNbDCB04UZbbFOZSF+BG92W+S1OfEtUUw
ZThylTAaCOxcXiSGZUDQf6QyykWtDVoRz66EAo4EEbUWmWyQslS7As/t1RjtYEmedJlMdVDbvbVu
bVcQsigjbcueDlXmi2gtvQieP94enx08hUcmUdkFtSIBdzZenzJ0AR4HNOwg1b1rdcJ8rbu9bGtK
KqfolxP3S1D3lvt5COxMHsQzxCPC5Kl0ZX/qOIyPHm9nzaNlUCsKrMwxQEzUCt9TEW0+JJmUe6zs
Z1loSB6M+EWYhwlFkQxyFXPwnwzrRTYDiDyLcxC3ucqiutfx3hPrQMfeA71WizIbZD3iCbBW8Y1i
ACMTEZRShdhE4BJ0osmQrE9a1GqkSMOZXUTK/CVHEcEamYW2QCGoXz7o0KU1Qf1L1hJwlDfPSj0o
dwsh89d5KiC3IMNxWtA0QbkfjQseOwvcsLvV5b4CRjmIV+gUOAepVpBIBNZbJrECrswM1CXZ0NFq
iJIAcRake4nYxf5UN6rPgFDcoYLJgBJNoFs/Z/8R3CoR2ywPj64SFpLTDcDckMpzwezoN3opEcj7
8NyEUnR9mkklIndDWB2lqpZt2N/Rsy8GChDWCBYjbBgsXI+CgBdRDBHddt4m9iGXA+8PCMaKxiJA
EqDAHXilsWsRDfO0jAOMFVW5ILIM9aiiTZOLViwLtaVIXup4YhpbUlCEx54TVgJ80TCxDUOK+OcU
k4o4PrDo3YKsC6AnvKIE+m9kbYFZ1++LfCYdZ2geApJ0G8FpQ1QfPR0hjVI1OYdLqj7FYrCdD5i5
tLGVLvyNBjYGgRIK9FYFOw5qRS4kHe+EN+hV5vX8JAnHKK1VqqLjJhWGXrUaWN7LuBRykmVe+9iC
ExrMnRM2x2dIJRi4iH8ueF0ctDIk6K9VR1VX85OmxtpxkPZ+tCnFXYqsrC7XDPyUjPdRU0DJGwRX
arVA47b7HoVqspJRd76JYZEWuqEkIllId0ESWEJcTGi2z1TLZXwAS/40vnEHtE5vu1koRtoR0Fgr
NnSnMXTSGR45fLw3xyqUXwfsFEhkYHcinjeaB6XNOvQLwjyERKKgQqENaRmO0MR8fyaKx9cZGXm+
fMqaVsX9CFQkJfUYWCCZERBgQz7tq//6VXfk8h//jccvaQaWFRd9+3798B8b/wVWdvpW/Td/288v
G71ql52TY1Wcz9XmKRu/8ldvxOf/dH32VD396oGRVH7VH+pz0V+dSyi1y0Xcc8pf+f/75Hfny6dc
99n5x+9fUtSu8E9z/TT5/qennNcfv+cEUv/1/uN/em77FONtNH1Jy+/+1+p8jvzE/d/fOWX0lLyW
4w84P5XVj98v1B+AEUJAbAHkJPxMnr5uzz89owMniOAC8iGoUMGGSNKi8n78fiaKPyCpj/cA4wIU
L6+TBgfUp6ekH7CH8AaQaiEJhwjf9/8c6P6TJPy0RJiXnx5/l9TxHlCMqvzx+8vuficwgYaX0OyH
U84DvQug60hAoRlBgEiuLFlqE5N5swpc2y9WoF6LY6cqmIoeBCApShC9V1xQ8tpdZavyCkRhpE9k
VNMsk4HlEXgeCTiz0MKoGWyhpbK6LHT0/TBUhNgUWmYsL49NYMkza3ayC6B2NTrP17HE4WfMU0G8
tiwSR27XJ9VpPeNU03nE1MqKu1WGLgepeQJVVn8dF0D7bLyVdltex6/gkH/rnoCfUbY9wMHBQ684
8WkKz8nPy0czNPIpQN2DrhaeAga/mVE+9mftLn3MHyWVzu+Ec+MR7VnMmPacPqaP9TnxSBiS4bkD
wPCISpCTWffn3gcyBhKPpDWbp3YbrOrgRQ0BVs+tYNiUMu0Ds0+dKgQxFHhaH6LZG4xoNHDwSBfs
235CRFxI9D64JX3knmhRVsonF4veavdZcdAjW9BX89lNJqFymWyHt9lBv6/X8fVwGz7Ixiwi4QOc
tbyh6NawyCkoMFH+ml21J9KDO6tAARKR8cZ3h+oLe3NymCOz+08apjKxQcbp/7/BBpmSCuOilf88
qfCFNQe5EIwZDgSA28Nje+9MqlgEm5Aaq7LlJ7lOQCAeobEFYvInlYV9NVWLMHW1kZD+nVcbW2xc
J4BPFC4rwlNgURhbRIUypK7SgE24pqrVU7RApQELGA49XRgQ8XTA15z6DMWJzGXzCfEEO/1zkft+
AGODNY7CITuBm9VSrNYA3SG6B9XAmZIyAocUmd/3tFoDSFkptLnWn7rXE9rJ3MApAZk/fs4qIAZJ
uMyOqArKUSc5WAU89Gd/GXcUHaJ5VvomPruHClkxlbpo5Hsz28oaqVb+jYBqTw05GAKPxo6Enx4o
Gek0gh5MbQDUFKkDohlhShCWD0sjqEh1ouq1u67evJjNbmab4KpFv3VkK5bu3n0YnrIOBDo02bas
uXIVeoro+kTqdXGrRjSLyForiHov3pavKGvY9XftymXxVU5QJelfgb8AWSlhTq5lE4Qpbk6HiKbo
NxvQ1jOHB6RFPQYyVv/Nw7Nv2Uvykr0UAWld/r+cEXX7KmxlqF3eTAQDpnJ2gzg/YKRRaAFfXIA5
Cc1G0AvjUVr5rNSRASU87nmsrBNqngFZWAFJPcW8Or3MI/n+bZn/jss8JU3GLce/tjQZZVk+CTNO
vQn+SQnRZy5b30nqvOlE3esjxcok99xKCtgzcp9UWoneXOBIozNZmfK3py45Ug5f45Jjr+/TbaIy
EuFJADwBL/j1bYZzKcwXcqJYgPbTjpX0+g6oyy2tJ2IJkxcamcP/8oWkLyk9dO6BU4KQHpq1jGbR
l1JP0sscTStOpxOV9bQliYZOaQCC2JLfdWaZda6tLVBgJYMT05whMkYKNZyTouh1g3Nxoh1FHzu9
7GVLD51MqALUOmg7vdxUe0jeYptnSDKrOkRycAoTdgqvO0mJwPJW/dbK/ssCvb+d0QIlZaj6CBUr
1kKmMfVatHuhA7ymgeRgakIj7Ya6CYt8BmXWgOGOCPcdepTleyiOU0MQO9O6TfIUxUQDepdOKd0v
HtP34xutqxtHAto2YHw9LHsHFIWZc4pAkEWDY7HT71Vbt6X7DL6Bvmufm01nFRt/IiM4teRj+qq/
+ZLPR/rt373kfMeNvEDYdj8fsDG2NPXiRJBmMPPypxzENij/eiprApgg/diPm9pa46zFH7G1pu5V
+bV4/JfvdQztuRxz3tNAAi6Q/zeSWmXjRcEA2lPr/l6gu51LKvLwcHM8TkQlLoszXrz31xmJE1dP
QFLIr9Mv3avKARqQCMuT5dqV85w5hYP6QkOlMJCdknTEmlkyPZGMwLZbZ9uEPD0tmTGzjKWKPyKT
vs3InUJUkpAtmm+RxaRRL40i859NzFi+FJ3u5ygQt1LkAq4g/06oMzssTG8vekZI85QKTjHQBExJ
h2yZ7wqBoqWohpKxG82Z2JATY7mEhN/ZBGDS+MPGMrVhLvr23Vj+1Q3zRb39bsNc2MXeXWfuuQhF
xtgwjQk6NnVZPjpQMqmlLEBIYHRTPBRT633JjLy7XhvkpYAspWJVrHuJO7bYRdcgbJgD3OMxz2fQ
dwB2VBoJbNmnC/k6bBA8pDlDiV4Ed2kKazF1Yi4L8W5Af/qJmVyxUcLg967YmF9ufELHmOZSrRdN
6GOHJDFNLQFuMT3ZisLEN5l6IXqfstnv3iUjcfmH75LJSRjJ1a8xCV8KIAIYDEI/Xsi3+KywRw5C
cWiBr7MYe0zJY2a21uYRPMns3gwYObsGKVnJ9N0DPZSGTOzjcYv8PumZverpvc3sm4DYH4tIgKy/
YB28G5QyihFHdaWDtRqDEiwktxkUDVUPc9KZ3rVq1T1pmNfgUblMV+USB/le3SDffUCm6AWvzOjM
7nH0K1MmtzPzNbflhzmr6cI+0dxGg0VDvznBOTmcjMMtav/3qoFGVUS2HdRRUp2pDgJptLN15lsV
0Si+jYpYe2RNzW7lmWdQBRkDLVlmnIuVgm6B13uEpmYGbOdzujkxZV+R84xaTmhpRoMJVAk1HioS
4uNDqr/q7BxB2xm0IEvwQZreM1T1s2uVJlrR4sVg2qUv+/mGxOu9zjRjbjgLaCiNZhiHyiJilGZF
BKehGv6s4BWgT6C+dVondz4uqbL5lbbl4TLREpy74K1a1uYdGtctcT8vIX1R2fqhZXdbndwhvEXv
9lcxtdCadJ2Q1AFPK5SxdYenQKtP5sslcpJ4ubyMeOxNMNHImCy3x8MBYFUCtCBRjVVp8K97EImT
1Wu3Q+cDs6YFK42KrWr6eitB9McEvN8soK9zvA8840bBknVMGvN+VZNN5AD+zKAgWEvvN6vAKVhu
IDq089arZM0/LGOF6TntsrnP0ZaBZClpab8M1oFTA89Kkfkh9TKg6DC2lxA+DNb9Ut7xy/IRnugJ
37doOoyvkLxuH+bWaaeTJ/utJre3wgGQ544IhORrkGtijjOjZMK98RA6laGSxkidh5LVrGXDsjW1
DaZ5RjviuMTqSU/shNot7m/iJHDT8DNL65fTOeYszmrAE1HRqFhzUhoR7hQ3sDGd1PLJbtOxwUzW
rcH2moXK7uVD6RjiEkM0e9OgbMLqm5IU42q4f4ukmJqfESapqPK8AnEBnx++qU4bbdcaG1CiIsX9
KLKBLUhMl0/9mhqyhTOQEMF09+vl8niYmJ5poTUy878JrW9C6z9TaI1sxz/yUE7Jh1EA9o+UnyB/
/IIwR1oLPa04vepnYP+ZUp0GD+w70E0FK5hgcf1YGo3ZmLVRG4M54Hd825mdidwT5c/1yxxasrq8
jmek+HOAUprpU+KIpmjqy4FJVGRzUzI8Ghuh4RsBmxmNrV01dmPPqMpg0LAFfvuwqOfgMSBSTbXC
TG5r1lGVrGtmNMZ82RhPLlsw3eCaFKQ8TmvMjj20KBBqZou/omMhQ54GPjsshghWDaTpNiAeuXmS
6VOGv3MXH0aDdY6pvk+hHa9Ca3+lsAqGUUOuUrqWahKuF9v8RbYGuoamTch6v757UBEU8IgdwXy4
TcmCDBetDTX9urqdw1ZAPEMjsABB9UsONXnlc/PGB3R8g/rG8y2e50bF6+srsqFLGhih6ZqRFcN4
VUhv1mZm8GkBKPMmZ72pmjHLLG4UoPyJRdbHehvrObHWI1PeB5NY4hYpIv9YvRqzV1Md33zlZahy
vpKrhvEMJ19GZdkamZM4upU5HesN2RSQepQQRMlghfsGWoOZruGZAR4liK/HBkrPseAy00wPy8//
llvoQIpgRmD6RkkjPI9Xmyn1jcGOrRDPdna4gc+LzkjCLk5h0gjmABMUXEDr/h79ifG/shOtwmjN
0hmMnsHSPxkSkczOQIUArOkMNhhuBl8iRuUbJ9yGiu/egPXGNFjcuVHTeJUb8k61RFNAIChyGjNj
6AwDC3yOba9jZVKzopKdUZoAT2N4NsmvBWfYyod0nTvSurKoZ7gMeFmKOhAMR1wmtk8IzHMjtxIz
NszWqbbVVjAFlizxSZsDQ8kV9ZboWUfRQgJbmJue6PFDIxiSMAypf9vgcWSkrMMnNsgmo7kWRWcN
VhkVpmKFuBMMUDTlM3RDxbeGG4LRzg8PAgO2tl6sfdNeADqnXve72iS+4zoU5EiWN7V9JkXFKGD1
TVT8bUUFis0+FhVjZ/dUK7MQ5fM8OFZCUJQGwLEQ+J15OnQ/KYYTzpIEGcGfmd+DegLyQWSC0eME
niyB9kBJJCwwY2tGXxo4rNi0huODIOe+hDtQs8GImY/9rOEQRjSylizZVJvWUe877GeFnBCHHZb9
DrADhlPhGokJ+Dn3L3B6e4rkPz5S2QlkK917VxWNlgunsioLh8+ULaCvHG+bOkjqU/1yciDtjI9F
KsgtJuZplNEomgCFsW2hWDJCAvxE1xSe/KalXD3WxvxlMBuWQS0O5vw+cgZIJTTcZDLjcpJ/qcCk
qrS2IgYYNCSmYkSstALTw7y5+DdYhGzXODGA8PHbNVLLXfpGZJZWbonPXPaGkKwJ5GvAUss78vfF
QKfw1/oHH8oXkDqWb/A+yF7xmX+CaAdmjvd7DGtjxPTEZpjwZhVb/FWfXlme+StSfHkm/+kuI9Nf
inZu4Teu6Bs5La0Y4/axLpGJfvL4GWJkoREbmYkx4R4TaAE0kcAIuNQ/MQ/3EVv43sQWvx8euXCX
ARvslI/H5L8xTtxJilfxK1++d1xP8PdB2G4bO4bI5WJXgwGhIaDg033oxLAZ1mgDCPshIovDfFk6
0VVwpdynDsQ3dGu1La/FZcs6Exx+Vn0xcjp49tyYQTEBE1ltJVgFhXo0hJarDWgMyG+wHFnpRUan
rNoOBqQ75dpFwnq5Nt+PHdZAwCk5GRmtaEEFBlK1qzkVkVAImWfM9r4Zmp7hGQxM0jBOZmwG9c5V
Vw6FUJgno7cjy4VK682exXiuMhFJ4AaFgrE2JlfVnsXjFOC0gRJA/exVz0S61s3sbQ7D4kS9Dbj1
WE/me+R2ly47pkD9WOilSRNLvwosn0HNn6DXThRGSY+zZYA/hc4xk0jJLBAFSikYYqw5XVi5U67L
tWYdNzlUZQE1tmmhQyUMvKAhuxfNOW66xASVRoZtz88XqAcBfgpNmboAQq3s1cJpyS2/Qx0TgyFj
+MyubeRzoXJrHBCMlhVGzVKEtjJDO6DiA9deGASqryFEQ9RgoDf2CXoedpmNULhTOvKyXIuWdK+8
qC8l619c7MyShWt93dgO/OqUDtzRBqIc5ldMVgjlsM1g3puNMdtgaWF5uhZQavvZsrMig76BGY6+
vUX08Ip0Oj3ebJ8CcnPTkldYfScsGK3t4EbdshW39kQykCseYinJNb9Kjn+kuNYC5iHIRHHB19fb
hV0whEEY32a50dqLvYsV1jFTOezpHluLL+mc6Xh5YSLeZLV2ukqxMFwW8tk6YWly7IMeYHjkhWD1
rAG8QnivNeWlZy+xktwcB8sXdh3fTMiWYwudaEBhLGM7oHs4hOtg5LAzqWaljmaJmDh5qd7PEBpK
LNwW3UpsTntMzJp6Ng/vEWNhGbIR79zdWwpwfGCdsPcTfAHXhlvgglrGXxdYQo2BsRsfM5sIWcwv
8JdxeOmdRzIO6SgZmpc2XYk8ySValxvSxSfhB5ZbqPxQIINy8U+6e+578AOdbqF8TNdGh2MTFWjX
c1NkChXXIgRsvXVXGh5XjmDIPnFthfKzq9INN1Pn68x8Fkl9AynGkt3FUoVU43IMFquZmOGytnLI
O1ivh/6mtoojyGQ3pSUSSDu8DpLQElfoS2pzyRxAAqfQVVzWwfJFbDPkKEF8wc1YgBFyB1aso3T0
1/WDuJ1vwrXrzLfNXWp1ZIZ3LQweIkVkdb+Ab8BlIZfDaMzFLlIWmiG0QpxbFbLw02fP8MhdK6SA
x6TAhsW2sV1TxyHjq8QDjLCtV6LRUe+2NfEqhHMbvKfdN1R1uhUksxUdXYOPsbIRsGUI3FUGLNjk
xmURbGzEpe/au8KqWQ6704d8C/H52AUG2tBBvAQ4xD2U9oDd9FRQCrO6wPbEOmEFPat8juDUZEw6
wI/D+ecuUGCJDqKh2IUIl3LrFr8bk690gVArV51cNPPoOv8XwoxQ+TmAPAWCsfBOsRFhM1j+rkeM
c4ZPTCxURuNTLl8G+Fkhm3hYFbILk+FhV4uIj9cwqwVI2IXVwt3K3rbAQpramgdptYsYc2G74ylU
oaT4CXfD5JY4+oxAq/BAa2V0xgBfYQGfQyb8CPPjuoDAXsBNdTEjEeYcJIz7+A5izjnRGO4M1go7
IYZo4w4vHE8gRnkCo8Lnc3endgRCIcFxnLSLKrrMjD3DR2oP7WrmeDjMly8zWjZWRRdOshUAlkxu
m+V8g+XiQXfiPc0OUOTG6agiOYCttD0x3cH3ZSvqgKt+Uqjgw74LMQTuRMy3OpPxzZVreHNyZldQ
zKv4prG7FVfMMB5M/glgucIncqMCRomZMN/mzuCAQ/QMz7t0SpQ/+AR6CF98NQIIbclcS6ZmvPCN
7MMoaC0PLiCMDkxBvEbZ6C6zbN9MKI3ONQLVOla3RiIkx/otmI+tXFlovZET+op9jAnis61ceRbf
1dxDzu/4bEMrwtnBXr/mamh2zV/L/6rT0ub/njuBJV1xzcm9Qc+CGwVvEK+m2HYTBuGkjz3mMPjm
Y3/zsX8pPhKn3IlRuB61pihebRGNC2D8csVRwsh74mJS2kyBMqedFz6adwCAb87LN+flm/PyzXn5
5rx0/+fLxaM8AvqR6zLK7IizOHYXXHwDaoCYtGNpsIknigCnrjECCP1L15h2wkapgm9O2Dcn7JsT
BrvrmxP25zthk1b0KFH1u6xobUIej0s0BCEP40WHTElLlUveI3N44jxZyzueWOXIMeQfCYIVyO7O
LznEDL6phrjxwBRDQh5jjljTgDgMj29/ihoBp6ezlzOPy4b0nC6I8Ho3LBHeRr2kMbdahA3Q+IJ2
AD2mzAX8jQdkeMzjU5x1xf3jKdzX5J2Och1/3zudTH9dMunvPKP/0PQXODe/ZPCAOpEzWYG4cQwh
b4sGND9NxTc/onWI1/GY2+3t621PnxFUBS07ucUfMoZo+gowwRY/ZR5a5/E+xKGcgT1fDWSX46Ul
RVD9ekZ2gBIsk12yKy19X91Je3krb7qDcp0ZGQLaOZAjGtJVJUJLZL/fv4D0jOwR1YzIHqGoYTks
BQeY1OVg5WyOUH9tpoiOeqZIU6cHmDUH/wv4bOBceybBuxsyLB8ioh3e3o4eOSINgLHO2KvPDm/I
Aci4hxCJPfSKobcctjkzV7crBL7X6EFMX18DCuwHMn+I/t8W7BapDcQF5/yGAeEEKqTmv/kz/O4P
t5iLyxzhk9Fq4vIKDio4vH6cmfxyFP3dyox8+8gPF6Ee1gqwyvxrhZQPfWyNjqXkXiPmNQpx7hri
kquOXF9q2S2Al4mxJsC/rIGguUGNjIFeMQydhQhP2zVIrpgJkleB4SMxgXsJEHO9fQXUpr/M2huw
L4HxNtVb6gIn/cyofncnI6O6Q2/xeSchH6A+ZvenM2DWVrvUjv6TegC72qHbo/NTQjqP8a7zKhUW
BOTms4FoG/2I4kAFbT0CXk3TPacvKpJ8bAYsdkDLEyq8KAoHpYNqNC1pHj5eAXnEdHWpHgCg6uez
MTLU0UoNhL0nnA3wKfvI0555CjSmL+AgIswl/gZ9pW5iMzYjAyT0x/DobdBqGZk7HxkhHtPm+OCP
x3QpsPtoLkdmPXoBKXKY8dwKMlQKRSYKqRDZrNY6cFw8nwdADCntC9aEVijjF40USCDxrjWXwC6h
YgqZTWQBy0tSBszgNMBQgYlBjqhFCjPaIGcEqymx5g8oUZ1AHoMLaELe8OffyeUAJNSaP8P4ebZA
x3h5khZ5gw2H/PRI2fLsAM8PJQAutYZ7xeFLDTJxp1vkfoBHq3YcjVbeRPjN09s8yXxC+pmn0zmc
iae/Ocie73efxsi+W0VmuAqTD+51sVjlCsvBK4/Ac28HgF+XyGCWzF93iNI9qbvBsDnkR6cZ1D0S
v1hFHYnTEnm/xryk0xCE5iOOnO4CS1qwEPg1ZcfxCo0hLwWYCAkSxW+Z1a5eX0/G29vN+hxbV/sk
JElCcP4go3yGHx7O4PFtwUog1Hh0nMe8ud7nP1tEvpG3RqKgtvljngXisXKkFxFcLy75ZKRsf+f2
kkYlErWS+KdexpaPiXDBIKBe1+bT297Idk549swnHvUhSiB4l0tIjGNGe5LRG4HcxOzm5piy2Lzc
IWTi4fU1Qe0dl6Ifn4MvW4i/nM1Lgea7fSR0id/INQaaX0U7BQ0pGZBmVmOlHAVmFVikYS3dTVx0
SlteKsTeXfWbtvx3acvJ/TCC7H+V/TAljKVRsP/POy1TYveCDHy3cb+J3b+W2B1ZSH8xrT5lKEl/
gqE0ZXRKI0Ppr2J0Tpn9Y7Lfv67Zr/FowmemKjhSOaPYHHb0SDrO09wF6QhMPf3w2AC5s0s729kl
x3Ij2gB5szOQFEZEzuHGhSUH7AGrbwCjp/4S5oUdL4HtIQD7wL176ejcKoElA2eVpZrDJkUkJiAA
6jWb8IKrSCivMvBuFrC8/ZB6h8xCV6bgUOTkEMHTQ7HmhCk7eXsj/+xvdnuXhi2frR4Y7kUR1NNo
nsZLEd5pDD0uYx9EtyiW7WlyXQMio9xp7J6b5hwL2zEY47S4hvsBByS0w5V6wYrmtN5wHGhg8jKR
Buw16D5D0A414rg9XjzAgh1AVma8WcDl55CjGhlyDrgElIfKWFNQvlvoB0tSkbSqNRfNRW18bMhN
3tzIWvhb3Zz8ReT3u5UbnbteCN1EAgGxhTDBnKwOt4hr3N7Djwb2TkAUxLL2CiIuDb1EJ/fW/pCh
XEak8Ecm3Amutj7aQ6Mjkp/AZBTNMZKd6SyPH6/h5G2OdOYfeJtzPqMf3edI/6Hnnq/WBUI1ucGx
pOF2QJDG9CG9nnnw5dnZSuTpYW25qB/1l84WIRuw0+CZ3TPAjnhZShFD42GF3niUrdJRzHgvrVVb
Xel2fHTRhcD+ePb4iD4a8Ug7DqeFluodRgxuW3OFgN7HH39pGPnR54/c/Ao96lJJg/Qo0CIaxUA9
DW+feTGZuFaogN8JEJhzmyM0ORI9YqJtiisOG+cevGd67KoEu/hbgap8RCzatUxFCIcTkWl0NRgF
ATiNNK1xuvp44BPzshj7v50qzLwB8xIfHlA6dphysL+sNX45nOO+C1neeZWc4wKrClXEA1ChYMui
KWJ7CKHOyDXfGQN872fEVU2HWKhkS/CHufmMdjLkjP/Pe3Dd3BTkAU2zSEEwShS08QihBy98WZAr
6EIUOB0Rx3tD6y3A8t4mVlfms/DB6o6bk82yYRYIHm4CUqXH4O8X5D5HAJhHix83/C8NQwsnyHde
BLV+4Is3swrCPl6sqXO3GInxv/65Gzcd+a3nbmr7jgRu/dW370jo/j2370hc/1Hbd0I7jpsZ/ibt
OCWAL5Gsd+bbX0YAS1+eFSSiNLQa4g1yIHveDTwJZ2I5V1vFevZQnlRaKYh7EGy8g6yjR5goN5B3
DLUUPEk1UbkgClxgfC7Yfrn4KEEaDZWUzuQO9bUxzbcBKooG1ML2xubC7LWLDdlOALbncP4Fiqk6
kE0B53mcoxDqeVUcXfTizgl6HZZwZnLUdHEJD04N2W7Y6QGQdHO7FXAfEnsLcBeNpa8EpH8DEqMq
J2UyPQr4Z+90Fi81ChCw903BRn8W4qKKBEkaHmgNDMkO4f/EZmDEgFjjSVR/SDCgJSYwiT1xOzrH
Ex8LW/BuTkzOyCPocx8slCesDNNQSd2jmIZL/FUK1dPDrOQPBYj+zaNwqabhtTWoNsZfNHL/zywW
r8LuUFsum1xHpITXBjwu8M4cf+ZWE6/E4fWI/NMec4LnPn15e/4a8AfDKbxGCRhA/BzmnyGZgZSh
ISE5qBNUG9IO5V08yw7KLf4YcH9UJKEsXEPFQHMpsEAnNTxjJGRhfULvi0sRCqoDH83HU/Y/6Kdf
ttNIP8WuGNdpiO0kwEvKybNLnJxeXaNPDDcNS5Iwk/+B75HYSJzHx7ue3ckUzHUZjJ6np1cw2ECH
B+T18Lb0sesz6mEzxGxqbSc3Prdw3526/6SN/0XaKF3/ZRVHSjUvTkmTxVjFiznPIxX8iy8aN98C
89q5Rg0RaolQQH4x+n2s7/XzMzo1k8Pb7S2oB85nHdxPIfzhk8MtPNTTrpdvb2+oJTza9G2GdCxf
3KVE+HmmR5To+SjRyVCHl1gocOP52mB59IyeTMi8ybsbafS/191NC62Rrv8mtCaF1sg1/NOE1qSl
MPIxv6ql8EVDeyEKIhraiJJ8CU68k5enk+pHfQddCC2FTtA40ikEPKjuBrJ8Uk00/11OyOgvUs7q
7y45ul1fmlVqIOGSnia+doIOVgq9QAOW6lnxUH7aiI0VB2LBwjCOzWQAR6oigmpUCQlaaN23LYj2
8zgp6UzI9nEjPWce+jUlfWHNtbAki7YRpkb8RYPhlxErI1MuDsJwfiohOMFE0qAOF5Acj2aOTPoN
4oMVCnvtDDQgN08clLDcuuDnn9DAlyj/ZwbduyGMDLq40NAtXMEQ4FhzEX3lGrxQjtPZRYTTwvC6
QRc4oQOsq+NbBCzExzaAxK2ij0Ywspriri5DL8cINtw7fj1sOCHizgSnX8VZbW6WATlMXHJq3sdm
x9ef9wuT+Ud3PbInyqyu2tkMdy2aOSw54MJyitgXQh05YAW5NeC8cGIEMPnwnmFb1PFx0zAmhwRo
Ap8BINHbWBJu/c4R9keUAyClt9uPZ+rLsu7d9hip9k5vZjMpwTBvoa2fuYUJqwxmJ0Ia3KS9Z1ZD
wUeUkT0nWXxRQCzEaRutbcH9EF7YbdvX3BLgQ295PIaiEP329u349vFIJzcyX/N3Aufrb+TJJR1p
0j9pSafEJG979n6i/nwxOXVaR3I9dkO5DTPswZhs9uuJOO/Eh4+xzb/twy+NJj445Rd8xLtNGXTy
XDi1UEk4LSUOsAiaEhCT0HAT3FVkzavgfRptU0CqalCOgV8DdF8Z2YKcgSOeXnnG4cH4+KRMnekx
8vfPO9PihBExJpH/GkbEhDa6TN67FfsK2mhyk4xkbDz4qobu39gkAgWVmAsgL6wlaICScupbrhNm
5LFj8PmtOUB0PQIgoXnaAotoAct4RG0+nbBMJsc0lqZ/hTGN5OvXPEw/taPcfzrLo/6Xo4f/+L91
WRVPkf+UfEfq4vxUf5e+fXesniq/rPyX8m/Q+pI3A/yfW1+a59dz8VSdXy83dS757V1agCbn0n96
3wGTf86nDpiiKv8gIDqpy8pCFRboeP/PDpjom/aDIqFDuoqSPElF7+ifW2CKwg/olSrLi4WKvj0C
EPc/t8AU8Ywqo5fPAq0xRVUVpN/SAXMkV/ABC95+UxEkSVHRXHt04nw5SONFloQboQRXs14Zbjgj
jZCQKJaIu7h+N1s/bZH3/Ta5KfdOCXy6moaGyCK6q0myMDpLg9+Lsz5owk06a+yilg1FWP/GK6A7
uIjO16qGPtgLRRxpyK7J86xOYmUjnwSJenGLtm1oezMhFD6bNU2aL7Cm4lxEx+XPXLpY12bNHM2V
N9k8ykhYzxUjL+LaauvMM/Ihzaiei8pELajIHZBfzZ4mqQIuqKEZPG9pPDr1lZ/4Waovyk2p1bO1
eEreMq0HUU260J0iacGvJCrgl/GUgPUDGtqSzNM7mjTqb3WVMAiMBNtPFtAFUBHGGYOFJLezRSUX
myrxdTMdAL84yYV4Pws11z61FfhlIkkxlf9H2pc2uY0r2f6VifnOGwTB9cXMfCApqVTlkqrKtdj1
heGlzA1cwA0kfv07VN+5liA98blvR3c4OmxXEkAikcvJk5jGG0pPc/y4cADkd4cq5PpAtuOY56uJ
0fzOwXRkf0gNuionXt/E4/ClKs0q7DGxPSx5725IYQ1IotnmcGeTJnqKtCRLfDOpuoBHrv1Jjyp7
ISo6aMnZTpuWaQOJhItx8G+Pnj7mZpMWIy6+54nXrKkl3iqAlnzcYEwfirt4nWHG/GNfTa5fRE6y
s6ARgT7waB9hDmJIjHRaOcb0HPVu9aXh5vQQFXkX2qONSSXV0G2vK73iueE4MK7QIxbU3iOYr6wo
fVFOU1/AwtwTx7Ix1bR31iPBoKWGCm9lNZT71+WdXWPHQSKDAKll2Bjs6yiKaDGvzGVupvd6mgay
BPBq7MLrIsjse58ewakMxTennS2m2qLpfbsqdpi3a4FkbibI08CSUSInT1fGp+a2QqJ7SbvPd3Me
FAK7anou/nXm1R8dfq1rdjxKCy0b3dqRyae0BDbGne4mjGC8vkgKK362SMxkozDnOuyVrSzS6JK8
yScjve/Q0ZA+Zc/evvxk30LfyZcMxPT6pvw07o2NswbH3kv84d17j7saPIfGHkgpE3SmvwTyxPul
Kdqzwqibf/xdikLlHNh+nsv0noq7ieSrurRXWoN5iEKusxTwgQK8Y8n99d040yoXlMQWxaBo2BWM
hVZSQKbUuBH16Xjf8fKXmU8bK6qShR0/O9uDDAfzqHWUDD06m9ijsyV9W+slZeO9zefZy8D+9zA/
5sOYf1xfzLmxViTNR38kKcuSLLIbSMKc47C6tW6y8IcFxFq7rxceo7PDgiQH3gJ4nW3TcAwlhRNP
hc7sCJIyk2PAp1gLDk7f6dsg39J2WLGM+txZmFV2djsPMi0T94S6BJjN09WZTNJoKOvx3mOAThrg
vXdAV5vcu97nlpF5uPX17VySpzoOWke9gUBeEkW+zqr7QZbrmPyyu2gbe/W9kS8IvKSMcMxMAufI
mH85XaBuDM7I7Wq8JyIZt4K4RuAwVy6o49nRzeNOoIqebhHTBHbyVErMqp4Jq+U7Z0AtOGlDnrqh
p4E1NSn8uI8Dt0q247A0DOhsNw9i4fnB5zOIfsAVH+mmZCU1x4zznealj7qWYyQS7LiDljCjevdY
7sed8ecrxcx2HVN1TWrrGPd+ulLuaMSM5pXyEl1mRbS1qLluLWct9SaIjOKxt8rb1tteV5uz6+7Z
joNH2YXPhIuhwiaKtPE6UdvTLjWjcDJBVttsnIwEWV3+uC5JrXjj/hkW0Q0K99PBsE31TXQr1pgJ
lfTevNf2YNPe5bc2gGfPER4rQNk29apcmY7f6wEGJV+XrXqjf4mehRLTs7wDvuPoOMeKTobXWvRe
jujxgx9oZR4I2kAsXYAoEBL/hjg8/jrBbEoEIYrSeoNI6Rhr9D520fclHlzD2jAx3aV0lRscUdK/
4quHv96caxHDYW1HwpQX0k5d10nrg7A7V3snSyA+9Z4bWIPpzP/gkpuuemyGU3c01W3tnosInfyV
RFJh0har+9Du4/d0ljI77PjPMDAyW3lPTdKQ1CiqeFdyb1iXvH2vWM5usiml6z/dLxNS4IAjeIRd
UWdHV6apFzKR6a5rs/Q+MUs3HBK6NLhKvVew+rbhUWoiDoCjdMhWHWlcTCaZWtpU7hON2huWuPRZ
DjX5niYj+GR19n59Uaq9gjgHgaqFNw4hnaF6ZCa4yxLJvGafjV5IkmQvCurrEwmn1vgsavB5DgvX
+cICEaYejgtxOTy0U3NV80TyjA/tnlJWoTFWbK1YAk0RO3d8cJ6uL29+LE+0A8uDnwncPJ1nj6tp
6LaqyniMmnbfwRybVKB+bzq3hWct1O/PdB2PDSXUsuG2YxjwoUh6dGpRXpcspW2771l1l/Z3he5t
rq9kSYJiGqYuz/IxggTuuIHU926ZLxifC3vl0fk6QeuseWyYcjDV4BhD3LV7B86bpt8aLYa11uH1
ZZD5eJUTOZZyALUe7VRBWqAvc0gxX+q9o/vyLQdfMiqfj+mPLPfZh4jCKltY2pkZn4/n99JU39QZ
2VQVFYSmjd+lvkZWEZjDAV9eei8uXCfcXd0xXWSgTFd9FVtP460761s11ohJqwcz0oSf5ahSlc1K
61AKFsPP61uqejq4wp7j4AV28R6bhsodkcSERa0nMUt3CgzuOzua3bTgxMY0eWD3+gUreBbAz+Jc
3US93UKIaqm0wraMptyzrAYHaN3UD7EEBo/eyTv0D23kJgextHcr37WfwvXrj+rt+lov3YJj4Yrx
MJtCNHKAcL0Aeq16yJ1mQUEvnaBLkVKEFcabr0IKiqgSw1BAAt6TMLHKVV6gaT220Bhlyl00le9V
mS4Y4QuXYh7RB3cfx2gi/aXETkjoucZANbEfCQmZHB5sz/jUEpBWVhi0aqABPzfXTf4+6iBUB4uN
EJYflQse3fn9t6ijIytjw31F5DHv/dHN1JpymJwmlXtCSsyQicJu3FregrJeWipeHN3AeGC4B0iL
nkrhjTum2PppTwwfY6A9EpjUN364X8ad8Pn34bV5KbUFD/n8ycHKjmQqWtOSnJeRiLGyEh1NGDFS
FH5RIvFhPVxXzzl3rFg3i7oG0ivwVKE8prKHXKbIaNZE7gsYGswS4X7hhsZP533ANByMq/lEX6Sz
ui50/pmnFvVU5nyuR+cWYSJRnOuT3CcUYyPGt7pbYjg9xLnXRMwbfCSCkhTTh01d7ilSRfSO388c
2wP6QHSQKmthCjRdupmEn1aYm9Jsil/g2H92y/DfW6jyBLZtHSNIGOXeS9JbY7xx7HohND042GcL
nVMkaJiEx6orF1EaTt7TsZX76VZnQMBWr8nPodkmle9iCiHovd3PO0wjeNR/RL0PlujHbNe85s+g
88YYweiuX3ArzlIdKF0goWKYumVYjkvVGoJEFtbhVqHv81dkHZCaq1eE+f1nqvnO16WQ7uLdPJam
HHNeF0bn6LO0X8NPi24tvvFav618EyXC3Lc0f7qp0nW0EIiorAHIApyuUjlYmrhmTwXkFr/SJwsj
O8ww39oPzl0CevfkTnJffxsXruq5nZ9legYOGsd9ltjVkTWfYg0y9V+m8ynHMIwto5/xWNMFQWp9
+bA6D6Ydh+g4lqu2x/TcqvBq2dN+/NKt02/Os/zh3VVPOahr7vSXCXPCiqCBsmGsypf+5s+vDOpB
BCUbpEGoqZyopUWel07RtJeG7Y9aYMglr/GCP4Cg6EiEcniOyWpHlzDo+q2F6jEmevyqP5WfjE17
W26zLTg8b7i5orsy26Y1+J/+vQXOx3xkmSaRFEbRJHLPJNP8etTWvGf23xHi4WbAOUbWw1KW6DLX
JWXTy71m4jqIPGj52/VlXHp7vSMJyjK0YuBazWB32uZVpvkdm5wbXugL2nDhHUSmCCPk4d0gy3ho
1j/arDTtZTfNZrz3dh7GpmEWQbki9cJrO++GYkNtKDueQYRDFkp4p0ciXZ5V2RTJXRybuyle99lL
mXSPk/zkaebC23fu+87ekoNOPs+0CVyXU1muzCaSeaW1MzIvIEPyMnpbPb3zIkwBKEa/6cpQDksp
hwt20ia2C98FJ0ZRylJOi09512S873e8Jze1lNvJc9aRq/3qte3kdKuiA2dQWa6H5vtguKHpGoh0
hvV1lTk/TJTQHAvfYKA13DwY1aPDtBNau02uj7s0QgXFmJw1cv8A9/H2uXW1pbLFuWfjEGgNMlMu
pXM5THkZ6yRvNTEa8T5CKOqPnbmqtHjbMRBDsWiTIF81Rdm7biRbN34amn5Ve/GCYp1dEhSPgPS1
52QFavtqL3w0ZCiHxqa3S7mLO2jWqJxYPF6beZwuFIQvivKo7row3wiHlROmJR9FCmd9F1nSWjGW
CV9vI9fPqjb/UxVGpI2MkkMcFNVdFP9OVZiNnZ72sT7thUTHKSpBY/KRji/Syj7pxRA0ZJ90CyWG
s1szi5zjfBznXCFT7JnJqdEASDDtW975yA7fjB5G/pn0ARmUYDK67dTKjRT9gv82b9qJYZiz/qZF
yJzZcpAiP11pldYOGz3R7AeDG8GkDcOdxyL0BiWJ4WeZvktHm2wHe6oWrsoF5YVkZAAIrixqzyo4
AhUvHruMt5Ccb6rUubFK8A8ShOWxlXxHYWcVZ/p6iEMo3maIXIwSG+wF7b2weuwpng8PekPMQ+/P
0X1lbTNOicObfS41fQAIxMTYmxaTbFBPbn/auhXDXNXkYSDNUlZCRWPqhkORG8D1hdlCaOcoOmYN
id7nrG/2jaWlie/ZGkZxObm3t5yqvCe9Md05XiLvpmYqgrpvMl90koRYB5IWjjcGYkreJi3D2Lhm
ooEWDRi+Rmy5TqssDmTTj9u8sUffqQu+uW7mzqKb+dNnE0fn3Aa09lRpIlnKpGFRs08FCChEkaXh
qNnewo0gcwVU0U0YFLhpOooMkKLskMlrOZYeMkRZ5sFN6ki9sq3+S55n5G5wRRqaUj7GJWsCkVFw
v7kN/8Ma7XxGrgXohwUsE35RnjKZllFSRHq7t4e638qGletRuEvDS8+vPhKi8yWgyHEgUamu0wNk
wY1ou29b21zpriy+iajEBNlpEp9zlmN6bNKnN+7AxK7iJnu6fpqXLgHuoYt3E7cRRYHT02xMwbu+
sNu9yEwQUZachlk10E2NYhypRba2Bw35OVObguuCz5wSXDok7l3TgGjcB0WNXC0akygX9i7vUMHp
Pco3Riv6IILeg8VSpzdN7v34Q5kuBGKTQd5ioYKs7nWBqhZJnJji1n3XtPtURAHR9ZCwVxGLBety
9mApspT1jaIstL6OjL2XFkHumneebO8qZ6nIf7aNBzFzpRFdu5TaipJWMnZJn5vG3rR8+yNGthED
8O77t+sbd3kxv6UoWmJ7Q9fpGbymgY83VeUE6XCbxHIhuD7TRazFg0UEPoSigKnWpxAb5ZEuc2Mv
mrUtbyZ6O6InuFuR6qEbF9TvzFlD0lJHfQApPripeP1O9V7rJqYzZ8SKvhR2YLHV+BrThfzd2dWe
ZZiHgiwQjIBEnsogufDaDhu3T0xv8qM2f8k76bvAlEizDSJS6X47GduyicPrx3X+vJ5KVuElSA71
RHpcR3zUI+tcpTfwk0Ad+6Mp0qdKdzatbEPD1ladfPd6PZwyenv9Ey7oJSIOywayBgzKZx4NXnc3
j8ea7D2HrR0N3CXe2yQwT6147OIlzqlz/39e72ylARWE/6/Ggw2cUydJOdmzkYTCsTd1xlZtYoSi
y17N8UvEMEi1+myJOhRa7su+2U4VW3BqLqkUHDgby7UA+vSUq1gWpMqzxCB7S4JHtn2nReo77U+9
1RZ095JeAacBDwoGy0KwcqpXMvfcrGngh9LPGYaZN+88vat+suiJm3tAfK4f5KVVASpLEM/gFUZp
8lRYqpOpzXNC9+XgPjlSvxMj5lo3xZcmdxbuywUrA4zGb1HKnRyzdEy90aCo1RhPsW2s+268G0ex
cDsuqeYctACkDE8Ge3i6Il6AkSgjEpY5M/Mgzrwv0dCnfmf2rzQXN9xOl6Av5ykZxKbw8sAaZkM7
EYWfiqyLsk9zwru9nhbuFzYRjMprCnlLjWQK4qJotjCHH0zPnZWTm9VKlCD8TYZPVm1VfqTjqYpS
TL2sUn4/MZnc13n7oyIs3aRWO7xdP/Dz5J87B1lUh7k/wBKVE7dyYZCoYx1eyYEGplt+5V5Xr6pu
wFjyBibZhCt6Nxie5id6p6+YUw+ricvej4cyCfpEgFm8LzS/Yp6xvv5x52eHjnNEZ57uEXgN9uw1
HvnsDZ4HURcM3tLgeiujyz5lTWKGgzXKFbW1OzfK6tV1kWqDlw4HxbVQywPaFEBShEmnMr3E6EQ6
411FNDnvsdsnPwUI/D5PotdAWZAO4n0sqIf5rLIovlZ9SsHtlmk50sKo33weuZvuXM0sMVAVaNLG
n5Ioe8lZpr3XXCcFwh4HuGBt8tJ3mhJZ+wJK4vlxZBiPWdLpgEYmhrwVWWc9mrWhtUETs9b1PYMl
GVjB8+jZNXOMk59GQ5aBZVvtrtRqpDMJSfOvyJ5PYNVwNefdRJ/sY06mPPe7uhffp9ZGZXcosuJZ
R1obeF1mD68AjxTfheibASMKi3g/CpQz/tCqoCQLQAUeYDIn0i1X8Y70Om6BHLH5HqY7jMfVZMQ+
TbqAiM3101NtiipIuexC00VLOQT1rh522hC4bO9F48Jy5s89DlZUKYqKlMjzVEMJKZYODC1PVlVb
LVit+Ucci0CCALk7vHE2AOlwl5V0j+lqpCtJNuxZkaEluNgOqZf5XpPZQZEju3Z929QFodQKpCNu
metYHkGG9VTnsxIQtpoNwz5NkNmZ9Bp8ZC7w/telnD1kSOAiwYL4ygG+mljKtg22PQ5ESwHSSIZV
04rEHzrnqeNiXTnohh4kypEuGl/T/A+1AnEWBNuzX4LS6lno7wp77CpeILg0bb9qSt/hqT8szcxU
de8gBdV5pDewnXg+TzcR8RxAbLREkkMbQqPfuwSMdkDwXN/E86PCWo6kqEeVRt1E7AphasbKVeFF
b6g9iPV1IQfMwqn6QcocIkISQig1h9xbUuiJmyFO7KKQZc6eV9Lvug/UcYNc1qvMNm9qT8B2yQQv
1uRTOo74HXFTa0tX4Vxt4PugeozyG8rWKBed7utUsL4azSh5GDUWlJ59m1d1KHNApIwuiCxzzbvH
1vAWrsTZ04PmF3dutkG6FRl7tCKdPD3m5JkTSkfpg43CG1iOxltLBrG5Ld6ub/X5eeJpQ+phRoXP
CV7lPM2iaYlRaukDI5221qWN0rhlLKX+zvIriLAQ/hiH/qQD5vB0ObHNnJTFBl5S6o2+mRsEKB+B
odnE9HXh6AHeLRPpnfZbOyFiSat6CVinLhRfcCh8wOPTkQEzlYWWIuV9WZJuPwB6HVRTIXzZFdWC
U7kkRbExRMuBb670bj968d4qAPB30JGzoBuXhGBIzGFPkTM+kB0cuSWjKBgbkcPd09jGs5nrZf2i
SaIv3ML5W48v4bxjeCwt1A10OJSqCjpwetwqPVxCp1xzkTZhkWhNaIxuuuYt56s/U0U8a4YBpAYg
1DBUqOqc6gitzcwqKeH72B5gmn9x6+W6gPmITxZ0EAC0MhQB9li9yfDN7UofLL5nTux7KfwYlIiS
139PiPJyjk0JDSAQkpaY6sHfhPzMneZPNUBZiWIdytxqYj2FB0CqdwEYZSqXxsWoVu+vw/i9V/T0
MAqe2PWYUL6veDBui9Y3cVEzVKn9qFuJpWLW0snMGn+k0VU0ugwgK74v6DPJa78Sd0hgLGyaalLV
Jc0fcSSE1HQqs/n46x9Yj9xy0x8dROgLYs5up3I2iglwi6Hv0JLE99PwnQJwmC6FCEubNa/zaB00
Rf8qSD343kUuXyseHOuZuL/+PS1W7iJjWpFmDDLiCXhg9xstXq1+IeO9tI5ZBY/WkVa2dOQAFcsK
tJoRQLPYG1ssRy8chwo4FbLN2trDSgY3DUwz8bmZLpz4maE8PXEVvsdaLKLmBt87JLvhjkBbwl4Y
9YrW36+fykUNRnuA4c4NH8gknu6Y3kUJwI+49ggtVi5qNZZ4dya6crynyFooiVw8nSNZym1xU7Rf
ltUcyjRe0DufyPBiF0l4fUFLQpS70mh6yoQx27Gh9hm90V0tIH8n/ENvwO9tUy5MJ3KvaQ9SDDAf
WTxoNcOH6KAv/1ylAaBEeQOJSBTLD4wHRypta0bjtZoO42/XgVn3PuJlvxwXpFywzUgmAU2EgNZE
uKR4pLxvs6huWr6nGGgIoCGICgvfAE87RVU1cJfCzQuHBHGIYYCJQ1LirATHaYR6vIB6868Sqauc
Yiabs76uCWdJ1UNQeyRF1bfRYgzJIL7nxWqOXHb1Q/6YgZGv9tvB5z/kffJoLAWeF5dmAUIB7xQV
DbUbOe9AVGMkPc7LY2EUiQ+7H0KTlQvp6YtijvIPynPtuMiQoxIBxyP7NgLrxbRd3v+8voEXjNBJ
jkN5sA2T5J2lQUYWsbVuPjbkBcwRG1kw/7qgyyd1tBrlOtE2E0PXwtwJEBsYKOf50h3vG2F8qVgc
0spFFa/foCD9ZDl1wLzsdnDoZjDiPze7JytW3iinypFWFbOFyrqQu0ZIO3Sv68bGrcsFUWcB6UE7
j9asvFXEzSuCFhW+b5PAasIy8rvn9sm5yV8iFtAiRB2sKoJqHRULu33h+TpepEqFnhON5WIWTDIW
dizyh+lx4TzV2reyNpUMfexLpEzm7BjIDrwvPSjwv+dgzezQcxZ68bqwFpa0oKkqb3lMSDV5gELs
6WiF+XRvpDngpeW60/6W5fp9air0MrVyWM8UklKDr8z0lufDmuSv1/dv4XKrZOJF0cdNezihcryx
+juatFs9WzCPF17+EzVQrGOktYZZUZyRXogNGRpf2vHK6IWv5buGxJvrS7r4wBzt23yCR88YqZtU
s+Z9Gwi8/zwCBnhTyyr0zBenw51Hp3BvLcU0S2qhmJVB/q9Q4NhhVvaJeHHHN9kuNFvMVkEJArGT
qJmhsXvusFbW5qFxr+w7uOddWa1zS/eRivZtgJwdr14jT7fr5dv13bws0YHHNnttwF+e7maFOh0v
mMT7WWOGYJZ9qksMcykl0EbuU+55Ae+WwEZnwPG/7vRvmcpr0MWpJ+wEsXRpaoGgX8YGIwvpEEiR
rqsKxAvGlngr2t7SxSbWs3NEtyeQibaBeqyL1JKy3KRybNYamrXr6q+U8bBDV25lVSGw9as/3FhF
krJIz8tcUxSxvWv0h4jrW9pigRlC1S596WonRHlhfV2iyiMJF+F0cYoHTidb2CSCSPBvG7ftqyED
1MxGsKi0GMgIVD44yIsAFZlX63ayn1y0Dd2BQ3jBgp5V+A6fAQAPWmgIQc+Q6gFqpWSDxGekr+03
8asJm237BObzR+epXrFv/bb/XD1AOEpo4WL5++IBHwlXMhwgXJWRbUC4fS+QMgd/CPFpFtA2GO7a
sHgYN+wFY5/GjyX6kHOtnnd/xt4CWAOXU4Vl5rSgbusl9m5swmHwvSScurDRVmm3ijqMCzbu7QUV
O7O7ikTl3dfZNNG8gkQ+eY9G+UxkuhrjIWyiV5ksHevZS3IqTC036l6Z8KSd9RldYG6zch0ejp6+
YNyXpCjHxzRZRk2OJVXtOs4wrxOlu4r8uH5RzmyeshTFCAggk2lhzwqaFBujqxBqeTe0GVdNAbIe
DoZ+NCxeF3lRLYE4h2KA9AW101Mz63LZoC4WWTvmRn7BMKwsDzV2myw1eV3ev99yFBOQMmYMUrrW
Lo3R9kR3tb4x+ELAsLSW+RuOHmBRMUnayoMNrZ5Z0YfU0XwXDValtWDQzh3bw0H9Xs38JUeSZKTT
qkW9bJc3vv7o/eg+l7qffjK27Hv/Q3wBeYZb+P2SV7u0h8pbL6xx1BvUwXdlu0oaTAqXQ2BoL9cV
YkmIEh9QTuKstvAQmZq3clPMji4+2sxYXZfy/zBKv3dQMRGaDhiOZ0Dv2nI1mHtMxfa+uT8R+dhv
mh726dquF27wde3AxPjTM6taILgRClg7Xm2od8ec5xYNB/kSjmRJjGIo5FSbCYtxSFZcB4YTAwX8
pcTYCK9Z2MIzd/NEB89qXTrasDKK6eS7Og3T2Ic9mhvDN+As0bUgqYLrB7a0LMVOdLqmV7mL3evM
H5Ft3tb8O6L/QDQ0vC7oPFAGismFv+dZNvqGzjqzC7N0yrYdrd2I/r1sCIqnERxlfvrTG0Lb/8w2
S510Z8HiLHDu30c/CArdaruXOQFG3qA2vPPoaqo1JG7/xsWFhLlOiBcYlIuKsnvAilNNgwQ94Zjt
QVm7niqQ8jm5tfT0Xri+x6JUH0cr7MFM0GS0K+wsKPkqM5qApr+un9GSEEXHXZfpKQeGZacblZ+3
TWi3dVA4Sxq+JEZ5Do0MuCY6YC2OIwIThQc9/VYNSw0ylxUOQBeUdOdGQzWdZXuyKDuuWzvyudhF
rxxzHXVE82Zogc279hvuG50Pqpy/s4e/pSp2tpKTXtERUqsZmvTcWV/sJRq+S343lOG3DEXv5gYo
6VTS2gGp9skyfHNVfnZ2GDf+ma3dsA2HX9k3a0ODYm181zvf+1p9XxrWd/kM//UJKsrVjACvIHyy
dhPpEZ96IUJTVr1c38vLN/i3EEUfK8KjvIywTqG9Tsk32X39s59v4eq6iEEBeSbAwRxGch499znX
oy6Nef/QZpKFaBb80EZ9qc/wrN9kNg4z7hBccIAhnkFRXAAGCWvJ8JBrpT6G7hhp767bDF/ySfZf
TaPkWWhiVuNbxgqkQ/vETBE4RMUQ5n08vqaCAFo+MUO8E7u2xgAQjJj5NbpZ32id8iwYkaye/AIE
W6VfaG2noduedws+rOr7z6sA0tdwcJ0A/FDJPLye1l1ssu4hMZh8Hko++FnDC2QyHUxOJMV2pvFc
uEuq33yQCeIQvBceOPvUp52yvqi4R7sH2PLhg4hMBEDApn4pQDpp1VR+zfXhBYzf2+t6cWGtzly2
IMDHzXgTxanNPNKh2q+LBxACPYokLdcJxliEokdNARRmycYonI8/F4mdhRaCnRERnaLqEwOmUkhL
PEQuWEeTaPjQcKlMqj93VN5HPRv+8OHH3s5H+S+BihHOLBDxcuqIB9RPkpVg2rNX2MI3JrRjtW30
h+EIpGFR4Di1gRLXQXh06qQRt7azWB/FgxclGEY6NdmTHYnXijnRz7YZlnhLVK9mFgeOIyC0IQ8o
CsUI44ExbBaX4sFywAxEp74LYxDBBUWVR6FWcXfBBz1ze9FGBygdkKpAtaE8pMLNYstq60Rz6QNz
fqU0frLA4ZnX5k2uw3eLjHC03DtDFPcZrz+Z2VJC/uyeAEWHwhdYRIBRAffzbKyP7JjXuJaWodPu
gU7Z+2i28XbS4y4QZffq1ZT7YAt2/KxeYmE6a3XAqk/kzsdwJFdEtsDEGYpVZ+RtnMx1YtE7oRno
Sa19WXV+Czhu00bbTBDAYEeKZpxywUaob4Q186agCx2ItJlDVcXJNMzVtVQ69oOV625YUav0RTst
lcYuSoHSIGVpwn097MTRSglOt5nb1B6YFvFNWVAGJw89HNeNwBm530ysi6ofukHBu23paheO41a0
r3otfRxHu38xCtfNgkhE+t6TUXmYlWN/KzNMwfZZWiWjz1jnkqB2yvo5Bkvmo96k4yabum3cVvla
xjq/lZmW/fUU/BED+4GNvK1+dSrX+o/x//yoQPqcxkn3P/v6o/zcNR8f3f23Wv2Ts7x//VEwvP9T
fvit+3byP6uyS7vpsf9opqePtmfd//wX/mb8Uc1/8v/3N//j4/BTnqf647//80fVl9380+K0Kk/Y
1GEF/8UaOP/4f/613bcCf23dfJQ/kv94QAL9nIcdf/MvHnaNUPMfpguWTbT7ox3mYMvFR9v9938i
FDD/MVcSEAbpJpB3M+q2rJouwe85/wDWHUSH4JB0kNYjM8yzrfrD7xnOP8DeCRAYUMEUvyLX97+b
MH9NXJV/MeRjU/75/8dch4eW5t9Z/xnti3AIsNiDPgOuofiPXTaSLgXg8F6kfbTmcFDuOpEBJDvg
euaNGO77sRMrQjrXB9mWvO3LqlwZes5C0WCaZGbVmLXOWlDemIm+1mwz9XvJiltu6xiamKT9c1rY
WpiV8rUZ+xc+pd9ENvbPUY4BvbqFsE/T0K5wdBgXlqXAKrEs2AG812iktLF7eN8Uc8Rjr8JdGO9Z
Ld0tGBD19xopG5BkaZvDh+qIN+I2TR5MO50Q6lZLnW0K0TI+AV9gOmCtwuOKooraOWuntpfRmuj3
MhnWX1w+lQ/ons+qmyHXVqXbjGsyRnoSxqYRfyFRltTB4Ebdmy5J9ZiJsgLay55M4XeVJ2+KHDBq
H5Sj5Ze+srIfIOkp9hnN+1tBW4f4pW5l25EK4DcSmW3RfGB+ahpeVT6rvBaD+/psbH3eMnAQG8yz
fKBaMwdGeCk5oiTODuuGFUabHdiOZ/o1xX1peNJPhDfjfWF59InFHZc+CAy03q/Mlv8iaQLKlYEx
sYbpA+xoFJF5O1po5ze45xPgkoBBm4rsq4Pkx7DwRCiR4Px1uE+4jmB2xKgDcNufKkaWp5nHBDHu
M7C3fCtZwhi6w/JoY/HJ/IrGI2ta5Q2N91lcj7dsAHFdYBoowCL+HUHIh8AYxlfk0QJ05fRVmb/L
MeFRz/7CTNmhBlFt2np23rTivkmz924ufg3uMj72tKJ9kILOBeRdZh8FXdWwVMev9BBZMTrdubzX
EX4ETSPgDJka7q6VfM45727hVsgPkhjaKpE60KYF05p1UXfFc8GqOA3sqmM29mLAXFN9ioYQPHhg
Yi6otqGdHOChlhwtJJ6T7WywgYaUTB1Imkv3sSAgUgtAsPhtsipQYIzJBNhkS1Lzszm6xbtTNO+p
hdrN/+Xsy3rktrlgf5EAidpfJfU63dPdY49j+0VwvEikNkqkFvLX39J8F7hu9WCEXCBAEjiI2FzP
qVOnapNTCNejTzNPHFl3yViiXB2BXs9IIvwRHy689hc2Hnx2HVKuBVDv7F9cG7h60QKHsB81pPs5
6vRIGpZP5hnvr/xKCuUEkatqt8NgbSM2Giq2KQpojmDci33d+5+8vK0gvOFXNEzGz3Vsd6z8tXKj
zRvz7qLGLeJjd6DnH+kp+sLuhyWEkMXIQ3WuOcSZjVSTc6G8KkmJ3R+q0dSxYYzjQTfD+EXrpt0q
5vp7VRbV15WRzAH6YiRzkwjEqcBIBs1qEWJa2slYzQ3zbEwNqphp6WZQAbCxSEw4fRIi0tuyrGEw
92hM9R3ZXAdvYYEJLCa34ZvCw1mKejV5yccjuw/1UXjD1kb4B0UpED3Bl54H/ldkJu1SZqVMh5tf
1D84wTQFbl7EUDFHtDmRlcxweWJndRlgl4CTwrkXaBlpG5M7oW3fM29isttvzlTm24p19f7j3/Tw
kiFhR4gAgQckFIgClyQzGMC5Rd9m1k2ZEK8cRGlsRFtB/CtFjKsGVHXNyv7O/bSIBDStvrNqrNdS
mnlF/15xjGEORkCVClz09S5zKB0i7hB1j8BsCqedL2q+HR1TbHyCXZj7wfMQ+udAeGzvo1sObRlD
evaD4rnC/zdq0hBEAtMedJw66Zqo0iLxmBcdoT7wCD/AckAqapHfoazt9qRMy1tYW2PsSQeXTjUX
nRXIcpq1ZuwVbbPhuXRfqOiqOLN6d1OUEK0ZEB6vbME5XLqfKYwG+yFA2Aaxz2VTq5PV01SZdnmz
KqvcuRnE8tD4ZyVB8gzIxPvkVg7qbzCKWVui5fXwNg1/fXiRfwE66m3CzPKGJogusrkwN5Nps9lT
s31NWwj80ho9T8pvzU3PaRdTu94GLMzW9uvDIYRcJ/YphK4QnELQZnE7TIXlTPVk5De4aqEFCVFx
wqda7tPebm41q5sky8Fgr420juv+W+PKbwLVu6nz5OsotH9l6Nw8e3rS2zEv19CAx+M0q4nOmxlF
ADyAb9n7X3dEbwBDSn1Gb3bW58mU+t1ttPXenbzsyWIjLvnO7J8Zk+ETyHqo4Gd8TRZg3pF3ewRD
QDcaQAkfUTwib/z5X0MIaM1yuxkhg++kKJ+75ouTqWaD/Do9CGlZUdOn+XPQ+vz68V3y3tKAgAL0
ZZbHQtJx/2F057tZpVN8uHXF1u6xPfKqgA2e4edbgCTlyl4gy5eCzL8U6tl47yGJC87L/QdVySrp
dIzd3LAECSJl46H1UjfK2so7UNnCL150ZFP1ZRbNvYBxpwO6G81aR73RGsfJHL+3jPVb1bX1xh3G
OnaAgCYma5xk5Kn6LvLKS9xJfvE6bm0zz85WBK/enTOEi8CQCJDhh4iJohW4oz29kb6nG6OwdUJL
9pVZEGO1KsdZSVzmGXnYGx6EuQFYze/ZYsaCyUx7Q5fs1ub+Z3R6DDteBTnaz/J/GxaemtBeowIu
+sxxgUJF0zShO45EKURD6yIDdAuqy9yEDDhzO8AIKflqzjjNiB4KEKqh0kB9CY3d5iUMnkO3eaYj
ladG9rsOEN+GRMLAzP/XjYpeTeQEJphoc9fm4oTUmT/kRoM7xBJTEDuN/4WQ4aZlbiU6bdYscRZQ
y/9mIADqjz5QpCuwVbjfppCRL2SvJL3VhnbLuIMGD7Sc3IyYUTfp7pdTW1eAxFttzITMkqBRlQLh
E7Epcr0bqIHCCnH3Q6bcV9RPyx+YbndNqOdtFPdbY9ahR9PjrB4IneNFdIPAu2rpqBnI3pV9GSZL
v8phzA95WPZtXAMCryKnbEo76lG8Y8iraLFpfJy1xPKY/Wl0h/7ZCsvyZ4A6B6AxC54/hfB6JyGi
ts81uH+nzDPUrS5d8vXjFX1Tv16MHsz/AIsJXAPllcWS+kHaINavs1tZKx2lbdBuSlQP9nWoSUx7
y04QypO46ilJsqLYpWq0n5RQ6quXWuFejcSBgEqx79oJxbqe5YlpSTQtoIri5b4fkaAYj8QYQcs0
ZCyEpWOK+zSc0jRxOi+MmsF1YqS+v4EFG0e3ewm8uvgEkWCeOE4xJW1pfJoKSZ7zuptiu5j4fmyr
YNvWXhkrGZIDKZncBT0ykJW5eTjzaCKAPxDkkNDXa7pzoPnXe2Cowsz8SRtXxbM+IpXgSe1qusKc
eXtWliuAhAZVJzSUI0JeZL5hJqzGmqrsJvxWJY7L/QOpG3i54S1KOrQZRbxo5UYYlv4E3ScbYp60
v6Df9HOe1vqM1sHmWIYlWNAO/0H86rUvQj/BO/vZU9O3dKzyjc6qjSnacdcSme5SAnDHGbAkMKpr
VwKth+gbFD+ogSFXDtANbLuLXxOYveqwo4yrLeAeqDtSXkOd/19483+Y4fV/s/M3PPZOuIB7aIbS
0fSPmtfyckwNDpTJ9KorpThY6eAjqM0mZMd2fXGERE9B7m8hFMaToDLPbudWK+/PQiV3vpwwgpmW
+0aVQIR7vztMCbLjpNzqChOIz5TvUCs3UhX5/zIHvn/S3wi/eLL0JkTTcKemk92Gu3Hqzzz/kxEa
TyxcQSoWHMv/OyLU/yAaNpu/LEUDdVumBgo41VVn0t7bKP9GlqJkq5kDtkhRV0/ojjU/D21b4dIR
9a6Wno7NFE58ZiDVxp6KIRkbzX4ZqC4dVWXAeChzoYwJXhICriL4z3tlfkyQvKCbBTzj5c0JaoHT
WoVTXQdQJzdqFGNMQ9C6Pj7GD0kSFgpQLnAvfAZyCnPY99cxLk2osCjXrq5BPohd0Y9ZXFq2SFLV
ByufegxK4IE3h9doP7Dxj4s9kQ/UM5sxZFdNqywhCjTpLIV2O/UJiwvbXFvxd37a//seuNOLB5I4
jHWDR4srK4MDDQbcAbZ8EkW4zx1rw+38XAf8WNo8Bjklosa+HerdaKsoGNpjNq1EBw85FgGQPr8i
gNPh3rZsv84qKSEZ2ZVXXqR5xF2gSg6D1WMz5HviFYgRaSAjhPluzIwp3Xy8zO9sf+gg4ppG0g+0
Dtnw/Tq73VCXrTuxK3UcvfP8rvuUqtY/+/Z4zKGYB5k+Yp9Hx+jBxrB6sDvV+FzVRnaqBwEumkFr
dVRFZ+0zU4RRnUKx3eAqO4eS0ZO00s8fD/gx3YDgEbQiICSC3jjUDO7H23AvtW2AaFeh0bKKFQQN
e2BuUkOOLc7KWm+Fb1yaoFlrK37n8gR0AXnBWa0H2IE93+F/nQi/rEfsDwhEAMBT2xGaZ0Pg6Ndh
IL/MINP/SCvkkd2ZdsxCmsL1wK1WwunHjYsRzDvFmkM7FETvR0DaCa0Og86voRAvNe/IFf2OUPap
63pllh+AZYjB4GFFVodfO3dPLM6kYmxsed/gU1OzZz5kGoygsM+90YgnvxLPHAoZz/nQJxxCjlAk
TLIO5DoA9s+9gpLff15zy5wlehFUIPd6Yw39NfNk9D3d24pebVihojG9EM+BV7g3EuivtBP7zqur
T2ZVspUeknlF72MMBDH/I6IjxAMl/X6+oV/Qtj4R7GqlrrszPHQ4hGQIk49/3eP1h9Wc4QWgYuDt
vGU0f/060DxTXdh1fmXdNBxClo0xcD6+0Z7zSVhqxfvgnT2Em91BMR14JwCm+c//+prTesWIlhh2
Ndrwc1l3xVZp4JcAEsbDx7/rMflDmhyghg0GIXRqljWAjrTjJKBIdR1G61cj0b9spaT7AoXen6WS
5i8wi9Y8Mt77cfgo5DUtSAxBO+P+xzUtrcjIoHJiMds4ebb4kkEEd1965u+Pf9s7awZEHQVNyEsg
gVl2F+XNNGiBt/nSUjJseSm9vUfRCUFG/qRAV1o5AO9kSzM4jb2BEGVmBSyOo8XLFFgTsS46r/2z
S6xuG+RUP6O6BMDDpeiLZMM+L3x9QpUsOLaoFX0Ne550tPUPXZ6SfZe5GrWMzs9+9lJOu55Pf+x8
Kl7A3BBxpQu6wox5Z/1xVc2bDCFEiFW5XwySQ4HWQzfbpet8J+EDZzejcU7SR7BZd4ZAzwPkIz9e
l3cnClQDFKkBVwI+XRxZlVJey74lF7eod+CKHKX4XPR/bIP8RkC1lzkkmVUaOVUFt+FQRiyDnGJz
dNKdqKuocIfXQBsh7hgvdlJrz8Z+5U55nBVkjUBEZgaPjx7yxaxUKfSQIISVXUljXvs+fBGjaT+3
JDg5Zle9jHWbr4RXj7fYnKfiOMzJBTDVxd7hXMAXtk2zK4A0FjVhHUDp3Op3H8/8gig0x9F3n1nC
DjUi/rHx/OzqtVvSyaQIy+PghixGHe+rV+qvOpC7KjNOnTP9C7uOtXLJ6gAWM+sqmtl0CLMrdsfW
GEHQcWloRkgKtz0n2yEszkYZfq3SY4qmyirUayYVj5cCwhLsdqg24O6CFNj9hh/TtnAGu8Ht09rQ
rIIEZKX6P1YGM+5K/PPxdL+BjfdvE2YcEA+QPNRsHgpopbQZpcTMrnbLXkwLQVjJoS2u6oqgx8Ju
to5i3R9kLtnTDEZ/s8w2eJKOV+8dgau4gAkgtP6c8CRUZv5hknuwLioNj0U8aH9zkQJj73X7BfjC
KKAjmO0Mv4CioONM1ZMR5nmRpNBoTKAyyDY0IxCMm0p1ZkEebomrimcSlHybDpX3r220ZSy5Sr9C
Uyw9BViklavmvbXHiYJVAwp5EBBfhiup3fZhwSm99qAfHb1K/wZxrD2mxNjaA+mPrj8AgNcUyJaf
NRsUjq1XbvMVhPgxNkU1E2k1Umw4zsBO9H4DSNMB4NtZ+dXFNoSCePEn1C3dDd1YnJDltIkl+19V
Kc0/H2+Gd76LAALcG392lMTTd/9dAp3KrBZDds3g1BoxBPq3poc/Q6rI1UQQd5igxb2vmfRXtJXf
QVtRxnNM7EAPIQVqqPdfboy+b1vUFK4mQekOLMI/Mq1YUtmk5HGboRmHl2N6DLnxxZxkeFNEkR3I
zyAkyDzfuIKCh8OdCwv828dz8k4EC1wR9yugUCjMQgvqfmjUgAIyMKLwwkLygwMLifk/BGV4sNbh
7lxMxSdPFqfeQ7Y5kurY+8VvATXVsyqytTbdd27gGXEB1AnDMHCy5/X7K+Zq0DfeebCUhS9hMf0I
G11Epq+LlV3wGPygboinBcEPsG9rWQtqSgrQF1ZSl6rpL0OZTyfBwm43Dp1HV56Udx4xWEciWwWE
i4tuSXoltbapR8b0UgFu2xThwLZZm9VR63tD0trNEJecrEkSvoMd4YBj9maTN9g7LFe0bgn1OjRh
oTke2nyR0zluLBoI5zUO/QbmrR9Vg5fvyl7h+mU1SRN0sN5sHeT70GlbyJN2fhgLyY0jLJ3hw8QD
84/onS8rO2++5xdXMyhywGZwEmFlYi4eXD0a7aDNKrhko1ftG9J64AVrFsuO9P/gAvlRWzY/TVKZ
R4wqOAQtHJxZn/9cGcf8nftxzAYUDoohiB1RCpjfq7+2XVigg0e2Kb/2uub/eBBeOSCBZAjFujFR
qO0mHpK1PfHSV8NR42ZAHJ8Maoq5MdVJxdWGTMw9jQaUXqUu6XbicEir1WQ8lWW+pqc1j+ZutEAf
EC2CHwoJ5QD6oPejtVyg5g0uk6vZTn1sTh2Qf8leQ63DeNLhf97C+ByU7XFPIxhDYL2YnAKpAvin
doYUumegC+pqOxlBmwRdXW69vBYJHt1y5b58uAjmj4LGjEsA3H9/GSF02MI+5Bmz6wgkJgY2XcIM
pFIrz9BbWX4xlfOpnIECyN7DjuV+KpG3QgDP5OGlEGwHmASwdh1BniDq+0NIoRCQ2UmV7cb+dzk8
NcZhKszLMLySpkGdhT8ZU5FkkOKZ6LhrWrZ1+Su8XCOHDvi7szLYB4ISQhecaUS9uLw8cIEWgE5X
w1asrRrjIlE42PjVAD3wju3mPOgz+GrFvqS9kagufPGVcI9DBQnkukxRuzInswbUb/p7CgL5YeX0
PNxxsAXCcmG1kC9D0HsxLmTkxTgplV17VNO3WZfSfYYk6QBOP6STvWLvcFSDkTJkz4HJ2A4mKmPi
jHm/k+ArZZEMgh5Kupg0qejvDNXIG2hXevfxMB9OjYP3bdZ/AFA7AzbzjvvrjDsZ76SVW+RFoTS/
rep/M6iU2roGjXqsko+/9fikzk3X+AwWC9E8AKLFxwpdIFpEHseNwLt0jXPx6QQ7TzYgbMy4f8w9
QZ7meNdpAvYEYQoTbcXmv3ZPIUiNeuP24wE9ZnvQrcRDB+cmi4CauqQABLoPEYKQ8No7ItxNvdCQ
CjAzgJTgDr30UME4d0P4Df7qZDeiM2njNy0xEnQ9Yg3bqdpBeTWFuGsrPgdgBP3krQE0GL1TXbux
+yyNVBj8ATsYyuofj/xh2TBwQIiowSCKtx7SVKeAnZhlps5V5+NGT9SPDdLcUKDDc4EC0H//GCiS
wLIQhMwfvF820LHQ3tS5zrUqCnXy3LqO0xrVRgkDiz10FsjK9x5uOfw4gC8O7MNwSrFX7r8na2zA
auzx42AIF3ECzS1/MNduuXe/gl0Ib3HsRPDj7r9SVR5vg85zrlAzm+KBtyDghHa7Aii8oVR3dylu
AEhR4Bk14a8IZOn+M+AlM6gkTv61sshwMg3ZvzZFNia9GN2XwK7NWRcKGQbztYH2omKMJbiN/mY0
wIzZ9FZvQXTd8YZrg+Aki3Su0j++VP7XQIn0E/TQobSW1aYnozlgjcsc8A2yOHOso2Hqgg3xYXrv
F1XxCmI1OD50EqKLJqT0e5VNLqBCAlttUzUFfGhDtzowWO9GmYF/j0GZ5D/CfNhzEzBuHKYdemt1
RnIetR40smM2lCRBgSTFAwiuYwGrNb+xDLnhxWRtU6cEyZxndMqiwS/RX4RnK1s5ww8nAS8Vuu5A
CERaDu/TRWyMrEXnPQ/Nq0NruhEg3ELoTjgYVVmA+rZqEvzWuny3oCCwwyEMXZwzDgOB2PsFlZVb
DLKEvaw1mMfA/2YN9nfZByeal+ADd1HGjm3wvcnVy1gWkQVCdcvKvQ3tlzSMAZhuiC33BJ5Cho+e
jj+l8xtFYdSKCerCNOJtuZWoKtPUSEpys1GjgG7AE0chqQZoVxmvwaAk5PStGwQXt41Vb8zSSOS4
Uh9/SAbmXzlLp4ATDuBw2QjRI3gfzZHDA1INyPRJJ05T1pa/qB4+f3y7vPsl9CT8rzCC0u79fI6Z
nQ9B7ujLwHz1D4rcT9jZ9UFLWW4+/tJjtokfBUB5NpVCL8JDrxIYgVbqha2+NO4E9qPzU5TlLfBA
BGwGsadDY0eOkn9oB6dCV0QlK68jHuUiHxMeAMA325Wb7pFrM48IjyLiSOggISW6//EFIdRUJnxJ
c+HLuOiJc2jIkEe+dNIsAl2ObzoyebuqtIITGyrUaryjqNAeYE9GnfgW0JLB48Gzb3OSNGPZrRTc
H25JdCda6EpEaI0x4l6+H2BjIvnzG9+6GDpkBzdoEQEW4rqyMPPPvD9TYOHhIGNlUCdBD+L9V4Yx
lOh2IHAURt63tcg4Fng6S/cwIhaNZJ4G3/omvNpNSPZeSac41SY4cugE2Xk0R1uo5L1/HvL015jP
jChKcyxlYRXRYDjVyjZ6Y6AsRovKIVqN8CSCjhwswpiCOdxycqO/+B5ewSFkdOc71N1W0BlskXmI
8hi6hjpTGGJE3BHmDhk8dOFriEinmd1dSyg17Sq783BLgUtnTTW0LLoOLhxW16s455C00FZfxQMK
7BGMCLPd0PuGH9lZjZ/UOIDNzBJiuE5T7UJbb8O6Ej8LImDADCpIemjdNEtqqeSuDssaddcRfTfK
p1vACOSAfT5ucsm6ZFKEHlF8/F0p2u8GbstPVI3BFu5/t0BZITYit+j3cTLDi+RNs0VBf9qkg/uM
V/skbBbuegMK6R9vh7cu4sUEo/sDcgpvyScitPvtwIuOmoUtp4vXEDxvoSuzWwY70TFLNRj2rZnA
PeSLsFj6jOq7f6GOA2tT06PXTrfBxebIOvvKp7s2n8ROwwXlSfY5eidENj1z8EueVFr4v+EoYicA
/M0IrrpiHwJ9XdnYDxk0fGHm4B9/gfkDuOP+hwzeVLgqz0eY1ozWJoc1S4LtO+y62jJ/Y3f9bCWF
FKRUg9wWU2etMRXmc7OcSJDyocUKa7lZnPX++1WLGoeAPeiFMOZ/sQwB3rM/BcdpRESKAETtLEbb
197NxHdhIEvpoZglrHSMsj5Y84Z9K60vRoMOKFCuIBc+E28Xl53KbDL0XPoXtMuxg+m14LkG2vVP
3qRedNCbA0YnIYPGBhtQOxM/KvR8/rT6Ur2g4CA+20PqRRWCwzPrzPDWgsn+pOzafzZEVc1+ZsUW
rVhVFHCzQoe4x7ZSs2HjTRlSm1ChOZSLHFX1yuncA6HS+w4CeP6p5pyHK3v4ISyZ2ZpgoSM6B5b2
UPpt7AyQZxf0FxsqiVAUEuwCzg3bgQFsxV07divIwGMaHEIsHI91CI4xeDdLK4wR3HoOh4bgYkEE
cuvzWn9HApGdacjhZFJ0ZsI6q99i9w87Z9ItVLSd4Vef+80PsPC6DW5UEhMYJq1MxMMDAgDBgsAf
Xltgig+Zihps5tSws7pwyBei2a/xDpyMa5Im8zN0t7VQNZmTbdSKkaY4S06TbdXMJFSHl5DI89AQ
44sk4xFNg9a/H99N738ImSIARDAploVUVuVuOeQwFoV8e32GJmQT+2kudlwQtpKaP2ans7kO0BdU
299A8nlq/8rNYd9iq4CUwcUYVPWrrpl9Qw5qfvM6eMSETOenUtGvtgHxxKlt5gCxCj9lpnIjCLyI
74ZhMDBzubdXlarwtBjsq9cYw35EEj5ENiBFiGK44e+PZ+jhLX/rxEVpm4TY+LgA70et+jKAV6cM
LrCbgLqfaYnIo7AUAwN3GE9FoMKz4dbqVbfFmnPPA+SCT8+U7bmFCV28S2m3oXFzJHrwqw16zTbm
+OJPvpmM0HnrpJdHhUrX0Kf3fqyPoz6DPOD2L6+0zs2oXRRGcMHpLBI9GF4y8Dp7xrLC4hBtcPkp
QG1JRl4+rSFMj6klfi4wdLTeg2VjYhT3Mz11LMyLRgQXSZX1yawhkGbnEHTQXdCci6G3tlSk4VYF
HaS/syDQiVtaTVzbIoNRTIuwIWuH0+h2KNW1yvyO5iG0yVBPQ1RF9xXSyDbH1Gm0HvaFNE/ahZ2X
y/IB3qR4tfJUweXDzaHopNExuZcy9986ErINNoGMxlyV20F06mLAKDMDmAO7JmbIAXZDMJQfKsOJ
OEwKdASWJN13JqXHXGseuxptuk6QHtK65QeWDfLM4CcWN+3o2BEADhpXwaRirzftzx9vXutxQdF8
PjOFkPWjH2Xp2QjfNouWfQG3P8N24Rs0oGkQlkxnWmmYP7mSFLHE1D4hpn9tZWnFTHo0gfjMcECs
+IlKwja5VQ9oGO3BE0irUZz91KEb0yJrZIXHuwhjBUcB3EcAa9ZSxskavN4QtET1CyI6P9Kg3tga
zdOZpi8fz8rjY4YiBBR6ZnsXhLxLhZtJUw7ej7Qvlr4iWAVJdfT9vST8s/KslZDp8b3AB2biKN5M
kNWWF6zfTE1uly6cHcd8eLaEdONqmIzkP/8iPM5YJEDpoOAsiT7eRBxUEQz70iqC+GvoYRhY5f/m
DvwF/BTMg48/986PApcdpX1c5WDgLKV9W6vq4VuEOqU2RtQ5/T5FSS0d+5V1eqQYAqTF74KkF/wI
wQ5ZxJuq6cbeQ35wMbPsu9vnINCrFI1/wpQsMj3+RNXEtnoquw20MpwbyYtPH//Stzjj/iVGTW+m
iSCCB69paWELn3o9Wq22L1IXxcauynGvaxpcpZveQKdQ39CRhyfB7Zryi8W9NvaA2k8hWqx7puxz
R/J/qKvGMzoY+qdWjdPWkGaws6Gsvg15Kq6Z1WRRrp3hkJYjgLtBPKnSiWTWoSFaEB4HQ/XECrTm
lCBsNxsfPJqoQ6tw0mU0P7LaatZir/miXfxmiJ+gDoF3GtnyMknuctV2Ydg7F1r1ULn3/elUNgix
7KIkl8wP2n86I7wCkcKNh0oBaA2WP3z7eOIfUg1EA+jfQ6iFJBrNqQs4080h49NVtn0J0Jx06F0X
ptVor3xqqqBPIPf2Q7qy3oKtfPFaZa+EKu/cRHDtmutuyONBXFlE9o1FGB19bl/K3D2RQZIyamoY
PjsdKMkf/853jhIy79ADRwv1L5A57x89y6cKDvNNcGlGRf/Nwvp7C9v6lV383kHCMiKOnJWDsInn
G/Gv0MvwuGkYsCi4QMkZDTblaIDhiNdv1jRECUmwk28MDfSgan/nVunvtkDfzsc/9J2XCKAQ+ikg
DoVQ013kbgUz7KC3q/ACWf8TcdQzUVV184Bax6ptqlPI8CRWMDn9+LPvzC+aGGa8B/H0rMRy/8u1
FNQB2hhemqqwtjzMrE3G4Sj6//EVWFngrsdmBUf4/iuVVQ1516fhxUDj6bWk5sm2pvL28UfeyYnQ
HobzPffBz/WSxRS6fRaKfvKCCy/tK6qE8B5FA8/Rzjk/cc9pX+zGUWfHH76wbDJvbl6521T4Yls6
9Xgo/Ewee1euPHCPB5UAUp1tX+CaBm+W+Sz9tbVaS6FmBF4WDObUd2MQ8om1aB9Mw2ZgMTMlVLm8
Ed3hDFfQ0UidYOUtetxXeF1DfN5G9zzmf7G1u8DMrMJCVuHAovE41mOTCNnSyC5urYBKdl0nAC3X
qE2PoTl6BBBYzfUWqBEsX6Yyp2agWsu/+Lr5WhYD6GYQjmhG9oLS7Q/bGIaVK+mxEx4o/dxvS/AT
57rAYvGLobAy0Rn6gtis36nOpTseauhDqbQ7W1629YPOenIYbRL0KlSbANYryQgeQ4zC/ZqH1SP3
ZCYmIFJHi8osiLrMikyDj0hQcT33vHY3cK0HlhtQVn0vUFl5ErXiF1kH1i8zzODAC3KJ0kUSThOo
Rmggt784JrRsSKqrTeuY+ZXbNqAkG+/6fz6YBM3qGB8CFVx8ywZfRqvObAliSsuh3tUL63PZ9/nK
EXgD8O4fTIJAEhf4/GiB/7xYG5COe2ahWnbJmgp2qnkOuxRG5bStlHzKi6pOXKnVpu5Nsg3t/pPQ
8EjiThr+Wbkh3tmWeC7h3IyNOYeD9v1hTA0I4BFuWJdRWcUhY7o5cMdFAgQIiUE53uDO9zRX0OGt
+2JXCl9dqd0eerQPfhMZD84hh2IMcr4OaY2CMfEhI1V1DPu1rPrx1kBoATl7ADugwj9KtqLgKwxm
eRdNDP07ExAqagYLBjNOpGx/n0/stbSE/t5AY2plS7yBJ/erhW/PSr5Q9UDBecmsMXptszGcvAuc
FCJgIifZ2jwqQkhXGUetf3bVr3aYfjYsiEBQO9RefwwASES1RpyHdhb4xUzs7EsRDcET8yAqAAMe
4ULIMVzTp3wMRLB3IbYACi3EroCb3K9nnjfgBma585wHzp96oPy5KjOehM6QHz7eOo850Zw9oAN+
DnfQd7mIQ8yMCaPiI3TdLcj7tbAc2I6l32wECBebOXFfCQcei1f4FiSkwL1BlBmic+D+p7mmREFE
lvZzN0KsIzArZ2eUFD29tPR+kjp0j15b59E4x/tuMZs6pPkGkIjzufRyAw7hzN92Q0vjhnlrQcOD
uhewHjSKA4vABpkpQ4tHzcDt3ihbepcsfQYpgHdwZlf5z9z5alRWQiFwNBTe01DXJ7iNTzGEb6KC
/CtdffMy8SSMvRdAW+izYXzKDD5FofnckTMNbt4Axm1eIhG3ky5EbRxySxNYuJPYy2Y3GP7aZn8n
8sMvQRQNr1uCkGGpcIrkXtce/gLAln/Ju9kcQHcwT2M9v2VpUCQCWh1fe88SMRSg+E5wY6XD5vFO
QiYBPSoUDN5yxcXOgtoWCTPmkYs3UuvES+MGH/dNPzpna2jB9qPj68db+S03WB5w7CoQn0H2g77A
IiTILOl1+ZQhG3aro+N2mwGFihxeLIUQm6J/CcD2dwxQ0k261aqO+xzUSK85VG3zJTO9uNUvU8Bj
0z3m6alx0ogZ/KKmjSzyOJBkX9pwB4KNei1fPh75Ow8J5gp9U7hGCLiSS9ur1mz8Oi9sckFaPT3n
UDF9yYaJwUJHWDHeMjzw/pBtXMcwd0I47ialhCZCg4j+8Uicdy5oADw4BjigyH2XT9pEaA37tsqB
bpsG78B5YvAo5BW5FnTchMWLxW5Vz5LAyPctZChxiMAUUBvDbTfAjK5hviW5cR34l8k4gjnpdl+Y
setcaMMFP6n57EK/jl/hMfLZy9p9G9b70SdfaH3wTAP/SXbxmdgw87nvgM7VKKxkOYgQsviZEnfX
En1DT/2nsoajhitRB9GG/6Xuw/OsHIDUZa2H/02Ud7GjkAe/aboAYUGz8f1l5TVzssoH89JBm8kx
cO3rNPKKf4xpjHuEPtS/KvYZgJ9AsRFOEjaFh9Qpn/5o+58Jvk7ZcAGaNo35lmfomkcndVObhz6w
v0MLz4v8urxBz+Gi4QYmXxvICpnu/uMF/T+cnddu3cjapq+IGOYw+LEPyJW0FChZcjwhZLebLOac
rn4eag8GXouCCM+BYbjVdpHFCl94wzvJA+ISMCNIMTnatGv3RHRjUG+ru9nXI2O+iyQVyQOyxces
DLKDmNX0GDfFcN8VQXyUpToAjJ5kkwufuttJhpzeWn3a3URhb2+RFdYpGgAGIklOWoTrzGvF+6FP
tKkEEeyPrTjHuPe5whyMk2KntjtrlkRxN2t/EIhOB4K4/lebz+JgzLHsOk7xUgTZ+K2vm41D5L2D
k6Yv3FpQDDQu3jbIH3nNMKqBHqdQ2oiFlHOjq98JbyMEbgvnqc8icTRNLHi0WgWjRqX5bEXalpzh
+van9IF04MJEZmrMq9u/l5zYKDTwHaGWnBRkAsAIwNi6naNoK9BY856XMgtFPXIapI1XjBEjQLav
b4PJb+ypP6O2dTfrVXo2oK3dhwlKdNUATQaX5+h7CJi2BQWUsWD7aL7lFs52eZxyK5aa6O6dXlVe
HSm0Tmodmk/yNFv3mgjkjXtl3VanlMCSBrvEMa8imne5KTslEXZVOaPfydkZWsXoi5bGtxvJKvVA
YbgpJ7Rrjpb+1MhTdCsLGueBg6d82yfhGSFC4ap2ND00dTb6ShbbD4NhoZ9ltXc4BVV7MqhjGDbo
F+RV8ti10s/QRJhl46h9L/JC7QLRJvABNoCRy9fIulkHxNZpD3Gd7RBJCHbAePx+1jrPKfWNwdZ7
jaiLPJk+FpAn6zqwAbpnR0ZVaQ+j1CleJWnWrmrq3x+fNet1C+uHdjFnClkPF9rlGyXxFJdAUVM/
0KPcr+zm0yQc435Oyr/O/ZeBaJFS10J5X76q08F8D3pdbVLfCqX85FT9P3XqnONBxN6gJHc5sb9b
J9lfyzgBVzdoBkJeASrL6rt8v74IEieWs8IXlhN+0WbjuzpFL3qZAGZx7O6UREVw+HhK199tGRIe
gLa4qqy4dAGsbCub28KXQtu8Q/ZHvWuNLXDUOlJbEIDkr2Qb8EUt9fK95EHrM1Q+iHWAfuzjdrKp
uRbx3jIz1R1VdXSltE82tvE60Fhk8FHIga5GMngNeLTsPAyQ9S79fDKGI1ew9Kkp9e6hju1Xp9bv
aI8r1KC16a4IKHFs7Ic1N4Bv+efwy+P9ccwLK5bmOGlKf5Zrt8+egvReApU19NgEDjhQycYLBg0n
Hbh70f0s7J5iGtpBdf5cYb9aGp8rYvekPc7VXY9bFWX1H3ZZPzoIUnud8ilytuQa31sJ5FuoudG0
h0C1/PyPB3bkPC/tSeBQPyDV3AaOuredYsuT7b2lQMeF/IcrkMP1amfJMhRpI5JLZHCS8CYVEZOT
5F8mO8vdKe7qR2vWt+KAd8ZEugj2OMe5zctdfQq1msxmNo3MX9r7JuhX3Wg+GVK2E9q0j6vAqxFR
7vqfiEs8xOVz5tifil7yuLzPKO4/6lp0zIetPbE+ncElLGgjliZAvuvK7jgXU1cmSu7HxfC1Na2C
iohs3sx6hqpGVW6mxetJAIHH6Uw4RA+Gg+3y85ZqXQneufPTXs+/JmkaHurKnr+ISQVypQq46ake
Dw9JowY3re58ytnQn3NREQ1Z6AzWARgz1zFD7VPW5uImLq35NXOM6OXjA+mdVGUB0HPwEh8hnmRe
HRaFMACC1SVa4gQvp8ZSg7t20MzG083k2+i0j0HeHOqCEp+rSGb+uZpxIC/INzbugPUHIrHl5iSi
BZNGLfJywmJbCYe0Ab0o14iTatIgHbrGqY5FadAtVIotpbZ1vZnxCDqWo5Ie9XVjCsRhFRdQsnzR
49iuZlW5N1o7vs9q/dDao3JXDOgKdGKMdxszvsQzl0kIGBQaomDwlg6KfrUnVWvWJLu3Oj8RsrEX
eaMe+8mQzkEDwyNrB+kpCkcoQ2WLRBqU3u+Cn4KREIY/B2WzGzJnSy7nndVKfggQClAUi+DazCTB
2lDOaNr4WauaJyLZ4GwYVb6jS1d8B2zr7Pt0/P7xPKwPQO4KMDFL4dlQQatcfvB2CoeqEGNPIZyU
1FYSy5sVNM8+HmUdw4BUeiOJIHdK/3H5+R/HbFxhtFGndeUjltGAH8yao62U8tMcOWKj3/reCy38
Idi5AAT4xpdDlW1aTbYdlP4oiBsCMC3UhOp54559a0lcLp+F+gu8gsOVebtWsIIPSjqTy8FD3NCF
Nqc0vyGAusszw/RULGL2ZWH8LCd9vO3RkfvttFDaNYsMO60TmBt0EfZSmjWeacyvI5HRYVAD4UKh
19ASSJGDLs1sP0m9/utvvwTrirQEwjDYT2qGl9NTm601AaAIHnCTp06TwNsrzLw5DjXl24+Heifp
IwhZAkqZb8+Rf/Upmgw1X+AwlQ/V47Uly/sk6j7YD0mIIbiwHTfl5D5pskTz3p4XLca22Vh4yxB/
fiYNBztCL5OqnUNR4fp127Gz6txo2wfqndJhsEW4F85kf+ntVJyGpBCn3mgav4+0u6LHp3BrCq63
tIaS03LCoG/M3tKvUVhiEpYo7cF66JB8vh1stboRVXgYg0XqTY73ecyujjR9JjdPvovODG6kHvpf
S77xqZR6TH/SKjpMkfptDPLhVAil23/8mVaPyNSQ+FEOZxlzKS8b6o+96YQhnJFJF4+9U/0TDYNB
zcWub2QjKXytBjCribz79vGYq/7b4hxGIZUYlYCT364GDXNEz+GUx4+ZpofPQ+jALzJiFGRSWp72
CPcaOdXoJGlq642NlN+hVZ55iTmXhhsZ5VZCcH3tvT0OHpj/jU7Iti7noANKACTPFo+D5PyM1fZb
phlHLGDxzKqKfmNNLu92sSaXd/9jsKstSM4sKNdb4lHvhH0bJC3W6DlauR9P8fqVIC4urVyCW4Ly
1c2q9KE6jb14VFsne7HTgByEr+zVeOScFDLKjaV+fcRT5lAALhLGsNNQ5rk64lXqOSLIeashNH7O
hp7cGElbetEkbV2T74609G9IUbm5rk/4QpfI37pRPOLSYRtujnaXm469Nrskj7H38TSuDvq39yLq
BdW7XCny1XsNCUxOjnjYA0rrlVp80OyleyWQEBzGcfbmoPtUJqCOKIfDxLH2Rjid5Gw+lFlyP80T
/AqK4vgOeQQ2LrIqh1AL71CTOYsw2Qj6r6Op5VkXwrm+APK4z6+eFRk9K4hNRzxG5aRCAMntT3Or
5vuyR4eikMWwKyYj2OvluJV3vvdNaHQZSDmSzdIHvNxAeWLXNfZy4lFkhu4qXazdijQI3FDW878k
HS0vSWd4eU+QKFzxl0NJszkZtUCGKxJWhp3saHqSMwwb3329SZddCiSPZUaUeN3WDKJEauM+jB9L
eI00CxLCMJiEh49X13ublKuB9IylhYDJ8vM/zl4TkUMoioN4DJzgIQ2D3q+pyZ4raRgfBDpqN/8/
wy08XZQucFC5upAB7uAuUrJHoXkgRGr+S4hZ7R3J/qmm6rj/eLD1vcIMUh+nT4bjAJHY5bsht6qW
8ShzzI294Y5x9LuSK6S6ung4ppn9GKvNr49HXC9CDakFJvKtwgzq9XLEflbLqNMH2uC6Ca44HesD
0p+d22vVsHG6riodBGjY4+gUOzhgF5j15VhJb0CoylUDyIZ2UJvgMFIF3Y12Ax15aM/S0Eo7O7J/
GsWzGqqnUdyn+mMxfo6yx6YGcqifFTDMakQ5NJ0PQhpVr7byz8rCC1eG9mCnGkpSxcZjr/JMHpv6
HrXKRaYPgM+y7P9YcEMpzNEhvfQTHGncONOGHTrlxK5RbO+Syii/xigGumbbmg+K3PfnXkHlJbac
dmPlv/OtSHKg5ZJ6GIQCV9/KqNvajBPEuTExU26X1vxplAScVsDbGy+9vNPlfWstDgLAFDicSEOu
2k3I+BuVk0mjn0chik2oBh5Guc6/frz41lv5cpSrFyrCsjTrIJwoY9pg0zUVAwdbOSYaTa0g3HLv
fusYXr/U4ncGNR33PlDplx9SkRDesetm8sNcOUhN8FLaauAlDaTCCE+AczV8l+LwrlPu8vjRHM5x
9UnEX6bYN4I7dfwV2r4RP6qL8+nkdVXvleYjMDk/LV+b5GdTn7Phn7ANsf5FgOegqv/Y88+5Q8oe
jwF80G3b7YLvA/Lik3N2bPRcWsS/v7XlYzjeCefn4GiYFNQwrk/46HmO8qwZT9L8Ist7MltpeGod
9MLio1H96/Q3g/IF2fyeciTmG64V/Ss5XmFkeI6czEVn6Gcefh2kxM3jX/TTkwgKS/Nqid95/m8G
Q94OdMKM89ScFfVr6TzYHQgodZcjJSyB37bSG2xP3I+/9iq3WQwrAZqiYkxdnvLB9fzbhhgjcinQ
gx0tys5RviDDb/xqnTG8rdQoRB4+U26gS+h3BbA+F91da8vQ5S1MvloFpBULWpDIHYXvZZf9sZ2z
ZLQhcwWD39Y4Rwr5HJenyWhfsZCgUBSlv2kCprs5NX4pWCLKyms8UenL3Q4gToVnnXbuxXyXNt/s
8Z9Z+e0op9SGzyE9dPqrBLKimMv7pLgd20NcWF/1Qn0ysldrpHuMMoZH2W7jVFgHMECEyU1pdnDl
rqi+hhxF1mCmmq8K+Nda9CJROfUEJJ2Dnhv5LZr9ruZUxsawq3au9tamAw+6uLABcrgKyZUqR+LM
GCe/0/lIsdVUx3FG/DI1gvaoxyDy0B7ulW9CC45tlqfPSacZ96JIy8ek6PX7tusCzwQa+9cXNmUZ
fPnQGwXTvAJGFkliRCkOsH6DIG2BePVB73Pbo2bmVgsQ7eNFvT4oMXnhLKHspzkLAvRyNWH0HsqT
KBgNydvDVHY5BNhxCwyxao4y2dzSHP2LhCaCx1dbx4KeqyqlCq09k24CTuT2BigzppzPfZaxBvuI
VpqB95AUenEIOnNWfsZB/sssSs3N6+YZrdFjnaReP8K51+ZNo/X1Ub4w67jVqVuQOF1ngyLmx+2E
vEFZGgMSX5r0YjiS8AK8jJ5psWj/fjzv67uQf5CpR8oUJDKw7st5R3ijMimNy74qwcxunag59GEx
7jVzK3Z+Z3/B0ueiMmgkLvSWy5HmTJ8jKQS2YCF3tgsFsEZov50bRPNdGB0pqgW/BqP7/PH7rfCt
yxcn5gBFBNgaANgy4X8cU1pWgC2K0tkfYId/yQAp3tL6KhDcVyY/p6DtR3k1YHpDjq9L0q+ildCu
ElPptVoIlII879jDSL0xYcC7clr32EUNyY+PH3MdsNrcp5wE1EIWXP9VnCBw94inxkS7QwsKiF2N
8pRXjflQ6rPwBmHEe63vtrqf73x7iiAgkMFdk81ca0vmSLnVwaDwRciY51GxqXbjBwEUoN9YZSuM
IF8BpjkISKg3pE/XQo6TNAHTsh0wK2ps7pRexpa3nj+nZTKDuHRa/ffUoNHllOkTHQDXxJfye+kY
41FHV/F7PSYvWtjXh77VtL+O0OClmORyPB7VimsKmYqBe9SMZe3T2gjRRjIktxzLbON4e28ZLp2+
t7tl+c5XyzCtSoAzRlX7oplBFaXRdGsj4OcqUAfvW03SD/FY7WW1FQcCEXMnrAEp8Lz20YrQ9oCy
8kPRyd+hnc1eujiwTMk4bj3k+hBeFLBoA8CxYIdeY8GtVkWa26hLP4IG9lk3hvJhtuNv2Sicb0Yd
Jfexab0qTtZ+kqxef2gs0QHwbPonxKm/xqKmR1HJ6dbVsFLnwrweNAWkD5wMFxeFq7vBbjug4WZX
+G33TaBDdlaDuj7rqTF8y3OQPHnowM0MJuNuxiPoscUUZi9nZfStk4fzkG05T743SywXuHng++CU
XT1O12J+0zV0VNMwKl9EU0SHPk/m/ccnwnujkLtS94GKAXdYvTy3OjDcbQXM3rfsLLrrZoHqrzlt
WW4sy+4yiAMZtnCzaNQuMi9X506agnKQq6KCiE8+BJmy2le2Me9MKQJkP8Z/2SBZviRjUYsmcNQA
sl6+1GDY5TyWauHjLtbeyp1MADhYG33E9bHGOUOTl7gFjQsUHS4HUVs5JPM2S0Q6whBiefNUjEr6
y0GB8eNP9N7CpOy0tLDYL4vs2dVIyhxZqeQ0PhcZIh6dEpxUKz6acTMdCzQh/ilr9STadvrRj5Pw
gLl2XqdqCUrR2kts5Vv6ZCu8LPO7nLGQhJlneAxX4U3ZgsGIMXD1m2g4dbrh2nGJTBemvgFk5iyR
vSIbtOeIHbMrHHkvt4Ozm+Wu+4rv4sL81J2CZn0xuE6Ebo2D+u4df9d2k6zt9/GAIC53o9H/sLO4
c5GWnF761pFvmgKnQjlt69mNNAF8Ls20nx9P9hIeXKxUujmEJwucm54pH/dyrstunFH7nGRfboCv
6NEskAIsnHOnoBOSZba46UFjvhRKKW6ELM0bNbn1t+ZcRC6NRrm+EN+ui3J2GtXOHKeKn45Z8hLY
zqmM5/EUpNoBpCVo974Jjsh9/cjLOPGMojd3FnYO6oxd3jQP+UYTcLXIeZyFsUSbHSuClYtNqJgt
zaVM8Wnep+dUDaO7Cfrfa5UFW/nm6iRahqLfCOmO9YX8zeXMB13UToZTKFQXivlRMqzGG1V65B9/
31V4yCg2Lq3UZGBKwCS5HAVqQRohby/7CznYS9U2O2mFMqA3No0+W6t+rgyj31cIrm9ceyuOAFce
RV0yWOpq0ASuS9eAxavedtrGxzoZW7ksab5JuITsxmxQb6tWmU5WZHzNZYCIcRGCncTqz5+6yH6e
LCxlaSb3WIeEwXOK2Pip7PHVLerqB5j1R7J02VUSpz1Pzpj5UtRwj1OW+VdPF74JAonqqUQ266CN
uLIOpXQoQUjs0tyQvtM2UQ8Tlq0bS3kVa/K6VGEhq/KLZslVIJ4Wwulxl6bzWNXIolK/2lkzfp/x
pGAUoDkdulZWctz4vMvRfrl/GXVp0QAlxBVo5aZpzXaS9Xrjo/J3BNVhNV8MKoBS2QOR3nfE1pWe
eGpxzOoXdHHcYTi3kDGk/FsYgw3PnsKm2S3HbKnr1DqfggHBCLVc9M9OUoyXlfNaDuohaeNdWjy0
kYQDwgH55qij+6FkpzLQsLJEaEe0nq0n+1Bl+iN0D+/hnIeJ4UltsYv64RBb8QEm3slKhz083B1q
eBnwhKhG8jOPTqOe75s43S2BYoooYspfCzCqHU+tHgL4BK4Cvtjea0Z9yG2Mp/k9HGTslu2Dnopd
IN2A3j6mluIl4U+Zpxn1Y6eqxyaYjhk1EgSk6j6KuRihxn/8EdbpLwUO+mMWeeVSN75uSedmI9Or
qmU/6Ga3lObeTTAZRLvNuZO0KfQnZus4gmbaqWZaw31pZgQok+o8mda/klYVN6mRW7uAFoWHMXS4
l2Ac7Jra1u5J37ZEhVeaF6DJkf2i1MWa4ei/NtpwEjtQpFSlxGS0xSkvRXWHSqtC0XCQbvU5VB4i
ORVuBKRbGWx9L9dtsG9STbnFY/o7EAc/t2iRL2IylTcn8XAINCd/1LJ56+Zdn5FgDGjxU+al60Af
8vL0Mme91ZoJrFRJtWA3ZWN4mFSrevr4+703ykJaoFlD4Enr+nIUp5SNHmJgB9XPxkqsQAjXlFFo
+3iUd646ohkQa0gjLSWx66Cw7vIokLWme8QGyTrTCfuu4oXg1pn6e5Th82l6hu9jf6Qu5yV1g4CN
Fc+Om4WJuGV+ld3G8yyTd3l0AAejTU6SBkoX6YbL1y6y2qhDKSkfayfXPK1IBt/OUe3ORWgcRBW9
4lHc7wcAfl5eEHphYG95ImmfP36O9ewvMA7mA5Fr6OfX02KIcIzxfckfZ8d6dfQYR7VQLjauwdUg
OlB43C+QcaLHvGqS5E4TYvYRS/6M6OYdfESqf81YbJzGq2BqGQVZQxY/BCUSgMsZjQXLVFMmyZf0
Yt63aV/uO7PoT04JDsK2o/jQicG8kSbbOoIPlDYi9DcthIsvimcZwNBFnpzyDHXPy/E1dc612BiM
B2MQiLFjz+oqI241VRGFO1I8HYYWdULXEVTw7Qn1NJH9Mzm95ookfdQapMoaNZk8BHG+xn0PkCiU
euwVa0t9HJ3YOtm0nW+Tph/cCcP3/ccLYXWBkv3B6ULYC8+ZRQf48umLMcvatjUSP8kqZUf1KYdP
FVMwGtpjrYgbU3Ty1p5cXZ8IznBXL1qyfDK+3OWYtT7WTCMtngwXJa/FzuRxiJEOscZC/2UJTdyM
BbVpZZ6Ne/ww8LkMzPKmmYV9nJB39D6egVX0SW2STbBolqI2Rm3n8mkcNPaDUswlXAsbtxVDaF8r
BIX/lSZJ39j96w1B40zFRpdGHVjJ610XjYYeJBJwhUrKkwNlB+BKyChujLKKPpk1ULqwUJavSlvl
8oU6+A0TtYvYD6wuP8QRPqgJ8mUHZM7DL1U2iK9JEUSHmrbXxsjrtiiCYBiH4roFz3HJIi+HTsYh
0DuzLf1uaI3dGMndPQ4MMf6D8aHQx+QQwut06zQqbiw8DnrEGr041/ufH3/S9ZGwiBtx4QKgoQh/
jRYLrEGnV9NkvmGAE0FSpD22huUp8TQ8lfE0IYNOg6fQBySWg0bdmIX1liKpQiIf8OSbyMdVTDqo
uETM8pD5UGsiN4cwddQ7o9+xAz/FfWLvcyXe8lRb1+QAP3D+2DJZDTWW64o0cqgzIl+2+sDFpe8J
UMs9kV6Z7dpED7+HkpydInmG4F8geepS9oncYuyQYw/N5D4vE9Ur2rmk+ajJP4yyY9MnZaLdaqns
/O1+W5jVSGLArqbhCqz8co3Ec97b5TjKD7qkfqZL3lNx0tHuCfqN62f1HcBnkAQBb6FMC6d72Y1/
VMulDLxEWTDQLPlWln23sJ3MC6Qn6jr5EmTBVi95+fcuLoJlPDoPSwHqrfZ4Od5c63lNq19+gHra
upE1Cs8M03TjrVbH1TIKktHkOpSfqb5ejpInaYBY3CA/SFKGDjbecDcqJ7ZLmX3eqHCtgyfG0qGy
vHHZOEiujsZyFEqWzY38EJnqs7YAazF3STwdRNRvvRv7Y9/I90GpPguzcVVw9pWb1KFzDDO6pflo
//Pxtn5Tqb6eYR2cAyEFzQVCx8t31zq7FqNTyQ92WE673IyCPVIg8VkptM5N5cA5xnKUnOZAjv8t
TZwxXTjJ0Q9HnTWU29vM2WOo1Rzr0GpdrMfzQ0Cr4mjaaXVCafKf0UyjE/BJ6Sgnxu8gScpdVasT
x5Sk3RpDkj2IuYheKzOYvtVot5/SQjVuO6GbfpW3isd5jv2q3ld3XGTOi5J3m+46y9l9OQM0MQHn
EG/AYMM//nIGLKuI404tYRcqnbkzB6jjQ688JbHqOcVgwErmPzdDjW6fZodeVUvVRsCw7pVTVsCr
iagLZNBSbr18hMC0YjXM4YKouXTWDOmu08JmX9XWeJuh1XduovR1mPv4NpfREMRgsoR3EGt4bSSZ
uEtTJlQLZ+WIM23/r9mm+i5oagyaU+j3cRmeaoKcY8yVva+IfvaDMsp3jZ2V50porSdLSO978wSj
cp408z4PhO7aRSbdKZpS4beYc9ZbaDaJ/PHj1ffOEYswCHXyRc8H0fbr86QapTLuqgSGzaRJBx0l
+sDUGoQ2hFJxXIq2u8skp97VyXxKh/m5rdJdqmF9K/eNcZPF9GAJAtvgmf6ns6Oo4Xf2oG2crutD
j4eEA0JaRYzBRXD5dewQHFVtNxJYcb06N1OEZGIKcym2waiIOh7dptfkjRtvffJRqaXpRMnL4eK7
Vt6LsSIqFz6GX4Xh/IxmWH0vR/FWi29Z2xdrfyEfaWAyFz0QBNCu7lX0myteAgEFmfWvTvqwL8Yh
2bdDXAEo3fQgWJ9+FBVoHhFGUd8H0rC89R/3h21y0hrppPhxUqLvXTYmNZFubL4Vgy7tq6DGmUAT
D1OjqDexFhleUqAbr0pjs1PjdHwG9rYV2q2+7vJIiHkRW3Cw0VC5fKS8QQPEmlDSQX7uG78yL83K
7FdWAFMJdVl8noItIfbVt30bEkQ74j3kOW/6uX/MAgbRozkVgeJPwgi9FtnTXTwWw9+WgFFBome5
iLzSJKIofvlisoxsdUJD1NdrJTzYc2p/65BuP2VSoT1/vI9XwSGRGcPQiWICYYpd7ZC4HGJkh5HR
k+ukexDJbefUGAE6jpR6iAtpskeLfa+i9n6GJLwx+Bohg8nXm3gk1SDaLdeYiDnBz0yYbeYPyN8d
kV4MTolh1RQkFAXiJvZW8n6o5BfZjsp936QKLgVFv88oirvlYAReGJrTxpG+DtuXhwJ2zLwslMJr
zrqd9BIXe5T5QtObG4ra8q4oCueYhLXhJjSNbnpZ/RQZo5fIMapNIjkFarpVVl1jwXgMqiOLvA1p
BInE5SLQgFRi8DOkfl4p95Mswnu0NrU9UTZAJqUqdimcjp3TycluzDH3TpN8I7ha7y+iClIHkgeq
CSubjGwOE66WHo54pz/ruhTetDGqWVJUtju0vPapVm1t6XfeGpwWAGk4OjImOfoS8P2xwVLkOtsm
K1J/KvMaGdbS+VFHEm50bULpcrBl4B1UDmIqZizSpto3o0OR4ONNsd7llw9xFVdk1IiSuu5SX0qE
dKhMKd6nRRx+/utRIPfT46FBCwn/Gh6WtY4iJVkc+eoQgbGTFWk35JCYPh7ljY16eVFQhqFlCG0b
EUBqrpczKiZZr9opj/zQGXZc5m6WfEk1sYOrdBiNb476GBvnVvuiD7lnxboLiNZ10m43SVgNdw9W
MKHHLPAplN1WvKpz8qDlZ0P/3YU6hvHPavQ5GHGVSIBedoNnN0BNqvREZH6w8+EzRKg7O+y/lPWP
Ao+0fV3+RO34778XBEDuQEAEXATXrGRIP13YCTX08VS5tTNJxSui2Yx4VsVKQAo2IEKkBBeSwHW8
jcbsSIRSRX6CcP2pNCbLC2DonSanOESSFe6x6Ki9wY4dzwJLd8pTVXEBODQbX/Sd1bmwvsA3g50l
mbu6HRpEPZwOfRF/6GON5gZmg/JSIf143aw3P9wy1s1yAiBXe30Klp3Th8LKQz+f65dBnp3nqrHa
F4mDChcUYZHisIA//fWghNPAQYjrAW9dB/RRA4gqspEWmuUmvZkxirgFWI7/SjAe0kTqd0SiW06n
6xclJWYiSVWx04bcfrk/Gn2M6Aq3Oaoq4AMNMza+yPbc7ux8VHYso/BWVFl6/PhF32w4LnclowJO
AmgCHgeVistRnYw+WjXVud86/lwEnhLhb2ikKI5lbgHDYB4OHRzt/GUEgysPL6lENqfvg+GmDE4l
tSozeWi7G4RbXMt+6sUPvXI8c5pOyXRSNNxpoH/BzcqKgzZEbqw9K9m9Fj1YDmXg0GiezFk5TDKY
9SZF47FxBdeqI7JD0GbHBqnMXml3LXKZVpO8ZgCf91MKZtauASxGLW5BQz2cPp6SJVP6c0YoSVCh
w23WWpA3ACQvZ8Sa2dvyIIZPOZfDqZLxRaswgzxJhazRm0NDobV6a591+tYR+Ra1XQyN1i1CKwTt
i58DpYTLoW0ni2YupfQTQpmq2yJA+9ylxmOttuEN/i200ELmOrCzYK/FbG+zG/RT3IIkz8wJuaw+
U3HlNcUZ/R/d4xCaDhVHpoV56/OcYbs1Bl8+nqxVvw9pCTJ/e5EdZBWtrB7HMUwivTalJ1LvEyIq
5bmwJOGXUdrspdKoT1LX7FJDLnfSQAAzjbK9D3RJeYxt4ZzGFofjjpK6OanYjfeK9jzZfb1rizB5
zNRY3Vjuq0BvQexAyMechBOU5sfVJiskp+qsvtaeAiUkUVD15gCRoPgGwvyHFHSokCFi4MlqUNyH
s224lel0XiL6bmc3VnLAUqn3cA+P//IKBrZHZ29JYxcGB5Xiyw+fFLNUOMWoPgVFGO1jU2p2XRgF
G5Wj6wP7bRQoMtibwcGnS3s5ylimUT7Mi5XGJMoD9ntsu6pqbz5eEm8qLH+uYgB+AK+AdoPwI6S/
vhf6TEmVNpWMp1hxqoNZ65NXovQKH1p+RRngPCRask/s9MVcNDqmptvnfVzupxHRX8du632RjcnJ
yR3ljNjK1xoXH7eLnqNIREgl259jQx53vZYXZ+rsJqcDGRDKKpWnhkq0z3WrunOCzDhFUZl7yiwl
B4qzhqfLmYVyZ4vqGz7VXl7p+oudmKmnJ1aFfpydbtxcq+3MRDALdBQ4XIlD3xbjHzGkKIfZabEJ
fCLW2RsH9N69yetvxJ4y/+3oFffRDoqfX/5of4vnYOMKW5bM1VdY0PUAd5ZyJFni5cdGaLlVo7pV
nwB8nmBx6rW1M/WjQrrw8fdekcXeXhPUBYJUENFBel+OhPWinbH71afyzj6ax+RhPJQ3ygGmtRvu
FVc+ZJ52LL/0e+vJOFpneZcfw13kSoePn+P6/rx+DPXyMUaz60QvV+oTKsGugRRcavzQymOtmsA3
N9b49U4iVgbXssReRCZIiVy9sq4t1ZQItbVRyY17yw6/NLnjbGTf7w8CdpqyHhfztccFAVVVB2kG
eFrgpliIWOwxkBMbr7Jc8BfrBF0SIBD0+hfpOq6fy2kzhggp17nMfbMLcW+Ga40cdBEuzPxgh1jG
D1oD2WMFZs6Tknlr8azfccES/reaQ1n7mrFHcXiCh8rolZyYsCenYsmwtlxcr0YB7LWgDPDfXdrr
lPC0y3fMUio/GcITPhXcrHNnYMenlIT66eMVeA2O/O841MDRAKEWxp6/HAeNkYDdoGf+KMfjTZSP
A53awiuKxOI6V1rMRduy9urAqHd2gqYrYPj5pTHk4Kj0eNK1WV+4rIRir2h1fztFU+TOCdTvqu7M
Y1iON110Snrxc8Drz2uV+tYuk2do4fGxUMtfkxkkG330q2Dov29EX4ge1oKAvpZPmGCNB22uZX7l
hE+TTrm35jsZEEFdVHyEq4doVJaKbP/dZn4bV6dDxAlOREV79nImJ4CQFhrmFGQaxficZqk4lx0p
XatnoZtW1tem3LKDfmeRgEgBoUxBjde9RiwkOhfJUInUby09OgXTbHupBjXqbY38r1/j/w5/F4//
3VnNf/6HP/8qyonmbdRe/fE/fvk7f27r37/b+9fyf5a/+v/+1/9c/pG/+X//5d1r+3rxh//D3Zks
x21s6/pVHJ5DF30z2IMLoIpV7KmiJFITBEXR6Hskuqe/H2g7jgpksI7O7NxQOBx702ICicyVK9f6
m00Bd3S6Ey/N9PmlxVTodUyeYfkv/7s//OPl9bfcT9XLf/58LkXRLb8NvbHiz39+tP/5nz8XU4//
8+uv/+dn1085f23bvBTP0R+HUnTRS1P88VT8/OP/YqrRPHfx8x+X/M92/ctentruP39a1ie6RqS6
5I/MPKCmP/8YXpafaM6npQa4RNeFyP3aJCzKpov+8yf3uk/UKtjG/D0C76uhTLuMzc905xOYAbhk
dPJpxf357zMffZb/+kx/FCK/LeOia3kYFth/hcVFV4xDc2GlQeIiPq0RQQluMV05h5GnGVF7n2pW
iquLYj71sh5sM60H2ofp+uaXifvnIX4d9BUddzQqjRvKXBzZDE8UWeWBFKmDjCtG4mWp8GtxrRiX
mfWjcS7n5LOeFF7f3LXq57pLNvlit+tkvpLc18VBj1O/Hx6FMbilJe/z5gcdni02xW7a7xD/yqxx
n9N0MMUdZIptHyB6qIdenFyqzn2t0PxuU5dE2HVgGejt6E2iOOsjxa1kUqPqTMW/t6Me+vHrrtB3
TPLqdVdnj9Zg3YYCRuJZB/sqvq5d4ebu7Evb0mtuqo12l31tMlfxVNc5ceodx7W3I69uWgMm0HIA
jodmkRAucNmboHkIlWRTF/FfYjT2evvXiZddvt1H33Y5iH/JBkvDBNWjMSSgmc223mw7n8asm22N
s2BX7nF33B4+HvLNGj6e3jUVcSrLgTYCI0bknNnN7Onb4cSV4t0hSNoXvgUFhPV9ShH9rHQqhdDR
ep5tEhTjNqzRbiu/5snjx2+zgnT9881+GWu1WjKjsep+KbqG1wWNn5/2Wf2l2Y0X5RksnevwJTxX
b3SOpIviLjoLO1e7HxN3+PbxU6yq8q9PsZiOQReiMrLkZsefUc9a0SRJlnotir6Kj9gSZ7Tl9tOm
Mt0odGPFVU/hJd9ZOkdjrlZrrjSmjP0aY3Jz6rGrLTr8BcKRTlOZztsTb/h2NFIMal4GRVoys7Ur
NeUnKZfQw/WsUtK9UM3Gu9CBo5xOkekXpabtuLR122Ku8isdi00f+IX9hA+U2LW1VmPY3YobruHq
jRTb6cuUmvrvrTrCI6kIrT+CJVq+KNQefwPFkBTiX4yEphEtzWyZ/oMTBxeaNAHmCyQw0PRIToSM
4/wAOcfF5RCQMJwi/gBhOR5UVnInU9TcRALeaN3cDpsteU+8+3j2lyjwS5QAt847UVKlSrGcjOtK
QDZRTI3tdgIZjS0HaHVTUP42C+O+kSGEjeVkXdCVAvOfNqYVU3E1T90cVy1Wzr0lSaZPTe4F4hjj
luM3VSpgkGoCXV6lLbYxlMyhFEjKrCPthIlXXmLZXn2PzKbw4tppLpKIckIaK5PnSF1w3gtqgh/P
yirMvCJIEdIgD6TDCkB3Nfdz6XRFiOnIttPMGdzaXF8kVV3v9cZ+0SAy7kCxJicO45WK11K/YDx5
uRZBeeLPahpKrUw6qYgYdBrzQ5ULeRsLJ/1iqUm6izStyfFnmGZfxxuBnBgLt9GNgR5Mng1JUHcR
nT7FcF61pZZnAp/MWuRKCJBNWUuM9qoclUM919sIiSSEe6b0IrB6jQplE2zlwP6ZDhRRSi4dSoh1
S+fU5olLzttpAdBGn9+GyIqhMVXK49VhzEEN/6tGFpAlEnm0axRWRdbLJeiqMvpcmIk6APnQs+mM
FE9+CKKmfrLQQDYx6x5mouRYBz8+XiAr+i8T88rGgwCCSBd/1tdYPRxaqa/VHv9uDclCirjz5wQI
964AcfjZMrq4dmW9ryilh9P4jBGAYfuZpU0IBjdNcmvnea64g2pJ2ObV8/wlVrUw9k885Sq0Lsck
6o32omFF7QApguO5Q6muswarMHfEgOASL8L8QRnSwEVEEZ2nflK2qYZDoG2FlDCg2e1pReOrYneO
h6ir8HQ8sby5M1CHqlJQgp04cd9783WXJ6R2B32DJBrk9OqqnE5aawk6BrsimKzM1QtT2Sg1JA2l
qVSX1tNwXiqBhlQfNHUsefNNEtqKF+lQ+ABBDCcOo2Vj/xIOXyeMjwvXkNI4klWrxVbVWteBgTd3
CWU9jr8o36RBNbC3lFNqhu8MteBSCe5cASmPrmo6cmeIOO9QooeT+CI3dF4GraHOT3HhVN67TOLx
W8G3peYIhxKBlTfymkpb12NtpMFuapLnyYkTZDeUiKYSFvdxVuj3lHDrJ6G1pWt2aYMreNN4aMna
3jDiK2IhanpiV69qlYtoFg0PeI8LAgObHnMVYQeNIAYHLdgFXZf8HDNNv3OEsZfDTPISvDfOCPLl
RRZ1zraQGvWLMiE9NSRztx2HGC36QBIXrdmbMDV6u9s0Q1ecp3Obn3Vg4z7XHMcbpZ+b/ccb6u03
46lBAXHZ494kr5uDGceXjR5psBO9NV/GMeIvo6jlXRbI06m9u3z/1UejBoKs42L3CCJgyQ9+yd+N
NHTMMTacXVnp4t5ukhDq1+IWt2D0DVc4Hb6jdt6+REilbtVESXflRGFt2xSJcUr7eZ0ML99rCZ4Y
eC2iysS946cZELR1rF4Ndp1oasBdQXqnj/TTqmjUUj8DbY6jvIHFl9fB6PlZsLVgpumVvpltGZd0
3OFxDzEqw973g4QiTFJHI4KGWoaTfN/12qXom+QpNxKj3Fk5DRxocwpXwAZS6onT/c2ptrwM3APw
cdQXF97R8ct06GMgkMzLBPACt7lYOtpD0O0A9omNkWfFNq+sZNPSm9vAAM78ULXE2W8vJS7cwPQg
AoFRWG8As02AZ7dsAGe0+m1cZfNZ0GfmRa6mp9CAS3q6WkmL/A/FrSXQokVz/LqJ3JvoksvSLsoC
wxdaH/mUGvCwmUbbH9ESQW0R/46utCrv45dcwuWbkZGQY2BAk4CIj0fOQEJMSVpLu2Iq2p0kx08l
Pj0eviFE+bQqfCkv5E1ewxXAqLo8Effe2a1L9oZKBeVRPEpWazZuqiy15yTcV2VoXAZikm8L1p4r
QQM58aLrhJEVdTTUKpyNXZTLNkq8e7asTRMXExQhm9l2IqvzeyMQfqlk6YkQ8e77QbNY2HmvHlbH
s5trPceHQAO/C+1+07XSN4utjynYUJ0Y6d3XA9yJMwfqXFxDj0fqI1Xt7FLh9biV+PBXXKB18aM1
98G5lgf6wZDn7x8vnbcvR+gDcIShEahDbS3lgo58NoVM6T7NnGprZU6zbWURbgc5d07cgd7uj2Uo
9iB+AvCm13RwSaOpr3WskzZJytyVzZLrfjwj+zEYWrGxGyyschs+YAmM/OO3fDuxyDouHrsLjtpg
7OOJHecscQjn4V6L7GIv2UCEMrUfrxtryRzjKvDlcc5PJV1vjxY2BOJUS1oPXPdNsTGxM0WZ7HBf
RnAwGFEF+zQ3+D259Tzke6jfFDbsKmz6PUJ4ynk2OVJN7a8IH8sxOlUBWNHVl2SAoiteaOT5YO6A
9hzPAiF6LObUcXa1jUjjoLfQVBrSTzOq0ewngnht0Ri+SpN377TJdJ5G3M3MUMLL1ZJrgAhZcJen
iEF0kVJCOm/FeZ0M00NuJcjmFXK7yUfNvIiDpLrF7l7srSJN91kxjVCrk26PcHt+q4yBdtVNWnYu
azEYkqGvATbQpo3tzjqRSLz97oRDmD/LlYoWgLEKTYMelw3QCxAJIvIb9XpuaNgYD0V9HfenmLzv
jLUkKyS13ANoH67C/wiptckbepJxbEVXtXAeaHXIF2iiI4pRZfftfJJP+M4JCz4LwDQWUSa50rpi
EqN2MIcASvD5RDNE0cKd2UUjzuGYYqPO0e7Q1kWx3HFS3+406zIop+DEFL+9+/AIRH4uatB/yKGO
F1UZY4Iyq4A3Uxv3aMV0niRRh745zerGHNJT0sZv4xXSFUwuPXAA0mB5jocrCgigFX6Ye7uYxLki
xfXVPKr9ZTZN3Qlh4ren6tItMGn5kTs71lpaC31xMQ1REe1H2zwPy6BBYy+3fF2Hq98ym+TvQXAA
VGT6tT4kJ65I64oku3UpSxG2AOBwZzNWEwvxSZP6WYo5ViFhFFNs7+tQizalozUe633etVMu/Wj7
TNnYmGzcFKX0DSFeyzlxvr9d2GBXCNzc1yBTI+t3POV2lhj5iOfBvkD5wMzq0VdyaX4U2aBdNZEm
914ynfI9WzbmcUazjImehwkMkXLE8m1+ycqDJhkwgrGgxGpZvAmUJLoiZR1OrN23iwmZX4X+Mbgs
uoNruL1Aw0gqahRghgIpiUyt1Z3WoOkPo7A7Udt8ZzEtM7gwRbAhJ0Icv5DTaIM+WFmyz8oWgdrA
uM9kM71AAEbeKVyjPL0vs8ukktG8LrDw/vj8e7tJeVFyQ5WrIPXO12vHL9NZKaVIA7tK9lDCs80Y
1OW2DozaHUttP/dWe2LnrDrmy0nDeKxQWFM6Y67jkt51AyoPSEEnshb5g2mNm16fws0UROEuKWzp
OhBxey6HTbLltEo9xe6iXdRhOVyLBgtEWSD0K+L4hyyaCTJTae2mzgh8UtoAlKKRXChzr3sCkhD/
cRKe0aIfr4JZwq+K+uuT0Xd3mtl2Xz6ex3cCLi9GnKVP+SoTtdoLYapErSjaZE/bM3GFjd+FjWuR
GwVFiOJwc1FHrXw+jB3IspEfjuCjTySJ704u3hCca9wUETZbZfutNAgFqFe6HwOl3oxUt/1KHTXb
LVvlKzDU5Eaq4SRTjyv1HYiZ7lItDPtBUfrpTO7taKeW9aMY8nnTRkg3taY5wJ00jJ0taWARddyF
LfLr80LhstnXBg1ISdILEpXhSeP35pZWnCE5eMrN7704AwaaHJ9oQ7q9Cu11XsVJhO0z0rp6su0q
pdjM9RRhORJqPmrV+JBUxfT08Rd9LwQAjyGqwXGEH7/8/JedoSuJ1GO1kexrUxiuXI4lZd5B853G
KE9cXt7ZhFTfF0IuVV4LuOLxUHHYCiXpGtaOVCrIE8nhhQjByKraOJ6hMXIKqPZODEX6gs3Hoauz
7ddVybJZ1HRYq0qrmL6mNwieICR4Yjm+zep1huCMQsSECvI6tEgzZkNSOCf7YDD7HSWRyAPYO3ht
xn27kwvnWlKH0mffBCfy63ffbyHBsWRMevqr+ezCpK8S1U72rWJDfVek8ivOnM3txwvkva9GL+pV
Y3aJZau0bkLolOKGRCgbHWVThnJwNU29tJMsKb0zg/aUPPL74wET4LZC+cRYRRhUTPJmEMxnHycb
EDnlVgXC5dEYg3rZnWpBvvf1SDJoeJJSLQZ8x2syBfIZOhajWa2SX6AQkPpQdefdmM5eo0xXZj0+
hFJYbv4Hk0oXjF1OX+oNltSh39MEhZHso0qFf5pY9TZUMuGGwSRdWbFs3P0PxoMDtgyHUdW6/dbV
he7kfYS9R6UASJ+z4jJI+HSDQymzL4dTtPt3TntgaQvqdzl0yY+Pp1UrstKOa+4+1Dklb8BaYje2
pI0d9JK9JIMEc/Alo8bqRLtBlqITycY7QY18fGHiLyXfNxpvKAmZHL9muq94NzcQxng9Js33EbWI
3ccT+/5ILJ1FZYSkfLU7IjrXTlpH2R6gW7AJY6fZNTG9cjQ9TmHW3jt7Xw0AFi0PZHnX5wOIwlFp
qTvvI7mLfoCfq/fTVFtg4RMMikxR7cOxsK+Gcg48kqH2wejbUwou7zRSQC4htk3WSCUWdvLxl63g
WxSBMiV7WYIfKJuoBpGnA9zPnZm6cQ9tzcqVHWsfHegiKr3Q1CKWQVDtkPPvzz6efrRMGO84UYZh
SV8XKTo4dIAbj59Hl2ACq/Us7eKkVhS3s6Lyr7zTlRurtKL5DFjTpO+6KtV/Zk0W1GemHgyXYz0Y
j21XjRSXTeVgFmNz1Y0NZA9FjOq3BJHWc2Pota/wflPZnfAnu53tMQ5dOV3Ai2ofUrFIH/uu+ExR
Q+AnMQt7S4MzfwniYhg3sOaNR/zXW5swkvhcHFF2r+bPqlCy66KDRQAqX/qc63p1K2lRkrjFkHeT
mxrylCHoRmLq14GZRm4c4uOKYHbR+T2OkMmlHoW4LQwS3JltQ3s2cwMMBM5EUlfkPAaUNzdNWptB
jS57LtHK/ZrnMSduPorhh11N2ZWNZOA3HVOWCP2diKazOWiBK4RFax4hs1z1sfs1L+VGqa7GWkUZ
TkvG/EFtiYZNE46ANic6NkgEhSJ1Jz1qNxhjOE/1VLZf8xmlQ18xcgxE4raTDh2PjVZxGuaKP8e5
8pjLRXgQYxmj9d+ZqeXWchcfJKOsEEOwJnt0ZwH+MlMS43KwqxfMbL+GlmQZmzErlIe6i4txp070
XK8psA8/akDum1SGIO9SHE4UP0wsbbfMt3WDBG87uQPSiBc2dZ3CywU5mBePutVuNOSqv0FITX9Y
kdp3G5OT5lEvrSHEG8GcHh2lM61zGt46snV9bF1X8xQ9GWkcOPtGspS91DRagSNHL65xpm3RXcqH
IncxsGyCs8IoMXpfUP/IFpcAfCRTBFfOaDaHIB3orTTAHpTNKAWz7caisDjqJLQEfSl25kOux7RM
RVDasAqg5qBeHPXFl1yrELUC79nt9KgsPw8AV/czbFkfXUT5Co/g6jMesRS5A1HTcLD6vr+rirlO
vKZ10s7NZqHcywHRZNdkIrmc5Ua+RSM41900GOHtm5KUju5kDnJ0VsVyuBNmrU1ekE/C9pXWvCon
c3wuagSevE63gt4Nh7qr/VKVM2QQjVz+Gc1BCmJpnmXbVxHkfVCHqv8RtmniAL2Dvee2jVw9akZc
vjh61h00YxZPsxwrI4t51HwdJXeeJBySm6QLJ8NrJ8P4YXRDI3vBWMsVdn22NLAMI6B/o9Ec0Eqw
qSUGoBC9QhjmU9tGUw7HOiqf0iQdko0EGP1BTZGZjSk+aq5mx1XuhfHye7IkwxkBcJC+l4dS+WFQ
LE3PgmG0b2kuhapbpKWeeClXGh+qhf41RnHtvKinBB3DWMFHQAqLHtd2VS++OwO1VWQiYgwsqngK
442mYgwTcXyUdHjrSWOBpJqx0TmVH6wpjyI3cip2kh7TovKEHDXhVhRimjZZFAtcOaY5o++VmBnW
a0V7C1l2KlxttEKfMNA8l+2Yf5O0RN/npaMmrhyB6VzMD9q9M4za1zkt+p+oXgEyjuOwDz0lToPW
a1PFjvHCkiQAZVEmHptBdlIPHdr2e5ggtuiqw2zXW0QLUJhPRPd1mDJz8iCX1bobahnmJTx3lPsR
YFOdQrI+1XtHJB28gSi/zoY6yF27bkZAnXlnfE7kWePSXUEfceuiGW8jVJEQgq4GPqhg6W7FopUX
NbPxUw64/KBYFU63TQJHGRxB0hVIJvYGSz2u4lsCeNh7s6GhxqjPU/g0UG6bPZYevKay79LLPknH
H31QRD+sSRlUV+7BmLhoKTgIJKWz83lqMT3x25IG0sUi+HafCZR03GkIqZAPZisrG3beCB9vEqlH
sz67y+W6ezaq5KKb42/ybOhiWyEUAcUvgLK7T62mkv1KQgU1B3U6+AEot8HN+rFqfNZCGd1WkQ55
RKmtYleqcx+et1JkWT4dK+lOzJqZbOJkbj63sYg+O3aPMQuTeY/95mVuON+4OiaJbwoOG4T2iRxp
X4hLJCxmHIJZwI+V6KsY6VTWlpyF6PmaIfoVXl7kwbyxU6HGG5HG8X2SaeFjqtTRV3497kZUo/hO
czoF53OIeKobS2wWl5JO+VepB6pwlU7Kv+TgIb+INqtbXiobTVeZ0CrxHUkqQjcoyEXcqDUmXAFn
zfhsT+hiZihXX2Z1CslMjBIeMYXopGZjD04TYokRBCymKEWPEmEbDC0dmiMD1pvpBgJn1UF6Ib+a
87a33LGOuoiqR47aDkQDZApke3T2XVsqj30f4ogZDr3tmkqVK14ZSsMFixm6pqVVVo+5zFBVvll2
o+VmWtnB8HQACE+FWT7mdd3eVCSIwlM1Z8TZMKLg7KlQyGV3qLAZ3Kh1rzxIkWFfIcbt/OPy9P81
gh4VsF/ytQWhfwSh3708NT//2LfZgp1f/rl69sviKfv3/2t/BdC//q5/EPTaJ9o03IvQTAYYhg7I
vwh6S/2EFQYNDUpsFIXBCvz5x78IekP9RGLMbcMiBwVLt+iV/IugN7RPdPggAlGOI29FCvB3QPRv
Lo1L3QC7di6ntNNA8x/nnCaorADXE2kvGSLfOnlibswyeKyxb0cwIkDX2pi+DKX48svk3f6d1B7B
6N/00xYlV5gDiy4N5pYLf+HXWo3TIbRWOkFy3qdtc1vJrYOn4RCU38jX86esiKTPqHiXm94C7YIz
9jj1Hu0wkjrcSTdRUfZolFfKRUIKFHqUMJWLOCoyZdtkcvmAdVoY+ZZGwqUJocNhrMbkaoJ99ldE
MnA/zVH9l5SIMz2bR+EFilgCTiquzEoJn4sm/9LoSiU8AoRk42ukSg+TVMS3mROfFYVAdNzUYCn1
6oBgmSHXqANFUiDfWDiK/j1Tv7WXruLnpmzLv7pj6skxheV/HWcFgNUvi+bNjvv6VIinThztq+Vv
/L2vFEv+BE8WjQqUJ+kqLJelv5kpkEs+UcGi8w6ReEGKsHf+3VeK9kkGGUxt0KGGTvWev/XvvlL5
hdyvKZ7AaXrdkr+zr1asayzfQfwgywIMiUIFPYlV1yMBp5hWud0cemM0v2ERNmEqJOtn0hQVu87u
KjcinF+2baru40YkF02Rqk9WbqoextHlRgLxQ5/Emm9CENxAIrX5ZmlQn7U2JYcZWNePX2b3nS25
Kla9PjBNIQDRFIqodqxuw6Bd4sqI0vYQTMHsZ+M8b/qS879UW2erZNEpA/TXatsv192/B1wk/0xm
nX/xLX4NAUlrCPSK5PbQx478FVGCGzPHrnTMpWEjRvtbmunleVdkyQ6vWuGnYhhdJC+zTYI5McLV
/VXaha2XZAPWV5YjLvsBhE6D/7YnT3brlqigbfVJt87QLXKAC6jTiYrJKnjyBrjoLpUDZM2Q+niD
eUZKTk+nvDvQVUMBNRcozSZh7Dlam6GCYB3kpGkxOBKHjz/Vup+4DKwuEHBCKAoI5KzHUyeNSZ/P
xdgdyoDO6YQI0ZkaVvFFLoCbYqTTuIMliX0ZBsOumiTJJ5C1PljQU8Wx956E8cmSDQjrdFNWHxG4
vVYFWS0OBijeXZKV2qUdzf1lLOoOJzi9vRV2rWy7Vm72lpHgH9YCptXLSHgn5uSdj0H/nCYKfqYL
U23VSqlQSVXkopoP6VQKbwoysO6DGL7UrKAzPMfH+2ZsyQSRN/BwxK2u2U3pBpAx2jR9HQA+6u27
AXD2N1S21CtIJP1XW8qyazl0tBO1ntf+wPHah3eO2CuHL8HmzQfUckvJsi5VD3Y9xFdWVFfPUZWH
nlHE7VWkDbOnjY15JoKpOCT4Op6bPSY37jRjtiiX6bjVSnPe8mPOI0ra0Dgk+cSELifw6hFJLviu
5Bo4Zq0l0yQR1jo22RrMtVY7SyrUX2c11tBTSk/BLd6bjkXVlIhMrKThuMoGMieJHHnU1UNf6wBE
bUQIZ9csoyGGcJvFqpdAeLnvkZ7ESCGU5c+qMYwWWP8pyTZO1TQk6kqsthuwO2LcWmFtmBeUHpRv
WK9qPz9eaauCMJtveUIK0DRLKB+u5e1aozFmQDPaAeJ3fIahPMVCYOtncjehQ9In2EVk87SPpcWW
Ug+UE9/FerPQF0UfaPyUgzXa0GsdSaFnlcio4R40pTceMyoYEDrysFWXbrN86PAA1TD0HtOUGoJO
/aPOIET7Fpck6jtya3yHJjMVPl05Z68ElZG5I7IjXzQ9s54dNNxcHPKMizRXMPkw0wn2VGTaY+HZ
cmQ9x42pC8QeQjvctDnNGobXBDacQ9Lum9AMKtcRmGm4w5wqIYW6fpj9Tqjz7LVlkeeeGoz6PVbv
RuWGoVF3qBqL9GddKs5PSw3bwA0mROQ9207be8uI2AqOo8wvKSpnJeUZU639Sp8okIQ69M4zyhYz
cqVVlfVbp6sW7Zchr87C3sYu2+5B93qZStGQkohG61rps7lxYUJBx5wEnaxtiNbUBQBACfGcoNEy
N0eBC5erMkkbT1hUxf04wFXaL9rqHr+OmFudCFNfVxoNYZxGVYOznlbg6NfpnEj7yhhoe8pdQ19e
zaObqi3szhvUwZC9oh2yk8r4S7A/2qhg4ByKYRTKXoPKKvCFhd4OiJtaBzMfnY00Q0ygMBijhFLp
30tDzW+BynMbLg3jQE8s+jlG2e9JTJLtLEV0oDUL8Bp+1HpPKGUZ5VHZWQcpr9Mzda5Gr5Asze3D
otzllnrK/vhNcGI8kr5FL2ABwa09pCwQzhPiGfZBkuJhl0UARY0ytLa4y51qq73JiwACwyVcNLER
QoARcHzWEmMTyUAm5NCUkeUiVxluU0khT2nVcJurzu/pFL9OJccYiSN5EWnj2rmqqEYsmIGOH9KZ
m81c6yabNn1BC0Y9EUneezMHHRj6DQRdzszjN6v1SNGDXA4OA6ASioVO6IeVFOx6DgR/aILxRCtr
3fVZVgliKwC9QDyALV7rFOZVCgTWKaSDnqnljoufBlUySw+KzS4tTE40tGApoQNt3NRZre/Q6zuF
y13S//V2MfCq5WCjkw6XYpU7BY7St00pGYcplgh9tYSIyD6ta7nxsziwA98Yc8Qcm0CHwBkAth+8
jkUYehhKaF9g9sSVa1ULLPzjY+VtKgWuFHlmCD0chGhJrhaahvN0mtSBczBiYXqjE6Df5RR7paat
A+3Euigp27uOFvS+LFlcjZHkvobOYW4/fpC3iTn5HNBsBNRwRQSXt1oXRL/apKGR3mddLj0HYRs/
GKWj39SR1v0UTMbkK1MH0bBGrfUJBIqKVK+IQ8W3bEdSHhyK81+jLoMVqRnh1wRg3+ROlhQoV6gF
yV80lRf0YwqFicdVDaiwPOVMc5XpGoz3qqIg/PErvV3prHENJhz+gVwa1/AC0VTdCMI1OEgRFbTK
LDVXzKaybaNCbEetObWH3xuPeWOdA3dDbXyVzwgtM+Uc2ufBURvErtvAj9P0Mw2jm6azxYmF8873
QsYJ5CtXAsw0wFgd72NVGVo1oodwKGw9O5RaF9+oAboIA+4PNBCmcA8oWHKRwG989IYGXxu5F2hC
fW6JzFdhJ9Gam4L+LFONbOckpp1QxG9TLw/Qf3OjqbX3VtPOm6yq54vJjOsHirXBidd4b85Ybqx7
eFfo26/67NDrAllIcUiaF6K4bAbf+2T+2fbqj0w/peLw9vhgxhbxCJscjhxKO54x+gFqPbSGdNCG
sPOKXPseDRWsLUN7/HjhvbOpGYm6GksBbC3GQMcjDaLt8slwwvsyqrvvNBVncFfU5F1cHQbJm2pU
070iCdqYi3bfz25In+77AGdgdnNF6qrfJPIQg3kgJK65fSiLid5qc+vorcd5VYT3mdlYO7iUw203
zYY3NFayk5O223TYd16iVF9tbCewb7iWVL8lm7QccehRL0XMBUsPumE9KfSIkaeJonsnzFApzKxh
Y8Twwj+ee/1NoEfhEfkSGGHUNWmtH0990TatmdZjfD+nKIpFJGB+DHTy95ftUjrlIrcow6lrqHje
lGi5qXFy37X0YwqpPRiTtu9wk/OpKr58/EprDiAztwj4kdyzbh0Lo/Ljd6K8r0o2/K57Tmy/CGk+
Xw5AQQrPjKdGOWuizrjWs17FnisL8uRuVhflh6ZSptuhpuO4Qe5s+pKplXPb21L5Qy0qfW8GXm3V
Z1puthrJcoFwo9FZze7jZ1/273GaSsViKcct9pTwFlZpqqng5zErQ3Lfyu15YtKUqq32S5npF7KR
PasKStwfD/h2ky8DLlax8G/IOlYr3UgifIVbLbkfgDuQVEjhNsiEvKmC3jmxCN4bipojGB16ssu1
/viz4NQX5hq99fuhmhzAmpDNBwUJ6EnJTvHD3hsKAR2sswlfIGdWYbLBOtkwWg5n8t/En+syPDOb
VNpHqnIKuP3Kp11/MsagIghGlh7BaqwxUpJU07vyPtVrcWebjfoQzrb1wyxk5VEok/ZT64V0tWBj
FM/IU+shaiQ9RTY4VWIXsq70pS+Zdsix1qIDGpbPaTrj8Bdi1jd6EAYb1RfgW8kD56G7DKq0mX2W
pDZvhjZub4vUKHX2kZ5UboGz6KMpVeaPpglMcBDa2C9yO7AmzhM07zDLkZXhRupqa5/QL88uQ7Mf
L+U2RJptDs2Bm93UmPgcZrMWumMSDdT3Z9X0YmdUpws5ROzI4/C075phlPG8U4Oi2zaJnMyublb1
o5TrlYUEahR9R0lfo2mYlE22qS0VtkQ3JsNfyhBqHFu12CYSFVO3Lx0MPiRRZaD+pqm8bqSqTX3F
XITT6UyiUZSbKTyhOHHaS63upNmdunG8ppf5pZOCADVpa5ou8JSUT9CoXg2qVh8XEg2IIirVi9fL
qkCtavgcpFDG7/Mwj2iyslYHr0x6ehkjelABAtBzInMbt80eeIed/gjMZlK8Omuau7JvBiKGhszX
TM7e+ehWyVvVrpPI7YOx3YNm0/YFRn1fs7A3aNAU8XXaRGXlmULrrvt6ENmms7X+Lkak4LkdRkq5
aj4MvQucJX2pDTmO3RJdOBjVUaeMGwsrxId47KRT16A1CHsJqlwnmQvzlXizxg0njpN0ulY093qq
Os9G0XEMN61IclfpK6wpyzyOWEIR6nvuJFeVfGZKS+NHo8jveDpCJ1u8Z53u/7F3Hs2RI2ma/itj
e8cYtLgiFFUEk5lMeYFlpYCWDv3r53FO7w4DEUMY+7x1KauurvSAy0+8YpN5EHB9dSyDX4qTGu4W
B1DdRnFC/d7C10b4pDaLI59U9RuzIob3kxlpTD9VUmrYbRZqhm/mVnFqWQCMaWLbvn37Try8hAGI
Sg89W5fKOMvkEmeXxAk6r3pWR13Za14R3EVa/6tVjGoXuQiXOCnAirfHvLyxKI0DCKHFSamThsj5
5QjbtGkxxi2fNarW27pCBkPPTWenNsP06e2h5D17vqfJ6mQV0ZAcECC350M1vabiF5vUz6GWRjtb
Q7jUG8c1G2D5cFyMIsuV0KBp6eqLl4wCstVaUV0/j2YabYXqPkYddjFh0KPj1E4f8UKIfKvHgPzt
r7uSutKXgsHEwsk69/I+njSzinPHEc+CsOOn6szq0SnV6Dg5Jrt0RrK3SttsZ3P5bVM7dU/USr0/
APGdm7jJg5UH/erP4cgYkogp53wxD23fEj1mdvs8Vtp4MOP8WW9QXAkssHlTFbHHVXd6ggQrwX2O
cRjnCZf4IFXv9Cpe0125svSocgPqpmVOJrPU5rYTsynMURXPQ93rm7weoq1a9Gv8qSt3BfQiiEyI
V+BDaS9zrTp0tW6I++E5jhPtqIb99AtGC0Gzl5ntLintqYHzGtY7tTTFXc5vnVCK9NBAqtUO77BM
zXiIMOwsqacqXSOJYGGbQzqJ519dJkS3tWzotSBdarSc5kkX96OqTDlefvzDVo+wYr2BnGj9CmKs
k/RWyb3NjErFv0AcZyqIr1v0L/HR621OEYKtxmQaVLwhOy2SpE5zezNEZO/Zo8N20HvBq5kKo76t
obO21HEOhSHEAyvyGWuy5HOOEy8il6qFF2s67fMwmShZ1OXdiDPnvoyEdjeEQblNB3VcSSgWotF0
OPitFLKQwrKRjL6kZE2aHbeVNT6HqjN9gdfWb6asyzJpFentGpEo29RVb/Duhp/EXvmozKNyK8Ag
3NVO6D3qkdd+T6yu3b99ZJd3n/xd8mxwZCFkQ3M8v5CqvouEZRfTc10gPFbVcX/f6X3mu90U/RtD
sR9dyCgvcehiuQAIGXbR6tNzh+LTplJxuwUJmx86I2pWMqvlKyK/ir6H1PjiCmQPn3+V2qpKYKFn
/ixfxk3vIL+IH4u7CZO6PxYoCBw1m6Dm7alc1gfkoLjRof9CywPlm8WgCFV3se30DFqbmR/CkvIb
c1R2fUg9Sq2jtRLzxfXGgOx6CPxcKlDEllkqjM6sFV2rPufCm/YGwcm4sUIUrqu+Mbd6CgJblc2E
ebSoh/Ta574BJ1OBHj9iztGsbPErc87SUuGnrMS0SyTE6255V3noN1PGfaZcCQgm7saPJTUHfxhy
bV83+rizxmFVUUVO6uIOAGHBUgMI4K8l1dFtTCPVK3d+tkBW3s+eVfipGQOQRdjoIHTLBneslM9V
U2QYEaTqs6D1tqWWVN13Q3tUaHfcW42pPnWV0sKWqOYHIv1yi1GK9c4wg+WiMUYXQgqUUG9ZvP3g
QmktY07/3ERx/iUpO11GV96+6UW1ctSuzApRBrGzwdagpr2oX5TayAVsZtqz6XTzLV2K6RblBX1v
ZY3hI+qlkmOUI9zMdE25ffnKEajTYkHcUKXNjR3T4iOBkqjUnr352e4n9a5t9OlDkCg/3z5pl59n
I65CN58Yhy71kheBWW5Oipupz9hb5tuef8T33sx9VI/TvSGq8a6p8/6Uh22/EuEsHGjkPQ7fnlxd
RotA35YmjVMfArONDf25ms1p27qK+TG3ArugHtnplQ+QHK2lGTD2z0KELwIs3TigoeZooLhQj9/R
w1TVTeX2hsfBjKrP+ApbNyOt/wYQ5cyfZCbeyXDKRt3OxTT/HXXQ/ZtKcedPrh13n4ZS+W5Zc/bB
bUAu7NkGobYxAer9NWervPfAksx3beyE4z4QafyjC6F1NzHYhg3eqcaXdrJg7cfSai3zkGf0DSAr
9cpefwmtzs4llDKEH4g+cSEhnl+EXm7Wy06cneIDqtb3aaGr3RYZoPHBmeIs3EVeVqPtSNcCgKpj
5k85MifqpgzyTAMTLaZug0ZGaflmbYSKHyCi1+LCWP9U8g6J2XzUQb3NGfKNY1EU26ToR6Q8oiEv
75W2BTYBWyLR/Tyv+48z3jDh3tNb627yAkQ90X5scfCkzXJDJ8XtT2ZRryqNXuxRSalDipFXn/Ib
xPrz67BU8qEcjLb+7BhRdF+Bor3RrKSMN0loFyE3UFliRBR19Ym0JrkJh6wd/Bp/62lj1opSY+dq
Io3XTJEhGSlZfxOOqbfL+tqLfBfZEWtr0ug4urVLq9nx0hI3ZWWI/jHpS7UInKTJvp+pnWyCwmke
4UBQY8xtLOD3KLSYK8m6PNbny02xjxYvWAwePs7/+dfSv6j6NHTLz31fN3gBh9wzrFx0F8SeeWCX
lLscfuGNGkYmsiR5Wt++fSVc1LG5W1F3g5Qk3QOQYJLr8Zpb26Wd6Ny4/+xZ6XCDgV69K502vWlV
/Irn0OpulSEVh9LFpVIFkLwZSjt5ipx8Oqz8EhnHnM2FtG56aVABwZDwq/Nf0qtjbBRFOX6e8qH9
7miDC2KuhSy0SVM3yTYhdktojOmV/m1WZxKj0EmxJkL2ot9nU9Y+IQLkbNR0yv57kf4/UvP/vGiX
/e/y4h9+Vt3P/zj9Gf7j0MXFH16bPy+a5VKY/OU//Rdk0/L+k0ILFX8sL2gwSsDzvyCbpgremciO
ugSGbpS2/weyqf4nynH0wfkLuA2ug7KO/38xmyiN81pQmYS8h16L4WnvwWwuHleUSEAE0z7jby+C
bYtCBQVFVRnJunFN1WELtEar/C1AYd+8vYMXh1kOI1VeND5TOmQusQtQF0olE5X7QHcn+2xQXtya
TUttsCqKr6GimV9Lily3hparX8kB7fdRrRke3WApbEOwBHx26bSAi00jAOuFx0Kd24OWuvk2H4eP
b3/j5VQCy2BZXhJlglY5B6+ui0h12gzxq+hIuQZCEXgbGgvNWodnkV29fAp1fSmsItvUy26IAlEG
d4o4Oqoj2FClKHKk8+Z8q7j5mlLDtQ+C6i/L4HCOgQ+cf1Da1WzrpouOyZR0v7zSVfZqLtFC7583
qWOL1gYhEJHj+TBo5FqT1/FFY5+3Ox5c1c+stF3JJZa3uZw45ENZf8oYLq0xObGvliemGqdoPZWj
0CurozDK2S8N5AvKQP8zICuypXXm7oDOu/thipBjG+dy1+S29/69CM0BFi5mbICHXqBur35HD/Qm
UAY3OkZImt5FLiirbnb+dTH/r5WMReb48rWkMHwoNwngpEWs4E3QhUZDR8gpVX8PxBO+Z1dPFn6i
/qSP9vbdS0gJin3CVYVM4bLc2THnTezZ0THuzA4qK32CXIz1yjN4ZevD0kYaniokSpfL9zho4t7W
8yY5GvMYHEbivW2dT38GNRhWkv2LnU+VTuoRwrX3wM28GCK8WqM8bbTMrpL82BYpBEkGFjeBJ7SV
G+NikWifATiRIqFk+DwC51syaN08dZ2KG2PO4y2Ba/rbDmFM2V3uPpVz0r93mWS7jgIXC4QgBF3V
8/EmzRBDI6IYoRmggFFSYnRuuO8zAZZCJNK1R4I1DZQtENE5H6XOuqF2EzM/kmZouBQa/aasUmMl
bbo8zy/D4IpClUJiUhe3E8g+/CSdID9WNuIuzYiNW6LX4++4KL191Ib64zT3T4Zbi78UL8rHQKd1
VuIEuX/n3qcSTGxGvQQbSG6vxfUV4/pcashsHc3InHZUxX+j9D6+e+Vk3CepVAR/fPBi5TKhl12N
6+7RC9puh51PvJ0ce63cdLntz0dZfEopQqjoxhQdUfX3NpFu4gw0uGuKKxfHmCdFHi7iDihiZLzn
+8NDTjRTtTI/4kRqbmlSTj+ySOl2FGXdD2+vzfWh0HCl30fMtJRsVEt3cHEeyY9TrtmfYBL2gQ8K
pv2SYtFm+m8PtkjP2Pe8YtyA1EhspEEt+WNeXRpzI8IJbdTymDfZhxEFhdt6NHUSzWmjITKW1ers
Q1TtV0Kry0VjWGCwHGp5iywFV4x0GhH4HMujq5HWGnmMteWUvlNE9L8/TrZfCGQ528sAzo0KjNs1
qzzWZEsVfWKly+/rWQThZmrbeM3J7MpcUtPlCINde+mknc+lkxiz6Oe0OoJFxgcmqOfsSxbBv9+j
sOmeQmd2f09KZx/HSonFykJeXssEI8TcKlVecCxLJFvYOGYJObs+luT9xTYdMwd3p6JJvkdRBmwq
U5M1gPvFRiXykRpHUsCZpVxCpnQszEQNRfgYopYsGybhhxme8MYKNGtF3OxivzAUAQgOCtQ4eU8X
2xR13cSxq7I9UnPT/5pDrJ2gIqIG9vZpuPJFxDdcWdTVCImXkjUQrqdZK7L+OHdaf2/maY6CskDp
kQ7/t7eHulgvIg9ZIAboiET6BTC69NLGVKymOzboXG/BWGV3w1grG4iMqCxorbsSwV35NNn5g2BJ
IHKJfAlLui5gBbujovNBAjr8tmiKYTNWo7NyuC/Ogfw0WfIhOMANd2lEx9ZrRjXtuiPRkPZzUDNU
KMI+fxgtZzhhPUzBp/R6e4cUq7WiuQcwmEP2quogq610AmQOKo2fSNvOD6FVKSboVAxT6l4ZzafR
GRVzJ9zBcnFegf6/l9mpDql71uaH0Gt08w4B0bJU/QRnzXyPogllxlzLxbCbMYW2W19vMrdUAVlW
XXISnUEkapiDqtwCZmuMrdUkUennRjgif9L1wRfFLhTi44nS7E1aBZW+bXqlFIcczcHCD+qqxpJ0
jLVxa6oDYgieVybWjyaZc9w9g3z+mhV6nH5I6Q81Gz2uhH1fgDtMaKaMaVV+0qR1hq9WlBYpmlMI
/Bmn/dDujV43gw8R/l7eY5pY4q8lGrBG1BiV6KEoXRBkeuF17VOXhVW9BbWetxQW7Uy9Mdocz/nE
7MS3MJ8RBpBS/eGD6wYYloyjgb4LmLOI9mdmu5DGgEs9qOqYfWnBnxnoybpR/GxPVnyrlVxRP0dj
yvRTBIo4foxENk47iELuD0E8/1XRyRwOM7og0V7YA7ioGVRF9zVL61R5GJMxcVD/DELcI6YpCLSn
ZNBQwCtzGr2P1ImUYY+0svPTMCfN3UZ54aa3ZSHKehuMEBVvagcTRrg0cRkC1wFiJ9E9Znvbm0lM
lbUZEncf6Mr4SUHbKNtWsIK/NW1eQQzsHAxZhFnZ7sboDDPfhl4Q/6witUM9WLUKZNZIoW+VNkyT
rSYAyPkVNMgEIFUg/gkG3f7YDiMZGee3jx/UFv7crqpM70/fZu6Myl3Wx5u45Yo+BBH8me0MUMo8
KkVvDft0dgaNXyE4mLuICBElGUOxW/ioSET8E1mZCXYqdboQ5Z7Mqt1d5cxGvMGJt/zHhjj4j92U
Fd6SbZp18PeGMH1Km1hHCwYJb/3HSB4U/aEMPOg3Cp4diCQEKqpAYx8Bl4pCO+r2M1AJa0+RPFNv
Awnc2AvqiNrG9VI4Pj5ZEq5m8Ivq8Q5ovLBv09awFMO3Mrcz/djrQS0XbW2oWzg/SrYV81BPiH60
aXtvZ47X+j2wpO7HNGm12HvDYMT7OEUTZ2dAUBzuBGLMQviTYY3FvWsNNhOvWGz3pBd5fN8IupZH
Gu+t9nsIxAz2NXGTqDp2Y2aBihJuH+5yUQf6LRQ0Oz5YSVApP+0+l7rXjpf1UjKmzA69iMEBOWFm
P1G+iRDQi8m0MV8J6tC6tb0IzoiTVWVzmLugrW7jlP8Y0igq1ru5aRGHq9ohUu+oP5v21qZzAOmP
ZyrYDZ1afbDDYrB9Z6Cq9Ciapk39tq9091uYZWne+9R7muLLrPV28BvTryL8NoFhGRp/zMKx2haq
SkX8tppTGx8cxQXC9rPKaqv9mHLapwewdap1SJH7ah/aClsPdDujMUDsY46G8nc/pXX7DyVmZKqK
PdoiXaOyFwfLwhKjS9X8pKi9MR9EZFjZV1Ju3LAsuFhRL3DHdLvcux9HqIQoY2f9bWPnEzc2Rbah
/FS1Ya1sEVvpyg9DnnjzTZshVPRk2o3lbZQ61pQ7jpbX3dnAyeKbBriltbGbyC0fkUEeil/jXMzj
B0Q2HAt2RFO64yZRka/6MzVT2f9N8WbpP1LFD9tTkpgzmTKRDJ63jRLpf3JdzaeWq8+a5+epmAMA
YKoSIu5aQ5duftHMU5sPapkXMZ3mQMfnAAqed4eMEEgfoPnZR0VgcnTIhtmYDlrS5fkN4k16d+wJ
6yzor1mIlledB500YlG5K7b5RCSLXwyiNg9B6Ji/tBlyzM+Acx3ubNo63c4ukhBb2cIFNus3adwa
N4nh2NM2LRKMITZVZOnZZsReyPZ1NEq/9ZnSDQ9ceE7guxEA2K2ih+kJTR2v2RFIutAARe99yaPc
5Y5WRPnb8wpcY1yQh+O9lyPUi5CsnWNSOA4uIlU1oMcbIGKe6rfWXHkbL8odlg2Xo9hPaQv+Ldqg
mf0ht2rN77AhyXYDmjY/JCK28T3Pqgu6a110FzXY9fppbcTxVkcjPN/XQ6Z+GLvW8ADGdeBGyw47
s2ezjaJfdT4gW6j2XEQPNTg1bk7k5JG+HtpOBR9XZNnGLeJCbJmXEtdyd0TmwcGA6nc7iEDblnk3
V/4YovS0H5XItD8UYz43N148xRinjUqdtuCBI286NMHsRQ/NGKkSl99oxvgAxTwkgS3h429zvcHm
xx3JzjZqYxhiU/RAbv25rbPW9PNs9MSWAFULR7+rE+48O7esJ6SCknATal3xsUK0G6RnStPhMcp5
6bdlbQnzY1dgUfahqTOMZRGZsJ1tYgxT7HMTiPLkVcbAAW8GD6Fqq7brm1gbtOAwOOWg3zlN1Cv0
MqoRXCsqUj94SOwPEczT0C/0QXh+Eo4dpoKEbj8QFlTzuxocD8xQ3Uig8URq/WCOYe/Ufhxl+nzg
fqGH2XZp2o++kcb4kgRzYBUHqZpmY1UfBeYh7YlaNn0P9AByT9ohwKi5ReUb2GJGN4qLutGe9i4y
2kiGouLhi7q11XvKWMPkewpljH3juMnfqdeT+Jb/e/wpNAUaS001NijUjvL5iZqxggBapUqwQT1u
1LdpbLFrLLPJlY+FUdfeDlRsZX2qwdxlri80wTUhMCsHLFVk1W9Lxia3fV84MF7jKKEoMtIXGpCe
NeLhANnUmI6aOoblvkKEHB8RKq3dQc/RZcJQKWnzTZ4Qpm+bwa7SWw+GzJfYoefvG2XpfCrQSnB9
SK51eXC7wPsdxxpSVaLRBxavhTSGB8sc/kxtrS5uJsLAYp8lqS58I2yTNY/OqyE4GrRUjOGOXfTM
DUTUZx1No+PgpuyUWPkGCrfZKcEUrpR3ro4k3c0QuPFkM/A8CLZ1IMtG63RHr8rnTYkekS+s3Njw
nWuVpKtDkWIDcUCJFlDX+VDFUI49yOPuOA99SfSnqt/UQJ3vYmGuIQeXQB8Z21NPQcYAP1swqksN
A6HbKEfEen90lRrDZMK05DQrdnqnGXZ4VLtRL27GyrG48GIPgacqRNjLqRsssZtUe2qIoNYwyVcS
U5QxqIh7DkeTx/788ysVYThqGf0Rc7EGWbPBvDP7eE3v/9ooEDIgQdLScC7Wc45nHMxbRplxg/CV
Gup8SiVx9+6UlNYMfS46dNQSltrFcTS23QRh/6gjgLiJqWIc1AaZTyQQ6m+dEMm7U1LCdOCACAnT
EKSkfD53w+RFQmnV+TgkFsoBLBTvglJvZk1fI5NeZttsGmhM1Hcp7/K386Em4RTlDD3tmKgNmWcu
hI4hr0FLaqvUgxNsMrQm05WC/GUeTKJJC55jiLMmmIDzQUMnD2pdC72j2Y0gFBLNEvFBQSiluZ0N
N6h2Ai3PHq0iHuNjRu/MWfkBCyga54VCvS4biJSlqJ7IWXlV3OsiXa01yB1H223cuwHflUfcC0hE
hdbnfiJIkLeJCOI1kvnldiUBpwsBO5ACn2MvOv8W3mdUV8rgiJsAfshpI/ym5Nl5e7tejgIfUDal
0O+hTbq8DVQ9QG63dIMj6K15P5l6tHNkhPH2KBf3mwu/FvF+8Nz4esGFPp9DqaE3It3nHLsyA0NC
62pDqFP7LKO+cv4uPmgx1KJeroqsRyl1co7O0GnHWi3cR8pEaxTby1HApLMdaPDTk6Iuf/5Bbljl
kBsG71ghOXtbdz0KeuRCt++dNgr+VCLZgnSwQYSej9KDsja1rAlPVQ99Z0LelVwQQA+OPLWXfHl7
sCufBIOQuiBdIgAGy33u9I6ekrWEJ1Tr1eaxoGufHym0mivP6sU4srbEjYUoFa5UbL7zj4KDlOJQ
r/GAE1Dva6iTPwojWrNwuzy156MstoFdx3XYeYQJRq5+h96JsK8Zeze5UgbPuCUPvDLJcHh7Bi/G
pCH1egYXyzXbc+5FSh6dWh0pw75Qdpr4A++l853AmvfCBUX69oiX54oRKVS/MCUBmci5fnU3pWPr
xjKBOLmTiQ6qng75HRZKenwzWFP06+3BLhaOciRtf84vlV2EFBYvzaQPiZKGanSClaGdHK1F/zdP
x+rv28NcmUUAM/KWkKoA7JDzbxIRBmla3EenIrLDU1JWJcmjVjx2cx7scr1FmcfsBuO9RWv5cQBu
KFnTWKQafz4qhb60KacuOjlFUNw2KBPtknh0tnWprEWw8sE4K67KoZDYIESgvHvBaqWDoWlVO0cn
j6zIbxQ1PU6uSbyVz4G+afQyXlGiuLZwhD1QzSHM844uAlkn1IimSz06jbnhfAtdS/uegm5998Ur
XxEeKnDYXCBLqqZajx00QSc6abNeixvFquzg0ZtmdQ36f+1zZA0epga1YTA950vV22bfpFUbn2oL
eoaeQdU3pqR5/9Hi6iG/4H5HPePC6LUVkYIodnwCQBTeeGBCfHtMiqOT2WshzrUNwXZAdkViAmgE
nX9Q1kwU8IYhPllq87HNPPJA3Md8YXbf6bV/e/t4Xbky6P4wcy9niwzqfLAEWZcG2E18KkRmPqrh
UP+axdhsjElf65ZcXSgiUqRy5HIt+01FhpmA0WakF/h7UUVBPEp8UTwn6p/f/qarA5E+vcjIAG5Y
3EwZPuCF0ZrxKYDDSvlRcewvBgov7b+xxSVwg8eYhBCqwPncZaT9ZqEkySkv0+6rgxZVi1FmlRXv
DcpwJaERybNPeCHNH87Hmesi0GeIVycMcLttGGn6fnLc6NN7Z41Wt3TXxfRIrtJiFNFGE+WSOj25
zTii8turD9BzsxX01eV+IzwFjWTA4kCuY6mCI5H1XkPx5AQzOfk+xz0o8w6PCT9T5n7z9hetjSVz
iVfPIa6FCJjac3rqY31+Ao5obkuhDjvqxeHK9XC55RBZpPAM8kNq0y7p9h39iiAcx/jU5kbwJUPt
ZU9LznlvcgcjR1YFSIt5EC+Sn9yupPlNnpz6NBbOTrMHr/sIGyNBHjadXWMl3rz6USwVqFALKMPy
blADLXSszuDOGwYK1NSvN63W2StPrXxuzt8/MEJcCJwjCRZaSp/oMr+wOq6FoI/RWRtBHSDtHVvI
2qtu+dC5Q/KQKJFyMs1yFPtRy91g5Sdc2SgukwqKEooVMfxio1giqUsUz5OTI2j6UUGcg3gDW7j8
CofUdLdvb0v5p118MLLI8n3kOVEXsagZmtUQKU1yMjtD7CnKUVSxq3ZjmmlyZ6POfh8WQr9pPCpM
b498ZUFdNMNIIXmP5V/nByLucaDO8ig5YTaRbb1aQ0F80KeVXXptFKjGwKCAv8BTkLP96thZ7kg7
pG6TUwxc7qutJujK8z/G4crxvnwncbKlziGnkaR8uXECKu+BNTKPMEbnT3ZrVp8SJ0QONSBGrOhg
rel9XtsmXPecPY/ICZTG+Yfl2MfP4aDEp0qA1ZxcBUy9ULy7lvrkymUsV2K5R6TVJxoXYL8vYjTc
IZM6MQNkA0KBSJPphsAOj1Wvq18gsffbRJrGvb05rn6dXDDeAKSBls/zQD8RzkucnKxeM/c5ce+d
o4yK3xiOWLktr50AqieqZdjcutDxzyeyiVuSsZF7rIvb7BOurdk96g/5Habs6raHyoKlRlB5d1Da
1khWV78SCLr8UKrzL6ofrzbnSGMPPdwgOY2aLX4YXpsANhczisSTEbRr1birWxTmIk593C/ccOcf
GkV5PaGNkJzcztU2QWVU22hGD7/oteLehqDx/e01vLptXo23CO3zqqHPQhvmlA84BSRO9ifsFCRJ
xiS5o/WeP2hplq+IKl2bUfyQAZ4hxCgZgeffiEVUNHiKbLQFwXQfJJE7+H3UFd+DCP/IlbvzhX63
PBivR1tsHbog9OcTPTlpjajM7VjUnQ98IfiQdMl4KFBjARVBX3JCaszxBQ5/X2EcrEUWmnHlfKK/
SNoLKxW24CI/9IJo9obY4SUeBspjReYUv+s0or3ROgYNxL4M+wxVP2APNOHL4amx9OBDF1fhTV4Z
ye3YqPMusgt0QN+/A6Q0OM8YF5W5FHtzXTHYAaotp0nrol1aYj+6L9CDiMHI6F16GArnHx77aiWn
vLoJpKwh/63sxCw2HqXQIOg6oDydJU5zWWBVkgQqOoa2snJ3XHtdyJSJsiQy+8LGrnaVJnBb7g4D
Eh9yKwUeGpBO929P47UbilQc4MlLaLKE2balSAuBwO6ppFB/UiNbfMK1B76/OeSQ/lrv3gjM9kar
g3AFlXd1JiF7s3aQr6H+nB8ns0lVRFO15IQfmbXz0NXahXpv3FHjXiNSyj9qeZYoYMPNtyRbZYm/
5QHDuxSBoNM8Nn9yj63ainr+I2pD/06lYjpE0Ae/l26Z/wG1IVZgZVfPEAYIOqwjMMAIBZx/aaaG
Nf8mSE+4FngHNI6R747mxIs2Oh4rn9Iqbr86uZWBOxq032NufZ+K3txXbmd8alQF/EqENOn39y88
BAZ02bEYJ/aV2+/V+5BOU0MnkxBJLQ1KPY2mzfugmtuf+jD1FBay4gdNbvFRQRtgZUKu7TlYICpv
rw1oeBmdDUbae6VK+80pg8HZRIkDGxUhXiBXTa4OBRZBFtAVTYXovc1yz+tWjta11wO9PljWsLSk
sPv5tytGEJEMiOSko178WAMO+ww1JTlqqIeh9BJZBy/qcZB6e8avvZHAv6E9UPCQZ/p8VA//CGoF
VXLKChyafDSvsDgDWqI89tT1bo1CU1YO97UjhhEmBAVmm+hj8SrjNTWmACySExrGdbgZMKHx0PzH
B8934gwLtrc/8Nq0IqNA0iYx00Qe5x/Yz3CzXVS+T1rUuIwz1P/goQbyEGGUaD8Mg/c3ItP68vao
V6cVoh2FHaqYmH+fjwrRAhlk+HWnrh+B98xhhmeHDgToILl13R7FNvH57SGvzSuZqSprVoSsy3kd
26ScEsiDp240ikcnCsdpWzVhH4FeNtOnf2MwC1KTLNACnllsmzh053YqWpJ7q8m+WB3dyH05xtk/
DYzX97olUgnmSEooOH0XFC2Xszl6hag9l9kUJXmMgg8ZNlZDuAMghC+TFm76zNSeYlUUSI3r0Xaa
HYrVoUDlShmjtZKx/LblxU3HRLqKU/WkinK+trLr0DlxngIF6tLvQd62p7SM6KIR77gnIx3rxw6x
R9s3gAE9WC4ly5Uw45J0IyeEuwowMC8Vd/j5T6hhntSWwk9oUmFuPE0gazP31rRN6nh+rJDCRXQ8
Ql5Ta80HJXY0vMxwDwUTN6zlgdfuTRAZVK1JyegoypPw6sruwySCDt6kp8SM3D19iDJCjSCs77vK
nfboDnm/zDHPjtjP27u3N+HVcFQSSpEV1VELXsaBokFgNlNSrCARGSgRyFbMb62bdN+U1kqajT0J
cTDQwUFRYKjaapMV9WgBNoCEu3KpXbtlyKaoYkAeYKMu9kQy5Bnygl16QngTgHLcUA3f4F4AImqe
qE/u2zQM/ipKps4rsd+1kaEh447Os3lZBm35rkLhPjuht6k5flgVarTrlNb8mHUg5fwG/OSms9pp
rbd77b6BjCobNLCnpRfU2cKbo1dO5qDwclhl9qCN9YDoVlF/7PXYWck7rn0j9D+2mBSOQ/jkfCjF
nqMYZCHFUcA0+2BspSGAZt+CM1DuRR59QSVCXZnX65/3P2PKHOTVvhYWQhdxVaQnlcrY/TCFH4G2
FfdBWeW3b2/ja28FVUs6bOi6gQGSv+TVSCUg5VoF/HYKytoZ/UFPp/lQF13nbRy9CDt/6JRmJdq5
OiY8NqjS8KSA4JyPGSDlrVlTlZ4GLEpwTGznTvE54ZBtUsPblb2z9uxfuycIKGVw5bJjljXaUcGW
JTX09DTGlroL8sqMN3oR1De6ntr3gxNHrS94JbcKmn0rF8XV/UNERVlFRtuG/PevZjjqHdTSdPaP
EjZ3pRqc7ARlvtLunpQ4ENspX6tzXL2ZkBr4fyMu5rfwnExzxyQ9FToMADSO1K2o6mAHgKW5c0Tb
b2en+J7ro3fQ0Xw8xFGnr1xJ11I1F5wC0b2EzSzb0dRsNQFWOD3peWEd8DmqfNcO+pVy49VlxRie
MOe/yZfnU5vNkTHXuUhPUeGkqBClIRa1trsNlT566IHI7Pt2citfmWAPvH1urp7QV0MvVtWOXBKo
QKOZQS9L8T07iz7Xbgz0V3UkDeLt0a5OpySsy0NDu3OxomEskN4SePJMyoxsvNv3RFZVPSD39vZA
1z4L3DZwNY+eKh7V5zOqtxTktVgmZi5Ky35iW2O7J7zNKSg0Kqyef2M4onHJD0PadwkkqPRqjpPQ
ZafadBz8uMjqr8D4xV/FDro1cfprkygVwGmkyU7NiwbTq4OYoXyrFLPCVddl1VbAONrM5Rit7Mmr
M4jyjCQq0D5Z8qvhNoky9OLs1NLTUDdm1Bb6wSii9tMgHFesrNe1q5RQEBI1mEkbP7jz9VIEPT2v
a7JTVxrpp9Zsp+8NqovfUPQw3Y2ghPBvVJlI2JAV0AAakqsugo2g0ApEEebsZOHmTIyP50zvtUDj
M8g1mzKazA91INYcx67MKiJnKD/LAjwSSHIeXq1dawWZixdEdjJnIxh8ZKkymofApX1XEfpKfnEt
woUT+ZKMuzz65iLB4MZG8len+tOgcI1rtC3uYjPLbuupmA522Oj7Vg/yhwQgdOVbjVpvFVM43zJN
FCu76cr6IkBExwjKPtfcsv9ri0DJuEGzU9KbY3XbNQEAd7xLoC408Ww8t0Ujfrx9Jq+8V0jVyPI8
KFK2lVyKV1PdFFCu0KojpqPO+o9WhrDumljd5ZBcHoGYBnsoPM6a5vaVw0nZUlIcOZsqgNnzUUVU
eWU3qixwMU/Ktomc/+LsvHYcN6J1/UQEmMMtFVrd42ZPdrghHMbMOdfTn696H+w9IgURMnwxNgxM
qYoVVvhDD8h60nHOvj+9W7UnbjjorxR5pELLKrYC9Iz4P1aXAWbxZnbSWo8GnK1XOR4nFekypKT0
ko7NIR2t9ETYgDVygzdwjmDHa5h3zQWveeXj/V916zvLrpnFKSbGXEM8ReuFDRl0EQCD0k59gz2M
r2hV8wQVUH0G/F7/fn/AW0ECxhmy+GeSSG/A33o49XjpcU8RAaHBjGvvQdT68sy+mCQvTD1kNIAH
SHyQNFRW7KuqZOXOtG/tNa5KKSn8/gis3jX6S4AZPI41ZVXxNWnEnzjPLRfFHJ0vtZXYZ7bbHkVf
7qRVBo0VhOzWo6cF43r1xM3YKyoTXefALYzl8xCptvhQU75vDx41hSPaNr/C91IWIKlDhN2R5xni
+/3Fv/W1CQcpZYNjpqm/ukPrCWqcNXOqZw1ldr+eStM6WqSHP5y2HPsPnhisaueluLXUJpU98jTQ
txv5o7Y1Yjsz7TzolHz8pqdCeS7U1Hx1lrE+9rmqXGLgx+f7E705KOV6Ss00npHeuT7V82wtRttH
ReDo+NZCQVWe1CWB15CrzUXT5/73KVP6nU21FsWVFRtKmZwiCcIEoi7vmp9uMCXvw7zHozow0qT6
lWJvAn/Jmb63opqeVCNqDm6C721lCV8xw+hoIwZ0oKVTP2sY3KFxV5lPFca5x/uLcfPmQa2Twj4h
NyWc1c0TVkrCnQ1fEGM04zIqvXcERDQlBxdMwEHRYK6GBjzHEcP5o6l3NEHLxQdxHh6qBn1lTY3T
y/3fdGsnkpaQSRNCoGGy+klLutSTHjdFQJvZmfx5BPrO6qB4d/ASteWVGZdyz7nt1gmUbQeZTfPn
ul6h9VUcInUHb3KptbOFVvyzB2TmGVxuc54tMAOeq9iHsZjDCMupadnbILe2Jc4lVIEJBlFrWV0B
eTLFZUnXObBN9AmO00Cfzh8NA1Yb9Crx5C2x9crmOjRw1JE/ofBtQx/3uVTaQ6tkzUvatcu/8QwG
1p9bt/on7LEh9VV9yv+5/4G27yKnTmY4stuIy8rqNUZTpjXTEEDbUKvTcIC8p30z8tYUOyd1G2DB
LJD9TG5GipzrDkSWzkhwyN5a31C1W/hPi0cQ3fwXLUeH8sfDs4LrDJpdbjsGW227Rgwe7Dkb6GFu
2tGxiatGPCG63Uw7CcaN5QOZD7SHW4DgcY3bMOqywIGBrribQTIwwqo4QubaUy/b5qG8Jrgns6Mh
zdOZXF04utExW8oLNMCrBPiXW7tHYCTJ4JeJEX8vlBJlehj/kkivetn45/3l3B4oxpfWMhIqiDTq
apO4xBVAw5IsAGnlfPQg0opTqY9q9FuttDW1SMQT/u4UJ+Fp6fuuO01KtTzMjpFmT6SCnClsWqx1
0NzEdCQSxDADJ1nyU57ZCI92ILwyToy2gHhqXA5Lk+s7kcz2CuNBA3wgIZ9SB311mJ0oiSpCFdK6
dtbDA1JaIjrNnYsCp1Uw/DEezXqPurC9QRgUSoZJzsVnXyMfSpQEa33miyOHLP6hHCgOzmiN+Kob
zS8k5slvjTd6O5/5xkyB6tKgo9Ei9ZNWYYOiRHY9DBQ9bXPyqPMSvsNBzEusd4zZS2Dm5nj83t9a
N+4FGY8SKSL3DOR/tbXSOI+LTFBiESqCEsehGJ3skjdGY+BWqwxf7492a4Y0NSSakgsPUevrg9RQ
DahCtyC5tCcDsYNS1X3hzso3t+ungGp7r+xcEDfmRwcSeTwc09/BXdcjSjVcu/bCPND0XrWfRa82
06mn/VJ/h1+25wV1Y34kVJCaIAZSbl13+IWZDtaiG2Vg5KI6qnC6grFoYUtTynoy6VJ8e3g9wSbj
C4CSFY2aNU4Ola0Mm+S8DMLUzi+iNwy/8PTlR2l33Xzo22VXyPHGwQA3AYhYort04uvr9cT9R0sT
MZQBMHBdOdZz+BZCFMTuZ8kv1jh4H7xc0/bgeTeueamBjrMdeTKyW6t9Q60iBjwryoALSP+mwN/+
q2ni5fn+at4cBeUktCOhfG2EeLQ2MocUHllQzRjVx0Y3YmUx7YWJN/YIawfRgPWTcDz5/3+KXhH8
LBuzmSugGeTDZzMBb+RPiZXqZ6G7sX7u9EXLdo7BdlDwrxDUoQSTmKB5fz2oEUdtMnReGcR9Yn12
YmFivdmWP0QcWl/yarD3XD+3awmfgrIfIFHJWlqTKlIskkIqEFUw2LZyGmpzOIf4quz0UW5NSwrs
QlIyiDbWaMMyMs00tl1GKRyI8no++VZRhYhBtJSKhW6cH90hzErCOICAyIBj9e3SJXR6F52TAKMk
4zXuIWka1bLzDGyPGH8/thrAbOk7emvRw15R6LK1WRNMeZm+lKHIT2E0jryzhQ7ctkvm38LIDbWd
LbK9KeWwlE7QUIXCue611iFYzdnw6gAJqPHNilLthdb4jJKR7WXK8eGFBGYELx2nbxpE68GSgRxO
j+ImaO3x7wGV86clepxXi/ggO0+eNKy0N7ujQalk8capDdKhKQ2f0nfz29JR+Tvdn8yNXUho7Uk7
OWi1m3tjCUszyiloBboO+WWsnegFs4t/9bwug1mp96De2+G4ganh68BsAZOtL5ClMpENysQUxFX0
+9xg7qao3SfbGl2stpY9ytI29n2/799jMOrCaxJn0TelijrPHGiVYoNXC9UaR4K0z048394v5VjE
HsoBDcLpU+lNe2347WHgspSWvSo4Mp45GRr/dFu6JdD+MmsWTjiawaXb/tpr4nsEnurQWNNbWavN
zhnfLC+PGlBHiXOhwEBidj3iYOEBazSe8hq3Dioss3lS9ARJmtLlfRPaown6+2hYaZLBaKzv6j3V
1A6ydK0pr0muqxcStB6udNKLCw++Xfsh98POiJtzTsGZgO89EcSVYl2JTeZBrdD6TwKkI4R9nCtF
6f0o1J1/WjWerZ2zsXkHGI13WyZNTI5Y+no1acIaoCgke2ZcKt+cB+WTOSx7gMNbcyI2QCOTg8Wh
l5v4p10yY8GI0bmTBNMsJhyRFu3oFq7youTl9GiQwIQkLYzzjv0RrabrofLYSkvkddOgqeb6BSRP
flq0Sd9pocttfVXEZBS0GWU+R+CzIdRx24ejhZpcMFBe+VoBGEX2M0kpJvZFFJZ/TWWSqbnfKZEW
fRiMcK58J2t1vLXvX223FpY4lmYXy4csyGphY0UNo2wGU0/JMaxOg95U3RHVIWt8TT17+A+bBXgm
8Sz3KGVF+Wt++oxeN1qDY41k8yVAa8yLquTYV2Xf77w+t2bFiyABdERitCSux5napVjA2QCoyR1M
MGn1uv8kri4OWpgo5n8aDOwIBThSuzV+OuxDDUYHgwECHakaeGl0gtvcfhZFsezJmm6PG5eIp3Nb
QvyUplnXM/PUaC7iiIL7uNTmKUFbChF84T3atXpfO55u4IDyTViF41MSeb09KfRAi8aD0WW1fYIi
kpH+DZEWk267SHf24Y15wUOQ4uOUVyEJyEv7p51R1Ch4UR8rAroVkgc0OaVy7osKFcP7G357+4NY
oUQGiYSrFbLM9UBjWoax1VK7bPN+bJBO0wrFR3iuWo7OWCeR3zSyznF/0M0jx3pyxvheJKpMc3XK
bEGWmjRFFESVqQSJqqhnBZVAdHna4iLq7nfMfoydKPPGROk16fIao1K9aZOltEjSBORvYKZzcurb
2vy98prpMy9HelRClGZ2Jrk9dOxIaUNBwxUE9FqtvnYrLCsnGhQZZk/u0auc7m9FjZavrbIgVnZ/
RbezoxdCB8YFugf83Vmdg6ZSzdgGNxcUs6JUB11v1fqIiTEGOW7v4GCbWEWzZ9uw/YyQrUHESJg3
edZa3Cj1zNy2iz4PPGGFL8j9InKYL2b/GdcXw+9TvMX8cUi0nbdiezZMZDY47zT6iJDW4Cd0GAdE
Emk7eJMAk+qlwDNnpz0/vKIgQsFBEgLStVs7WNklcDzh0MHMHPGjN+Lk37wsh+8uJkiAUWmhf7k/
3mq70CMmpTNoKoECRhplfeIFaMhO0av5lTs1PGiyf+ci9HeMe2dPmHm1gHIodqRO+wrYK8ZLq+dA
BTyl1q69vJYIen9pk8qmoiqSnbjr1ig0YjSyXln6Wn+mXiBbWPbL/KqaHfUS3p9Tahr5zsZfC/rK
ycgDTZUYbApk0NUbaoXT3FaxtbxKPk92MHCN1U+l1yJGmzSclSOWtc58cBpn+Tfq9brygbrYv0Qk
h0YwoSz7uxZVDh58fTOfurIwdHx+8xCFwqTLWX6kXBQ/AhE2+l0BHPZ5UlG8fDGrVOlfu5ETcqim
osnPdJ/N6UlfjCo+q5i222/KbCz20RNq/RyZMZCjJpxI/fzFdKLol9R2uvg1q92uPHn10k6HSG1V
VsokebuowG6W59Jrim9ZFjvCD9vamB/b4+9rB5SfqJ8KF0dqdQ8LXavRDHTV12You+cwr72TVuTp
GZnu5tQWWI89vMcpmgPvoSVDrr+uymhFppgYfmmvxtSYB82orZMEN/qDMNK9fcG79VNAKafmajrh
Dq82TeJ1yENnYrSXUGDtmvW9P0SgHgSehsf7E5ILtB4F0DjdRrYgYlarBTSdOEe+ajZecb1Q0Iht
5/A8OZ12wrdYOejL8G+fanZ1XkYodPeHvnG8WEgZYDmAlzZtf0OZxiKZ8/m1scriWCpl9EnVc2dn
h6yueJaRsiaYKwp3NEMoRV6HBxwE1Z6RaXj1zOmrnaDpOLuqjwnqjwgRDH8J9zKb7bRMDBmR/sGK
z6ZGvzrOSjlMdlsq2mtql/WlS8tvi1nvUeJuDvKuPEWRRIZ117Pyqm7oU7vRX6MeCP8QafGZ+0Ls
bI7tjU5tXKeCS4UJ7821Xl6f172h0Dt/BQQRVuexFp3lA66mPo6e9i6b8ManoogGKR61M4C560k5
Tt+EGHaar3Psab8PCOk+G9DiX0AsRK8N1PzznC3pzlt8Y47gYRkW6gogq7W4kGJp3YJurPlKUqz8
Y7pt+E1MCQQvLDeax6Jw9iKgbk6bKY1e6FSt2kXWtGhJm7rmK5JGaCkqVnY06xh2GYq0x5Cm3M4J
W8VU/zOebMBJLQXqInIX/RSDZ4WNzTEFmdc0zKbjjFPuwZk7JI2rcfBROp4/3T/R2w8oI+J3iwha
jzQer8dLqgTiIFoZr8TCzngIF6Punx3FLdtnzeuc5kMHTwewfl5ke56r23vMQuyZZ4AgEgj7GnbZ
q4R4k9Cs16RZqkM4q+FfAKEBS4GTeprbaPlswmY8zNq4J3l0Y5ElqhRoLhUAWKLG9aRTOtrRgmE9
IojNdKzTsEffeAl90KauX5az/fBHpWrCTW3RiJCvw2oToRPY1BBhqXY5ER64rOVTJjA/NpI8G/1m
XMZ/73/V7V3DeGgskggDoCUVuJ7g4onYzJNeeWX1Tb/vS3RBXLx174+yhniyWRkGCpWcGH2PjaDe
LMzMyWzl1VKsoDQzcezG+s/JUv+1evy+3aT/ksRud3TU5W3SrIubzvNOwiP35/VjyE+AusIhZbbc
e9czBTcO4JPIJhhMe4iP9hza05esIhlAydhz+9Sv0RXAyNrL4vDHoGmIGDsq2r47a7E9R2R3NGLI
uUhr6aJf/w5h6k2cJVkUeE3o+Us71Bp9+q7+064h4NYpzEUznpu9Ist2+tIkT1qYItNEpWV1XYyO
N9MoLZIA73j7AjmgW05mXdSq38W6vSC2rNp/GvpiWX4tjP5bqTXmj/u7YLvXaGVQWDVkI4rHelWn
cJxWdZIJeFqMFtxrl2npySqbaWdHb48stSRZ+seZhw23xlilsxNmOXjhoFR01Z/S6YXeket7o/IC
jmCvVnBjTlyJVFKJB0xyidWB5bLqmzTqiwD3lfL3zCjNk+ul0+X+yr1nI9ebl0mBn0TmTUOOcl13
j3FDMIWuVEGSusLW/YbVy/y2pTD6NAxa8qMqTVUcvXKqUcNWsHWYXiIUMaajW6KtZ9cqZqR2gcnO
F0SpvH8iuiSar3nAjw9ppzbVcdG8yHjmxnHSHe7GrSWi2szrS9tAtg6uN3yRDk5VDl4RpNpgH2j+
KwenQnD+/hJtn3oATtJ8D8IReONNsXJGdhJj4DJwsLjCCtK1j1OY24caGPT5/lCbCVHUA70ldZPZ
XhtG5hAKuy6dsAp6zUsO0xgrBxfd8p1m6uaeYBTOCnuKHIj+3+q+qsJ0KLV8qjmwRXJuWoNQol1s
bJRDFDR9wPDjebD1B3VppUCU1LMgXoKuzTRXG9owptxGyaQJersXh04ZYN2a2nx6eAnJr8iHsVSl
arkuWebFnGQLNi7BFGrjoe/6iLSzTo73R9nsCeYib1k6gbyn6DRf7zz8KaykSSbmgiL9RSx2+poT
2hyp/Ow1HbdDIZD0HmvC04X2tlq2WSA9PXqiDsTU2U/dYDrHMbKhLSrxww8IARDUE+gZVO8kAu56
VlRiMgOx+SYYtFn/lW+ToYKCW90pbZY58ZtpCJG9Efqj8a0cFssnnAbfkYSrGap9Wupx3TZBqhsQ
6volPY1TKH4Ps7g4e0WuPMhWYicyIKAFQmlyrU3xPOkbWYkom0B18/rigtJ+irOsPw2Z82Db730o
FlNiP+kYUzW8XtLZ0gYzbzWGSrT6oqYIC3aJOZwyakMfUoQnP93fmNsbBE0VgiEqd2R4yE1fj2c6
deopodEEwJPtU1VY5bnQlAdBpv8zKyqEHAEg/5RQrkexmsFM8tFrAgQT1WPkaoWfT7bAbH6pd+LW
mxOiDEmbDOdTyGzXQzlaZk+9cJtAWFr4J0ir6WPXL2Lnjt9eiSzbT6OsPhMtryhUkF4KoIlYh8R2
+vlgpHqLsw+41n8Ua/p7sMf023/4WJikyLuKT7ZO7BqntDSI3W0gIjd6maQBiIElz+MryHYHxEIe
icbC2vnXMvtQiVu7DQaESDnKKYZQcbI8fCMSkUhos5Qeg3a4eotDvGGa1mWjd2GaHUzELgO3ieYX
RxuMj/eX7caNiPk0DTTJO+aJWO1xgIsRxDXRBNHoRV/yVqjPixZ/iJZk3ImObo5ETQE4rMTerku5
CWU7q+ydBjFmdTi6nZv4Wpy6hyWhv3B/Ujf2udTg594FLSPh29f7nDCmN8YibYN+jpRDUevlWY+M
z/9hECqRsppA93UdwRaqPdhdXLaBJjP7vhCT3y/a3mHaxMnvO4HQV7JFKEKu7vN2xPalHkY2HCf1
uamxnWkWTJgI1prnqCj3DItvfSVdAmVkFIvpqTzcP9UrnISqljcszCoJ55Q4cBmUc6kk/dswWtWw
sydufSiQg6DRpIgIBbvr0QyopmGxiBb6t1E/JZGKX62Fe9n9L3V7Tv87yhobFnpQ09BYbYMuSdoj
Zf7y0KS4a1Vx9OP+SLfmQweBIIbAzAADcD0fOIi9oDDZBq2SjM/pJMxD1M3h6T+MQobIR2L7bSDP
kV5WCBF6bVAjbXdsteVvrcDk6D8MIsVy6IYQsa8j9aRtJiWasi4I9Rgz2qmfnuLFejxIJ3jm5ePj
gBDcYH9RHnS9wa26AMCE+4dmjJb3bOLtqD/9h9lAgJUcN97ydVKLmV5vi7DoUIpthfC9bFZtvy3L
Zk869eYOAFb7zimjGSL34k/np/esHkJXwrIVy3IkNXB8LBYfzme5syVkAZA94li8edej5IM1J6OJ
tBxufcYprDvs7xygGA8vGjkaxDEpRQWPQV+NMoKNtlobAbt81A5pmihHox4ev+EIRsCTSDcP+edq
lGhMbSyLLFgDOCN91JNE/RsmnPEpEn32PHMJ/Xl/VjKeukrSKSsxH/p8lLuoqq8eV7ccK2d2AWML
p1aHSxX3jfJlipdBvIbTUjWv5RyG9jlxMHi+0Ijuo4dDdCqHVILRNiMFATp9vaxTwZLP5lgHWdtR
oo2jSPtR57jYHGCHKb8hMDTs3YDbV4SshxGlXjJ7Zh1QmF6K299icsyIYIZDWSpmcQbHIJ5w54O2
7OhFsVcO3o4pda8kaJvKDZHS6iSoA0TRFJhcEC3qFB89NW/sX3NhjNE3xWwV4886S6OdIob8O6+/
7fWY8jf9dPqibhpnar590A+q/ktGcexox0X/25IRg97fRtuDLq8Trno67tLNd/UVXVd0poLGYwBj
SznOLSjqvInqnQfy1iKyVTEdoVZGzWc1oWTU+lHtmiFYjOx7YXaDL9L0l0Hoz0Na7QW3t1ZPumvR
44Z+jJzn9epVlSYySrpDgFVm94Kg2F8gm5cnV+BlfX/xNiPJ24sdDQeBthZPzPVIikHlr+7nPnCr
WjmmqIVCSDI6PxFLuzPU5jtxb/Eig5Y2CWc23ItiaarExho4CEtUv7LUG45pX+8dsBsTIgoEAA7M
SqKnVxdy18yjlujliPJJ0uh+1Cf/zFlY4JFt4Vj98OJRHbcBLHCWaXSu9oSJyXIzufoICMmuYKnX
cFVx5PO0+tDgvbs3tc19+Y6oBx1HNiLvj9WuIG6y2q4wp0B3J56BAahheUDb324vmGNatI2XDltH
WnXj94aUb9gJRLZLSyAq1Th5hyh2bbCjC14DfGI1sPM8OY2UWg6dFg5Pk7D29BY2mSsVYjYmRD3O
Nn3XVbANuEnEzVQYoHyxSdaIs8hO3PSMFZwZ6Hnr/JUbYfJo95OGGXczb5KUfiZ1vj4LbjQ3dHJb
JxhcuBFPdIAi6wlNdg3bsFFZ9pSXtueBqivyy+wdumX0QK+Hm6dhzKK+ciE3j+qhjzXbV/Xd23H7
0aRFA014OHKcvXXaohjom3lGKoI8hlp+bN2e3en0nVviXYtw2M4hl8fr6t5HGJa+Fc04KAWSrHs9
qVpLpd/OYgRYH5rHuALyZC9ue9atWcXFrtEP3ZDQT6YIfOkafe8t2OwbRAff9bNpBnLLrOVt7BgM
RzE4IkDkrY3O7tQyRGd0ff6BNldrYY2Mpy7GubhjnO9fBpvTydCARsCmUHsmjTKuZ25qMQ7BYaWh
Uu7W9TkdjVg7e3Uc6ydO6jgfeXYt92DFcy5OtdKZD4rtSMQUSDpWH9y1tDBbJYyNTRRVaaMZpAIz
VCvz3I9aTCwVT532BTfpvSbL5lMDOwOTQ67AP3RCVzdtPxReIoRtwZFS2ouuhJn9bFVWTpuSN/KU
lQk+slPjAI0wex0jTpNM2TjdX/XNIZI/QpoYSraWQ2h8veoKKIliyTOLAgPCO1xJ+YsoLX2nt7A5
RFAAkI8mX6HGqgPLvB6l6Grhji7iaFOsVS/T4mTHmrr/cbB2bS9vDiXbrUDnuWS91QGiU0LSorlh
YHm9uZx7zM6KQ4QTrjiYA3qw/qPrJ02DgAzzir3z0K9n5hiNU8xj7wSzV0e+HSG13CRJvZP0bYIn
KW5HsgeylCrKRhq71j2aTZnrBCN1ujfHbfW/HYAsz/WEF6JXlOof92e1XUQ2BdkyuEsWkg93Pat8
VAzRD64XxIubQUNBDuFAQzf/ZCO79uiNx+tE0V126yWXf+1F0upWjut0FwZw6UtU1pWlPSp1W5/U
zrRwr8akHKik4hb6SVNiO0f83hQ763tjvjSf6HhK2XfZvLmeb1pbLv0UNk2F5vul0obhmBSVexqd
Ydkpxb9zx69ueIPol5o1rzNtZzDR12PZRi7ZFlP21oZa0/sxDu71U8qHN94ytRnak51w4R5x98Uz
pSVS6M9q27bmUz0ui3LhRszJBayog4kxSbvq1IjT5RsaL2V7VtJkCn297O3sQyuMdgS36Vn/tl1j
VX5ljdoyQSMvxtG3mxoR6jjzjOF7uyQmoyCI3h7TIR/645KnFQJNC6fJ9LOohVYJy6sMv2amGU4X
NavcyG+5UBR/0uzuaaFAHR6QFTKNp8zs5zet6O3pU+jZYficDsDlftEmpWlftahp22Pn1ehpzGVi
Gs+lblUpptdmXwCgy83iV/htizi3ZhvOhyUVc/F1cCDnPrWRGkWnVO87cVQt8iLfze35T/RdyvSg
GhyIU1IUCATWKcTdk1tEs+tPrjCaT1mnjxjVt7alXFAVDscD52yKzqyrap5EhlzPp6Gkddf52rJM
3lnF0LX9Ncb/3U39nGzMQEKkaXrzrVWmBqNBVRu/pWPrFn/M+jAUH5WkpQ4c1VEWfp0b/JzGA17x
cfjiGkk5fAxnXV0+e0bVLWBSEi16FlOr1X6NPFX9BMDJIv4l8rQ/AZx1q8v987y95f+/ESOBGdXJ
tZ/V6CRcMJVRv8WIwp86TK/8Wo+606OjwLSHrUctAE0BQrPrnV1YXVHnQz69kYgPn+rCHE9prO91
mbYhCt0lci4DiqzUhFiNEhpmt4yKvODtXD9iZVR9bVXUd0/loOCrY3alZ1FUTsffHp0dtXHWDkkt
9oaxJs6hAZG0GB2lb0qTTvMhXSbTj93GLneyhO1dT2cBuVYk6unU0eK9XsWmykx14NV6m7KeQzZW
ev5vDiH4O7sfHFGba1a98+HkX3l9JTEkM2J6lC5Bp18PacQ6VqONkb0pmaj0s941YX4qoQSPv6AL
IdyHdyNpDpKQbJJ3vO7qdUkqijSuijhCgXz1KR8X7RwWj3LeCefo84OSkSEl/+KtYo5yniIB2zEM
MsPsn2qwkZ+rQYwXFc27E37Q4Pke3SAMyAeTiiGyE7CKH3UzNVNcYcIA2pz+5KX4V+AG9aBlnJwW
dEpQGrxW79Jb19+qoARV2naSvnmTab4ZIrYPjhI5O59ouwlpBlH8h+gBkoHk53oUwOodRohF9kZ+
avwxNY34Hhu4shi1W5wVtS53Ukd3swMpd9ERZ1/QzEU0+Hq8ctYEym1j/VZNufVBI8QfjyF+CL/S
rYpfmKn6yqUw/uhmbd6ptN0aWrYg2CsSs76u4GR5VMztaDZvJWzc8VKXOYK6CJIIDIsWw6meFkRL
+pdJg0j3JOiU7bAAtnczfVEkmXCEAnoA3fN66nmkC6oG9vRm6uXygtZ16BcUZnY+6K1RELeX6ZUc
ZA1pDTOK+LaVz2/v8M6mUJIfc12LPamk7U1CzYGrhJCRI4Bc+fVkSiBjMILG+S1tyw9xqDiHrI9S
rHMg1dw/be82xdeXloR2k5GTuoAOXldzRGI2Rmukyxuek6IEiR/Fnxt7GfqDkwu9PI76JNyPdRe1
6on4w2o+zpnda/4EVWX6MyoU6mfNJMrIT61BcU9W6Ey/WFOkWP94MWYwD9+xKPPB6rGlgQK/d3Xp
KU4eaUQ9yxsBkKxE5upl1vrhzXWIZu4vzfbwov9HfMlZYlfTiLj+CJGhjoOAVvdGRDu2fgdv+FLG
0/hPRfv1q2JPbXe+P+KNz87xA/EO/1qitlflJiPM2imzUvE2ZsP4Al2xOCzUF4+ucLSddbyxkT2y
SMnNR2YHBM315MI2UyKzz4o3dVG1Sx+J+ADhNdtZwm2QQYDBFYvyPZVQUq/rUZxENYQCmfZtaMbh
oqdm/R3GpHVSqAv6HmqWx3wYlp12yq2pAcGWkunIFW1SV6kIH81ez6A1RPw6KYuDTo107+Dc+Fjc
OFS0EE7hrV8HMlE7DqmSluVbUlNO8GhkPIFFKg+TamQfzUXUfwwIARQ+pLHpKWynl1k1pz/MNMpf
cnwaP9A9b09RBczNNos9dYvNGlCslOLKEjMCGe9dZPHnvoeXLPriDNrbWJQUCSy381XF0Z/v79ft
KLKEDjQUdA81y/UJoSsHwSzCMT5ewOyKJNNOLrj7na26Vqrk6FFCJ0qVfCSJRF3topSct8r0fghy
vVhs3zMJXH8g8TB0v0TCatTXciClvdCSXqDkCcetn3LFFe5LE5WRfgiHNO1P+EaL2Z/taaR8IpZi
T9htsx2kqhLPKLucoiPoz+utbms0CYe2HQJd0Rs/TQxwdoj6+Iqe6Ttbb7vskmZAiQ3sP7XidS0V
FAEJGDzugE5KexiduHoy0sw7Pvpx5ZFlBDmIFLO5nlCO2DAuy80YzGYHxsTT4yeqp8Wj0Z5kGEtc
DkhjyoXvz9NPG1U1s04DS68GQrG1l2rMiqM6LMrOFtpc5e+jwAahTog75RrL3MBpAyffMgo5jj+k
1l+DIS5Vg/GMHUZ7hq3brUARi41Af0I26dZlOmtKST5zQ6PW7YWJb2TQQayuiah058av97/SzbFk
r1z6UmFrsjobVdhB4UTuMlDKFHXxNjYPlcK74dkUfO8Ptd12TEta6qBaBox1TT3HLy8fEGHQgqmP
7IOmRuExEc1el3jzZPCpwP5CIEaBhEt89eqKLJ96XbB4eMpVx2koF+ozg/KlN6DutEZVnzU72SOB
3ZwalVtVJorbZHi23bijdKgFYlm6s1FSE4yzYa9Ed3MUQgo4JOCbeeevT5Q29FEXV6YWxIZdHIau
bD4YQ7RnbHF7FCA0iJNL0saqHm738zI34DnxteqtQ5imzbOidHsMq5ujwPPmFoJAsUFXZlaMROfi
su9aB/3+lHu56ZU9KMjNzQB/S1JfyKjXYMRiyUp7JNkIcJESB71I3mw1/IpL+te0ql/HMnzMqpOX
hs33f+Oty/ixmlr44/CF0rr/o4ywOhm8qD5a5bCHBt90LeRI4AToeZMYbqx5OuSTB3NRtMCYMOMc
dfeSROXFiRECMRrxrRHVH+EQfsLv4UEFifc5spowYSkf0NWUX/anG7fLW6tPE/YHQgjhkz6MCxhj
r7zkpIyPxrNMUsKrANeQXlAAvx4q69kWQrBJ4sHTDxhlu37lGVQjp34vj7m1H7lwAYLzjBCRrO5B
lYJzR7tWx9bTw5XQK5QXGxb10/0r8NZta5NZSxgc2fwampTM5mAtbaMHbei4J2x4foTAI45ulO01
2d8vg6u8jA9kUtimrwukhKbF9dpB5ujqcKhEUBpZjH7pDPZoqfVDXjnl04Sdxdsg4vl1GLXxXGt9
eKbeWV/KPpoogzp7Skrb5QUkThyJHAfRGCSt619TlMZimcIUwWxFy6HMPcS2RWk8HNiQiILBkpgd
+rdrxWl6P22EzKgelCzrMerHP6y52ZMn2E6Fa5H9iOgODYSNCiYt34yijLEEkVIrZy0a8UFze3Nn
p2wiDqRLwGLQ7paEcx7n6wULw3jQYi92gqSxf1lc63WEyunHyHfRft7bLJspWXRbkKWGIQkmCEjG
9WDejJzomHZWgKSWeZwKE9ubwtiT3Lw1CrRKCTGku8M3uh4F4O+YevNoBVZrNb6tj97ZzIY9fvTN
USjawlsFjgDC43oU120B48ATCKC5J5CGFQOH+yj8cv8g3xhFalPIRxJZABpm16PUwC5MAUk0iIxK
HDGC105jr8zH+6NsrgtacnBhkOmVeO1NCD0vXt/NSuqikNX1X5qcrlFiZP3f6KIMO0fn1lBoO0HQ
5PNIiOb1hNwEQeeWHxIUw1j6ldDHJ8ekyZh4aftoF5pZAWiSDqjERGS/10NRNs1RkiroNCpZfMR/
Fe0RFX3yrhB7sLAbnwnDI8kKpb/OtlsNlVRVXygdTc1IxfB1CLXhVXP75dFXX04I9hC8ABIdOrXX
E2pj6n2JkTAhz/w9wRb62Rg8ZAfc+dHqoRRuAJmEhRyxJgIH1wOVPTouSVREbwZqQye31v+uEKV7
NKMioOD94/mQolSb1H9oooS6hUbNeSo/Y6QYf1MQtft8f2dvPgwHhPqURu7m0KFad5vp7AzJmIny
bVRp4rQdIsaOrkw7mxpOISty9QqS1NBzIA2lNLklk6klYaFuD24wte1SHWvdjT42WO7Nh4G2nwli
W6+cNxakyY/xkk3R92SpZveTg92l/hKhnzX9P87OazlyJsnSrzLW9+iFFmvTcwEgFRWSySJL3MBK
QmuNp98PnN7dSiSNudybtv6tihWMQISHx/Hj53xOIzHJN1NeoROnkwmXDvVS+aGsk97/LA1DOduh
0lLLLSSh12w57nXlUGqCWdt4HtB1Y7d6M+L9jHxyvsPDNWnczJqm1C5MMRBcGbuf0Ul0kvut36aN
bktyPKibQhwHZZtZQ1ttLakZsl2A0eN40/WmXu0sw8+2EcpoxmRTKRrl05QV8/AF3h61Yr0azZsg
CdVqj56sFR4GKyn+pIST3+TiirSdh9gM7qw8VKPtopXftfaozmLkDiXUnNM48gR59BM1DHfTINXA
TUI01XfyYGo4NwAw43gr5eloK41vfSuyjrNLrm2JqBdgZmFHRZ496SFcVmcsVTmxC3SP8zuykrHe
Vmo8n8S0Mb4m0pAW/LZpGbrjLKjfTBUcZGNO+Sw/6b2itfsIb1/ZoYtNkG2ELip0mg2/1OWNDhmj
/NVkXfII6UWSUDQhi9zmrYbrb1ZjBubFEpJtN1NdDsNubHCO2iYxHe57n4cuWhZovPWPQyT1XwUA
a2g/XOta6lih4Ku/QVID0dHnMZ3+4DlnyE6Mq0rr5GNWNk6qx75xmskWrW3Vq2Xv5Fk/9ztNyrV4
3+rGiLJAVkyDcM/tTmumWqvBsWCJoh+WMfjJRgQADLeVmShfQi1XFYc+xbTcWEOSGY9iMqU0rvd+
eAoGwUqdUm9KAQUpsarc3ogHkY3R9bI7jGGILSpt6OptkvSJdJMN/hTx5p2s+NjScD3t1TpPZpuP
IcAoaIzKdDK0CiYH3kIc/pmnoDUdK6izn37Q5Cc9wEDN1kgbG6cMhvjUTcoofkrnTrmfxDHFxJmd
JllIq+li7Ey5JhQuzrDFfGhbMWtxYADredRmNY3dNlSFyJPUVIh3Mc/kYAfhRQ83s1CY8mYK2w6C
yfIZPlel1MhbsA5Zc8Q4HsrtWMSluIPu0smOlBhhZVO7t8Yd5aF4ssMonb+hR6j3i3sJ58lWK19N
3QjJnG+9hPGS20DvKG30B0bZNZVK0twSd3ttU7eNqP+WpCoTnVCp5QSqiSUfK0WM9KMkFk2R2DSX
NV8Szq3k6FoSyBDhUqndFo0q/nw/FF7cvDqI0qKKT6syXNE1YCEN4jCkQlF7ARDWtrXKaK9FgvxS
t0j6vj/UG1F3YTDBC0UzHqfsVZ6H84gWyk1Te1rZ6vuwHzJH6SXFfX+Ui9R1SYmWGhd93oTddSUt
byl7YYBdexXvoBsY7TUdh7xyoJ5vET7/9f5ol3OCtASGycqRj5Pxnd+JlWD5YjrEnWcVw4QemV7Y
YiBWm/dHucSQF3QHjU26DRfBhzUrkSYyowv4VN4kZPlgS0KOaVBVBjTX+rEkd3ZiKma4aZKsy35J
1rRoVyaCD40oGYrmLk+TYtymFc2y94mRap2Ni7X/4coFtA+q0nST8mhe2Kvna4Hggk8hpm+9xOpN
zc2GQbzVRmv8oOE6vVv0oFMf4A6nPg1YfT6O3CjjVNJhhzwnTaRlEvaZDTU0fqaCo25GeFDbQO/y
4MrGuigRozoKtR/tdwgu3Oar6aVROPrtwJuoMnr/YBg/YmnAuy1oaD1OcqgSYavbct0JH+6OgplJ
EzysAiSiUUFazTcQEauaS11/yEtp3KmLWR2KT0/vb7HL2ZEPAwm8Po40+Jnni1ors5ItWmkPiukL
W11QlduYKqirlaa6TRP5No2QzLGaQflwVkkmzqMcvU/yGTLM84GVruIiVFrrYahYvwCu222DFd2V
rP8iKqBDB/TBW2kx37vwWOT1V1WDLlgPdefHj1ZixFtJLYXPbQgBCnWG+fn95bwMqxxYYHSuk4U5
se7RlEoOWehbg0f0Fbnq69iNyR/tsBuv+ca+MRQPPKpLZP/EoXXZNQhYt3AUOy/Tpt5Fly55RjVT
uS0LobtSm3xzKBBmWItUDGn1P/9WQlhN1hCqnVdHwWg4HDcgHS0IOhIssa707fuLuDZT46YAR6c4
txjF8PhQl9/nL7BvKtNWlCdj8FoiWubRuilgjzWnGoqQJtZuTtPxY4dcqw3ZLpRerJ5NFc9e2I1l
bCD/LUXBHkd0KiaDFEbXsJiL9J5fD9I20YiQvNjNnv965iC0Lbz83jMEKXKUISbZo4x2F8kWJSet
oj1zFK5VGN64cQAk6QKi5RxgTV5+qb/WJFRQ+ZgovHqEqS60cbzRjj5rcmXtLz/1cq+xo5Y2xssX
+ZSiu5lk8+jJHSVhRxGK2cOG1YrcbprV4Epq8MZo/931Yix04wu4cMqiWQI7mz0aJKd9FHWQWP0o
uqMX6Mf7e+rymy2dksCsy2sZUapVnLMKjG2zyR89bm7hEa3GQDuAmctunplKtkUOppqcNBnq0Pnw
wBTbQZG5xl/1bM+/W2oEUE5gqnrAD6ULpC7YoSQMbidahSdVVbofliT4/UEvwh4S4KRDqFRygfC/
y5//tVmMGVHuog8mL08n6xT1c3CbC5qFXF/U3zVZgqL8+wO+8SEBJ3nVEiLweV2rp0pq1/CcyhmQ
xb8PjBhNEzTBn32/jXbvD3V5ELg2wCn5kGD91rpOqee+pMxGNnmNaIa3cpygQphF15wS3lpB7iX6
hVEzvYTaClUJJJ40k6f64fRiaFHjBpKW7sQu9t0OhewrRLA3FhD7SDTEZE4CO3V1Hbaz3iAjkYue
lFo6nqxlR9aKmV1cj9eMc95YQIZC5mbRU18YheebAyuevoiaSvSUYPA3SJqre1WJP4yIgn5w2oAq
qRkSK1cTUrI0DXMErz1taNVDMljTPQDINZ2HN+aCxh94K4EYZtC6ujvkTUN5upa8xoAtkaTtSGfp
mLnvb7lXJ7QzQIfJLOguArAEfoqH50s2GFEgmIYvej01Q8X1SwXyXAFagYhgMYo/hNGE0t5CSn6c
6rCytlD/myAAaikFaz/Vopw4sm+NL5MxTvN3echTY5OLRqc52IMOplfLuZg6og5l+ibx6/qn4Ud6
e1NUUW8+A5iVItpiEZVKRQvDeDuFvfBBe3guXaoXi00zbDqWc82caFFnS/u8kjw1i4wH3jbo+idl
tLASJenz+wv6xulamh05wrwLgcJWm2OsM4JILEpeWoj0bUsapFmb3jrlCFBcN5s6jWX9Sip4uVW4
EyksAyEtHnTrKqnZIl82jjm+MUIi72Qzgsc0q82VrbL85uc7BTSbNmqWcWnXlVczS2SpzxNEGjxL
L/ofqdb0WzaucspnwKBprPXPKr7eB2kS1StU1ssIwvsIIikPbXQoiCPne7TzFShDIXsUEY3yLq0n
6aVLIOwOE8jf+5/vjaVkKOrAAKm0P63pjFw4rdAUDOUr6XCvsFVuIrkzDu+PcnllkxEsvEkSTh6X
a90qo0WzGht4xQMtrd1cG7RtNubm/SjXwVMS6ekvC+/47fuDXk4NRW5U1eCw0vlJK8P5KqK0nNZF
LiseVRjL0eskejGtUPtwQr0wofhKSMJTRl87pE1lrE4F1lEepo7RHc68HHVz0O/1yrjG/b3cFsAu
kE4JkiTV/P/zCWWjYZUCRVDPEsMf9Wy1B7Erp+0QNtfqeW9ESdToaAChPoVcIQHzfKhQB5VVK0Xz
YK8nAp7GNPjFmyRG+Okgqfg9upE6lHQfYaok3ejhPDdupVeFJ1qVWW/kaCynz1E0WiiV9upS4RpV
Md4HRh8dqykJJneqheoXns9B9GjAEwn2MhIb2UbPxSikRcnE8Fnqssiy4axUPu1PaTNdS3WWBTs/
4Rxw+vDQiGMPADadzxJ99twfzELx6ib6U7SV4hhqdyh9GoDkqPk+9eFhSmo8zYQrKewbW3Mh5fOU
JSVZCGHnA+tpMw9AxbKnWIV+N6uC8D3VaunKAXjl4a3mR6WdSwBNFsZZw3U9iiz1bNaaR0uU6QCa
aw+pqXduELfto2Q0jSei4rubtK5wxmkoj9gORG6ht9d84i537mJbzJ1OUkk5Ulriw19JLI+4LkKG
wPQMbCds0ErBqceqAPKek81HT/3S+bccRi7ARW3rfKhWL4LMp5bmqYIZbRTMLSglUE94f5Q3JgSl
mDcjABaGHWvu7TQnZSmYqUZKBHCcaVGw6+UZR+yQvfP+UJfXkLFU8UlcF1zuoh6NuFtidWWjeVJg
CO4UdO2zLiW9E9QmKKBkhnQEjtIUu6OSllfaOS73KWNTySNws1uBZc8Xc0jFMhJlxo6jyHJnHCR4
7MiR+/4M31xM/AxovKVuh1b1+ShGn+JY0/SaF81ltwsw7b0LeYhtMaO/9ha4PPFMyFiI4ItVA8yx
86GqWhixVBU1b4KSiXYod8TJirLmc8i2dRNFyX6lddx98UHaAjsIdOuagulbk10Metk11EYv7gs1
UsOevaN5JZ0OT6MQ9vdoLQaf9Uy7hpi9cf65chHrY4PCxL7wKilqFakKX9Y9BH16Y+/PvWDYSaVb
dEcacWw4hRUOL0UT1RnJ65j2O9FqouperyUcpyoIWfmVF99b60/CzC3GC34Bh87XX00mAwXQWvfU
oJnA2dOMWuX0qWyqjVromt340o/GCrZSkX5Y6BeuPG1Q0EYkYCiY+edDz1ieDItDjUfqbDp9JPow
0oN6F9Vtd2WWb33jRXeFO5TlpwvgfKiGwgkgZWh4fT7KNpwmTFNaHY2SxFdP75+dS5oW00K4hg1F
BgLasxqrHfBkr4LBYD+1veDSGTf8jtMKlcZMyObHQWqmyTbmLvWmIYlGly5bP9m2RdudmjjTx52S
yOE1pGQZ9PziWZ70JF6gCECIax5VnwdtUxWh6Q1irT4Ufdbfj7DJPr0/9zdG4Y2DgCN6qItF1OqL
6lFQ0kPSWZ4xdCOck7wpvvWaPl0JwG98zaWPgUYoXtl8rBXtSC9Co5uFzORGyRJoR9N0GjRp2Eqh
rl6Z0ZJwrNaNMLgsGTkyQsqre9KI1dnoetH0UrPtn3st9G+h11HzNFLRFlW/e/nwCiJkAx2Y9hEo
Geoq8uZCUclgWqanG35ql21Ko57ZXjNEf2sBX4t5QOnLvbxawK5vlMAyE8tLsrzb+GbXOVJhZAjy
itfsrd7YEq8da5CCFmmxteaqpgVGYFSp5TVjNblDW5YOinfXZAbeGmVxW4DHx6qhhXV+vsO6HscO
9MfTWrxPWsT13BiYZ//hj0O9A7nrhSNLHWIVK0cpzKlcJsGRW1Hb5cXQ2aLiX2tueWMukKnYBew3
4sc6NdPRE0ZmA0moclBSp4uM5JAQIa9hYhdZDOf0VeSXsjHJ2dog1YwHyciw1D2qmdnN7kTQmp+l
pMnBxdpRMLGSwvvMpV+7lJyqkUV6e/UWZnc6mmrziIq5PJ4wzYSxADBQpw7JOe7bi8yEENsaYe5r
JCK6Yld42Foudk8W/z/pcmGf+oBV96Y5FLAgRCOnrhJpWvZcI2RybIktEYa7eivaVjcgw4W6wpT+
KHDsrO8LA0kFWwqC9DSPkYZXkNC3ZWxTh/JxXqoQmLktax8ijRIIEQoL+HladiJr8c8hwV/0FMVa
W+xruZC1jYqy0XA7omll2KIEUvx1qMVoRrNKmvRbQY0kw4ustKgOEUYKPm0oA8pSuTxZlO7mZp5s
3DD60haQKE1qN4AvqP6QWrx4fn9w45Ea0XBIiZQiIp0Qq2dRr9QwsXmfebKctdu2odkiC2BNf3AU
AwLzK4xPaL1U8epJNNAkmUyvI81wdSUL3DZDrP79US4i6jIK7UP04S1p0DrhawRBkmm8Mj2z6OKj
jimSnfWBepsq47jxh7T58v54F8dpUfbXqPMC37CI68vCUiur4E8lL+6iYlvJCOOGtap9eFZLVyOp
LOgGALq+CkAarSEi8hayVwdG7RZGXG7pexNutXIUDppcXdNquFxFXqqLJgQcbImrfTndf7/fYlHo
9LpRPFye1CMue1ZohzDCXwJfEQJb7LCNfn8dlxmc3YSAblCjF+2Ehe67hsCmxmrLROlJFOssM1zN
KKvf6jCF5U7PCfK7ShNGbYu1w6hfAXReRQVXQ9P8A28W9vQC4K8uRYh+i/OdZXlZM3bTQzla6c/E
yJMvtTEkwdZI5O4bpkbUC9NkDEZ0JC00XDrL736XbdYIByvFoMpW9FSwXPakCaVPge/xHOpmI+94
ltazG0WqQatmNbblV8XIAuTqunjSnDKpu2hTgCnVbhdpRftk+br+x5d74zMtrEpvRxM6iLYISfB7
31Ag3r6/8K+38Wr60BWpq9EVwqNvrbcsCdLU6UiPeOgGlHZFVc+LrUFT7XiytB9KP73kZu9OqPf/
rIu++arWennttlh//AUmJHMEVYJOTv54vt3qEK4V8g6WJ8RJtBvaWqqpTstB4kxtklwBWy9uJpN8
C3RwEaFf+q1Xn9sflDZv6sbyrACW4cDTzKZH9ps+ZqqdC9Uuz+XHwOSqeX+dLwKFCRwCFwg8lMe9
fjHH2shELYni4xAV3ZdBKFIbNWP55f1RLlKvZRR6JiSoRwTyNbyrVTO2XkkeH5teSHZGJol3+Tgn
WyCua++rixjBw52BgAqADIDT1jHCGpoMmTWAl9TCTUIfv45JYDg+Lflt14dX4sPlxOhyXcAtbhAZ
0YXVaEGYj0VQlsGxHvrSAUGg0pyWyoOUdR+2JAT+gJ8NQM6kQJXk892YjSMqeXhYHOOxoMhT1dm2
TxGNef9LXe4HZoGIIuAEaCSvxvNRBMC6Qs4r7qjaTx3yjvBQxIG1e3+UN5ZteTFxeVDHBq5eAY9V
aBRGMoQJy5YogVsWVvnNnGnnteMmD0X3/dEugjhFE+5AZmSgEUxF43xOmh8NejZw74paMNtahrKa
VQk/67K/FeK+2EHDvKa7+MYEuaOgaiNLs9yNqyE7YoU+J21yhOZeHnytpfQ1tULK6Wr9/uv783vj
m1lL9YSLeOlEfCWP/3UthsYYqGJQIhpVNMG9hTj1p1jNis3HR6H4KnP/Liou61UEIwmFVjCy4yzN
0OQyQdigzlFc+VZvzWUpv6JbybECkz7/VmEQSznCBdlR7kx/S3+K/j0ItfjbR+eCNowKTWoRIgcK
Xo0iWGUSxJrPipUqXGIE8eygr64ZYV6GdEbR+Cg0iyFnuT6xsyHOctHk+bFIlXmX0dW1saZk3iI4
1R5UQR7tCv3w27bK9Gs0mMstryx6BAQkXiRLQ8f5MvqDVEI6DrNjIRn9cJLrTI8f6I2Rx2PNUzL/
NMll90MvfS3+sND7qyODgooKVUMQruVX+2s3NmXaSPHQFMc01AfTKUoLIzpMdj9+xKieUxQiaeEL
ImB0Pk4aTb4xm0Fx9Hv0WqDYZ46WIX5mpbrx4aC4SC5wf3Fzodu6zgKVOCugbbfFMS/nbgs6oh+L
uC2uZHyXOOmi7ECLFFI35BXwbM5nFDWx0glCWhz7OBn2eqIm29AQ/B1vsWgjD6XuZhm8VPBx0xkx
ntr05qA+5MS8K+H58g6la5+jTl17qWCsd8+EPis4pVEcS6x2dkOV63Y2hPlGEWrflRLqaB8+jmh3
8QlBo2nVXuP7WaBqY1nH5bGq+8KFfPiY433x/zEp3rTc14siyEUdNpdTNTWzrjzSERM4s2LFTm75
tJTKfrnJZrHZvz+pN44gXYLwink/wHFcP1Z4U8z1VBvlkZOiONxOyiaiur21UkiO5gyyAE81+P7+
oJfhE/kI0h/eSJAvAPHOtxBh20dkcREn8mXL8RHD1ByZ1NK88sXe2CEgWyDYNHHh0LSmW0jQhkdt
Eqtj0ebin0jPi1OW6PlLg8HfRi6jD1NT6RSjxYmrFEITunmrtMSU60FTBrM8QldXbhZJ7W06jKYr
6tewyIvSACMRVoAjiV4krKs8vK4reJ8BMwOFUTZNkFa9wzOE7qRKTtAxidJMfNYnGretPmwP7Nri
y/vf8I2NA5hMkxdUNALoGtZrOrnq5zlujoS4QtkQrmt5o0hDl91YhVRWB6QNhFNeiFpx5T3/2r58
9uhaqDMUSLk7lgxwraAehlEMJ6jTjmmFj4bB/aSViKgiflAGN+h/VtHBKiFG3YUInNd/SmOcjZ04
ZHHzlBszbWd2Uuiz/kfSm6K6xaHdmnbtKFfN0tMj5of3F2q9CWkNYCvwjRZ+xfJ2Ot/s3UDrQT9L
6bE38sbt5+QmEPxjrgafqR1/FCdaBoOAA4izPNMudFZlqegkY47zY1g0Eo6vaY8Hq/jR1wujIN1M
kFqoTDyVVlNq0lJus7ytj7gX6o6mCdaOrfasWWXhwJRor1w5682+DAdjjwc2DwtqdMsK/3VXlyrM
TdOcmmNUCsauVbliUquXNnRU9c5gjumumQZzU9d64MhTFV6JIutoxfD0s5EjkR1xja9Fb/q+kpK5
Kdtj2Ps+cCsND7Uv9tv3t8nlKJzjV6UHoiIheRU79Ab5X2UOuiMqNeZ9RbNYth+zariWIL+WRf4+
PTKt7hhE4HmxlFT1dZqgN6mQW103HMFtcNGRlXg0d401izfozc75NjXn+KuqCZX0GNYITswu7UvI
x8IMaNFKMsWuqYAWZFp80zKIPsW9Is47+tri0TH7AYmZqUdthhZLK47tLtHNeRf4mf4jMcTsU+QD
GthZHcY4LZuB9WVCC5Y2H1F4VvRGjz+YEzFZUAOevRC2Ft/BVTVFSWj1G6t8PBaW8E3u1XAXFrF+
5YRftCsto5hEQSQEGIpjfr5BlSqQzSwqJyDTXpI29ai1ql1BepvcWchRfbLGEbhKGFsLtd5gDPJj
qnD6d7EWmM0Wn+sYQZYalM8e0bYRXApNyvDBl9HivcBO5thS2AVEWT32ysocQOPm8thbJrl2JhkP
QtZRuH/dx//j5/g/g98FjwDI9nnzX//Jf/8syonOh7Bd/ed/3UegWU3xp/3P5cf+z187/6H/8srf
+VNb//7d3n8v13/z7Af59/89vvu9/X72H5u8jdrpsftdT6ffTZe2r4Pwmy5/8//1D//j9+u/8mkq
f//rHz+LjtDFvxbQNfuPf//R4de//gGn5K8jvfz7//7Dh+8ZP3f/vW7C72n6H4cm/Z7/ai5+9Pf3
puVfMaR/wq+D0sDZW/y6CZ7D79c/0cV/LqwVAjjddSSaXOp5QeMhP6T+EzNr6qrEQELha8NAU3TL
H6n/XL4oKRy6fdzCiAr8438vwdnH+r8f7z9ylJmLKG+bf/1jdVnx2qR7H6SDbJCxCHvnO3mQsjQb
xCg71aNYO1Il2bNoPvWDrtjYZZtXkt0lpv0Vil5HA/1aVPi1hT+/Ojd6HAxjKpTZCd+6ZJs9ynPg
DUpMa0t7XyhhZJOJR/u/Psq/Z/z3DN8Yk5ox3CCWGAhpTTjPYj+Uu2xMTv1keGNkFfuxHXdlE23E
vjB2kZzcRtY1Uvgby/qKiIEkkRVeLGuv91ZXSGl6kmdt3veteWhH63MrmLSZ6dfEIvHgXq8rGj6k
1uTYy7rSNHP+FZHrys04FfUTRdd+S2+iErlm8kscbWkMkMb8FcEeyfMvXfAkxRRfHszWU/K9htm1
74iBK7fOLH23Znvh/Ie/zOCXWTyPFcrgR7E/tP0fRT2Y8QbJ9DbcpvEntfH08DaFNadtot4xQqfO
dmbzdcZxOA9Ke6wd+VNXH5rQVe/ixyLcTMqvqfik9k9hju6aNxtfMXyYy51p7nztpBhoBzyK6snU
YruRApJaGbD5sRWFHSIWnbGPdqO8FwI8Vqj6KSfTPyg740YBMwszG40B62X+roduprXOmN5EX9XP
yQ+5dBLhOGs/UyG7j/TSgbpeFccBQqia/TbFr5P5pJnfK7CGqe/svHyUqx9wQ9ymwLZe/t373+Dd
YmNvB922UQ59kaMcmKIA9cWfH/3cRVFAHKivdj0zJtxPX4w4tSXlsxDd1uONrs92Ope2Jd2KJX2c
dnPMI+jx8EKdIgicwNqyFxCwqpNb1XeN4WsnOLq6Q7QgKg4UQN4/COvaBUgPJEcUGxDEfK37re5G
HNXrIBss/TREWeXouq+iIz75LhTtJcPx1a3ZRMpdPlSggkL1qWjVa9z7i3OxPDsJAxTTqZ5cJD2T
0VKimHT11Jrf26kNnXZosMIuB8uWSQWvJHJvjQbKuQjnUrDlCX9+LDQBVcoC+PaUdtazH5ahbegd
nIc+vhvrsL0y2kWgAc99VcUDV6WJdm0n4Q9GL3TKmH4aESC3yUJctTWejdI/tEN2q1vR81Tn1/Kd
VwbCWUhlVPBI3kak6BSKV7f85AfYESRG8qmetK+tsQ8zGims1hftyEyqjRQ3s12H+kjv9LCnus5e
LsNPUdY/6kNu2k1nKoesTYoNLyueDvHp/U33Csqc/X6UBnDaQuqdixBbqGXV/srlI1mDFyQH1lNe
3hvdjq9tKE5r7jXZtRSHSqAq7qdkL23HgzhsSh/5BTssN8LvhE1oUTy1e0pOT+0+Fpx4m93Xt9JN
ddBuDDJQu6N+XDnWvd4xR4e/WNc2PycNbkWzhUOzupLaSI1tRTsmQRNt4Zdw19wUe6209YfmR/AU
3si39bf0JtiGO3qENjKcAsGWDVuKXf+kfX1/NV4D8eVqUOGmhAcJZ30BBiXP66lKrCfzeZgc5WdQ
OTGdnRyB2kYb0v9j3BbPaWvLx/SWhUDP0xfdEkkPy8bUpX5BNluonOqpvB9u49/FD+ZhlHZ/bVe9
ykq/93suYMBfXw0PimGY+9B6ig/lnTrZIKbhod4Wt8Ve2OeE0T8Sa/sleZi3/mP/RfLyu+mm2xi2
jxK9vAO/8u/Dg7XnWSCflIOyGHNto2JvdZsidYXKTUMXTZI5uYtVxxyf29DNFXuo7LG1tcbhButN
O9mEg23sjVv/MBylx/EExb017DLjL7qjZkehW3W7VLeV2VPH21nbNv69VRwnGtaLr217yitHqW31
S/rg28VW3eNA8ljeFx5NSsVTfR/vhO373/e1HLpeN2qykA1pOVsorOfrlkCHyjAUMJ+iF/FG8qTD
7MV3zUP2YNnaXvisvjR29thV7FY7SexgtDWEXhoHrS4Bx87WGb5l4ybNHbNwmvFQD8e6RiwXlhYi
Pg4/l9a7ztwY0XbWdmGFe4FrDk7UuVO8M1GTLO0Or1x1I4VOcxffaombf+PeQQxPCG+qkkO3Tb9V
T8JNdzA/x9/0z9J9/4DU/ZGLR0EW95EnXYabCMHjqRNtTX2y+kOouZyHqtgrqisUmK9g5eZa/QaP
DbG1s9COr/CqX33NL1dxERllLZd27PNVnGJynIzb7Mm/9++jl+5GOYTPvlO66V0VOuK4EUS7KLZh
40AbtTI7u9cP3Ta9zW+jXeVaj8Vh3MhbdYs9sfx5au30/prVCI88foe/f0dwaPzSgMUpCFm02a7i
bqkWyHj61fSYmrso2xXSTWzZWJjpnMcglYn/t0np2421yYJDENyU0SE1HvX+Mc4PonUD16kpv6rW
s9neNHToB/fa5IiKO/n7OHKqn6W5DXobML/9M3mh79JlojzmrV2LtizZ6q+ksq3v0NL+yPqmK56D
6YtZe9K44c+V2kknOw7RcXTMbqMZzjAgnrStCzeSn+bCbSp3Gm6K+IGOkjp1/WiXhlsayVsjJ7cJ
HTzKbEuhZe2mF5+pimNP8zAn92W1C+MlyJL9RbFhz/lDq0ZOZ1iunD/rCnrHLgezh+hhbqt2Z4ib
+ITWTfcDZErRn5LuNpa3RfLYCzt9+jGRK+o5/C7YIXpuV4aySej3rtHhS1WmyC+jFoB8NZlg7PiZ
LRAjMahni+ZhAsWDdlicQzRXxycSxy27Nu6y8WSEx767x61825svkfGJXkw7i1mta+pX6+QCUqAO
7ZCjTuGbJ9TqqPuZ3KCeGYonPH2Qohrjg69Pyqby5caZK+PKzXEx2qtjHLIgvAbhaq2TCzGLVb2I
EAoLTPNXU5O6KUkS2yICYlyX8hXWxxrgAD3nqQorbOn/wTF9LTLTRqLegAUHT7GeVXYnVXBy8vwn
deUlz7/Btkl0IuOQ971yF6CZBMbqqnNQY9xk3NSFck2b941faKnK81AltQLOWpfVhCFWIxEViBOm
Z5/rIdS2JI52aOh3gdJRvg78XatwqQoZ4hcCso7Go6YXGa8R8dGYaON5P9Cvcz0yPNIaVFLIuqje
XNj4yeYYICcyn1CO36nIBeKl0CK0hZTYLAnunBW+vZRg/htrOYNa/n7LLkHlLOhoiywi6QMoOKSY
dYF4jJTWgKonnrqobDZi0ohOLwUNGmDsvI/OcIHRyFLoCGDhjdX2FoJUDQOEx04twsF24W/a0UC3
ag5DXpbfFCXW3URSr9yfJOcXM0T/h3omNQbiPrjVeegfa7lU6rKUT0lCp6CTxYdQ/WWlipMU2Fqj
ZLzvrAcj+I4cmK30lh3PBAXxwRTvNSuxy+KrVn1S25NfvuTicRxv8/FpKl+m5kfVskvGpzC9G9of
kX6rtndky0l+S1u9Oe3z6n6a9yCVkrrBaoxHHO62auZ8gV7XZr0TH4xqn8gFwY8XnunN4Hrzvo7t
sXw0Ik79Me/uNX2fiV/FigCuCg/VvFen+0T4U/DmwDHbaeTIRnvG4OpVv+jBqbNORvFSGbyE9ga/
iOkJwVZWfqbFizZtivGhCdxB33PH9cZjKh4s7baGBJz/sYyYfOBOt/DVYNKZK9CvH/V2j3fBZM/C
xhI+m/Hz/2LvvJbjyJIm/S57n72pxW2KkiigUAUUAN6kERSptc6n/79kz+wShTaW9f0/RpvuITFM
dU6cCA8Pd3m+l8MTFbahuz7PFPEWhZ2s/sCNVeu/SgXitY9R9ZRS3jKDHUvrcCixg9nGvCuBg7Z2
DeEuaju3zEDbTd9VtAMKqd23sBDwMvsqSbxT7Quypgic2aW+TiUnbNCio1FKsbOpF77wtqT1pm6p
n3Xjqe+eQn40SnSnVs7YoI/mpbNWkuLJygaMIvIpnJdY3ZSeEu+HW/Oon05t0rKlZ86MO+gwYe7j
8qqifAjQVVZPYRSkFOwIfZel2do5tmH2pAm1E0nlrT79p2waDBYVbBiTBFIue50rhHOwjGCIymnW
v+c9YPiMPK8nVoFtFvuk+tkI97Rs1JHDNHhU2l2Arle+lvyDWl3abEVAacY3wVylxiEbD2hfRTJC
gNqjSSmgPU7SFwyfVdUuwRNIGuvdkHoB0I6+m6C2qbGrxLzZaVcVq95ycS4x7nI7U57J6uYjHQ7d
erT6zhNDe1BcLVj1ykqGYC04jblDhdUuxV0u7sbmR5CvVM1rU6/47utrkXcn7qzHPjncz4pdDw9h
/FpMmq2ltV1FzC51DG8+lkZhG/XFUHZB70T1Q6qsjNHOoxtT74z1fAod8Eog9DH8jkgxnfuP39Zs
0AubckU+RcoOwWeyhf4u3SIe46XO8LNHQPIw93b9qhrMzjr+xAAbrE3d7v1Hcd6NRWUj+qc4o3Eo
w7tUfV/+R4Bqf5RdfDjevZvm9ly6soIggoMuoXCe7ot5FxuHMD88FGBtiSN2OVmzulU5m5XpB56Z
yFC/diavoOAfd8W4zaRyBVHVSr9Y0dcpPlhgPvTEcWCKziGEinEjvJdHqTkwzygF+6B3c/3iT899
1ztmgErf9DVQH5Wyp1A64BEp6A+lYivkAaKUOdlAQKgfpumr2d1ZhUjBdBIiZiO6u94tKsdvT6IA
Zlc4iCflpkzXwg00m6ZPra9Dxc6Cp0YrPL97l6KBuY3E1uonpOSXVzZRD3bJRuQYqA8yxXVMDR9h
B+pUyWjrhjtdpLtOPlTKWh5sXbxXo1P9dUBP5DgwXDB3tikcUl21g+pB8+/9eHAjJB3r7wqxLTzI
3biJWnQjB+0ur4+NdpECf5MElOPlQ9V6XzWUtrXuvRi1OzQbtigF2eZY2eWIUpmbGT9EPbQrWLnN
HDIit85rdJKqldF+g4xsZD5xfYXT1VIK+Ywtz0hc1sTMZLIF9Skrd/60HTFj6cD1uu4YKEyu6u9l
+l1TnmQbj0lhXGvJGv5xnW7iRZWds4A0f1WY9jMfc51/ucjvQrkKIVX5K1F045Pw3Imu9D3Akpri
pVrR47EKx0roGB2ScM150D+29+NMCbxiPI1usROna+aq45VvrAsxsovMq5LdlLrlc4vZpUMBl9qz
N9I4Km0l2IouzM71gEgVst9e0ByizguNlb6x3MYjPoRvCeocX4K9tSruk6/CsQrtTLL70+h122HT
gQ4/dGCp+tYAdzmFX4LcHgVb3FTnKObuJpWzzIm25T5+UW3Rd6bHWnXVl1vWaL+aqh9TGzR8FnrP
wjCigr7CiQpy+SxB+fQU13A1+qgU7RGOAwViaGOsiiyTZHmxmMtsUHCtIO1cZgn2CIWqNiLe98zE
PjeCcdeIyY1u9FWjFjU+ht9RpVu4FwvZfok7v2EhFpTWSPC78RSHaecEmly4Sd7fUvv5lFHy6Mj+
M22GXyrTdFcnk9JGfmXGk3iK0VKzS627iKF4xA2OIn/+2orzcYitGzGT6eHrmAlWCWi5WNXw5ukh
fHw2Wv2CHMeTdMpo986OaLiZuAGIimYiwarKXfDvUYHbtcnl+1hYh6zT+ZISY0Hhy635Q4rcd8JP
2S6QRYd/tnQKYublhTejqpyxv480YsZ+Cn90+nEefkjZq9HsxfS9747QeYv4kvc/Z3NlKqBYjlRj
EGRXgk2nIYldVGPIOSVQeNuoVqyBOFzlk4NNL4PHBZlUvIvqbW644+DKnZNGDjtmYLhgsuk8hOnO
BFZeaY66kfcAGhsSkcfGo5h0wAtdoKu1tJqcyutXjRfcm4/+l+Kn/5z8LF8LT3OLPX0Ufo6u0ary
dK9/S16yd+mt2ktb+cv0KPBP7Tgg4i3SJKeNgumay6882MzSKplPvbCZ8q1i3I3DY742lU2ZvffJ
tylD2WMPn0DoD2L80A5boclt5NvsqNz02jmu7sTiNXPz6o4NPsurqNpJyd4CxAm2abTJlZWVrMfR
5sDG1w1KBP/dn8Sn6g091uxtAuYu0GqwaeYJKiHQRkfYeIve/1wgUOh+XjyGuTTaFwTkczUytShk
mGk3n0LJVarNqG/i+E5VV9K48i2PpJLfV3VXjra04GyxdFjY6hcLe3nV68un3HjvinuweHM+tCTW
SMxK6z6yy9AL55WGzSzlW4zZrNOc0jfhtcyc4r5xSK5BCFJbP7e+N0hunHnyg3+eXjFNTqZVUdja
o/raX6Sf4Sm/ZKyGx+Cu3HBDu+oQrhL+AutLOrgjUxN3/kO3MjzucZtfyq/apV9jAJDbguYkZ8L9
T622DRYcEh+6G0luV9oRN7gJH4xNWtriVwg+xkbflnhaSE8MT6/KXfglL5xUtVOv2bY/QQI5OCW7
edMOCbd2UA6aZzmCl62Tte42q+BOtzlMHHEFDTexha8xAA0bKnYUxnVt8ezf+U/iAN4B6iN+l7fB
OgbjwUs4tqsDNuP3yqbf6N8borVXrOR3+SXeM5anPcKQUp+qwWbHzTS3vHh2k8Qbpp0Ghip5c74R
6Vn130vjceq3k3IOy3mtjXdWuIobhz9jZG85FHLbOIlv+Uty0N+6AXsmOzhkz1Vl88soPX5Bv9SF
jV6skPOVWrvRnTBxELAYuNywsRZ1673ZH4pBBK17baYd5B2D+P7eb4y1mTntDGrvDeE6Utz+MWkd
6Xn4rv3oD3JLF8Ou+ZtMO6NHmeCLzLbZ1LqTBo6PtUaybrS13N4n6UE0V4bq8sNF4uS41v4IGVHB
CSF2xtg1J1fsVr628y23jvdIdGv4sSpbSVqZxS4cHhMg1mCjdz/ViHzqrNAi7jdRtW7UAzr9SvMw
UJrEXtu6/GZn2Ga5Lgq3HQh19sxywXED+Qcb8drJon1HJ/JG7f8ZAsFoZOn0QBJVSXGvCXiqVmfw
KLP5lHUGArcDO9yPxtROevod8GJ3bXKS6jtd7o554ZlaJrsC/3GYpAHiVZIbKO0nRIrb4djAoWGZ
IKTh9fHoqJV6ZOg2lE7Sq5VbkydqjBOXBW2N0bxxTtHq+xRqoAuTGViLswHQwBUaIaa+gvh2OZ9G
N9tUu+5+vBsushevLG84sjWiCr10Jwt33fhUJg7MRAmI+Fk+qk9TbJtHUPK4PzL2H4OYC9QjVMIr
5HOa3JGjtRna5rf5eRJtR/uaodqs2XrrpIadomlvrhrW9lE2vKx9SBtn6D0jWw6oLvbGwq0py/Bv
P8Y/l43+ML11/UaJnwL1fuo9FGXF43Qs9/JbvQm22V3rzbtgHa2tU7IWvHY/HVU3WYOtvvBzD4T3
S/51uCvv5dVAXFLuVcWu4nuDJem7TexpMxLMuylat8lhbrH6PGQq9+GqxzF2QHzVagmHvkL7yxOM
R4kjR3JUg2/jDEfheYmNB/HI7QdfULEPnsUj/TXxVfkpECPTPTixEdj+2zy79GEoiIgx+lE56a7u
Fo5ka6v5jvx2pdqct668mn/CEhMtW3jO3+Eto9vO/SbPA/vOtKsfvOgl1Gzmnf4anprCjp6KJ0oh
YVc+phUbtM+XU9P6bh0HwVElFNNtfr957wlatJISCgy7+1l4+aF6iF6BTXbmfbezNvop/hFwPg+7
+i590r5NO/mQvEPoJ+waR0Bh/imMu/hZUWgru2pHCW230l5Tlq0663dp/9j4e7O5HyxXWCXFLu03
04g+1WPXHiP1EKirqF51uisobimtIpOgQ3hwU2FtNWtLcYVuM0drhPAhxYFiqKWjfwGw1hsCt5s1
jhazWuzkxcrthVkg2Lo3tceyO8jyZupW8nSS1UPSOPgaNzx3fid0h7RFBwManXawogvEVr+xjRu4
7j/sWToVkJCWqTA4y1eNFbND79Uf2/k0M734IODZvu8zabT9flS9qtWmfx0jEHRmbp6BlkU5+7o5
HRf6FA+DkJyQQNadNjKJmHW1K8Tk+2QKt0ymfvmNfaghAHfIOZBRgr65SEd9DElWXCqI/pvJKW78
0sVF8l2TcaVXMNiAwPhNlAiYE1VS2BaMvMC4CMfcSfOcIxV1LqfNmH3htNKtSVjD0cOmx+ralRU0
3/6cOl1/Bt48aNCCriPABnn3CuSsxk6M2ziLTuVsFbR2OpaprrcuxY4zD3K3/fPlfnH6f38vy/Xg
j9OTXGgQjCB+fC9JaWVz2aTRyYzmYZ9W090Y++YqacKGUdv5W6VTUU2xEnmTOdNoCU1jBTScO4Wa
1vu+pmbkeWpbiFV/gyZCB6xXGncYAd04435NXH64U8buGHeH88b0O7XJ1ZtpMqFiel+Zz/KXjutJ
dtrb6ZPwoK61s782d5lXPNIvDc/BrvihvBDqaYpGX9LEETLwWruOVnp8VIsV46nANSkEiO4+A3CJ
VkK0ShKXlETzXRnoR4o4/8+deq/2G+uUxftA2ue+o+E3xWBv6sS1jQa9whg1ejizp5k9Q91bRPa7
miRiRevTGsiv3So75DLg7aPgnwbS/diLKg9MgERk2vOvimBH74U3PVYZTS4biQKiBEhGrwCROBHp
Erkc59FLS/SDY2U4UeyEsVuTBDLxPNx4xb9IL9evGJ44bZ1fY/jqVQxIdMkAfk3F81zWdzAHE1cx
Rs1JQw7KUhhlm137tccm3C4TsqtMfFAl/2eMwcmWpsjxz0vzGrPTkQtGjH1x9WF4jzHBjyuTUjjU
2bL5WUYpjy5O+qCqQ7/2o2+I/pO1Pk99sYmH0brBhbrGgX9dlyE7ghN2A4zJfrxurmBpoTdRfu4t
YdVKkLrKMZ7tSMeWXI5kwCy9udFQ+bTpedRFtYaCiQ7HL27p7zCCoEptIylVdo6LuPdqYz8puk+R
RzYfZ8nqz+/1Hy62bCRUCdAHQFfmCk1g8F6LSk3jvcbVaxTmJNiK+aOQuucpjW5lptfJGX89IALU
BtLB5Vi5ygSVShEBt4Ph7M8JkFvekGvLtGz+/Ei/DouPCxfNDXB0WkPLaMA1tTuG2N1Ild6fUcYE
zCpme3wKF7URW5zZ/iR9jknRG23M9KihYix6aL9pEFrz5y7aFvk+Dk+C9VCO+1LzYn9dWJqjpatU
8+QMyrvXjS5uz0r9VDZuir5isx4F11I3TeK20Urz962Ekv42t/aB6k2qV88by/csjRa1K/2knKRr
je4vmSNuW9FT9iRdjBGpW0+JnPKe3Is/Ty9Jb4uFXYWeVDnoGsi9g5d7QcswvWeqpo2YAbiPDWQr
lyIe1x9TcBBarKsVLtYoO8T7NtuI/joZ1v0hX9/yKbtGofiUC18O7TfCgwlT7+O+UEUhw/lF7M5i
MmNS2z/Q47NnSx6dvq1fO614YEb6VkRaIs7HD4vGDn1mltGyWK8FeXMjRCYYJ+szM74xZeDo4v8c
elDb4Xb1jeoyAwMk1I+bXGgDryrKW+3lz4+9jOQrULQZGVCNX8fSbxCfGMx4P2ljfk4F9ZJGWeTU
aug7cZVXXhvLshsXP7H/SG88+eddSgiGj7l4fEC+vjb6aDr0M6O+rM8T8iG71lwLcPG0UHMyKRDW
f94+n9ifYIrkAIvZAJbRi67Gx08rtGLnD3XBxQbzXOEqj7pQTEvgZzgcCyFHOQcHYWe2aCGlZXEj
EfyHq8M8XYZ+YQFSuppXIGrBeR/mWFydhVy06FnMLjJoB6XTKleLosN0N1RxTBMwuNCZe/3zo39+
zUhX4AGPaAcDEYTej08uq1EZ9GZen5us2aOetMy0WMSLTrdHq7kZpz6tZq4GLMac88LqvwayLUTd
oPhpzRlqRbsByBra7SjMgd3J+kVZ1OTkvJxoMCfmjeX0iQsKBZyn5BMD5MJKUeSPDxryNIZQ0gHL
UI2Xk1p8CuFD5925a4V9XiNS1Mu0pMfWEGyLA8GBIWp6arTVrQAKZpmKq3YWV8ag6ueGPvufP8On
9JzbY3hR4bSnsY/g6tVhH5epABk3EE9ThSVWME4/w75qVnpRNrac0N0nGTCgrtPKtJKRyNxSRFfh
SxvJNLvUTF21Zld4mU66Vyonpkg7r85gvJXxjVv9tGKgqzI7xMgyG5NM/epOe0Ss9THXy7NVwt+e
GzomVllJTK4m3/AIueX5++kAXTjZyJ2wQCWmpK8NcKyma6Q8MIozqukKlHJ4K6nfpTf2oPYpzjIB
BoUG3IZGAEzcq+A+aPhzN3IanSvIapGdWfKbIo2nJpy3YRUVd7oKWy2YZprAalXudY37sIRUOYyd
/uCLgXUsfAt1lBl6z2houx7zpfsSb8Z9gnyZrc+vqpnR2q1j/QGTN3hDc4cVnvzNhMgrhP67FYTC
ltsALQUUltPx3qo00G68FBx0vGEbiCQqrSrshMQvTlaWu7HS8gHmWV2Xhtg8dqCjfmv2j7PhpcwS
n6AVTIiIHY0K38k2upGefq6ceGXQEJmP4XjicLpikDcRVhBdk8bnuc1iByNmxenFqnCNVCoccQby
i+LW33VdciSYPzH8M9itaP0QW/HABLenjGr/gsypM9fgALVs1SsE4NQbqdEvDdgPJ+hym9ziIqm5
uKZcbfxKzoPOMvPorA1CtFaGXnmQ2kLwUEGTEfhgOXV+AZugzG0a5FBP2w7bipAFrbaFUwMEHIP8
LSvTbDejFZMZKEEkardGVrq5U4Vg3/qSvPlzOPh05rIEmQSwlmOXoYBrMUKly2sh1IZ+YXRZa4VF
cUdvzQ5EqOumNRR2auJq9u+vSYBErwZhfEikV2n/IGswdM2+Pslx+21Omx9ZmL6kfrLNTJ9DkL6X
IN6yYpeuBRQWOzgEQVhA5DgooV+fCOjm1rKOY8Mpj1wlP+jq2bDQJh4veY4fVGcH0quWHZhDaqtd
psPZgZsZ2bwVatQAFazKiyLkdpnnmTJHZCYjMhtXoVJrJngF/mwHM1QM+d1oof++64gxFcq+BvBj
9kfuH3qEm1J1E+cYC57k8b6H3VMmG386tqlrTF6eUGtSCF2atHL68jmT3ofKa2jfddoWx0cr/Ant
Nw1BBvW1D6Keqc96sTFfct0d8ldF2Q8M2izKcU5z1Eyvm+iEQfihTap7euf8mgodfwrlCY1ZO6vc
fNwmxkHVH4z62Qe/01/UVPXM5IFBSbs+IUfdF6syQAQbJPZ+Kt3JtIU3oi4Nr0jb+sbKWGim/FVe
kjNcwXEOEXItlTfO08+ngEUBygA3zkcyOdpVvEzFCd9HHWXFRlFgToyAm350H0CrLYY+ubE0/5aJ
+7iJuRw7weI0sJZ//Xh6R1qWiVGlDqdOXQ3yY6Hb/vzQNHw8sXK0xtNSgALt1TC/WuUBJ1NIeeew
fQ27XaO8KeoPSf0xDkBc5TEof6TCIfTRJ/PU5GXuUAmj17b3RXowz5L5PE0dMl4vQS87bWfZiKit
ItpkQuy0Ph0NSBU9nJEh2frdaQgPhbwOzNfOgiJVfpebGpkK8Au+UNNFjsQMb1uVrOcXy99NYW2j
+k1VpuFdCa4OkjI27bYPBU8ZEPl1Bgh06tABnQyAcgDLCVI3PfQIemlWwTxDjG7lBCYp4rNK/6/L
AltQfkja90go7Vw6Wq8jxVTN3JcAkT8HLQheqyJb99z6BJ5d86cyI0yDj/+kfoEVY4sRcsoNp0lC
g7t/074wOjCAxdd2fOkhK6WObD7W5SlOvqs0jxOEd8pxa4apbQVPVvAY1W+FfhJhzIQ4wNqWvq9Q
iZ4ZKILolsUnn5tRra1VrLvyDfoUNObRTRXYE6zYbo3NnAkvHSS62pqyPV8KzjzHD23LcsBZ6KN1
z/JP6TyGLh1wSYXcldzJTCqojsENh15XPgqPdAX7d2U/Zg74fLQucketPTwmQaLwq2rAa2CvyW4B
k49DUnQT832QL4LlFYFHLygL3R43psQLFIeReb1bG/EGCWuL2tjfRdAYhy9WAyS5lY1tNa3iejUs
03hTDSHkLv712+P00NaQ0JmPa8YXMZzox711xdtIHxcW7hC6xmX4PqMVHnmduWa4kAZtLT9ZyQ7Z
rhzL3/Y1MLdYixr915mVaTK8YpJuLL3qLvQS4hjrhK6otS46TzFdc9zDhycU8ivv72rhnMCMSrbU
ZCMOMinEgbus8+LyXocokjfvydJPHu2k2ebSo8rNC+X3Xnrs07M/nmOajQ1ao+PerLc6J3qRPOfh
IffvFWktB+sw26nB2o/vkm4Xp7uqW8p7Zd7AjsznBynf65Kbq6tMO03DC4N8Sv/cpats2xUPk7ke
1VUZPdUJo4EnqTt2NP79F5ntMY9bzfIs8w4ie6Zt5Hxj0SKFBrXTaUjeGvj/JeB0FUgMWHDUeIgE
ku59yl4L7K/aqT/NNAAjuKVp3NpG3k6rSRLPcZwO27nShwe1rVS7yQJE71Ct91GdWYciKErVyeDC
ybhotcKYqxLSX6NXWsfQM3gMmU8Lxe6s/smM86fWX/q3cuGlhgj7YSGC5ZC12iwc19UYgMD0pbjq
G46p1BITRwtfrFaR7NLIKtiyqJhQguhV60SpDt9zLtZJDzXrz+f+5/KTnIiJw6UORFsdvZaPsVUo
tSaWQiE9y744HPWwdysld2XV7+25lziMe4ZZzOB97JrGFsXglua5tGRgH74JN7DMBy6zj0v1veTm
vyEMWofE/Kxp6ZniTb0LMJMQlWlVturPqIE62LZdx3AP4HA9jYODofB3hsbpOZUs9D+/i+Xrf7oT
jDVk2j+LeftVSjvMaWilcZ+d51R8C7SZs3ui4ipIdde6fI+mxy2b+M/p6fLwOiLaUPg1yr+rAjzP
FCw9ZBXos8E32CzywWkT45tSWuYxUwMGJzp5q9d5Bh+28T1frR8wFX5SOAx3lTnB6NOz5wCxHQYH
p5oUKO+dtk5sS/5hjBxaTD+PN97SL1bXx9fElAEmL/g70DkRr1PqaPajZIqqBBoc66OX8nDdj6Ls
DH7Xu9IQtV6Z9rMtB5RLOmzd2MqCYwvFIqDd2OVpv1IDS1pPotit5U61taopnASF3VXgN/pKywtr
bRrLDEwWQ8Zo2mbdSKW+mQpYVyjefJtyo7mbpGw9TPIt6cElc7l+OEYy+SSayhjHtZxiM5WjX6hz
cpYZqrAHs3ma8J/58zr7JX70p4tcfXU/0BJZTnyINI1IowMru1Uk1SU8Gv5LNZn4MzB+1vUUKDbV
I09vrNeqe8jHtFzFBuLnCMU6EjK+o8l80NBD+aLr5IhQGdwZbUSSWE6GkdmlDEEouPvmplQDxhJK
wVhZLl9XWf35kf5hFy9gugyKhVUC7PGrXVxGmGtr4Syc9BZiE+prs1eJPeCAGQzbsKRoWdwjuuBO
Gxd4NwhqxmpNHYLWYN5YoNeiSGympXOhQ5ZcWhif1NBaS/UxKy2EU1ela61V+jU+qZEnzOq20GSG
FGTcj2ZYeWqC2JY0KQ9W1JIkMCfhBRpJmJbRaYmNW0TGf7wxDAHgDrLdFUQqPoa6vBzyOK1r4VRZ
0+y0wXBS5mpLfpC6xDaGf/P2re98d/T5hqg37kVwBMeYYEn1GJBgxRmei2x8/fO3+4cgRBVP1OPr
YZ2NlvvH26o7RFemoAzOqW/m9zP1rK50az81h/2c+1vdt2q3TMzAGdVRdFR+ytGbUt9rmuTFwn4s
7hS6pKqIZnrQtBm5gv4zt8JpVU25iEFQ8fdi+19dlf9DC+y3b/dJV+WpSH6kX7vf5VR+/T/+llMR
AJD/Qs6IDYivmKyBdv5XT4U/kv9CkholUOAQ+hjL0vuPoIpg/gUeqlD0L5K/KI8spkT/UVQRrL9A
/wEEOJtBfkX64/9CUeUXjPb/4x6K+KCwnK3A3Uj609dcgu9vR70Mg3ia9VI8y9KjUj3g0+2v4vxx
kveFvB+CrSKeyuCOSQXbZ9pWvy8zr4lX80617PrFSpyZ6QNr1+XrotwFtCH90Q5+QiiDVfJETl64
hMU+PhrjPZNfXeoG6kMWOiOKnfoy+mgN62DyRuWuQl2IwRt9Rhcs5pC3hQ59j+ewfhMjJyudas0c
Q9ubT4Jeui1DS1K80/JjFH0RpDc9fxhFRFuBiR5S+SFnrEeEXWrqBym5BCrFJ2ohk7qZ4A0F5360
GUO0q4em2mnSrf7iVdj9zxsFP+GTg45+MsgbRLktzDATz02kvWp9ELlIyxp73FG/GCPe8K1FH0NY
DS8ILmkHQ8EmOh7o4v+2Co9/f8Hfh++uCHjLbSwNIvoHkBQAda6lZvO8MUulUedzEsoXqZPMkxaI
0R6wRYviV6zSvuql+pyJo0A5Wa9lcTGPVtLpjImIS5r5/Of7+QigcTvkbiyvxbx4uR/1KqctClMO
JsUczrVci6uujKxVM6uvrTKts1jfLarqWzgy/1Gb+d+4RFwilPzf/279f4hL+aJ7+bd01KIP9evn
/19UUv4CKEZiiLyA2cxFEuxvlSeiEvGFbB3aFbEHfJYP+d+oJGl/LT9NIOPEhO+yiLf9NyrJ6l/o
wy1SIjis/x2x/ntv/1mtf8tw/bPQ06fVuwDZGiuXMIigOh6JH8OSgZq6hkW49jyahXUH7ttsrTgT
3DxmFFFLx34jJ2L+pEYYutpFgk6SmsvjFqeL2iHJQXC/Re0eT+d69n57jf+wsZaF+nvApDQgwVYY
qCehQdzoKlHMxlIMgkhon30xrIH3gfYqvZKO9PqTVS2ot6y/P2a/nBjL9ZbDQ1pUSelGfXwTYQ/F
ZJ6C/jlocNxJB0apkIqUboWL5a+5fixIEWhlLlbyjO1eXcYvE8nPw/65NOBd54JVME0QmgLqGNZw
wucFTY3YbO8yWVfc1mh6R6jq7vjnd7u8uw83gcoOPlOQMiDOkulzIv5+GEVJrDa+ZRYXQROmTSPL
wutUMU5kYjTzgl9vC1Up645yVYgM9sAc/fPlrwpvXi7dLKpMTtflUKb8+3h9QdWaWSoWrLtlqtMv
YNd28mgeFbGV7gvN6BnyiOW9UjXjfTyqr13CkMCf7+HT50Z8jYRvUbtmjAf2zcdbyNtEmJs0aC+1
LPsQ0AE32trQb1xleZCPL5qrsH/JxzFW/KQHMY7xUEnh2F4qXam3cpRA2Q9xJqpj5CP//EBXFK7l
peJHxPQ3uxgmOAzLj080l/0gYYIxXSap0dxg7OIV6ZAEacO0dr2Mc7JdlCG87FZ41QcG+1KIE5tI
yKMXP/DlzMGq8JYxyEdY4e974jDC5V6EPCJrV7CCCpwTZ109XHRF+NJBBmAqIN/Eo/aI4psdRuWt
PvvnF45tLbwRKljiI4NTH1+CbGL3o5fpdClGHLExJLLcAI1K9MAi48Yq/nQpMCOsF1XYpVDG/man
/5bRtZU2NVpa9Je0Y7www5zEnZHZZQqvkW+08q4PdQ4JPirZLdcjlb1mouRlFZehP3SXTsiz1WhY
ws7v9Nrxa007FZMuepJRG7gcZbcG/v/pISmJSWwWLhfsn4/vM267sFSTerxkgIobqe0ElDWKdKVq
0y17ik8Bf8Hg8OVB2gVPaERePl5qxJ8ismZ5vPiqf2c0ySsubqk9GhGig43y/ufd8mlhcjHOTwBR
JLl0XurHixmlbKR9jzlcMpZMq5JX5U4SG82mnLLybo6EbN/lEJP/9VUlDSiPxjFnOCXBx6vW85wA
4ITiZU4y/z0Z0M7A43WtRLKwEbpGofEmKD//fM3ltX0IQSQYoDnQZ3H9ALi62hHchdr3ViVe+oBR
a2vwqSX4Czb/+iq/dIBVDDKgL/0adv9tM+T9gPZZ688XvQktL9Sa1jaV8ZY99dU8KPEE7GAR4CV4
U8mRuXx8gT4a032p9folLs1DxtBRGTBj15bITzPKXHuSgtqZZlvxJkwvI7LlsTih7Dgxjkz6MF7+
/ND/sDmWTAHcZ9EfIYf7eDeVEpYo4Gf6xYSW28B7novRlRHP/fNl/vGpF3ojVtmL3es1L3VKDGS3
6IpdkNmAIjEgNriPDuZ5UD0F8oMtb6tv6J4F3xks8G+RYv/pIX+/+NVOwZMhtbK60S+5dVC7O8O4
D8IbkzyfLyHLVOAsUA0lF6jvH99jj+OwmApx+6KMYrpOZ9xissTo7TjVkn+9TjmJ2fjklZDT+beP
lxKGTFXDpLMu1aAPXiIjOgDJv7wRr38pen3cdBT0GJwsK4MMXr0693CKrSNgf+timn2RQBEv2h8B
nm2+48e0Ml2/oGFq68VcIcuQZuuybcOfVZ7StQukcXGZrVT1TewyHPkkXw8TFx5C/j3T/oe981qO
21jX9q249nmrkMPp5OEwk6Ikn6AUkXNoAFf/P03ba3GGXJxf+2xXLVtWyRLFHgCNr7/whgK1yqJT
piaBFdW0pbw07raRnbkBnM40Q9zJ7KaDVdXDLVA2sOoeFAIgdpifyF6U2i6Ma/ZKaykxQBMxt19e
GefnAt3roMP1IygJqlCNFJ7LjhfhwNbTmha4dJ+KNivXFe7SDC3ac1rGr9JYhuLEbpW3Qw4ApHn8
MAsU1xvDa/2nKSB2poGOjEbQla5xYfgxrdfamrrLXsKSToJUyR62Wf5bmDAVkBiloftD/xAZbXo7
xx9hRni0HWMRPtnS8PdYXLYrQ0vTnZBlsU4jRpHvx4LXN1bZ/pG7YypHT+tVeW/Nda43XfqkNWG6
cmcUl5wcBsP7q7y+sayiWmZ0xFS/9uSFNEY9GBOjTZ8iTmpAJmZlb5KpRndBDvZtEQ7NISxoj5r1
CJIoDKszAeHN9VVZCgxIucg6x3cV0Uorm7GPe/ItO76uuuGLqKFTxCVJjpNjESfHEWkLsxSfwSud
m0ydQHPUQ+XyQf46NKoxKzrlv4+Z9EQUOclTBllUojbL8docXIwW6KBN1WMShQhcTEyEoU4VS6ee
s1096daZvfXGs2ZWS2OSbo4BYv/0KQSVZVeCpwB5Z96OcQcgsi/b7fvP+s1VGPno5DjEq2cBlRev
qpxDv65ddlRZd/Qcs3G8qLTknHbYm6sQb31ObV+RO46faCZzt7C9NH1yOvg7UkYVnES3PRN3nzlS
x3FX5XK6B7cJaA7vyfEyfTDgWDVoydMkUg/Vz7K9EnYD0TpsbYxa8YNiHmMs/MnyP5Wyjq6y3M8/
YrilfVc23ssyCMa1WaC46Y7DL1frwSuO0gXjIuZi+qWnwthaozkjgNI10zqLU4SOAljCwaCDdnn/
ybzxFnAx4MDV1ahy/fhijDFkdBH0yVM+M8zpXd51nHQAdQgdXMRkWEsRlN9yvPaqYToHinvVXuUl
gH+DlhmJI0/ttHQrc6hhOCsixZA19pp7B6BHVPq+0WA7pZWebCdzdHey7rVNbUsby+pguh8DLd6E
aRD9L94FVJrUAIkGvnV6Lxw6P77Mi+TJzzR332oYhcrIOme1ru7oq+1DbvC8Di22k1x58N2x6YY5
fpo9mS6DdEQB0Q/zfZzn834u7fHMu/fGTVa6y9xiyAqQIU/TZoZlDdu1aZ98OXypXIQFysiwF1J3
pv08ms5nvRs+DxaSX0Mpk73eaxDktaE9mE2Zrt/fbq+6MmoMTwZGmukpdKvqOr7sCkVxDiZkKjo6
+YZeI+vStRcUSvk69Ntoy65vP3Hjio0TWqCvqkih8mvtzKZ/1ZFUn4KzHB08ujPUuye7vhY859R0
O9Uy8Jhk1N0n0tNwLzWwP1KD2ZcX8CDwOC02k51m37renB4DYfwsfATvp+5+shv/TMPMVQnbi53B
WaD6KwgNKqUw8o3ThK6UXgEcdPjsctpfhn2VfHbaFpRhAJUNISDXQ3qubUBsL8AH2lehl9WfnXqy
OjSDZySIpszMruuiD/6M9E6JJbmZfeW4kdkuBgmdBVmhzAHUHA76Y26N4BrFFJU3nTNnwDkByXxG
LrkfF3Mni0cMc0GICdPOblvZ6ne024AtxYDkH422MkcIijVKXU0Z1n+GcRZ9R4DLeszyMoE5Prfg
50bKNNBv1QwIyLCD+n6QovizyBv9afJ8ZHTtvkR7xDID1D0B80VfDa2bgRpGqX8oR6e4gjQSfh9y
s+BUQv3mmzkj5V7qkfkDIgEU6yTNjW/mgHPr0nBGXJf9sL6zZg1ZzAo7WmbOlUYyO7OXUJMzo++V
7+Zoe0iSc9PuFcTI95tH0ZbA/vKk8mdQQjMCdGVUJV+0Ig/+Kg3+O8L4H4rlF6Hg1QjjE3YVcfsH
bhV/bPquL47HGerv/muc4TB8ULUaKGlK8X+bVjDO8NT8VY04Xs5XdfMDpzHwVUo7YpyhSAz/TDJw
s1CMFGU7RoYHKVH/nQHrCcCApI33THmAOpz65EynoTSUbh/HutZ9TPqEDd6YeXY9FrGrLW3S8q1i
4CySMQzT9TwZw7e6b9CV9bQW+JDppB+Duquvs9HM7/UJI5uWyHwmvr46XOgVoHnOh8NfDTqZqoJf
JloAVrSGauxjnUD6h8l6gfKEBzYor639i+d3+1dcejmUfJVtqaVoTNAzoKzmeR0v1Q2uBGgzdx8n
MSHAJJtwHWpRckYCSz3Yl0GRW05pQJFFV8ngSZ7Kr0rwgqIB0/fE4dRvdQfgYA5vbGRssIQjUENa
6aEqd12QPurZ5F3PtbhKm+zQRAFiGnpYcKKl8xrBXPsh97jjQvfTVTJN6cYN7lMXvkk6JNUuCWkU
V20UbKO+tpGZ9rVzJ7E63F4E+OdrYdsYdI01Rfo7uWVTYJnNlLfRk+uK6IfbF+YtSWq79A114sWV
D2RXvxgtlD97C6PBIZuX4ZRqq7zDRKNBJCdr8wZa1aNtDcl6SMP4r4f63/hEfCL1/c8j1oeveXkS
k/j6f8Uk/QNtflzLDdU6BpP/YsRqfEAVGctjKknoWmzff01YzQ+4AaK6yVQCjiUybkdxiRCigB+k
vxBMkQP9jQnrc6vnaGNhOUiHgq42H4Jy+aQkgeA+N8Uwmo9VXNfiC+wW/yYeQ47BnFpln2YDU6c5
KL4WQ1rBAc5re9PAloL4FszVjyoOUL7qbHtRGtGkLT2tbrKlp/M3UM83UiW3rNUSGf2qQNXH9REt
kzKfF23mOLcWRybeBZrZpsswnQx3lRhT+ZDM4s9maJHIKQxZftMoaCaldkqHBh6XuKfdMkeqwzTk
CyMbpmrda3b0I3cqj+S0KOwMJfEGgba8y6rb2LTyTd3JoV5KYxj7M3HzVTAj3YcaSJZMgwVu/knp
2PBgYwog/THT4gC53L5Z5rk1rF5sqTdC5qvozCrQ/jWacorYYZ4U21mTdX1dxSRfhdWui6hsNqPZ
9hsBN3NtDvk5U4A39gWXwgRWiUWTn7knC/ZGXmBSaE+PjlZNtFPK4ctoesLcJCT/v1IO1BSAXuJv
a0I3T1l3Zb5ozQo2zljS+K26IMG/orC+54XW/Qy00sd0BkEGd9m5EnZXOJXWgxVjAbQ0Kmv62LuT
DUXPNKdyHVfAaotJNu2aHiN0HI7ntFzNsz45i7SXc7eMKhcrVfiVyU2rt+izWWY1IdiGl4PwofCt
HKtCwihw6/t0luNX4SBhsBRtb361Y6f5ZeVpgo+FBaR7YTFpyc8UCq8emBoAIFuDfTrCkK8AVRLa
f9ePzvjYhcWvYC4PoeDezIa/gyYYb553x39j7/9AvSZA0kiAXcR+RNmbk/E/x2LkEqvqZ9OVxd8G
Zy+hL29+r3/itOZ/QN4CKQGVmCAo8CJO80dEYKCrFN7gVhVK5h/HM+2Dckymv8vokU6yarT/nT/q
2gdmkky7Vf5BmgMz6jfCNHjB4wTg9Dac1v7o+cR93FvJvs8PkZUsXP1nTvizaKEL1O706RqakCFX
E7aH88c6xEdiDTg0sdceArTBBWVahJoDb5+1LtOd+z3l7UHC1rmv61snuJ79Lc4PVrZz50+o8Cbu
D6W3W4BvjbvvtXWnW5dB+DgE+yhche4S2WDd/hpHD156Lfprt7qojUOLl7N3aSW3dABSfj6I4DDH
N+249Tw0i4KDDlPIiK8bQc0IzHburl3lHIUKcPrNLXYBYjT+kx3flDjpNMUCnZtGDQN8VG2Qzcuu
cmRyhr2jb4bggOCvUzxSCqbm0qhXItkZzT6SX40Bp5IS8Z+gXSb9fT49RObjrO1F+kmf/xzSvRtd
Be0u7/YOcU1uG76P3DhkcSCS/UtHZ1KRPfn4h6TLbgRUdDNOWydmpHwT+Ze6XCfZoa12Y3Rhyqtp
uEWArQ0Av6M6/UVRDpHFRCbTBOsoFoG5cxH+mz+jUL1D3Ev9KDez9Ska7/r0sZJUyckhR4zHvm6s
h7p9CLKrJNoh5ZhgJOOtY7iv9SKdVx39LOeiETucOgyk1/SNUW3r6Ob348hjmfPj/4DTIaGAeIDc
B/YCYCrQ4nk3TftYxN3PH388dF+7n+0fVzGv8B83fZdNcRG+5Yb45rf/O1q49gfea5R1VQNIpWck
Bf/YIzofMPpGkoyRK72zF9Wm4alik6GBA4+FpEvBiv4pNokjCJdwMXS4GPnTyXF/K1wcJyXIABDJ
lDcjBzjIXZplxxWW0cOQGmIn/FIP0KeHJrLv9Ta5rtr5IOr6pwS+W87zQzCxt1PP4hzM151XNwuI
I3LdFOaPF1H4jfTluHz5+/PA9QZZpQZDCk14VFw28OOnaQi/5GlVb0TooNWvfkpRkF2JFIevvNc+
vb/mScOQW4jpBscGbX01qiGmHy/amkYhJhGbj5MjDrberPNcNk/hFNWLromydVOP1rKoQXfVRQQy
4JyfItvvRc1mcZqQoHM4KDCAqqtPHkIeFT23dPTuZ3ta+FgdRDX0KQuvL0fsKQwozGLzGqLMvH//
yl8vTO7BZNPUlAcG/x5feNOGERg/07w3HIHKrYt8j8RGdGEGw4Pfyk2LVIatV7u6tL68vzKH39FF
s4N5wGB8la0zPp/0JY/XTgbLpk0X5XfpIl0grLi4uvpzv8+X7jLcMv68tK/9tX3d7byVs3f2MRre
zQEd72uxxqNj5S/9NdLy/L76umrX7Ipdt7htdh2/9NfG3rjtFniW8IXfh+X3W2eFIOyX5uCvrZXL
Hyff5JcJGzLmUVhv0efcV2v9er4OL/2P4x2aMcliujX2w0IsYRcuh4W7btbfb/mm3793/HJc9ivu
0zJe3dmrfol68YaZ+JKx9dpcoKi5blbaVtuWa207bJpN/ivZI7azkkt/5+/sVbItdwBREVWcf2jX
+p6Bw814Iw446a3dS+NK7LQtQrKoN6NGx3djXPH8/b21vRcbc+Hv5lvr2tyr79QvguWv3aFcIBi/
dFfqY/irelcf2l22fMgXNDuXWExtUX/boyS+9R/bnVyc8198xlq+qA//ep7I2vmMWsDpnOYdMWKC
QW2L7G6zunnEpe5QL8tteDd8iyG6d4vIQ2RkjXAdVma7cI0a2VpfIBm1mXfxutzypWuy7M3P7fXF
BNi+WT5MC7kLV1SHC35jnazTFbXdMuOWF+q/q0lfysVdxMG4wJ2m+OjjQo5r2kKs5E6swk2xVH93
91d39T+a1Fgn+ZW6ToxIcUWGZUMMPgVcVlYuqXfNHOSfH0Lhl97FONQJ9OhiK2M0B8spUe4L3rdO
6+rLv35CuzXq82j//H/tJL8we263dY5AHg4SPcf3NCz1scIubiiZ0jl6re0DXS4bYywvnn/SEXWI
DOiLbs8byrjboVtPaOA1shDvkjdBkWgXAS/eBTng3z8VperFB6G7+vfvPX8dKo3emaGlana8CGPP
b7RtE0fB4xK/McA9fqODuRiTCX33O/CMF8ISl1YR3SdddOnlP0XXPeiBvUKd79oU+pVhz/AdvI3i
ToX+em7rpYHbhPYjjPDotOSjmxRfy9K/q90YfXD/0Ofdpx5KR9ACGyq+xZb8Ak9pV8Iqt6cGQdP+
2i+dbaw/0VPwAFD5t2jIbetqRFV2jrYOprHI3F+OXbrBbWktrWBdRjd22qN6XK0DVM9KFxVPZ9hl
6HszlF1ZVndISDLNjCSxzu6B9zxITMsktotnoqGq/U9eHqaTUGueR9dQMo9vXZ54vW8YeXSnpRw1
XQJoiFE6M/tfGtjpA9AY3b4FObVhljqcWVwdqS/W5onxwDgBqUFIRehtH6/t4UgxjZ0erFHUG5e1
L+NlMstqYTUmwpAtToOVFUFbB83z/lWf7BeVlXH24ZZKakbL4vRNsmXjtSOk6JukNX6mOck7ikn5
Zg5RPGfOvUg6pIpnn+GKD4B9+/7ir/SaQIP6UKqYztHQIjc8acdUVo+5aG9rj7WeIltrhfdJ7qUH
vUdrQAtEtmG8ikedXV6VVbmP57i/Sm08ZnTKKsa7CJ0UXy1rLlZhN2eYHVbfq6RqH3O3OdefPr5P
jBuePykQJLAsKMo8U1FfNNwLjylxRv7w2OvxFzCuKKhpmP/Fpnso2vhLn9JTi+HVZnN2jpxkHbfG
ASPB6QZbTlsSpBn2y+rPX6yty7zxDHxm77KiX2VSButqmPebVexWkAQbNAjxXLf2eTrjAxlH4Idd
ZC2LrKcTpFQq6t6/dEsiPo60h8HSP3tTIe86aTTbpkEi+Pl/nRK3R9tCXLuYYGx2Gk2ekLGHaWs3
Xm0ld25XBR+t7nrO5XSZhBe+Gw0PzOgaujvYTCbWpK2i0U6WrSyGixkY3gqhxu7eDYNrzRlAkU/m
x+f981udlLcroCOP+P9rrvC0Jl68R69GbPcoBMRfX/ZKnv/CP70Rx/uACAFzMFBHGoQEwtjf1Y7/
AXVefM8olhQIU50df7dGPP0DAx56IwwtNFiPqkT6u9qxFBcSjA2taxstJSLg79Q69LtfBjrVl1EU
DeAJCoWkhvLHezkwy0jDfXMGbatZITR2LXaWYZ80/efR6qoMn6CkSrtNWQPdvNWYEzv3geclyc5P
Gn+6bTigTUCQAIO8fCXNNB92SU6PaZHhFoGYetBod2npl0/gqjzkenNgCAyC09jmqHEC586K7CDY
AG8XvCl6UXgNdYUtyrHdtClicMidJFAa1nVt9Pf2PGhAfAyh3SLv1373tU6gti785MKoRn1e0vhm
QDWVMa7aDKXxHwis3v6s96ZCWCUAPlaa5O1egA3PrmwZYB6SxjFDfGl1IH2Lnoxh4cRu1G6S2E7v
BYAJvBGSoco2mjHozl5j6J9ZG6eduFWZ8OtCX3R+E6Kw82Ib3f513Lyc9L31bBhXKYQYD5oC8PjZ
1KIYDO6ZmwD+D5MG8EGDwdEwV/4hT/UmXr2/3Ak0Tu0FBa8iEXn+AR75eL0g5oCx9I7+WCKSGSrp
EMKcgSxmyW+akRsNAIW4jg5lUU7Z99lv9cehku3nSbZsgSnm4DpzB46jPJ8IH2+FUQQlxS9wuz/+
RG0o5iQMCzyj24Qse2WJ0lhh8C2gWSamnBG0kRGuR5nf4uhRFyPK8bkbnvsYxnEqYjmo6JEM0L+k
Mw+/69TS2nGKfhZZMEF5RYYJHYAYkO9NWqQYCqRRJ7WNFYgApy7GAulhDB3zp6Zn9UofhUHPPa2M
+atJdus/seU9BGcg30V1sUi9vpp/6J0ZuPdWZ8roQQbzFHy3h7FFClozOmmfK0pUxvnv1EZdCy86
RBMFtwfHfDpy0RIvmuLORskoRp39zxm4UL52IhNp0Pf303ETXy0Elp97BrNEUaSet9uLY9IuzIDd
EWAXHLlj52A84mX6lZWP2H0U+RgjDGXn+Cu9v+rpS8OqvDJY16C9ppRdTzK33JNo3jlRgNOe0vyO
UjQRTKcM8ADxmzN1z6srRFYGAASvC0ovGkIRx9szBDKcGWkG1iBwsrFCgAIFwF03FYN3geKlbRy6
HjSrf+atOO4ScGNJTUEp4QuCsoz1qjVDpeWZeRs6ISpQswMPvE1v8yCpsR3wg/ZJn5p20zHP48z6
1zDg/yMcqWUdmhIMUBV181QZcTZINErDsllWm+eaFrYcr3rPq/pFDDnt+/urHWfg6iItF5Qw1CuW
5bw7ubeAVo1hnt0kxN0y7XdNU7nboDfNrQgy/7aF9ocsqDlj5DKOZ7YQOkGn74jqS+IWqTNeVkYn
J4sHQVobcW2yf9pgrIpwmfpWW9y3TTGnXzPmVq0P64TPvfXs2aWQT0OgD2gKiQzH5rSCtcM4oO0c
bLnLtHEmuPvJQHk+mFjlaEUPwb4ehaM0D1OjSzAh6OdyvpNlO5bbgAec35Vz0XQbR+oT5D6EfOvp
vuo0BwGawBHO3RwM8fzLjOvKljutdVIlpiFdjfFFPIjhJ4DmOcSYQw4enqmTl6RXlowN6zouNL2+
A0/njMvQCEvccmRmhu4h1VDkQO5Glx6mbzIrJ+xIS3qbI557zbQJ59iY+2WvFzGOQ6KkLNz7Vphb
eJAnrp99jObMjLFcDWd9XFVuZAHKMedx/tx7RoxqwWAXlOZpFTrWUnP7SHj7KsskAtehZkbXDYq9
CT7RZW7t+B6hP28iMZbBsExZOfmWFVEXXJJZ42CNpr1P6Gg1R3jldeQmXpLv2bkuvmDVaI/+qpsH
hJURKBMCF6beNQJ7ndVGPpq3+F8A3vtVmE4hm11d5ZmIV6WJpY0BadeqI3fZm8FkIU05Dfh5hXEu
vJ++yH1E2xqZMsF17MoNF2MZudU3YVfQ/pFcRz8xRrE86ta+LkX7k8zG7aB9zVHy0/ezrLgQZkBO
siiwpzYuxVhUDl4G4RwhL6prI5wVq0twibdk25dLI/GK7JNlzLpcNI5eygujd3J/J0OZA3wKgc7v
o2IQ4trRppDTRyBO0j4o0eXiltyl+gWyzvPvw0ZIXEf6CubG59Zyw4gzPdMGDLXScdKuyApjAw1G
yp3DME5tuTF7Y/LYuE5sX3gdas1YYQHrGz9OVTPuQt8N0k0FHZXPpacZ9gVVnmDcGrlF8xhrObZ9
JUhGdMwzEfbO/M0rBJwD3EqzHgvJzCutdCv11iy6y7Y2It3ZVkWsZ9XKl2k0Q2sJUWCZRYdSMxp+
80E63mBuxzZPs72sOFdGrHq6uPfCCy8Utluv3cS3kkcEFPL+aUb8fuqXdZNo0Z45v4jYup6ej5vU
MLMKATRNQ5uIMlaa9ScKOUu7KIdwcPLFgC7iXC7mMbNLfK+gw7vmoped46C5IXKJbObEFNEch4oe
aFU5OGGOItWMW8+ZuLOQcOvZ+mY0oY6BolNH1doKgISu8rBJYa6kNgmpJrEO/3M0Euyr7Lqs++vK
AOBxOU+ePl05eU+zQY9NAeQiNWQNDDvQhvFyKl092nrS1cMr3fbC+MnN4jDtr4Ykr7x2De6+7KYl
m8Ma91WsdYH3LWuQnvoYxF2Kw8EM7mSkbQiAAC6NNwZ+9LEdrDjeOVZbyf4iB+Lm7IfUTc1w441F
1xg3zZSJoFloeeeWd6Xnja1YZa1JpKCFplvZl0lKgy6UyD3c7Gaha0+522v9wdVyrE9FY3bBlQii
7t4apWV9nzrAsecOxONwTQXFzIhgS/0CvoM8UZ0lLzKNoLCjVHiohNaToMNaIAXY5mW9Gl0gzNXo
DmcOiNfrKf4TDT1OB/LvUzmBRPF5+2HyN2kgox14knZXumj8eyZBep6xrP+ds1Bdn6FScqXepiYD
pzRPETjD0EnPx/wMh2x247gZo2FewvNqL73e0zENDbyVcMxzXK+TmuB5aYDqCDXQxUat+pST1Jfk
FZkxU6D1URtdpISKcTmNjKM1Lao/0UiY9hmsZnxLmsbGPTeX+SapEywUnLLQz6ASX+WuJJX0pcBY
OvB36MIcP2g9NEXsyST4FU04Jie9buxtxSF+/3YfP15SD4Z/mo1yPo0el1bgySqB6BEbG7PmV8qB
Wy1kJbQWwTLySvQNvabY+LWFTe77i56WOowawY8iFqI0Z6jDTkY/DtPEqnS74FfNWzZgJ1gU6bYx
tGTcUKNLwGRxilcUYpwz9WkwdXsvgAD7+f1P8frS1QQKESPGX6SXp5Iho+3UgWdGKvGJAgqybTWG
CK7jNOuZzVVNfRjmC7NW6rjvL3yc7in7d/qdDmKNsO0VoFg9+RevMDYAk2HUiLqZTF6TRRCBkt96
Rq/fF0THaFviUbyYEadUplIIkO/eX/64alDbXMMigX+g4zBmdczj5YUROj10NHczAaTZZaZRXyAt
EF0HBYnSmSf9xlo0dhiSqD4OiJmTJ50Z3WwmlKkbcmz/EnFhiPAgtG4rJxnXv3tZACfVdmIvK3nQ
k7ua9doAYUEJJUWhy4hwBH4RloImpGZ21RmrseOy5DlUcMDSD6VppURxjON7OOGiQ7c8DLdt0nj7
pEn9JSyeZmFUPXaKXqE5C2SRzDMh4Y1VwS+oWalOGUZ9crxq6LUkv6YlcHXJurvSMOTecWBMGaNm
PGTCA2ojBrg379/Yk/E4F6tEE0AxQOCjA40sx/GyXuGShsBE3ZbunGrILw2SxB78ZbYw9NzZ+Foo
8GjX57Kf11lW5eWynTRXLnytScJzdgKvthStEWDafCaLMvTVzDrshyCsHLKqPtGFXFY9kMenoa8x
UZjquPvdW/4cqCh4LSStedInx23SwHIBJFEDTGoGxkyA3JdACOTSmtJ85bl5+6N3Yi87EyKOYxO3
HBFVClCiEmcRtdnJstZQM9iqg3Yr0xFRW9OQ91rRSjDwfS8W9G6wg33/KR/H5OcVlWQQjRKKbYLh
yY7WUl2YPenfNpT62mjy8KYQibstjK76xKb+bFhJcZ934XgZks7dvb/4aUTkMdL04nWiJUdwOtUF
Ye6pZbUTdNuppOhMM9hHaVy2j5llgEgoWn0jRYURcpKOZ57vCU1LXbcB7IK6Gw0ZVYCr7fYiGDMD
EmE0jMN26MN5G3u4tfpj7n9v5gF5qNhCj1p26dLXq3idDb3cOanjbFMg2cwy8YA0+gGVn8AAYv/+
PXm1z9lGKAvxKFFLIdSchM6ycjgcumbainpE78Luq61o569DjlTo+yu9uvusBGEAhiTNe4QvTt5v
O65z6LjztM1i9JHHwtAu5qjFIyGxxZdORO0lpnbOQrhhd8427K2LRGtOteZZHPrx8d0vrbBorNmf
tnTVyPHsoQMLkoVffe7tj/ev8sTtgieNs6pitkNAhu4BHOt4LUtAcAe0pG+5A8CFM5whIXGVW/hw
6b7OnHZZGuh4G14dXo/+pG+7NnHAqTfaQzVPzmbO6k9WblTLkEINm3s9v4KxHv0sBALa73/W4ydC
tg2GghQUVJByb6MRffxRuzyvWchLVnYMdOwiE6M1/ylEJggAYZDeuJXb3ueD5pT20p+k9lsbglCP
GBCAKIUHo3lKGDpePpXeOGSuPSPH6A77QlTFnV0PX8FgDVs6CNmyjaR/UYi427x/3ccH3N8LA3hD
nBhNuNdyC3k7ps4YYdJj6cWPTKQyX0Vuo6EkaboVWvKWMzzFjIs+vr/ucbhV66qCShGEfXxqmFMd
X7BupGXoNhM6g7FnbGm6G6uiHI1tFqFDDxAq2/8v1uMZ82JTXNH1O16vmsyRZg+tdDtguu/C0r0S
CVOcZk6+RfqonQmvb12eobrgvs7oizTpeDlhVk0GwkzbOFbp3xQ45djLDvkuZrdlRdvNCawzOcOb
K9KuRbwXSBtx7HjFsjP9WFduS9LSwpXm18Z2om24BliWLPLRKs8ILagd+e9G/18PkOeG8w+0PaxX
1Od5EcUzSwztWBncUEuZiUTIw0NGHVeDM52za35rKaQ6DRYjFfKep4wvllJCKb1lBPMG5kq0bqdJ
MH4vR2+dBmMgfusQ+Ou6iI7YdCidRO2ZufZiMWA94WR5sb5J5GhftnbkXTp1g1EE3br79/fk6+tS
jWBePfJaDkL3ZE/m0nFmmdjaxoA+vvYjP11oEGo/pm19zqj39WsODV8p5MBApgQ7zTU6384r2CHa
JkWDmMF/j7F5mCAYKKn2IeiUa+LLOdPIt65PgWp5cjwihBiPt0jvRFIbvE7DET12/UUXWOXjaIHl
2ZMX5ecOttMIzmYEWQLmXw2FCEgnr5zh9+kQDbGxiV3R1zd66dbTIi46D57y2LRmvcoiA+1buqDe
9AgvcMTE9f0H+sZdJo7T0eR6lTrgyQWjTy6mecCjyphFy3guH5dFhfp4TSMAUzHXWVtzkv1WYaQ2
LGoLzyM3wBlUuicnlztnuWFLFq0dF9Fz0vd9yGl3mGJXX9fmZK/yfmp+++1XPDfYd9h/KQ3Ek7ef
m9uD9cJcLE6cz4OWyY0+FdbSzr32L9z7f0T/vXVPVaLE9mVegjTQ8SYSbTz2piixMTNJxg1wLnvq
JnLELJ23g0Ae3cSNYfX+g3xj5yIggyg0ioC8FaeVbQx+ILHn1uR0mqJV55SoTNZzumuz2l6/v9Tr
uM0jA9oIfkMNNE/3TGzSyBXOhCl4nhvLKBbmtXRjeRmMIrrPjPycVsMbl8YOVapuUHcQRDu5n7lT
DkImrGeUobnS5268taL8R1qP3e79K1Pl//EJQQaowNVcnPLGOmkPMDuSadpP8waZvO6z1hc4mGtZ
kZw52V8vQ+eBrh2TNACiAMuPN4iPm97YFPggtFpkTUxNaDEtjdIwP71/Oa/jC30VEDUkSTSROBuO
1/F8MYo2sfSNluE1gOWIv5lpA//QIrSvhwAJOfpbwybBgu7MkfR6iyioDix3g6EzTaSTQtGzujgP
51HfUJfoa9RmxaaozV9TFY1XUeac6xW+tRytSSaU2L95aFYcX2hB4aCHjIQ2EgTFire8ytZSSeEY
ftjv63hy29X7t/Z0RdVeVw7ddHVo0ZERHq8YYNJdcoWdErXFCMrXf/aGezE6sJ6YQ8szt/P0DWA1
znU6Y6BewEWdEjAKPR/8UvPR+BSDtq9JCrciL4NskWcY0PxmWva8GKkuiHt0vtmhx5dmU6uWUcdi
VW9EW6Py8VHK+/piHkK8fKvSOfPSHTcVVGuZiyMwK0QYbeZTJRYvhmU5DFa3HvXO3hdhNd31fgYM
eOqxJGe99iqYm2BvtI79mV/VZ8LZWzdXJ0lj/6A29mqvtim5k0wEhj1hNi5pqCabiQEvmurNfGbX
vFoKDAbMWwX+AJABLuP41o7+EACAMKu1bJ3py5BkVXRb1X2bXEC6T2/f36JvLQZjhBOPFhiv4snb
bwJZM/XYIk+qiuQQeCkUvpIRaee31e9fF/1G1Yuw2ZywNU6uC+Emq3asaj3rEbQfMO8DXLSgVDLa
si7+/O0L46Tm5ePwYTW8Co7y+LR3ApBgvHshM/UNZZL3lNZ+suqiwnp4f6nTo5yuCscB6Bn2BdX2
KRoQjVQ0eQK3W+dB1104rbOntrDWSmQVUSozWVbVfM686kTbmBeCdo5qh9NNNNkup7El9kwm1FnZ
rt3KL26FzTZZRE7T7WbJgBcBLv3gGn2wAQKnBUt6ddM6Hq24XqAYk4PBtZj2ZWU0n4kLb9wL9IAU
eduD0EpgOL7to5928LIZ5mOuXGyKcfazZW2V0zoEu7Jz8ibeNLjPnIO9v1r2/3F2Xr1tK2Ea/kUE
yGG/pSjKltxy4iRObohU9j6sv34fei82ogwLWeBcHCBBRpz6lbfwz6GXSXwMtngVHjwfVqZGpAMV
GXHyhPiEajm+fa2p7wBtLbeqbKk6aPLKA31xdNYxV5whK0EqoG5v92hSpjirxr0x59mfRO/xFSBg
uK1qtfvXzbwOBQvYZdWp6WxDDj1FesickxGugal4eYFpfDrkzS0g5+xKXLqGFX9HN2wmAjfqt6h0
q1xC61f/lScmy9IgYoISaGcoBg7rbb1T1XD81yOzjkKzEI8vcsQLBYMkXxDKMm3EFTo9PEwia4Ip
sfOAPICUFITaqZViCf7xnK6Drj0PzigQpVfWyV+fppuy1xtQ3nvRCN13zaXxGmA7H2IUJTwtG60g
7/vyX2+99R5fcXXrd67Gzpv5RDJN09KeQZGW9FXcpB64h+a9Jorm37+Pdg53AodgxdpvDgE+RhL6
H0XdUcz6L+D9WCCmSPftpjqRz5WhToeQBPXH+7P6xjF4BUSCPFsLbRc9yBgzAr2FwpmYwx+9rzT0
RUuHMpsxf/j/jLTyb+1Xe4bNgTOKkgK3qXPgEjW6WSyFq8XtXL+gk37lGtsGxZwCPur/htpMpR3G
SgjPfdw7TlbDTM/wfR9q6N1WBgMtncP4SRkixB3aarwS6WxgdNzs69iA1MFIUrW/4HC2qQMlol/G
vcQKAGK3Md66URQ/5fY0AS8usqGCxdkhc25ZmMtYuEY/qUM4PaqorZ0aoXwWeRfdDAm63bic0gon
p1WVKzP0xj1Bz533joccmZntsodkka5BuXGvSflHK/P5ecBx/co1sb4Wm8uIGi5pECAOZGFeNej+
OrELDubUb1jxbrCzY80tHDhtqN85Q6zvtWnWrtQcLqJMpp4GCXJZa5KA4t/5YQVbhbVzPjBeY4ig
k7S29d5IAloAmr86XGO3O2HnOoL8z+vpmtjiG68Yw5PGrhxeFn4zfI/TXB8mINoaa8rvtUYb1ENn
OdO9XSEtg+lf3j9KU5rGFcfzN6eZDBMMxdo320I3Fi0fp0Flx6HI1/ukts6pk7bwrSJv/SFzrnUF
3tjiKAQLdh03FQoXW/nuoQPauFjasK+bJg8Rs7fS35Q8zWdoEZP0hrw1Auy4rV9DOg5+3SYRaguq
0fyuZi3DYSmusfUdwlzuB3VKKg+gdOVHzuR8/9cbh81AsogmDesBfmazH6qhoCg9DHsxkJjWS1Zr
ezLGCr896izhlVj8chnWeIImIhUhhIZfebF/7XYOm27V4Nz2eqYOHviV5StEDS6ZUMZ8raL9831K
UEGzEiuKVSbuNcT8azythuY1LM6wp5MnEOqiJDf9zuWyKDuHFar+fbhVGGAdivgQRNb5ZEqDrnqv
pv2+q5PssNBh+6JG4K1DEaXp7v2Fu7ydHHQQ+A800qsY9flYgOhmZ1bzeR/HffdbDFhS52jGf3l/
lMsgnNDl72H082E6Y2xHK1nm/QAeyu9sGb9orZo2JDdC/Gn0zlbuNb1C34O2Qv8FhKjul2BwkUPp
9INqJOXHJunCa0q1F08ycQ686XWuKYtTGj3/WTlpnl4RJQQIksTIsZEVVDHi5jMJ5/79KbjYs5T3
ERwiX6U8jUj05sqKEDVHSLw1gyoZ+iewZcY+KoB/qXODisic9dOV5/GNAVfpMFqwyAnASt7Ep/GY
9TJG8CFwOrO8U1n8z7oDt8dxY/M+7m1luvLQXbwJxG+rMD5RNy0NZvZ8MkngclnOqQgQ8q0eRRJZ
/6l6pv+JDNgoXgE+lOKcShvlGPWuWtx0iXItqbqIRtbREaHlznTXRu5mmxHquXqeDSKIyrj5WtLM
fECKtn9RO1nNu2xKI7/rVQuyhmiubPHLrcRcorf8yrhD1X0Tc9nx2BuhNYuA1srKbTJRUzN1s7+N
ChSjr2ymi/eP78R+CUY05Q/aYpt9W+sowBpLLYJhUko/AYT8HzP6p5hxsjOh193ko/bvZ4XOAfct
8rq8uYA2N8vrDgoZA3NrmmN2n81KN/pN3tmw3xYxp1dEm9/YTKtWswCjRpJ1UYCfdFeBnSr1gCQ2
8Q0xo2HQOLVfaXr9Ua/HNlCjLL8fILBhZy+q3++f1otrkY0CJhUqFr0NgrbN4YnSJVz6OteCxcoK
DHPs8HZxcQV6f5QNzItpJIRgs7KM9IsAtm0uBaS7jQKFPyNQJjX80kzleNslRvjSFTm+s7KHEw0B
rMvjfb6YU72rkB/9RvXZNq78kje+14QPunJRtLW+tfkhiN6YXU2PLJiyyPzcgDq7HXKcGt//3ssr
aQUccTtAYSFW2L7bFnorsiQvC/I2+WMISEae6rKyIMeLu9ABIf/+eG98FW/o6kQAn5vIc3NM9MyK
BnITXNTV8WeMSJhvKs61/s26Fc5CbxaOkABGO5cfsejm2usUXoxFdkZgzGaE+UYFjb8ouxtXyOzw
/vdczB+FBpi5q1zNCqF91Xf5Kw6RZUtiB18xSEYw2wheABGySqd80rrqQ5hmg//+eBefxnirYACo
cJ4RmkXnR57INpH2Iuk7THH4SV2FH4D/l51vtK0eXlmsizuNwXBucpB4W3lv25abYhdG1aWpFsyi
nD8uruw+FfkCPFlf4iPJGQ15ZJGuhD9vDLqWkOHcE9/h5LvZIUWvtDAa+EJAnvVdPbjqyaps88D1
au2xXp59aUKNfX9aL489YukqyoMkaqB0LxSg0MJ37aXkU7WsjZ40gSEiLomtr1lmgjqmou6rYpm8
QTOqoFcr89iWzrWn8o21XY/E2penYwDE9Hxt1XKMFHxaWdsiNvf4MQ5gHVBVyOPwWsfx4hjyufRt
ydeQRKUJstlGda+IsIWzEojQze7HaY5OSwqV6/1ZfWMpCZY5FlQZbTqCm/dJmdzSsTqu7KaKjSBO
QixqwZIGipoYp8gqjBNEjmsN/7dm8bVpBUgYbMo2EbV6e0lsh5WcWGkU58v8CE4FU7AZNs/73/fG
4Qf68qotyzXN43i+YE5YYDNBD4JYNVX9RtGVHV5BnZ/UTXKnROJaC/yt+eQ1INIFEktJbrNqegjT
ZIXKBdgFiEcMc+lElEiWAI91d3pYTV5vZWnw/ke+OZ+0Osm3OBdc3ucfWYjZShtA8sHooDDbyAyB
EqG4exUW25Wh3phPyiWEFhBs0QFzxflQAJcngfga8UyO0rVX54Q0dDgN9yuUS8OPTLu98vy9MaOM
yHBAyUkUt23cwkLjpQmJ2sYomvyoTRcgzsI+QCRs78Qcf5vx9LiSBbwxoWxLxqK5yhu1Peax3SxW
zypzhefRzhqMNBhtJ/astLjmBnMRfGO+QNiPsB1gcWZ0cwBrdTJE5oZqoMPnDDK9rvxyiipfr/N2
5fAtQecsyP6E4z83zNaRgYpTJyHPpPB/vpRGi6RJ0heAm5Kw8AEVSq8zELrFBOVaafytXUPdYQ3d
iCyANp0P5faOtPQMyFaKfVzgNNOCkOVQPIq4g5+vyGtFzrfWTyczXwviK998cyAyENpRP3PBROvG
sWYgFHgcFjcgHX7989EzCJO4W3gT1rD3/MtSpclsNSv5qHguxa9xLnrrg6bEqubNIlpe3h/tch5J
hXl+eIBW1Mb24V2WVuiZy0VdkzcHiuFm+4SU8YDqRX5Uc9qR7493OY+r7AQlUvwCCGnUzTxKsATI
OpRG0MeqeWPkoBtisTTfLCeM/3t/qDee93UsYO7sRaBoW3WnHj0H8v8eDY/Jrk25s0Y7zzsvSuy2
OSC9kEaBKWGwPlityLJiB/C7zL261SvafRTXwuj2/V90efFoa0YM/+m1D7f1aUI+SDaVklETjsLQ
bDxexCz6MVnGUvgmyo/Fnko6IE57SDLtythvLDQ5MU3OFb4CsHn9879iVnR/a20KBxNnH6gMPCGO
OJaxcAKYwM3OBnp8JaS7vIZeb1ianAR1JiC88wHzZBkJQUo36LsqC/p5SF5CZyhvqQ2q+7RRuvtC
D0NvDIfqyv1+WeXijFIMB3sLmBp96c23xrbUi7KfwHPGtRp6ZsTiI6817TCyrb8vgz6dihJ6amKW
1p06ATpuhhohvmUanw27mfYFJqZXduPl/FPeWiWlyLrcVT75fDoG2N96YlWERUYVn0zR9ftsbstT
XFXLQ206H97fam8NB2wO3P8K/ifdOx8OIB/PHGDdQKEL8LER6A/sUgd5ek+zh2Xf5IabH94f8vJo
UwdZ00oQpsTS28oLi+nUGoTNQM9iHGWKroJj3cXWKhzmRtdAJxvfJS5+ECBEzrjoIQsGcm/z2Cw4
j0NT5EVFtqn1DafGBrLrxX+TRJjM6gbpm0sGab3Iix/cni9oZti7YqKbalZWdeXbL0NrrFQAKHJt
g1UEHnk+3UUGOqvXWkG7pZCHXLpztoP/FVdXDtXlsjIOu5oUdxWK3QbXaieGIY+pbqGaGD8Xqp2c
rBxZtgIwoWfmzo/3l/SNzwKeACx6LX9jt7k5SF1mlVFsgC7NJuYYJQfzwYkr9en9Ud7YOHwNT8Ka
TcMp3OzV2pFRvVDMD6o8NZ7lFOeF52bjiH1v0wvv/cEu72DaRmsxSaVz5jCZ5ys1N9lMAhxSH+zi
+HusuOZ3mEjRcks5WOn2vBOTckha9CuuLN0bX0k1cvVI5fol1RXnA0vNlmu0tqZES38ykc1IPKT2
GwiDivrp/Y98Y5swFk05wrE10t1sR0ejRDAZ1LOweC6OMZeln+pIIsACwYnCzq65v7453toAZhk5
/NtXvXOsyelti5c2W8KbPHXyo02wcus0meELKj/7/8f3kbcTAa5A6y1HkJC2tVo5GwGeWdbeFaBo
qyy0d9maiM2hJa+9KOvinBWXaGVxuAlcoK6sHKHzxdOzOdadxjGCpl3sNqhLaX9UkqkBkBFiwKA6
na15YE+MyFPqro99O+/cwzLTCVZLBN0BF1+7ci72Ez8JhDsXLrsK25vt/QfytDVBXAcl6d+JXz3v
ywmIRm7P17xEL5aXoVYAHJaaHFHy0POvj9N2SWiKGgGN1/ohqvvpEC9TvJcpHIYB/vMVUPvFtcN4
YM3WIiX+EODaz8czkzBcfdCNQIoWnmGHQxlSrrMmrSuXwcUccguQIwFLo2ROyXDzYRkqVXY9ZOLA
0UwDORkoyLut2HOTf3l/x158Evgy7h0WimYpbtOba2dylM6KwHwfdHgtH9k05hGWQnyFPHc5Cv80
LfH1gsECZRtgInciAHd35kGrFL3YJ1kqROSFUz51zj9PHdciWTgUXXSP7W2LZ9FzQ06VdA4h7Kaf
9Jesm7CcEcfK1PGfsbs2VNUVQ8tI0Kq2py+3NdQ29cY5JJlB+0htpY84kn4X6vKUq0p4pedxOYvk
sADKAEms4mbbXTFkfZZZbe0cDGue9tQ9l1OIFMTN+ztiowK+VsawGwf5vCIPV5mAzQEeLBsocCUx
dVZGzfJ0rc3L9hamc490d1qLaPCGHsjZPSeEKRUQO8IDfdJYP0JOQBheuplweUM6O/fGtszlLs90
U0eQtUMWWAOK/63pzeI3QqHtx7FenEdIwPqTGWZGTjycz5+A0PanMLPEx3HqpepFfeloO4j/Av3S
NDJ/ppOs+x20X/V+ctTpezwK9B8bKsMnmVLL820xZzQVW+EuR2pY3H+ZUUvhlfYc6p4FgfFDNApo
G66AwvmgVoMc7sLa1qd9lWfWL1fv4BmL2IifwzYfvxdiiUFK2BRH7qLOQO6Iy6eRN6Epo4eqG0YZ
9IWtDIFlNsniA2MrqsBGrqLxokxNbXwqRKQ9OW3d/Rr7qigPdHgdLJFCDeEsc1rGX3oEo9KPJk4j
8EQ9Gfvd3JpZYezaHLdnPzfSqaiPfTmiKpBaNKNRs+pHKz5oZoo0mSedqA1LX7hZXzzijh3F+6iN
zPC3bkx9uifwQNsyURO9uJVoMDs4LhaN1u0SQ2kbptBA0NkjHE2aoNBHt3A91aF5oQR4dKbTbVXK
afpd1I3ZUH5DiZfrqJ/nL0No69niYX3cuoeO9rzhX9mRm0fuFVpBtkyPGlb0ZZuhbBetjodon0Rp
dUhrQ/oF0JHciyNjCXp6E15ULQms2LLat9IJr4y/fWYI6AkAV6UFWBZE9ett/VeKOiz4REI+Tveh
hfI34s/fw6HHuc1RmsAWlXy+8rnb8Uj+ubl41FYqPG3GTZRkijAG1mmnx0gv6jAYXVG0wTK1As3S
kkahv8QFHuSGqIV5a3eNI/cIdonTtKi9e7AnU5gH20iTBauVRg2RLm1VTBqwLEcEHYXv7FvVxavH
tWFM6n3Vq1n4EeUb2FM6+qPNwzxF6pHeqo4fKkQxlL04Cx8KwvDhi4xsrdqLZhTSt+yMsoWpZ5Pt
tZ0lUQUrRi18LIaq6nzUO8vMG+2ISIg2Rtl+7YAj2eg1KDE9Wbh4z7WAx/+YAWe/03BYqrz10f2h
Dslg7NsmTcsHF7EH/TBKNdZuRCqyP5qRZiZa6w0plsetkbpPoy3q/7oUgwpWqrB2GsJ996nWJcO9
bSrLfhwbmXwcke9ST/zWKfmRmfRvPkepEi13cplBkIR6Y6N3v1pJO7syg32MqAD480nruvEpmdCF
PcyKW+WQzCf9Ho/UOfmlL255IJ8FdpLRhXGNvUlDTPHSnnZ0vLNMuJTUa9K2nf0saQvx0siomeob
NOnj+sZB0zZBQjSNNOBayJpJLxmtxTwKclPFH1q3iZ70OVWnjygNar8kYZ12omimReji1C7NUUfk
xT50kQrcGS0qZS/v70RSt83RW+VbSLIoC6DTS6V/s/W7OBkFV151RFlJa7pdQy3HDuASc+Bjpaoi
6Zkc+zZAdsN6zqdw+uNGXAtPdRnytGcVSGGvawXQMkl5p7/Bej35oTpl/BBVPOT7YjBQ2MOLpTb2
CQci0j1UhyDtoko4Cw/9alE+ssfHFNFOFQ3Yel40yXqpVfU0KNFYfwBnrRSB6RQh1g7qaCb4gpR6
q6JFhtLa3dDaWuZJnDerfqfGJTDOCpJpdq8UaZLs8RBxBgReEdNzvhhzZyxfLWVxzBfR5tUPp4t1
5PjQ2+punSTKI7QGVR11Ou4DkT+4M1qJv5M5dGsuIqtL5wdp5ZV2nHtE7HFhE2ngxrnbtkyTric7
G2Bg943enr2b8zpE8i2uXXlMcamsC+4zcw69OWyaxE+WoVo8LU6jMEipAz4YonI75BPLMvxqWcVg
eaUBOOg26e1qDtKI030f5lEN6o3NKHdhoqfHsGuVnvezMLv5AwJobu8JdVrswEzgjGQmlZgP7TiW
N7MbT9kOMF2v3s4lamYnhRD/g2IWsZN5TjuNq1+laGdlF7e2TD9lwhYvS1uEPUKqLacPhRmliVu/
yGWh+qqeKLMf5nWGwUDlmMqOzkZcWbtO8NZ5JbAqZ1Usm4sF0MZQD6NnxVWiPqolyk8/bawCl5t0
1iu8beK2x2wJsGeafyBwMT9PTdllz1SeF18ptdQ5mqkT/WzzXPuv7nE5vmX61dlvUL18kZyf6AbF
JxY5BXndKH5oLuKgq2lqe6NVQbxHZUp/AUCfmAjs9onP06k3hwTtv/l7mQyu9tghvDJ/r91OZ5k0
MeH/msV54kFXmZ6j3rHTnVDl6AMnpjErh7y8iSqEo/x5rJGW8sIkNiFvo5klvBxR3fwT9jbhN0Op
pf6YSG1hwdNRjQPY18WNOSqzeLaRAUvuOoTXqBvVQ5U8h3pXpOIw5nZi37otu7/3WgyO28an/pMV
+8UYy/kZ/Uvzt8Efgg4xFiCvno5Cao6PTZrJ7lBGPHM3UaPFobWfjbbDQijFrfm7vdC/+TKGoaEQ
nFsoP5xiR0mNY7zEjh2UWqbftYrdjTdzDe33PnYbWz8toVJofi7TeqAtjRQpxBhnwu+l6kX+iwba
4J74t0yC1VDv671qN/aht+YIwcUoiSd9P0RKsuwqOBSup2ddV38btEbP911niZ9qSCfg51DXSefH
xSKjD0qvt58NrYGfUlqTPh/mURjVzq3j5NT3Uzbft3CnJgpQvC77XGrKLTUNheBvGIihvb5x3R4v
GXRQA3WlMUxU4Iv4BRJHXt2nY9F/ako0vv8Qg+kYysA9rI8ov42aN6Wq9mu1u70mKnDx5IOL5aKl
/w3Oh3LlJo9PjV4MSoNFiJJNeX7AgnNevMymN4eUvtlp2k72raJ8vHa/b693hl2dnYAXUT/Afvk8
solmQAbxVJvHjHCx/OC0C6LqOwoj7U8dc0rrwWyHJUT4B9DBXunbYjrUccFtZkyKuTy5E2JonpON
yx9znhdz11XlIDG/MVECPSxK2P0Yx27I8OkdR9WGbK9hMefajfCLoe+H7Epx+bWd/nc5ZCX4ry1w
arBr5ryFQxtkZNlEg/3oaF0Ef1Ov+vwWFTfM9JBrzwibK7T087JyPhml2RT7prBr+8kxZp1MYKL7
caeUUaKuqY1mNF5FBzr8jyQrhd8VRUJH6bAs9D26L5X2pctkejSqWjM/lkZmfHFMqeHJnqAzemvV
feFcQZe/AiHOP29lR1GnX4kblxQYVwJTDSN9OI6gouogL1X1vrfIpGvZlo/prGbuXhp9ijtHNIUx
SO/uaztjvurPiNceFWf+atDb+Q0eLgdTWszDJ6MffmE3Iq7RTC8CB6oyQBAFPGhebQqb5zvLoOPa
2rjqHEdrnjFqnuourbworWlGexMbCp+JJFUfbHWcqmAFwf2roAs9SsTb1842MBoqAuuR+ytqN/qY
PmhoqUdJzfMTTSy5b4ChI6ia8uRMmFl0V0oPG/8SONigkuBmELGvDeeL2gOfKmtHKa0jQI9UBX5R
V5XvDCQXJ7vWU+cBgDbauUOUOEdFUAqZvRbj3GWn9XYWCk/vW9f+kA3dUnhZl+fDc5paTgpa1UTI
bhr7ROyIYPMHi/+rH9qcHtWVb9iWoeF1mWve/78l7wu1gT6P7MzUJ+cYdc54WxMQPVKHd+/aZrJ/
9+2o7PgL5bVCyuWoFGGpCWO6SpHW2Z5bV++bUPSUf+vcTs1Dm7bueFON9uA8Rfmcx8+Zq0vnztGQ
gL4W46478exQ0fVCtxUoC2EuahmbfVJmeB9lal2cukx175zRQYFYQk6KPiS0RZ+w3MN4J210o/M0
VPHFY5whRBkY0RwiidYijnvD4iUPc5oO+F7OTWvmh6kQ+csUCVggelpDPSC/Kf90fKOOimpYu1d4
jev7cP4RK5yZviVcw1eY9flmj7ou7oVaKkfb6hGRTKLvoynn37wl5hNvYbSftbh/RMXS/D2bS3il
vPeqHbQZfvXrW7MF3hPkEM+HFwOmvyhtZ6dh0RvNj91ovMtlY1GtIfQo/CnJUMGe9NhoPtqUSxte
frN7QmLdxD6qzgr7qx6ZVbQXNgFuuBuWIix+OEWf3M926FRBtpBy7qqpsrvJiwGnKfucO7qdPaN3
hHwaAa3fIQFpTN5kYIYAnaWGLOmVcW38MkzFIBOdZqRsIqlZco+4ehyd6Fi54tTPYnS8uctq5Wst
SZXTW0MfLQzaeDTV2DM1jKhhyoTdVWP4y60HCv2VZGgB9NW3l2Q5Li6FMTU9jVaEJ5buzvKodcv4
QAW9OlAHSE8uvXFP1aJf9eRoR1hF8vv7McB25/BIokQB8GE1mwS+tLmo3apOotDqh1PZ0gm6zUNi
EY8zrmFpMgzUNnU9tTDe0tpRDxSzUpOTkVRqHvzzz6AjbsDX4yJwgCGc76BpWUbNyTEkyuy51fej
ZWPnh5D9tDNFXGh41SVyb0aZcj9MRe7NQ15d2cSvZZW/NzEzAcpTpewCDhHQ42YmWjemJJfEzQkT
jMg5rKIMWJ0PDmqii8TnyUvCaWjuSLHaH0YjHYEDgFE9ZHLq28VDL9s+NnmEGkU9SKUL+jYZWr/V
GivD9lAVM76Jg9qnAYTj7q5a1HL6HrLG7nEYK+dUGiHaQ4qd18fOjVqk+Z22qa3AxPrjEOJBUO7f
n/Ftj4HPpQu/fiiP66q+dD7jI0blS6TY1UlxrJ+T6iiDn8bZl7iRWN69P9RFT3wdi/oBAAPWl77f
Zqw0lU6OyU11Gkbl5wTzzPDCvMCDZ2jm5FD31Ea9pNXtCnt6WXwawzj2l6Tov1KRG24BxV09e9uA
m4tepbvC1gd1Qoiy6bDMFDTHdk7bkwL0NdlJOUQekseN3KkmJcyd6JLlGhf2lTx/vsNW3SmiEvY3
l8c23OY6sdSpkf0JSTuHrMjMa/1mqEQ33IyZRFfTqJpiSE6dqkTKxxnWYP3Y4HbhZ3Mu85clpkD1
4lLoeExiV4n2pZu3JzI7YVMabbX+F4rx4xTY1pKHh5TqvfQWK7JxZsyy1Po64HfCm6WXyYhlMdW0
8QO0Lx5d8lr5ohhVoqQBlqqi2g0DVzWFG2NyHiARNdGVzXdRWGL+AVqh9AxeacVxbnZEPYaKgeFi
ddItXT7MsalG4E66Or/R6FA6aIFlWuS3ZtcsmCLJ+ifsjskJtDTFkszp2KRHyBGqnwD4SJDOsuLP
eR1V8820aErq17PQbwcz7K9is9eNsVlDSCekGSvPhdbcJmWSJQCAeKzak22zgx+7ipf9PompDmsa
8runJtPMB3VpzfCgiNyMH5XBwFSt160M2XQse+wrHbw3DheYFqrFwHjoPF/QAUWrzk4GGoKrU69P
kzWAoezxmdC06rFvnPhpHN3wiRhf3Lam2aSeirIZTtSuMX2JWkCTV0LIN44W8gp45IEnXdF7m6Wd
4iIcxz7XTx2FZOo9izV6tlYuB6Oh37+otKGvjHiBqAN1s+Jm6ZVyu6wCjud3WdUPuRYqqjzp4xC1
u7G2sU3UZZGoPotZYKPcGqPo/tNS/tLeqSizYjrurJibLNfNKytyOQF8Pj8CTQZYQhe/ZrSNMFJr
qz2ZnW0lt/lCE8xXI2OwftjRmNR+h8eIcvv+HfsaLJxvTPjudMHXPglaV1v0sEgzvD30Wp5KSt36
Pc4LISYJQwrWlqZBEj7VmaF0HlgwTJPDfLF+1izTeAcaKH5wlYWCdjnmWhz0SKCoR3Vyc+XA+e0q
r4qLeTzVej58SwVknH0yK5jrzpleXmlxbgT/eX1h7dNiR2dmXVH48OcrmaU5Sp+KgzHhmGfds3Qb
7THNrabzJvyiUi8L0yU5wt8fHtuy68sPuhxFD3hMpPFnIsjySlRwER6REnBZr6JJKNQCsD3/PUaE
4BTCz9ldxty2GTHAki07pJk7nf6HJBH06siuPosENxcfhyKN+r+yFPoVpMfl8pqvlD4y2rUNRQ/9
/Id0Zusu6Ield2loTA2S+NXYjS+VWQl3V0Lqp3E521h13yQdhR6v7Ojj4rioyTt8NHt5Gp1WmrEP
KisOtR1gP0fFx7t3tVbbVXqhOr+R6Zyoz0dhdWfXGG9QeIrQWrXCYW5/vb9Zt/keFydUcFg1kK9A
HaibWY1pOY0yCsWd26EF8EWt8CsRNQ8W1jBDnfZ4SM6hGSztIstP7w/9CqQ6OyeMvRJbcDflvPAD
zidSHRApK/vOONGIMiYciecJwyE1TgiEaWJiIPGconQU81toEJie3mX5kOzycGy7zmvwS0KXS0tD
kB/Sil4I8Hi6uiFyzCDR41T3B1NmJyzRMQ8XdO12mJdYiuqNWl4oJxmWzVfh9NV/iqT5itaXK9s7
JUzUvPJCMRcwnNtM/zglsui8uJ8mnK7cUn+U2CAph7xP5+iOCmR7dGIaP3uawpHc6QPeX3sbPpb1
UnT9XAZIlU33NLjL6iCzoYkCEIn19ElQav0sB1rrvqR591OxF9W+qzoj1nZpVzk/nQRxkGNRtMOv
Ipx5JkCDd5aHmJdeHCrUiaeDZSv1Ka9M+vayEMahw4iuuaGjkgvfDrEWWO3yIF7e1ZbdEcZ0pK6B
lZuze1JW9f/D2NjabVa7FW5NvTHM+ysrzAKeL/AKjuD1d3kJVlfo8wUukPbRRb/EdxS+6tGHEtDf
GEj/WQewhMuNREfmyoV/eTihpDAgwndkv5f7GdN0hMG4ge6aKjH6X+4wim9gL53hAH89qiEaIdW1
k02Io4/nEpLtKKDSy+UpTs2RIK2kLxCDL1q8EYpfdMyyRJsPS1SZk2+klbAoy7vJ51mpx+TBjJzK
vukbo73mZqCv0cv53EEGh6SBkBlX1wUauFBnEziQEt+Jtpbp7SjTstbIPwG2eQiZpbexGMPk6DZ9
5aaek1axKHZta09YPNiSyHXIwjsQWVLsK0dWKeKb4Jy+oGfuPprpsIL+DJFjHTeKPMoeAKLNz01N
yWnfugaqRTq3/BFYR/YR0y2tPHBkIGssptUumT91GEZ5k5LSs8WiKBRY+3UGBruhNtsOxmfCTYGc
vL+btoXMVSxCWCsAZdVA4+o830094ihNJF33ZI/F+LsGoXOw8AN7WTQjfFIVVssb9BHTyiku3SuP
zytn+nw5kMWios1jSPcBz73zwV17xoissJzTWIQhD7FMR7PbIfJR/rDjKo0+kc/mNh0JV/se2dJM
PnWkEdYP0xmxhkyowg47SxHad8o/UrYeimLzoz5G9qAdtTSb00/khahQe7mDkP60owupfOaQLtRq
zbCIHsImVhOfRrQDm3tphzFIjCZzP0da7D464aJ37GouuRZPGOqbCs2e6gHQSYUU6tQ2PyZtqmj6
vb8kr3O+mRY4IRw3IFeE4ttpWdBeFVatmqepx9mC9IbOqPugmU2/n4ql6QLdboaDWaR42MSmUrwY
Cndl5YEtaZaa8nOXur+bNraSoxrHSeKVqIMoX922oUmUFhiYoUloWkm+i5LeMHaGPYTWx6l1Gqns
KwAIRCClgMX7P5ydV3OcTJSGfxFV5HDLREkj23LEvqEcgSbn8Ov3Qd/WroahRNm+8I1d1QN0nz7h
Da6SJly2hi308qRXs72r3w+O+c1IcRT7oJSDnT/aMc6me6sWNV/QsEeG9YOI9LtKk7LyA0DSTHsX
A/zqLg3SbHhmhMNU7HolGo0DkJw86t20UJW92tpTdqqyWUSMoTmvld9lPVUpteMbx4rF+yyzSr91
B3NEbMyui9L/kgtZzEKSY9mj4WHHuvBMX6PYrTk50qem1KcHrcElHlBXGThn7Gr5sbix4cXnIjNf
/Ymi2GawWURS8Pn17/iMvF9+R4oWzKw5XTh5LJo+USKDam5b5SEp6ihFEqqyv5OkBri71gj5/lSQ
2wxdfNCnA9iwMTqMEEP6Q2dxAPYtfmRB5Vb+WKuPY9XFytvKwhXqSVSN9ikAiztPolKmZt9yFLWs
D0EYc9Uacl/iYQ5puPOKOrHCn2WINGs2V2x4zJe17uycRnD720iqfnDKVImYa4n0WISknhvQopXo
wm+CFm6ikoU16uKuAtdkJ3bqjA+m5Nv1PZqd7TtN0rX2kTOnyg961QGocbo2qh9FI0/RFmv0NhMD
7UfLiy7gDC5cuub0jGqhk3fKQ2vKdfAYN3LwWOlt0+2UxJfDw4i7W/oApmqqjq9//TmTv/74JGBz
B4p0jIHdskwMkxxQapuLC+PqPj5MjZQ9DWoCbVU2Cmsjkt6Mzp7nCxZVKQgy9ttSxbIx5EpDL8F+
UIK0qyiA7EALzj5aNigCaX2We20JGHrXa30R72gkSwaBUJKUYyo3ql3vk3as+4dyFMPJhuWnu/IU
iO4pK7JEvWO79im2kKiJBxuv6fYDsStmmOnMDqCYnHfQizGWrMS2CKNOekiGyFZOTDTl1LWmwk7f
5wYI7to0us9KO1M4//r7oA7Hq2J8x9/aMk/GyWKQGhFd7BDVvY8T+l3qJ7kNwOi55MBGt+V7dnsW
gF/QkCSLkim1lEU0CIauLUMRiUsjnBy5BBlE4r4jhfbfkU3b0Vtb9pXCrZs6/NHCIqqfXn/g+awt
NiTS8HiRw82j+bmkHFJhWWIwauehxIT7fvAnk1zNiuWnFumiRzXxp24jt1g43VDtmqDWCerGPOAE
RLx4ZN12sGaSMT/tesWiwYxBVvcUdSnyc5KcV6WXBE1U7+KhikAHMZpqdpiYhvY7JRjTr2agBD5w
tQ5g3Ye0G0F4qPKYmlt9y5X01gBECYOWpikskaVOvyz1VuGYVXApHZ/c0R2lLp5+gnlt30gjTRC3
SqMJwFymWW6chMXbmfo1w7AaX3kbZkWTBUdwO1JzMRuaaq6ppqH0xskSM9pVY27XZ2nQjB+Sr0jY
ird8g+wYWGkXbHQXbs8SWo5EFUjdRB1mnNdnKWvLYqqlOLzkg6LcCxRdgfTKUSidozBRcGiXQP0m
s593VmwNVp+1Wq63F80Z9MFn/xb4PUuKVKoZeKsOwnrok754B3m+8ww7q0kiSjNTK9cq+oAQMjX4
cup14/uIXKq9HvG3kmM7g/3OpRMj2hcj4LaKGxzB9O+TnqTVJwEoYvoMprodD7UUOfnXshy1s2HG
XeADvgjncr4JaLEfHJu2zW6Y0ize58Ch6kPdo1x+KZW0zX5WpVRE1dsQW/O6OoRSJ7LAHfF9lJxd
35mZdRk0OKsfO7DPd0yMCv1Yp0zRXAI3zzBBHaxd0AnZd45qSzVjOFhEB/Egfes1ORiSo47nLk3o
14/uTZeGs0M7nzR9lumwl0HSElZR45hMr8Oc5H4X2ypQ/EqV0i9BwEB+VzYhbeEjQm2oS0W5lX0X
uaJL7UYPbmV/GTOr14I0BolrKVEaAzqbewLBxSZipnu8B6gO7HCCIs3Ioz9NtWnv0fgCCvb6868s
PHNSGBrMYwV21/XGZlpOORIAfod61cak8UC4qw5fX8mRKsml4ycuzG63aqOV+gSDB+oT+O7go28I
rVaYksl2/vRgwzmyrB04QLM6juAeEjdP7O63PBTCd7GIVZx7X7enx6rJsgax2l6XXLPVAVb1kbAf
hBjtQ0emZ81tPcU/oqYURbtJdlKgfzLz+S+oozELqOt0rB9JXhX77NOOGB9CZxTmQzdiVPU9GYEe
v5Es2t/vp1KPv3cDPtfYdfWBuTN8UHX9obUBtZr7Wo/9rNvTnN6CvjxfVNcnfUbnkNRyjzFkVhdX
dqOmkqVlsvNgcHCVO8yzrGqvNXE2vi+zPPvMiSVNSEXgfKQ2yL8CeOzsAbEsMdUWLVsjzE5ZJqRf
COuDWnl9q6z8OkKQhrgS4pzzNG7ZSOwqyQh9O7kMSTv5KKCKog/vdCWiznCm2LZOgZLXj32I8Pcn
tRjwDnYhDUQojQ9KG350Unq4e3rckf69G5GU3DIqut3M9H9Jd+RZpWUmQ15v5mZWZx20tLh0Ri/u
ZVv45b6q6LEEd/hTi/GEWAviFHrfiqzayBNvc4C5pIRIMlugQmNd3BD92ExxB5YVPHpt/4GP0oNg
r6JzFdOndBWziPSNNOu24w3tnpYuSbg9g6eXQ0HVEoUqfDW9GIMpyMMTPzLPjt/bpyrKnhQMHP/E
jE9cAETjR7PqEecoeyd/khkeFhsB7AbBNL9yenkkylgd3naZ42CwC0Rvm4uYOmmMdmpXyN2edpuN
RP9oDIr+zmC08bYFHyPtwKoayVM7lR38migdpUkC8DHYIfBtuY7sD2Xed7rpTrbfSJ/qRNL9J6KQ
FN7VUzIV5xkHFr7DaL40t9Jm8+ZLEoTBroMlYsw7Z7HXuygB0JxqaEJegsyOxTehaWH23gw7G7yp
cNR73RqjHNgi8RJYBZPKfVckUf8Zvaf4GJkS0H2uLqWMd5js+RlgLhpAO2Kq9dVXrDT7gKdN9l6O
RgJ9kkz+Nz/ucOAucy64fV6k9qfIorpBGHsk3AtN960T6r6JwIYURR49YQCl6/29kceRtpNCf9Cw
Gxe2IjX7BhJYevZbP7WPU68awTcTZlW3x/ZXNg5xruQMjP2Q8nZSazg7+J626ZvASDSM53NH/+b3
QpHum0E16/dSMqAXH2dm46phhYEzQBI1OjdGFVUQ14Ck3rXsy9JVer1p3EIOIueA7Uuv3pmAGvxz
OCgMDY1EJbUD22ChzNQ40/Qd10WDrhtyI0WAPnJVqeYOsxE7jV1Ay4n0xQQfCggx1CrwUq9HsZsY
gZjiXMaROaOOB27k+usiy2cacEqCi2RmSvsjNDp7h5JjDwWtb6W90+I4H2CfoG1Fz5tMg4UJ7QwO
LNrLBInrhZuwYB5im8FlnMLe2tWaM1waXkoDQgWn22+gsqP6PiqVwjpXoPTy3UhA+WH0mfkVt8IY
0pY8xM74VY5kGS0AhgMMSN0+yrP2LjbBNt8HuoJIhdsAfPsRcpFskaJvB8YWQmEM2MAp4mF2k86r
QzxpqZqJiyPRBjkpYrT22EDpbyyt8i/MbYBo2tBaaGYlfXJKaaWEO10ommvFsQU6HlTlRh/kNgry
m2aqrszUFLjmkjkdUOE1VZKmF3Y+NvL4EOjYPSh5ZV3qIIikHSwNbmuYBNqxDsrqR2b5zldw/nDy
JS3v28+vb7Db8EEeh+ESCdNciy7xCUFjkctgzHAhlcDxumzHdN+UTdWDf0xDt639jQHfM97mKmuw
wCHSVaQEBgYCFOt6ZyWkDUmM4flFiu0iBDJUQl4C/i/HB9pxurajhRnF5FV6UoXdbmx7XsPeTkC1
6W4aSGX3TokMM3sg5Q5ARoAUdkBv6TQuehSvgykNNw7DTcEOFfrZMpu+BA3ypbESqANmdm1vXKxB
z+7bOLc+2EkzVq5q5u0HdDaG2EVBT3qbdaG18bpuyymGeKjGzUgDIEzcV9evC6EjoHyTo13YNHYW
30m1UnxudDmHWoNxB3yFxtJCg/leMUapejCiWhi+O4wV3BZLKJ3tgjMxWpf7VpbdEFLAj7Cxx/yx
SPq4etJlUY+nXB0TxWVemKm7CozUU192Aw1nAIRauLMlp53ig1LH0fhBliXd/hkrVfxbj7MIypca
ddg/p9oY7lRm6h+jYrQGdxwjwzr4utWKPZyjxnnI5AGb02Pf1XhVuXrA1HGX62ppiD2xRlL2o4ws
7le1zatLL8Iy6N0EKqTW7gJw30+DpiT2Rov9pl9GdCAyoJ9uzLrxN/a/TAFpzZZydj9UXW64Ba7h
UHAmSz4ZY9a+t6MIjp0xk6wovR5Go02PvW/lZ7mAukbQxjdYr5R7XQnt9yLrgV+asApdSKVbRcjy
KqBFxZ+5ACFfI6FdROQQrJjotLS6LyeUm+wkiX7lNLvPYylJh0JFajiJpY3osLImIEXUgunZzusv
1qSFkPd+LfX3SdnJ52goup0vq9kOz6z+rJCYuJFmdRtbfs49XwYIYsMzPlohP6NbvBSjLkQB9tcu
23OmT+lHw/Kt2A0ZHiBmJtPR39gBywD4vBqxCFkousI38n5W40hM9OT2XMDSpg+WRTLMmdoq9qMy
hGxQp9O2kEM3r5UnnDsk4BvYdZAHrs90oHZ9WUIhObeJY3zBPglLqMIO4uyNPogG7ptUJR/Thmxr
o35ee7XchpRqIE4QOVOvF8YpykH4SmnPeVNXe6s38ulox3VUuyAqrK1uxc2rpRnLaHWGa8+z4iXi
vMLYKMqoe+9SHcXUITbFwSENOCIE9KMqSPVfv8qe2w5XG4f1HORnuV9nFYYb4e3U6Vsnm8xzBXwu
gXxVjkHb7vQsSsW7Uih6v7PayZzemtFY3FexVJiXBAZD8a5MK2ruclKCb1An1GhfpZIE5b/RAI8I
h9i+V01hfLWVRP5eEtFwZxl1ulVmn4uPGWqt8YELz3HOkZ2pT/0YIukbZ+qQX7LKMfuzEyVp+MnB
KMEIj1njj6V6YMPp/s8IzqLyPWQsTPAAcNdM/a6U2yb5WdGCGlO3DIwu36fCKMN9wnw6Ab8Z+c2u
bNP2p+qXavQgS7gmHeGBWMGXmJK3vUPyq9iXECeDO/ioXbnDXAX96Iwoq156cuEDSqpg0qtS68wd
1NcuLwE/aApFEKpk+n02Blk7K6F11UdLOPGWsPTK3pjxqLSPAM9BJ1lca5KiUw6JJLwb80CZPqqh
UNw8TuXf/VBN7ZtkRC9rY3sswwpjbXq6qEPRiga7v8DOOVFHrmck0V1cKckbq7UVtLOxyfqGl3S0
5ba1TBlgWfw3xkC1Bpbb80TwxTQjzfOGHsII2geuvkZfgdYhONlhb/soHEhBVRyy2papvSQ8V/76
QQEboeVJ/goebKnFakQ9GqmiNTjkgw8KA0/1QCm0R31Su5+vLzXPRhYnbvawtwFPkp+oS2w1dnoT
9VplnqkkerdUcwEvAXrj37oz8DoR3SJkPqeOCFxexy3FQRAZyIl9DoJC0r90ctcb92mly+1WhLwJ
zSBLMTZBwgXkMqFkESGjSAXlDnfn3GIg+JZZbP9eDmwFiY2smFCwSJidOX2XbMxkFuUWGxIrFYhc
s+wDiFJDu35Aq1YaWZ21z1t4V+kPPSs6T+XuPZdjKTuPYmxE+j4kVJjvFKH2zq6cgi3jqcWjP/8G
PiQyUhp5OaZQ178hA9BNi3OSvkSovodED0cmJjKe7X71MYqlO2rrEjW/cd69r++jJbD1v7WREYWi
hvg6edP12mDXhdo1ceCJAfMUu8UpCeVATCKQ5XDOlhFbf0osat/Uelad5KwJxWEyK2njZ6y+gRe/
Yg5aL05thwZC3dWW/wU+NuzfRCsGjm2kTdWTGUXD735CmmSXigrM+OsvYH6+Fwfpv+efW5XMyBRy
kUVGkPhpqyMeI31BziVVIf/r2lNdKIJ2E15xp9cXWwSn58UQy+NatpFUZTp3/ZhGZMgl7Z/Q66Kq
kt+T0KkSPU9I/nsw3MEDUxk7/g1apz8x9q3VjeUXof+/5QlPMwWPIdFyRG1NRpEw8ws8v2qQDShS
8XbKQAvGTlZ9EAm8wo2ie+1wAY+D/EsLf/Ysun5eTRrhaeUWGEZCI/AeunyHkhartm8kW9JPky5Z
+LULexS7JreYi8OQkMqNodzaJ54bEjBRiGLktte/YiqLVsmnIvCsjGZTrzk+zYja2DMVq//uqnt+
w1BBKVpn0SbUP6+XkoyE9Scj8GbEwWfmQ3p4UJ3BdJWms8Z/2Lqkk/QgySxBVS/uVU0ZBzRRQukL
jLjhUeK+T45FUhZwFqjT1Y3G9dpbZKqqEYzYuDdCj43CCKi2AfzgCKpIe9zVwvHYS3UwHWr2tHV8
/ais7VUglvPgmugM6PH6Tap1g3LzGEtfIFFXtMjVeB8Xhf1uDPvADfzxL0Xlnr8c4AeZTQrX4SZJ
ieQySKD0SV90phIu8vgJvmFdkH10dCa3G9tk5VzYMtJhDIvny2eZn+uVOsoSRN4vFrPNHc+JhFRV
5nctLet67JyPmTb7mcUSmamdD52xcS5XviWoNgIRGlz0w5Y2DoWKz5Ft1YHXKKM4A+dtHtqZA1fq
pb9JnZi34SLCstjMfGUEcTvxMGBdkQm3EjdsXmVvLChhv7CwZQ7P/y8PaS8q5nD4aEVuO01yvitt
J00OIM2sbl/WBSpZf721ZidQhMeQEQQZtciA/WBIoa0qbK1C6U8oBqHBkNJ2d4uhae8V3kG/cVLX
vjffmhppJtHcvO80jqSqDg1ggmr3h/Yeqsc+qZC2q4l9Z2uSore+5Scok2v2udK2ll/73Lx9mk18
BAUg1vVZCtR0bvj6iUeTSMO9pZ/eTeGkf88I/L9ef7erS80SowwA7Vt2hWkFLR3rSngtoAdA7zJC
JW7QtDCcBzkpN+QSV+5TMGVwcmBLkcAtLzRdHZBpq0ToJROSHe/zwkjld6Ywi/4Two2Ws5ucrkt/
ooBWnyojcPSN5HElSAEvm2W0KLLx8l7cLEXt+36AZbdHQTkiS2JM4R99TPWPllYb3TFFWzrZ2Lyr
LxgnlFnscPayWHxLmkZ84FgSnp6h0bczB8NKyNi6ZHrri0H59vefky4d2DYIdCSIi9X8ZqgATJex
V9aDn2a7ARMx6y390FT9EfW9/vd3DNx82jIMj+dW/fzwL9LApE2LsJct4eW61mVuT5TM9g1yymfE
s1DH+5eH+//V5q/7YjVfdfxcCSLhweOKp6exxJX8Icod45fdhFucgbXvhsobEyWZ8Q7pwfViBmJp
eielkZfBzm/eg8MS9m5qIU49qY3jGxvPtnYykNucGT3EHBrY18uls9z6WI2Rp1Impq5RjDRVMlPJ
3VQLTIEQme1QHqtpV/+Sk7pv/uFkMDKY5YZRk7ypGwvm3HkA7N4D5WN9r62R2aQAhJlLtfYUZbK0
dc2svl+sl2eXexTKlt4PjT4rVpR27PVKBZ/ViaXUZBwZdv0ulUugb3+/dxzgtECLMSLlCr1+vx1q
gU0xDIlnhlofunWlTPGulq1019j9lm3HnCYvbtC5sUa+ALbsljMx+k2dNYlIPKft7fJBxilbe0D3
JtqILSvhDA71LNVDt4aPp14/FPKEQUdfKvX8dDCTI2bzBm2FqK/GI5PHabrPrUTf8uZZXRRJHgYs
IPOgQFwv2mshUPq2ib128DPbFYMeIu3ZIgfGpBlx1aMyVdmWmvjKbkGRA4wcxIuZc7coTAI83wy1
lGNPMqpwVkHrRatX1Nx+gX8dEm5b4turT8ldNduTkM0+T0xfxJpRrYYAlcfYM8qx/+pkw3lE7KfY
FaDiQCuJvtkq9ua7Z7lpsFzBw4Yviv/B4m5SmgCxOOZD3pTm2Xt9Itruhgi9p51REmUfHewYlJMs
t1b697fy8+SaxHYWqV5O7abBBM3tF4mXI3pSHo2iGQ9WPFNGk2mKy104wKhGAqLwZXtXSWlnf/7r
w0k/B20gk/GSDF70ekslZd/J2NelHg7M+S+7c6RHs9NM3LX7cjj9/VrgPygY5gwEbYfrtRzJF03k
V5lXBqVxgVGUfaI0wt5ByFtCGmthYIYgAjpDTIZ08nopSW9IRdop8zI/UIZ9OjYWvECL1OofHglg
C/NWOn+EnOt1UBgHFdpYmReAOPjRtpXtmkBB9zljtn+Ioxz7eadQCc3oyuu1kPIzi1Z1Ug+P0OQs
9Cl/l5mUny47bEsBZO3QozxEfkSLGG+OxfsL2rTHNF5PvDI2cBmJ474+zW6A5kmpwuzj6y9x7fhB
PmCCTL+Fzt4cEF4c+Ak6npMjuejFnQAdI8nImMlB8jbuM91yYV3+rnRtuHt90dUndBT0H6jraGYu
AnhlxUhQJmz8CjQo+jhJ+2s0qm7cG41kbCEq1kIalfksFA00CdPG6ydMwdAliszOF5iOWdCGtHR0
I6Xqsp08oeF8cDK5bY9//4QU6SBQGW6Byll8QyfJQiliOunZcgW7c3Dy2M2Ry3yAI70lxr72NtEF
BcjCZuOuWKxF+89E6c1HEMNAwHJn2rk45EafHiVFC/+hKIV9N1MBZ94yxfn124x00NdmYmae1tZG
etRQqU5dEVbVQUmr0L6nJhYb53ztA75ccrFbgD2OTML6DEKvZLaXKNG6b2qYVOUOwl77vi/bv7Qg
npss9L/ALhOUESBZZqWibLq6T5rcM+UQ4YbQGd74UqQIt8sz8w4B5OzD69tl9REplAhiFPzKUnvI
mOqpUJw091AjTk89n9M1zUjetTMBgutpy9Nwa73FV+wNRN+ASedeX3Lt8YR8RFqP+m9y7+x7Ahlr
o7e5difQtqfbOEc2BsvX2wZl4bYO6ir3LDmtcB4zB7WATGaXG6nh2lkgQ2A+gWkAuJj5wV+Es2Jo
nTaggeMhlVp+TRRNOtdBmj81o7OhQbj2RLNnFdA3gxx0udLUAMlTsi73EIMQKuqaWfi9TMLNFHDt
U9GlID0CDsA9t9j9WcDwOCJ+eMKqgqc0L/0PoKPbs9IN77Oy0jaSoq3lFh+qN6QSIIzIvcpGcf3Y
pZnj5pkiIVqmQODew2T/h5KToTwAs3n38+0WqQl5szO1qp55SLDICNYLCzNj+IrlBwO5X3v/+lFb
/W7QmpCtMRjyWosHDKGaxgFjdK/1DeudkNqocuOyMDauuJXCltQcKiMjcSLJss7rB/jf9WhkXluM
pv9gq6HcnpgNlqeCyuXSGF3t7yofr57HbCq2GGRrX/Hl6vNLeHEMZKue0xWb1AhryidIyEF9TJGK
d5BSdQZ5j0Tslh7Q2nudXygTUWceDi4q+awyEzkVSuYNbSr6kyopfXnMOhBAf//9sGibhejpT9x4
EZVNSkOfUsFLFVi5P51IgUTk0P6RNhZafYeMEcCGQnenjXX9DoU1jGjpt5yEMkqlE2qv9zoKneBB
rDd4gvlbMmTr66FXw6AcAssyoFQF+sFUgbmno3RXIo7s53u0gaczZOzWhMqCduvrr3J1j0Lk12al
IPCd87+/2CX408RFiS2zJ0k9Mhr5VO8wndP+TIwFT5zW+qloRXI3qNx8r6+8lnUiavN/Ky+OPNwX
6KVJXHhTLeyDNIBSS6R61vrMwtNkVfkXp/CljcddXRRQLVjWube9jDN5YBZBmNS5hyFKhcJc5dtu
gYWEK0hl9jJhvN3Zvb51Ja0ejGdEFfcfl8L8s1685SLuCyblAQHHZnZyktrYsg9TrcsbV9/q471Y
Z/E1nUmmIyFMkpa+PJhlF/1UJ+KTO+oM5Q9RnZSPcdA0l9e/5NqFC0yX+8kk/QS5e/10kT62hTzN
9cOUSsNJDC3GmKU2FNolkoUxboTV1eVAuz537ilZFoeSqqFuh8qJPR1zHulHV2MF8yi3RmF2AO8h
xXx9/fHWPh4aOTLzF3T/b/Q8G33g7g2bzLOTikadoiQkhCWIren0+kJrp5/5AM0sng0m7GKXmKh4
54Og6LPiPPrR5BiJnnOcF7JjYRd1cKgMrT3/w5Jz5Uezl6n3koc5qaMmj06Tejn0lfCtYxRa+qfL
laa+D5rO7neJEWnVRn6xZF0959Y8IVgMQE+zcsX1hmGGXlpyZElfsI0JjO/1FKr5kWwqVX4rOkr/
+1RPEvXUdlD134K6x7p5pyBkYCSM/eBiuVY+WNWpKrFkuIwke59efytrO4y6dJYthgBEE/z699XQ
FkF3+uywIpg+ZKMD2XkUyXgXpI7z4fW11o4scyGuM77CjCC/Xovqt8kiTUq8Ns/Hao8ER9F/UBsd
pqBMJx6LDfHNtqfU3Fh3bVdbc0U8D5JvARZhQ1MYkn/qdRUA08/AnRop2inyUA0bK61t6zkFgrE/
W6cvW1zZUCEoUoyph7xV7u/VyB//KMhdPDSQDr+h5z5unKO1R6MnjBnazOu4aXhbSW5Bm4jY1FLa
DE9hM1XJCbJP1m+E27V9Mh8eDa1rmuvL1iw3GO6VGVUp8lEa0glKFbVnWx7b+liHI0K6r2+V1RcJ
NpGjCkoFzOD1VkmLLso7HDW82XvoFCGE+GAjaWm7YBPhm4pwGPx/eZUIIM3Dd1pZz8SyFxdXFQMs
k4EnehhLEIGm3GcaorfJXyI9nyMCug7IbeNljibF/ElfrBOnxYA1FsWvKTUR4582LJMdBo9Rv0Ne
ITT3AinULYnyOcws287zy2QCA9vwpp2fxloej71GumrFGJHKIoNEZk7I00zwwncd878LcDv/nIq4
eEdftfjx+gddO/uUITRjKVapVBcf1LAGojsTA0+OIEm4fiMrxTEWTfCthAcpuXJtlmIvRZb5+fWF
13aSg2q/CtAGdulSP0+MgmuS4t+zc0k+kKyrumt2jWPuGQbXn2oQbNNGkrD6rCRcztyjYtY3n6UX
X1guCg1iGPJDTWb14hij3+/cS1LRVt8lHF8qnFQaP2fml7TxVpK7vjaRYMayEREW77lMCqNXcuoF
dDvKr4EhUuvBAToBOsdOsq9wNGsN4ROQdH/HUnje1gwVmPnPUoXory0e2hxrc5RqOu6i73EECWNs
RGyTwPfemUakTDYixJI59r8LApUG+DTrli1u1qLG2BCGJ333qlc+GwNc5l6l6y63Q3AJrSr+BpMr
vBeyVX1WYyiDXEzpB6UdjafXd9jtK+f+pHv23+SfC+b6yZVoyFHTUzMP3wvsLjXJerCbVEDXrYSP
cRGYEryQnKF+9/q6tzubdWlNPl83urWsuTvQF1Fn2aEH5aQ4qYnuiwMHFwugJGqn+VMX8d3rS67g
Uuc10VtlMMhtukxI5WmQOqV0BJV2E1tuZ03JWaUp2n+CU4gaGKMl07ofIqdOjqMf/4J4gaq1q4qh
UDZSq9uQxk+hAJBnFCNzpUUqbllNIxutFXmipLKZomz4jUgeIqFpadfSwR/MoTlJ2ORRIUipvUOd
UbdOG+9jTlmu4yo/AtIKQm10iem7X397cOxaZqQM9C1BBqtKVd78zLQW4hQuYgcrihIkqkJAa2zi
0YsQHThYSZCKPVVKPQUbZ+I2G9BI3ZFl4G0QdpaBp1CnpsqrIfSmwTbhbeuFkh7p5Ykt6NLqQuDU
nsemtAUXZy8fZXBLShB6ZSg1mD3CZe4xek2qLVzNxkLLa6NSKxPl4pKFNKc8RzQpxMHKjajY+JBr
ZwnUDkRM+puUJPO/vwjZdiXLcWwPkVfHemm7dLpk+aRPktUfS0gS2Zs4kUv7+PrumTfHcvM8Cx5Q
CBGvlwCwEgYBrjNq5AV5jwf7JLThh6MkwZshz4bkBKoiHFytn7pTNqImv7FZVgLoPLKZbUVhUjvI
Zl4/sxoZraJhOeY1XZt/hjTZX7qwCYzjEFDHuAkWaDpubcKcDoJure4qQ9ebmWv7tvI7K+Sm3L/+
Pm5zTH4QGRG+c/TNqQyvfxAkTuHjqCY8gVPW50TGZcwVDe7wZso5en2ttY2lmoyi6Y3MskCLOzqs
C6VWJhF7Td/4wyPcHzW7m6pqQN7yX1ZCnxqxtxm/sViJGO3HTVjzVIFujvsC5GzzJ2nwBdkoPtZe
H7ky/TugBbOs3PXrE4lal5YUA+7BoU4ewvyr1DU/x2lEnuDvHwnKJSP8+SDQCbleKfEl5m+tAWzC
UvvkoIXw7qFGCbXeQJ6txXiUxKHkcOEAC1lUjKkJDj6zOJYYJ1rjeyfvk+h7pRqRcJHqLaI3sR12
vqv2ctmeOqkJ3ja96W/pTq5d8C9/hXr9uJAsZRXIBJ5yTS2fO5T7xlNK4rxv+kq/x1NSfQBZ0XYb
JdfasqSsSIMALMAdbN7CL2KSYIhrtIgPelbYI9oUBIF+l0FV+wjOCrWlqUXY5iJr9SRtxKW1jYQu
GZgjMNDAxLTrhaO2D3OjVIUXgY/Hvc0nf1GtfkRKZyAz+JfV6KM/tyCA4y4yViccTUP0g/C6NEkO
5Tg4HxwY07TwhmjjhKxtJ6I7mK0Zn8986frB8i4rdaOIhTeYoQ/AWx0KxDFIhsUuqAND3dWWBgi3
iGMs/oKqtRB8DnX7/eunZ+31IhY8FySUJOD2r39FpbTt1OlZ6Nm+ETCVHyKleMpxdrVcrcs1a6Ma
ma+u5S0zG+jOwqlgEJa3jGr6YdMnXKEFjZ7fnSF/7ltVehRRY34C0y02llt/uv9fbrFrg1IflSnF
Vm8wtbg6DCWA36dimoBXUNxGW7fY2iF5binNqPE557l+mWnd2Gql5IGHqFSeXFI8ROuYppncRNhJ
OdI3yy97A0Wzyiz+YePOLQoAHdwfN60zrsFxgBYFXN8w+/ddl4cl9EVUYOxMtv8h12eEB6CZ8St3
1mLnNmMP9rZirbBU+p0dKMZDWbSyC0w/3IfWYP31AHumW+CORSmHQuEyN5D0aMzMWAq8SdezAQNG
M3D20tQGGwF+bbeQvNNOpzHBfbII8FbfgLeXWuHVTRm9FRU8Y5ouUpyWu0ZVW3XjsdbOAq0XkIUg
cAFsLY6ek3b4lmI94w3Mn5CUnnTjuzTm2sG2e/F5GrTNu2P1AZ8BjfR80HpaHActphlqAhLxsjTo
jkkXOsVOwh73Dy0Zv9n/fWSZ4ajzVI0Lc0lkK/wwyC0g/l6oalV6MEc5RxoykpLGzYes2cgCVl8m
ECoVJNUsxbN4NLM2Gr+KrNCDouw8RugOPyogNvegcIQx+42TK77+fGsr0n4E2URAm/nE14ddgZ0z
orAXelZeZm+NqfljVH78lJVtf1D6Ltx4nRvLLW+mykSWB133cHZbQAl5GijjzABmu2lFfya6Cb//
5fFmLhxC9cD7FwlcOygIaWkSny+2zF8A4R6N0USFOGvN0fULo/uHUM14kK4xySLIrUVQKU0fvSIG
Cx4Cj8q4K6Ry/Ii3pe+cyPS1u9cfbq3Y4QigrzZbndKbuf52s4lx39Ox8BKllA8qPb9zAcz+wQxl
R8IQuM7v9FR23KlUpe+vL732HWl+QiS2oOxDt75eOu+dRK46KfbGRvuaSIMsXDOo4wddGdTHJpCT
L6+vt3Yn0evkxRJh6LUu1ovj/+HszJbkxLk1+kREMA+3kHPW5LFs3xAeyowCBAgET39W+r9xZTmq
ok/3pd2tRAhpa+9vfwvqbWNo2jMCXz6RWh2bjWirZjv5rXMgnI3weevtdfv6sP/aakh58Q+KTToC
r17nEAg62wKFkFJp+6hnElFJ79PEhKODId74Nv45GNcMkrmuTYn5Kmobg7YYwFHUqNSm4Qsd0Hwh
XjCpbR+4Su/+H0+GFpWbAKIZJMTPX2Bt4q9cenX9pcKiMB7GSLwLjZqC0eDl/5+A4o/kD8kM6v7r
DkcBIHSdeqv6og0l10MQVjiedXnzUHS2F48LcN7YhnH/VsfzPxfpxdaeGzD793X+VOsgKLkScyEt
Zf8VTEt4RyC77tfCme2DILEevLFerkbEGg9RI/8dxmbwiuhzfz6reM7lntettJMLUpu7YEE3sYts
/KTqAfRx4kMOaA//6U3+GZPqERkjhE+0/V4vmxLVX1SmxoGKaTneLiYN9KOLJf/dItR/65JiLIwY
HJpGCWL4FK/F/YH0ZN0CgoNmYQ4/Zy3SrYIs48RcJc034rOrz4GxfO4vUHppN2PEa7GFyGojzII5
PxHTw1CYNFlYB2BFv4EMO73VIvXyzWGnQdMm5wTSI3rWn7+5iyM1uaEyPXZ15B7qaBkezHKRm1VF
4ca2xfDGQfGP8SCqcBPFOI8pvc5ygixH6+Tm/hE/3ykO8QE6TCaNRHiV9dG+HPAC+G8n/WU+GfEi
uL1clDACeP6EFr2RelWrd2yk97kIpfVg9tZwwsFjTnpvnvavL8vLUv/rjvS/4ZjPP9Gu+yKUr8ZM
YRJrenihGHQprb4bo8xut46qrDg1jeVQiHHdZCqq92nkiN3rw1+n4v6MD22K6YWmypd8dTgKHwNc
EqnhcQa88TUPZX3OGm1+NYUrvoYkNg5eG9kVaNImvBGuuexTSm0nQfvIGz/l6pj+3y8hfXxJSdLT
cK2/9BwhC40765FadrgBQrn8xJ0s2PV4TN+X1ghHvYPUcEDmUz29Pgv/+IbIRXKk0EwBTec6ukPQ
Ew6FV/tHA4Od00iWcFvkovhAsPeWT8u/FvRFgEnfFtcOSr7Pl5eI0grYOUN1jdvt4Cu3GxnS5mQA
Rtv7S6TeWM5XEcGfWUUCwrxC16H+enn0v1I5eNn2XrVYLGcLJ4t4luVwDlvcw6zBhBW6pGWVMKtv
iRRfPmZIIIChLpsTkcj11V81pLWbVLvHgPzZF2r2IvZXTmftDGaCB7n1RlDw8jFROwMQQm5GJdC/
RmxFa+H6RjZDYKxdnYxzYW/o0x/fp2lDK6WkKffBUPbwVqLs5cJhWE5qBB48KbfV57ObNSnWKGXr
sh1Oxd7KpHcMcYqOs8b2372+Rv/1hHQWopK/WO9Q8Xk+VKmKdJhG4R7BPZu/hzTsH9OSEmUMiXLV
MafQetsIwHH/dWapb5KmpjcOGwuu5ldXA4yrZQpYKTr6eZPfShsPxqQxIu9mFIt1Y+gI66rQL944
rV+sn8uonk3ExcBs/FdPG4hWDEJN4RFv2eAB0BCOk3Y3l99dOoLCWFRu+MaIL14lATpiJNJilKV8
Nv7n86uzkLSKtr1jGSw2CLpG5IdiMdM4rzvzrWCEeIf/3fN9n/7pv17nVcgsWgtToWHAjdx35vfC
a6DOdr2PqZ4l5BzFF+1dFLvp2Ht3bSs68wcmoMNRsjmNR7OZdApEp/AweZrsGXMgZ4n8PrFXKpaw
iOy1joemFMsWaZswt46j/YcMvfe8QYpmfuTw1kNiw3TgAuRls3UsgGGrB9OBgr1dp1TIR3vw5+Vm
FkYfPkwtpIBtQArBO7iLbPrNAjzY/tKBCJkSl6Kze1ptukHpU1Fmu5lIckyfB7oUnA8cbhYUO0Er
XGz2IGbjpqrTT63bNPbebsAoblvLyj43rWVkG1sU6q5zmgb/Yx72DlaUyM9ynuV7o6S/Ni4KvwY+
O7nyQ03w9T2wRfBhdNPVTIgfjMPcZ85vG7LcDxPpt5FAzmra2HCNS+a+xsw7Hp2OfUKZ7rjLO1XJ
Lc78hTphVAC4dBW2fxdS9sF3wRLLfVCY2XuTRf+1IVjEdo7piwPAS6cy9cY8cSRWmgmOz6H4ZFlN
NcVzNbv0KmR9DvzKWuUWbPvo7EPV6LMS2vjZS7e2tzP6f2uzOt44x/x36gxfJcQDXfTRJRlbd+ci
WKK0jvPKmW6DKZIyLrFe9m/DtGvLBNc0A8Kmn9v+bV7OTOuKTPuDwk8o3Yupym/7GTZCbIbd/LPK
PO/GalxuSU2YGT/LwKJZCgly/TWj77ymkNr30nxn1B2sCq8mH/7AFdM1flSOXE+DoEH2xxxVotzp
3JZiM03G1Caz7DT6km4wb/AmmNN4WBYpsHfQGoNBb7HkfRPA6ouF3dXuzvJbTtfetCCN59y57rOu
CL1kkpPE8COfsmoP6XbQSRFmhfmzs6ayu6XDEmKERInm/x7AzOeJB2IUsrwYnXWbOcL7jZs8psHs
Gf1NMGDu78RiHCzvPvV0h1+Kv7bVLsBidYPTXao+m3WvFytxR8e9GSnIDiom8ylnuHeLNp6EjNZ3
btiP63cVeO3SbMnciR+dY5bjV3tJje/dPPL1SK+3povIAgYvJMOL/i2WXNWwt2h71Y4wLnMz+yBz
J2g2lQE//BwsTZvpuPLNpWLHLiozGdd1GGC9V5Xxga9x6t/XdjudZnJsEHBymuV/VqNtBLtmnYJ+
B3STDpuYwzt/rEojy+MKZWkes5i9n+ZMEHeoqQ3dUNUF89G7mf1h9KfVOehQDQ9lr6zg5A9GJ5MW
O6snFPfS3YRTJ42t04Ry4rcN9fiIX/Q8njIQWQdUWzlOq4sHMTxr21kemtWK1oTDEMlLBz1kOddK
usOvoMDx9tdkuF33kFdd7tUJKKmpO4Sj13qJK1R/bEBkSYrK07zE8DBMrJSj2cR1ln7E7uYif750
ROoaQ2/HWX5hvRPpTY0Kz8fheymMeBogb1D3M+3hAXKYG26wNrIe+37mnuwZfrjL+lC38WJTq0+U
XZV8GMOqPtBFqt/hLt5GfZx3g8puhwvfEmPFEV9qy+lz+4nln4fnKjOD2zBr4W36U1tEx3Kws08N
PA9cs4OMvxA58xArMnIh75qlsgOJUp96V3YwzZAPnYVxoUoJmvRFMgxGX21rAMnlZhml+TkSq9Fv
ZoiVeLgWWtVxHRTiGDq9gw8WOFoZu+uK1rAbLrBL+HGhe4P7m/+tETq8d5EZTZvBVcqIl9qdkCVM
zMOPfi51htO7yqZET63GSh/fb3J4vk6duA/kkO06r1dZ0mKwg6s0qD47lvlcPhnUrX7PdRb90DTi
ffR7R3rJ5X7bxnTL6V+TKtl9HEzEz+jm8ver38LkmaKZjaPO8+izYUxOfaT1ppR7UrDrsWSZdrGV
tumjzmpZx16oim+6CszbQDZwto21U7c5XUdZkq+LujjNGfoYRXQN1AawJrw+7C6Iw9EYP2fQvH73
hj0ESesPUm5T0bkqUToofgFvQ9TXt0EboS6DnoDPYoPf/76b3HVHs98Y7XVf18tmJBFnJVqZvKR1
GKv7PNdhkRBpLe9sYHV5vChP1fdRXunPo5PV78oiLdadEfmyvXdLabjvHNeIlkuZANbxUUOq+T0u
F5xo71Syelfr1Tsv40yexjCW5luHXcpXM5detTMxH7V3+P33Nzmds0FM16N7Nyy03Mez8iV+hj2G
NHtprf5NQBuYHQdoMT7WQ2Y84XJsyaNegxlDUjnwVlyYQly8rbBO1Jj7InEAd9Y72WbcktOxg0U9
p0vQHZyJyY0rSBu3GJS6LgeOK24nb/ZB3ncmgA3pRSe/4oDY+CgSxbGnajUcHW5+4xYBIy2ffRsZ
EC9LVVVJXQ7yximmuk8qv8iHTdHSsZ14Azm02C9Gj8wx5Lr7mUu23JRmM5gbcxDuGJN5Km7qKIv0
LqS507lx0Sn/KvvU4ogDkAKjaRZjGavCGd6HAtAgF6OiLrdc/NWTAqn9dXTwUd0KtEYHbrRmg7cz
etE4zb3qnSjSTsVLRXdJbBmVAh8Q8bL2xTyp93gmwuwk/LPul7YLiLEKrrhRZQfrfVO74RxDCsXb
2OLO0sR6IIThxGlarPShIRqxW1ljwDYUWT8Dt0DhrNd5vMWyDlllZs7VjWPOwxPGDbgRri2EpQ+m
qHEMnPomfHS8QQ6JNYvpqTQsXR1VJK3mYFtdmp35G05E/nvIg3iwc3WPEqgqz2gl51/BlFmYI/jS
Gz9b7Vh122zoTZVgWu9YB7/4A8FcF/zDC9fCLqJYw/G9l6uy4AG5E24GJw3RLadpn5I/sbs7Wkj8
7pT3FX1GIzGw86S7hnJluNpptZH0dmyjdkjp7Afj9DRxnoy7NtQgW+YMac6tV80+xuUZBn6RO8z4
Y/gU6zes5ylKvAzVMQlKc8qPuhVLuTfMcAniXpmyOCtradDx+E7aHOpqzrcYmQOsr4PB+Vzkcm23
IzBGiLVqIS6LEG5+AKWh5b7QhJFbm35Zkk7EaVjzGngcHWgSqN4bhTE7u8xvVZh0dFM9lJlFPaGR
lnXbRU6bnQZLGkiZFsutDqrKwqc8amZFtbSf/J3QTdkmIs9TOuhWyrlYytEhkERt3oyniOMJE97R
avJHSUa0j9tU4ZDRrKW58WltyjdYsl6eZ1lhn+rOt8RtCmMj3Uuaqsy4aNOiPFZpZvMhzjgAxmQd
wWE0S+GXWO0Yefvedz1rPuUsehObYpl+DFYqxrFtZJYC6hG1v0BJVu8t7REKegGnzWm2wWuoueYD
qKoUz+Ha5w1VKcnWmOhU1VuEjwbCT6nZibxmJaSrJeSa2EUYCZw9UCz6jV/oybws6lJAXsyybeOG
ufmhQFNqPUSrVQ1xOItCxmZEFR8US16dK42+b6PXobr3W9zbzkLY42ZY2DhABLYj3+/QrXr86I0q
GjboQPkF+B+KT40AZ/7R7Kx0ThanGfkAbFVGu7k32lTEzpBbR272yqpi3Xajvrdnw62OtreIKB7a
QuRs4Hm3o2GGYnSMOBPg6MVAmygbKRDfe4Q/+mMb9hp3QBlO2caa6pI2wrkLou0glfGuilrhfAtz
/s9xV9h9moSF9I1Nhw2x8TB2rkVowM7VbcK+Y1ipbNHeAhWgYc4QtfFetuv8Meyjujh7Eosa7Pgx
OjD6kf07JDjVSWWMTXtDP5hdHV13Mp3YilreXGvNi7rDKxsPMlT23XzrDoJwhiRjaTwQWRN6eRmK
ow/4ihhfqcU76bd1lv3dCIkHNekgzfANGeu/Mgq4XpCDughgQNY8v/F6FXkYNSLtyabhtE71+MG2
pJ2kynB3plh+D5PxlgfNn4TI9bWXsg1+o6D9yJxc7v1/paNmqqsSgrFzpLEkKG+cdtLORhDAA/ko
NW4iuGWPXmzlvbRPac42ROfgZB8qz+jtnRon+AY+McknWouzfJuxhQc0i1nFL+oMvAUfaeiN2eeq
39hZ4X90I+U2NyCGrJ8k15qdveRLfouLLS9vXMAGbdSkBJdlg8vm+y4oC/ts61nom36GNrNd3Hpi
MoaqTGqzbe7DeWJTpKUxyvS3qutcj3b+0P0NYzJ1j5bIw09gVtLlppXae/RH+kHjhiPkd8GO4uwj
H3uD3Yi8s+b2FXbFmW9Ujtwb+hAOQzWP4OraGoOVUftNuAd63Y2nIgAifFzywhx3pIbW8+LPdrOz
QCxbW0RM1aclClX+qTNSmCFcCTGbdlXllPG6jOkb9YYXiQvE6pdefPCM5KxfGHmRTxtgMzr5yYga
9/08OOtNJQpbxPNaa1LUWfATq69+n2v18fUM2MsMDQ05l5Zdk2rqRUrxfO1k3OwBxrblKRr9UxiI
9AkoUrRzrLnokteHepF+AgdwsfBjGHTiqJeeDwUWUpteU/lHFFJFvIx8e5jzU6juRfAxTes35vQf
WXjGI3NJWSygJH4tD0MF01EHSL2j30XFwS7W8sFY53Dd1L2/fLZ70JYobeTZLhSOFVMaEAOqqXNP
ZmGsT68/+4sXjO0yBi68ZHhDqFWunp2w0I5oH/GOYLanQ98pe1fq0I3RoNeSm3zbfxuU/aPM0zR4
I9f4r6F9AHH/M6uhyf35tFtd1lIwNP2jk13iOq4vO0KFfhdRIyFUTRv1JWCazkFlTLvXn/pfr4AS
AP5YEA0vbhNXCTkH8XUmgsU/Ug6hf46ebZoMlEg7eBCGSsiL0LU8k16x8O4FVkILtQYtgF9QeAc7
otZv7M7/WIK0+fLvxR2FcuLVanecoKPWG5DvXadh381NJDeGNsyT0nVXkEnDn3v7+hz8Y/oZErWC
TRWfpPZVWXaIgB9V7ewdYavYm0Ll2R6bCmOTo0Q52bgL74ceKqezuuL96yP/4yhC/44vId82Nqx/
Xs5fx8Jg0RxWaaoU0TiGuzrNyu9kXekHzSPjSDFcX7hjmKS+Puq/nhcLVGym+PT46C5//teoji3S
7JI/gw2Xh8b3Gq/mfDfZUZXMdjC3G9IpWeKquYLosKzRW+S/fw5P1Yl/LOwcrodfDL2OgTJ46EoP
uwbG4TnUy/wgZ7y2sIrp059Z0Q6Hhihe7F9/9JdlRyQG6L8uHTyoQf+c0389eqNJpZLgoK6qyDTE
pWRTSriog6xHLdOUcRkqkWiUJiA6Jv8WNsdbDRYvtnNMUtldLyXrC3vies9r1eREA4ZiRyD19k4s
Mju2eX9TBc36RoPYy287QNSPABVnqvDSeHAVdQzB3A32yr6iyOlOOweX9YYTEldPfH7dWt4gAEYf
2sO4DXaRrEr5DqnUmO/Wqgxv5sma3irLveAwI0hCMcM7QMSJF9813cAXdWOB8w6PeSe9vd0TxMcu
Uf/er6P1rMO0L085leiHoJZjfVYmxKczFq/gR8Vqiw1MEDIWlVX0W0MM6Vsv58UHeWl+JYVHuYDi
IY3rzz+NKBw4gkNVnupuIh/rl9OOgqjcWFlgP61uu50kSaw3Tt0XH8Qf9RkyQhL1tFdd1yqxahio
P1TVyRMWYszez+w7LMzkOc+w5zgOdWEpcii09B0ysyz9/7odMDylHxrqkDF61nVbl2dKmzPXBQA6
jz4be2iB/qboRnoJ5dihHOWFbOyl09bI/OnD6x/ky2enI/dPMA4kFePgqyXKm5/tlSr0Mc16aH42
/VOxHXEXRR4+n0zkgMfeH2eZ4MRl/n597JforeDiRHkR+VrOH2ez52/b4Vq0dPSSHU1gz5/qrOqb
vWmNmptXSal6mCn83OhGoi8ZcjGmnyFEolbo1CQcEgmqExt3ROOeJSvE6/q7FerOPoPjzMx9JXrn
4KtKf3n9R784Hy+nBYbSl5rdxbb8qkLYNbNB7s/tCJnSG58kxZcFht3O9vpfk47ct2DaL3ary3Ao
FpGGkGzGEv75FGECRWlW+t2xzgAGuSRWf4NRrHZjYw1v9e28/PgYi0oSSxEOBwM+H8uEtlnqVnbH
zC2G95UaYTOahuMD1LZ0UWzncDI/FsUyvRFyvNwnmVGURBRdabZnx3efD6wgObEzTtaxR6+sT2RV
7e3oNNNtQej1VWKacNsDL2riIKoFjpaY9z717UTCGV1D9ob058WM0+Z50aRdRE0kQa5noVsMEi2j
dI5W6y+PA+XSe9fJnOgoIndq3lCDv5jy0IH3wmKycBmIWFPPnxzIGY1fLTIcklv2kszV2FuHgoUX
Hg0buQLYs75Kk0WCyPxvynCU7uyy6Oswc8IahF/wfGg5trJouOQeV1/Xdmzz7dw6DbWp1p7u/S54
o/3s5bQyHHIFjGfRa76IczNjLDU5tenYl/68wYq1fOjZTPd6rt+Kr15OqnsRulyaz1C8gPR7/mSe
2wtRrM10tHGo2QvXTrdlhZZIZKQ6QRzad8LKxv/8Jv90KdAhzHzit3n5UX9FNshAArpz3ekYqWYO
N3nj11My1SaVHgqXbn3IVimfSonl//H1HenFFh7SJsa4l/gZWy7/6rPtyNag2YzWI/Kx9NFdM/sd
6Vrb2zrpZA6nBfsIGeO3ZthJEaWFvXt9+Jez/UfDxfXYunicXDfhKSF6g9uJewQmHcl4NIM8rt26
PY1zZW+x232SVvqWEv/lakLnGLBfED17hHFX302hcZ5fOEuPbdFVp9ryJidZiZ77xCC/lB5ef8QX
ez5WNDiS0bKBnxyXtMuf//Vu5yinIGAF/bmT3SzisOioYGVZTv3Qb+YnMrvM8H8eEgu7izrPdtmD
rpMORZOHY1jP4xl5nkWlc66pvdUlAYIf5To7dZkc33jKy5w9y5HR1QCNhwCIznoO5at1BOKtSVlI
6mymtNvs8zEY1bEbKRg+vf5s1xZBUN+4bV82PGwVGfA6yusp/ftlaepzKdGEHQtj8JukIHVb/MoG
7X8IvUEvQBNIzGFm3hThV5P1K26pp5QPVGnn4meL0YQfm34bvOX78vJlYwBMCPqHjgRS4epCbgzB
pO1MmecOWXQd441GzhwdwbsQvOxBDMsbSZgXny9dOSicYHIw/US9V/swqGlwYDqieFsjiT4Nwere
jdL7rS0r32epb6l3pXTMQznN5f71F/HiK8InjbQHRSsM5Ak/L3/+17q28tkbBfDYM5jwyVdY8jtI
lD2d+uIGNmz+Rpz9coFdHhVBLQkuRF3Xt+11dOD9pk17dsK2dz8b9KzVO5yXve6NlfxySrlZY8vo
UWvDfNu9/PlfzxU2HnVZ3+jONRFNsWzHrp3meDVV9Si8JdRHA9FV/04EeH7/9FO3/fr6vF6Pj2sO
SSRyhgCRvIuC//n4U5GZ2HkF+VlnhvhKR5QLG9uzt6WtBpGkfVt+v1jA7l1jqrPN62Nfb8d/xr5k
Fzj/6PcMrgLGSktjSG3Gbjld46LP5YkSCBXFoFtp/RbNZ533+vH1Qa+/mcugrGAulUiJuUZcnbh8
7Nh+1X1xLlI++7hA0/TenSVEzVEDSS+pr7/VkX1tzME5S5KUQ4ervBtwmb9MxF8vGbmjbUXZWp7B
0efbocvT4yyr8cEJinHjww04wD/uEoUPlZX0I2K1QPnRG7P9jzd9ySUghAcuzsq+2ixKdC1yoFp1
dvLMeYyo090brRbncHIRqHmQUE5RYNAoEiF9fX3O/xysf+/XlwngIoIQlGAHaMHVfj2g4LFWZyzP
YALa+oDlNuV3j5Z7FTdQEj/1+ChTsl96TXWYftRjt1xQOFVmUDgf5wnwaG8vO3jf5Q7FvrPRYvYP
HWLtM6WE8vs05G+xFbm68FaufrRDKYnrLsECKberLUc1XDj9vllP/RyVd76emRxjRrYaiygPbdyu
GufkAY4uE2QttX4oyyz7PSgnLOOmrJrgU8+B8rGx6exF1jV/cnSR1QejtH0jtn0Oi5sIxWLxtRVz
rXdp1BbpDaiRZTtMFJtv0NuI7HMu3fxJF2YVbYPGnz874zhNu3Sx+8NCORfFd5cZv/Mu1datpJyd
L1Rqyk7eU6BQNzBU+7WJyd415WYYlBo+LtToq52W+MxmyP0wx9nTXOBavAnTE99x9bW27KpG/k2u
chnuWjtSklWJFCaxMY96UBqr4U/t6GVDbCyWysatwK7JPLhO0z7ldMneW/mqvjXaosnwgmT8lFF+
ymNjLfTvcbY6AzUnll7Hyne4KUZseVPsumNxNmTquVtV4+zR0n8d7FZolpik5GF6iqIe7jz+6WmF
xVk01R9bRC/lfW+N5nxwlNffzXTNIksIVO4dsEQb833YUulJyl4HxrboZSVu+7pKjy6UWh3jUCnV
u8WX2krwo21zokHkcDuoE0O2kYHuym2RkQ/YFKaYP+FFIZp7t7CyNmmbFXC2GU7+eXE9mSaeUiSF
o2Idj1U3tGO8wCA7j1lWTDGssvBbE2C2Sf+H1NWmpOKpNpmwm692Dhg0hmUxLNSuc/1DGS3F9wLp
2FM409p5N1VOb8RjbdvvI7X02V0D/ny57dgnmridpAiSatXoVIAbOGe/FDDB8Uvvh21BjeCbH6XD
uzlfqzEGb74M+zWjLTShhp87MEOcaBfMdujurdRliSC7X3qUcEO1o/w/IdNmpdlJRfr9YqWJ6cdh
FtLMtkQ2EHetRo6/piWTP02z88rtRE2+fnCDtKtu1jB1rb0xedK6jVLpkJdRfvh5Vd7aHaMJqQut
47N6V6y1Y92QRax/BjpXZryuNpWTfTl1A2uNC+GHMAPm/aSkzrpzN0YjmkDliG/IO8LsN6qHvHrn
zSLQv2nJrKptQ3dxuhFr56cHJ5PYCHiqahAokJ3az9w8uKVqZ3lQTimKrevIbDwuEb1lW3yCUIkK
voFug9fMMGzSVMP8wR18co/anUizozowrfd8uIbzIdU18o1gyosiqZ3Z/Uk5dq432XRRPFUFoASc
IOpx/IQQyn4Mc7a9h2Eux+3Q1qb1scgVWrPUCg1/swTsLF/KJZ25Si8ugq4TvpvuLyCNrAfUPmaf
wCoQ79a18D+JOsurjcpN7xOpOF19srm/1Z/gJOghrsl8Dsc2K5xlN2VG3RtJ6LazRbcMWrhpU81r
1Hxnux6+UydcvzVWaf4yC0EJbcqR3nwbh6pvqZ8M4R4ScWRtaIeW0z615lQhTVBrtdEe6msaFib+
ohuNWX+yBnIxcSoG831d6Ut6UI/ezWwKGtcGrTy5GXqRNmcJKnpN3CnrN+E6OFZS4sHpJDAG1b0e
JKltafar+GpQSUEI6pp8aKU3yRFDXKvvbqihpmpryiD1sGfwyb3ZY56fYBNzmjgcDN+xzeiyGAW+
P8Y9N72zpVzdYxo4B94ubTqvRXY8V3rbwo79MhTL3CckNoeWshXm5pO7dDKZYPh8WaKOjzblPvvo
FFn0tVST694GNv32Zu566oRxb7qPWtcwkykblDiQMWovGET6Pk7dahfVHoUp0Y3ojM7WSel6PpLP
sSvfW3mzuKcWgnx+xAdCHaW3qvZdRwm7s+Mecb21QUpZ3EZupZaT4mA/GWTbrU3Tp42/vejhP0c1
eswNodocxulgzQY7cut8zYUls30XoYbec2Mrg02IOMVMcl0M7r1vDUaaxQuaDrOKo6lpP0SC4+3R
LWq7eejUEAynPuyRCZUd5ir3kn3HOLR5lz2lg2etNppue3K3I52PeuPMI/LjBSkk4HHq8OGXKLOj
R2kYxZqYixABdri2ZW2Q4fpig8NWKo7I2cP5UOQAPTbItEf0U6Ui93O/jNjv3Q2lP81nUl8rGmqB
MgM5Vls0w/h1NrGWOc6RPdzUYVRVN2Lq9UnQ7Wq+nyKN5YvvNlZcSNtQm8UfO4toepJHx1Iwybnf
2+LYTdNYJjO492jjcW/5oLM++uSK2XUPfbsE+WNKSDo/XMRkX9lA2h+jkxu3a1E49SlfcHj54pHl
mLd5vbIZGakhrE3YSbf6iHrLkicVpvlemmy1W4yHM+s7Vwdjy8TJ9ubSEXM0lIBeLmq/nXpUhR3d
q8FarMFA/2OxdnuturXjS9ZuNd7gjpsFdys2n/2T8vPgKa/btt2RBXPHg7mO469lyNADt13nozJI
3ZJSMMA7SOwXHQWiJm4W+9UTff+DTOmMc35Yu09Ry09JokXn1g6NuOVutJ951s8u963mJlovzoSx
hSi7fkwl6/QIk9vKf6cqxaWxotT8qGta3g5ZsfZZEtZiOli8w/DoGIX3ubbITaqtWExyAmSA83Pg
Ldrb9k1vOIfFCKSbzIVr12cPFOr3IiimcVN6hmmcc+nXgH0VZmxJlBVucJNOobkv6Fitd20jCvOT
qc1ov1DWaWNEJ6bYYZ/bNj+gz8ssaVrporUCoAa+CE2Jv685T63d5XX6iR7SqKBPeTT2rYtMjl4L
sl537FAZeM0sa7dwysjICWNZqy5uc2x4N51lmN0+c0Px2YBIkP7qDOWmO9E4HPhS1uUOVY09Yyrb
2Pk+WLFC2xEjTggSi/EC67CybrltFrTSiTHjXrO1sjpTG38cvUcdzUuWdPzINu4tGZTbuY3qH9C0
C2tXRxPCxbGog13o5hNhTNimRGiRRLXrGNEnO1uC4UdQtoVREVOb6nfQBkjF2rGkNXEyC/KHU26H
5W3vrpY9xr5Yy9uq6WrvuARhsYHnXHhbA4ONPjYcEImgvYLBS5quc9ItIfCC+i2ofBflqREU34qs
rIl181nfV6RQhwscy1ebogmn8O7/KDuP5baVJQw/EaqQwxZgEElRwZLlY29Qto8PchrEwdPfD74b
E1SJ5bLLC2+GmNDT0/0H6jFt/Fg4Zdq/yEEp94XlzaR0dLS8vdK1Tgl0sook0LmmdVH2wjc2k0rn
g+R0nuDyZPVZJFRMPlFBSt9q6ijl3eSJjmyrtvRmMxq1/EepBjDufm3nhY4+qq7Wd0qrDs5GJLml
bOGigd5vLGBqQ2lNQzC6FmptLjCxuvSR21HGn3pSRaPv1JVhbtncgNRcvZAUJqllBwScwv6WZSYi
OSGamRmRitLeZtKd1r5rEM84RR0+vkEzGu05MezWfnBq+GeerwIXrk9VwuHc2gq44CAmL+uDSEk1
0Na5adCpGF2vPIM0rwWF11Bp0qAiOS7uR8eEt4IErQLIAqj1knFT5H9ugApZJI9mozgL5rchMtsF
3kEKJqmvE1pU2UZDWDjaotHqUU6dyv7RnlNF/hxnpco30FLGA+ZtArRdoU7eOQrzeWwDg5tAf6q9
sX2e1ajP7qFXeAJqQeuJqIRJVKnq/Vxo8TdbsWJxCHtPEreojOifFLfLZh+6BbknLFRkeVuE6OJh
ETNVcKOqGnADeTTHxo4btS82bkpPZNO1eRltymjM72xsL/RzrA7WD4D4Ne31znPivZLlw11ieFPt
pyLLMh+JVk29H+dRMfCSrxOxwRkP9cQiIV8LJmA2rwxd2EHXyLk6Jo2wxz2bqLGgL6WTGoStZ2SP
MkeOa4/Qc0HFsI6bQB+mwXsY+oR0yYzjUnsr5gUzmssyzo5xKGT8ecr6tt0CsK3v7ChP1K2WTTzw
NFDBZlBlgC83VlWpdJppBSlh4luN11REssYrg0FJnYJUpMvGH65CQuLnnWtN28hD9WIDucyqfQvS
mjyQj+jd3byQqefGswWeO4qDeFpBL9Hnpuo8tkJb6ts2gXiAF1fmnlHyN+ctsww3OVYFL42unu3X
wtbJPhceSnRqZdE2sI1suE19N0H7yYspIVhV0XbM3Tl+NTH/2Hlk+VG56UdPvDmhPqTHxqySVy2R
jtzmEl5s53cplHdfx4ah2k5JmU/BIHqR37VDw/8vdWH3RKFJwXOpEMD6Adf2VhyEUwb6vUhs62s4
S3CeoT4rWJr3HZmzJct6KvyhmzuLRyS+RgHStA5stASR9ex+SmynPSu2Xp1dfSr0u6ilV8RJhs/Z
+iAMu9Ef40ll3YpFKXkQ4T+2C/zHt+GfbeacV6Fvgy5pgnqcSucYxSCrttk0DN9kb3Z8g6FP7ZYM
JGT2AVzbb3Eb1eBj7XHIjlzpWEIY01xutK7yfgkiSBaCgrA78bPLqvRrU6jm9FbkFZQ8NYRfWI6J
8RMeSCPPTguadT9qZfQtNuZBHtXCdaXPgcy65xaLgGNhIo+1icfCGO+yTtd3uB154Dxl3CCVigt8
pQLYn8t0P8xebG0iS1ZcZFgBgoWgGqi4r/j0DOI48v763syR9l+d2HBJctcU5h6jo3A3cZEVW2+y
sPgse0MZbL82kqaJ/XpuoQGRnwOD1Ft4fn4E3PtZ06dM3QEIzedjSYW52zlzVeM5bw7WGIAFqT7L
ogE0CrbC9uS2wMRm9FVrNr84aZpPWzmEWr3VAJ5rm8ZI9KCnIV98qTI+YlfEumK/6GCX28+N0jX2
JkGRzNxEsxWbO4mll+ObiTW7gQ4Fbf4WtvY0PXAJj92GyF1Yh4HiNC9fSwVh1mTKNBEwU0cHjzPn
2dHs+PlwRYhiURCl1Ir3WVbarY/QtAz9GZxJbPpNkRXlw1hG2kiSaM/dloeOirFQJMzxjPJz+wxP
pE3R+Sx1a7/wDI6jDeDK1/IC2o6Vzlqzn7UyUUF9lGp9zjg830VCoNgYXpi6u7QZUgmJoEmyZBui
uzQ9eHbTOW9ctJrzOUo00n0fQJH4roVWmz41EIW1exdnqjQQjtrMZ4hPGvhvKRd+qtN4P4is3GNl
NcW131BL4JHWSKDaooUVs817pUl2UxqpX1ogm2og+hgAdVh0yDCacox+2VHaqbzjbNQYfVNLQryC
Py71Xdd0DQtDZYrZWGebtE8vS52Lpyt7TBUnLdfz4TG1tYhg6eZg+uFT1nvhUI/4VLBz27u/HRmU
g0rRHlg0+KU1n9420tZNsyo/GZVa7kRTEogUBQ6o7yRpt2+rJh+OqSnsWwZHV5gA2m1QkDEx4F+g
YtqqutllEIsinZFBhZDC8dLOFepetU5PPIpUGFlO8SOaMggcOgoOvi10G2qW2/6rDVFxo3n97q+h
CQhSE2QkbdxV2bJ1Jms0LSU7FS7wC657TGgpGeYVVZC6/tyAP+5OMhM0rWB+fEudmJIA8BVodBos
jI8X5aroTPDgL5k5OZeF/MDldlAmmcee3kX3yWDlb3o+p4cWfxOfKJZD/snq6U5fLDnLyui2Hw99
Veg3wEiB0qQziRS2u9ZbazigvQkK5YiLCbamvQh3imnA/DCN4QT5Mr1R5L76VDb+YkMINFhHJsxe
dTO0GJ/v0pDZcYybKojH0Xq0mko7z/xGtsBSixq7LxzG+NaKLy2Li0I1Iy9aLKi7U6emIXg5yZPN
w1iYXn5sJxDt20y6In02rF5OMDB/wxj6yAlsCSYmcOOpjDeDJMPZOSWKKVIV8INs2UtvK7Kh9L6k
iHDN+4zoZO4sO0/jfZ9H0jzkrpaVmxCe0a0GydUHoCyM4ieYWpC8LNXSjfujP6LS/um8xgyPrao3
uzCU2oYuSkUB0xCBRDh3M5Aw7wks1HKHLvnbncLwRCwLhCnPQHyRLodPQ8y8K/bSUTeyco/DXHOX
aQUXnuvGXwYRezfGu4qRrBdYS3TdgEAAIlodCsy1HFEqc36UZAk2Ocmo25/gTrrq0vdw2p8FjY6Y
F3Vq1zdwnu8NTQeV8ICuAJX41Uyjq5iFVRflNOUL9YFdWSSBoU3ys8K7IQ2gv/+HcNgtV73rmMQX
A1o02Z2Uy5GTvJzhIkQuQLiyoE6jSsM3xqzau7JMP8XVWJLCgRrb2wJFdrhkuvuQFQM3Z62Y9k9b
0Cz7ODC8+2uI0jpYQoBqqr1ab0sHF4phSX7sWiUGybSITw19bryaCn08H+qAvqTI3vymZiO21rC4
2zSAHDqnj0Zs3rKtei9wYFSHVBTaYhqdlsvJseuxH9RCLY5dMf5K7HbYzqUgia5CKN09Vj++o1Na
U2OdbPfjqVjuglXkwBiZSaDPBbzBXd1cOfB8FU246qjEVnNnxxqSlM3o/DDbKvr88VC/O8nrsSyc
3SxYEOBv1qeMrLKESJRVwAbi4mAYuWJtyrxNnmWcVdVrO4nqK7RyJd5RPK4TuN2dFv2jdJQPTmbu
6joKAWll+Yknml+jPTifeyPOtJ2qjap8+fjHvjcvEFtQ50ELzePoXy5J3szdkGRIj4y8fV7bJnpL
pejPKJCGN26Nd0eiGwvq2qULvhbrp2HRuOjM18dIUfUdLjoO9exY1NsCm9ls9/FnvbPTCDl8FQef
u2ItVOO1LbVzQ6uPcMgNHtdOMU4HgDrRw6gIjSbYYBQvEq3iGnp94Y5/CVcEMgyeghIwNzIaVmus
A+oQc9zbWX3smiJ97NGtfWrndvyqqaNx97dfykCIk7koyVILcFchVqnEYLayHI4RHLtN1kEMUkp4
BMLQ87Oi2PFZ7ebPvR7dwqksAfRil6PlRGD5bdCmcaetdk6zuEyG1PzoDLjJfdGzn3mLOuaNqbyK
4+D04QxbHCTeWBggX27Qzk3sRFdFf5ydXNtOHWT4MhLzHjU0JeiEaO+mqPny8Zxe3dKon5mgzjFo
A4bDOb4c026dzKltqz7S1k4ghnZ5s60orL6qE0QNXiWV81TVwqIJFEZk/ZnIu38//gnvfDbZFTgZ
l9yOlG71E1qqZDGVIu8QISJOhwudM1/T5/mUugv+qgIy7Od9OdzYTdeLapPWOS6IukW10FhFaLXM
UmsklT9WkNNjX0Ou9Nno6BF//HXXFxN7hxxZBc8FxY3jcjnDSlJT9oeXe4w9MGefUSiBCzvTHKne
xOxpky+TNKHJhtGocshcvex2I4+PyHexD6q6u7qHjPfp4x91veoLQhTgIgAlwHBrIWFRSw/5JGU4
5r09+XpnNTCDzWw6EGVKw0d8JPsVpuG4BYhWH4wO7NDHP+B68vkBiw4zEQuJdHc9KT0l9d7Kx6Om
Rsa/hlSM3ldy8y99oVS+Dq8NMFBw+uHemqskOrdHIdvaGY7DIkmRG/kbxCB3S7++vneR+L5barOH
jz/t/yJvl+EC2JXJimv4EKJ+u/q4pO6o5tr6dJTs2ifQ+XUdsBhq72vNUlJSAPK9Jk5nUFWA70qC
qC1EfLDEchNaRqT7E9s1ebASJT6Wgxmimw0UBWkSa8S0z8ja1tkU2hSqASVNSisCuivwAgi5JmlX
C73HcUT6oqKUUwVT0WmnbpF4gEEzuUPhx3OYPxZiiOuXzJUehG/q0XPgDF3/Gnk2RmUJj4j6hZ6A
oBw6Jon5atII7B85UO5dmchM+6YB3PB+zYPWZsGk0Cbf9glmJfcqYVTzxWQLmwZJQwcrQXC42FJM
69hkStV96cKofkO2wquPmFIa33VdbSU1q7KRuk980MoNXn+2FdQNTAMwnH2+rzEOKL+Qcyq/SppQ
3t1ClaHaxbRUfuh2VEeGYvovribvHoUtOqfsvc6lRerM3n5Qe95r9MGGe29KdOEDMBKfzVRmr9ng
pBMU5NADUTC01kBnWGTTvoKZ94qSA703SnmcD+pqPTgvoKLxl1mfQn1PXyydfmUpOg7baVKHnNIU
Pf2DCUz0e95aIy164RjKmc7c8JJS8G2+JqM3PIWwosONMC16whg6RfNj7dbo2xq6cMYnvY4zxQd7
nLyEvCyzILLDPNsCR2rcA+Jg0FOatADE3iaLXWVpJYX4j0mic9DUZVwGfeou0hWF434L87yvbmQ3
V7SZxUUBe4zlXbXgKa3Vo3imwm6TW4qja4zqGyImUYzaBkVOPy1a4x+dDrQMlBT1k7ORO5MeBnZp
LBus7nHctLwI5FHY9RP8IvDAu6Lj6w9pPBtIldk8YegHeUY93wrES967OpbLr4VJS0kHtuvqes3c
JBqwUWqPTk+/3YY9NkDrTSt64H3/OUyc6ROv7AqgqygeWlgvd3T3tWOXCfebVSiz/Ns8nWn0XK56
LiCTlGZ176HYWBadbgsayxC509CkiiSV0dp4kSZvXHbXaEU+fVEfWL6fS0hdPQpgHtN8d8r2yPFm
obh/kOWozNb7CVFyeMLrGrdwl0cyBpfFp3hq4l2YAwy7sXeW0LdaA5B3hEwCP2+U9VPV46HYD2EL
K6CV9h4Ax3AuRJtsc6PSbgx1VSpaAJFUTyhSkYfDw7i8d3XKY6QcI5qtQm+e86wEsjBEi3Fmjm+E
Fgx1XP/zcei/ymTop/OuYJINqofX101dOlDV9OZoarH1jB5QdSjUVDnrVTH/UpSIzndWZ7f29ZKo
XMzpQtQ3dXJw8J+gmlfXTTqUeumhx3QCUAcChB6u/W2Grkcp2067n1C6UcCyEqsVAcmt/DEihxZv
5NwpOLnJUL2RxV7NO6BQpE9dPDM4vVci0HPetWRVjnVq8YY/zDxYdl1uKhtN7xXK/zAXPp705diu
Ph+2GFyL37RSkorLdZ4H2xGmiM2TGCxry30w/sSYSWi7GVJGtVXdNn2O4qROkQnNEB36ePSrJQfd
vcCs6chw+eFAezm6Kdt40gDFnUIs0oIeyggMSjGehGXRO6VCXjyZHj6YNx5970wy/sY8ShYSFYzV
1bBWMxnu0Lv6CWCLFxSam4i3nETxJ/bRpfqW2rr36eMPvUoZbZ4/8Hw0ANZU4tc6oTKGD6d4oXZy
Eqm/ubWFEAfIg30rHeMnLBQP/B2oPfoypr43Ke3VN/hi76yz5+CzZS1uqrwBV/l6NLYZlURDO4kE
r/Ni6o0XReTKBnC9cpcVk3rI7ag5I1ra3XJYv4paQExZX8DlVIGpsS2r8UcpU++7gv/0tFMmO4kP
VKTPr7rw6ONFFGRvELmuQzWjwYeAdcF4Njn65WimYYxVTyw+cViXyrpSbbNG7XQ/JsfdlMS1O8Wr
y18Nbe0X2DH6eJj0Kf3r6b78FatvNoekDedR1YD2hdEXq7IJmagaGUDMwmn+SlfBDOoiioQfeWV0
Syj2vRkHvI3/ANxLEN+rOZAFnfNyYsanPnSChu48iDFdUe8Wmfbkxhm+3lkYsMNYWBDRPIKN1d0Y
FXah2g3yhTGaZgaccxcAUlVEB9gKdgI+xOx+hko2J+c8rPpbFMzro0yNDpYVvFOeKpiaXi63kcay
gkZkn7B4A9QZ0emUG9knaLDWTrKJgZHdqBe/OyLYKbbs4ji2pmi4YE+9ilrpySiLepvDX0aJUy21
59oTNnBfXb/7OHa8s5q87ykxcSMvXcQliP5xfsxeC9UxH51To+XeyZhHo9gWShaq4B275sZg76ym
wTWI6bIHCYYG3uVgtqJakNUd/ZTZtvc4GZn9QhN5PurD3PiZWo6I6FtZgshY6Nx4+l19J6kVfDKb
vAaKwVUBZxzoU4tirk5pFZntTs0mlcw4m+tq4+gNEKSPp/VqHal0s2MJCPriB7TWsFeBkJLaqA1f
mtULCjI5QPXNTkljxIccuNDfziy+eITBxdiFtyg3z2pmReqAos/EyUK8a1c3nExke7oghmu01apM
+5IpcfJZywfj+eMvvZ5YkCaLLcHSjyUurjaQNyjWYOlSnLq0059VezYeM6XIghSUSn0jn7i60Rf3
P7I3Iq+x7KLVWHFBZPcSU5xoNLoHK+qyo+A2BxA3lP6MnmGDuW5zq4r7zlp6aNugT4gRCdWK1aho
dhVFGU2oBxRwMALkfJVXgUblywA6Yguysr+xea6vGVircKbolRAKYMStQuwcJ66tKFp3UkIz/wSk
IxQ/bRWFZLasXVLmQ9fSTN9Cyyq+tkWYigNK8GHsUZdKKjo5f7vCBk8gm+wVxiPVyNWvATLK0Ypd
eRLIaaM8thCZIvmTtO1WvL0uyC1e2TxdyZhRYWGRL7dx1RV9LJCNP0XUEIqDPiNqkQ5q2Oz1saSy
W05UyTeTETnbZrYV8arOpDNgwCpTSh/GV51+/vjjr0IWvwjSmgb0GQ0OEH+Xv6hGbM2MQdye6qmL
XGRHtDZHIpcn0gmAr14GMTisJIjiMun2JS9v9/XjH3C95wmURC3alg6pxzqHloUrI5pl08kEYPM2
uUZfBnQxcvtubhLd3CWQRMdvVucaN4sJy+X6R/rOpYfswiIKA7Bh6d4Zl99OwOos3gvRI2jSZj7l
DkvgnMDnAaXwFcgWTRkUYxVl36ceufBtFM0VOHug0d6Llgq39zB4tRBgXD7N0W5E9PVmYUkwCCFr
Xzye+Y1rLv+0DGEO4fgYoT9ttqiBKDwc/SQG9XqHwf34iMASYjqU5qfI1rZzSIE3x1PLaaqD0sVd
j3jFWMy3ju9qyzBbbBkSJCIGScOVC2M4l54CvQmODYU86Y+UsNu7OO9BngvbGU+DtOTZ0qBk7epB
Ipzz8Ya5nhdCFB7GyyuedBwlo8tla+mmasyLft+4Rr0vWAabywBpp59D6UR7HfmcfOfJHGsuP9fG
skZbI1XlxsP7N9CM+qZyz3JG/txHTIjD6wQzA65DnWN9+YPKPFPCWEmN+xws+R1KUo30Y2DCt66H
1TuIiccGiE4JUjVEkatLN+88iVR47dw7+JqZRwDtU+YPVoZudV5CQd0ORVnZQQlprPDljONb0Eyt
U/xdvPz/z1h6F1Qc3uEy9zSyG6NS3PvMAq3qFwo/2kfWvB3QgcbZ4MZw19uNr15afdxRHi3N1XvT
y61O4O/u3vemjpBxJjXM45QQzlcVZ0GTJ9PGUTQbzeN4cG/cVO+NvZjY8a1ogVFduFzZpG+Kehpy
917hpZ8eSkpX9KHCUT/EmYiUO6R6Is+P8c98WVBstyBAq9i4zDS4AqhwtBFI6tZtYxPC4CB5kN4r
bWEdzWgoN0QsazcrWhsIKZW7Nk5upQPvfDPyUwhk0efkarBXxwsPXLQ61c675zmeNpscXjya5H0t
N7aZpKeoBdsNfMd6NsSo6TcO93tfzGsXoBnaFlQmV4PDbkSIkmLTPce03jqDl9/JNDTOtqp9act4
2FJBv+XM/tv77OL8orGj0/kkieDpy2pfrjKgvmiaUXU+q1lkoBifmq37w1BD7bWyTJRKYYF4hZ9o
w2C/lmomo8VRlA4lfZjkqXBz6wW6VZ5/mucBJ5zciiQsEDk5ZfQFpaZQ1DCGZq0PPLVevJwWp5CP
Q+IqR9WWzjQRwcNGyXNN2j6XHyAGV8EvRjPuwcVXW+mlWhoYnvDOvZpI5cZg6yX6rUPKA5k7E3AV
CgqXg6k6YmglJbFTBHljixQT7GqtGo8Ils2wIVPtUz9Yt8ogV6GPD1t064C1AIYD1nI56BTPOU5U
sX3unVRDVqbWWgevBijJauCkRlG/doWhdjSlwolmFwIOHTD9tjcw8vh4rtfHg4/GQ4V3FgeESXeW
X/rHg7LyJogN1PnPEhYBpFtPmZHlQmwYcWsk6Md93ThjeydLIMrf9KT2wKN//At+N8b/3K9U/JAu
pXvKS0+lRrHar+hJlbA6G/XeA4ccbVjkOrqbU4CIftrjCr8Jozk7pVJVowN1W+0zTg2ESV8a+F6/
jRXgbiPIPDp6DyIkBCAxWlbOHLRq44WI+cc4JCCB2OjlI7hse4IpwECvdRTH9jbXoNYH1I9i47kI
x9naT9Mw/WPVWj8dnLBXVZw5RD/sI6uohm1kxgYS47oaPbak+PHONKFXBl3u4U/lGnPeCr8MB11t
aNAV7gYOAN61vB9QRDaKnsnzsCd5rXlxdrVPQzHLNorVOvBuBsMCam+OY64952o0HUSERPCjZrS6
2MLxNswNZl+98zUd5/lVjUGqoXKMj9Hdx+txdSDwKiNO/35CUY1d68hB9nFi3XPj+wjeq7az9KF5
jBpDeWhhQWysAoeoO5LJW1XR1bON00esWrYgWENavmsDWewHRqxHa+/exS8mqJSsPbRlxTeWcrKf
M/gOf9lBYUQSPioXSwAm0VmLlZZeaiiZnnr3fWm5m9ChbNNjP7Ah44Rb+PGkXmV5DGY51BY8Pg7R
6nWYySbaY62o4zM4t1lDjToBvRbTTDb8mdampCanVu6mSWW3kFscSLJOJ9Vsk1hxfFpOcX7j5F9P
OL8IpBNt5GUO1lbu+H/R/o7G6Fy6wvohYaZ/5olOq71dALrYFdxqL1yF9WUKCHsu9DDu4jWMlWwP
91jdiM6VZXQnnWF3tDSToz1O1o1792ooFFuAmi9GnUvddx1S+ngIeWfZ+r0Aw/jQ68n0gLJVAgGq
vaXDuQ7liExSiqNvwDOYZtw6Wx6QHOgBNNmn3EvwwOnaxtsOXYj6MEZVXeYrNc5no6L3vjDj6atX
Sufp4721ztd56wHNgLdLpQUgiL26waZR9HUj8v6sxqg6b/LW8PL7qJGF/P7xQPqSm15EakZyubDc
/9cErdXF3ESZ3WSwzHkOodUYtLOB4sQYG+GmLkLjSVa48viN1OqYRxz0rSAa8SjYce9SA/fbJLeV
V623a3Eu9EHjbZH3IzQMs4Lf66YWPXq4YLb31vFeL30DQMtbGHnG4NzIg6+2Pt+BYBL6oxT9QDav
vkMToqc0G7VnqiPdsW+R5BBZoh1D3fD+6/GJ2X48ce+Mx+W24O2JNDRRVzecNrSa0Oy4PffDXAW5
GRbfual0CTuweCrqyr4Rwq+2P5VoZHwWSBJ6OiS+l5c6AifWQDranV0kSo5tYmNENNmYAfPyu6Wp
fnVdLGNxXXhoXCxkgtVrERyMl7qt253VRuhnLZ2UHfa44QkrQ33X9tb0nx5P8sYCXg26yLjjPGAB
TfcYc/WIWjyURgiU6jly5jnABwRjc33M9lpfg68D4uMEQ1ZlN0x5rw7aMipZG5I3lJZoTl9OKzZd
OnTdTj3X2gyiULES+RWUYXz4eLdcrR7IKXIidsuiS0qAvhympkdmGoqlnZ3fPlR6aRYn8lf7WR8d
7W93JmMtG5IKP19FDe9yLFMlv0zgFZ6nxCyPnAGk2hdim5X8duyxy/rt7z9uqRnqwAXBS66zi1pN
qIOlA7RW2Xqqz+6F74uZUoyEdjTe2ie/8cEXEYsnPTcBVzwTBCJyddKlWzaZI63sYQ4jnL5SQXl4
M3lpT7t3cf6Ym8bwULqxxFtV29k/AICgXiPwiDtV5aE5qVBtVAM9mrpPBkilOihwPXnEjyYffeps
jvJtoNKL8wKu0/nPdirYilI4+fCNxA1BnF3e19Arh7wv3vD1cz8h70GOiDsGeH+YtEn9BVCsMt/S
clzLM/GEQrmMbbHwRpjtdWIfingCzxBpZ0wo1NbjDSHceQxsnmsS07vYxYFk9MxHam0R1JYoMp9S
o4ZBnprk/nRIcc88Cjx/9EOW4HMWaKnlTH5RZC0+ji3l68BtMCl5q8aiiMutoIs+3hf5MMGbRvIG
Kx7fSvSq/1RhfjZ9JRPWkk3YdpNyI9pdPWGWVjbSg7B8HAp462hHJGjHrOZ5KLO4eTFTu8EIB4uQ
uwZRMRYAPR5xFzpL9VdwUc+7v93RpHM0O3H95jfY3hL8/3hBAbhzcV6owzO3WwW+Vu8xqBkWuALP
cFAkH492/bE8lHgeg9Ggg0QH8HK0RnMWgFGln2v0PjCXyuOtY2Kv5ylpcme5WXVA8wSif57dEptf
tzmW+i3GBiaFG9odS4nhcmi7R0ajj2f9bHdRekKLLDnoeQyrPEXq3I+bEeeQutPPONSh1yzdzqel
3t4qDlzdpdQ0zOWPyWMBORj98leUOMSZfTqY9wiCqY9tn6fPYWKhQ5BVMtBBQmo3ZvzqriFKLQ43
dOpQfgdzdTng4FXOUMkOoZkim381Iv06LlQkNHzCAN0SM0jn9C+tZInJYCAsWtmkCzwZ1lYSSedi
zNiG6XmslOQU9ZP9A+71t8TzbvEhr6aTkagIYlfBlQbrZLWfpBGaqhjV7DxD14ZNpoV1szHKUdqc
3qj/hvdqV96Y0asLjjHBdCE2C7eGlGF1j/b10GIxGmZnNCzKwxz1CrimsZpBnyrR68fn5d2xODAG
xTBaImtq1RDjphyndnaeUKryUUPVvhuo1P0wymTIblym741FuKWCSTWbtVvNZcXoRWRqGWezJqQK
y9iErtofUk1Jbwhtv7dsJlcbWRDSgVefhYwEHe2wyAk69bLte/WcjGgwWzgKVuh0ad0tktr1MSDa
EHEYk1wB46XLYwAJPnIAsmRntA3SNytJ3TfsjtsQAHDacfoxtvIjWfOS/XgBr8MOu4UjCA6QArKG
8dPlwFLN8xwhUlbQG+LvSHmY2yFvF+W81O12tZQO4huelgRFaiLWhS7dmw6N78baLmt3kUgsv4JE
yVyqBhRYV8Gvzy1rwKSNCe/V6QlzvrMVN/9m0TSoB4EIqo8+xWxgjgg0kerPrSr21XpTyl3aMpwa
OKAwxC4nYXYmT0FEWD6aXV4hnAc2rEMkAk9JizqYivaoyAcrdDc3Jv9q1UkJeUhTHKSI5sChvRy3
63B3FSiKPDpZ0ri2XzZK9mIYDciloBH1UA2gJGNAKJ0jtU/aAj49IU1Y5IGN4JgWyNBN/wU9j+Lf
gAW0Z/m8o53x6BRWLu8dNKxN6HtO/+PG716C8sVyIXpMJYXkbKmCU3i5/N2jU1P7Hpr+IYEWsamk
7OkFx4ho4stnwDfGvTNwEHc5xZ6mvCRZ5e1Rzq27YAQFogaolMWvXdhFN3bR2rRDA15Ca20hIpM2
LtCay981W50XVsowPAwJlGIfKZs8DhC/shcnY/wywb2Iz2RnaJ74OBI0u662zXYztcJN8Zys6+kZ
I7PlFya6lz5qU6poNyLm1U4Hl0Jg5rVKno4Q+ZKB/JHPJFVvVmqXZg+qnGo3iA2dF3xvpQ9FCztu
U6Vja6KI0rtwUtHebfd2jPH3jSviat9BguUKpHYDP4GZWv0I10KeJc1F92AXdB/7WE9+WGmjIkXi
ldqrRCtjg5jf/OXjbXP96TyWKW9AF6d2dNWi7qxeYPFqdw+VaHs0QMPhYMt0WrT6MmQS9KCyinSj
yNp9rm3nlnnCO6ODGgC2AQKJ5GatAluFFMJ61esfIoS8PqPrqvY7nsAjvpy8vqPvQxV3T5Q06ygY
h3zCBrChWPj88RRcBRpyWVCwDqd+4UCuSxUVnXeTG6B7QIYk3LlK3PhsY/mv22phgGic+PrX4y2Q
PSg+tuOCwVodCOH0c457Q/rYoikX+ZMUZhJ4ZVY/aajG/LJDWWf7j4dci5ZzCAG92hBXUaQgjVzn
H9JNK1pkffkYkea6SJGGMlJ8kkrFwE+xD+EI2kYsOHY1upLbYlLsfkfqK2o800DKvVl6pA/3BlIe
CUwRs4nV6UaguEolYITQJ0Wmnr4lMN1lr/xxCGWF4oTejMmjjkQR6mutxDmmFH34loWTbHYfz8j1
zgOvwixzsbD/KGdejsbwqTWNTf3oOaWEPqcg1+Ql1pcIy8+XpnO/UrWFlh4P9hHRNVW9cdh/E2sv
ojWJPBgIOkALEpvCwOX4Ii0E4JAxfqwgrjxmODoagQ3jKnma7LAJz/Fkyv4thj1fbtCJTeuHeMhM
zNIJ7l9bkcnwzoGx8UZAQ2oPBVMvAvfJc2yX47yIN6PEYQC9gjpF3GdK4Qrhg6pPezfTqye+vSQL
BYGt+a2K3tlDyT4/UzZInwtPKBqGwkn53GFx6+0bEJ9i40xoq27aJivLbVgZORpWtdFCBchrDc/G
NlRe0JvT02e8QLofIU39GeXDVEMvNkKf/X7WrJk40mT6K1Jg4RsIQc842oss3tbJnTD/FfV9W58y
TdbGZ0R0Ohl4Ri6MDSJAUbhpIQ4hBt5hVr1DAIyHjwJRut5Jyg/TsUY2zTkaRVs+UGuok8DCxbU9
KNCbjMOQQtV+ZAtV2m7C1h3XRcT0oLkpUet8yke1jpW/3108V3EHBfuD8sdVWqwC40dfOXm0um48
SlFNrzqw5PsQhwJOn9k2v5SssSTVGS3ByDXOnb++0tDVpuDJE45foK6NYNRM7TndZDEUX/pPQsnj
1zguuo1w1DwMEFxrg0RRzQczqcMdZRX1Rhp1fb44xXRYoCSzi7x1uTIXzkxHRw8fQitO/sfZme3G
jSth+IkEaF9ue7XddtrO6uRGyCQZidr37enPR5+btFpowTPAzE2CYZMii8Wqf6kOUe5N+sZze/zt
dTeeKrSWq8k2X7FMK59a+L3JzkP9L15Zhjf+yuU548FFjOV3EPrAgFyes8Sy0X/zdHEW2TRhje6b
Qv3kVkb92Pdd7cIVTtNH7mXnNYPT8pBlefIKYDxwP05c/va3JCqK6LPmp7n93UroEJ2ipFastZa8
DDezn8ljTZavyTqphc7CUY3aPO8L2o4acLGHUY/8ahumXE0bJUSwd8O1lf+6HQGv+3Oo3tIEpzlF
IUfCni6XRqSArTy0Xs9dDTJ1r6h99lm4dVbt8y6VqoihBVsSSa9aRF+m0DPSrZ4p/VOvRSVIfsUI
Ymvlany78C/WQaaJrIHUWQAFMa/1WFOGmVKfas9VXiXeh8IP2+Z55BGvP+JeVvc7dN09NPMy0wtf
RmuwlCcnLnBrb9S8Czd6FYXJZ4DUeb9Vmw4QhY6iWLzvqjGLv9LJ74tjk46993ko2jHY53SMPlTa
qA4fx3ZKh0PhG4G68nDVZeY9m5RUujcQsuFMUk66XGijbGO3zUzjGc7ndK+OwfTLbfPM+OTofnA0
mtKLviG/xrn0wl54D15q1cm92bTNN8Mu0WoMQWc/2mZimt+qJCwfnZ5yxRGUbas8alncpV88C2ur
j6nT6cq2ypz0W+LrYo30/iZbdTERl5eKwYGiNMQNqc6eGKGNyaGTJu1ZrZ0aDXDMwoedraLe+bHr
a0dsUgTzwjvEQ3t4p0mLoU4y+p+mwAyMfexHMX97sJvivbGG30ItH1Q5PRnZTr9cX4FcVZvhvXXG
NNjR7pTQCD5MoswffOBR2zhL0u+lj8DdhvUZPk+9+065IFjfsi5BQZQ3BIWCeZDp/CinUeENZ7MF
Z74BVmL+Tu1KWNseXcVPahP2K1O+LhEgYSqLZSAX0D24UgkxQo+0EZTXWU2F8Y/adw8jzogHCbLY
RDzLsVZ3Y7/cao6fP9c8dJ8onSSHlRBy9WaRv8KmQkipkP6NN1v5YdBLo+FRco71CVmctizNZqdk
g9Sl9tDqRe5VG+7Vjhp7bo1ddjJQysSYDY16AyVvgrP2bVAmI3qy7KYzMVNAzHKneUmEBBAYkX5j
jdoag+U68PGrSb9gWfJiJgDOci+t9iEQw+Y913UB9yHRu3+4P9Jpn7f69MFvpl9YWqNornaVs1dq
qScI//pFwZVlzTJSHv3LEwWzBUUZsm7E0MBjXm5dU5hoJMRyAQvTOYSR+9vMG/2zCivqQ5zUhbeS
d17V0gFqv7VIDPqIaE7NrsNJOOqgN+54JpzD+w7r6blAKPXoCj34FLaTtZkGj/PhtJX1enuzLOwV
KjnSpBKKJ1fxbGhK9hVl7M4+T3XXfO38uBY0TdD43fuIVzwbdfKvyL326+1RFxYYnSnA+lBdSIXm
L0wYCYNX1JZzxg427TaKCOND59jT97Spo6e2FP/eHu/qFUP5gIwewKsjW4xzTaPa6aq6h99+nlCv
vEtLffjcNlWLSFm2hrS8SrFmQ+mXe2ey40px88g621kKUNjF/j3fqlbe7MIy7HEPccQx9tJkPxhD
dI4Ma41CdJ1cwaehcE/dHoUMZFBmJQtEDlER9j31PJilG9+baVHUd5VfTTGNwrK6czNMkPfY66S/
sqZHqUnhIT7dJ01pfujoHP1jTF30UgKwa7ewScQhi8NxrXtyve8QXgd8TIiCcm7M609KpxUDSah+
LhQEQ111aHeqXfWfe38c2icd1bWjH+CU+F6sEbA8cCMSByuFPOY9FNoBQxWRoZ+hcSE37DoF7sSm
85JTab2j0BDc3954b8Igl6EE/BqlRBnZKGTN0zmvFoNZFJ1zxq3J1o4xaQViLHFia5tCDRLnIWzU
pmUB7OFea3t7PDRB7SncyKIBO2CUmbKNBNTvI9w37cwraugfjalVQOiNpvqn0IU7Hp0ma+5aTR39
beDkZbwp3cHJ8YXS1WiX60bi7Sce09axbTRAhdgddFJu03RjlIszJDpSH82KXa1jdfditZZ59KFh
hK+ZqvSfKAhW2Y9Rq/WviGIrRAb6OO6mE0V/Hzbd6D9UdM9f077MXlBobv3HnmcyEumwH4Nxk/WN
9ef2ql4fZ0kHJIJIpgIKKLMzZmGz3OaV5pwb+mXhzk8tX9lngPmkqhCy92uV/+v4zHhgQrHNoTgE
cOzyTDeBoSAyq1pnTHTAzRi5SfYX05pAYdhSj07p1NNRG0WLmr2NZc3e6AjX9wWuonehcPTmR5+n
pCBRPqGFK3u/uxYUKO4HHgjcA8bAGmW9OiVvu71Qc0Mn9rrUOtUlwF/mI3ONiLSosgF9suaM0pPD
D031cKdPeEs4VEytz4EpCfzJoOj/pnEb72PaV+4zgiQZ9o5ZaGh7MVZYYxQUC7aK2uZdvFET3Wl/
KtLQt9bdLPnEigfTWnv5OozSWqZITasXLSE0wi6XPIhFa5eAFc4ciQniVB5u1MwxHuo8LzaVp3i7
bCh/eJ0aH7hD3t1qZdnYXGgpgVcgt5b3119VL/Bkbhb3bXMeuTlfNM8Pf8DKd/ZSN+c4jW31tao7
IGa3v9bCNpOO0cgGUZuXzdDLUZUmUabOcfJzPfS5v4OE5O+cwjXuCrwQdgNWQc094TG9S4Mc0Obt
wa+vZJ4QtAS4HCUTdD54buaWcK2kOqdZot+p5ZCLrerishlRhnzFcyr+eXvAhRsAqBaXFIAYMDjz
rQkTKrfTMerOeWnU3W7w80G7T9s02Iki7LdhVwQ8FdL4y+1hFxaZuodk5SGXhUGi/Fl/fdomLqfJ
Ddv+jL+pkbzyA2AiOA6A5l0f1EX9u5JGfE/ZhInuJ8cfm5XYtTg+YCrY0wR8Pvfl+ID6MtKwvD27
io7OUiXgkbUG7mTH0asQcRoNe1Rxh6ldccwVCwun2/NfWnYJUeEL08rk9r0c34CoXSRajOSzHmvl
xmwi4R5Mt/Nf8JLvNshEYC87DIpYKWws7C+ZZFJFIBghFDaL2TS6vA6NMuY9lf293gs72IRYgvyj
+4Jo2vveWoqxEPxQWwBSIFEMsJzmol2ZHRslu7c/D64jhodsMLJ/ifHY0sWOHdenFljs71i2EI+Q
2P1ffeV0yq4qh87f6uivmyej12PlqGCFAv0jgJJNfczBeQrprDY4NqYbfanSTtgr3+gtK7jMGqRO
BIUgKuFSvmAWCXo90vN8xGIp0kT/ouPVbOyKOgno5Rs+/uVBHD2HAeXp7YTVSbhX0JavdxN2OdWp
DkOR0wzFa3qTD6oS79CXUsvN6NET3gq3LLy7okjzetM7VWHg+ZLr8WuB4GO/zZPB+RenGu0bjh+c
P2TSaUgaeZ/Hm34KIMHd3ozXmwLUN1qqEvwuMUuzh9aQOFphOEpzZqtGdxWX0peA1+dTGulix6no
VtKx67YnZSyJZERpErwCV/rl7m80OIWeWnXInpVxMm3abIhoBdslJDvDbdP2njBo4lCAn4n5I2xF
f+IsoSxsBRnevHpmQduwYON/03OtFS+aPdn/vHdNJFyOeEjxDzWjecaooF8VDbU5nXUv1AyEZc0Q
UJ8npOBde4gjFaTy7RGvQwIjUpimH8z5JCZeLko1FB6WHf10bkz0bHsz0R+CQfnsuwUBKscT4FdG
JDreHvT601MoQWeYyiL1TjLyy0ExakvdqmnUc67n4y7LYulVVIWvbqLe9YNTfb49nAyrlyfqcrhZ
+OlpUCIK26vnDslmfCm85ocRWq9pNOpfbo90nbmAJIKvQuWAMgYiIJcTi11z0JKqUM9FOtYHp+t9
50DtyUr+QeOPfDjW64GulmHWIDun2I23WE9jKbC5/TMWJsy7mq1ORQGew/yJ3WIT54yhb50dbaym
Db16HRxgoO5rIKQrx2rhW8pMnNAONI+QK3/LX3eqGbplnvU5z5MumY5AKkZzY1oJhKOqtu9586Ta
4fbslkbkAoX/LRs5PAIuR8TyxYQINuBgWSrZx8iJw6M3mANyfWkb7CaEhVaylYXllKUpSdIDAgQS
4HLAKqgxY8NU9Jx10zDtzdTq3Gc1Mb1xA6bNN1feqTLwzbYrpENSI57IdF7nnWEwq7rXVZ52zgUB
JlUMLzoCB6/0lSr4dTYi0YR0N0hE5AtndgqVsJgADcX6uW/ydqvVJo2gxOoPKdw3vGYV9R66eISy
XkMd+d2fkBPCgwq6CoCuuahLFxjGUFKaPcdJiYlPJ/x7wwd5Aje43WVIdqyJMMm5zNdUI3eTMocQ
j9XZJxQlxUVg2DoksszEjShCEdKr8V7Fo/FR8yNv60HDemmQ53lS/NLbiqrFVQf5lzVljIWAi+QU
TB0JbkEdQoaQv84Lj+wyM6JeO3MlJ5+mSot/Q4FO7kzCbo/nYWpOO03RXWXlnC5tYqrTjqToQDaZ
1xnbvhiFWpbama6vcfR6txMbRUYg3PCcf25/3sWxLFhPkg1Ey3N2QilAmXHOn5+tvOx+lFjdoe1g
AYjuNMRQ/sNYEkfBWxds2rzgnSsRpm4D8yqMdPjd+RC6ETDVO/Nn3qI6tnJmlr4eChKImlDYASYw
20daZHpTRSX1jCK3d2eORrg3o6w+eLU6fafZP23KahJf3j9FECLggd628LxwlRdm27bVpJ2h65F2
BLH6kOplkm5pvNBB/Q+DyS4GiH0KpvP92dRugYigpZ/zGGmUkwqxfG+4CnwEoSTWynIuhHIqM+Dj
bF6dRKDZcua92/Y9dplnHFQjbxdDvlJ5aHv6j7LslV3biW7NNX7pC5JvEgJIP6RW8eX5m0LUPXIl
Mc6O4pY74eQGPkWOG+20iK6uVhnOgS2trQSghRMBjIxKEhckrYV5Q2x0qhZTW5P4Iwr9O9d2ov2k
llLfccmZ5svtT7iwqpCDuIyR4HGBOsgf81eIQcC186bRpr4qquS+z7o/RY0OKbKNjsr+jI016dOF
NWVApGbkkSCBnX1Gx8UhTFDTOttGoba/urrz+jtqkFZ7ZE/7lL91+Bc7lJCCaUXXbmlocg8HkhIA
f1b2cq5YCUYtrofGWXGU4hn0VhofHQMFnCOgtfgHL6Q+205o6P+HvMeWBE/YpJxKSAmXA9tB3GQh
Mfw8KXa8q5AEwS9STP7TFLjlWW2TvFop6C3tISnqg54gLwOQHJcjBihMqEZt6GfKxsqzMBwfn0FM
FuNDbE9pvLKwCz0525FHUqI1QGrMG2GDVkCJMtX0eap4Dbqhl9o7J20oG+CL8kCCJg4dZjObvklR
0jecQHwICyV4oJ6ifby9oa/BcpIjCfyIf/kPZITLqbtGEsS1hqWlCGy+dd41homq9SA+5tU0nLhV
mvs6GoundrR7H3XuodvZxVD9BjdJzTpKEM520RJZUd67zqCoMVPY4NlEqkYIu/xZGj6prWM11bMP
FwRlbL8grQCs9QgCiHowkuyfYmmzKEaIsCv33ltsvExp2Hy8ZiXlh1M3l28AxRaHOAU3bPrij6aM
IPBDy3oss9A5hlqcfsyqrNs3ujA3dhtgP2dF3UqguT58rg5hnp6TJHjyoLucP6VxuFmZOzyT0ETt
dhBg4AbKIy+NZkcoi+kpttwlkicrd9R1gGM/UpwFzkSLC/bB5bhZ0SRd5BX98+gb3Z/J9Zp7OEG1
8gX4PlewZQZO8O6bCoQp1SuScmkCMq9YmmNaBdhCuec00I5hFes69rS4LFpG6n5Mp9L/eXvLXx92
+YxEsQWWPnfA2+n8K4aHk8DKvlWdM+/k/E/XdRb1Udv/1kOW/HR7qOvThQAIAB/yJ3yVuGlnV6KZ
Bly2WVx9sNp0useHO7tvSwTT916f+g9mglwWnuPqPmywud+WfaB/sYwmROLd0sRraIz5LxFrebOy
w6/eQTAuwJ6iZsd3JgbNbhW98ssGyEv1IW318s/gqQNcJ3oZa+KkV7tJCvLwjkQFBS72FTG68fCA
1/x2/ACrw+2PZob3oG02PNHR/M3+YF9qH26v+NqIswX3I7tBVWYYP7QwNeotYk/JnR809aMAD3MU
Qj/eHm++mTifsgMkicpcWdQbLs9LadcKpCaRPhWZGd9zLRtPueGfNeQ71no385D4NpTLqxWPTmp7
8+5JUqYjTjlp+iQcnx6XmeY9EL8kfwVECxfTbeyfWp5n4zbWAmPlzMzDkRyb1okFXYB3LSWty2m2
tTXofesmT8NAT0okpQ0NMHU3gd3idQl/1PiTNan7/fbizj/m26gy/LFJ0dCfB6M4K02vUMIE8ZpJ
Pem5+00z6xCgzfTYp0W8clgX50gjkQY2rwH6oJdzxAICZ0WrSVFv6uHEBXSL9M0IOtDfF1pQbesi
MB9gDhvtSvZxPTAvHl6OpAS458E9vxy4DP1ExOaQPkV+OD4EUf6lbcuppofsa3ciHsQZzvZw9961
dSjhkzPjFcne9WZfNO3UwreyIHsKMGVNN3liePUhEebQ7zLLN2Am9LiL3x5zaaKShUhVhLwSrOzl
RDEn9/VIFdkT3nDYuCa1d6caQIIDYOHPaEIkWxrja4Nen1A8e4BYAvXn0NDzvBw0CLuRfnuRPZUI
Cu07MWkm0ojt9BRV8NveGVilAAo1RipMPEcAYsyyqboU2PcFlrcPtKw3ZFPXjzZJqg7vLfEzkAdl
C+qqQZcPqYvLWZWG5iddWnv70Oc28UfT/AhPuttIAPK5cZv8fVr19BMZT5aUaDKRGs2PIj5wmtIX
jreP8sI51Bk7E9NKWrdGP2ypo60MN/9ob8PJZwczk7jy2e7UaGu5oaJ7+8Qtyh9Cacp90djiGCZR
uZKNz+/Ct6EQVHVBalFemDeFNESJMCM2gXKkubXLAx1ZLr1JV5KcefCWGwLkJNUUICtoBMlf8VfS
YZU9unDodGNWhTdUYOb23gyBe+halh5shZdG7vXTkQRhTZzken6MTDkMVC6PY/bn5cgwKVLdtztU
ayLDO9ha38IvCNbEf9ZGmW18HS2rtmwbb08c01Ae0OxDaIOCuB1A5hfC2yqyenQBYFBR57ucC9o0
RpEZlbenSi2JIL25DfJwPLhW0+5FgwzC7fGWZkU5CqUOHEGows+2IUldWZnA+ff15EQHMcGW0vtk
TcthaVaSLf2mGQkmfDaK6qtF1aSBu68m176LqcaFm0rPnP2UG+Pepovmv3de+C+gcCJzUonEn3eJ
VGfy26HR4sPUuflTY4/lU6j40e726l0dYhDCAHWQAiFUseVnXyvAH7sxYoC65aSXW9XmDh2qLNq7
Y5mtDHWF1pZoZMIttxkUWl5ts/2n2IWi4BwYH+qgjL4kwBaPltdipZMinvHDRAfomfgv9kbtYobU
5JZ/buza/hOkdQtSkrKwubJX55ed/EXkhLRfWWMazrPZF1MCFMLHxBBFuPQ+NersYSjCbIdILf1u
e9IeRvqPK8Fsacn/HlRutb/CTIzhQ1VAjz5Qaa8OjVb5Ox+Fqm0XwSd+/9elCC2BB2QSJC+XQ1lo
LE34h8YHM8wFOSGkLDjDzZjddW6UFf9hNBA8b/g0+IvzOljrxy3OZwmwpFqgGlzpHJUt+VRtH5Dt
KNdKNFdHUoLbSY9kGx2M+/z53QGHGps0iw8lAg0fVF4xW3WCRhSlYX5II6df2SxL3w13EmZGSYgr
Vgaiv75bYEV+Z+rcAqNZ6pRO+2FvCCfblQFZ2e3vdnUTUeFCY4N/5BMfLOvlUNi/60Hmdf7eRH7Y
/YJOl5neWXGYV/f4jDrGFltUHzkzUkdAiV2JZuJK9FmYrG0CHuHKlfIQcw6qqjUohketstf93vrt
VzYmU0NqFM84w+T5SmRY+JI26rCUh6EfgvwwLqerBlPPvaSSScT5YCN9IYADNk4RghukQu7xkKqm
4r23PeJVPNGA4nI4SOtnTwkklhsK33VyGPEW2yJB2uyKXm8PEzrrz+zZdtcEVbid4mLNRHH+dXmN
/v+U8CCl9zhvkze+DYp1MtpTCvBkOkrEC7IiRv0BDftu3MHJqT1EgtLqFMUhBZ3be2v+ZeVbWArx
Skdd9GTmDh3S9sDxoTGd1NR1K7wbvfIXiCtj37Xamryj3Kd/F+nexqJCCIOchzekqMsPK4RXxyki
ykj8dnq4r7rUxOrUH0sMHYTe7LwyjqKPrh309w2qGc4jKYMXHG9PeB7k+RFgLGgkEACpn87zVCNU
0O32IlTEVSe/8z09ePGi0f0YFbX3Mg1Kc0CV/r1SmowEJYnqqNxcLmXKy5k3/JoJCcvhFJbqUP2p
89hL1IOH1GmzVyJtan5mhJHw+fZU5wdpPqr8879ClBujFEAXqT/1VTTFXzWsV61dP1Ia+GbasFe2
PKv7z7fHvN5PdDoBWbzpyoPfm31jVcmtTq+T8ZQp9eTuM0N03Q7cdqxtXFH3a+COhSnC9iLbewNB
89q/nGJXIEuAP9N4Ah9uHzurCb7EJvc2svAhllVjJNZSpOv9A2oS5x6KOpiSA0+9HFFBULR0Q/wM
tIlIsbG0BtOVsm60ezVQFfuu4zr40Oi2t9I0u2pB8DVJyDAMevMgo/FxOTB4jsryxdifmkBTvriV
3+JlmQpH21VT9qy7pXOndeDFnv3at6MD2pbaF1+xnOQ+MoNmjS5zHbWk8pSULYdixWLM3igeshh5
1oXDqYza4DvA7eAhztU/LfJInzhUzpmOTPSR66pcCVjXQUSmjDRkOUwgQ+YWJlPUpnWplP3JH7Lh
oAsj2AXIw3wtrEZ7zMIweuk7ql6mP9VnVNvTamX8xYnT6aDZIFGc3uyi8LtOqyyHz0BdqwOyYHsV
Zf0On82gq+xpi9dF8rU0yuSPPdb519una2HzQWRD8IYMHSTgXLM2pJTX+gOTT8JJ2QOOi58qb9Cd
TTt2za63mhqSglqtPO0XR4UFJvt7UG7nmfpAJ4B+EsYLYR6K/Wg648kBLLHT1bio0FhusiMxcw2f
fNXTYcPTS5R9N8SGKC/NTlqsqaHVwPI4uT54gtEb1J1VRgIlXDv0nlN/wI8gH7D/i62zIjM/DZj8
8T8suDStwVSOdddnX5u+C1GTvvxJCf3uJ/rEP8JQDbHyrFLlox+K8mOjhN7h9qAydby8J5k4ilXy
HSJRgbNB1VE0k9a4Axd+ZR8VuA0FKqyh//v2MEuflbQSPVLaqCzvbH1REJVNMYxRNKzsiV7OGG9c
VVGLLRrATrA16lg7j/Afi3emzvLDUk50ZTyjmzE/wuaIqXssUnaxUxQHbGD9576sPmd1mq3s3KXD
yjhoipCpg3OQK/3XDcgTUW31uhtOEt31uS7H8Yuex+6dEiR6f3CcsT0HeuXx9gKEuhKwF25C7npI
E9JTA1b17Cv6E/wbarbjSaddvOEA9Se9i/LqwZg0bY37vBAVqc4SEAwKpqC6Zlc9Cg3uFGCqc9Kq
TucNUhi70Gz0e57Y7bET6W/Evo1/7SH6bBpR8evdG+mtCE7TE1gOIkGXq2zziJ86zZlOmKaM/oGc
ss3UjcBEK9gOY+uFj1knWnXn9GJasyxZ+MKoiQIAQDxcQndnt2JrRHXkxgPXMQg6BfNgP5wezWkU
J7dxqS1UEaRYtVHAfUeiy9aEEd4QnbOzSliEFMWrGgbWfOFbzJX7pFL4yp6LSbKaeZayCwyrq58y
XUzZtldGPFkR6tGdbBtMTqDeZ5MWFTsKELaORFqEw7IpO+M/VET0MTwTSb5r9d5Ru5WrayGuwMmk
jwivGEjTPIOYSteDja0PJ/QFx1fX9M2to5bRmpjgQk4mvTVIAzl35IGz7dChQ2Ehgz+eKC1EmKdN
OGSbRuu1G99Oo+w4WO2ahsHC9ndpr5GTAYWlEDDLRpo4KKJIH6cT2mE6pJEKPa8pctQPKPXm56bR
ggykhmOU93Fo9z9FpYJxun0IFo47YGl8lN5MS6kaXx4CM8W0qLEilZ/Q1YdajVvx2YewUG5Cq0uS
d1aNGElGTvJeqaDCa+pytGj0GrdSU/WU2Pn4VBgtnNYRWpN2nwVp6qyE0YWbgvcaWe//R5vDmgGM
iMQXmXpyjaA/RgC7PwowHl9Vo1XvUKLt4NPG48rrZembOlAMCdy8nnhVXE6RG3PItTRUTxF4nm1d
eeZDXYzhRiv0dD/YeIEPugLtHYPps2+UwcolvDRnGI4Sl/tWvJ4NH/YOuqa+hkfoaDi/0nZyHukM
hQ8ICmn5lgw7zHf2KHFAt/fR0ukh1fi/pvV1oddV9DCIq0472YXR+2KTZ1PSfqi4qeuDtIhH3lTH
O9P/9/awS3EUGRtuDwIDN+Xs0A6Gmgld4WCGSmzsNMwtPrmjiqsynig7IBnRvhroLhrJkKzghpby
PFpvUugFBDTQqtletlS6HUjYTaeO8pXYtvLo1NQF4LV+Try4jTZRB23me9OmvfTAyJ0t7pO6tkkN
X3s3OFqeYRqB0hqIlAg8zeW2MzOTA9QV0ynMKrg+MQjp0kd9a1SLfjf2FRq6CC8c+9707tuoSnd+
bqqbGoHAlY2w9ODDw5Q+KM9omOFzghy4APQ0LX4Jtmzlz7G1i5/wI5RtXQfiToyDgS2VnSsbt62o
ok9izB+8hjKK1qOBuXJ1LJwGmok8tFHicWQ353JVQm7AyO11vlE6NncWlbk90Wbqd4rRFR/0WM0h
h2Xhmgzawq5EKluqDtEGltnU5bBoGecZ3fXxNHpKrW61Cj+DbUxlB20c20V5dJvVkC1cfyhQydao
Gq7MeyGqU4OUeBtqVqAoZj/AUKhvtyOv/XBUTeR3sFlFFi17dVNHWwmyi3MlzFI7kcXeOdHXzDGM
p/XHHQbx8DTW0XByOZHFpifgPek1NKtNPUZx+lLgOlQeb5//xVMIpoBjKGExCBFcLrWS5WaNRDdf
GGuIbWeO1gdNQ8kMhd5CPAxKXu4g9RdnKzV5Yg/U1jdWmftrz+ulBZesL9570ALA813+jETNS82q
5aY3NRgA2Sh2QQEvP8M0dGXKC+kQpRx6yLTHwRXPdasNUHLYITvqiceW/lLaSb3H+E97ub2wC9fY
xSizkxOUFbCMhlEaO9G+NUPiv2Yo7h20ym32vta6n5zMT+4du6x2BoChb7eHnx9coEdsUf6HMNu4
zeaoTDJBYQ3uNJ7iyveeXCcpX+NyiL6pYyqQnyp0L9u0NRJ7t4edzxrwLWBEOiM8K0zwB7NWU0rP
p8IhyTkZYTpF2wCkjrdB42g8xmlTtLvRFgWF1qL8VDYuvo44Xnpr1KH5VpK/Qaaf4Pl4TV/FLE/r
a2+MNeeEvGTn7mTP1NxpVQTKI4lrJ14JFdcrTTcThUg41fRqGXa2cz18ykuENLAtG5MvaRqV2xS/
gZM9ef3LCOts7whX295e53m2IOcoa8ustVTVmMflwG2jwswyF1NRPJq8wh2tTdM0zqfcBMI4QTqt
97dHXJgm4H1JG5WNrytF1rKo+XRh4Z5Gf4y3atu0L+Gg4puMEofYVUqdf9K8PlvT9F8clrAElB82
GBnh5erGrYVVHg5CpyDSrXvNaKH8koN6L23Y6jukOxyUjZ1hLRzNYwTrK8FWsi1Mg4jL73JYlCRt
tRMee6iw23iDEZfn7VLbBMh3e1kXNisD0R5A7hN49/wdayIk2gRB4p5ShwJMFnvtofQt/T6FvPDt
PwwFOELqesLdmbuZ1HlpCq+P3JM1teFTXVk6klxlse11hMrfPxT32Zs0CYXr+fVZwyJ0ojL0TkVr
lU+aijomMCjrW985a/DzhZPAXGT/V+IjaPBcfikehd6kwPU8tUrQnasJiw/6OP6p94PwuS4G7/72
1JZ2BuBK4LJUl5G2kRv2r9LSoOVZFDmVdopE3LzWzRT/8nX8I2+PsrTtgVHS9KUAhRDH7PbAKxOY
CVndyXVw1duOKdr5m8pprHvkMFT/aFh+duwM4a7BMxYCOL5VVJPAm7yV6S6n5/h1F+htbJwKvdGm
DeSO8cEEh31XWwq6wwAQ9WNqq+NjC41Y2fpWGq4F1HlCJM8e3TruD+DILMHsSYICoRN5ga2f+rY0
681kOjma6nlyqNKha7eunRRkCZHAkVhP6C+9f+VRRsJUg9ovz5NZwOkJB6WJMODJCWs4DENR3WHe
ku+FElafRqG4mxqW4u72oEubSkZWOWnow/PzAvZGoZwVaifDaNKdoG33j2jy8vvtUa5yPVYWPDKl
ZVRHNFpZs6imZrkbYt6rnzIs9x4ymjR7u6lBeyuNvqfH7gBtU4oPZQBDPGlQKN3VwnO/3v4VC1sb
pgZiB4DsCANztI1uZa4+pZ52GiyzM4M93N7a3FYxHOltiiZYjPY6/asAje8u44ys3JwLuwv6MnVh
mt8ob81fV8LoEHurVfPU9kHwJFJX+xzkDSJ3eZs023Ea0j8Gft07F23MlUx/IVRRU5DFfTAV8kNc
ni3uk7we49I8CWHU+Z1o89ba1rHuvRr1YBXhvkRpXF/TO1m4YZCX4JuDjWFYd5aS+UHpqb3emKcB
kuret6b6IwIvLoB0Y83tbCF48I7hLQOz1pbF98sJOlMSFH1R6CfFiLL80FR6b++6KihMJCYAwWL6
zoPCOvemkolPJSzV+6wvvDXhzYXTBFeLj8tS86Hn65y6iFgXuJXB2/QSb9MIM9kjdGZOK1tp4XvC
8OJLQsnCCmh+nNyx193aFMapEV7wb05BqtpMVlnvg9rFkyrs6pXWwsLRIRWh4Al9gXxoHpsmdyIO
6plx6np1+pn0MW3AenoRXeEeQRf3j1PkpSvluKVJcl4Q9KRIdI13MvWuhbEYGqekhuzr9p0J3ghM
rGa15p6H8RoIfHE8GrzsIB7g1D8u91BkJmSvXWWcRGSKneNjfCzUKtuWRpocSWDa+9vhaCEeUNxA
m04KtaJHJH/PX/d5zE0QtVOBayRmsXm+oWbsDd/DcHTbPYxYbQju/Nqj2esXSagMhx4h8zWQ50Jg
puoPvspDq1QarMySiiZ28iJsEvvklqZbFFst1cLiS5+2DilGJXDktaKo6/R940VZ9BngyNgi3Idw
CJbE/hCvpb/Xi8KzCUNGCuvUmdECu1wUtCmdeMxL+5RRYU/2QV63DzFWhtvAMOOX2ImbF7eOva+u
kf2H65+xgXfTUKIiAmB+NnY7QVJkc536ZOqGLXcJIn1Bm8cOAmx50T32biO6LeU3/JprsO5/bm+I
63jJZpd+FxIS6yCFfzn+pDe5JhTfPMG7zs3NlKX9sUsnO9qUqpGsXPzXEVMOhr+2BMKCp5A/5q/d
10Q6N6GZWScnE+PejcLsEJehc2f09ScSEP+rZ0H1zIwwO05tF2UrEWxxeNaYcieqCJTaLocXrSis
oK2lzlM9PoJIo5OGluDHPtTGHRR45P1b4LC73kkKbMmRu9NX0q3F1UblQ64CkXrem/IwmXCcyeE6
xs/4MxZDH2u9z+/FMKwd9KWRLAYB7kfT0573Faopj0o7dM2TUoZ3SWD7vwJhqgezG8KVe37p9PDM
grVI7ZIvOwthXLeIVhqVBVTFq4tn9C8yB+HTUKTDcxq2QR/u4E56r+A51eA0DRgSvn8Lk2TwnkRf
BMjR/LMacZT8j7PvWJJb17L9IkbQguSUJk05lVRSqaQJQxYALQDCEPj6XnlH9+mcaEW/iSYqKbNI
mL3XXqaQpLifgsvu1bwfH2ImDbKhyr85Bf/zrr0N/MDoxszkFlJz+/v/WsCTnzKYItbFPVILiGw3
FPS8pyRbP//vv9I/r4UcTxJ9I+6/2yv8c1dGuRa5kOU9+mV2Sqrjvd0HWKtPA3KbtyH8Dcj6t9Vy
i0P5DwAAsOWPjUkF7kJp8HlDbv3R7PstHlO7db0Qu4q/LJjb+/jvYTIIRRC53gYhCF7H4fZHxxNJ
BFOizSnvt2omr0iBdOq+DsQsP3115Opb6rLZNmrQW379vz9WHDBpBbXiLU/rj5VSaeOKeBrIvYox
Mm+qIqpasRVFGy3zODXJNn3///hAQOrYfzdvyT8ntiqTabXRitzDmlfoSzUjTAMefDN9Z9VSux5y
qb9hZf/2dEGswfJB2Q060x+v0kpbZdZHBBW/kM/SrvbCSkneFcLMl8BpvLdzxdf/exsLqhh0xHAg
RVUBcfz/uzNwbk4QWmIFlSoXrQYrEg2rmuaHkQsYbRTa+94NUXg5TPw3Xfy/7JYEJyrOVPhRoJD6
o+ZPtzTKOOPV/TpEpmVhjnq+MH5yMh5aMOnXvyyjf9ktkE/A1LCGYSk2zR8nnknjbU9ifB5A3eIK
gl71YM22fHWISPiLMdS//Wog+t/Eyniy/0B3ywNNbC49kDkisj62c9yDcJO3YU4s1EXl34RF//p5
QB5Rnt2CsP7kDY92Hkg5AIBctZXXw0X1UyCL+B5ivz8tk/0bLfzfHiWwZBhXw5wSa/b2ff7rQOWl
hWYYITIgWK5rtyPb8oNDbOGnI/PR3+j9/xg1orzDHYW7H2L+m4T3jzU6rgtMFWta3w9WFie98Ojj
Uo2h31fpT4jiVW0eZRNO2dLbLpmBSTXlUCSfAcpmf+lt/nlp4qvcJn5YPrg0/ySWEo4aG3OQGtdV
xBEWMbLPqy8SC99mPV9J4rPXPJd0O6lhWr/974fSP8T/t+eAcdAN6L1xTLM/brFUVRQ+FXt9P4c0
hsR2XW/mkPX+bY+5nZsjX+w1r2FuEiEzzjQFgkgxBqsR+9P53Fafb7E6Ny+dv+1jHFN/rL80Rg2M
4/I/e+vmUP/H1qJSiAl2GrbfkhQEoa2YpqwFPKZ1yyYKbwmyDPHcWaQvvlcFGv1GK8TFNc5s0X62
kVNrV0S1+VTiAWS9YeABtHVm0Fdl81aojiQqvxumbCj6W9hL1h5HPnxmkQbKBd2JD6+3Oc8lEXMU
ta4Yxsy3IwrXQ7fjWBOTt0uezgmcLwZjqYFN5pKMoYX/DR+exhCv02dMu5T9RuNUwkudoEa4QL8y
sr1BDFQxvEYmVTpthiUrD9dWc+QposMrpdwvu90eMjJsrYtIM+jFuY85oqU4YrLhm3RiAZfaF0AL
m4fRz7byaybyqH4rHCury4BQE+GbHVdAYpta2mE/w0+OKag5A62XO4GsRtOUI5KXryQWOW13Ww3J
c1FJMF4nYaxoGacHgZ8GdFniDQFjeEJhQv6s4bGfTZPkcIi6epVCu1X7SvHzTp1cHnwlbP6OUdig
3Xswdvk5zfe5auspXUpETfh1ucCJNJ6vKxSnxydQM46lXeGcOPRp7Un+tk/KTxd4Eg9rn5mh8I2m
aNdOkdqHqtdLliwtxj9UdorQdH/vTJKGnwMApewRVufJ8QgZ8Ox4Uxcw7niKYGeP7EeYD8zPhhAW
fhaRmvipGkfOHjX8EqPTgbRm/b6kK1wMJwQlbR2k/Dc1VbJARHAPdpulxxX011C3ap6P6k1vdDt+
Yax9JOTmnTvpu5noZf8RBoyWRee0g7Vv76C3zlsYs9fYWUkW5Dw3FVspg2F4JjOTtsh3iGnV8A2a
rU+p0QNmOrge9fZYz14MHWVo+3SDXEsajU0dsbx6CARudn20HdpdUoiG8GNh5huCtjARIow/DkGX
6pFHkKDNrSA+m5OOyzUJlwPzrDnBL4F9/0SRrIh+OtMToawVbiHys4cb83wH65x8OK3ZDMJfD9P5
kV6KY4PdQY9aGiFZLWDWSrsm8dIxB41wALOuQ3T5hDyvdR8EuVvrEmLigCHJdoXF+F4/J4JnI2kT
k8z8CWZtdP9JhzDx9ojHcU96Rhaz760LO0g/eS2Rhk4iWBEuTe0cHjHc6jLGXZtsDPO6zhQhWfti
vNkyrhEYqc1horr8Fi0Q/YGfmGyPyvpxa4Zk0nVzkxstrxPyQ0yvhdjFY40+FwD3osT0CkwGrnt0
GbQ4BYnhXtpmKSPpU4kRZ+gGu+fpgymILK6+KtFKdfMGAsk59cMivw4LhgR360Kq8OJmKw+GPLTd
JM3owkR/wooL8V/AjwZeo54dZRyQ6B7FZD9Dfr+C9RSVW7Q1IYR4wFlVGSouYyxLc4U0bISnRbyn
/nkv/I7MJUnpUN8fihahWbaxzH9OW7pTpNiPzo4Nz+roRke1ZTz8HPIl8t8ysQn1mlB2iDs1aTZ9
oJzK+CbFodFXZGRkOXB3hKg3sg55/Tyo2MR3DIrKcD9GZE/TK4MN+iCafcPwoEsp/Pen01IQ8CXk
LBbylWUyoj+4saoAQwijy56lZjTnSYhYnlJjU3qHl6vEDwGrCfVIjiKC3TXJpxh7AcFSzH03dJ3C
CdKwapybxBTWXqiDIQWumUonP4Dvx5Q2CmYw/kM0KPxQVvFhuqjUk/I0Aa2j78QujX1KmIzsNRb7
crxigZSkhQmANC1R+S7OliSHvLDUxuzitbgt91Ud9rvfynIM90pTjJ6InZPxCv8dN9xzz4XFISUi
DIRSqnjyzYLAsF/HSq6I6dTw5fm2ClwobQUykp4bslXahj6jajxgBSKQAf0a6i0vdDvIHMqNmLI8
/gpZqCjuVua916f5WKh9SzMF+wdX4VJITrh2FnOuBUFoSgPkGYprBsEFAiJEGMetHQfnxAV3oJQf
YYyx7W9gysV+64kZdvn18Fg+uCyOfS3R5IC/JN6lCS/8dapAQXsqCQO2Cfn9MFww9z3WumWaku26
xIZHV3x2SV6C845/YhS7+gpb9/K4iCjloJgXxeZ5AydU/mA1GTQ6072avxUkIu7eYA6CpNJcT754
xQRgguP6LBxJO1wEcIqCVSxcg3BpwtrrPMnCG4cYYSgWzwaUH/0BGHO+dajYN2CTShSCiAY0NXQr
tQRR8NkD1177FVkmMOlcimVDdpzbePk8ClTRj3JcwtJPtooy3YCxTHm3QHIdtWtUkR35ZPCDiRsD
Y5HtwmDrj8tCgr7b4t2msOBYeE4uFOlbMIqeQEu9r9d4Y/0U+Y19KchW+7uMHCp3/ZEtCBMG8b2q
v5jdRvwD/PdS0xOotlV2UaockP20ayiKGnjSCEQvxdin61OZO/bJxGAMP8AbcIjONqycsx6MYV6K
JhjCw7dpd2L+vSsZ4xtuQLrrZ0+VDK/byPJpbAU65tD6fBlQOx6wdHdPmdmRfBV0nfnTvMNTFbEu
SBeQeYt78hheBtgWnMISSQ16GQyJzyt0iekT5Z5t95idQeDaQfOBBJs6uT2RGQzKnziV1qPX2zJ3
8DWAKNOnQakGGX6zfB5lhFfl3bzCQxYPCrkyoi5+z2ziL6VSzOLmzmAbY4zdUZ8h9/R+OvzwQ/Id
U/hIoGzoPYODX5tifvelGKuKPwmxVtN53iu1ns06oQCP4YEBnTNN5QnCzmI5GTEgnGKQgsHAFZfK
+uTUUJT4NNCdz37b4UEkrLY/eWVM0VQV5V/hok5fVeZj0BppaZMTX8yMOGkKv+RjDm7sQQIxcNWZ
kGBXnyF2yaeT8aU0D8cEF7BLEhkwNyXHNXq3zKt7QVLocDxLWUX1l2GdEt5AM0w+5ACQow8R3OPc
D7ks5CXZEotM0WIYnn0o8DqPzMKhNI4X83MiOW63ORf5y6637FklIeRNvaa1vPewYO/8TQh0jeFw
ODaiPPTYLYkmqIRlXqC0S+EIj/Amn2xnnLa0uIh0PxD1KbL9RWAKwHEp4DH9UlsuVQtf6OC7igww
TN5ywV4GiwXZJmW0vPBNip9TVenhnNZm81/DUmbzTx+QVtb6ciJYzUwkMZLjkIY89MxhcvkVBaap
3yNCc3OvOt0LDeYuRVxFgG3O2sZLNC4PqJMEkOx9QjGjcJkjjA4eX+V7XG88vnMYTuZdXfncNEod
VXziWK4BWZx0LH8P4G6hOavRHp4puCvijGjmyLcOwbkTOAE2N8+pwgjxAV5Pzr3lEcZWjdiMW3tC
K1pfJlhQbiiiAqXn0RCaFR0iUQiWT5EdZa9zVt7lhyeolhMcgw/Wmpifk5xGhKO8qwlyd20Rf5in
+fg1xoi36wp8k49TFtW6xxWWpw2prPXvwuCTGl1UjjIB/ojB17xDrBKgkGKWcuomby27w3h5Yd0o
EeYIBzBaissGfXn9BdfnUvQjbqnojGHaEYYmxLGKOrdBEIZZdbWs5ylD6v0TfOgy+nkqVbn2TsR7
dh5dHm+tZ0WhTnCt4e5x98pgoiTWffsG1MTMfVROuOJohuPsixzDll5vHEAOkYI76gtFSsT2Ocst
OctBKFB/lszDzHCZjonBEY5w94zOonQdasYKlvFCIkAqFRCOoltEiNg03MdbNVJs62ws73CC3BKD
ClUp0o6TRIgxqPywZ3T1IvBEU43Zd3og7iSfZ1e2kNoxeQ4Qaukmr+i0fN5UnFm4UmcidKU5jO+m
ahts42sY4l+PgO6+T+G6PnejgBNmm00F9QgVRLDqmxEzgmnXDYbkMbYQSix6QV/lD/0xAEUFkQIM
7dqB2rsnejFNNBI68/tiOMpEPkc2w1WLPJIVHSiAeYJ5xGyr+K7Uc5J3g5R7daAlRsIuCljIzh9k
sAn8uHAU8XbND/GLwzNPQjCYev9IFoRBP6F3XvPvDG906cxRMaw3m2j0cDTHR+31Cpppchjy4gew
T7sRETtrf8B+660CSR57T0XZm88zjtAoOcwY1qTMZdeEGq3uBEKSScsqD2NOHu/1Cyl58WnKiP9a
oJaNmwPBOhr50ogPhzYl8XOPXQxXv4l4Wn2b1zIe28hg5gJFKjISEHg3ZdcszPn7Bf0WgJI9qeXV
r5HczjJBnEkD4xBfdUJtu274EdG6Gyrkh3XR4Q+E3IvNvjNTAppQwg4wG+ZxSPX9tOUe5wEkYs0I
fHLsfJIp1iDPLy4uB59o1jL4Hr8B8aj5aeOVzmDvLlbZwj1biX4MAhyurGJl3hwwwlybtVqIP6fR
gmsOSUvHad/XmDQ5svV+13anX1aWxnGD0DvyO1Y1/U5CGZbWjbCiymolkImVD/6xiG7MhHgubIma
ox6jXtQ5nRsEnhdvDgPh3+ywi0UivZG+JbVdvk7lnKN14jgGOpDGN3Q/YlyHaxhjI9tqA4M4zWZe
gPEJRKXTOUe1X9Y0T5oMXgvfCxh/ywbZguRoJBwuPhKF5qTh6UHG/pjmMgJDrpyn1kFkCM2tM4hI
jCK9RzhLS/N+dYuq2wEoxkNkD2A0djHJ3svcU0RKo8iMmmz3BvHKuR9Mu8HU/JYLatak5WhOWOs2
VZfNHB3s3XrEyKoi0hzhbNGDvCMTu1HOBziqniCuN7CGGbh+SMoR6tsjN+ENQmD0fW6QAeiAPBSc
omET8tGkI1KiXJlPP9CebVAJR8qry3Hbew9WqjFpE8m5bQZbQ0lc+z15rrIwwR4hru1zlOeT6bj3
xGAjVdWDgxvNI2QTs2hrHJAOh+8ufqf7SOJ+UGaGwZ+OtrNecEZ3YEuNe1tOc4zL8hgYbWaKtriJ
jhqT01CviCfY4aj/O+IrQnSTHTYqLVbZrFo7bfpDjm+W9OB6Udbr2B+hY9zDUm8CaFE2yKdaPoo1
PWBteAjcDmxHQd9RwpMfSxbDe9ZsSTJ2I4BHfBc6IjcErojbs0HsH84FErFvW6rXCbLeKY4aNLRg
uxdmdoh+Q+txCmhOHkG1AgpaubFAQ3dA8dDDvIrYLmMTJCNVqclnt6HJ1hWiHdD3Ev2KOflaNFkR
shSnc8gOeOXF4Fe6EdTA4dhhVVbv+hZGtlcocKrA0BMk2WgGPONbBZceSBzpNk1+IpgFEtUl9bxN
p1L+Es5j38TJ68T26tbZFt8FH5Ovx1S5rlYetjrxsI5PxgJswWkyVB8l9YqfVEZw4TIwfmSDzFcC
DGQL2Zse6mSGlKJAoOYC7OCCbbZmOChlsjS724+sGTOZl92aBk/xf7ulhzmTgMo/g1NdA+ISIlwT
5NLMeDq4Jpr9SJIBOrgFTrzV6glqUORpFTdCPXHNICcLHSpNrGxKMaYUBoLbsnTJWsVPhO86xuUc
p4g+87JOkZU71j/zbENELcPB98ZTVvCGDAjba0plt/eofzRy27IFecyebBB5pqgG3HuQFwcQBDy+
lsTOlUBWsnntFu0jFD1CSNeWfD7yd2QAoxdPJElPUPcD4UqWuBi6gq/8OyqGFMobaaKfbtunoj9m
RV5WXMpLuxkm0F/HFfsdj3rTPeAn/3VJkYrXLQZdW6MZlGltQLTZ/gLiMl3esVIf+9MWZ/KutIS/
8BEJf83GEuRt4pJeT6ECzfcOKZD4kqspkw3TBTOIniLH8nconR7b8RBzgeI+w+QRfvT2MgFMLNsJ
sfITIrFrMjRYW0jIWwBIsBPobPN2yoE7+RPwQzQtG5njRsg94F7f7MDaPI8m3dICGt4exYUa72fg
zLyPMVGpP8Y2DMA1iZvRKC7jm3cRr3oJv0v0/EIvU5+aeHxPeJTH1xQ7xrUQxq7mxxzFYEZvs8rN
QyIB8V8HAw3CZeBhnK81agHRDaiKXkQWRsAucGkCyWJNJVBhdMm6lX4v0aOLNH/0mKYnzbHC4wFc
a1KkZ3rsxHfeGoYf0WVOr6hFjritligcTZzBIaPFwBSzpmT1I0N8Gxzi2ooXOsaLyfG3s3FWnObM
+eUxisKqO5vn2MGpWcb4Eo8gAXIlyHTeYj2OGIOAc9RC8hjXLTpypDZgwM728yLNivarVq54K4ux
tKdyBx7UIoJ6XBrAoVr/QGBkgYFChN6zHWlVLt2KmDckEQfkgFZYAPGW3ODg/xRNJnwM6Gmm91VI
3Svoa0gBEYLgo1at2f7IRqDr55Wa6EUD4U0bqRbFMYGyW7m1NkQJxFjbQH7nqcAFt8L9ZWkkr9EC
rwb+700Cak/UO3RFRxvSPb2KWkt5XkG7eKXgXC6tpZBzS4TDhdNQGPWqpnrSjcdKG7sZ/d4C7xEM
dHrc9IAMs21nZZ+XS/luiUrgNQVzOoYZ+ozTDse96MuaR1OL0YL/gNTx6i2mUTXeVTSY5DmVckF9
k6J466FO3lWDW0VmjzfUVnYp9yFcSxCyPnBoNvbO7Qi66acFm/KUBDuQFlvaOOSDo/e9QoQyPMtY
U9kbUSQfcOfWFNmU8fq2O1PIJtxsW+55bIq8X3OJ1qd2WfZhBlrKG5Gs0fepXOXagJtbDBBQGwE4
giMJER0cS7MWHvfymo9Q2Lc0X8xvvPvolzH1KpoJ9cBv+F2iuVm3McxNrPIDswhJ+c03CjOEUz3O
dOz1ZGvajwjrqdq53OcfWxbE3gs4nuD+Dd4+bbrIvue3xqfZA9qHM5qBhWJQPG93a4Veu/MVS4fO
CWu+8GUj3wjmgb+HhG/faB3BEXAYIpU0MZIOjh6XC6qqcV8Ahu0LDFkepmLx/SLsvnUT8AD8zujq
GlFM/t1sd7W0evTFe7zb0mMz5+trLsttguMJuznbMlu8Lmh2krYSweQoX0lpWny3ZTvRCdk8p4Dg
ZESCwqQDmQ55YEdvcEI/3nblJxhgDaqtoDZb+gGjjHBCHHj6Io/y5pJQuE+qOvjR8Qlm3hefHuYF
PJaVdbnS4VnuuOH6at1MuOcAhX2PNguvi8PAoW4XG2EUhGDVleKx23xsCZwQVKsHmblWACJZe4XE
bt3UBkyypjhmhlatmgKeM1sJb4POw83mGnSvBbUvgrjdWEtABTsvu1LJqhtnC9MdAgPGE7CElJ7y
eD9+JLjTSU/9Qq8WNmETgjExHMFgbocnjhsY0I8x39jJ5Cue4Arf2q3ZJGcvZiPA1LF217ctOQ7U
So64qV1g8igabbb1OUguZSfTaPyEUXvMW0y5w6/BojHq6DyrohUTr16OTcryLGGA/rVGrMadi5Q2
D5Tk7MoLthOU94n7NBZOp+0IZsWB0ZJefQdd0ejOGknx1ynIsj5VA0K32wKTowidnWZ3wFqcbhDM
VN/JHBzxJlVBudbGO7sHqWRS7UzSQXQTLpo7dMMSjgOlynS37GKRrfIgnLRSCXZD3eothoYAuCYg
VLthlDtRA02tDPTTDqMm2ReYO6EeQyU2dhON9Avq6c02NrMI1HNsQjyigeT8dzZUkAhP6RYe8YsH
9lgUEXN33Fu0+ulS0G8VfJiiRlmA0G2OJfVYbeCmtqZOty/CV0DQK34MVTPK2bwF5aOh8Uslh9YA
m/AnCvHca3xA4xljKvdlYCT6lNN4+IZcox1e1tsErNqHGkJdwK+IdV7cFt+pjG6uTRNW3GeoSW2b
5X79FBQdfh84gX2DJnp6l0NHmjXA/TfTHDBaTVoaJ9GX8YimtZ9qtIAtaNRh7KM6WzHfy7bjFg+8
VnO7mOhG0JtSwE+TqOFxZAkWYucsVIR9rgNHqedFQRpiBNx5tpqWiPELpdk7ZJRgmIjWGPvjGJXD
ZCQqViQp1phLdk4V6AVixXx2VxgZJa01OxAikdv1uczcTXF7aFk1sBFbEOhQr+AkDcvxVlrh6MkX
dWQ74EV2uEZUrelTBPLofKIEYC+ua14+wBjbpYBwFv6WGHgYovBNtwVowS2Rdzukt6ckRy5mC/sr
3JTCJtgbpfQSdac/+OdMYPmdSsYQfrGFlf2qZBUCJl6a47+lJcu7CONS/PslddWFo6OpTqZgQNCO
hCNsKWczO0czhgtnJVZhnzTUpGWTrg4gIOYeFn2yQiXbQzkkqxbV7MjRv+GMPoH3NbjLkGgjUYek
ycfxKFk4A7tGIbsvzE1dCe+a4x2HIBg7Z74Fj98W+gcondTa29mpBJcEZfOMDS9ZBCQQkX8OrujE
iTPXe9ojEkfq0yZMLltvKjE1QBDq+ELyufiMMxWLswIQgNU3O6TYZcQUES54FCWQpSt/LyalgVC6
SPsmAmLFG40pH3B6Oh4jXAR1VbcuJly26chQP9ZoludmWGuY7m1Apj+n2K1IuVUpub0QU48Nlh7+
lDSZ7pZxr18CUghJC8ob0EeLgFYIuPJj/OYxwkFVs4K20DPq0+QyJsoHVHXF8C1bapjSZsdsQheX
Ebsr4b7zWTMGFnNSKfQJYJfUcz8SpwXKelAuwHOLYcA9WcuRvV2hMoE4d7Qt7Aum0BmT5m+rpAfM
bWRWPcKgEYV7nDj1gPnFRs8YGibLXVUWw/QYIQKQfoTKTEYXkE1w5Schtxj8i8R/qbmRmIktsFy4
LyQf9WesiB2Z0oWGccaIygHY/JC6sV0rYjHwy5Zs7DkTJY77ktvqRN2AIVdUZB8QHcvS/jjWCD89
ER7DGppuKNBjqFEfbwQ7/+QAwCyv2IZsmZqhdql/nNdkXF4c7vzXgaaLf4F9IB45LLGqpc/g9fA9
V9m+nPC1DgZRHvzW3+0air4v05Fo+TiA1m3OLmV7X1lU95dtXXAlioBc+iZXOfl6bJmGjfSCTXfZ
4LieXWIn1vglB30hdN4v+d7vFVE4lOEb43EM6vA+5sviL+ACYW7UhESx4rwCuEoauWKg8+AFkIcm
R8mq32/LgT8nIN8BTTlsn4priol6+TaXIKRAsVTb41kcGi/0kFWqgZeOxfYy7ixa2mAREHtvR3Q0
J5FFZf0cLLHRSZPNih4uist2z6o4qCZDxB/MR8MaW4yaM67bbc3d9sD4DNXr7SG5+7UOBfnoYFV/
PCVYYRS1DIZ5xUsodpcUPaiPSo59ztEYo5gMCEiYDuF/rH7BvWVx7VxUlQ6vDrgTpEf2wCwMk/eq
bKRRynbDRNV3YzH26zEbm74GEIRYjwyeue4s8Sv0xprNT7YgfrnSyJgWcJBtZczeo6FWONOmd7hv
XgdSDW1NlPo+O6MQ4S6LN34LsO8G4fjXAM1d9JS4HM3uDgUAdkz1bYJR7mvpis8TXDpgPTaLT9RW
HDGzaOkzZC5uc4e8t/XMFZ1fE33k5BSLWQMqYMfXMj/qGnfVPJifc5ZMTyRWAPMmVCCmyaUM0Z2p
eYVkdZMDCx2VgnGNtkX9KxiNUQXU5PxCZVE/gW0B4GoYaPlDZjnNT7j96/zDVnqRnhiqtaNbRjrB
ejGeSFMgmje90CINZwzNs3vgXcD18m35kIKKegK+Ua1NxJn9kadwN99BjcB5k4+6V5UY7cmtmz5O
GbLIkMS7wDeIFbAI6THxX/u4YLBkg3ys6Cp0JRjklGPxbVwZYIDK3I4XSv3wHWNs8a0a/TsQzeu1
mxBiBcRb1QhYtynkdc2O1BXWRDIte0U1wNGdD94gwlLb856PuWqJjhd9TmfcUQ0zJY87LJ0aEb9k
UjMKSbQW+gg2xrbN0SwgcMK8t4PbrzuHwhdNUz19RYGwPIHpGqMFI6q4KKzJDN2YycDNFHSqTvPM
2W+4dZFb9PZWfkHST52gPav8j42C6dm6QfBfJcNLKYrA9HvoTcsG9LmJYfhm1qexOMr5ZO2msjfp
q/WXE8cEsDnWQKZLzfxnOOdStAfhBgAVSRw9TEut6jcPBlD2NGarfWNBmRVI43JEl2E28whijkKO
2LaCvdKEInJlt8gIu7/SKeaFCmziczaEcjjJuOTqUUazIxj3seIXq7b4JyixdG+gxo/jDx5VEeQ7
GXfji59jSCeXyla/ojBg5wzHOPXreuzsXLgSk1eFIuwBlKrpDhyrBH4nFGyOHO8qwhzj2HtdTJv4
gCWIBlAsx5ScYh3vruVklKp3KH5lB1HSpn9pwYwFFyfFZRPh/E8uCXRMgDQlQLYuw7TEPnh1yAQf
J2vQx3FB0zMfq4wBHHaaoUZfi/3EEHGFiGZMhuu1nUEBmbqhTJCpMNcHSngVCL4VGdD9zSVoZydT
+xy9NnoOcRNV7wiIZpOI2mRMxGekYOO/dzw38BeRYawaa+gAckOdAR3NYHRRo7jJcRlUESv3RoHr
DzKYIxO/oypBXO0hRPEr0nbdn3xkUdzlAS6RoKLEdYN8S/Iji4ze2j1Xh+6iQEGfcRVIq51fEXTf
DH4U5m4OwaenW2cA8CvGKiL/w9F5LcetK1H0i1DFHF5nOFFZVrD8wpJ9bDCAIEGC8evvmvt2qk7Z
1oxIoLv32rtnJu47bt0gP9iV22uXLnHJcKbbzAHZAfIjtVUKchSMJYWjYJCy12ME8VJBF9FIrwYp
o1ND0V+jttiic4znz7J4rpfrhR1iQXEo+TDhcVpYe47oE+piF+kqfCiWSr10xdJ/0tDkNNzC0a8y
d8MLd411snQbDZ3opm+j+lGJS99sstnhtG6rQ172+nVFxv1dLWv6GHR+N1PH9OU/S0nJwBkFtt3L
EUGfQfc2eed49am9wNueKmed/jqirKfdAjzn7xqTNndVW9mLYdBIAgta160ydfud0yjvL017A3jo
e81bGzd1lfXGRXqrB6ncHRSXE+/dxC5fqmiWC/f9dhczoUfbDAqpMk6nF7k5/BfSyYylWrhJphK1
EsM8F3zxce6As7Glfg53yB9rerBJ0F+9Ss0fASnx4b7N83Y5lPOqrgvKXHslcVQFJHKLMcTUaKpn
T871dDeN9EulBqPc4conm9ZDAPN3a+D2H6vXRscBlw80gUey5lFTUd+CrsqK1kSYIWZkUudqZ7eU
Ytxbyu49TKrmL+chAEgtVfHsJE5xuF31W5aMfpL/TUACj0mSI7RWbqigRUzef+SkYCDGUhgnpO3n
ocrqRnMWcJMTUugVAES8NCrgQltW7ogl6OeRtQ24Y4Ex5HycYPbv023hfmFarYY9acdbeQDxQDYW
7KJTr6yw1F9Bw4RiPwdu419qR1l1H7eyQdXyxq5bs7LwCkQ0+MoD2o9Vp4HPCXJqw7DZMW3SGv2e
x/gQ9kXZZSoyAfqCX9E0LBsp2CdDG6EfbTo68yVnWIRIasaTMWv1OiCX1wdbyEr9UHmNn6nix6V2
aPiILCdCAJESO9bZlrmt+UWQdnllFw07u8KtDpgvCiiF+0HSKmXcf+w424ido9sOZwGy0GiPeV8k
2M9dA93T+68k1uytR1zOzlZKj5mKrf1vqWuZ80MnSh0Y84PrjjQ/v6O4LbwMiTgs9qkSvrNXTh5/
h+FCGMOCcJ0t0mC2b+u0OMZNFN+rYO7/8K2Kv063dt3B0IQ6Z1/HrCKOQShRp1iYZR7iyutHCMOq
HX6DWNOxA5B7D228bW8Dr1O7L3Mx3a3U4svB1ZXzm1zz+X4lb6s4zcJJXmfMJsHOU2rsz9G4Uc2G
ja29PS9KpTDtkla495uJYCwLRcoky+QthUJLTBMNQh5/bOHK2MZ6k89C2C7v8udBBbK8rAAd0T4O
prkhtSr2x72oy9A7lqJzuABGdxwzs5Gri2quUue0RhEaX++q4XEjLsiwISsfWp5Q6PxwlzvxjFzQ
p+l0CvJlyc+z10M8sYOODqJLKEjqKqn8C00QVraRtz3cc1ayRXUoGf8dN1X5j+SGAoi4Xle6mTNs
DFcZxo7xToaL01GL66X4LMoyEb82Gih5ahmKqT1PaDu5O9QXPV+4IMMpg1FlnreAHsXZXLQQ2QHZ
VPFxjJl57uc5jObzTN4PO2prb+PKhpKTPNMd10kbNc53CtT6twqtp/gR8iE8uTQh8e1PcjdXK6/j
D7RUlgr2Ik/4k0ZyUgPaOK+sgJwBlLFAVbtAoK0s8dD8rHLYsgdic2Vx9Ge9fNa17cv9XFaRfwzo
zZBptOZ9Gcd+4QhI49q9DIL7+lSXJO7eB8y+xJH+K7Y7DzkrPlFjMcWsGOI5ZzwsQmRmnvo7344s
ddA550CS1Hy9Qpj/JhVF4ykpbR5QgZT1xoEjgv4+Wvjl7RtTTi+2geZkLhT2/i7tb5i9QNbVxzDf
Kvm0Kd+mWTT6wXiMuCPif17cxR9YYvPluKBhxtcqTYbfPu8184/GYyLXRSzH2jkMbMnJayS0ytbr
Zk/x1D+4nVPdVe4QHGsxzQ9pV7iEC3AlPLZsMngHkRyiw6awNAAFJoP/AOCLTCZ633/pWCss970h
u/Samzl4C3uTPjWBWesMrb+ZD+4U6h+YAP3mToJ/sGayLhz0sSQX5zE1jFWipfWcQ4zkSE8TVB/r
KO323lRtVJ83PvEjltCaILcIIObE6u3uHj8QqIuZcEjcOJHKcG3j1OVSj2SUQXnOchfMNqDW3UIa
49gfsJsLVvcRQE3oJUpSmlumaESh7glFlf9IiEzXU4znaM0q9jb/gYqFBS6YbVukjWA7znix2dpa
5FficG13mPylfF+HiGftpma+rqukb0dUveHjsrDO3k5l+bUIxr67iHsY0DX/pZohvkeoXl5AUdb/
bluH8Rkw5mZCA+RKeklRN+39VAZwL3qegsNYhtXH2LmMYWZuwswBul13HcrOK5zM+GeZICdpDKr4
2Y+KKd/pgoiy20y/uxvlklyHok3fWiTjRzbDqL9DOtJNDUVgr5Wpw+fSm6antnfHn07npxQd6TQ/
GX44Bv1dqD4rQ1G/2XBcdrbrg7/NxpsKtkXWWy3D5q4xm0PdhQ0vC9i7+GAaBymRu6QJY72Qvt5E
2x93ZPDeTTc434bNT5vQ/ayVoq5RSF6ejJy9SYLlcBscH8oxMsd60d1pc2P9t1uUf7F5GF2G0dHv
gzu4dzIYBDJqQEsU6q7I0hapLxy8BwDK8UAfPb+Anv5X6EnyffDD6IpkIqFcKguSmSBZmnw7qyL9
xn9HxEd10586c3Lizj7BwUXvtxf6VHtIemLhx563oDxrX9pTopN72TEA94I12BHli8AcGvUFyJs+
ov0e01S9aJV4yJvctfs2DY7VtA53kqwH7YzsGU7+NuMMiqDXuxZEccf/XRhjRcv90A3tW94TnLkv
O0ic+b3sBO0VaZ/j3ibd1GaQctF7ctuBdQjjwd9res2HsIhiGPHO9v9F0eZFx9pV8cM2KHOZh2iQ
jH57AwmftMAj5fSIb52nm5kBtHeix+G4tVM7HoqqXgmz6dx4HyV1+NN6m3jZMIB+9AmmkKKV/VMr
tPxvhhentCLF4TtqAudzpKH4JXoRvGnRuE+o2e2zM6jmaqSYh8wpav8ouSvu3XZqDimD6DtUfark
cfWafyyYlIA27VLskqCLDiPkEPq7lz6uNryRRpM9MGdVv9waNmqnUre6KvTiUwIjjWBG2vpHpNfk
23LrXz3k0n9pA3EUP7roJAaWf2RmTZ1jjpASywOplfpdupYqPjHmjlEZtvVGbt0PL7fOd4jz5EAZ
gHg7GeZ16eZ9iT4AFd1q7zAOffCe8K6c63kqkTMmBpll/UNybz+7rJ3mZexj73eZ3kwXSyjh/cL1
ypmrUA89PYC6p6V7RFyLP1K5NfeUyC1vNFT6s1sH6pPLOUa6y72rIwj9BIJY85addKVzWuZE3Tka
MhtwSGjkFbdZfvuBKF6WCF+OKivxGOt6ed2q3lt2/mC849R55S8x5f5XOfdmwXDRrxeKNTFhHQny
H2QHNF8LcT5Aw25Q/u2L3Ofvl3nJaMRM3i8GAvYVQ1IHrbJGPHNLq/h7KgTyZwhwlghQY8v04jaB
YBaZYmDiGCG0Zk0ktoFp5n2TLf6YTjflYW6N/wBM2d1Z8Mg7D4BjZ2O9PS3khhV78DxXZOGsASGT
gqNO0UceGBW2z2lXryj6TBDfczmULzWiN2ipIxbGzbKVv8Y11yN+KxAiu4n2v2IcZDaAxiW7yIYp
TUPI2tSdWxUru6kJJn9IKSMfO2GxJUX4v/6gq0Ag+kGyvbc6xdOf4vDCOBbdnFhXKYT3m/KqYcMW
tKi9bF2Q34SVzSvMmaLEDV5865TelW6MSdGWCjH+bRszOztmbM6HX5ghAhvH0f6VT8Dw59rIufkz
jUE8niz+w/pXrdbGoeFL8v5A37KF+2QU9RskZKiAU2rtNgc4k7nKzKC6jWZKRy5JRFvXY8tZNl2H
LR9urr0rdo96vdBrWEC+21ZOPD8MG0hQMtiyOpy2nWAncW9WZd9FVMDb7VHwy+1YxiaPn22SJ96D
bICjD2EokwuemO0/4rHLZl+szVicC3qB9lk3FA1HuKBlcY5F7zbJ9tiKyMTdcaDPqORpiJnVlbvE
TN2EGS/t1vKHMXC5E/ee3ZIvjfQQHcKybO3b6Dc33EP53briWgjhloeT30N1lLjoNjaJtivawwFQ
NgFjsFtucA0LUArnXrVQjGyeQ5Khu22dyhs6GG/EJbNfQO0WmflzVLiPGqUpOXvNYHO+T8Qc84dD
zmOYOm/GnezFy1nZ8dkM2yROoGilHXfJBMvrU8DnI2uznGRI1oFVZPTMzjFOylm+jeyW91+TkdjJ
R7CYfmSmMfhOzXJQLATvkatGfZlw2sWIItTd1wBkIKWlXeZ5H0gvJ/9cAWYeSqi/+r4IYptnfO5y
cFDRvGT5yW+kAMOP5uV7xHDrvK09J+WvIXaahf5grRj97eQgG+eLgGyP5JmNyrV+iUbr9o8diq53
wUrdeicSNHpI+aBHnOFJqDuMUYtqyseoQ9MDihwc/xAg3cQn1eba/osiXQ8oNRDIP3A15Pqz9UcX
HXr2PCYk/mKoV6eyc8vHpcEFy+CcHTPevsSIlJ+2JVpQ2WjSuDp8R1gK3wb6NJMJcUd3DuRGvuH3
SPzyKDy/9H8WtozFA4rnyq+3H8SwPuZIXMkbzhYMBo4uWvJutzatnhXoMMvTSf3Jz7gp43xHuvy6
XZoVg97TkJZDjtof+/QXm+AfLXZ8W4k8i2Rcl3VfMisL9JFpblu+kNYTVk9s8+BA3hIHpEJHXcgM
iA1mff8kiolRyE4KU8t0b9EtwvDEB0zjs+vENaQyzuRRXbCyj6jHcY+UvovmVkqCneigw5+OSkb3
O6hYc3yoZ4tn5YCzuMuRPDFD3aKD8j4dT62kCDp0/ISemynL/vaTv7Jj079wtidU2WPZMyvSXuf7
vzpH8IjEQy08sb8R8xS/Au+WmcjOyqlf8dmEy30+MbndcdKJNsv5dcYj9N9tGLL3he7gMRjJ5+5H
5bS+eQ4hhqqn3E3QxQ1Div4fzGcjr0HCX4NbqQDd3vnMUOS1s9E8nWAY5/ybRO65/9ebNhwu2mNg
e4DyLXKeWbma0xiPc3NP0oJIT3HC4OIs43ZjhYjO8zxzY4DQfToHfvAL12lQHYjRn+fnCp5JHAcm
gnhaNTbs3RonjMhwI6NgF5qmnGmgNNtBSK+LeEg9Uncypy5mL3MrxbN/TJh4y09qRms0+rdYfOca
pqYc5yPXi4eA0JdxKe5W0cC42tIRPcJ2Tco610ek4dspepZZ0dvpsb8LgintEF0HWwWZiQOxWqYl
dnV/iAX5AZWJpvxHtOETAb51/elB1KuOT6FCE3qfl4aNbRgb+P83eRiuYOnxfd3NYELTDUteqz1L
Ao35wm1czRfZun7IKYertSWZLqwwN6SdrQ4rX8q4nvOQHNsfrWmRFzy/Daq7Nu8cOGFfOigAh4Sp
sHmycVVVvzq3kryq9PreprI2xiqbHymAGs8ex8ptu+6isRk1/UnxlazdR2SZ1385eFe8lSEtr/1z
m4SDit693MffvCtYzhBlbjkmJR2VNCq56k7qfxMnSboXaqrSYyjthIEZNt/ZTvni1/M9EeVYYTc6
quk5xkuKs5Vcmpd4nlwaIr9ulv2siPXhzRh8b/jdkrzu4lYMERmiY9myQ+RpTNu+bvZMREV1H4e1
CL7irWUXKEuORn3UXchCh13HUVw42NWx4F1MFKT5fRNHLjMJxUq94CrwXquDz3nJQQvXmN6tCADt
BXRhRMA2nm4fjNfV9TXmnkXMmRE72h0YwZzyMG2ze4w0k9mz8hc2LeKP8Xv56YuaHfTMKFPhnSd3
7Xz3vZ84b/8Usd8Wn7omycuHR8VBa3fojtsAzcTuKr2bhjqCDqosjNDChobiEE7MFzzayHmw18FP
GVQdZrY5dffauhhuyEiq42E/kJFavugEoVrvVLK0QMdIgmq3ir5Mv3tCAwfJcF4UZUF4IJnZx6Cv
gtk7ENgf+dNTEo56u+Cw7vRv/BEIHnwKX7x0HVPPezcBpi6yTkj6tWZexvwV47Zl4cDM1CLf4RUG
cG49dmPf8Xz5NZLRJkOJWTQXy6mngv0v3CJjr4HNCaMQUzSimMQm7X5sTpH2PwsBVhBwrtVpd0UQ
soKRJAJZ2+P+CHL6nJrvqciKZEbupOAx0X6RSV2faNY7bBAqbNQfRZBY8RwRetH8g5o0xT9/vu30
3A2WeHIId2C2lTqtdAzGLRPi4cRD6GfCk03IOLac5AceB1VdRjDV9imCRyhelIvv6rhVQawv81pZ
CqGNBCh18cs2pGWOcRVi8Uy20EFCBrX7nrTlTiJqz1L4TPPQNdNRdVZUeMdtuk6nInRc2WbVhFZw
xsaJKJ/ftrbdOWMd6YNpevfvqpWqX8D0w2GCUeXduzbwXNfKY1BKqY4d+Gc7pkn+B0p9nMVOjRDV
mYEKi5Msyru4++0sdb6t51XKePwINXkWeld4BDvtJKklZLyg6TDITyZZh0T5hgn91uItUZyZRk7T
sUN6NV9Nz7Add6TjLp8gF5PGbMH94775IDbcTCIo2z7TAfjZY+etCarX6jry5BAOBg0TdLNgluTW
+ZHLn4N1YniOWpUYgcQ4WdTPo/KqGziGROojqDuLd3G9pa9OOfXSeG5jyv2KCrCqxdfGqAOytSyd
9DMYWwIc9ownc7vsxjio1H+U+BJwl/hZupYQPTa/X30bG1I6GLa+IgGN/r6C3abgQkPVzxIAa/2Q
MGBkVgiu66xNRBT84X4xzmnGY0bUal4y0J4KAgHKnW/C3BzLtPTMI7ZLUR4Su3bBf3nsxNOwD5wm
mI8V6V0VJQn88sIPKKP+m+EVS4MDkq+qvSsCJkI7nHd4cddQeXDeshTkCYwJioZwJkuw3KCnjiXU
uR7CW80su3cRTwvQfTiWVXO0vY2LfzbnOIMYlYua37BfJ+uJM55ccxqgRRI4Tn3o3jxkGBuBBelL
PLfz9e910/nsZJ2aqCXGfuIFifS0xm/k3s/VPbANru5quvEBfTyWzblsRwcGhV0bpDXYofbXt8Cm
U3CTKqLuDlsxLZWIq7VaqCHxcf0iW6TvTybEh3a26aJay5PcieUHERMoeMduHRjMrOGEy+ikqXqK
jK2qnrsexQxhfKoTScPLr3oOT004RtCUgEyej69sWHIA+XaVGO3m3FPhPd/7tj6OS+F3x8BOU/ob
TyonVuYk1rIbRZbe+tax/fYLGiz46gJ34RbrgIvK+2oMGQYewExJZgi90S3uXE8LDGA851UPP2KZ
QWUsLlLbvS16b/ik+hzMpzdjx2ZnMFfVfK8oH+SZQizus3XEPK4uPO96SLKVqgpX7RRzgQr6qMkm
b06N1yI5GVGPEno0rzYWUylNZnjSpctwNPWw2h+e39h5Bi6dCx0gPnTQm+zsgTUazgMuscoSW7SN
7ZMb82ZrxvzDxiPc9VWx/IDBF8XzRvu8/qohVMR3SNLc8ruWLGy8tBys5QZp6rjpN19ru57WPoKH
wjy5VDJzms4u4HYmoaV2pmDd/pBfhtWJYm0KPN7UOIURRwwrSuHvQmsZAPAcmkmYHRkYgUhRH6G0
ub25cCNzvxFhPPQHxo1xq+Ebhinys4DciKY6B5PfVe/sVmghy6EdwuW/dJP9+oeRgGP/INxF3uuI
gzX+V4z17P11FjNM9Q5RNFDeg4KknodD7uhJn4xTDrzfw5xOccIlJWcbZu7Skiixj03f4W5Rji3V
STHvJ5bBw9N+Rm0vg9MySZ28tJJclDsiTo19rXWXhI+9Ebl+7ZFYq5+mBe06FvOWdo8Oaly080VQ
sYOH/r78Dhn+55cQfJp7hFvUzSaWaJd7pwhYzegiAQXvG/P/6NVZqVlJP/H17W9A475fpjXx+xtC
ubKwq+cKQfBs/Slo7nLpbOozDFWYvuJpw79Pm1x7OnM7TuRzmleRezZMuIJD3HIC3VmeC3Mi/MmH
9OkcQoSTgv0U2brgOb+upXHmW8jARg8SEsuwcCitJvCf4XK24By5RD6VfCn+ONpTn6RwM8je84aT
J1zj8jrxgEVRhokgbi7IUsbbyKEOmOyMcivFoUG8CS13LjSZydjeUYB/tWEi+t/kxTRq3M+YJ0nn
X41YgrtudvUisg0d6/+d2oIdGd63woeJG3gLq3UHremLv7NPOdKxWzLKlxMY5Vw+hgbrDWuuN784
SjXI8GwDRlcFMRT0Ftdh2TB54VNvxxueGmHEfuC35qw0xW7TgQTM0ngXnNg6OOpNNJbio9kIAWhx
sCUP1GDafZ5wza39ATs+4RIeJ+v4YCsT6WNhljHsIElSJ/qmVC/IFcMFTEs2NJGmz4SRQa+GuhJf
NBDhwhMNvLTsgwC0fchALyXp3SVGjqm6T5ei1PTmurb+l2BWFbyYmgPrUixIHHcaFhiTIHfWRFJJ
7brZoKOkYJZYSV1dR5TSisyijcOMYBbDjJu4GFMcN/5g+jIV0dqfBiKvhrcegOR2vrV+HH00K937
X4ITku59jLTCzJV7S4z9TiOhfmCocUgyiWBpP6Y29fujoX1uv0AG1hwOj7SS8s/cOVP3AvgoKOSw
KPIaQ19404tYSTJGR3OLLQO3VM1L0ow3hMU1LuV/n4w4JqdIzSLepa3JTXRftAq4vpdgHcfNVtN4
Wol5KQ8BoRchGQ09/MV9LWNcwGmwLM2PNgi69KmrN9TH2Y581jmhenMzlrqN88+54OvtqH1Czt5T
UzFmuipm4/Uh5LtP0329yDQ4yTjpv4ZbGAAez3QFJZl8d/5ORkua45VZH4ITvRypLtTTLBG8jzuc
gL/yJCiZzdPjddT8HrpD9bGRTjBTsQHP1hT2EUQn3FqOkRBWohNfimxT+4Y0ZfU7mjH66K4dh2J+
gESYt9s/zAi1nVOcJ562TLRLN9Vr/+QWvazjw5q2LkPo3PqsCgFnxdMyacfH0248uz5yb7aIUsLi
7wC3bOthKhDbi4CeoKrDoYEf9sEIKuZa5WOeBkbsMYTa/ntZh607w2235V6WEQEICeUOpFEpZwJB
2T0zhmGyYyigEFpMmiz9Q1D4Kn1fujaF6g26xAl2HF+Fof/wyOrZMRpbQrwwieFHTnCZZiUeuOR9
0zjtsVqWOcfaoXQrNin1YWuxk7cmFhjMQunqLWudXCXBo3Q9Ko9LHRh2N0em9dbuGQZnLMJXGiuf
3dVsZY2Dtyp1/Pmy9IoAaia2DKFls6Yxc6aq9I+E5Dnei2p0aV/ClQn4uyU7wf3pJIigx5ygEnWH
l5g818mZ2iTfRUWYR0QrxF3yOI+2bq51ObRYRGUZsNXlVKzBzDLF3id5vwLRXQtI2/a2sRRt3Ksa
WvtQq8r+atOx48soXPc6J6kon3DEdbSCfUspk2lMIfokpg6BeAeciMkvI3QJEADlriCnoIHCKDB5
1H1M24qtIO+3AwowM9QEhp8+TJRR0B/IdJrSJya7TXnmtEGRYt4nvOSr7ah6f6698Zga8u3B/WNE
ZCKGC9gN3kexUi7vsLGDdhHHyHAZSSh2+JFpvarLhPk0yCruKVPtS6mZZ8YsYfJeVQ6pZPexruT2
ZYnCIBiOHVEtvALQd86j5Qd6nA6pgTEFDCwq1zsQFgQ11zhTMjxvqFLM/4FWUhA0MZJ7Ga8S2Jxk
ClWevdLapni4xd70B9VvKyTTQBumn2qGAk55GW91WUkhgSlQZ+NkWxgl2M1oTOSVIRW932M3p9gV
IO5DO/6jE8YtuUf1uZFXOqrU8qOfXSLBjmxkd/UdXf/q/N0GkxqfVX594YmjFyz1yMKgseUb3TY0
iAy/br6+qK5wmlcCXpJovsSbH3TqiuvEVo8YdKpjS/Nd/2WKPiUMiGogPIsNlTARzx3f3DkaaV87
O/9ZMIhxX8ptfmUukcQnp23L/woJj7rblnD0Y6auziCa3cbx5R/FmG6fAS/Ff/lEZBMbhIgX29FS
+nd1sPTzP8p791kGukTQHIvUzcIRuxIGKOM9LQMzqqMSeVFfROLpY6PWwsepuQwvk3vDOgCXp/iX
y0i1JWlkJlIGcgiwcsawXP3oSRzUjwW3cP17wtfpuHTlaTExdPIGf37nnI0Tf+dEbbR+9NNKhbGj
VXLVsWU0d8NSvXF7HDr8iTgWt37au7070PgE060jCNqQ7c34gaBpCwO85C14zOGuweaPA1c80Rix
HOIXLh7nt1IFBDimH/86h3HRnqCdacwnosE8ntGWjnY/1h4O+AIPWM6wp0Ra95t18zI0O/138jQZ
+DGY1Bvgjg/oQAyq93NoEtZsqBbu7ByOnamvVaJ9l/TztPEOehiq8b6EZDQvISvR/E8AXBt8yiYY
vac8YZhxJ9hx2t+VQAekxKio8fpPRphBeCEfS127wSyM2yOdprA3xLye0rwgSJcPK+pLpfLcAqXK
NvJ/Q+rp3tn3FcFwF5icuDoW/oZ3K3KdVDwOpZoYdjcrHc8OyTfZPoo6bOYHQCJCIeb/p8WTs108
B6CiJE4om27XtBGR/RLclomlXGSoyVRFF/wb7L9xR5A38rYmEBSkOiSFyUieQN6Vl9ph1rpRO9iy
1Axh0yZeDvzilrTBIgE1gbzXqiat92Gw1eBfxLExIQXTzfX06TMwDaDPEsb3bj2I4I4yKnLuJCze
eCewQwVwonVbj59BGBpxdVIofcbv4eJBwaXD1J89Zvjht0gNcXAsUAjni61rXKdd2tZPQKeLpuLy
4/rghj0FA3XNzKmSzFtExgshMjXMe5RyTpUufzNdDYBy1SxBd0iUXqKjqlKydjxCEDERVhhcuwxO
xH7TNC9zltCFYyit5vXHIqqKCao3+4QtSVDJR8/MW3szaUTPrCKfpoNqpJwPAxJk9Tznc+pnDjd6
8biq9WZGmKtfJX6dRwmaiCPPBX8+RCpcX00FY33vCwK57haOSDStuveuCi8TJTJFB6PyLcYy9cKQ
DjcniU2OfzIezmnAcybmz71f5xfFkYc1aYSSf+LuKYddwkGWnG/4S7AjbqJzeRISjGPBGEUYnOJy
tk/As7X/ZyZfQuIcDVj3IyBb1x5T12QGoGOi0gpDUHGggEv6fUqPHTIT66h6WVAyVP06H9jey4IC
6dDuczLOAaG0+6p37ESShRAp9XXr/uM8VcBJBhNdo6+yBGYNThjJijFzmYZth2FZZcBY02t+J8vq
dcN+SUz7RaYnRuIyHpvktuvQipSHlAkGbjGMrh1gY1dMV5YwKn7puUd0ymkLdRyR5N4Woj1vi6PW
F0I8cFPRWw/r+1qAGJNMo6tgfWrb2v9nfL/9iyfUCU9pmMhHP6fEPFTlSFXlaHoUWmVaQvDwgQ3L
uMJK+zMEY52OkmLrEsuSBGmbC0UAxVb6/GykKtxm1k1k62MOw/IKFl9h3sJFfE+EYIt7HGbbPfI5
/FesXvrbdb26PFf8cpqj6vuQmQIJjesupkgRV/7y5ViJeCt/dOHyf0sX5dg1d1gImxF5ABFE08qL
y1wpQqyYiz++iqa3mBPuj/CCZL0vjY37R9s65p1PNARfsqmH8XdYMAJiqG1rfXbLqW8vheoRRk3b
yfyAiEw+ikwHfAnuihkeVaStDx1pEyDoRdmMLx5I+3oWjKaJMnFVLe95tPRv1iGr6Lj1Zf46Mgr0
sy6guj40gFETTwHWS8YFYZFkxKGCVks2jECz9IPj6O+1tqHc83BTFZW0hubgsY6h/l1rRagUg618
UBikdehVXuYIZMJdksJV4jgzaorORBNLAjiSirIQN0HHi7Qe2DTWdnuUGNNky8SM/Jcog265eIbI
kGfHkfl6S4liwSood6diQhuMS4G5GYDWXeUMKHD/4+i8ltzGoSD6RawiwQDyVXk0mpz9whp7bOYE
EgTBr9+jfdtyrWtXEgPu7e7Tm4TcXbnXVeHgQAMLF95n7jj9ZV/nhD8asumnGr2ifEEGxgkiUZvv
0QcBx8arETdoZbzls8G1zoktZ/zD6qk+Jw7ELlIZQd7vAynlEx7xqTxEowHOQv7Tg70MHrgBIECZ
9LZWYOwAtRCmxkdLXuPBJ+XKGjAdCuAD1eqQ4gunXmxnpP7hjeyoOqYsvS1HrAq8BpDC3r1P4eaU
N10SYjBO/WwNz0PC7Y8M78UPmTu33XZa0FfObAznmhNVD6Zv7jxsjj0vmh0xz6kHRmDNvcCdOW87
EGAetqlYvhjGsf6guGD+OcBUrySCzjKj4k11D0mVNukxH2P3punrIbiwsiRfOVZX7AujVf5asfKB
+ce0ILZAWOOjRWBkvR/WHglwhwrDu6GVw4NLQXK9pQ6s/TFcOGiyMyXiEVs8iiPQ1x1KSxqE241X
tF7ERgQzyK5qZUWP8ZyM8sRJAGF0NpWL5Qz5iG4rs6pnngaYedciH5cdLKMVryXCs58c7TSs960M
+8cpNUF9jK6CeIRoI4/R0o8QWxOyAcVtR2VX4B9afqjqhAySMSQza3n7wRlDqc5xz9rFe/d6J5yG
PeHCHCsASZPml9GRV16qkfjukVNbM1HAGqU/FoXtNtVe3B8nU0K78wkefOb4whFKmZnfI7gejH4c
n+jIiHhPOKcFqPD0PddEaY6cNNd2l5Uhj0LW8kTCsyoS3GKcnYPbDI6hu19ZdNlvUCho+r/t0LVE
qd20yWuAg33qUotKLDfO8EgM8a3L35TNK8pbz5tGDjwy8IfwBC+ePG0b5EwvL7wML1GXp4u1+Jiz
rHmvx2Q9daOns8/aXVOwigJA0nwolG0VSQucujttIoAUo/A8fyP8ObmHsKtRkwZcIgdsuGhGjuOA
FYo97jdc2Io2JRKnFWFpXl8r9vpl0p8F+NoFSlC3VDsfYFiyR/eH2quMAJ/DFXJ2iWOq00x35X1s
C7nsZGNnCmXyWRfeM1Ukc/WzDMOAgpDGPRAfYDOe/4GJigqEvWA06m6EkqCmprZLvgaUl2TPSo4t
eFH3Qp/6ZiImHqeZPhNEC+M/sQX78Mkz3uYXoBNqtyT4xlFT9HJT8FWyGGlieNHYM4ofUUUUT/MW
DS36w2AemOGX9rWGOfdv1OT/yCX3NfgBEa48Jsd2rJrdUBg8xSSEbHYJsIKyzikNyA/RYNK5EUDl
4Z4Uja2PpkqW8GA7VduXQlAYipCaxP15gGua4xIS6XCMVROStO1Z627KFUstu2D4rxUrSRSNU2/y
BT9WDFwiw0pfHvDrMG1Ks9RPEZJ4vysmUfWHJRcaIEpd8e7M4sTou6Uv+3PPtU7WTK7OsemvZXq6
HdyndCideF/6ob6sw+rhA1+5s29rnKUkprtB35Q+UfxdJnRFAMAW2ELT1EMC3dD91WM0nOR4WQih
M0Gtjrq02UCGrp05sL0qhzfjUcwMMhtpwzL81UwkrjYVC/8fXrHZYzySwD8SHSufHOMEcBCuYhF7
Z7UoHE1o8M4GjgfalPGW8JeMrokVrhUmd1KG0FYGkqY76w35owJQwN+f5+xjpEzO7MhVePUv9uza
32AMXO+hGk3Zlu2RxG/K5g4uVx1iIU+kCDD1TkSMDh6B7H4b29n5FY3OtBBk9BjhdAnSjdj99Hux
M4GtK64BQ1JEhxsNcvM9LHtmZY+WwLelkxMQEM/HagXF2PyK2KwWD3XpZprIsgPckEdmo6bHTilB
6J3cUXnM3YhzrHZm4ggUe7XoCCtVI2oZiREsCSBp4nZNcVSd3+u7gZOuPg2VyX7PJQ9hNqvu8prZ
2fh7bVdwTgXq3bBjIcSZBpq2O2xrGmFOgMNntvV5qV+TrAijQ+Mbow+mNMOfPOGgfR2Kp+e2dEIA
1RpzHsSdyIesg43WkCVeg48ak3+9ryrrV5slL7mIg5oX/4ZJ3nwmWS/bXd22frkD+jCjdfUiPrZr
VxAI7ItLk9n6bQI5gUmybatfGA2z+raHhfvuCTg6t+CL/Cd0/vodxM6Kmiey8RzHsyZhjhEH89tq
DWHKdFn9+h57WvwXRTWTNwHYN3PGZNcN90kUtjd67PGUAoxI3gheA1Wfa2LVGK/K3t4HTUbEvqiQ
4PJ5Lv09ooLe4yu05MMGXbPSoQSqv2K7Usy9gIySv9E8N9YcAub5+VD2IcpDKuBxH3oKC9ItEIrk
XKUYWXbkFCtzqmY/ugGQOB1BGE6ED0ye4Nw2HE7uyVY27r7orEOqu6fLgjAcpnSB3fZY+DnNORNW
Oya/1VY8eyrpRgfAZOubl5bCucs7xKorAl2RSYQUwA2cgss2U/GF/upyydp+TuR9HZWp84w0hXoU
L6Gazm40+OPNMmS1OhQYwZ1N6STJr2VIQVHUnPiA7y6COFY0Lpl7Ih3J9Ju0CCKvQxWHiO7OIsNP
wuZlzNtjxDDhVlCbd6OWXtphIbclCyLfSnTDVbZts+tTyNpAx7NJf3kiYdzYpGM+vc10grH79Sa1
05Mji+f6ahbeTG3iDA+VokPqONWUFd4QCXXscSpdCSZsHjDurEPFPDuO7C62Kz47Bkf6rtRFz3Hb
/hkhHjyYian7kiqQsVhQ8emziAnAhG+msYzaCxt+wGJw7uYB14TLw99YEpC7bl3LpyqQ9Z+Uz/gy
lgw7ZPz5IllazvMreNBJsXCsV/RfaYHuwzxHHuhD/OB+30pW4VlftbtCrnF/iiyeLR5rVeKdlUzk
eRmt/x7GRXNPfTFgHQ9L23vuCohcgRSQSlliLi+W4xP8FwLm4x2mSTTzbMHASShde93Oy51Wfq+G
towz7YNxfixGZnKmTHbDux5+HSFiByoiWBQeN+VENGMrAtiuGwkO5w3tlh+4tG3KcyGfl+nA6bKO
d1U4+4CNO6f8HMPIvIExZ4fYg3x7xyuRVheq7ZzxK8okZXnunKsDO4vavQfAHN61PnIDSmVR/rFu
1l5yVavy7yh8V9HRwlqag34M7ZSSB0QrzsPAK+fZTihcJliHT0M0jihLw+92wrpfvk2UJlRv07QO
dzHqb/Mdh0E4POKHMv8mqH3ltvZW7xenqb49w6hWDV4IU/3uQ6d6bEa3wqAXCchytnITjOveZM2d
CF2yREw0bE6mxFXqKclDxEbJr32xc1n80X7qOr9dorIEFqWy8sBlkTLLMH7VO09IckFIhMFpGVkF
3EC7mYMndDjpPjcrJxEevk0XLre1m4v4SZKb93c4+pfq7HXN9DN7idsftUnq7pbCyBoppwiRJ1uD
72wzxMMys7yzo7szImK7tJlCZx1e6j5okkf8t2LhP9m6f7uqSIKzCGPhfpJn1c/dVKfmPBbNLIlE
eN4I7xVv7iOzSZ2+9uQT0u2Mb33ZK/Cwzwt2wA7JQY83ScnO/aUD0EvXhq/DY9WO8MA530NcIp5Q
4oz4wqYWhXcx5N1iM8f4PWkVo3ThVCU4L0nelUl1GN0YU1iCPLMN4ETvgY5TyamLwPEflaFl8JJa
MWG9Giq9bFHBWCs2JlmecptR6sXRfZq31i/Cr2pRXpdtu8xrzKbp0wZ/dgj3Do/KkJP04VAAElGl
/t+gY2Vw5+K8+oC4V7rHFGFCQhES03NoeEntorwTK+UifTn9hMDRkPoSNjOwafmy9w2/M+aasfBY
raxjF+6KEpn5kg8s9kTY6OBTToP2f8ecPm9GChJYA9JSU/3xA+uPWw46HTED7gjsEOmUnFk1eIz1
a9NfionKyR2xuBTOasdUtc1d9KwN1Dz11QZejl7fqTAkSSyH30nVAolQa6AKFKkJ8z843/XHSX0m
CLDQwc/akNa4y4y2iFxxlaIBdIw0w6gFoxqjcLeh0YPjGiReXAOzqh2m1naGTgeGU3It1UE9PtC1
wsIG4TaT27AyFpLpSM+jwnyuICVV9IwwZnVX6CBmqBN2iJSlmMYx4RXw95Ce+mjc0l3bDmxwPPHG
iT2CxO+3kMWqCjKLn4d6I3gt/fMspnLouKr7Q2FARmkFIwWP4pQ93cad0+mR1Kfm7c0LMgccGZtX
g83kD8h3aA1JMRvL6ODCByP3jNM5tOFy8jgcLxv2MKQ9B7hNTyP2VbyCNQyVzYBjyN/BhNRfebXC
FK3YXFG1EjRReVesEnSGJKmArTecu891RHC/2oskcCnTPNer1UeuGIA8MA+cpwHPTMqBrRzOfpK4
xCpDR0ALrnTwz09c1hqO79eHwlbOb+z1uLxClZQPeul5yKWgvHq2v7V6x2kBIFaWdJGxCxXjtuqv
O2OPsMM1LgI/dJf4i3jvRe6+jM3ctXsEafzXlW4Ev8Q8Lz8sSpq3kCBgCJILqWYjGl/TwMPmhOwE
5L0GDFwUElNt1q+uGurfayRyaKKINJTlNQGptnSaUjZ3VRSxQWe3uvH8uHnOjcSFVBsMt3y0Ofpj
Yaqe+NEiu82heAzk4IrCObh51NMPbq9m26bK+8eh6UVGwLNg4YDVbcq3vk0A8dIYu9Zbj/HsVbfR
8MirswZQGPJEJ8/YUmwf4bp+b1yDZ37Ju/VDNxEmQO7MJt/KOYofCm/moMCkrQlGCsfWG+0JTKKQ
Njt4Oykhu0NK8iXe0unceEwIJRtwvP/9+zyK9RuGQCkJbOKezhAMgcuHc/7vOh+DrF/d5UXKKgTn
htmKYxzfN2e2jN2nban5CDrtkHOz5JRdGjUeBiEXWLvweuPN1W55pHamTcjYKsLtJduQYltyP9/A
t4uHs62Rgzc5XAvysnmMv9WQe/kyojKY4EHAPs2VQFeq2zT+UxOmhWESEfw9yD6K3z3bsDivOcM+
s+PkH3GyXgtsipEb05l0L/drJ2F9jFD31r2I0/qpyLz8u9dX8iCJO+fQ8trJt6ofubqg4aT3kdeQ
J+b0gFjIF8Hb2KYJh2mZJUu3XYrrKNK0LaekWkRdtu9mf2TpVxYDZgq6w95wl6K2E4S5RrFtom5m
D2vIbsJo8NdZnewvTUBKoOTH4iaNmvVj5jmot8lYy89lcVSO6FQUb4SDzWfdhCImBhbohxhYkrvt
fAN7b3Z5a20KRtmXZPRSFriRhh2EhM3Q75dY1llEYEMkV1WF51KO3Udi2WqdU768P9gI4YgAk2PE
X6tcniU21uJQd9ARMAFMet/qVD5EoXX0fgyb/CKahUeyv6RlDqsj7B/msY3/2ILb5UAgI3E2dCiJ
Zg88EoFxRqZgD436Sx1BxBy69guikw4X4+/CUAFZRYzyfrxcejj6giUcT4Ue06eq8cFizBj8890C
u7jbdt1koFKpwg3qjfGF4GJxTXAmceZ8J6yfEs7gS3XPd4luPVIJeYP0xScgBZTpQ0ubEzPWuPS3
Xcm+excnvuVPWPW/+Cli2rBB4vE4MwLqJ+xOkJp8Cgugxrv4uZMCUuhhbn2UuKPkIR6B9RMFYmei
HmuFNXZDoxJ3b7sOQCdQmbP4NguL+LcrFKZvv1PDPzPjPKAipDMTxZ8TYM8/qwcZJdg0Xq/i+ysd
ADcal1WH6Y0VtY+TH0dHK44Gtrf+rMkAKMLINCwskIlwLtEvkxYnvNU9uwRMDPNEE6zLUfdThpYd
/cEyRYYncKlImihq8IdRsnnlDHm8nNCbCV11s7KnkmIEzoayyinvSshkh7k/fBcqUvE+zr0ayPIQ
5b97HkzfRCao7OqmLsmZsHPWdks7kVhV7Cd/kqSP1nTb5IOcuvOqfD++YRHck7dNsNXy9atQ6eAy
8yJq/lLPY5lqp1G010oodR1lwLg1jBR9opNf0sMwtmMpm4WEzJBkjqJv84vfYDveXg9zEPvrhTia
JQRAorNWY7ldC3YOus49Mv9+ar7RpAOsB17fLhcL4DwBHS/olufL7RqDbQhm6zw8h6Qshohkj6Tr
o+DoTpA5Y0dzo1el3iq35O9RR2H7h2JhIbKRtRN/JylUK05lZAw2LZ7r6tFk1UgjS5VWvyUr1+Sk
5RS/OSo2Fr9hRJzGbzr9b7ABGbEGeiQ/jAOal5Zopvo9nL5YHZNx6F6xLapwozn2gq1oZUNXTqYW
+TbRcPhqYHdjJvCT0Z68xYdrnVGqY48Jwep+H3at2+wmOfn3aD564lHA3jXekNeqhlvjqWL6nSGz
un8d/OqCt8RYw9sh+H00/hI9ZoaN60dfGGTn0nd7c9NVcUMgHHRaV29ZZhX1t0bvnMZdm5M35kxh
M+K4G4/Un3NhuOHmwiUtf2Y9gQDkozj1pWhXPwHMMobIyWk5hLdjjAWTUqUiLTdTEPZUS0F1GsVD
nF6PgT0FACtAzjzCCedXVYkFxBi7RXbLgXNhDWmWfe/WqYLaLSrfPPBoyZu/IUK3OgUsbin+0Gz1
N1CEsvaFfHtnn70yss8WCyurqmWOucG7CHoh12phoMKvpXhZ2b7nvMaTOX+D7ZwsH/lYzt3F9SYh
7nKqwHnclWUATIG8QHqr8fJRb9QQh9vLiHgS6ePqfwGqVA9sEkqIR31ZqV1PlTdH1RCFZcOuPR0f
Yq2sPQ11p255vfOqIW9n5h9WYtQbhfiPMB3YFIOZboV6y2zZyjtThUm4czX/xx+1Lrvgk1SpJ58k
bFe+bSzJrF0hZWEeohlLP/AQ7zha97Dp9mhFqXswWmdHTuOF3NZGILRz+elu0+DkHb/xhLMIhXOE
5zG1huUd0B4gklm9zMMbaSlAGFmsUn2PJNCF+06zY//SK/dIzW8Gx/eAp6EunuCNoZAEka7fMU0O
0WYarHnIRwPhqF3nFYsoPFd58uuwX24RdQfx3o39Ou+cUFEDuUH3JtNtUtcr/yEWLP6NInMxPY4U
4PXvnR9xmbBLYe0R4sjmov8x6Lr4iWSDHWP1RglNVOO1pybTYNdhKGmpVwBGHxCdQT7qb5lIGbsa
nD7BE+0UKn7zgXWRfMWKkX7FIsrdZ9iGM/gvptwzUBol7zUOlPFSI9ce2X20LS58zAs3REuA+Kwe
W8nfwDhD1ByMz8K5KWYnKl85MGKUB8xfK3feNiVBltdYqjZ4JQTmgxNkD0eEDyOksx0BWBAYJJLs
wjqHIfBa4IWIjhz33RPWiDp+Rfyjk8vDV1ns+siKR9MUuT2FwA8uxmTea5pUBBAd0gL7SrfFOWxd
dm9oFhl4laLhsJRMXPrbxZ/ryzJcEyWRRjt7ahy09PNE/oZUL3ERsgazhc6DrXByblY8kTkpRhc2
4YM/ZjRH+uto7D0yElZNGr4L/1flodp+cU+V4R6jJ5YPJpWQV7iu8XD+ojke46VkpUCXWy3V3FBa
b9lYcMiVpCI2MuDdfBYsuYa7tkO9JxmWTndD4iQ4Al0gfJJEWkI8VSHfk0AAK50n6METZqk730+G
V0xO7TczrEy/Ez7mt5YjG81KiAolpVjbf+TcVMy+rBZoSMuy5PnN0mX5Ey7sNdtN4A/GrQbzCr0E
+eCOba9CmONXKurtIMrr4ygkzbUdnEbswjIYmufU9qN3CNaGOXVa8K6CTzGrpf/LlQ9h3ITxoUpa
FgVhnKNEtPMCziNthmQXICpx1RWF6XYz72PnPWSlG31Ok/OWkbghTNE5x0DyqghavuENxRAivqPh
ZZ1Z3fgdr3VFwEhwZE16p7zvgmUlZDxVBfKkGlDUYiuXyySoqeaYBsqcEo6k0f1KfCHu7rraVW92
UP0V57Z67mPJtti5UyDSg0fI+VVw1Nzt6hhb7rj3TnC82kwevDmgc8lcHcspTL7yPJZ/YyzEHAjW
ZP6pmqih7GHUPUgCgO4vaooayjfp3mmx47TLO3Mtng5bzN4laLFK0fBlcg4jA1GtU8oGk+Q1dSX5
jdeHwIVwSBAjXQvaF44FEYxviXHBvlwZB/YhwXQK6nRA1N03tsiKbYSzsDzW7lBQ9dkMf+qkdjvm
bKfHOOkkxj9lHNa6fYjJ/zIkyPo7NuuuYanYCwNilbQ3PueqfpjtEKIgQUpx3yHiQKWDVs0IOMtG
rJdlLYH1en7S61MTjf1wsC5Ld8w5g6i3tL56zqkiu82A7pcwukSEw3NLNaPLRlCSctqlyGBPIedI
iKKwj8cR86ouuA6t09qP4P+2mXJYCqK2gtq3Oyz2yw0noSC/E6LrP5lMm/EovCgEijBqAO2ZyMcd
Ma2eVA4EtYMftebgSEpCNnTp2uXQjIkqbpoCzzskFC9h48lNw5YvMnI5puhLzb3HCWG9DcNoDvdT
KsW156OYy+4kwjx4TPUc9F9hQY005SF21EfUXPmeUiIGja1G7ySVHQNlAyxPXUEhnMkwLgkB40By
ogqiIeK4neRZ1D8F1qtvgqguHDC3/rgePJZj/WM0r+PfBN8rEoa1sdfcjl1md1pcWdhsl9bd7LCs
v2Vbi7zhdAQcHmfw/BTfELh4rEXcFwePA8e1yaQrg88B0zzh86Vwvj3fJd+G0hM0e9x42i+2M/CJ
+oT8sD6vIhuS5SiIIwUcsInoC34O46PM+6vj3GJpwh/SNClHzSxy0GFh6hH7VFV54HHiPOJg7L1t
NxG1Tmj3q6JmH0eBnLdtjqSAu1r5TKa61b/sGFe34YJRa5uwe0+OkfajAXoSbJ+Io6TkhLu1TaR4
gxMHkDcM096Ctz/iRWBacMVIIivYgRU9M8oTvK9ttFTOR44H8VbpWi7bCF6OPdAkSBHq4OAb4ETJ
SRiw0Tp9rISCmgNWPBDJkwZRhH+4e+IB575QEZKuT2qQHPDQNruWs9JC5qzurwzmMGwcQAj19Elx
HaYODx8Rjtg2fUtxwv1CTBQlv+HCAgNzlPBPXRM3D94QdN9de6WHrAPM5CFJrH8pnZGX/7SKBa5S
2bm3Te9Z/btxi6R/cgkwHjgw98z0NozaV69vwuwsEbrrs8ui7BgUvsJSsbTCfeqRD/F8eJH4Drzr
lVLEwtD714UdHBQ/JuZpgR+afUQ1ScrJRHssvz0v63drn0H5piiS8iA0BD9/scucBrsGO4TcLfwK
1f7KUg14xFPleWCCsi1v+kmVz8q6s3sMNAWcGzgYLFnQ1QBpzMIlqMPOXDvpETE5Qjgcs1SGx3Tu
9VUMGf31OcjV8kPTRfR34Eh0gQqZY1AQtFcfRyXn9Q0zOaeN0FvSH6X7bLpTnpM+8sCBkIVxeQIr
5oNu3fgTp/yb/ztCPl1jeUHigVep+DPJjO5ndyBQsodUzpOz6fPW+XZGkr1CqCp+qPIifCfs0blf
iKtt/GxanpNYKXkVuhQpr3249UJ3nb78ZXYdVKOr9WGX50Oc4gYhurwxTAA45Ju8VzcFYF75ikcn
AI2FKOp8jWsQ3IK6sgqAYOkRl0oqDYVchz78dJc/AKcaEtaBYtWejSczsws48lyw+o3ZHT9R/UWk
s6J0Y+zlTN1DN97pEaQnjNt+nm8nL6dUbpP7TcYNzU/efmfshaLPoB9HweDQVlR0sXLFq85MxM+i
+X054YHUCnj2NPRwx83kXAj/gY2ZCLL8gnWQxDwD3HS+USpe2lMt8eseAskD95xzwgtPrh+mdzWT
5PoY9Cumj1GuS0ZhSC6yG6Zg3NgbF6EyPQ/XLu5HPAXrenSLsHcftA+EvAGWhhXAa+BaqXrQnFJb
Pi35xyoR4VPrV+p8Dcmu++4qEADL8B8jQFZ/hWWXtptxSeEWpld8RwLQOxMLjhDhujjLxtdqNuP8
Z3KasZ0wfilpn7s4r529Msv1QhciYnTgJPWaiYpm6I3hQvpGkXPE19Xh4O+hIab+o2cKndwkPcPa
XdPI6LxSbRFecFeyFYy5xacPlpi6Pia17yzbfEwmaDBWjTvQKfW0H1la8DaNrzHYbR0F0fJt03SE
T8zlu0zrNpGreXMAefsPIVgv5Gf6pVn373rrEIK/zmx3uNrVcM8uMRoPHUMFLoy8ZnDH0Fgt35Nt
NYtF1Zs/pelT+xjOy0B4e5oTinN43hJtC004P7FJ8Tz8d1d/Fa+c/B4GpmzYwLFQQ8ynVGsrQmva
Jwo7x/qYzwiKW0OHyNltpoi+CzPxFK2Ksu924PvkwzWSy7hEP2OwiRavcR5bOsnsJvRHqlamAf7i
wTXEwSGAUQi/M6GTvdABIrwzDl/Jx9DZ3BwUGIHXZQCwv4WgLulPWeYc+W2ZZSYPTeE5Z5qU8KyI
EirPHimU01Q/xd6wLan2JIVTYm2ioKMsvcZCEc5ctVvB6EQHn63bbzcpbYockYz3rIOu5kxotLuM
NPbKt7HA6yP4wQnE5Bo8GAuLpj2wgEFihzJ+JZ8JeiS3coI17g/9omii8XuzY6nbPWYleeztkI5M
CjjcFb0I14Zg6wGc28aTM7uoelP4R/aN7t4mkt/iAcnXFdshyjysnwAL7/AdVrcK2uK6XUuCZbSk
NaU5U7RX/vVAA2WHDPTZrS9VkcE98IflrS0HB3vzlDi3Ja1K0aVw/TU5F0XY1QCzguVvInpdfPAo
m5+apJDdGa2WrOxGIpA9lYm3XEnFrmGTGM94SH1KLSkyX3qGC4NkyiLK45jj6YkELT3W0z7t8u6T
EOJaP/Brtu2ZDB1FbbYAh3aDhkiogMvctz8lRx7eGToamy25PkFTgWCFveNFgz7v9KmhprulkogD
dVqHtI9U+Np78vfxxtNkq2LAuS4m26I718CkQfiwDTvJgQoKWIIss3YaLxQN6AimzyvOQHlCJYyW
t3qShFBGyA0nFagq22Jlv3ZQUoTTPU8Z/p0oMY3zEi9EK3m8IfY9sj4InpyOvcBjxjdEXXqesuIJ
CLAepVNiUu1RvL67hsrhTW+Uxlsgg+Xo2Ka4Q7cXwbHkCXI27mJyrCHAOO+TINQ0p/AALn2yr2Hc
PhCcdY8RrTYgK7tWjQebY+h/Qa7MXilSbftTW8XO0TQTbSTuEKtzFbNvfFqQO8tvYvIazl0crcWP
Kh0KUeGCcuEjkPrDx4xl4yydwaUzcyG1Pg9O1lzMSip3s6jKh3MsCdZvY1LP/dlq6NioYElYH6R2
Fkg7lvoG/sRA1vH4nDuHjge2EjNqGr0qYfYwg8BbzpB8ALLn0D7/AT/UeJnQ9Z75/XM+XywLua98
UAT4CaZaf9R12pGnlmiGgo5iNpDoLe2e16EKjhNvHZI5FDt5G2VrQKRELfSladGqHl1FCordBflh
GlGLbm+GEu4gAsjK8ReML62WZkzXfWoM6NyQlYy8BNBMH/OZDrttn+fVx9TEpX+IqZ0vaFdfwwfb
elO6J6c0hKQVrxDuFSnnCRMNAgc7XR87ROklvwghAbwBJDIN9x1LcbnBV9P/gkmXs3lKr6TDkqMc
wthMgsaJ6pLCvpIRbxNaMAlPiXHxEgq37J86TmXuiUFBfISj9pCHy9ic6B9t18fFxZ2FBw0vNmnq
1b3FdUTx2KL6OHnOZROr/SpKxVp4Ev/YiBrGO668H47U5oxRFAeyy7MYNMqs3H9X8zMNlNQq+uch
6vVTDM8o3DqOwf6DO43cqKX460rHHugo0lX9440FDvYtJ7v4ALIlSF91POZnD8Rl/Zf8kg9/jvir
wMlXjANAQsNmnsJuf3Hno4Y/sbwHDLPuT+r5Q3GK8TuxFCTADDLfa1/nNMQ/swZFRv43G+gC3SGX
zdMtQIwYsjxxov0KjZ+oQhvYlxEQCCetJLfJF12AEsKOAAwI2aTN7ylZsNzS1sd8lDtSFGArl4Im
xgIv6W0aF+W/UUZ4zCLwZxNLmbj0CClcuzYJr3MokrPKXha1zhdjEYu3HaW06dadGktlIkGzB8G7
ZnwN2zjtNuMwtcWxnZ0AJESyZPdIanxwoTTleq3Xidtkggm4UelKZsDgYOU5hdnlNydsnfEfDti7
b5SmA/Eka2gfJz06w7ELSOkfqSm4ngwdhPaboRmq06Jw+G9tLVdCfZmnbgHLLr9x9zQ1BRKctO5t
oYN0l49dDLtY43/fAUMMiaNGwA4w2VPhcHJVbDPqCIKUbj6vqdJ/rIt4ZMAK0cmOidn5xhfN9Jh3
LijHNAh0817ZdEVmComuvzDXg051JCPjFocE3jFRSnGiQk/bQ7R2UX82dR52F456C/+icMJ/MPYm
iFWjkMc0iWMKDqMG/21GnH64oU+Q1JyFNZaySucLe4+nwn8Fux6jEEfkquDSZALeRolRcCWFoU5s
N/rpM4t7KaNbn2Oy/WrXRTk3C1Wcd2PUEEVi0xi8R5hYom0xBlRtwTBYKWEwTjdiAYzyHlMgXZiA
ANxERUfunzw4mqSC3Vdi2nkdFfVkJxDoOTw6VWpxrTYIIMK6Iws9hDqGdjFXjIZeoiuHsMOir7Eh
N94HarAPoIREgDs2Ga9zF3HqvSj9dD7AOKAnBgc+XO5udmO1oVwWJikvXH2hzvIKtMKdy2xiFwdI
k1+uO2QErXaJsepjNnQ6cYbBkLZng0X6IJZCv8HSneidZAz40qpDTO4xE/NYh7TmYuSntmqTMs4k
VCyP0zNIK7opmEkdYmuu6M9qNJG6uAzDV9riJM3Rc9vhnts0X29tNQe/Sqf6j6MzW44U16LoFxEh
QAh4zSRnp+3ybL8QdpWbeR4k+Pq78r51dHR12ZkgnWHvtenaSekY1rsiX8T3QDBRu43X1n8ddFHT
lePlJ5mUkzTd4p+uFhb8tAM7GI7qleY4IUchd62OhBER3ptCjMF1KDUXNNgM+zXVXXjPpLrIuPPS
kjl5rfVd7TSEQ8FNmff9ChrtWugsezC2DpJt1/Rk7Vn5VKdnLp7ioaJtJQrS9sPgahizYtV2R/e/
HPrGwfaXAr0+DMk9UxBLnSFiGg4LJ04fucyE3rDIVvZOrxkazLQBNueghOFx6jrrAzu/8zcoO+I1
cSp3B+KAyt/WsZqfeiQ8DRFSzCCeTjbPa6izif3okV8JYUg6FlJM+Ho0w87ClGI72CM69NgeWOvG
7khya8P09m4mzM3Z8lJDgRrbFTnfxufhXaJkXbxp20qoPZGtrWLfMMhzt1WbufIPW/Ri2hminG4r
+LmPd+sK6hu1qlW1V4oGUv82M4mGzzwwNcmHTC/potx4fFNFQykmcmKlsHyHqEbtmZdiVweI0iPo
BzjFB1y+v9KZg9eCspZ0ZpO2P9AlUYs4Ri/TtdWN0727bPx2fl9OHiNDi8UJDPfxnUgPAE0KLeOD
aFNU62Q1o9gBrfVekQUVbrFeQI7IOO09NlXzePaqwIiocFwWJAU5zo+LZNh9HPLRjCc9ZMETSAPm
BpKpRciPPpE4nPGZk7cETmdDQAVdfh3GZCjiCE2DY9B5PlIeB9fliahwxMhAyByi/oiQfHPpIawf
NMYxXC7d91fj6ST5484+mmrmdh8IfRD8eB62yh2Tp5Qle1LKenj3mjhcT3Rr0wxftAlBqwfxKo49
nzTzb9IAxY2a5JVPJHEsD8vk06akGM5OeNySat+SmNncs+oKLpB4PR46hWkH5EIDd3olt6a8VKDZ
7EPc/5/PboIAPGkDDH8kI2sXrrHsD5kE6/GFSt950IaiMLKJxJi2Tg+5i+prAbaxRQCSElZidOuX
/aaFOFAc8AnOGCE9y3a4vKRdkkPgrn9mx/WZ/hZ6+FPBb2NiPHp4uN48QS7AdwWiQl1COLPAxEI/
mez2MUglmuqIv61eLK7rwmZ0wczTZRnKhahhIAUl0ccrnAEe7Gxmtm8jrnkGqaCbvTY6+ENhKZvd
uJr60g6lmCPPlnjXm5WC5IO2KE0ObA1mRuGFM5xDF2peRLHhhrtyVMNrvUy0B20qNNShJfOOjc/M
eef0jvqHSXjicJy4PjZtXTvv+ewEF9CT+UfQEHKxIaJlIi+vV9130ws66q4hboEoXBQzG48FGR2O
PXqPiDlj0vL8Zgh2Yz/UDabHpji5iGym49I0Rh4Yz5AcRAnJ4tYUKK0PJDY0nysZntaHEAtZ6xZU
vJJ+Jp6PpJeaxxCTLwILqyuab8tCprsNwR5Qw6oGKSEhfBajj7Sv3C9YtmtxGgkUuA4AVszGiZfx
P6gWuYpW6WKXXRWO7iM5FFrtmJ411XnW6826AIAJ2SopcCHrPYzsaN284a9vJ95P2nZYvQNrLFfs
dcQ/p3ONVwKXapme0tq2/uBu7zGlBUgu7shniMWF+jxGCr04nfYODSFayYmQ3jKqphi5xhbyUVwd
wxAgyUW7CxgaeAQI2SQD7S0dTZVe2Nwuf+KMh/SInXPhblYpiZ+9xxWKpA+Ozp7KHnnc6uvOe8YW
R2xnlUypu8N+hI0AoarWoDEkSUyQ1ehcsoH5OUR0d0qznT+WivQMOEWLubUQ+EvAlPTrRzhP2jtZ
ohyyv0VRYFG0qt4hfAUcP1q+DfXjSmXPn4Ozt2fDWvR2lGPocHfERJG/pxpJQ1vRzq2AILAHkhzF
/zjCWIVkH0DEuKPaD38nZKQj8uOORVAjaRc2Hm0/c5y+TN4Tt2ak+aBYw8TP5MXhswTSGGLc5CVB
CHNZyqF1f6lC1nw/c0H9NmThfLYjIdqnMOigWWkWNCvCBoetCU9gHZ6xV/RnUgmS+Nx2g/08hqri
tWRbYe9L/FT6THaE+Y9UZvG3ZgpU3l6YMthhvlEsQcegXaNeQOhGS2gN9+DatPXqzFih4iVjysC8
sXBplJMMyRbTsWJ6qQDMiGucMMv+1xbEBRwWJIl8pmCs5AcPIOaL7QDpKT6mfPnOT69GYZ+WDDUf
863WWOXR911RYF515H800R0CfsNXdI6NIkk2smw5oo+UTOH+WV5OAR7w7hGWEA+9OEHAwlBsIeWN
j/bCQ3mOcbti6XAQj3IiOdDoY0/I1ifJFbn1VsWMcqfIMdBiQafAOWET51oe19jkcgmJOLXUtQXM
DG80pOjZJSHw9R3YDaWebLtj74zdZc72YuYnvkcdjThLD15/Upal3NPqeyUzOamwas2Qulx6Gcvr
9knnl/c8pzEJZzNTeqDHBQAaf6zULoOOJflIWSabs0gR4TEj9gL/tcLjACiu7H2XBXEzfYisdb47
tDPhy4A7ETA+C8JzqIeJtF2V+0+c8xYJZ4tm1AqboL6bW0kQZ7dWaPUh2ITHgSUVufb26F4msMHm
QIlJs91aQcB0EV9LFXmBkd4eiYFfvrs5q49TqinJX8IUhMlmGpNUXYmaQAQNV1plqAvySqXPjGQ9
mveCQYE6jB0Ub0a71Q1MEXrwWUGn++xuojWx6Fk3fkeq6TMCK1ndr3Cqsj2TtPinboCU4llEjrav
RjIyt5WtWUjRIpHjZ/zWfFjrbD5SXyvr2HqtL6/M1PDyIaUsoh5Iyb96aiVyRpW78FwH27Y2Fd5u
jbZQMWha0SoUm2UWeObzaTJ6VxF8E5JrJdv6OFrkWO68PiDTVQBhsU6NmvvpzM1kz8fApft6wkkz
37yFFa3umMBkz0KW9ZsVpwGhZFIQtxOI2PuieOBEGWoqsYOzMLDYxAgakNaWxBkdqlASM4/BE9Sp
M3r6Ee11UL76jO1uEcKTc+EXWFxORuQiURGHEDZdF0ZvWLZL+RliVF8gDLTZbD2poUbmkk1AVnD5
otd4A9irQAni3EFxr5EHqF0/5UN2icl0RoRrybS4LK2W9eeqyO375ofq4+/Wczrf/q4HdqdH3OhJ
uG/cwb0fA/oXLN9pYm3nAqjFmftmhT5JCcjfaavaesphVTGeWdtuHZ91I5oC9fcEceA8wSdT+8lj
BHZmMzEt36lTzB83kimoGb3OzB3jWERgGlLJyMaukvSEi9q3IAC3PirQMZnFxeqFCraG9MH2TpUz
yYohIzgGyJlMak34GWcnGAvIc+nWLvrg/rZ1QbWUZxVkyQmg1wZhr3/JnTghQxyiDbJ30sPpiRFD
AXi9dS/NvPr5wQRVLnek3/DyqAHIC+REHoRn5swBbKEl5GwHX2LprUnQrKF1DSW3WDMm8V8sLHP4
p+25ee8Ksyo+H8WfDR9yNS3DC1l4ff5Hoc+5qXMmO6ZqICcH9zLLzFMN9woUH2Q+vPX5kimIVpiS
974JHdoFyPUtsr4sjg+NSoH1b2zD54SFIoOiukaVcXuHgHBf1u80uuaPUG5tA6LN8CEwIFNnwSLJ
oom3JMJ4v3CeSd9eyerSJeCOHdbFKogcjlUcNVnbHCbVdf6rDDO6SpaR6x4bNi6HDubPiOybTQ3b
J80WP/Md/5XjFTU4zmHF+9T7E3GIkLa+htl3/qXg5NAVcVTCIQ0ZFyGzEOI9ZfBKJCWKQaLJRet9
mawgtZpShGR4ukyCJuOWIB7YJlyXj6iASPJy7dp96BblkagGbZx6sRl8zrFNF0PwwXbew3twijAT
uwVZ0y30RHnisAJofWHRzB6lRlNdHBQjDWRgyf8jkYH24QqZekecpXHCHPq8IkSgr6hkWBCOJJSO
vZFfqFCglbAxw2O4BMzlIa12XnkJq97buwwpiHXpSmUiSkeHk5UsOpTlKjcs3aYJoRfnTwuXHXcE
w2eu53gLVSP5zUbREbjYzKClw9X9N2Wk8CVlnP3QA4G1QIP4D3os2Q42HvGTWzEq2xBAnls/nMNI
+eOBh3BHkUj0Z2nZPpKyEvrgXdNIeHTSnbr6mBlUsYjgAJXfp7TbXxWzqjzyez9/Ea18MJMJy4c+
N86d70+F2S6955IRs/hgHMPFEu6xU0aC+mAdyEwc7EPGEYFW85k+fVR7dqsraQbrRJlTlktOJVoN
1FdQ/lZdY7+s6B+hFCEAhGBfF3/81pmz6+SsxV97baS9qyqsDRO/mUXbs6V/X3+KBQ3hoVrd1mxR
pxK9nUz0hGeb0d+wrX07bzdWoRokD3Ul3vu50O+d3fndvgq0He763LbcS5OE8QfPxNwd4Jh6yftc
AuTe+tbAgNz3F3WtFnqKKEDvR0y0aRNinrrYWbhhY+clDDThdG04rvNb32kQnDr0xF1DwkkVASoh
GZTBl2uixpbpW70InFduASYDqxH7xTAyIXq7rTDDUF3xljRUtHWNamexF3ERi0dYdYvzFDhGkEwC
tVteUfu9CJx/4mnGgpVdCEhr6y/G5iNc6D7FKrXwJJq4fKLzTT7A7zFcw4rFTGvy40RuvURYeBGT
CrVvFQ3EDCCyaxQcuW2fNtZ4t9b+1G4X+p7sefa6nkPM+F4YhUjMMBLOjPnAmuFJMciM+y4uJYf6
JPDGDdbEz3jTmGBKYcAKCooHfLaH5FA3A+7XtqzaEGY6bKaWNUaX5MzO8hb/TtdqhpN1piaEvtoK
bOTh2PBoKsrBtRtxSAk00esV13HKQrazsNv3j06bdfaezqtt3pZarCR3uW47hvsiiwd85CrFozwo
PM5PVSsnPljIckAnEBlPuC1ZZofLuV+RMe4NcTnVtQtqpe7ybOR8vNiJbEhWQakdzODsOOck3IPW
mw6s5afphz2U8T5iNqT5W59WaJmJQIGVsLUHQm2jvG/X+k4wrEdNVjHBBRMWxCO4qM7HHT8zQi8P
ds0ff05L/E4g1lhVINRtJ8865xNz6sMqqjR77Eq0mhsa/o7/qNI6BWKXkBeA5n3u70bblOYzTxqH
ADZrkcQ0iLLehq0cLmTRyPVZwJlzz+1cAoey7GX2TxONsNlklKDEh5JHwYyhVgvlruzAMB0064O/
9D8ab0Dh24jMKCJRUnFJ11CAErBBdFLQQ889K9VpG0+us9Ifg9SObAifkBCU0HU0NmiIo9CxpvJJ
5GT+9ZtOEZ577RcuLuReI8CmK+sHNT3ljjvUVwqpZXjzNN0vs80iSSLPMrgGXYS4sEtUM/4dPXdN
73HNO3e1PfUvyLxFdXQ7BzqYwgwiGBg0xNksLpVgWTvMghq7FmyCsm68y80EB7nUsUFr0s03IlgD
KOqzzlHHYgMqgp+C90vvAIuqkkgWSs7NmAISQ4oqQgjofDHSP7hdiKo7A8Wrjku4DqzbSMwstyi2
CEMF1YwbKaQMJEDWB9rHql3r9moahza97oBJE7Vr0A4WhK6Ep2KUU/BhM7Z9b1D+onlBhHNNyzxb
7615FtUXiJE+e6wxXELaAROzIgfvy9B/nujTugjWgv5uBouSvfGoTI7o4eMPtMHtCVoZqnt0cYKX
nnbqbq46VIzjrVAj1pGJ0wsLh86/ANTFVyAQX9pb3RnbHCd0Bc6uq+xRPaY8vBjCSggf99ZEpkNk
uPZ+gh45/cFR3pTigGS4uOntQOWRXbdleOaJJp0Cwt8tn0G3n2xGyj7yFL0AJJFhORu+b7HVHoPl
uw5dAaoN2LPjpW/bZJ2O3rTa1b/VCxbrzN/gV8+Z3ZlHkl+NuLMc4b1TGcqqJL3Z5OA2oTOgLdm2
+RDY76aSZikOfBdFwiIa+6DHZJGI0682dad4X7p+/paxSiVmreDlw7Z3A6g/s7AMU9bfYT2+xnmS
9FjsnR4TJSi80t57VGjllfVzHH/x8q4uMFwW+mgXujQRER3mzbc/Vpq4ZPxNvV+BAXDy/HssAHbe
zko6oNxznBvrpPB8J3KCksHeVMYDGsopy2T3rPnH8lR4nMKcoUye5UuzjuachjkIho67hXSbvMGi
3CqY8UCCvdujVuTqmzZMDu8VxtIzT5hGRT8HOLOcVtEIkqguofwmQIh/8GF58ugHORn1KWT79r1k
c9KSOMW3jpl/sRGadSAG9w4q8XePuPh7pAxEBcK6GvSepDFnRGQRt4ZRiF+NjKgC+QYiUhHZVs6W
+4pGXzYHjfDIPhU3AhDlFBlGT8rDzzPpcS6PJfDzdJd7dovvE3HcRadtEhKlhMti59o4/yhdrPgk
WoPHaFjz4oeXvP/S2NyhySrhfrA/IpdugYoYHlLlENrMFq39qP3YJsJ2HpK3taumRzBTTK4b3A7I
2wiWxuHRyLn+oSoL9W9hudwvrUcsZpRMfWbOmEuqpzqcgv9S8COaTHZHB4hhA8hYeTrWxRZpuFnf
fCOd07DgldxaLlvL7chEtmWFw1V0YKEaIwWuJygpWe3J5ybolwK3FUSq3i5vFVNrVy6Li1ukOprz
3DAuJGb0FIwzspqqnatqn41G9ZGmMiMKEiI7icIIjcn7NS1r4zRMGiQyfcbsEjwlYkZqM7snoWRy
9hMx5dau8Dzv6hTWhOZjdfMHrhc28XPoOLDke99jcd8Y1fnbzOJ02pOiYoJDbPwbGxy4dj6+x8WN
NlT2QdKj2xEYMYdED9+FnYFdCwAIYfglDWHGfzAwN3Xc6qVGmMN7TiEnNxqjCtRY7NHO8KSnEDnA
Bq396lxnrMT/rRmo8G2vpVVsq4VZDkQEsnAqqG7Js+24OKt45pc3NntU0DAA6caZQwzwSTO7QcLr
a+t3yLvsIqsmLM7NmrTp0VJJfa0LgrMx/XXz7GxMtrpkd0umOtGMoezT4JBLzpmCyPdG5ZBfJtHX
+c1CGzZXTXKE+Lt4DslT+HRjkDuW03/w2MDlTjApdFvmxx54I5Unb66NuebQVQ5KyxNg78p8zngD
kK8aLywPE5OzJwiBwb8ZGR86/Lmy5aeOx8lcifkhyhN9LMBmWPwNIWAjJvxNkDotm0a7/ovLIrgS
lYuAwcXl8exrh/xhNBNSPAQWQ6/uZK9iZb8JgGW6r21vJDdG9JX96K0mcw8et1GIFNySRd/up7ko
dYcIndSECXgYAkIq+NoLxHIJqfx8kGS2L+cNROjCollhhc+6sBPBP1xRgeSHIP/5iB5n9ok7Rpq7
qbKB8QN+Rg0ORwwLdunMHgDZ14uCIiXplnDcVbhdqDzNXdiSzL2XWgRnyBLxz+yD1Iym0nbbD+rI
OSfTnrPi2wGS8QbGZCIWJKl//X7Wh1oa9w1Lhv+bciMTdWHTEeARJ5mLoPP7EG2BjpwOFh7GFNP8
R389L0cjcnB9LQEgb2iyOfQx1HEbd7FgE+J3DlOaVCsvvoAJXr9Qpazf2DLdL7DG/DJOwFqHCR6W
ur2PhOgWpYPpLiPMZT2uEyXDFj8J1qWQUvCDiGh75ZMPQ3MkiWO6OQVpzh+YG+fqEfVULZC5UHF1
Vy9z1HoHrdBaItyCPn5yIlRg/9k37lZf0yXxbvuAAXt0VdVP1yo9nFoATbANfDcvLzE8KwsgM7Eo
T57gT+WbGFUmw2C09hyfICPsKwDXAlvh3PtPazuSsoFMPyPBesLXxttAInLGFfrqtsL6hxHedo8+
fDLxx6RjzO2NmoDQFHxpTdS7VZXf39Ttr7wl5MkMeblsweDkDqvYpTg6dleArC5i4rn+4mVB/DnG
jjxOxKKwIM2luVNhPshTTignTDZqfmj2WI5IV8lC1vbNm1XmFY1YRtdMli2G+J07V4TtyGl2Rrhr
qW6/TO/0fuR29rgeWNwWyzlgrsXuHeJy/Q8dccgHkfN+N5+VAiR4wFfg6v0tHGh58wprHrd5cWN/
ArcgTYS1VheHT27Oe07lKhWeMez9QJYCMAZ90ZJWu8nRqmxEY5GdmySUU2cVVkMHiBfNeby/XefA
YEqStBw53tStru281KzLUragy1BvXYLWne1KQOf8XFLJp3s4WuKpSUBvbsTtW2awWY3ZAXtPETLi
aDhRy2TUKIl0Je6ECKojsZNkVdAird0RcA9CgZzS/jNffMwMISftcUblyu+L/OwRII2Kf2CPZXhn
EtVR8sQ9eYCsl5Yr+wuSK+LUs2Bfzh6kroAj91U7C6K7SdrsS41ye0iNo7XshON27mO6zCu3DU5+
xEDop1/G1FlwIq5Zd50F13PotDrcp9JmMsVCtl5R+paSvFs0H/0T/USPiRcf0W9QdW53IWNAk1Vg
sumO977y0eWK9gVhBsHf6DnoX3qr0DFAwmVKd1PjeQ85e8IVfiaG0azv1p+G9z2hu5rgGjOW92xc
myz6AKHAtI2hJuB8JarAP+K5YQcOSAbmXkf7h+TKDZ384HLq1KeBLmze9ZCW62nP8iRzdnyvNmb3
VAfslsrJXXcd851wiPqGTYs6oOoYOR9FBpLSfnKKnC6v6z3LOoyNu/QHzxn4FJyMXQKPYoI+JLcW
8TpJT5c0WxZKhFYwc4pElsX+r4HvEpMCRWoHQrMOcF4NBxuNlTYDrxiT1fIJ4eKy3Oct9iqeZTC2
zTS3XKYkJVxZhk4MRCdOtwOABO+bJYeDEJa+ejx0Ncj5E5JJFFZZAVFh6+HUeLkZwVLuZ6vDJlHP
wzW3KHDJdlzY7VjGGZkNJyNV41g6iP0IOUhwCqFnGM/a4sKIMMFwdJK3VidnRf4tsPohSB6YqsMA
0vh09M4P5Gpe53wkM4WyIQVPl5BK+REUoryGCRwDEplxzmDYRgo+unLLsJTjPLa64EciKIGI16Hh
jQbm5YwY6nT6syYDCSdMHoIzyRukL7ZFnFzswgrCt05M07EkA6TYqGBGGkES2IKajLH8TRug+1WK
+gCz09F3bF9T/wn4EQRfpvTBfWULgqoavGm/KymXY4SAUsutuNkUjqpKDUwjL6QLt5CuanRVrjy2
6QLFdfJIG6AAqoNgT/0y6YeWVKRdSYPu7xJAHO7dEIR9t+sJMpGbeQJHsC9yh4prJk8tPxmwaL9d
YlDYYUcEtEku4H/9Sn7cMVU+WG+ILSSqHFk+ZeupmzVAwiynYOdNlgSrg8nqk8PI5oaVrt9xRd+3
6El8l29jaOdjUQzD15Cb0UPRRN7zLeUbnAP3dj8NWXuHd7YL5qMijW84F8IpbXQ8XKcfdtfiPqg0
zCEkWV3FV6Mdw2azw7O4RegOwLGnjfnu/LaYURws3TIjzATv8hmLsjmAE6vEm0QMXjzB74j7ewMI
a+Xcp7bQBuaiugWlZjE2O4fVM7PFFdICejU8w5uOQVv+rCof9YFPrnbA4j6lIs6p3fEpFcmg7vFM
kAPEBuDGaFkJF1q2jTOwZSiKebj5VqqCTLusYKBoh576s2TkDhz9NODM2qiS2TlJdiNRN6h0Of7Z
jJcLq9l4J8ugpo3iqZRxvndSQi7hs0zghp+KStjhDcBiDeYpRKKPzKLz2mrcFERYLsmeBqOUXbQu
TfjlWWWRRp1trcNrS3JbEZUoku+xnJnnzIpzvcHvyqDH0MUH2wFy8bVmIPlU9RTK7CYHfXYDF5Wm
h3H/KbGSjG5GE9K+JzQzP/mIppdDC6lWflp06zkZLah/8u1s5Ql4vzUr4VIO87B+rlIjxN3ycpeA
dIWjW9SzcMh+xmyqbvlXoVbdvct4i/uQASga9sAryph1KZLSZdxUcYueRfgZPDaZMiK+n3zkJZcA
ihwbwSpGHxlx13lyT0a3FZBmQTx5c88BGEtEnYnH/hEjPWCtbc+xJMkX9xPIMoCpoIFG9G/N5Gwc
Fo6Q29GxZeXfwEWFxmnJuYwOn6wtAGoF0Y1IEqkDUuvO6oyzXKc68dp/DAMN05vYFgrzeuNk9qEG
f4RKr8TQjkEe8vMajDvk90Xy3dhB6OykSU1ycUCtTCRb2iaN1w/DdfUvRQ1nKKMGUf4h3AU/QtSi
EDEUu0Np3+dZePNO0fy+9RU+vSf2jq78aN3RAuLhyNnO7hqx9t7OGHAuO+TCxfQr6SFkzFI1hY3R
z1y+3j17W69Cy9jEcGypdNz0ISAe3UbRlOU9Zrtymft73JxzseMcLOsHAFESLSGIu+Qu85BuPPY2
DfZPbAa4Tzt7kCZmeYysM8Urz5JG/fUoJ5yb9DcuP1xuNjweE1OscyhgLn8sWPOQwFdDKzL2bg27
Iq1Z7bWRg2k73FHkw77h/whu+Ds006qSF4m9gaUiK5bMPzSsluefQQZ2jzM3ba29bnplH4JupGZe
wQKmkIh8MjaiAUVYSPhVEGuBabqixNo6Fhkq7LlTv7lDBR4mhKtlq2ThgqplTk6D3XsCblen9PLT
EBvsH2apWJFC5MWZ/Fnk1M0IL500iWbZtAviSh1Wd6bonIbc9JQOeo5hgPzY2oNjoxlFjQgfuATi
B5gf3A549mxWWWEqoO7W7Yz9dMhAWfpzC9QFMHPQOoc1X3tzD4PWl0zcIOQg+BEmfDWMPMrdUIWL
f5jw2Az7Fm12braVN1Yk3kO6Ec9kB5GsyXDK6U/CbQdyhTNZlJx5WHpcACZNPDN4BjVp+SSHG3oz
zBSrkwESRAyEJj+kvoGGC49hD1Wwq4tjBeRBNhgwOAxJT5t9m7eW6KBcbBZ24+1nMY6jelEdQlny
lnpFLJH2Sb3cNrlO3QErOR0t+2MmYWEb+TnWEv4l24qfelqKeovbbtAbk8RCfhZB2ufphffGd7FF
F+jyG7wEIPM3xIVwSjMSFmT4JaKPoZYpEHGbIO8UFMxektfAOswAeIJXhLeAjrnll+m5uD8Msw/3
jn1FIX5VjbIeKa6xwBcjlpYBYRIF01CoxaSZK4FsHmyjL49um0wuEsOFlcK5Ukxaj1oG2c3tKFxO
daJCyLzCPIMGb2Tmv/WQcnyV1HHzP/QNjP2IMHKCiTSUDkqKhNAycOVpbT2NhGDQVUnNQy/tTimF
/5u9+tUHPS4fAxeCzgRTF6ATTtAmnZ4myq8uPDPNHgDFbXF9ZuB3auy+ZXbvQwzS+T1wwkYH+wbI
Wtft8P06FYjFWvgi2ILNxye9kH2gUa8H+Trvizr3y8+YOmC+BDx540HXPdkUVRJmmjV6PYTH2dij
PrTCJoHPGiS4IsYWGF21vSykK90ooyfG/eOMDDhFx9kPlQMeTAcBieoJtK9dNSlzKumtUIPyIVVR
hV6NRTJqBQZmeZk9oZTtmPN7c0GyUUfbsF3wQbRRXVPzR5YOR0oj5hd0a2lNOh3KaWczuMuYHhnY
eMvRZ/MnIlZa4sXhAQqPglDlH055hoxVruRd446E2Dr9+t6Vwpl2oipqjS18wL0lMYswU/JiVAS4
DZiLtiadT0RExb9D4xKn3HpxMPwiD/G8b1obu+UrQQG3VchYvCPhyp3+g3qO2JvJuNAVmnyo/D1z
PRjIRTdY24ZoNdZ97mzNLPM4kYaoxdOnMZqsgfwpAt1c0IbkAPWKlS7KpmqnICo9g8kjcTCzBSBJ
MYx3RXYZhr4JL0AX5gY3c4mOLSHE3tmxmqJU85OEyBI/z3iwfKvJUW82xls5FCE3IuUN0g9rbLL1
WIFsHHi27Tq+cAogkxrnYPybsnV8EaUwrHxxnKGUtxvq4Voi/2A2RZ3AUJyGbRMUQeNtDHY5oBKL
4h2wQJ4SrxSq8MsGEuA9Li6FyI7qRiFAoUFJz6TL+PMDUvE8Ow2hN4qLb8rF25EMkb4OswwC1L/0
gFf45d1bHiCu/FZ1wlSu9sBpRbHHXmDfFrb1lQRe+TviKK/5NuzhdbLWBUsVmX/VVqP0+gEWg8Wf
HF5WCG18y9+cleiesCRXzmklue1vmai2AeUEYRw9X7tmJAYm2mHNl+vLAH3zd5zRgEEjDcP1D7lZ
6UMD8Wk5xFXldVs2vLfwmkb4zc4nzZmQmd6vj6iMUxnZbRN2zEAROf4ZHXZN+7EnluphHZnsP7Ot
IoWDzydtOG6JR9qwMPAOtEjQ8tKheAOh4P7nNVl+RFIN5h7jVvYiuynpzrlyQV+QswMXXQWWuF+S
Gecv0aLV0yzk3OwrtdgBCUuhJEoP1G23kSobnrvaFAynOYz2OeLm+hBkTfIQSFbbx9ll2kXsThli
S52JitxZQ6eAR8k0FhvXZwD9kNaVVqDGJ4m5YRgDBjJJbm2VnWFBIANA+idmLObkWzZO70n7kjah
TjD3kAHd3cPlJW7HUj6OUxvxECG1WGOIoQiVdaj7mFSMAqVAwfRZ9kT19Bl7aIJFrccmMEAJ4drk
7gZRWoIqE6fT7bTG1LbvFK/xd5xgZIv82PKe0B0BrZ9qnfzpKpH/k1Yu7mrG5Azi/g/pskIP2X6x
rrcDEe89osRqGWGwjzmjNHC89Z0HpgJ92DiIm07axCEZSODMihu0cLzAGvCRmw0rt40qKv3XtqmB
fZIMoGz4TXaaiSK4zZlw/yEFnCXZXNZajZFQbbdc0LYn7R3iNCwRJk8/qfoWRYhXm7xMeD28s/ZS
Eq9wNhTvtTW2Pznh8f9yKJv2+Zbk/GL1SC63bBnrc8evlEUpVnLGNTZ5Gy+NPYRvCefok2eKtkT/
xeEr0OD34qUCqdueSOOZ9+z9+JSD2CeI0G09vfURnw8UN4BjDfDn+IexlYucA0pZeRBe7jpH0QXZ
31WI9V/AconExWnNDyEEW1x5VimCI6Xewpoy5LcnoVokWFV5dUKaXKH9qEL8QbRX4g13IyBByXac
J4W5SeNB7pQFMzMSmNaznmYf/hZC+ytSqzE58Q26QJtttM9RLbyCRUcb0tEZq4iBdI/lYF9GPIzZ
ZnINvipu3vp+6TM9Y0/QNlQix64jd4Wuc7euffc2BcX0gc8RnE5oBUWx8xPqyO002rcOMUvar45h
EMyTjCHb5/8oO5MluY0t2/7KtTsuWMEBdwdQ9qoG0WffMhtOYMkkE33fOICvfwsaiclrpEkDDURJ
iEAA7sfP2Xvt0hq77+1iY7wPekMYEmKRVPsXuVPq8RvOO9qzwIf1t8jMvJSDI5tpw3DP/kHs6fyD
SWs5XDZLiBxzo8swehdIeDI4dUvnnvyEpO9NBXCH1RQ1vHNARu6XV0Pjq/LQcaxzt67XqPZBFiGD
cGLtggPywIGMD6Jc15e27R9NBIVlzxh1RQkioiAgibqdBDX4L5x20zJ2cRwhdNuaXmKYiOLYedWM
g9VlRxrY9FjingZq48YFsb2IljA7WyNYHze0xJk/BDlxLllLWaz7UJUXyMrICAU4Ub2n1kI3OqGw
f/Armb3gJIu+hXDwzL6c2btRcwScTPvRw9meyPYmrKkSt1E8Qk2v+jZ6Ba2N/Qhsk2Y0V4UNzaCI
IR6iRwXYB13jsFOeSxYWQVV5sc0kLn8C7r01lFBa8h7xDwNHnRDEPBHP7d8WQrvfAQaMgM5l677l
MXqSE3YLTsRuhdiHsK/Z22vijMobF9tIxv6d2Nm1sDHqXZukVSsFFf4BJiofd/kuV/5yBnV9AlFY
TCAT7SKo3V0yCfwutck6STXfDKAx0Rf2p2asJsBm0DTEUQQoBPlUBeFFPSiSXYyt2N7g7vCHO9Ny
5Nn4LVbV86pT6akcOCVczE3cAAhv6QBsFg5Aah9bQ+odWLvnM44UEjEwUa7aujYSG4Z3skMOPXsM
pu74TFs0tm+KmjnCB7YafNr7wauBjR5GxNRJdMXwjxDpI4MGt+v3qYenlPOHM6qU+5xFD9ZkqwQY
UxAO7WU5KPcLi7jn7VUcp9129vLotcMx0X1fZvzVck8vtxdbbfBuE9gt3eKtiXN9MfTYB7CXICUo
CIFCY7zLZjk0Vwjx5u4wmLlCUIgkxpp2ikos5Gl3LFyQTUjr7p4ZL44IBSu32WRz7gQwGjynfdZw
XqsjLty6up5xhlrYJkN4z1sQXGV8S/JX4tD5XmjaoLqZEQ8zOIXqgL+cRByoYzrfZpZczIVhYUxO
Cws0Oi9iAyM8yIiMztCP9BwmpTeuQQM6YNHA8pZvF2VPX+IlaCVu365oD8iKRLEXKBLvVYTJbOcV
5AfRTrHyLykJAc5VWGuKVxoSyE3p7LfyC1254UfAC0yt7KuRSMBJsy3j/dE200CCa7c8Nevy71VN
cdS1Gr1TLWgtM9UCYXNiuONE34n3QgwJrlDqQ1XHCL09DL7xiQSd2WVwLlu7vFDx0A/f2eCd5Aoo
BPcrxbC3QnQq+eCs9fo9SogofIAytU4U50UCJ8hnHuvD6hiPD2YB9cUeF/nOSaoI0SVV7PDszfGc
HKMI0/+m6SZMZZzIkaxzlrdprMSCw4umZIRMo3O/2KY+Ne+2RKEk7hWHemYLBVHq6U3sY1BlBwAh
lS2QnSmKoD4Cb/B95QMmqudbqh6HXAAfKtQVcEf1owPQMV/SxvC7x1HYhL7RE28QEHmWd1ZkQJLu
TELp+1LjmNAnN6I5hISqNFjP42XczJGyhuc4Vn51XhkEtVs6q7VNvFXTBjduNXX2nkalzd5APGX1
4QhGggfkawrGaVzGtEBdOJ4P6NvH/GyMDS0z+jEB0qcIaae8cxGgvg74wdyrltTi/iBCCgwYCg52
nznj5zqMJLevtIh2Ms0Wc19MgnbbIjp5p0OC75uUAHmJGHASwOKJMkCWaoV1/FgX/vxGXTGPd01A
gDMRRUaoIwo4B8uQVUu/2KA1L+urKCq79IK0Bi+9riuGP7sAgCEja7weJc0doN0uhk1sgAD4HRe6
Kg1wHw4Teqy6CYgKwK3WXVYoX/r2bipUmD4O2Zig7+dnYdGaU4bxbDNBaN0mWnht+8hJwxA9Gomo
YAJlLT1BFI0Me/1cY1CZgFgMeNb5E98Nnns/mLvvacAx+oQRalCn0VcieWbLE9YtHXMT3ssobboT
ZQzJgmbyXDzjrmBLKVQny9sJbXa8X2c+4mQrPG97naDc4kzNOJtZk00GSSixm4eFojilzOmImYV0
YbWIjuSB3rShwnYIM/LP6wjDzV6rpCveARLAtZhiL3lppInOJomNhYaSQy4WopHxi6PpdCCaa8x0
JsYUT5iMjH4PyVvvti2NadKHMotN1AtG55pWOFEkWcqzult3ML12XfVz4IAWouENJ4oBYAWWBpkQ
8M2yE+1pGe1hpVU1GKrsALknI5s5q4EK+KBI29JfzkMPKxM9rwlmZDP6dgMg0JDH09EXirZZj0Cl
zf3pq1Um+d0cB3GMcSpWKDaRYkNuhon3PNXsj1gi2+iLHcN8oTtvrCsLkwNOpY4Xaosgj2oe0Zoc
1wje5Am9df+RmBo1koUEn4lynSj+EwgZNNStBGQ5BeB3jNdYkBVq4pAZMl6/nQoHrJDIv5Eml2bx
nzOdpdWuQW7/gq6f4V6iJ0POLD7DVzQ1DoFBZKmcaUV83X6kMf7UL+uMp3OK+brlIb2CaUhjM88q
f3gGK5q/LYvTrUg1E1rb2BvcO1BB5t44Yf9KZmX54XQy+xaSN3vuOGYA4lgjzN9MbObY3JAWvdEc
RXnVzk1b71s4DNY+KPL0JRhKEHgC/fNrgk/twUIbHyNvRn6yM1gWr4uYwKxN0Fbor4C4te9dRrXC
nN3J7rDSuk+B7TofWZL8ldY0DN528YsWdfagGxvypciIBkR9zPQuKsVOC4d1cUJ6mu2YIhcXPspM
yEfEHDcbFIwwlQ240pJFr8G/OMuG9CLskQwy0pB1jVQUBkeFrzEJOTJlvV3SGRtFEyNe2/idzYmA
056V4+iT1Ucr605vSdNsf1BnVcneMaWXUMCUUDvT0vEuekSHNk4qySTcr2q+a0O4TcKxwgvyc+3m
PcYi1quBsCiEq76NRgW9YhqORxaD4ocZG/nNMqy3KxC8sM6HWjfvHiO+AA1fUZL8GtCQ30cW5Kv9
sMjmuneF/8CeE+kTSXzEN8zoZoFhlNynzcC6yunNSrz2rKUFCt5vjPKHtukIpXTYr0n0rRja7gUj
lw/ZDdajQRF8WprauYGpvNJ1wDJ1zMyyGMEJW/vWBKlTHJMwwoQ2x7l/0eZL8KWEgjFsBzgOqBur
CttI4lCkoALB3hswEby1EM00Z6bwnftx7OO7JhTshZEkQAvoQDRdi24sAXMgJXc3MXCyC0x9yzd7
pDrfxi5Z1xs9cQpnwipw1Mpxmp6MPcPJ5DDK3JOZdYs62y3pCcdBcaYQO43boVX9HWO15jGN5uoq
LYnH2qCZoXGmOq+7y6E+0qaJvOlDZCnaESZh+uhmfV4dept88oNlkUC/RXdOgKXfTMtX7FPNg9+O
ESISe/UG96MoiwN1E4nmvPfVuLUtyql9qZLFbE3ig7dCTGdv6PFlt2lmx9+wPXn0iEylkh0exvQ+
4GDrUTWGxdvgWt57kPZjuuNJICOr5kh2H0D74WMIfDx7hgjNRbDaFLZLVFh02pY6+9IGMzqVwjLq
MqpF6RwCKqdm43UpC2jU0kgiNoh1dRMAJ3tpp8nDfKz5/akaQh4NNjQEQqwNsNmHOhG3ZCGyTgHk
Em8RcyIeqmqQx27u8xc1OPkL4Jbyte9dhJXCnuUlA4f0MSw1LOi+pF1/NhZpccwnaH+7ibn2KzIc
Tkih1yDlNwsiKGqHlLLXcyrImw5q8/gE5YHheIe9dTyTJcdnP0TwDd5pZs7V8jKCZ6prygGCbRBZ
Cc+GZszZkTzJbPHeyXJvDRgz1b4UnDYfXG0RuowBxMcO1Lh3M26haW/hxPqax/F4Y3xMepTXjqJo
Gwu5rEIsumAg5fIvlo3Sa4N11EYTGUWB2dHt6dK9jQgIIWdHH3jTDcGKX2faQjen8sSTz/vLQF2X
Gehxw2F3E7XR0G9pDo01c3GUAHuEE/CeyTXOnhXBX/ZmyQyx5lnb+WDlxphkiKYLOYJFYMPkoWCp
vPa9JbpAGFNPO/j3afSadrH7kSB10hs0XB3t9bzHhFHE1VsCquHCTswK/zcCOjGnjsgnWGUun+H+
ivmGZm0L/QPF1lU8TU5xJtIJkgnQjgJUkdNA9kw5uFSnsk1X4SUMCrhPTWtHewv08ngBqpJhomxR
eNKsEOp6bArrx4AY+6jWjw6vNTJY50g0fddzIVC/D6uA3R3VKnnNWpiEQVo3D9lUeN+CtjPsoqyB
+FRhgexn25FQlWiFXspBgtnkgAaqxwealh9JPYQbxz7ZmE3rOMVE9AEAOeSh2Ajh6DT5kcTiCodQ
E4XxSdUVpBHfUL3vY/hjikVdmQ+XBKNoLzgK9UyxO2s1JdTdGVZO8QJgnRnupNmJtgn9aua5Fhh0
YKSjV9LwsFW4YUdjNALsi+nDkPjBPVI1tm5sa9EVM2HGWLY9crazhSmfc8JxU+j6VfiEUB9bZxgZ
91j3DC75cfCTC3IJ18zMyV/91SVnN6cuXtu8KOMLCgh5w+/foAqv0/gbFuTqS+EXtJ/rUEbFeQRh
g8a8ZdMhSBgldYd29KuHkIQcyucsUlcSlxP4nUmb1yjq2aWZcch2Fwsn8vajJsd+YztFja6HjvXO
MOnyN2OKQxKhftfeuBx88eYrq/nGm04ehtZh9THh+iFPFokFQlU5pG9+gIPaHThJHko7hgOFM6+/
C4gbotWYVuUZAvZ6pP/kETu2Fp00O7zJec6BzDMPYVa8epmJoQFX6ZdneRSv7f8uQy84YBImr4D5
K7tRE6O2dd2Jp5SAmfJ6Arj9HsEpIuxmaZJmG/dZ9NQhJ514ccv+2q+KyWKIwcu6cbIB90rutj0J
B0H4gwecdg6k4ZLmemo/sDIWD9FStuVO9d38VWC9uGPg0Kst7fUG1Dc8rOtw6dcnhsy6Z8+bzRlJ
tdLeLl1grzyqEHiGiMYsAkwyLS8CqfMVbkCMFfYASIPbZ9N289RYo9MnbNpAFY1hPHIzOO3Pk4Dd
ZTNYpWjJLFXt8sByrwQFGFktSeFfkP6NVYmf06l2busyOpwnl2KsJ2DS3lqmdZhhU51gBRJLYPZt
Zul2j0ibu88y5D3lMqFnGyPuoe/R1O6J55+vVheiedaOz/GtmEb6GD2C57u5WK1SFLf+rgSvn66N
HmyxDSUtvqFcciwbMA2cWlw3BLYk4/iFUMPygYP3+G2K0wxbUUdMjkWrod6W9CyLTUykuL2NlkIc
nZ6wQ+rV1bzbumX2hGS9feog76VsjquTIbFmJtYBMG94DCmBXu6YeB8sKr63w3uS+nuT9+Ythor1
vNTMXzfapYu7Jy4u0afGx1h2jKhZbzp/4OiFOjxF+2Xy5MmVuBdAcRJMfx53VnmPrjBGq4NBHp9W
WE6vcU2ttY1LOpU7WI3ijJWLA32HCCXfWcgFzAkrQXSNmYuplkvnAypjwrZDMlmh0i1eQx3gwU8i
9gBG3UDSo8p8K3ImPgecUd1eEB3AlLBBbEO7s22tHVP8Mb6nvxxRbtWVtZtwQtrX/ZSKaReUOTqz
2WdMe9aTMPqIn7c7AQy0GQ8uyB0Z1zJiZYTtpMM+HZYQ9AKPhLuDxOO+DlYPN7IlgbI/i33M7If1
cVHcXt6iPdNsmBscQKFVohtsyeSyPN0cLGzPHKCIA59hCZI6PlUN5VXuS9gQviTcAJESua9MVjsb
BGJQmaMvTDNsKT7ZOrApN/ceWWXRoRF6+tol00p8aR0Mw4xcJQoG5B7EdvVD9UavVYItcLChbCzk
xl9SgDZQYgQZepumRHy5k1kGi8e2E8QhLURtMHVJJd76Gsj0liXcuVngDSGTUYbsqBHNFkGsvZwZ
5gcrVraLM7OciSlNukNZ6PzZn+dYbWooWwgwqBfyU9/VASnSOPnCI1ldHEPoHoIqbTnafKRDigfS
6VFznRWW10ErpJSh9yiNDE8RrRKs7RP51/CG8qtlHqXF9hKN5aP2iD/ZYZsIg+uU9fnrEJuYWVHV
+GLXlKHh+Eqe7zcaA7BGhqmraSoxy3PvYMPU7Q6/ZXqbZK1rkDXwhzsMywvvBVYSMrd9ipydq6z4
ZZEFqu8ocaPbfCzdfk+6kzyOnk2m0qSy4Yp6b0qODkfKZCPZiGze/gGaTmdl4h3AU/omBlgv27a2
yvYRTrt/V9gDk0WzOK19VAPKUHTLLYc7ZggJ/G4IVPR4nCZ9w3Za/sBcLqptbod4NoieFMvekjq2
cHTh7mBZTyx6KpxTIO1R3MWkXo47NsyWSgay18uY+YD62qHXb1Ivfos3xhUIMaN4TafWw3gKByUR
QhJhVx58Kt4fLg3IaJeiI6fAxNZyi12IDVdVjO0wYfU/fFo0LS0JxwOmhCsuPI42rnuwFKp4QjHE
6K7uermnoYIihI4eB7kc0sIj/bb6sqEph8cqb0vzWAA09DYIcpi2oM0hVRkZs0NbMvXSFddP9GhU
qOTU2arweIqLGeg97dbh+4KyKt13LRKLnUCv8ZKxun8vWY4eZhC0ybZUetn7HDnh41eRenKHtLyw
O5JMdrJymaK7qvpaeC4yGhhS9S1gs/hmcX2J0WDI5w+6tNMPGzvLK+Vkfe7Tb013NYg/qFWyL/Y5
tNGnmB/4niEVSqFsoLWfxBXg+iYoJZryYu20BfXQTQxxCmKnMPNk17xhMI2odUdTg3wn2nn4TvFF
D5WXsk7zO0QzsUaj6lejQyuC5Xkn4nlgEbEdNQYPAV608tDHo/Y2jphNht2mtb1w3BQ+c+hhu4hp
7i+TzKmYLyO06r6SA8Bt8jJmzDS4u8R2zyI4/QOjm2puUB7RVmbOXi4OHa+tsAomwAnP5xqj0bvJ
sScucGLWPdu8KY2Igkyy66GFPVsxHS6p7w34kD4L3OnWQTaDl0KxgjW3oeM5DG9gC2jy11KdD9GT
o4Vd+NuB3xwHaJMqwP8wssBYPqSEQgPJN7U3XBBdF8iDHOZUHTWBhuU7nlbHgxfh1J2BwVhXeg/Y
AUjiuRtAZqX+j8QAdD7OhcbFS9Nz6q9if/C68uQHZC7pC/z6DCD2Sewn3JDJrSHu7LsMd4TcgyKc
wKjE5NZtbPr79np64ISPp2+iVAus5TaH018ckXwzugPhySJZyJ4Nnx2q885T8gOt7STKitQJxE4E
rmK0WllgBlB7Svr4AjCHZOBtHGNZB7ngsPzg/omf0wDC2CZt0aVSWSSlwEOrlcv5nFpvJ4ksvVZI
68m7b5GK5B3r0wb/tfW1peH2oaVsn+jltt02BTVAQVUQ1LLtk1A9M9QmwWeoHIEGTxF6vksqDDQ7
O/JzdzuOuv1YJcNkABiZrtiTVuHDR8pO1nnmghwFQC45jk3zh68xWhOEXUxMhJD1U/lgacj2+LDs
E5JCR9GCqNurerDUvIH2HXzzcjMfIL3TnSdSo0d5NPR00TzpooozQ5+8Tkj0v0YE5SX7qXRL+k4c
1kgcYy6mTnwOZu8+h4blhGGKKh9AMEVZPTUg3KNFDZK/W/6VLGrA35zrPERAS4/jcNJUq1sIoGG7
h3hEQHylSBVJxjJ4obOOfAUrbKHPNSN8JJVdhgAy6Avr3taS/oxy0+Yjpgk7b4tFqeHCT1vngZoP
5VYUUBhvFpvk0L2RaF42SgFWkrbtpmdkn+AnqUsGKlvMj6iPEscnw92Vltec9+sjskuxzVhH20xL
AkFKIN4Nw9SLtgSYpSA/xOJ/0ZxoGaaio3DIzhsdjGBoP8kSaTLS1M2MPmxijEUN59D0qWsM4CwP
5J9xCEbgDY2gJDhkiFtfn7q27M/TsIv0LhkdM259FdKMAL/Cvw1XR23Ssgq/oSTqngNUoRSpmCx+
KNG43wGEjTwmeubJrp0eWPwEt3aT9MBLd1jb5HNg0/09lHSp7xCM0V/iu2WnAY39HYil6Zsq3frK
0QTaHhJmOOGeqBoZ7DtC2Ngx3RVt5LbMrXfSwXi8VQ0/MPkMus23pGrQVYPlGtgbSFswC/wxnBmW
pun3Mi/JZi270roG6pTDfvPs9rzMSvjKnvabY5EQ4HgWYLm/sPs2e/FiFmQyQgEJ7uAdoEFE3Yx+
SfRaeptwSYpnNB4Cnx8wrm9xks3vBoIx52vUJt1GzVGSbGgMc/bhOAx0ltvBzt/RE/2iY8e8Oktf
3YaKH4r+YkkjorTg1hMh5oLLnY39lhaqZEw/JPeZWDusSeHOI5B1n+dNkjmH/W6ia8NpDxMBxSuG
AC8y6ZtdAW0VWTLiWbAAOeB7WpLnYBae3sVoCYNDzYC63lAQMCkAqqww6Qk2awDnJgYUQcAWzl/s
cyS3eeadw99MTHIz9Rf8jtiGUhEm66mLbtxmYCkCZlk7yl+ZCt6rCuRqS14KaDScvUrkcORR3HDE
mjixW4kaTnQm22Y7aKFuwfhMb/gX27eUE8s7s9xo4MC3TC853uJ75p/9C9ju9mGCUQ5lKBbgdYSr
+cZAILkR/4XzDfUllf6+gU9anxrbiwFrtMFIBtdQMwg6T9D1E0+l8RE4+3//67//7/+9T/8T/ahu
q3xmzP6vcihuq6Tsu//9t/z3v5gqrP/07Pv//ttzlW1LJQNUlR4NTzSo/Pn7231SRvzL4r9iO4m7
tmPQXLtFfzWCwq/DeLz9/UXUrxfBLuI7hKgIBwWb+/NFRm4dj5smSEvP9DlJvFgeUYj2KHoCmlqb
f3w1n5pe+Mp1tcsX+/lqPAqYDX0P5ZtNPbnHcwX0fXaC4dxl3PDx+4v9ev+EYrrgezpAm0eK488X
ywDhM0Yn6AvxWYtPiSBP1ijLffn9ZX69g0qgS7Wp3hzpoeT7+TI1qipgUIGEM4ar7ApAh46fDWp8
fZqlH4YPv7+cWP9/f3ssZBB4HoFersK0pRxYjD9fb6abOJCop+9KuOb4DirYD5Ry0UADcDOprjFH
RrOIuwsxjg2JDs5MGR4MYf7NYjrl7L1JxSzzLH3jyAhm6RZ4QGUEI2SUNQuzTtMGogJOH3bq4x8+
vfjl0/sy0Lx+jpQeGe/rj/a3h3omyhQR2aLvwD8WBBS4gIBmch8LPA3x1VLp4isswjX+MmW7YO/K
gY3U5qWWTtqd//7D/HonedQCX9icabWimv75swwzJTUDgfi+jLyOjCoZaQq2SXw1bezBosJmZDPm
ufj9VfUvdyDgWvzFG0eepVqfp7/dgTKFtzmYcbzzTRl+J5apeGQpZTCyesVpDI3SzJe/v6T49a5z
Td9xpHB5EYRa//zv1yzWgNnBtu9mfpvgDKXvDAmULG7m5mVISpHZI8/VRzbmgl5tMOm8frXIv112
c2CiFoZbD8PrD6tB8Oud0IIYZjdwNQoLZf/8qeoF2fE0dlC0yMXtvRzCFw/HmXFSqbaMaEsohZKV
CFZv6Z7imY14+4cbs/7Ef3uZWGJtFgaEvuhZZKDcz2uE10OUmUNxV3KU4Khbj4k+cj5erBeX6L/b
pS9NSXd/hC3fxXMXEyxkm+Kc+WZgZ+dunOEq5CCnCkAxLEdy9/sPqD49o3xAFgqwC2xvQSD4oD/f
o7ZqQy/DUn0XmUYs6bkeNEwoGhoxQagGg5N1Kdt5nM6W2Meoy7Rt8cQ2bXWg72zfBPCcW5UxKSgB
eGDrKIlnfKCWjLoLfOMQ2Wl3mY8WiDNhqI3FPH/bzaaADpgCDOKwPqTgU2fyp8KJgOi2fyCANO4b
jBI1p0FimCy/3zmRJU6kfShzmARlyQ1hxXV24DBLQYmub5zvfNhHBoxUH/d7XOex2ac5ipTzKkxQ
YiCpNI9qBEm+J9mTifk25nzdXw+svPKuzv4a8eZWavQtQbqAK0vOissWJBGZZw4itqO1ZLZ1z6fK
XwSNorUJH3G8UblJxpPBFVqcD810vVgg2G7RuOHh/cPj/PktW38rIe2AsQGZgprN++ffilAau4Sn
Ke4MHMtLAMnMMdZsDkJaoVJsS0kUxw5jCi4DWh4hmEzTMEyKvYNKwDE8/v7RWZ+Mnx9th6eG3dYN
lGTB/bTS9pWREXCU5r5fwhvTTfEpwG++NXknJ1767MOXJVjPMaz+sNr8xwsr5QgKi2BdT36+DZaR
NWSjur0HyBWf7JQ4e6/saLzVTnGbAp95oVHEP2zREJ9+/53FumR8+tIsrh5vs1Cej5n852sjCONZ
mOb4vkbGFeyoiEnHnWq8e8icEXQg48zdx2QUCBEILbs3aLyf84Cjzu8/yK/3wJWObTuOUErZgb9u
An9bcIHpoJWtLPwrHk+6DIWzEXkxXxZAS4+2bJK31NbxFrqy9fT7K/+6YEjNtqIDbj0RTM6nFQ08
wQJwtLLuMPNN6QG8dzxfcpRO5U5KZ94JzXR7U6HT/+Ni+te3+vnu810Rn9gCRCDm+U/bjJ3kU4fq
Nb/nKOoRejS6OJMOE6w2kYOzgcrLMChnr0c6S+pRHMhyeZgmNbSbfsZPFO8QRaYI1qzR0Sc8fia8
c1jupo+pJbMo/TEXAK+v5jFsnKNJCxMf+8gJmIlCkCNGtB5iRv8xFtyNrgnBg/XTCueuRfR1weSW
kMS84y1kqJLYVwSSOJyobZs5EtlDiErwNZLARh93bK/CJcYShI2lAsIZtRAdsL5nQ/dIYVbdYstc
voasgOGdqppGH6dJ0KwdcWMEh0baaXfscI4y1O415/NYD7b3vuB5LRiQ4LA5V1pBgABLYvhv3TjV
t4xDi8syNYN1nGEDoe6DjoKyduGG9ecttDJCqED5DTtvdH3ymztH09oi86N5iC16xbek0/fFBTZT
Um5osfhZtKnUGJKviIUhSS67qZiyg9dO/j2gCNCpXhy2z7ihphRrI3DcV6UL9RVMG+QCplEd8eJe
qY9DwtgfnStUtm1sAMwcesc2J79AvPRk5NyeEAinaEk1h2f8jZR4G/xWc7zXqcgwsBIR2LUOJtBO
pt9bBjukhUEzDspjNDey+eqbyNO3rYML6NZLO5TXbhUrQpBnEOj7jooI4itiIgANjSntK+ZyXtoc
FrMgSW1JyPG32IR4pacKm+hrq4WpLj2kCReCRHX9w8yFD+yrME9ONU/MvhWtl11EzhhZHEVt9rhf
HSRBWNhO2eRxSNqic467LRO82dra+eKfx5ip56MyfvWVHAE0OAbr2LO2VQ6K09JwOjWgCiKAlshp
56M2jp2+wHZNgyOM1XrGN9wgVW4rn3CI1FcxfJ7ZGOY5aFaD/Gx2p9w+o+c9fmvyIqIpBmAcv6WE
N/WlM3pxLwdM/t4hdpD+gvvqR68gujl11iBLOV4Ir/DkQz8L6LsrCV0kO1kEer7hQciLtw47c3gd
Tk5lzizkmqDXLSutjx7TIxyewmTFRZklvXpUMorGy6WxVbcZp9h5X6CQ8HIZWh8XxinwLm/hXzSY
G2MoA2skZH0sPBTZj1azWEt00BxczxDQIsI4rEUNFVXh2V8mq/ZjiNO6XlNdQlUdUr9zpuIawKup
LXTWc+siF826O7ymaX7rEHZCCnlWWOHNP10ksd0y1KMIB8rt2J8WyQnlSNnppL8PGSztuqHy92kd
25ezXcVfMNdn5zR85T/dkHnpKHVBYKDg8j35aW/KvJlQrtoO77NcDwdo58mjn/rVO/Qmohor3mdx
gW0D42wf0Bj6/Tf+dUNSCv8oJw5P2XTQP9XahW+T8YjG746HeaH/OvjTgI6VVrjL3D7R8hijFBmv
XQaYVbzrEP3Hp99/hP+wOSvPERJSIAQQtEqfboDuCiCzU5Lc0w+kNAIHkN10ATlMsmhQGeDiOil4
9icAst7dFFjd3kIl/4cT6KfjF0UaLyXtFPi/AXtz8KlIm3DH5YEgqSxXBagDBKPJHB15vyZ/HxkO
SWf0q7T3h3rgP12VJjkVEU0C7Xwu48mdxnZMZvy9Z9vxXYUC4UcfwnLRCEVvcNgI958Xo9r2fJs6
SLCZ+O6n8m+se9LK3bK67wheKk8WLrgJQwS0vLapKg9gc+z713NjnjAapscRbS4eUKo5xNux/EOX
6denT9u+1vR+ePhoyqxFy9/KIQiBS1ALUd+btsq/djCOL2HBKoB+S32BnmLB0R2xKpjJGv7w1v1a
D1GQaC0VbQUX6++nV51xXE1Z0lT37tCl1+Pg2rvJqOFt8nxQg7nibIs77P73j/qvPzf6P8a0dAt5
1KX9qRBCu2611Vyn9+PQRLd1Aml8g4qMccOUgAvjHGX/4QH763t8qr1cSdmLloPl5ZcXnFwhqgXa
oXdZwuyJhi8E7G2sfbQPZGpmApkfCXMLUYnuoW9Iu2b9DuOA8F0hrPqy9pkUHqM+qppzZsZuutL0
2ZQBLC3QxguH4BvBABpOSzW7wXdS7uHb41CZkopcGNwXiAySllruny5cDm+M47FIS34/9blhBDy4
wnQ2pg8o+vNlF3SqOTHXVUdRE+bmBUnVbTxaRPbOLong+/3v+KlDwcO69vRYtagovPVY8fNzy1gR
2/JU5w9SxQYBv80jQ6V0aU85sDo4yAjaMvfGRY5ybiWpePj95f9qUf70ozpibZXxdxtrIQ2/n69P
jxh6Dg/L/V/k5K2V5thSKn9UP6aAbDv6VhIJh+11x7TR5SNYVYwMPgvDlzksi00Pvuzp9x/pl9eJ
tQtO4dqN0Ov++fnJzvD3WznhaGmW5Pdu4Vkn23cJFXNAP5zSbAwvx4WAmt9f9Zf3iWEvry6gCSbv
Dv3Pn+/DErhw5SIp75vQCv2LGd/uZdgU1d6pmiAj48Qa3n9/xU9dXX55x9fr7UWgLgIpPm0T+M4Q
1+NfvkemVjx2DYmVHorlIxRZ9w8P2a+31HWFcjmqazZmJ/i0Ukdo4kYss9EDfqb2uTLOKwpjDUDW
RfY9hEO211ad/tNDOlWsZDN2bMXCTOPi5zvaErlDiihu2aRzowvObP7WJhiJMi9U16ArvYumpOzb
8GaPf2iA/npruTIqc48FkibJ5xV5caZqyvIhfqjozRB+EgH3FWMb3cBpwZv7+98R4gff5Od3yMWz
FmCckLxFPLs/f9OKh5kzVOLdU3407R0WDNNQbS0YmPfg0mX3A1FwOD6it7CRNUWioO1ICc7ouhqm
0QaPEKD77/pelAft1NZ3KBOkp3VJUtwagh/DgzsQcI1VCY0IDbhmis8bP+tcghtsj0i+boCJTFbQ
ys/ukQgmq2ehaM+MgctzSzUuhnekFUF+nSm/sTllgVWabrDjEUHXW24N7M90BEy7nKqf6iIpvhAK
GZMgmiTAdxasuASpDHbzLlgQsl2l0zZCt9K5IxySMrvu2sEPdxTWNhlecdn+ALYxwzgYurr//5yd
R2/cSBqGfxEBpmK4dm5Fd0uyJV8Iy4E5F+Ov34c+TZOCGl5gZw7jhaurWOELb7gHEqm8RcJsmwct
7uuvQZUrr07W1D8TdAujrd/X4xdLpB5Wgi3QxjvVaMTZ7NPxZ0cV7ilIK3w54pbSMuDCnjZ9qOuI
HNLpCu47Qw8B1qoo1d/INMrPjac18phl9Sg2OZ2JdYGkg3MDlB+PIRryIBVMlOBTINn96B9ov4F+
dCCgfkVDGYBW49fFH/CBkJeh2FT1PnHULnjKyNyV34DPyvzL0MTRhrAy73fCnYzcPcosd2gTQQ+m
sCv/8I+pnwgyu5+uBT5pa0rMAICnqe2L0sEz/JYjF4pZH+/CDb6ZhrMNO6+JNkOgNW8QAct8G1Vj
Vq8o4NXgLynJGqsCrBSBM//d2uiwFNBE1+M8tzAr9GlsYk+lu18csqV+56j5UN2Z1C7CF1FH2GdM
dlI9DCLfgLDbE6utAvy47LUwc3Go8gyFVCqOeb5qoJmYexGmaXNfDtROEJFCMPSrLcrYu8FoE8Yk
TqVeiCwv+ZZbfE/1Cekr4Nd8bezBizeA1pp9i2Od8YR2Um3Stwc4vcOBHOA88ekAW0N3SVAV3Rt7
MBq580rx3rV+AosEAyCRfX8paZzDhMaVMroV+JNMei0alIHUadL8mAVe+APbbgWWph8qpPLtBCLe
tEUX/fR5prBoasrvaZJh8qKgW7Xr3ABB5Cj0nXtZjRjTlh7m06+Uv/NiQ+lusCfXIVQvbPY/so6D
O4TfWvBiv7j8ZX1qYDk/AGDDbKEIUpoGDZdbA79U0hVDCF57RSpUql+QHrHo29uhZZ0dj6L/XYK4
9F1Xta56IBnkFqEmEINzxDc3KAcQOWEZPkIX6/udOwHdXvK2/6ugZJtBt+KnDiqo1pQWEuQYJTN2
fduBrPQQwm4PMCUUuBptDJ7Stmt+UY1mrriPgkq+gjprfo5Ibv5KNDY3IJRJzLNu3fo7VNU+vMPF
LMqP/ZDBbRkHxHLMMOqRm6jRoz6qvae0RGNZ+CoaHGV+eZUjTUoCDWJGehPpP0tT9t4hLhrs+pKU
yHvTYTQRAuGiL3hEHS/BIgVnSPMUuOigrmOj6uRPrwYic9OCtB+fokZAMoR9LakeCkuJ9yXofpgd
shBfe/ajANbCa3GIB6WnvYj5GpCQoI13URGGxVot/B79OiJzNOl6gH4btXU88wjvMUJPyIaOyAoi
goaeUap7VPCSUNtIrzIf7LG3wQhHEGrCHeGqRaHQTIpX09XCbtUIr8vBRtl46r2N/P14SMEz3WUE
EOJFGl7T3Lce5bR1qjlZte9TC7qg6evWV7iCsKA8s6ruG1a1EZty8mC+NQqYFzu9pUixMhUtSne9
QPYFPW/aCLGZASl3KhLYs2s1JRezi5mOte5BOhcbSDwKqkT54G75C/Ryb+Uy/x0PYfcbfHz2YiBN
2Bxalw8ERAQA28EvVcxeVQBQFONtUf8oWkMXD6oRYuWp42KGoZxRGMHNIFXIhZQKUT3clD3Mh72i
gWY5oddT/ckhb2EinuTKb3Tf/Pa2aVxRbktMF4MrYYq2DIZRQrWcKQCkd082e/mQ2kUhC1TDoEoh
o4D2XZc5x6DUSKjiMbaR/RJFbf1BlSd8pNilKDe+wWlEm7ei/QQOC55qHMXYdYTspK0ozfT3RJ+l
Dtx5MDaEi+zIPgqr7s4eEAK+8vOXUZbj0OkjbEW0SdPdWQHEt+wae9igeppUEgreq8bd9gke54ql
tgqo4KDd4LSH0u7nAchy1QhYddemKE+TcdEUcitVYeFk8WSAZedphyuZ7mXjoKEzYlnAjSsxGwEM
NnSvXdxAgIFI5fdXfsUygCZ01sUURBPTIuF2+e1KCrEJQmz504hh13vJuBjJBjB0miBX1no/qsfP
p71cbpN289QSo8FLxj+LL02jM1nNwTiDBvAR2xBRsVFNB/ayGOozZsSIXvl50/3zPBnWprhDqc2e
9BEv5zlWIIGRRDXOE70YFCaSwDwpzkOcjOmDZeVP/z5LciFKwo7AMW5eVYO/P2SGXhtnxbHq73Db
J6dXUEb4W1HynaTEDmWpJv9aTaGHbwm6OzYdGwEh7nKSeYEwadQGyRMmDogy+26JMGSeto9Yt0K+
VQb0qyXdtZVwaye/co6W+9nRNN1gI0MRchbwkzBVMypnrXNuugJopWXSVcHOKQThJRB3aGITiPRI
cXFdaKP3DZ13kMefr/oHP8GgEEWBhWImaegsNwMyUPUYvmRPso+xLO1ihKQ6LKsAx2PKSoscZVdf
xdkUHjMGOUks2ofPf8HyOHEV0tYDmaWijjbPnqjkqqi22fUTaY4xacN0k4+ZZt7A3M/OtV5lL/84
oKtSpbb56CYPGHfq5Scv1Rp2ArZSTxrcufuyU4dNF5rihs5OeWNETnsl4V7WaikcgocQFHWmkum8
YGnnFnS9WGCfmeOjQgfpr/OvC3Bk1SiKj68srOSXbnTsZ9Nq0LEFP5w/wmI2xZV0cVkEmX4K8+YS
4Vyr5nTV/Kd4aItCGmXUek9m1nQ7A8OkB0j2xTpkJ9a0VbNwh86Rsul81XtLdHRVQ60yvoNT184F
Oo/ule33wQ8SlHAnYBnfgm7zLKPE9x6dP+63Z+SBBZ5EZfDWwClAB1oMWbDGVS3clCCZKI/p43Dj
+xCRNzF2wt+EXqjvskWe6vPtsTgRrqA0plnU9vlWFDwvlwj4rFtWWoBEVglDboWCgfMD5HH33QxG
ccdl8ToIRJfyRlWPcYhB85UlmZ8HjbteJz5xpuEFF9Pl+C4C5yJpgN0qZVgEN7GHbOcXu8Dj+gBr
G9V8uxCBdeUQzp8YBuVUoAFvCIu+ij77DJmfhWmUOM6XGGH+X1KSNe9r/qu+11XegK3VI0uzw9Kx
rK5c+/NyNvefTmEI+J2uU6GfX0BATIGsQTk+AWNx33GhwtM0HzVYJrrbuVsxRsobBGUFF3ILfOvx
84+9wJlMQE2wDSqQUgCAgDsuVxvEHpQyIfxTnpX9j15XrC3OuGmxNuC4vCW+Lfc4jSgnzGOhvML0
QyC5HVcOAfi12tXinuC3UFynq4FEKugyc3YxKaVn1mAdkpOWhsONg7QWZHY9OiBnNd4i6AMKuHFd
H+9enua954zx17YaPeNwZU2mcf5b5WF4irSuBbKUZaF2f7kmMBqMpqNYfMJ5NDtWw5A+mFVvkwcC
UfpZxY72wzb7+glYv/KbAqW/haF+5ZJebguLupbKQaSqRX9pthZujEhqlLTi1LS0ONdWBkN2Q5ag
vlQIlA+bwMS5BtFZjAdXsFyaa4Dh5YHgMbRNCpdgfgim9Ms1aJJRojOr9idpGOkp1vp0N9qTKaQH
+zgxOuXIEl2Lq6eFvVx4EJQ2L5IGlJGS3uwUojxotAXW0adajki3WF6GUV+XCOVIZSe6cs8t7hmG
YW0JfgC4cARm91wIaqDCQEs7YcoGZ8yihLsK0tr7E2Jlt/MN0/nHaGealwmkA8SYQftBnw1Yp30N
7QxIlzmOLnocY3ZvBSDjH4BdtEf2cfyVTrbYUsNFAs8Zk8DZfr6zP5oytzqBjq0aQsxffjNHibTC
ufIEy8zHZsur2uHBR9J752Whph0TWnjJlfb4YiMza4HqKBV+5kzKd7mRQvAlaR0P6kn4DWh8AcPi
QGmlQbbfaW3jjioStP7U85CRzb3g1+czntb0YkcZ6vSWcKVTbCGwnh0jS5acGWSaTrxpePeURlB9
K0xb3SH/ksoDr1e0zwKqVH2Q2hg4ee2VC3axpacfQOMOIhanGKz15fRpNhTqoOhwxOn/yI2JQaF5
hEWlrCrXw63h8+n+TYVm8yUn4+LSmTaN6dl86yDTqSG57imLXABaZdlCF9wgmt/dAUWQmMTWMfzq
1AuQZ8N8AlhmjmSJ8g6YxDCoWLetcWjQHt+iShXGuwaCKpSP1gwAL61LNG7SW2jvaoGUXS6CHb0y
2FV5JMiSChtJq0LHUQUBtXGoV6MFohW6S5iCxoV6TEk8LIrWgjnmYHLbiynol64pH8O2j+S1WM9Y
fnu6bSSN3CX0+szZzqvbEKeP0bNOydBTcmrzU2SYvbnCecPcYGBNOB8gbn/bYJ67RYGt25uYs/9A
P314dX1cWsCOqtd+1OJtQQt/Qm5Mu9HQadRc7ofA1FsRGPF40jKK3Xt4YJV7B3kP02/40pmCD1BS
UGVstdLdFlJPlb3PLRaeI63IlCvbZXHJ82MclKRgRqu6q8/RlWDfgmrE7eGk61mAyV4eeJtw6Id2
bWuF2DpTdSyKPWPz+S79aFgX/g5FBGIeZx5zJIVvN6aeayd0XlVxRHzAAqueB1Sty7JolbsaWNSu
LqW80qj64DDynnELTC8aGef05/+J/vtK6AG4PvUEGC3+Y1UODgWVgixghOheeWWWf8kas7MIepEB
yW+J7OevGXWjzMXHQz15cEbefDBCaCCRlyG7XibBBqTAGN0C38eoBLEc3Bz9joaFlkXVUQNjfAf9
fmi/hK1qvbZwFiG3KyPc2N6v1E1lyWjYdgXdiKcGgHawlkEV2pvcsctDOAr8bPO4yNyN2eHUdBiq
dsK+a4NEPyIwXBhjn3/SD2550pepMQYjgObW7KxpWMo0VdsbpyJy/e2km7S2jBInLdDgxYESM8Yc
Ix3eP0oWmIfPx/7bP50vNC31aZGJ4a15DmWCm4vr2tNPmgvyhKqpG3vlunbGtjoOAKWNJ6Q7uj2O
9IZ6T/Ewu3epYGGDRbp66wejMyDLJrtJIVQR6T28xO4xjjNHv7IjPnh+qV9N1QZ6tDSNZm+B5osR
G3UCgGqw1a+Q27H2iuu+WadI/2abyqnCp8+XZvlZgM7S7jdUgGIgOmYjpogfaGlS6SfdUkf/sUHq
/iXQlWTY9HarSZIrVXsDax/4R8Ouza+fj758fCmrUDzj3zy9UEYuj9sgWwOcH29fM1GFanRLftqe
aBHHBZ2llLiXU9tx8dmiPl4rWFN+PvxyuTW0Iagwc/SIt9zpGvrPaWeWJpfraJz8IpTbFuFLvFJS
HfWRONToNZhyvBJfLe8XAleNDrz7F+Ixbw8DoGyQcgQ344U+FIfYNmkCYuJgr7Fx1b98Pr3lLcpg
0H7IUFhkPG8vpzcMaG/XRSZOcgjwRuptqfyhlwIVwDLU/n5Q4+A5lfLfAxpIJI7G/2zSRWc+R5Y0
UlL2Gn4rSvyuKA7VdZAt9g1GDLhK//scJ8gMUAYN4VN3toN0WjWIRTNYgQAM6ty9opys1lMfQaD6
xTogFcJOHpObz4ddZqLs2anEPb2JlrUo8OtBCAQq98wTIiM4zQ8mJDfoKyjmiBDX8CxL6181TVgq
tEq4zUbhb0mO9Lf/52fYUypqGATs2uwTI3WFdJFim6fWUDSAQka8s6BEAMZBcu0WDwd43tFQ/ByC
0Hmo69yjKhNee62XJQI6Slyu3OwcU4va4eVGs0QpkR+xND5C3WBmOdAN39Ni8t0t9y1w07YKrC9j
3FsZQSEGVVCLkU/hQgmSSSunHE6fr8sHBxsklQZbB+AtYLzZD0KhIEsQTDfRpo/DG7UKgx0MFX2S
YY7vJNrYV+7t5bEGL6USNYO05T13pkDzPxdJEBHuxqLxvowlD/OqrtLim5qgH5MhglpduUOWl+aE
6GVi8LQcgbrN5WCuFwewlIv4pPXITz/KCmHhPZlju0GtLsDtFLVze5MFZflmWWPy6qotKJB/Pnck
iPQ9uLxBWi4qttIYhJKLIT/lTZ2+83sajO4QX1nHeeqMe8/z9dsYAbEr8ejiw3JPs9snnCm5IiXa
y7lrPEqt39ECiXt0u3cuREoKj4Bo5eTWM7lM/uNGMum0EHHRXCIlB0x6OV4O420YQ93DmAJPqaM0
muzZLIo6AULgo+sdm/14hSe6nCJDsqCOyZVGc2k2ZAZHDtyC455qIYvmmLsi3OPL46LEJrK+wxsQ
Ff8ry7ooMnN8xVRiFFyiFHbnkWhgJfjy5ql/TlB0QxlpVLPqdTJOGZ/7ujcjLGc0t77RSze5t6kE
DNvB9eGaQWhJ+2MpS4zxWjTelSsHa7HX6fNDmFRRHcajapkcB4MoSL7cU2rL5iWuuvQVIIRDL74O
a/OxxXf8R9kFTXLCbDHbwroPr+RjH3wO6r1IS6pU2yiNzAKkVktLlK8H/9xGSnej+6H+hmlBDsEL
M13k0RLfvLLnFiEZc6bVNIHWoSIDsb3cc/hgYFXOcpwgHo3KbW4k6TEpHIfT3CNcgbB9YW7wwkIx
kuwC+sjnW35xl5mU1Gl/QCYj+aPxdDk85qMy7kGhnINS4pnXIau1r5ESC/aiRfzs88GWc7W4Npkn
pXyK6/MMvDVkiGRVGZ8jRZHHgrLf8yhK4zsZ7asLnmoHBBWLaBr0dLA/H3r5hE/fFJQtUFu61Yvs
38jBqiO/zdg0jL+Cjzf3GkZgR9kp1ZsViBycVxiupadUSI1l4Z8eRMeVw/7BwZuA87QUKKBOYFPz
crXxtlCw3m7tk1H3cHlWhSHlU9j7inh0cIwbV7CLiF5C6s3w7UGsewdTyVA+0souQiNOD/S7ahLj
vrLt//YzLlImWJxQ1QVYdpgEiwAnk7metU7sEsXxtG+lpohyA1LNbldJpQ4h5DkH/asi8FU0Yqwa
1USo5jUyYZXvHxxIzeBg8OON8N5xkKrDViT9pg6OY9zAIVBM4DED8PEITOyusd3+D/DC9ouEfjWe
0TcvcKm01LLYBoWM3q98+amEMp8bDVVX437FRcyaLXoUxaNmy5YTRtuk2oa+Ya8x5fSPkmuGenLo
w5PTTFocdGNvk0Ef9qNdxXc2gstXTtsiRmeZ+SFoFFgmrQ1rloI0PDu2RVURZVlDpAf4ov5XXPwq
e1urnT8pWzloXfq4YD99vggfDMyjRkMZWC65yJywiwBnk3tcQSdXVBqEZj3xX0NwfO0ePk2/pgDV
Pgd+oIxXjt3yeiEigwYv6OUYTHxW3vqrFQRv1j9LKbQU8phWrkFZl9pKIKd3pbS8jEwneiogZ7Dc
JHnqPMNzikpmLcSbc4Nv3+/As+t4jzKyIR87hOvEdqCPPjGmLUXepRL7vCdQRygiG1qMEF6tlsqV
c/XRrUO6Mj1nEyaaOtPlgVeQTzXL1grOIfqaLwWv+UOTq7RoNGOSOZRhuUqTuD+mKZr+oHzbfoVT
kdx//vX/QnBmR+Bv+4iWAyAlUv/Ln4FxAsAG/PROndJkxdEMFYxZ4S/qMOiBvIzbNMxbYGcoBYI0
bG3x6osaZGCBCXpz6HMl81483OEwmzKT4XffGdBjHbe0H3U0Jr6MWhDg09Kqbbn2hj57GiAfirWD
i7h8AL6C0F9jpv796AfJb7sh8IBfnBl3lQsIeufHRhQ+OWrYBGvFqnG5g7s/MLgTw7+AJ+BZNxrK
6lvR+GG1wxYD9SCvjBxtL3KpYN7oQC8SHvQ0Cluq527oEOfhz0gLykMFqAHFX7QTo3WNzg3S3+gC
OTt2LNqXrjPE2m3jdngvEt9mX8ohaoc7CXO7QyReCcobxGRU44chEnSZEPvTh22PhAUs08DB3ccJ
y/ERNUbje+FmmrtClSx8+fzj/c3q5h8PoggvB1gnoO3G5cfD8jwRCPx7J2lmw68h68pxHziKhW8r
2GIEzKE4Ytw0SGRu09pJm3edp+yvxBES3XEtK/x921I+mCCZEUN08uYngM0yXOP7XhdXrri/shaz
n0sBwqFfOyUM/OTLnxtmfYv8mqucgjFL243fYNS7zn1vwP2DWndw2+ptUj76sladvUJzrILD3pHJ
1Cm2XqsCCDFJVdUZyJErfaOaW7Z2c2iSOgKPjqrj++ip7AMjUYsfWhfFTzaWZCgZhaOKOZ0EorPN
Rz19FEVnAd2MLcHAdRrhItjilMAub2MEhF16mMekZL1WRdAO5VYihXTt/OtMdr4Y4FzIEdEMmN7+
y8VQKcggBeB6pzClKPeDhw5e7ioHD+qvKjkU5muGWDqOed2QqQ92Jd0bPPCU/AYIvNoh4d7K4ian
6nMth10GuhOL34T4hEYJXMXZxWxJ20SVycjOcYAzySPmOeNbZFZt+FBBXDvQo6mvvMPLEanGUnYj
sEd5yprXboLewF4odtNz6Ne6CuNdJ6BJ7bZa+fVwwrkovvL2fDQgLXOuO3AU1KKnP/9Pmo7bg2br
Xl2ckel3DryAsJeHJgl/FR62b3u19or68PlZXT6zNowkQXGTNt+y8pz4SuqOWlOcId3UWCmn9lud
GCMeK7g2rw0E+spVBY//yrDLvIn4hpyVfwGdXYQVaY4RtQjt7Ny5OC8+4ELX5uvI7ctfcPhB4uum
M2II3EHuX41Caa1oJaARNP++4Jx4sjcIdQDJ3Nmeam1sHCoimDOYGXjciJluuQ+DN8v0EGco8+JK
OP3BBzYo5dI3o1/l0MO+/MCy9zsF2EN1zmHU79Pc++5iEngHGrveI+sTnD//uB885kyNDg7bBlje
Ql8qo0PfDYNRnj3Ie9g5DRiUYIeA3SdBsjHsKuKNYEuMo+m3QL1RxxVtjhmr1iP6eSVV/mjuLlUv
HDwQ7kGC7HLuWBLE0Crb6ux7Xrf39bG4M2LNGAFJ5I9IztOp+3z2f/mAl1eZzbYmhuQUA0OZFw3q
KDJd6vPZ2QpNtKS8AL9hCmS9exgLrORR9ZzEGYfaZ2gV2n0ITtTPH1UwdRnC5EYn8ZgsHUglaqYY
EKA0LKhd4J3o9pgxKXZpmMWm9jNso9RmxKis4RpB4tFpDIgxedzuAtRj8cl1IGhslAhzty9uj6vz
5xP94Ayzf6nwuSbgL2CKlyvrmpFi9JZMzmXVJM8qtmu7JFVSBjS6m6IY4yPv3vHzMT9IDGmHkH9N
oaLlcIdcDprqGHdW3mifTTCwZz5ntUFR1vhedpW+t5Q6+qYHuF4FbsNK+75V3JRQa3WEElH3ROZH
G/75bNEl0uGy82ZNQNPZ/hpcGdoYBtlnP9TiDPceZPxSdCr6LbKd+l0Rg/q6svDLLT2Vk1Xw/zbg
W3gVl2sQhJj+RW1sn5MWL1LYSICdWYThJYzUWEO1tOqvhFbL7IQRDYSEpoLfBCa/HLGDX+wkkhFj
bxzfcOUy18k4hhh6l1m7/fwT09Dnb7s4QBA/afZP7x/XFvO8HM0TcUmQF7jc0vbY/AhMWbf4iERJ
Er1ThsHpd+ePAQqhZS5DHWmbLobAgZqTb75wshP3FeyVUqsrThSWp2B0FSiHeHkkB5FbCda6FU1l
GsRR62zyuHP8H3gLIJIlUP0U6wgBvOrQB5l/06to9typjiTegnvUw/dJO/PZl4ZvPkychXhVTObz
LIQWNZg9EudpxCR6MRDng9LRkg3Cj8pwA5VVv9f9tBbNGniDClXNFI1ORjm4+otCjsZDUAQ9cFY8
cFEMMhGrEqnh7aCQI5wo1Aq3ZQXviG92a7QPU0AfHyorEjtIV4HclGgqZJuO85jQJvddpGAUFaTw
ukPgR31pSkOqq5iQ01sXXTWeHKV07W0i3PY9MFGC2jgix7lRduqT1gttwP4kM1vvGEV54d1ZAS58
BPGaOKWOV2dA5xLtm8jieliVueZ9ifK+MzfpaNTVBsdr/TfxqDC+ZhzD/Ba5bYTN2ngs31HwrH5U
DeWzfaNq9S3nWVFWke7joxHH+JA/VzkNV6NrklcklMpTaPrlgBxq7J0RBRZw7Io4XqctZboNnuv1
LfjjPFqHZW+fLdhuX7EAaZ9jO/Z+trGrJSuq7xmmObrvvxZu6v6mNKl5Wwgfpf+U5bQ512lMHoD/
BFzNNfR2mTxk2Mp0DxFOQu+2tMmiBi2i/FsaiJavlASi7ipodCQrBuqFxSZ0a1XCysrqd9xdKuc2
0IIIt058VkLslUIXR7oMDf17Z/Ske7IhzEPhV1Pr1tGH7oVyJ9YetenibQp71l1X6NUisVoFKLwO
4VCerDHDRQCAnC9XUWQVBcnZdAFgn1nbK1Vp3O9IL+Q/mkLv4gcmFWwQx3ea7dh5wY0HvUxfmZ3a
dE+Dg4flBvfXod9WXlz+LjzAo4R7ajfiZWk3yUtD91CHW4jN6tpsa81+RtTSe++wR1GeGgrbOLar
MdaXdtF4wT5IkXijIDO0FRqy+TDiD5+qpsQ1QeAlVNBt+1FJ2iHYDyH0vY1QVJqOl492XhhKrBca
2u3o0PSBRi7mFlBGcHXGxiJSS6g5lt5qr20GQfBNK0pTf/SheDRPBsv/SgUnb9/NAP9JLLbdWs+P
gZ90d2qrVfl3bPHy5kQrdgTV0VVoDCHJWds/m9qPuj91EJrWQw1gdNylZpoNqwKd/5tcDd1+hShq
gd+eCrRXxLX7WGDaIG4xQFb72yZpJxuKCpXKNcLLZE0bD4LtA9hAkd7wf0y2Ek5qb62BIlKeTIiV
JoYEscIB7z8t/JqKOEBjRy3kMRlLjIBGKQc8kgDfIGzs4zCA95RZ2mdAZ37O941rZ4NBENYQsiq7
xwqTQe1I+qPsrTYSLnaqBTajEvEniL/NELa7zJWICellMoDW953aP1qjO4zPrVngesR8vfwliqKe
bDKpAJJppW59MaX0ta2ZyvS3VOBbX3kqFwEDrzYwjgnUQNudJvjlvW5QLikQbhzOqq+LkwdSF/Nh
9h8q1Eg235ijqYV7L/Hia4CGxfNFo8oBjUsvZ5Kbsac//0+Co5qu77QkeGcryZRfqP8/S0oW4UZH
M6O+Ev4tHmcBG4g0ke7flL/NBYZUE8ECkRjOOcuwQ8+LMcUNPjHKlTcIcdZlNVwJcJfRNg0J2lTT
zAywcXOW10hlKbFKHf41lIgtSFr1Iezz7FcTWNqDVtX9jWrVxl4bRYsFGALo2AO15uvnr/Y8s6LJ
DWSF2iW3+tQ0m5blP0uMa32HRZadPumDkesro6ALpjV5+I7afLSr1IhUakTopYdZ3AF3rLAUuFJD
WK686kK+p3ZtUZi355q8aa5FyNWqyZNWNKW3UyO9/63g8IJ5FBYK9Q2iXfqVfHJZSJ2AeASkzJiE
lnznctqItjS1yS1xro0wXyUCbnSEEdt9WZfEBsjtFA8dIpzOZqiT+r3Ivcn6z0RgHvsHjDI//wbL
BSCDh6NDrkMw6s71DiOsn1Jfz/ozRqcC6QFNrntFShOdf2mfXKn4V+AeH5wreoDkd2CFQBXMlVGy
ULXHpDGGsyiScdWVgTikRtx9HWTuXSP8zC+PaYPR4KccMsEukXq+XGkrchTMEf38qRGV7m9cQ7qA
LUvUq1w7kndBU1VofOfp78/X1OGv/W8syrBYZNJ1BHxKbXoulh10BWKRlV48ORBEvUcvy9hPHMT6
22gE/r7w29zfpBn51r0B6/7b56PPF3gafWJucrCBv9HznU9aYCsFVvGJIhCUqjTL7VOc6O3Rqls4
3Z8PNt8+CNxQ4kLghYgcPpUxC/LtMUZ9II7tJ72Tk+OB6QYrcItIctFH099NH4vvK0Mu2mm08knL
UdcB6wmrbF4DhZvd5QG2cM9YhMOQWKXqIAwEAzI7IiwrU/8AOrLTvuZqT6xOPD+6GwAzxnvu67Q+
K8fHu6avY3vEhktVcb7sIyfaeSzSnTA8iwfWwLgNIVunvyfDbvGvn8xA1hJtO/+JB0kdVq0Hd2KV
NH1vPX2+pMtNy/TgapM60cdleS+/XxN5YUc2I5+l36fnCa14V5EhPMeyH9ZKX1u32HMEfz4fdAHr
ZEB6SCgdg//iLlyAFxvfKUYny58R6qyKdVp5WFo2dujf+qKxxTFA9nKDmlPq79KhEvaNg4zToaiV
ythDUGmLlWY1Q7Enoe0P2E4n/UHH5qc/f/47p+f+8mhNUGKuKuJbaEvzcn0ogMSg7ak/YRdbQCyg
WiL3Bm6LV67F5SFiHJdlJQun2DhHjmsyR9mSxv5TW9bRsMtG+5cAc4albqvS5vj3SXEdMp9JvYgX
8fKLwzfEewyNoSclUxB5iP0sONrISwxXXp6PJvXfcWY5cuNoUdKpcFHJBkpcOF2QCNg014M32aED
Jft8Wh8NBxUE0TjyiGXbG5UDu+id0XgK6X8TtBXhrRBh8lPFBvpadXS5Lyh9Q2Ocbl6GnIMfwiiT
dhDq5Bpe3L1hLI6rSUtd8+Vfp0Rdf6KLT+dz4mpdfqmyVPUqoov87PclhlpaI0ceTrptk+eN/v75
YItnhGogzxagDo2t5s45UxYq0JqDYNGzkccNBpFp5r6T+kHgcRpzuAMnFj6LMCr+jKZjdlcOwOIW
mgYHgmiSNSG4OUeeAhcwxpiKxDN5ExI7rl6nxiZD6wi/Zj/x9rKIs6PmWeOVYt1Hk0ZskRgYOBwR
wuz2Cx2semu7ip4DWXk0c6DIb7Gy959HFAef83hK7LtGtbB9EaX1z88ZEAYKKWDGTIAk/ITL72sj
CoNqU5k8YyVK57qLszWuV8oPsy6LYxPU16pyiyMyjUdwzaYF3ivm2Q3oTi9IARY+w0RwlJsA/9Fi
1+P4AH4mzgb3ytO5OCWYakzgKyRMIRuiwH45Pd2qbJ3gC8msypcptZPU/OWOxTXNigUZg3b8hLeb
uJTQ/Yx5UImnFbK8ZTo8OyEFku9oaBr2Zizxjd1EVdvcWwm1tIPeWK63NWhdUWXtrLIs95lwh5vE
DgWWUVZXjwc05qW1kaIYnC0SdXUXkPcO1XhTWmVSPTsO5i65qlYaahxKg1tSOyJKVukKeT3Wx+T0
cq/HSUiRpsgsFGKr6EcQ1v41cs/iQ2KLwothE9NPMIl5t6QilrOlFzTPo6XY4DF6+1VDqGlfWk11
JSNeDiWIZdkwU4y3RD1g+ed3ggDoGSKKfA6C2NVxtq7PSOGIZvf5FbSMtf7yudQJnAO+i2L15Y4B
cRuSPOrVczMifbz3+jo5oBjs4irmhbL6g3ET1qQgXEaxD4ymeALzP1I5H3vKHZpXpznA3XEMso1a
28ppUNMSa6Wy7oENtL6JSo/pjz8jH1uwNbpL+h9BvHagezAUO0VOGleREtTlYwmdMb2CaFlcNRM7
1CVoJQslUF7kfnRkYwzam2fNrlscdOAWQ/8qmi+9XuXfBh1bcBMRyT2C79qV23URNk9fT6OuAUxv
YsHPDqLmptgho170XARU89Ya4u/lCmU2s1lXoVrW+zTAnunKoIsrfTqNtA+hDnFAgUpdfsumdHgk
MZx61kqt6fe4gWagUvClNzaEa91DBhd7h4nZPz8ljEsDEflkogHoOLNHs6oErldG1T7rqGrjSY+a
3Q26skcHhs5bS4aMiqClX6upLI7JFB2iVUzDVrWJ4GbBThug4y+FpzxnDVVN3LQAcqzcVknSndfZ
SbH9/KQssnq6ljbwkUmsEJoIJ+ZydUEbgWvLhuBlAK1+G5Y0o7Wgi+6o9d2HVb63zFB7xAC+fqBU
Jw4NU34oq67+x49Mexx4lo1YkgomypkXF/DQnJBHVfHNSjTldUBc5kGhlLc2vNDeBl4dHwrhpVeu
iUU56e+oLDZNTBtk7xx61+t4GxfAPL+Bf0yOfWkoh9YIm9uo0yxkB7Pxa8xZPJTcaDe9n6TrcMij
t8+/wHx78xvIYJg42QEkjvkHl32q8hI01TeqVw3aj6JAL9hJ3riV+gcDfNWGlOuaHvn8DpkGBYBn
8+2BNos5qF0zExfjbTL7lv7Pthu8fkOPeDgGgf6Cjsl4FCh8rTK0OK985/kNMol/oopMsZA29TTv
y+3m5kJttDrvvrG43VGiBXr0elXZ9oX6Iy2c+h/Dsmk41JD/x9l57EhuNFv4iQjQmy3LtR3X080a
bYiRZkTvPZ/+fjk/cNHFIopoLSTIQVGZzIwMc+IcanSUUohFxW17V6pTg7hBX3vsPYfq9Z1lxgxI
TjYiw1ao7eE+jGERULOvg4Me8u3PenWxME1GymwGqSng8WWpUo5nBW2QdvJKhogfuhk1TUvS4eKv
UuVV9uXkWDICSa+CBiCvhT3tm3BQ70bpwy7lzy/hveCtZ6oVbM/lJoTjDHPt0I6eP07qb2ap7TsD
jVyvqSpjY9V/SlPvE11hSwSGlI/+V+u4tJX0kWSmRjN5Tj+ik6FF89wBsQoagPKzZaM2Waa64QII
iQDGGeX8d9crSum2/cjHDwsnfK0VEwHszo+rz1pJV5558FGTHqBPzf4yjDRVaKEh68YA0dSibo02
2evtT7d0wWINVHzIaLkkNnCFyzXYNiIRamuMHnuK5u5UKpLQD6BKoPta/ddtY9cXgkxJDHqKdjNT
JsuPA4Ho3DqWggZ85H8LFRpVhxkZz27foxWlHSq0srZYLcQlu/xI0OKj70cFjMQT65cLNIKePo3W
KV7GYOtO1SQoE1srmIDiyjT06lA55ZUPVgM6oWDXgkX98uFFM5EoRhLZYVr7IuB/dy1TMVHXIIfi
DYEYyVLN4inLJtkdStn8NwJ2+u22vWsfCw8dCgi0Yvig+pJVQ/XrCgZvU/Wk1vYPppXQoMPoAZS1
c5SCMthDTqpsZC0rX1YQBon0CAYRksPLRZphY0uR3qpeGdX1iWZYep/BJ/HJmNvygGj1Fsjy+tgC
KhZFRk4u2Kerh6RlaGSGF91DvTk5N3PTApQlF/86jb2huLd3dO0I6YLOWRxbXIp4YN59QXOeaTVD
OexZOTxQd2XnCNR879S1i9/3y0PR9gMKd0NcHRAisr5kkbTJEHn1Wf/0uIhFLZIYobJw+SOANJch
VN2mV6sV0Zhez2jZkOfsjKCg1kkftvzElSufb6/96vHELFR/YmJZFqHD4lHJJMMeDKPSvXyGX9VU
esEPC+0U2raS4Vl13z9aDQMDNvDSu9umr86UIKEjcdFAi0DGvozWuNGSRAxqeGUexX+lyFo9OJNv
fdVLNT8MEby2/8Ee9T0G0TToWezFDtuo10yCb9HTYz3HbVsjQo1qHEef7L4IT3WVbvUvr78pYEHm
CaEJwEEw03r5TeHALRWfu+oxxju8il7vZ61XzKOk1NU+haP4tc5ycysPXrFKIMw4kUaSIboPl1aT
bB7Sugslb4qsVyeEPqpQlG6PyDBpTtVqvzO5bbbgelcXFhcMewCEimgz448X5wg4dKr3TNp7dtpn
P8vW5B3UqvK17y3r9fZ3vD6ywhSZMHEm0bW+8EV2Ius1GDzJ881IfiyHsDxpY6ifa+QwXwYd4ai+
ZdKIGBWu4v9gGuIFunVMKZNIXW5t0Zcd0r5hcNamIJm+pQztfXOMLJh/pnIOBQOkzcaRzBJOxXxQ
aNjeNr9yY5iLFjh5nJV4bS7NTxCX082rw7Mel8W/dj51D2hRVV8nBTVOgi87+qjbJ1WEugkHQRLH
7NzCoI6OzOCUangG9gGFRq+Gr8NYtj8ayKRBWYCjvr3AlVNE9kYvGCAZGcxyviVtay2bA83x0B1B
WBzKGvQYpS6Bcy/TcUEb+7lmTmiYChwgDsFcHNreRLJz0izfa3ItORgV/TxXVn35TkVoa4seZeXj
0Z/D+wDGAwO5/HiMPE5QEc3BeVS0SrljMEQ/tq2ADRmypBp7symr+w9vp2gJKiIUo41iqJfnpUzM
kgA2AkBloDF+0MJeemFyZBx3flT9um1rbXlACMjAIUNhPxe3MhTyDBbF6nOdOOU+Vmjw5jVy3u3U
xkdmA37/B3PsI0UNoZOoL5y5xCypMeG2z1U3x7XbxK3+oMZ1ewwUY5bQrhu3WimrC4SHGDZiBooh
TrzcTJqsHWDBNDynapG0O6AJUf/QxOiU76Gtj5P9bCRM2dxe5soJFQOLIt0BoMFreWm0B+I3w5Uq
eaiXSPJzRRUj3w1lNLVHCqDG1pO88nTg3Lh81FAZUF7WECCda8IMspyzHxVtuAMCJ+VHhpik0ww5
XvlcNv1zkudbopfXqwRgRLwn7j6A1eXLrGR1RPacRWebjv3sQloGxRZyOJ6uTFvXcNUWvpsmFdmd
sQQGwMIE4fZQRWc6fOq9kbfaEehF9yzpcDJ99OOxLLynAQ0eA3J/5GnfxZV1y3yYVtYsywRduh8L
WT2gSGJ+dWRArR8+KZfGxKv5zpg8lCBDZTs8l0B6Krew+ql1A9WMpTs7zs0NR319ULDGRK0mEzqK
geNLa7WkdI6ksbTS6XXImgM73VlgY3I3TOzi01zb0yP61Pr3D+8oFRAqEEKWi/mexR0ENhLSsjKj
cxT30Z2Sds55tLXiIIfS5nTNykGh4EGmZVHaMSg3XC6xNFvVHEI1OqPolL86JajK1LdgP4+LdAuS
v2qLSAYuSJqNzpI4qFIn6FaHOTxPMM08QdAiPafgVoApNluZ3JopJqEFGT1vOku7XJZTTWmpWFJ4
nkNGsNyqaYCRGt3QBDseBmuLJ+vaa4qiLGBwmZibwvfioADFLTsV6vpzDbXPF3MoXofQlO5MpVO+
R0PXfbt9QMT/7qIaIB7Xd+YWq5tMtC+DIA7PKNWALQevnfH4DIPzl92Y1WcnKOXiezOUhu0m/KDD
besbi11mNFLUUboDpHo2+6inHqAib0L09EUCuL3zUQDbfdwebpMXXoxyUHC+/Ja579uDzvt3dmp7
eExQM3gJbCQQnGQyftZjZmwV9NcWqIL6QA2RXhR/XBpEuhPtZ5k7gWCN/yKPav5cmPAStSBm72cT
FZzbC1z7nCa9IZAmNITBSl7ac/ROqyByI+CloKyhBQQ53HM3hdVwyIE7z3dOV8kWkwLjHO+Y7Wk3
+nxr62WWHWZc4jUiG+EG3znVXrJaekTCg5f6AAq8JH6arMrLcrn4xW5Id7fXu3Y5YQylCgEQle6Q
+Pfv7KWpFGlh40dnKBH7b+nQUevQ0C25N4MZCaP/YAxlA64MVWwG9i+NjbbTJyOyTedC8pvuc932
1b2KbGr5aUTCbqPRd11CdlQDGAXDVTwagmTq0lpWacrQBU58zooy9XepXmcMPIyR4dJCmltY/qr0
L5vJgZ0aitFCKxsYqlaV5GkkEbu/vfSV5wtoMRVt9hpgx3JqP8/ztId2koujFKbxGWansWEQxXeO
g8/JdpW+C6M7SmvlFgPP1SAUgRWBHI8UcBxAv8vpK/iuIy3t2uQc58yu7CsUTV510693ZpM40Ejg
9/mzaFyjdlOUHtPQ6AONreF8muauf27VckuVQHzohdME+UDRSUQQosFw+Wm0MrMEnDs+5/AWIrYb
UwZzmZ4NTrd3feU2oWyOsjiAFurEfzRS3p3uYESozQihcFL1ciRBl5HOZKIhDVx7yubfXdVYX29b
XPEfeEUSD7pCoK6WZUQ14Xk3jDA7p0HmP06TGY1ACpmddlFm/BVVjvSt8ZWGqXbb+iCqme9M/kor
kiATXN9VumCG0JrMenbW+vxcMWdCi9mMqn2QSvnXKTQ3ffPKVwQySBkaMDXxyhL+ADdBk3W9w+7G
WTcc0Pbj8FYMTrUbfmPlMzI6J2DTSKHgmRdOEd2XQJfDMjuXiS4D0m7qbq/XkQ3Tg1EVCKg1W636
NecBDIoSE9OKAiYtvvO7k9PFmlGn1Zyd68hXGUNlrGxqZvU31cXgAdYAZG81rd3NMCAaO9GX26EY
gCqXIk2vt0/UiueAQIuyk8iqTQKoy1/SV2qAmFSYn8NadSRKpVBaRgV3yzUb6wywGpCYlsiH21aX
W45iArAhPCe57h/AyaXVoog6i2rp5FW9Ut4PhV4/xFGH7yyH/reVOLAefNwgCDt6bPgoAqGFS5hr
WJAlVkpfTbMfxzho7wsUw0emXPruSRmd6IORvVghmbzon4g8cClvnLVJkCFCpXoa9J35XQiK4rfa
GVKzb5J5q7MnPtJ7hyeM0dcj+qMADV5g8RaheofcF1zHnj8nKXJ3mp013yT00sO9VuXpvOGF1r4e
AHhacTw2HMTFZkIgT0hlK7MXpo3NWHVcZOmTPtbam9U59h56kLHd3/5+4n+5XCFvLUUf6MZ42hcm
qz5UnDFvZw/014wyMW2NWjbyxwGsR7grZlJ4WRmyH5RtZjTqxXza7R+wvCdiixFMovwsAifii8sT
WxklxNdlrHgqdanMVTtV+5YZNOOkwNH/7qUu/tLrTvpy2+rSB/7PKnkpuj7UR5e3M5g7owebpnhy
VSm5CzeFozKIZugb27vyRQXGVWShxDNXtbwJ4Us7KiPZQwZRb05G29T9vhv1OTpFsSp/71WwdMfb
a1u1Kaqw4nrIMCZe7ihK83YgO4XqZWrhdMCuY9rw7pAgkPzQ+VT4XMpyhfTjttUrWAlbyn6COAAs
xZ4uEVra3A9UvgbNi5u5+BLKeraX/bLLdxVROH8ZHvRBj78pPZyhh3oc5sdUrc2N6HHlwtIc/1Pu
B44PlPly7bHWKF1SdTp1YSutGYYy/XuZ+XzLNVJzC76zDBrEiqGTF6MxTI+A/L00NusjOhAotniJ
P80O/DhStS9H9bF1klo5jOhCxW6jWcUTg7hbRcaVA4yD4MYA77Bwu4sCR1RmTkmjWvf6SeuyvWaM
EL84CEvf3/6sK4eJt5uhHOoafNtlNJ6nakX2oumAhYzaeUALBmBhE/r6eZjm+Af9sWqLw2N1Wxmr
ICAiQ3eWTDF1ItELj3yWNgzBdGqCklmKFnYJ3fUZ+35qZyeFdWjU/XOKNNJGqrziEAW2H0gSlTja
C4sTFIxzTtdh5H1huuRnCWwLPrc8U5NjFEbDwyghx3qPeuTwzWDmo3Fjg0nMj7/iJk1mxgyZb4UH
TXz8d1FM6I9l3xmJ4qVyECePqCSUpHdKVDqfs65WlScEGMetVGd14dTqmPeCO4UhzkujUVBWVgky
wSvrUE0+Sf6YQQRmx/JBS3uImsEFoqUYJXlh7A3+48plDEE5f/y40fj4/x+hXv4ISY2GcFZK1atk
pf0MYCX7kVEeOZi50exI+rSN473y+uAliF9og9JfXna1KyucGSd3VE+VQGLwKqf9nu6n+h2gpRMf
EJWdfmWjY/ob78KaXZ4TomNq9hAxLq5vO6WtrfSJ5oVF3fwMDegJnsOMed9jxOwwqMcptv9CXlT5
9vH95ZEXknIg/4gQF/s7NMiJlLrmUWJuEPPUnKPfKYx3q+YcHWDHn0+3Da4tFEynGIxAAxvowKXB
ng4ESJBG9+xCaZ4SZ+ifC6uIbSbJEzs7SnkeBruAslX98bgCKBryKhgXdXXh2N7dIQgj7NyqC82T
UGQ8Rj4UucOQ1M+OPFRMgkd+UcPQpiLu8B8WDC0MwAHKX9zhS7uZPvYKVOCaZxZa82lE9PRbn/X0
e1QGUhBwq8ORkfcYcq6NBa89fcBgRAaJ9wJQemlYqcIiGiIZcIoGpJN5VNVuT/KoN5DQIMU0/Jd1
AjOhTkMvn4b+pTmjTZm+D/mwJtPJXgLv5Zd5mmzfzWHg4a7WoXYoQgGmvb2/q8vEMVMiprNNVn5p
d1aTsACnyetgh4q6V6aZ/lMUOfmwH1PKOBvPwdr5ZcCPMIqXHPym8JrvjlGa69No1JnuyRGEIJLt
fLLsHr2zSmuO8FnNnwtNmn58fIlksRSewLoTli9sKoFU+x2K2Z6D5terJlWzDOFPmB4pxDXZxndc
208SVVAgZIyw1S3205KZKi57i2NTSdZvKSzUdDcPPUhRfZLbcSM2FT99kW6I/AZoGKUH8H+L2wFF
U9QpZmN6uWL4j2rZoWtZjMVzVddnqYzTk4JXtB8U5hKQ4vHLDfMrXxNPBJyeF44y+FJcF/xQa0mo
LnqwY4zmSep9oewu6YNX5+Nc35lSLSd7HZG1dMPyysI5s5BlAcRjjGjZJPKROjD71MaywfgXctXa
3o/VqHXRJfiXIIPp+YCJVwh3x6LI3bGIdHnjS68uHr5VmbiVQH0pXxiXTVxAqmR5hSnHpz5TEPCU
RnoboWPMKOTiKo60UdONGyQc7eKT06kCjMy0DQnyVc/WptHXlrblVYMmR4fK0GBnVCrnXwkNV9Ut
zUH7D3st0FvC8QuAv9iId3d20maZzxxZXicNQdft0jEO/y67OBPC2J0vHTXUPtAT0ufCcjvGrL7X
/JOPqjWyy4wy8OiJTAwunMVRH1V1kqc6try4Rn59bgfTlaoRehkjhukmpdi48QCsfd/3BtXLZRsF
jEHp5Jue3CGtcWjBjHyLRljw73zQJswDgyFzlTiQqsOH/ZUYQyZOJXIW6M9Lw7XKhFCaV3zhPIS5
BjZk5ZFuEzx/etB2GzhEfeU4AcNBXJrUXUz9XhrT1DHtoNEzvCCpdVhYKdXqbm5DF/vxRZFgARyD
WA/4yOLz5eQYMXELyZ2lVnMBQXXefw3HMukP0ahNtfdfzNFnwEVQiV6eFl1OGx9yJcMrprDrHiKU
7pqdX5o0PuMqtzfaVSsplii1MAzBswaAarGJFgK6Mq7e8EwIkmSeT1BNKqQAL3mWWa+G00EUxdD2
t1gdxg0vtGr6j74u1RBBqnb5/cw8pT4wmLo38uaCZNfk5l5H+D2+VwEc1VDt97Dk9eEU/ZL4+63x
bbGypTcC5i5Uz3iHrggiI6fum6RtLU8L08SFYyz+S+4rfTdVVr2B976+j4JKnlccCIlgz1ucIDUd
G+RrFdXz5aAedmiWlL9CYzSnI8JxRneA5xddabnK6cbePkzXLheRO9bHI0uBlDrI5R7bkMW2A4mE
l8MCua8UP8j2DM/p6ksD4eodtE1h/+9tk9f7iknBdwmuE9a6ZelS0RiSG4wejG6VdU+BpKPCXpHD
7mQpCre6y9c+AAS2LJoYRPa0FxYBkuzMMGGmkenB7hn9o1iTAmFc6lTdh58u7MD9wjwcH5FA93If
R7VVzMDGjmHPdX6EOiOa9/FkScbJ1Aprn8Bgbm88XiunRhDs0MsExEXbQNyfd4+X3VlmYyS149Fx
1apjUxU0peIqNgVSp/EfS7u3fzcQo2yVKq8jFLJgyi2kw9DscHYuDbOJEz1dMKN+URjObpT74AgR
dRQdIZfSfsKnPO+nQWHSEU3eDiq4sUu2ahArB/f9b1i2piq1SfU8CKJzbsjJZ4RGoviQlFlR7O2u
K3Y6wb7/YVcokn+w7aLwLmYQL5dtD3bbQcYcnHly5vBRC/Ve21WRk0DMaff5I3TJqA7GU9a++XHb
bbj9a28orOtiEFHU2JYQ7Ggic2bWMTgj7ax8nygE+DvCCfN73epgbsY8/kKIWrxEARP9H76x3FYi
JIr/pFLL1rZWNWaa6qbkjVRjHnWpmh6yxJJeWvBAp9um1j4rJAxgIQlkOVwLT5gmTTrnYxKcC2Wo
3aEYgi9O7E/7bk5f1NExvt82t3KFIMJGU5R8BqakJYUoOBg566dE8tI8RCsCGuJxOmRsfnTQGyUe
IZyewKIF1mhu9HJXHBMoFBopdDQEQ+4iBGu6YJKQNQjP1Nkn85j0Q2Cd4Bc0/sOGUvy1xYQwzDrL
UaJeK+MCMqboDK9LduKRgdBOYVQrRdkPxl9kJsLD7T1d+4Q8KfTC6K4i2bq4JnXWR048atG5ZWhx
OEYABPKTA7lMeMcUgVXfZ4VZfb1tc+070hsigKefS9oiftM7V5glPoTCcGmd1VazngZIzdED9FHK
LeBYNDujPjR6Zm5srVjIZYAA2gPPC6GGmJ1c1o2kmfESFfaDc8gU7AiBRlHcqxFKz03NyOLtBa7a
gkqGZB+AHXX2ywXG1Ocgr1dAzadD9UVO5HLnD1njoME6yPnGwtbOJlSIfD1mPkDNa5fGcksJUFMK
o3OittlPWYEl79SmUZXvP74oUCLE6Owe0weLB6wJ57rRkszx0sjqj0lRWP4OcZdAuzemubG+f9wa
R4NWgWhPUDG/XJWGUm6kSLJDOWiQrQMEQGHu6q2cR4cm1sJft62t7SHJLA12lgYgRPz7dydy9Esr
TIk0PIP2/qdKzYEAAYqqk8NtO2vPAg/xH8AVbnMZJIvxLTvpUt+j64E6ihNY0TONEvt5VoCxZi7M
Kz1IqLSOfgZkeB9VWsOpMFNhkLZStWUsdLGpstxDiDtXkpfMjp25ktb0B0gP4HltegbTR6c6ssXR
Se5x7Ycsb/LX2+tfu/lMBwCNAQ1K9WMRiyhBmJTw9Uoe+q/+s89c23NCzvKUG3NK88GkK1Rn2sZt
XOlgAikHJgm3HqMeaFFdfl0hCiEXfuR4SjDVyTMCTL7bWGqonVKqNqrr5/Bs2W7cz6r6SL8s++Qb
foNwgTw3v29vwB9Bt6UbEgqg5A+kg5QBL39LQNm1L53C97I0xQ3VbPcdQ/Olv+tT5Enl3oH/Qkna
fWpMxkkCE5ztSEuVg0/XbNohnJ7sKyPfmrtZewagwua2QboDNmvhRNArMGZ6gD4jVQVa0TCMVMM9
nJ8RI95T0N1JqWrd396KVZNccR3pCJEeL75KpkhdoBa65Y3trEPZqlXtMz8PJkw0qzVCszAz3m6b
/DODsth9YDt/oHfAV8mlLne/rKI0R0rE9My5tBUvlJ1mOnIyJOVIkbluXGYsVM0tYimrd2HYB09W
qsk/khlBI9+Ro/aUFGF+jwbBmJ81qRuM/e1fuOIg+FlisI0cXlzXyx8YWYXja0bg08cpISJ2pqxz
dhN5tNf2qhQPbglV7cHQUtv4YpQNypy37a98FJ5GCriQN3BpliHWOE+J3UhIJ01jA2VG5HR7RKPz
nQ5ZLfA1BGQ+ejlJxESgA7iL+i0gmEWRKR+zjGp5Er82QTMf9DQCm4f2up67vl8jbFPOYfM0lVXp
u3GZjLBbo6eCAqfZOBvOeemcxC+hyMXGC9/Er7nc+zb6M0Exxq9aJ5sJEtV+ehqiOTwp5VyfHRry
B5jutpiErvCggG+pRoG7FC1DmDsWHqFp67mPRit9TfKo/FwVYxK7pUxHtB6KOXZ9SZcil7NYlbx/
lXmq7dJ6ttEYCncd3doDdCcoEdw+BleKPPwokC30DixgPHjMxVeJfUcZ5KAsX8ssDxkjqe1ubzVa
Z7mMC9iNG1adRY1bSq1gX+ZTXd2NTMAnhxSmje/2WMW/Kl2y/8mklqIPuRcaBmoadqdmSIcNiPiV
S/2DsKQIzSniyphLR1IlKDnNVTi9UIGr6AaGlP6QwImQe7LqljZZHwUwIDV+qiDTM9iGBLW6kf6r
9xLgTOpU0+NUFsUbXVn1oyID4rcJCAlvvQl58nJUFTlHrnvnjC/tZDWP/qw639TGiGS3ysvs3mBH
t8aAljf4j0WCeRJfm9B6GVznutP0udSNL2nkZ46bdKH/5IS5krhZEQEhh34i3aqprtsEXQt9GgXx
paZkl/SZ2lvj+BKB5P/G4MmE1mY5eMqUxHsuvf7v7eO59JJijdBz8r2JYWh7L+IY4htIXW1jfNFn
4yFo8qbYRWY6vaqlBVTHQUKA+N5pvlS1WW4AkdZMU6ABF4SfEUL3l07CHLPIRkJseoEcuLnrbMnY
O7Np/FOUcnNMOkO/p75iv2a53m7ETmJR798usWg4+ZjqRkZD8L0uLGeKb9sNlpVsTr7qQ1nV5LuK
spcCVdsonqzYos9CG5aQieL/FVimrHh5qMq8JJ3SnIlN20ffkqDx0GfaqR+sxrEwMRSLl7eo3F5V
/eCu6xNmvqaXpLQhmG7tplaQi+u60m3kLnyuk8rR726foJUTy0mlRMMoFQP6y3d2aHvJGfuWBQbG
PyPDM+XObnRHOhZ0H9S90zblFiJzbU8NSCaoXgCXMJejlUpk5hoElSwTzraXUi0+502ivaXT9Pft
tV2/Y9yKd4bEEX6XzNg1dSnHnqcX3HO0MzUAyk49qbu6owfgI5oBBVRs/HPb6NWGAjinD0jIQPdB
aGBdGjXgTrBJDMfvRh0ZteuEJLqunzhGdWSIIR12pg+t78ZX/MMA+/5OkI4yXClcP4gyCkOLsLWp
SniJLKt8jUcK4G47Q5aLeh3FRjcq4+xLUcEnfB+osXpXhUojHe25UuT7XFU75xSEWlM9zJDVmGXt
QR5jfdGrvDmqvPdPFcN3VWsQcPdD6vqmFXa7jBq/fJoqLZFoLhvQxEKq5sS7DrmN8CXQ/fGu9YOK
SY6wyU03KOMgZCjJ0b5oQWgPd0jE1W99lCIaz6MznGMn1PxfQzhCH5DHY/mr6Cf7aVR7zdkhohY2
p6pU7WRj066w9GwaxBuQmdIloQ69pDTVQQX4U2WWr7UhJekxDGLNctV2Gv2TAjFk5palIXX7GOTn
32NrZm9SagwWc52G2t7VE5PyG9HG8uzg1mRoMuheC9VabQkMlMsybCzbb1+VHM0TN2oL1Av9XIJ6
P5vnZJ819RbK5SrqEjaZryINBuWO5uDi5JBdD9VQFP3rkCvd4EYTkfYu7pn0RGVlHvSDpST9Lycu
U3tX2Y38HDjDMB7nsteRi1RmUEaTBSXKVrN36SXE7zJIU7lEuHrSxMt7NJZDa2r+UL5abZ89g2f2
74AEB7N40KBv+tilxRhANQoCjOIwjLQsN8IRYiIRJzWvuhFqf/t+Z/+jB9oQ7Ju2HeiiWfaQbZy+
pXPCJHRp7DfDeODS/2grvnNOjdZS2LWq7lXKtHlXO3n1RrlJPjbInv9T4xGLx9Tsi2GjgCt83oWj
gAiFqhvvCyGiuACX25o1kWEWvS5912Ina05qa1qftc5ufihWPOpuhtPHXeVW8RjPoPM39vkP7PzS
PAdbMPtDICxwxYvUomaans/XW9/ltE6Yth3tdPwxx8EE5LI2rfa10dCQsbPB4MgV/itlDMm4m6Yw
kXeq3iY/s0CLnNOg42VPkxE2L/YUp9M+URulOcx6j9JgOw16voceTwVyMta5uZubzq7vdL8C3Eru
4DTDeELGNFKNA8KAneQqCSN5+7GkbnK0Otl5tacICMns5zX8rYESHyQ4XRKSXk4CQwRd1R2GwFeR
SYatp30ex9AZPiuwlf8mjbPL30M8TfoLNBdW+dVoJh27fT3BceHKsAbXz6ZPEe7XBw8x55fhYlB5
gk+TAOLy00ZyZ1X2HDjflTzM2wdLl4LvKCplj6UaleYBIvViq9l8dYgBsoJ84TiJmSRIqi5NVupc
UE+qitcxjyrTbeNQ/9xOedodsoBpWFfxtVH+pgRK4R9vL3bVMneVjpbQNVh2LjuErhTJ7/NXXr2B
m1LKrtyq3WcrV2S4QyfosFM4TTbO71XdhMFN4np6SqJiTxtkEfVaScNDzOv3OhIQmse6UQwPGUjL
eaj6ZrKOJNZDj77djKhXLMmP0NhLxa5z9CZ8AEFkRg+OXYDEkfuo/ZlJfbEVXC33BaiiULPghpNN
izHTyy/ih7GM6lEhvcKuUOuulavlTziz6+LgT/r4czQm/6WaHFvaqJcs3fUfu3AOE9I5ZO9LcHVY
94wzjXnwJkET9grvp7bP6t7+GvVhcbj96a/KmP+zJahOqN2qTENcrpEerV1WiiS91mPZPLZNW/7s
fXSZpEhVdqVSwa+X2Zlj7Bp0iuN7cgPzvjWsxtmI15e+VPwOJmbIQ2gp82YvTn+i0wtDetN/naA5
1O5mlLfOaZPlh6IcaAPqTaBHuzzoZvUpi3gqNw7jMlrgraKKzZQ/HU4VtqPFp54VOyktv47fRl+W
YzCNcrfrC3/wgOI1BSTpkr+x89cLFhZx3DzHVGqWVfsA0KMpOWHy5ldD96BDRrQfsmH4lKW21Lm1
xussU7su4Lo2m9Ptry5W8/7lEKulCcLMAoEaCYt6+dEjcDtDi4LfWxWk8kluBvmpSDv/aOttbLhy
PfSHNtaMz+hp1QfmWvKNj319wFk3WT0htqB0XcYjSTj5djv1yVvQT8OjpBTWiepzcUg6Xdp6Jtf2
mbMtkiOiQNVeFJ0aK0oiH9D62zjD/daHRvajsfTBlcw6OSF7Pv+gNYveMRyOWznotf8QxMgmXWWQ
jIDtFme6qwZJlUcnebNnMz1mNURigCGqQ6VlxsPcOJXnS4qz4cxXTjKM81TcATRSlF4OJ49jlnZS
Y6RveqLAluaMjMS7kQKNF8itOBldRR+VcOODrqxUJPa0ekGxE2UuQhFJ0cTrXmRvmROZD203t985
WTPRLDzcpDyaeW5naUvhaOUYCX4KNpZqjcCHXR7juHX8udPm/M1WswcrsgNtN1BdAZyGMPbGdV25
MkL0h+oMBX4YasRveRdiJrC/k6ca2Vvh+/1fmT86B0UPpT3am+V9aFfqY0ld6gdaK8pzWiIs8+Eb
i3nkKUTDidR0kVmw+SAxW5Ov2o3Z+Dh21M9du6ip4mZdYX2rpr5zQ8WXjX1IwrqvYG/fakCvfWTK
GuBkZfsPtdnlFrTRSLXaT/I3v1HDN/6LZp9YteO2o1xErkNLxx3BrX2wNoavQs4A9iYG14QI6OIj
lxkoPKip8jcGpIM70xll84DAUnMqysYMdmPRVjs5d4ZwV5Fg3d71tbtE6iRGvGRLDNBdrpiMNU64
rPkbeCdJ3g1FPgb7vBl/+3bjpMilT9WWa7xKpIEAwv3PJBenib7dMqkI0ZkPrUiLvVJSp47Sch3H
p2how0Nr2IT5RZQOX4JAkT6NPZHCiQDaeLBqMOE7jk+cbuQ41wGC+D2g50gbBQvvspOgGiFSjm0Y
eZMfaNl9WQy9f4q4KvgWHfF4mA+aaIQcpoSGXB7buNzXaDJ2u4hqmL3xQa5uoYAs/y9QoaFFQfry
g0xy5Nu9qgXEiXH7z5QV1hOaXL5/6uJxGk9tIxj287qsjV1nQsJ5n1vSf/oNottN0gMqdfmBtAmd
XfhaI9jIjXk/cHbupDJKfyZJ/3OQZ+sV/EecubkPcXBQJeGGJ7i6hWwBHS2ebe4EYKzFe1YM5cBI
Sxx4uRxYB+5LFbtIDtT7vm2dH0onVU8qRfmNkPSqtMFwEr0kETNAh4xyzMIBFQjYzU1cS29BHSb7
YqLRs4tK0rhUdaJXBpmsQ26DCgtCuX3S6yK+a6cE7blAHj4PHMyNWvLaQWCOVpTqBbb7T/vmnTse
SUhqpJsCT2OCqnfDHG7icSqYfdFyxqe0bLKeAj+p74rJhjyCeY2Nk3gVVrAfojdB/ZyaPftyeRIV
Y0yk2JxDLzGj4HveJs6b5OT6U2rp6asJ7Zu6j6Iq/WeEFu7tg14J07BxQBMBbow4bhG9zeo0p4PB
CVDGprhrc73hS1QUk6poejD6cguQt3LiSEfpWVETRTR9mSJoc6RALytFHhHW8NLJaUsqpso7MzJk
6Al9/UsYcBo+vEjOtiBPJjuktiH2/90HTuykHcdBjT0HjOtnplRwK5Vivkxyg+Cp5G/E/2tr/AOP
I5oAsrCkZJpIDcyGsqAXo6nwpMkSpN9UHTo3C3tnZwZydgRE7Gw4VxE0XMThTMPxllOzEhOlV6+6
VA6RAyg48XINdSBE2tGj62b5pCD0sFWWW1sh0GQCUQaqRE57uaF61/DYZKX01ltMcDJw0r2UymTs
+jm27preSEhq5fDr7a+4ckuQEBQtSqF0RRP80ugMKZsm99n/cXZmu3EbwRp+IgLcl1tyFkm2Y0uy
Z8a+Iew44dLcd/Lpz0cd4BwPhxhCCYIAcYD09MLq6qp/kU5SKzmFi1CTOGt9ZqFXY3Q7snWt8xB+
VD9YsWltfKErNym5KFVYcwYisqmLwbOil9XYMP1TkGP35KqYvlZuk1Rq6BW14v8weQLgj2IkqeuQ
vzZegQUdZdhhpMPZJP3x/lrMw11tNhVCevK8b9mEOUO/XouQxHEsGi08mbUkP5qjYcduVKOcsUsa
gAcbB/omdZlH41zxAJnPtbn4fipVDUTdyuEJhXUHnE8qH0tfPLVZ1pZuWIzO6/3ZbY23uJl9tRya
oavDUxuI6J/JgvbvWmXXp97Ymr8iXNHV/zBDwJC8JHmxk5kstlcGah3AuQlPUVn8DKR2PHSNJb7W
cSAzwSy6vH+Cc2/PALxFeX/ZaaMpjMKKCOITMtfRi1456VNqBdVB8umaeySEdvx4f8TbA8PzccYH
z5Z0gGgXcT4yg54yXBGfTLkF3u10iurGMqWPDkftrdW8CQ/wvAHyz6amCIndsBdsLOgUaq7xCQ4/
TOtYAjuf4a+A1UqVjtPOtnztUQmbeovreHtwGJjgZ1GTIFTcMJFHVRi1aUSncGjwahoLJ5F2MEKE
su9iq/7WKxjQbKzsTViaJ0s7Ea7GrNuwLLXKQDcmlHrECdpb/g2WKfKwxuhA14UI/tVH8Ok3Nhap
4ulJKLqNOHCbUVPlomNLoRWtIHKHxb7mTRTpktDEieTG/5FWtnhO01ALjlLqG79yrKtiCO+D+kWz
Qt7u9VgPezWry43fsXK8wEYhYTYn9uAlFomkj6dZ2tZWfKIxNXX7KjZEsJdFP9Kkk7aQtzf52jxn
8tU5g4SJtywxV1ymtVNI4sR94BNvs6H+VY3UbW1C6CFyKBm4udYUP7IswFajEoV4b9Y01xb5bEnY
Ka3eSHWkUTjZYqLmFKttqz4XuBodBaYruTcCvD/IE7Yp701S5yG5gmiM813dtN0UmhqDpBniNJVt
Ve9K5Oxzz7SL/FWSmvzBrmrn72C0mvYYtxpaSVHthxs4ppXPmmY2tUSgQrNe9+LSSQbhSEYqJafS
p07totGafOoqqftbpqzs7GlG9PbZFH1+uB+75tr99WXHq52YzN0LvJIuyvVlJ6qcBK7yk1Oqx3G9
j7NOHR+Q2kk3dnVlfrRceZlAb5h1dReXgNk6rZmmQXZCY1q7GI2dPs5+i2j5dPZXliP4PCTmll7/
7WMIZB3nmOefTMSkBHU9u1IZjKD34/SEweMQ/BSQ4pNjF6gtBShJC15JJSt9J3Ott7/kVu8nmmJV
hoSE0rWP9VA2014q+3jrUbTyRcMenIEvvExu4e1mripB6vjpSdHKMNwXg2rBr83t7sOoZdWwkaGv
jIaH6WzYPEOg0Ve7XoRcB+rQFuxoHtZt+RwkpQVBuuwt8dvwVT3aiNlrw/H4n/GjM/dqWUylJ1bl
cgWizmyaThwkjTeWR72r/ldCUu/7u48v68fZBcczq/ItjpVStwKucJmfoF5r0zFEEGR48uNMfLs/
zuqkUKfjMQ//h8/0eg0hj+QxoSE/jYUoviuOZLmRVtMlz5Xu6/2hVu48eKXUbyBVWfNXeT1U3Wft
2JtVdjJtBD89XSm7D6CzlYdkSni716bytVez+JBMWvvx/tArVzz3DNI1PFzp7yz7WZmKTGuojdlJ
LlMkDXWz4vwL3zrWUxC9tk28Zb66EhWIdvMpIfudEVnXcx1GwKFaYuUnSw7UFycwk13NK+whmBLx
KfSLMtjTjwLK+f55Iv8B1oTn/SzPeT2s0pRNNGplccrUsfTMvI32hSbynTbWkWtK09aL4mZd2U8w
1TPtAf9F/uV6vGQMakouiXLCdGv4kKt5DbhFp/PuJlRJvTpqlK1+4c2BZZT5W6cERdEGSPn1kJJu
U2Y3S/UUTEF8CJOx/izCBsW4dMC9Y2M9bzMlGoI0bUBFzhr+NwSCRGtyYN6KeoqVsX61srL/YvfY
sB7SFAiSh0qdUT5gjhYflAQzdcUsrUfQAu+1uSRrIXvhKwVPRJthCQbQaDum3ELaqePl9uBM+nA2
JBNEP5TPR7s2jvJo4xZx/zDdIJDfRiVX4XuhKY+T0fVSZ0mfYwejq6fBbpNzHHbxcbBr60uLWI8A
jDGUv+RBG9xBbqZzVlTxbggs8xMqlAYurSUCrfBzh3/u/6rbI8fVN7MIqcpTD1rW3XKBxafcGtpJ
ypLoV1dHib8zEeBV92Q7QfpQRRXgj/tj3p45xoTxBq0PdBm2bNcL0fBYj/PB1E5FZls/4zxP/yp7
Mew6PVT394e6SVvYaSp69IFBHsLom3/KH1UntUP9kAtUP3VDrzdeEwRZsqt6FIXvj3MToBhnrt0S
EkkOsT68HiewW1kvx8A4yUlSfKStr/8IugzDkUCpfyMtLBK31bStK2Bt82a1w9l2RwOktVhIUxqH
HIEK/dS0sjDd1uiET9KJGxf9desytA4iL/cnurZ39JihR6IuCVZ9MWTVlLQxELg6QUPQP0qBpZfH
pB8qr8yhjW3k27e7R8eEiZElEJwY7XpV84bWeYqjyqmKNFX6y6rAne2bqpbNv+/P6uYu5dUEOIMd
pFUzU42uBwJGDmBmMoxTpMmBDwpqfo87wpdxJzScQ2aHqrnrNVgeA+rvycYhvT08jE5cRE1rzoSW
skhUDYssbE3jVEDlPdZSkTxUfVk+5NlU7YIawIrrmON7hUKNec5/jKpezzkR0JwSVWJUeexeMZXL
HvNW1+FlqMa/cTluacGtrTFZLOGWNB0jgsVmVo0yW8zm5kkapmSPQ1W4p5QYuaUZ1J+UXiq92Fd4
HTvRljX27WcyN5nYKEDHcyY9H7M/gkDcBcU0tJN5CmQj2VuJLkdemE11tUchtX4Jx6DfwkKtD8kX
QtcPy6hlib0bLCcKqsQ8lYnQHxDq8Pd6mwHDB1Jogo8VZvnr/hFeO0Q0GWUywtlmVl68/qURiKKY
EuPUFKZ97qpBTQ9DVLaqFwdqY+wVdBSwt6y7gDX/L0MzLKjJ2f1g/ml/rO/AjEoDSe0TaPzQNTK/
+hKKiu5hVSn1I0ozrDwYffvh/rBzqLl6ks7c2PklblCQRg1uEdsFenMZ3nnpuSsD+cGQB3MA5pb/
Y9NSa9wkSQ2ejr21M5UscFNniyp+c54BEVKHRuoPz4lZTud61m3XyOYwSMW5jQLVHfW6OSuR0u75
M9+DmK99U6pR+2ClVXi8P/GbrZ75D9abWv3se7mELmj5YODQ3pfnOEDgANFbfV/2XX7U+ih61Kci
QKg1qTYu7ZXVntmxKFOz0QTJxWqXRWFDuqurc4ia4LnKg/Kj4cfVMepoCjtJpOxNLSyQ9h3LF71v
pMP9Od+mjnTP5+4gvUogXWz79XIXWWA4mdAqSJmt2rpIfDn/mKByp8+yNk760SJZSt3ARAuc1CXK
sgdJaYT5KEZf2ojX81SvDx4d21kQnOKmRlhZRLJiEDobIOozjKm6dYNJc/VpjH7GSm9s3IDqzRXI
tGkMcsQpcXEVLm6moIodSu96dU7isHBwDlTU17G3WmWfaU79sRpbKdiTzPr7BnHezEXGhHJ5Kddz
+SmMoEbqgxTXnjATSvfEPqglE9TNyLVjyfqChZbkH8ZqMEO3xV9+8pw2nyIXNee2QXK1FJYX5mJ6
Teoqfr6/pbfHmPwbpY657TuXqRcRa0ryvmxqvz6rSWPsptzPXWE61S4KpeqxafEx1Td9TG/iMstp
w9xEk4mPiNhxfYqARALEtILmrGPQylzb4TAM9JImZAv2sl28vzY8Dzgj9WfOApjyxWcDtsipfKNr
zkar6ucC6WCP4C8dAkuWnigYAnbp2jLeK/GUpV5oayiVovv78u6lZsa0QedmAD54i1/RIR2UD3LR
nsE1hZ/5pd/bJAqOnT6kexlN4Qe/UbfAXLfxESwwoA7i86z8usT5DEEMd2zQ23NSOn7k5XzTYEiM
SnPbUdafeiu1j5oq/MCl5nS5P983mtviE6Xaw1uLv3FdNpb7rBY1dqtdcqY6jRmlkNMHe6hayyuz
IIMuXMLozoMBEbAmDfuPg+JUP8JGCf+VqqLrHluExOHNdVL+ux+i4XPs+8mhRWNvdqQKXK34EuYH
WVKdhxhe3zFqgXpvXKq38XYGSrF2vF3ml/ni6xCjjGJfEiVnQ4zx9wZu1scmKULM03NE6KRESXZK
S2MBTnDolpOmPt5fwpUvBeYLPZVZn5+kdJE0OY1f5wgipOfC1sIvZS+Hf4WSUj6mauMAZC2sjZrS
m8XXYstQpeRFTkkQBOtyy9pEJG1nK9mZJnr1sVYt8ZB3WedGGC93rlTp+WfHCcKvpWqlret3oyx5
mW2EzwLa6l8oD9Sv41QNrdvHOnTjySpPlOqnHdh7B50Es9kBWJSe6WEK7NnrpBXeYEz+Q6Wp6asG
Q8yzxsnM3FTjfovSUv8oBApxG9v6Zm6+nCbtP56/xtytWr5IB8nRqrBQ07MDDtl0dX+0+l1hYtjo
Nkbd/wCv6Dw6rdAblz6dFuyrZhLF42BGmXYY49BuvLQrol81LlMXZwr16gAxTTfcoaDmMQNlxshN
+MyegOuUYMjU0PxUqEm25R/8xphezoRtoo4y42XobF7H0pIeT5UnvSDtwe17r6ux5llFmGaeStH4
YbScfNxBHjf+opcRz/eLYj2mWuB/DYx8fEYer/+pyTTPdqbvJGIXp5N5UGUpwTMg/ff+aV7eNUCF
AbsgGQf4DQTvsns+2dHcGDHFpUZN5MsYZo7nSGXwXPm27pE/1JZrpuNWorYMgW+jIsg8izLTD12a
IqSD1NntOCYXXibNc2LE5qumZZK079s2Ur1pdFD1TUz5qFUxHk73p7z8gN8GB5owE3MBDCy7klZp
iFrUQXqJa2JHnmiZ/Wzbhf/Rl2o/eyyqqg/ei0l5G5OIhR4AU6Licn0kFNLO0Gzk5JJldmKjSuVU
v1EGiL53k3DcMVT6A4bHYitWrqwzHW66UtTB54C1iFVIRpoUDiNxMcvhJfWlYtfZokQVq+uUdD90
HaguJcf6YqyTZIvosMzQmDODI4KBehyQ1uW7dlTHPoqhpGH4WoaPZa4OzVMuWUn7cH8/V44wZAaU
+YnHTHTZWoCwItM0FkxSMqFzSKG/74c2LRE275pT70jDMRNG//3+qMtc9212ZJ/AfUhh+FCvd9Ru
h2yA8RZfOORD7oZJ44+fJGizJRdRU4Tv1ndlMflc3to09IQWiQrlLAMz6UJcmiqApqbExjnUwvG9
hf23WUEioOaNoRn9tetZQRKohy4tE9QOB1Q4lTyurEMzjK4VozjmBmWovpeTNQ8Jn5Zwx2VOK2He
3j8eyVw9GqRnWVyiXlejl94WsGAkRhr3QV/o+Q+bVyz3XIkd48YjYu2EUt3iAyHfBu4+fz5/DB3U
lZjyzme2xWijYDSERbkTUdD9hxP65ziLpMsGUWorkZFcNCsovaEpg1fR1+UeNIZ4SMNI2aE6Fv26
f0BXJwcbll7bXMhe3kJKYU/9qGnJheum6T4LUardsxnG9e6/jDP32yh+so6LRbSdykqHxE6oqo6a
vOtreQpe8sqZtpgBqxMCGo/06Fs1eXGtDmFCOaXNUlzCEuMoMmOguQVocsvdai2eUP+b1T/wQbp5
CiWJAX6NF+zFRJ7lW5o7oUJBTnMSVKJrS30ihal51Ftxb2zkQCs3ExXA/xt56X9KDOs6uWBkUTfy
ZxAMiuQSehTZHbPU/lW/v384f3zz+xlsL6+wG26WJOOCRIzOLnGLo6AvR+GnBuPTZ5na3z5NQFeb
rdQJ7/6RWYudQKCgj8/UcdqI199dVFKL6essu/gidnDAk6fiF7YxxcXK7Xijgr22pn+OtTiepHr5
ILURuxlpzcmRqNO7qMcaDwOo8ucurcuX+5PbGnDxsTt4xcgaHpCX1E4qJieRoO6Nzi5elVrVv5dZ
72/1HlaH1OYCLvo9t/ZOIXYdahHxCeZ9oh+RUTGaTzbyCAGOfjB5dhOg03ID0bv2Nc5417lUDsh2
WTCYE1NRV21ygRlRl17lYyu9HzCh21jOta/xj3GW34SRxaUS20lykabwJ6Ylo9fTYn9GRsawv2Yi
76NHP/KtrYRt9Yj+//SWyUsjV+ChrTq5dG0RKp5hp77j+mWeCzASgx4d7h+ateG4/iAx0OTlIloc
mrCJu3GKIjwhB9k/iGY0HskMgydgpVtOgWsLykcPPIFeFX2VeWP/uPS4DotAhDLpr6oPf4tQr58y
Te1SN7GDo2nTZsYacWMT1w4o4YVCJX/xaF6EbjPFpNQIuQB7LaNwZuDS9ZjB3PzQt0mQHZqsrDZe
zTdl0Tmy0WSg/gzubyafXk9zFGbewE7gWrKb8KeVDEe6f4+AhCyPtnLqBWOByYXjjAPvSckumoMB
cGQL3L+6r3QiQZySntrLUvzkNJWRanZ8kYKuzV1ZT9oPgdXHtseLo9iCQq9uLSglINegX9jb6zkb
FC7VYAzji29qzeOUtgWvX3NSX8x0kr0iKe0zspj6RoRdiwSgdrn2Zp4I4lHXo+qisfsRvT0y4VD2
WuiumE5GSrglrre2liQyZMBzhRI+wfU4CaZ5ZYDY0UWX1OZDi+poe6CzU6JWlpb+RnhbH8zga4Qj
PafD14MhodFCUhjji4m84k/JT6QnOQ/Mb/Cb2/39b3/t46D/h/UID4m5AXg9VKONZjZJGruGNBiM
bId/DGE5fgEeNQxHx+jKjR1bOycQBcAL4dE3m3hej1imuZxaWSgubVMhRxPmQ/9rBJps04t3rGYn
VdVQHZtpUrYy4bVl5XOYGW08veVladuu8beSTIVkP26CxhujQtlPmaH1O7Cd1kba/Yb0+rMQM8cA
qmbg2manlZsXKDein40QHC4GvX+v0PUQpKTVHHKr1I5SnGEHVZitDoNu7F/1tjU7LwpN+0td2uUH
6peG6tkjdFuXYux0ElJpPt7f+hvmxtsvnPnavH8UlRT6eifGGlRw6/MLx8nuP/YIJT2kUjX9I+Iq
+hd9EfFZqgztuUNSunDDVmlar+Ddpx5QDtn4LWufMc9n5GJozKLPtqirNn0vKxitxpckr9PczUM5
oDjdy/UWr2/1DPwx0OL0YfA51KLIecqmcv1jKqak2Klgm5THNq/DeOPrmqPP8gxQOrXpiXDloQNw
vcIyBPEmtkuqEGUX5d6k1pLk+pVp2V47FPaXPKqDT+UQR3/JufR+K0zaoNxAXHnz83ap9TBLrqCI
ENhnK1Un061jmQp5k/u69FrE6hjDVGmN+FNVZ6L5GlqJucVoW1lr0nvOP7UnSpFLcllb9CGoENU6
G2oTiJ2T4BLzoDdGdipyFHy9+8d5Za0J/zJlLsIzALLFWiedsBRKaM5Z1trqtRyUvHGVsnSmg4Gz
abSzstqWd1nQVx+lKgk3DTBW4hqALcrHtJY4yMsbQh0wLBCljlJxg5jQzgp6QquX+KXzPCoOCkV6
FAYvBgjbLXXvtVADeQ/unAXUybwxRPNjMJEAXIGYd7SbaF2BnsSrd3K+FCn07UPldEH2Mkm1Q6hz
ejSkRa0/azLOg3uINVW105quHz4GOjUBbyrGVvs0DlkdX+5v0foPnWGbswkg0W5ewz/Tv4piVhWp
/tkZVDPHbjeLcSMxuvFLpnN9d9KYClfpUHnw7GaY2kc0h/L+iOHF0Lvw/Q3/GJRcV4GrO8I6zpSl
o5LI8Ub+tnZwqQbRmOP6xaxlERiroGx6v5Dtcy+l3UF3/PZjhBPH34h7QaC4vyZrx4ZUmB15i8HL
2ppIJAnaY+qfNfoH5c6AAYUVYtkrH6QuC2bWcY0qqle0ihNtcP7naSyi0/x1wlfgRpyF/653Ywok
+ImUILCZ6xJz1zZ+8tQn1MtcPUPs6nNdGfm/CenHj7pQkpchkZT44f2zh3PFWoMIhB6zCMeJnGMy
AGniHHTCOItMGg+lWeT6txZ6EA6YHZabo98LY+O+WUl7Zh4WhDbw0rMA1fXU1SBrq0RVEHPv477e
YS6AxEAsEkhZwSSiY0p5PNuY6xyAlssNsnKGmXKm9GVWN+kCHiIseqyJhyp6KjpFd2ORq4hE85zd
K3ZId7OZMmBPYNq67/dXeu1MI5FCE4BOM0u+SPQ0R82UUOmkc5yieLAzHQQOBGzNUosfOr2pxo2r
7wZYS14Bf49VxhCDgLjk+vYdp6eUJJ9Sca3UeCrZ1uPki1w5BTEKW12Zj69xM05eNkblQwnALX6w
payQ3LSE7ezGWS7vJduXN4rZa2nPjFjno+ONdnsp61bWSF2hSWcjcCKI9lP3iWZliNVspJrxrqu7
9K98AhK207Kk1uFeG86XJOwS7Rgl83Ld35iVo8hFjPAFt9eMVV28LPyZW9uPBc4oPi0DHoVGrP8z
JdHkZlSlqh2J+7DVRl45irzCkSlEGYlXzTLrTxFls5socM5taWlPeabiclH4lm/vHLMUxV7vU78+
UvwAdtn2oI9P9+e8ku4xXTCwVL7xgV3CloCRp4WA/oYRrEi/j6WDhn4NQWxLS2VtbWfeB8AgA/jv
W9v3j/tGSQK11Kxi9r1AjMnNRkX+aIWd4h9rJ6yfnD7vuuf7U1uJ5+CPoOvQ4ENmbkmVGpTOyUNb
cs5OgNJX3Gt9eGwioORFCuTOS6s4kr086Ik69wdenetb7wQkFtFl3vM/5mq0nVmhc+mccfuIntLC
L1EGVX0wWMigfOuUoNois66OSOmdcEYX5Qaf20l9BeUi889JGDtPSJkF30cN4qxK0VbeFS0CYof7
c1wJYtxUPMHnvheXxuK6qNo8C0O/cc6CYHoImi75INToqwBg8O3+SGsnlEySyMUnCctk/iV/rKbp
d2VDBmefx0qPdogjAMKSsFdX/8Ouwb6YdeTpVN5EyQ7SjCKlkn3Wyxpr4EYvkZ3tNfNFk4ALHrJc
Un7cn9naGvJB4An31pRdXrnmAEAlp/R9rnO9dHYj4c30JFGY+VPZ6VHz/loGnB+HZaS+OFeirhdy
CMMoxqWB4k+cBrvYRM3HA9yDeIhsV/nGG2Bt17jRZzAkWSYJxfVgsVKkMERxCwEVSX+GJk3qCSMB
sH1/DddO/p/jLOp7WleixN5NzjmLrf4FlztLHHLMyQuXyrDje7bapL/vD7mybXO3BXIv6wiEazE1
ZYQFM4LGP0uq+lNHnfk8adMZfW3z+f5Aa8VLRsLNwAIDSKq9yI3SbBhB9vOaAGAijmlTyZ+mPgos
15Cq7JhJTbdPDCcpcNmJ7LOBRspOrYvkn/s/Y2WJQbSSfQIknrPUZUWAp1wrwoFz06TNXotN5VuP
PJPHeOlfSpH1G9NeWV8eyRRKqdQgc6Au8qM8LKao9R3pnAYxCfhkB8/CD5XnMlWdLQ/DlWM6552I
6kATwS9kMZYjSj/NVN0/S1MGgch30HQ+yPDj/0NPzwBTia4LArootC/eW2pkNUYfK9IZ34d68FSl
BWVVpaBxHwzKU/U30P+TuvGsWEkuCBnz5z5jcWntXX+ElpP6AfAonOV6U8tewyyw94o6dNaj0deT
tlPGTg0/FWEQJQ/pUG4dnLX8jvEtUB80hWfDouvxJ6U0q3Lwg4tVWUp3UDlIjttXXeB4tvCdZ8UI
1EfKEpFw5VmmQ2CU+33oqwSVL6dL/Y2YtHKQZ+1HGsfw8ilwLz5cE3SIij5WcImkUaMUgIQTTVUQ
baYYbC82JuXr/S/nTQB/8dAA8z+LslD+mY1OrxcgDCyMVyqLDbAlqHrURYxLyiOofECHNLRwsjYz
J/hioeTn73AHjvVLl3Td9GSDdpUP8kBx6CHIm9CpXCg40V9tNoHd7+mGVQeIDn0Eb0EP/NqbuP37
88AN+inGe0b5bMOGxGck12XxzTSSXncDv9CtfQGkA0Oe2G+qX/dnu3baKGXJVA5m9bSl3ksgqNv1
eivhoE0GK1AgL53hc6qM2dehy6znVLHSR9jp1scOv8b9/cHXggbPGygHGEBy4BZHrawtf/bgCy4x
Mn0nH8Sdq1pZVruCKufGWPP/a7mrxGRSO8jgfF+Lc4RH+6BC6PDPWYXMt6tCiYLq3qktgj9p/8lq
AhRUjchGVLpD0qR3W9LEeOMwr2S3hsVvAATBh33jLaOpdYsm9Pyo00O/A0qWwMP3s1B+IZAn/a7V
kubT2BjDFlRwbaW50+cGDAtAOfH6TMMikGWiGSZXSpHvzdoOYI+oTr+XQ2OLE7V2A6I2gPULhXuk
NJaFkbI0HNxfJspUOAto2BGk/kdZGgNkJfp4+KLkUSMOtt2omB4ZMSWhSPdj61DB7yk2SlFrz2hU
m0lAkUhm9ktQFLrQhhLiH3WOTTv62A66/kUtoM3YI7QsUHXZq1WPwOkAc37GdUs7mQm+DXUlTXx6
Ddl4NAS58/6iFXLsCPSQ1hFkl44RiEM3VdvZ/hnILPrjplZn8kMuesxxurEoFFe20OAY6Y/+h/Nn
z6ROhR4BqquLCy2wnFIp9EY6R4kdhp5VD+1nObRBGQSU770JoVd5n/d5vSVHuBbFIRRBaKLBCXZk
MXAY9kbQjJpz1gRyhPZkIN4NWv9zFiuP2qj1G9u+Ohy63ORhIOKZ7PVxl6fcxN025Lg7VfrNHCiA
ukUsqd5gqVP9xM0XdRsaJmvxhQBK5kwTF+DWIuHK86kvnLhlTzu1Kt3IN31XlkQo/sKooxNuVer4
3WpYIH6r9Do76GFjv74/nDJbaIHkKoCw57zpj0dXrsE/r7C+PUdGNj10JEnNPm2t3y207Hx3f6y1
e2O+LkgQqA8Yy7JLJKikmwPTNbJ+erAdjPtcLsHhdyoDY0HJGFS6ibUxmw0OXD/eH30txEAshZtH
jQAM8lLvc5TysKtbbo4eTuBjmGT1ixmYerzXRzvV92jF8O00o38ZNfsQhGkHRCAH2/l4/3eshFUK
kmA+qEoiWLGMdLUCQKFKK+nc5NCkB7WwyqPRNz87qSy3xC1Xx6LYgCA3STaqg9e7m4opbPEcDS5T
WkWPAscE1bWSxDxA0e/LjQi18gHNXQYyD7puVFsXOVDbyUNrm1F06Uo7fp4haO7op6jyoFe3U6V8
q4++8vW8NVJBW2Bmc4P4KOwCYd6ujC6tJrTaa+JokA591VTJRzMYkQo2rNH8JaeT/mTgaR1+GLBH
ei+Fn18AfR/M8xvlnWfT9QrbfSAJzFbBDUhzax2MSv61B/B50WtZ24hQb/2sRT5yNdi8In98rE1n
aOD21OgS6onzdwQmWT6msdIeq9EoUlLt1ge5K+u98dHgDf7a4OEBPnmIUdrFEUVkVJ/xf/5pS/mk
eorejlvaDmsHjv7NfE0B2rhRR9KEDqw/5BfCbBqmJ1GFtn5MtSZKPYrg03vZxW+rD9Z91umhDbkk
BeZRaQC0cxiuSk31kKgy/vRDimGKlwD0CT/q6BTd/3zXNwE7iTnRp9i47Cn4YRgEoFCCS6Y6IKvc
CEPklwISruommCLmD52MPvBjM8JKzGDbxm7jWMKC9uEHw6NM7kJZqxSAkSQA3r/tVu+35LnWdoFa
zHxxUrSjUHh9TjLmn45g5DBvNtvYE2C5vTz1iwepakd947NfHWzu/4LsnJFI2vVgaCVZaY2I6kXB
kyj4XE9S0xympEubIzaD2b/3l3+OWMtPYG4gIHZGEwmJu+vRys4YLRyg4ktaZiEmuDV4xZfUnomv
9we6kcKaz9ZssAaUBMkctvt6JFDpBtTxVFyMUrIiT1Dq/pmZve7s8TOxSw/EU9N7KqBZis3x8Ohr
cbEHz5p7vYF4Sx5q3eH+T1oLsOhUQ9t8IyAsW7lJU7Sh1svxxf4RR1X3ZOD59JfihxFCDbGORM79
4VYvTOqjCBy9jXdjYY01hWZmZnTR9VjpHsd4bNNDqw1S5clm+KGkyuJ/6TUReKbZKNYDLyAH1faw
zMONzGHtjJlgTynzg3Rj/6/3Yr5LyKCS+KJmaTm6UBnj3ZR12m+DBupGvru2ypRqsXWdhXmgs1yP
NTW9MzWIbUDdMRBcrgd8q+gFA+tz5a7EmZPUTN44bCuZEQVUbhH4obQrl2dtUJpJVfI0usz+8tkn
pHNFc1R6xfjU5kogDlHZB+OxLeDBefBQMnVrr9fu0jeXKfChMy12kYmiRQ+QUyc3kupmrlbArNun
NQ0er9Hwgt/JIT97P1B0/GZgk+daUqb/BwgufDRmTx2UIuiSzS9JZuvLfN0XLZe6U1+ML12WONxT
abdFi107T5RgyDcNUlFl2YuuyO5BEtbhJSyHKX4ya1nHrFZohzTLW/lh4zuaw+0yZtFrpELG+42C
8mJx+6FooV9REnQqydwVyG/+rGBQaUekKLg1Mk2ensImCSV601bk/GrJXuxdGzsNf1IziY08Yu2E
c76ROSJVo7CwuB4iqNVW7o/BxWkl6ynAfuBXW+pYARZjb9c7+jDpl/tLMMfKmxWYfUZJetH1Xj50
jKFGLFHjzkz9pgt2qq92+pPjS2a+LyQj8ErJ7pIdVlRRsBE51kemOfi/Iy+dK2VfyJUC0vky2Xar
7WdT3O6lFFiUeNUgWZ9SB7Kli3zllO3/w5xtXIqBPaKMsQSi6booJC4XvKEhMj2DOPSf7DrI9Z8d
/8ntwP3YT9Ykl/+8f9g3jOecoMD4XmyuAnKRQmQTgs5VmkOHk4AbEcYfwsQJT13RD42nY/6wpRq/
ts42LUK+J1h5N1bhpbCNdggouebNpL0i1GC/1slUPpVyn2gHkYrEd4NEqrdeOGvFGoIFt/wcsmd1
uutwnTMwt28knVtZ6ccPduYHj4qc1p0XyI31MhVl6iV2VFkfgNhi9mRZO6nkMHhK1U7jwZEL9RsC
Jk6wwTVbCzF0cmiFc+5VXpzXv0ubClK9ioPXDCFMumw0+x/qmDS/kQ/1v9/f87UPmvIggkngOG/9
Z82hAvBt6sElSHpF9/LOGrpdWaE+aHVKu0tijN3uj7i63TrnmqoB2vnm8mFJX6cI5SS6WCLIXwY0
hz07KoZ/1VR0ujtRVdjJ0mavcXWeOhVZwJVz+F6c7YFyXIPQTXiJp2i60M9p5S+9U2rTiw+sqdrp
tbLZcV/dx7fiF4ULrsbFPuqjjmOV0UUXjBDq71VcmyUVervAkyS1242Ua7GsZJnYOUHfJY2GlAmF
8PrQmNYgqoL301l7DR6sF/l1fHQ2gv/ipr8ZYrGG1BwMSPCxelYRNPmoNK4EMunv4GvzTX25f0YW
Sc3NSOr1ZNB5Di25YiTls3gyi/8h7bx2I0eydf1EBOjNLZlGKamMVCopq26Ikrqb3gU9n/58VB/s
rWQmklBvzEzPAANoZQTDrFjrN66xNb6ESH2s5Gtrc7bI11QL9fKiZ878L/km3sg/+oPyuevrbCSL
1Q5RtfElP1JfcHzy9I3vhttVWZ+1YSzOMRCakVZCt32p/lRfq/0uoiDltj/h6Zh/RZIbHZ1DsJEO
TeUa5cqqe29kf7iez8Y377sPdYUs4j3a9IwvDvZCv6l9b8y+y/VMlDEofLrwL78a9jZAJ12TXMmo
3Eo+4Fs41Tt+86Y3trb5BH241q2Vn7bYfWe/bLH75FoK4nRgDYXWa9Y/1PkvgMbXl+nFDUHNYvZa
wY5pCc5Qw1bto4IQfuI+ZbfKb+d3sAl2xUoWePH7fgiz2A3FGEd44hGm+Ac9j7fxKB3G/fWRrIVY
7ATJLBsNvXX1pd0G23mZ0lT/XDr17/f4MIrFTuAxoCpTOoe4Le+DW/VQHZLd9VEsm8lnMRY7QYR6
aQkUMDk3csft7rPRHStXvJYCuoqX/CW/Xg+4Nm2L1V8Hjiw12LzyZaY76Vm7zfdrH39ZNDob0/wb
PuwwK1HCUooZk/+7vFf3xW/zex+7w20nds1z+FOf3Oa4JiGwNq75fP4Qs0mKQYQRMcfRk17MaiOV
nvNk/vy/zd68vT5EyUvksVE9U1/67XDz76LTDtdDLK79/z95s2AArwdUcRfrmvLvlNVFor5YAkGJ
H7b+w+gnV1tTeFgLs1jb0L38NJ4IU4Zbx9jHyW1ZetFqXWm+YD8etsASQGfxEjQhEPAwWFzAjSXa
QWAh+MupbXTKlGhoH3xbHbs9ytGhvivyAmsty06iG2mo03zWCmj+iRKhK16Q986fz00utXPkH3gN
zi0J6raLc2lEslSLG1/5ZSdpDzV7yL8JqZQ2BjBOt7WmYSX/mGfxdPiYWUMEJ2uc9XKWbbZpivk5
iRP+DmCF6q4fR2nrWb41rhzry5uDrhpasFSi6XzMWgWLVAq6IKKAuur/6moQ1/QtIfLJt20hIc2A
Og+K0tvPTiTwPl63FND/VfM93QhpgLkdSpflbw3lCnhlai57Nm4IrmVMDZ3EphQrEZcbXMW+b/Yi
4NMB/KFxfhqxiQtJniIt+lOrUnQ3hUn0zZRk/4vhTPa3qZiK+zT315ydzr4fjyxqNEwqQm40pBeb
MdNSeZAmEfzxNdXeVgOckiCO1wxGz74eKFCSYGYULi80jcUmkUrb6sNMyf8ICaSyNw5d8cMRRqDv
J6nPVm6c8yFBwwY+/K5PSvVpEcwuAX/YmZr9Kc28vRdwVB5y8AgrqMxlnsFk0UJXYX4AsiO7X0wc
pJ8ECK1p/ozCotuVkml8wbBKuYmD7Lm3O/NGmmK9dCVJ6Tx07PuVXvOymotQB2TTuZGPktpsd7ZY
LYaM0K0UBvbPKuRacAugUOKPRU9M/5IXqO66ii1mNE0F/Ch/EvgpqY5r0uuQ/k5QXV/Ton2nop0c
BJjLz51gepMzZXtZg+M69C2R6sFzI0kxXQo/qa18b7QUiB6yKbCsO4EDnLJBxFDUXqADoJr51PLw
Q2hTXP6tS3U7gmFHNytpXDPMS15mTlqb9W2m1pgO55bSdLg0BVGf3yBLGutrRhHLG2N2HABQgZIM
/6BVsFg4VYqwV94nOtbOpvSVbkI03nUjXCthZ8DgRKcW1Zrr79mmp0KK/MLM30HAkbLH6aYXyOyG
tpnZP0uFSaPA57vUsK1bKY+0gz+Z1RcduuvKDXy+dtnz9PQYLQ9T0L6nQX3sytOprP2fYR0awUbQ
bUi3kcB64GZqG9tC+Zon/yHKOjnfQSvJ/Y2KdIPpXT9ily9K5nuuksO2w+oN5aBFFgVnxpd0K5B+
mlNQT1/bRg7Ephe1qR1CMGjVZhJ9VWAdaZQ8BGNMh35e/wFnxxJTST/k3TIQwK6xmAc5LnUjktXi
eUrGiOZPFQ/Dzqj8ucDTmsHawXQWjrnGjIXF9U7YWkIF7EBYcaBZyTNOFqnldnVOv1GKS6dxE+b9
6frgzmYXpCSWfWRYgEgRW1xkApDPBaINrfQTxO74kLYa3GPE0vZlEvSUPMx2M6bxsNGRpnGvRz4/
m1DV4sT/918UsRaLeshlwxd6Kp61UEhfReY493oXO1+LsTXwRk/0Oy3J1AfF18OvOuKUqtJk++u/
4WxfcaMhbDL3FYEiQ5A5XeKOkSXUnyuycS6b2M0iLdmWap/81fdGfqtXwa8Iu5jt9aDLKZ+1+LhM
QY2yp8+lQQFhzBlFazyLssi/10FbPGCVrncPY9ZO//Sq1ZibzJiq+Cueq/5ateksOsVCk4cv8Zl6
WsWnQ0Yrrko6ux+ezcKy7/00ytvXulSd1MOlV8huIatDth/1pt8XY1qv9XvOvvq7ZDDX4WylNF9O
iyn3uwAxRzMan3seR4oXxqp9myd2m9xqXTp0LrL349e8VssfcVWbmLaN0atW+MMnmYkYX8wskFmk
gMr13Mg+nQfJUHpnbCv5GT4IAAqENkqx71UMFQ+NEwQpsLOsXEFsL68O+pg6jQGaIThgQGFezD1e
17KQkPV9Bspqbxq9c75NlfNmZ4m06Xy23vWFtlzdhEMniAImjw5wu0t74cSgwVjXpXimckrdr2v6
L1MdTTsJJVHVrVjoboLd8V/Xo84f8OMVDxkefSt4SgAlZlj4YlsHiaGVeJsYz3ScWm0zDkb8Yuij
tnYnXopDHZoCOMGwjVlMZtb2FPgjR+Oc7KTodvKl1PIyVYhPYh1YKawRoIHKrPA+K7SerpQaUIcG
pR4+ZTKAOFb8YtvbtPBC+kyfPRrmUGT1tIjgX8HaOw3ltHGu+3WsPBu5VtxrEw2Mttd9NzFYonIi
x5smLKbXtHOylbVyvjRBV6C5pmOsxjdbVtmV2rHSulVltOoDa5enwpJvKzIO2wW1Yj5pbdas8KMu
RIS8MIsFUdWnuL+YVjxM5QS/0ODZCpN6hyhGs3OU3NnaIxRRy6qmld7M2W6YNRJYJnxFWFLkw6dz
G+Ryl415Oz3HhZoCnqKsBCIx9GT2yCHI8GEvi/b4yb1ApxX4LI8mrnNwf4v3KHDOPLRxdn5OCkf6
lqSavtPqcc3F6GwnzFFQ2kbuGVk58qXTkfmBlYRt20zPjjI0m7FKdbeG0rOSDvJH+TsnO5tCAQsU
VRc8yxTwb6dxjC6fIOjp0U9fElJz54sRrVFTK6rkdTCrqMaoNEFexHC1tquc2NXiCJm7SXRGFrmx
NCrxX6Mf1+ON2dOc9Thrw8yHf4wuuQdTVXVeaYVYY+I6A4DQIzwvutKeFJq9cFy9HVqJK3owzcnT
pt7PvtVa0ca+i/liY+5FGbYUumLNlhWvxyvISLCdbKpx8AbLKrO7oPQzI4dxhFFAsa9rFknoofmu
mVTb6TGZh3FqK+QqfAzJ7c5TRdZNhaeletkZNy3+W5K1GQu1Ukw3rHIzwR5OayPD7XrMNe+duHeG
ryloftFvkiweqmRrVLWd3IGmDwu0cNSi+JFXFjy9A+1AHfOC3pT9KEP3bxiDEDdD1ZdCBGBEVklQ
SssU5yOghR3vHKkxAdn0RlUdqGwo8csUq7NoMu5fvFxdIMWh2fJSokByk8nGOH1DW74R4GtzO/lH
1kg5Sk8Pqk765htjS9lTIGm/EwPqxW9+ZOb5NsJKmIepg3Y0f2ngG9723CD+jse3Gf9TDE0i76ow
7XvPqKbOfNYmB/wyKtPvXhuYlX+3A8DK9ypuyFHl1lrZJoGbaiHoYj1uFBsEiQ6s+Wuj+GkauEOL
tvdNmkSWdBMEWtM96iINsl/QWRV56wxOanxPRIsNvCxTaBk8Jc6UavJkZEo1wSLJC7q+YEz/Tsuq
DN2iUodo66dab+yMwEY+0nFySd6Maj3UP8peqvP9SKob7kvq8uMhNMu025SD5kNGz8Og3li2FOhe
7/dpf9cGGmhk2Smd3hMV1l0b3e9KcRtz69o/Eltq7eOIhKSYvLgzLHs7SGkReJFoQ2MfVXIWegHi
bN2OfAyxD8Ou1cFLJ1t07sjfjjadIg9B4jlRDEPL1cOit0ZXNZFGFSz2RI62XWVWUuk6vtOM36VQ
kqZbOlJB863vWhVVYbXWjX3v21bzc4I1n91VQYp+R5Ym/fQniBU92wbAx7KcpK4ejcSl+FbLT6Fe
xaYLFAUVpK1ulQ3+fE2haztw2lb2RRIdZAtPNzuUwNygBm2Xu3o6IjDpglsEd6alfi2e+Al2fxh4
taY3cdXBB2hxF8gei0aayr8rnvnJoeXvGt9HW6lwVI9sY1TcXu2tyFVZfoXbV5M+Fl6ZWMaYe3Kq
iPrXGJMVZxs+nRZZyDRYRfm11EOrGd008jv/d8VPysBR6mPkGxuEAwDP9FXuD3/0bhh89GsxHx0B
9XAQfIkTPwsOtdJFtukVJY3kgc8i58qTnYWxsUVVKiYNivIgngxXWEbLzYpjiqTcdF0g8r9y3YCF
coOBOfOBfgUvor8mpbWjbR5agfN6/b44uxPhz6NRCw9zpvSd4QcYTBxFWio9KWmd21B3M13zUiGG
L2YaceDIeRmtXIvzNfvxUMcbDGQlxzZvQLAcy3LGKLSxr4SU/YpDq2o2fqA6YtdKkTa8mQOeJP9c
H+Hy+QGjHPc5ggEXsRHKXtyI0Diok4lEEK53HK/1SxH+nQzIc98louPMUZPY6lCDn6am3oeqMSi/
rv+CswG/A/BnxXZuTTDr8y33oXdhWHIJcDdOX0pFSzAx0cK/BtmuH1S9koaVN+6FWLPeC0BFHekJ
JLdOY2l14/RjY8UvbYotfVECLt1Ql246N8yQQlnJ4c7mVptrtBT6ZuoMdbZFRqzqo2QCO0OSHjPc
wXP82nnsQ6P53qPKsNekXP1Fmpuom9JKi5frs3rWwEPcbmYBIDSn0q9xlu+pSDekxiFLfBnD3n8q
zZjyxa4OhrKEGgVwsN2mQZo4nsQV+laIMRgyF8scaCeeOumD8tBZvjSslF/fGwsnqxvVGbg2lMsp
hYLJWUxJnUVKUARCfo76pNOifWjksp/jnEBm8p0zaxjSXTNSYqCgE2Oa4DpxKOxjkFtZ4VV1l9aF
V/tgXpjOKreDGwqCuRlsalxURvrgvZx+dj/yJqaqD8APrUWshhbPJ0BpI3TRXD0OtVKYe2DtiXoD
Y4hMiAwpXHtxnL3HyU2xRQGyBr/SogwyL6oP2yHCbaCKRkM+ZvGka18pv6vDxre1utxFQ5VBfusD
joe9qkpNrLgWR1DwPSiNXtuBZ4w/6SsF4xB9W5iPFlanFB+X5YmhktWgAZZ4rGvf2ippMriNXXR7
I1aQD0KuZ+dPBvLaUpKv9KjO9iqNI2hCvA44Cfnfi+yWj4+wO7fCkWcZ+SbSQKF/V/oOJkIdcPHs
k7UABjrbCDJCMJl0rebq64d5zxo42kgAIIc8WckBOnN0MGtHeoyQiT2YrZp+Es5CvBkPyXHPMUTZ
Y7ETckkRwKaH+qggTRdvM7PLnmFo+GLToNqPV+NkoD6oZb6+0oM4n1eeQFT3gCYyr2zF04H2tHHn
o35An7GT49sqdqT8SxjlU4xUXDwFK/N6YUHPVxpcPnTP4KUvOZM5DbKs73pxlJAdkZ+iuCZvR+wx
L+7kMdDjWyoEMtSIwSDNyLKmGTZh43SRZxdRslakWF7oPP2QqePZ9M7lpQZ9Ovgsyeww6frwONPo
N6Nh+oda+yoszQuoad1cP4PPZ5rXBbY5VI7JW4h4Gmzw1dD269E52qOofhZlr3wHBNimZFaotV+P
9d45OjlZdTqt5K443kFlhJ9wGsw388YxWyEdswZzspyGp2TVkVentUMntCjTbHwoyO0zWEktZjVV
1Trpc1nRzrtHFCpAGNRPVBvxQNsQvf9TjqtBokOlF4p9I5quVr4kYxmmtxnQtfHYOiT0P9Gp6H9c
H8jZpBlcVlS/8ZSHYYta1ek4miCrJiuXlRcaOVZ4y9qoftk8CsM7RcWqavPZaMrcwKHqTAWCXsZi
1rRMyLUZZuaLLqHDFkYOsDJTMrZVWdorG2HeVycfCOjiTMiDI4f1Fm2c04GNeBLKwjeNl6ZKlfk1
FmAGNNU3WVpN0HhrlL/4rAeu3XgbTHrx2XtsRk7OMqPUz2aE/+I4xVRXUpMIMWLYgKAaphb/ul0a
4Fh4FwSys+bHc7bRENnhhKOWb85xlzyCVpMaSj6y9AYkGbBzN2le3AbBLVNQb6skj1fUzZbxWDU6
dUdkirmoVIKezm4S+c7o9LL62qnmd9vugluMzdqnHssoXkTdyt10Fo3WxFyxn8VMMFsxFrWrsu6b
hJ7C8GY1Mr33SciN2FiFE+1Vq4zK7VjY+NtdX6rLag9wFXPO0nHBoi9E9/F0hGnXiL5NJvnNcfz8
O+Dv/K6NrWplQ1wYGdVph60w3/hn5jUBKO1ctwv5TWr97tnojGHbOHW6KUY9RpdQWkPKL7c7BH8Z
kRAK8LN4Kf/jdFTtFDukpH7yNsJkcisnTLcdeHm3i6vp0x+NLgsfje1O+Zh07jQUhSjmVqTNWz6Y
Yi+XGKbzKPlSkkDOqp9r3lpnI1OhYILn4SLhL1P5Pw1HEhtXozmNr0OP4GAN4XgX6EGKcbu5prB4
Fookn/r0vAc4OlEYPQ01xDOmwVKHt9pqiz2yANMhwhf5PszK4fn6KjxbH3womxwJvXx09GxrkZ76
pWqO2mS0b2PjpEe7rW/twIpK0OZNeCMCc+Vam7Ogj4cm0H22F9VN6tFcpMtFbyBGYQknGt4Cq7SO
UMEMamiDjA4I9nlDvm0pXcXuDD36JHUAygiqSDptMbYc19GyG6r3pQwBKM/ekLUbbJcszncnXsHe
0HVoTHx2VjlP6GXTaeb0YnGefkBhokA2CmPkPDEdJGiS7h+rbacXtLSNn21QrJ1fZ2Bj1D3os5Ke
ML+z+/ziuKTEFaaK70uvlZ3Yw6sJxG06SFYc+YqHgwYSSZ41jUmpbidRp/2hhKtVenkVFeFh9A2/
Q/AiYjG6ZWs32abpkLRt3Bg1/7i5i7kXVFeRI1lq3TzX/ExBlEWPLS+N08iRoPCJmSSN5lvZPX1u
JmcsCHQPbgC62SjjL645uVayDP3h4J/RV8bHggrmTeqMFaw5M/llKGO/8uWWW880uFLnhJo+osLW
WKTxcltKvloJ7bdfTLEHLmTAHHBK9gndr7XH8/IGgLbGO96ecWacKEjhnK6SImIP6DyFX1E37My/
S9mBDOoGY9BK6aYNKCIg4grjZKfGBreh10WAIAc3qriqQ89puiFPvUyKYi3eIJSCp+Dk6KJ1OX7t
dG1JnxUgZocuoDE89GGGo96zONm5OZEO9cv0rdWdpv9brYrW3+Rjl/Qh2Y/Qpa0W1nLydxdIWuMO
jd4ED7CF0KMNbMSik5uYDli1ppS3OFBmXbW58jBPIEwlzubTOWx5GU2SJDePkO/qrap1DnYGgjqb
bAfbpI6sfV0W2fb6oly+gd6jIlGAOjbPAAiti6gZxrk++jTNo2rZYHPiPrxJc6e6LRDp8oTRd3ck
ECguc2pD47W0bwVuSPvrP2Jxcs+/AbDS7EAAx1Q9E5Zr7Umgge5Uj2WflLHX2L5ie1k72ntL1PbX
JojCNRbvhcmmqmdzigLL4tW1WLDgePtyKJTqMcGl6nsOB3OPROZwDAOn2dg2R87k6+rKOC8GBRVJ
5w1AA2WU0y8sRQCEmqwXj1mc5IeQXsVeVqoIm7gcftRc75eKuF/5wotj4H1yoQoZLCoqXECjToNW
hl1SfWnqxyLJMT2IBYecBoRZrzJp5VW53Fj/xoIdzG1IreiMopvGkqDLoYrHsJDM/NBSQJDdPC10
/26a6jrY5XpGg49tECuPQkF3YBP6qohd3cbDw1WEElSfe1zgqMvhRzYwYwlt+v+LmsKkxcFAV6R4
7NtYO7D70pvGkWmmwKH+XBr8b6g5GSAi9TFn8XnlPmzUXs6LxwjP4C+So3TbtgjXku3FY+09Cj4d
HLbc/yQAiygN3umKVZX541CMIfzv+m3KpOEHWLdwEziG2Gpt1ezLMK5ugFD+vr5Tl4tpnk3qxrrB
NWbwz8VpEUuBFXeBHj1KkxM/cEtLnlNMSA1EZHfXQy2ulHmcM5pwTgRm6NdSLoYGFOrmRlY8Sl2r
0Vwamm9q6iR/rke5MJszKoTaxLu6kb5IGtMs8eU6ksrHRLFpLYey8PAwNjeaE1rbrtWxPxoRqtEq
2+KCKq01ouTy6NPmRis0ybm2yo20TArSKuk1q+059GURfpP9ki61rOFotxk1tfydG8Gak81SuIKJ
neGhvLlnjz4QRvMp9aGcCKqjTMJKbR+7XpLuRI0e00bNp4x+ckeBBjpopnzN/aZ9c6omuwXF0ry1
Tpi9KVE9vKaMI1rJVBbnIlgZPjHLiXckRXHwvqe/qFCzPBI4IuIMGtaqyzRPD4ih4LRdDJpId6mV
TKhdRYUqb65//sX0v0eeSw8IXJGVMSmnkQEKN+jQoCkQprL/p0tC+96ey/879DB/VyN98ZUzYrGB
/g2IjNaMzeeVstxAII9Uv4i18FjMTjWe6tu1fJsAR262HUJB0UrtYV6+Hx4pcziuUwCppJt0XZYV
1crWStSV4OGGqA/V97XWFyUc52Dkfs2mevzatola31ipHyn0Xiij7a5P8IXxWrR5Zt9EkkNqWcsJ
niAa+AIRplChm6SWoGIpv/w1Yt7w43qoC98SyReWEABo9MqWUkvKiGltomfxcdDzYdhMk66UtxIS
V91GsXmIer2Tj2tFiQtLl0uVp9jsN2ueaSmbbVUhFKZHqMB0Cq1oETo0RhXrHyeLjTsRpOneV6Zy
XFlGi8Px3+86y8/wuKNutvTYsgKl7SQDjWr8QprULeWoKx+ytsIi7vqkXhwfrGZGSAaB/+Xp9xtN
XzUDMWDhohu+6gEzDh20bmzL39hBVKcPdaGZtYcMMaZF10Nf+p7sS2rUBo1eEqbT0DD8qkweU5Sj
g764N7Fr2nXkT3d4GqqbRpHGlVPo0pzSUOMEmmvUbJrTeODBKvhdDfrJna9AEjYSvD+sEoDH9XEt
yX7vH48tMSPMqCJjBXQayNCbXHLS1n7BZqE/0IQIPQy/+sNojZKnDVHypGZyFe0DUWxF2kt/oWAl
bDcwG7O+wcZPPBWT1VS7otW6lXV16byYUc7zO4RvvmyCVtnUAp6q7RdE0B1gfSmaLzfAjPv2KU4g
MbiVpLeP86Vd7XVEN4PD9bm59M1hn/CCJGPlvxff3Oo6I7ImTECsKrP3eViPmxEngt04mIZXTf60
Mt5LyxtVczrunBxzveH0UyC1EmpZTTwwXvqrXGpqMbq92Sf9Jionmgxmgyje3TCpU/RwfaiXltsM
4Zj31oWanz/OhXglk158C6F5T5OqtttmjVW//Yc43HG8ALjz9WWz0tesIrNCLGW0KRpuklKQyOjo
jq0JW1866ZGvpSI1g0SUpe5ZESoTgD5cFpq6bLwMZM6dJpv1Dp/D6Of1IV0OZc3YaBCo5DKnXy3P
GqlAMZshSUly02Xya+KL/mdZc5f+h0hUt2kTkirRZz6NpLaZGatV5L9kNFs3SQ7CTpSdfM8a9leu
6kuDeme0UXFmAy6JO1VidFOGiu6LEpmTO2Z1Nm4oX+aglACW/bg+rkvrniwElhkVZwieyxmku6u1
agDtNwzKaBPJ/cSzrOym3Ev0tDg4qKlOt442FT+vB17k2+9nHyV8RKRkest0PE8nVEuRmTPwOTmi
uCL+sD/KH6klv5at6twrcejvETkNhTtEZXXfJI1YSUcujNsGVU+bCTUYuDOL/Q4kbiyboEN1JXPy
H1KdDaM3dk55RyMm/W1WTvRDOEmjrBwzF441OkpcLLM4L1fpYtRJReYR2El4TCmy/JrvaRwlasN3
TSnRH8ka4pXD5WJAlux8hNNNX67bxsc/qjRi8tpgKp6rKfS/D3XwQ8naROEiSYOVAZ4fZrR35+6d
jCgJRmva6WetUgPnCFCAL6Odx4++onNfkYRpf66vnrPPx1uNL0enCdk5uIHzsD88XbRYznLJCMtj
bYr0h5MrduN2gwWi0xq15k4uNJCjdWZ82gJ8EXf+XR/iqtggDkqgFkdsa7kUfMt4sPu+2GdS3m9j
K5Jbtx/9z96Fc1AIErSAZ6T/UiEoHViYoa6Vx46vuUHRRt+g/kIaa4bqo1O2n2zDUo6iaEH3jtoC
RfAz3xOll2soMLhum1jzdtg/lZrsNo1ZSt8idNTTz27FOdwsd0axhDr1Uv8qiXjOWX1SHQ3UEjdJ
2BebQhvzm0TQSClK3fQozlor++J8AbH9wdBwPlP2pe54+iHHoSgz3RiK46wKdRhU5y7xozp0zR4R
v6yKEVQLe7HSXj872SnpyjO3hmcfp+2SFdj7hQgz1SqOCm1gaxMaSvOYjrE8bqpm9RV0MRjdPT7l
e29osROT0hgxMU/LY0W+89wWRflAbd7ypkaS1zCLZ7t+HtiHWItsDaSs6NUxL4/paM7d2CTQU9dM
hmSNV3N2nM2BZl1mErW5d7l4RaoTZUtj6MujBfjhoU/afBdNZuL5VqDexoPdrqTol5YJ1WFgSLRF
SM8W1+PAbSBmaN2xoWZ+aFgcB83K6dCUKa86q6ilhypqttcPt7Pcm0F+DLo43BQjou6uxcUxE8V0
z8qQED6Ihi6B5yLy57ZKg9fQoafYZYa/crBeWjUKAprUw2dzuCWbSMtze8CGukArOa+RqYfVsBk6
yTI3KPYOL9cHemnZQBtCC5pXFiK0i4H6dmpB2GiKo4Gk9UMySKO1qYqc0tP1OBcnlLI3BsMUY6k+
nG52VdIsaapbeCUjqqtOBi02cKa/hey/DoUFsKstjBCyVJmnK0f3/JdPyi7zp/yfyHRVTiPDeVAD
vxX5UbBen0sb5rk54eOhtkF5k7ad8zRp5VC6uZ2nvqcqrfR0feiXNgzMYHoM8OuwOl4MXW97pywj
rTjqvXEHP0T/qgqbplLagl+Af71SFr6wX5AP194L/0gyLMtMpcOhzd7Pj36ho2UhD9nktjZaaxwe
yROlTfu+h86/+/Qg6Um/c9BoNpDSnc5ygkl77rR2fsSFyLqL5MLf4xmY3+LlqIZ4yJjTGmz6wsqd
Hfqo8QOTAjo3//8f8oCqhEw+Z47HHCrEdgiFWgFAq9Pms88O1N8/xlmcPwXN6iFX4vw4tsLvvNk+
dw/iXbVc2EBrfmcXFiuPbdJSPgZdx2Wu2AJ8Nq2oyI4AvyoFq1qnPSitqN9mg5hjlcQ4rro1OZ/q
gsav7cdYGmRn/x++JdyXubPB7bwsxIq2UiKKv3zL3B8pLSXTPmh8+4aEZNpPDXZA1+NdOPCQ17ch
avIOQWdmsXZaRarqvtPyY5mo1VZqOOXcGjXZm2ly8nwlO76wGyn1Uliip4Ev3zKTU42qAZgQFBxE
UeuN8DIf5Q6JNFGHytdkTIOV7XhxcLywZpl9dsgSdKNYwQCvh8GB1hD3Q4sUBmiIPsw3UjQ42so2
vLT5dbprsyrArJU7j/7DpjBLFehSHRVHdsfgxjH0f6Ax8oNit+13LvVp62v1Gjnk0hBhxCPyjXM4
xZv57P8QNDDlPDHDkR0CGu6LUyq41/Wx8Rs0/poR+qWvR9P2XVyC59tSIlYptLjqxzA7Ng0ExPsM
rqJ0WwytMn4hRx7833IrIZm6smYuzir4cWTrKUbyn9MBGoWgXI0p2TEuZfkJ+LWt7Rt5SF6VSrWf
Kj/5UsihtYaNvHBlKqB1537UXFtZlnutBiktodXZUfbr6CcgjsptWrW0N3YfKann54ZDm2i01eIm
lLIkXCnBXhw0vbi5I0+XfGnBQa+n8BVJzo5pWqSu70PR6pzKt12pEcq2DSclxhFEK1dKL5e+sAHU
793tkbNncawj5NGEZQgBlRWcIdRuA6VS8xKuGq7XASSa/zDM2S8KgizHHe/Y02+LUZ+Wh2WQHzEp
S39JiVJtBLar3ye56Q5G08mDl6hBuYKuv/RtEUiZTa3pU9CVOY1qI/2ktbaZHge0JD1/zKUNaVDw
osj1sBv6Vtq2mt68JU2Y/Lh+2F76rKTRCHrNclsQuU8j55Mw4QHq6bHqGutLnSuNF8QG0jdlWY4b
2LPlxjFKsQKqvHCvcbqgvjNHhfWsnEYVnVxRwQ0YL8neDWjg/rEPggCgD0aRm6guTUQN0B2Anu/4
xmMoOuv1+rgvpAusYS5yil1oRywdsqakU2QfpiVWEJMd30ZdFn6jf2IPKyfwhcOQOPM7ha6FwiPi
dKRqHOqisorkWAUW+qltOrbtQUwiKRDhKfLk5vqwLoYDeDC3kFEfOGsgI6xLOd6Mj7h5s5IKbOnU
e9PX/QkLvSKdEPy/HvDCymXd/m/A+f//cNhP/WTyXjaTY8tJu0F/APZdKzn1Syl4BIquLm7yIcpf
k6qfvl8PfeFoIDSXN23U2eVssVUtUahJArHqCFMUjqvZtnayyye1fa6c3vkriTNjZdFc2CxEtMho
HdIhOqeng+1tE8BZrSdHUc2IAC200J4fivRPRGXin1zqHDctzC5cmeNLu+Vj2MUcQ8OH9wPV4OgE
4k9RFtZdrjdJ4ppFV/0pfXFn2+03o6nb21yOik+K41F7mqWbeOLjyAjSeqkXUOeoYqkNX3jqyuAI
t/iuyoLxTyPr415vrP7z+TXPBXTFeBzy7+UKVsc+keI+SY9m27xCLx5JUQLlKHWKka6c9RfXLk0+
ziBwSGfYBqVt/dyRw/TopPKtX5XZrSb8oXVRrm33URMhAJiFvn1bBp+3eZkn9UPoxSd1ANBGfV2l
R0XEuIVZlWNtHUmH5kEauDKjl1Yt9ySGN8A4OPEWVyg2O/T+Ez0+Flnb1V48qQ0E3Srt6p2QLGeT
SGrlu12lGNPN9R166TSi9GwBNAfVC9PodL/kLYi9FHwwl6k13g0GCGgbv6M3va3blTzhYihkeXid
sXZAVZyG8kPVb5VQio84q4iDDUXm0BUYWqb10D3+h1HRRmVICLlxg52GgtppwDwOk2NkZvHenqrI
HZJW/xpZXCT/IRTst3cuAOymxaisiYWL9iEHzlR1ndslo74zQ73tdiFKFmuaeJf2A/om/xNtsVCa
MYFCHSvJUQ3LpHbbEuLYF8XvdS+C8+tW1oDQh1Kr1v/j7Eya2mbaNfyLVKV52MqWjYEA4SUJsFEB
IZJaas3zrz+XcjaxTOHiW2RFpdrd6uEZ7mFfWk1+JgRao13/3jN4HkCpwrSZ/bJa1hlPCTXqGV12
BIS+Ew9Zs210fcAmGiwatPlw1K8pw1n/yaSx1c2MedFlBmT6nDXVR3vJhdS+0EjRtFm3+/SqQ+Sk
EvJRDs2w6+PUuaIxXwe2lSrpmTvow7HwZyFHgx0KxvF4M9lpWzqVpmQ8KZHwE9kJbVMmDV4xVUvr
+fPt9NEag8OBML808JcGxvFomdWUypQX4pG+KVIMuaGlQzCpcxf0Wd2ZexhS3bBptNmeLrVWK248
REvKLaiv6uvVfvJD7l5IIWCr17pPEQxtFHIb8ZgUmXOdJ4PhbRxl8K3wLZQAgH1UPc/t7w8CBprf
C+4ecDFYttVa0wmDWFMC8Kqw0ni1GjCtO6eWifM0iLrC7zhx83PM7A/HJGkiS+Wg8oofr3iro8Sm
zmMC6SUXl+E8Fh3Nk2G8AG2t3kS9quRndtRHIy6pKYQbhB+Bbh+PiFO1Go92KB6VSUF4UFfcQ6OI
7A5HTndji2g4N+AHoTTpKB+SEAHi6rpeYwwgiZ2eAYUm7E3X6mMRpNqA+svnu/eDd4yNQg+T2jSs
l3UdqtEie4zQn3l0eyX9roumrA6yMIfoaqDFGe2r0qW2GGKdPX51ZE4MrakFv0aZCFTD8ZIi5rHA
xnEuQ8OZxLqnbh5visgoM/xJ0gibdexB6o3l5c7vL8552Tc8a6RoSE7Toj8eORomFfS11z1GGu3x
jaMJLMltxY6RY0js0UDlZG53U6+duypO7iUG/qslCTSFh2dNoRK56ybFKIdHp2jrb0XRX0ZoU5n+
VMjhqyWxJagEncJEVY1m42rDjskEuxNM72NqNtMv2ZnjfRKFUE/66YueBBisMBQtYW4cAA6ckuPl
rOrBGntNOI8drc8hKBTwABBKrPFK5ma6/fzbnRzEZVpUwYiawd2AmzoerERjyEIXOHtC9jUOUGSb
/5iDPf2Cv1L8WPbZuXj25IAsk4PliY08VSl0IY8HnEsja+o2zZ+QC5GBWTd17M+4JF1lyEE9D8Yw
HnKRev/DNMnjgaXB7MPpbfX5wrC18xHf3afKq+1tnqsKwm+GDvLRs+VF2aAZ9T+NuODc+UoIIq5y
6pKTKGiGZ08SNqY/Yl36TTpd9C2eRL4rIdGeGe8kLmJdiZuhLRKkgMpezXAybGSnRlc+jdicBVOX
KEGrWuMPui3droYUV/kyHQWJAyJPm883kck3+6ddtTT+lzYKPQdiA+ck5ZQ5zgMuE/uv1Gp/zudN
2118PsKaGUKIQ8xFiYJnEb4kQc/xtqmsSensxtBetLGadkVdtk+U+nA8mlV8V434qRwbZZeidvaD
ukNzLbrmO3Cocxq2f+XH/50q94xK2MVKLwBH7tvj35EXLUgRda6eLT2zUcwyFJREryIDH9yrrvOK
RVcAq6QkwOJbxf4pRWC38R2UFofbOTNn8yLq3KJ7a1usxrey9dyfTmjXr06K6Du2XSPWSgclQff5
Amyr19/Ug928g9W1fnVKqzY+Ulv9jVHaXfL2+RL/bYIfTw3qCcgY5EKXq25977R2O5SQJJPncQDu
fAPSoX0WUwLNjrAXbP3kqPDIWuFaF4lRmUZQodqUGUGe5Nl8Namlpt05iRJn/hyjrr6dchFNGFgm
M9yoqUjDGw1IdXFAN19aB2N0RHgokUXXvqcpf3Ts3rDOICdWtxtvPcAJDjwCV4tU0BopC2VIDdF3
nF6AGhf3euclne9pKTbMsGp3dn6OfGqs2afLiIAMOPXg5mGirRFGJVrgSobB4LOVJaW1V5ppUUMD
GF/Zl7McnSioetOLNg6wGO1b3eGH56E8PgVWWGg5MkWOKXc1mq3Pahwr2hbuv4QFDLnQ3VSJXcY7
ocR1fi+bVE39oUDUxOogA15bbmsgYoYKVA5NutLyX40ZhtFVHZbmXN3OY1tW7bdWTnJvGvRY7qGn
YyabFp20aGELpZR+bdZjD2cuqy9VkcvGrzNU++5mLRq+5Xatu76jdAJKbZygamLW84OZwwrcNkrP
mcycrNqJCXnji1biNbEvBLpxmzGLiusiyyohdl3pjd3lCF+PCtxgTKF9U/Qye0spi/W+o4d1FTio
RyUvE5prLtqSmSM2kGwsNPy0TDHFzs6GMPkPHkj25E0s2VVOo9zZVJbMxLeyKgu9o1hg0pr3W6uy
lCujCp1nh/AoDgycRG6reu5anKNDBIVQdxNR0HhTZh5GN9HKbauDmwzmvh7KAL2ArPXbbPTu86zR
S18drMbbg9RL8b6xEGvdjBF8z21aGlO7w6qsSw61Qp0Gw+ZZuW94zMKLAkNl6QO/GuMHrxpKN8g1
O3a3TQe69TpX1TLL/dCWXh9gWK4mG7C4o3PVo07i0DxooFFWVShwPZtG96dBmdS+cibdqx7Inszu
xiqs3AQDMKeXOrJ4+X9lzJm9rvN6vFGtuuv8zEL9w0d8pI4OVa+PHg9gXaFIZxSa3Cud54hvaooE
yU2JNiXoXmi+80WTuMLzWzcGxS7nHN9hc1Suko6G3AZ1nSF/jso46jYjz/yrazfOtKnsorzj+lxW
TZjRGJiFHk9XBpbZ2Y1TDPPvaG7j7hC2BRwiXxRwxrFoRzjD0f2yTwZ3w5tlT/soDkd5Mw+qomW+
geRoW24ViTPyN5PAJHzQhKt1h6qKEDlAekTJD6Es6hEJza7K5UMkpRLtxr4a4xett6v8tlGdDF3F
ps1CPRhCvexK35HwKX+ig9nFuj9ojVPoG4l+mfWfCvTQvpIFEKuDUxVRQdOI7GHD0evaBxWuYR7t
9NlA6GQzJIrT+4O0zfByGBBF49QkUVpjWttnrmj9rHIT71cd6mm8RWEgpLIO9/exnOJI/RFHtXo/
0xyE9c+9IA4JV7O2a6Wqv4euV1+ZGgbIW0xwpz7Q+1o1HuZYmYYXzSihFpOadeLHUPbWjakYcXVt
dbxNPjeUThPcjdT6sgoRC0WIUEfGo/dswDmDXkj1XlRSvHdAXa0bVSUvmqjs2f6oCDlvCiGs/ay5
seartWO/2nNu/Kpw+dbY3rFWb+1pFiiGlsaQ4W3pNI1fZG6MzmoVzYIaTFM0Pv8fx2wTnQYAR3Oi
bRpET99cLZ7kpkkVedcAXHTRpCnc8SKn2TL5fROFo285eSEvq3Ssmp0at/FhNjJD29ZtOym+N7UT
HmWUXzs1IKgq5DYaBvcW4QIFIVBcHDTUM60i3hum0M00iK1MsXc1RpjpoYe51IBFyDLPeoI9KN/C
Ho1sP+uyJt7atdebt9gMtt0lAqUh4kGNLXq5E+ps2pdJHca/rExMzTabDSveWbVu5huniqwH3HXF
sFXmyenRUxisvoj8yiWP3ugiLW4jMw3bx8wDubShTaQLP6rUZXZF2Stbevt6uSMK0Oeg7Liivhe9
3l+oQ45qrFXDJdnIMZbzVTNkYXeLrSw+0BnGo481zaM/PG9m9CPKp2k3ak2uvrWOHekbq5mBellx
lDV7q5zzO9VLPdSS7BotSmM0u3I30XLqN6VdmeNOobkJgjtFtN2fUpCPFxldknibh6bzKwfjMV0N
7WKiijaS2aG26U13ABESlDXnts2v6xTMV1DayWgfcm1gP2M+q2P64WCceG8meVLuwTL1dhCqOZj0
pnQU7brvoZZr22awIu0VTfosuVFxz8Qh2BpFpl9HSyEVNADCej7mtmO3Cclmyl+dGMoi2SOgbaK4
lZXx/EWWLI0/GGDgSxE+4CWH0X8c59E8DztvSucXEVlNf4FFUvZQVVrU3YZGyBl3eUY0n9fGHndF
2xqlL/PO7c4E9asEd/kVVPiIW0AS4kC/ZvsZba/ZamxrmOFkCVKmXoWmmpfmUEyy98/Dv5NQiaHI
3amAY0JJYWaJ8f/pkUFeQDmjLfUXbsX8sZna6Ar94Pq5LWeso0oN4efd5yOuMhYmh14N1GpopEse
vy4bpCLuUwLb+NXLzNjyFaccbrReatet4nKqy0r4KLIavPwtisKfj326sA7VRYoVf3NCaw2wy62B
zlCtiNe2Lcdqk0528iQpSW3tMcsePh9LX6dHVIpZ06U5BlBoEQw4XtqmjpCj1UPxEsWtci/gRLXf
eDuKYqvBZ3C3VkQhd5+jSOTdSomrbVAhFtEHdTQTlKWGgFkAp6w6hIDyH0zQwD1lXoTk/oRD7Bbm
FgfiLvk5KLGq7uCZSPWQeHXzG+VoO+PedGVxNQNy7C+I9XLjDNb1ZOPAjUeOk9SMw0iyu6o79WK0
m1JM1stMtFwvr7kW3aV6XF8NSl+zaauuOOdMdfL5GHNx5V2Yk5AX19U8zINQxafg+7K8Wp0PP2JI
LjuF0olfeFF3zt3gr+jVv6kRi0NpZKn7w4L1nHVtLRrmXM5xor6MwpvGXVlqeXc3Ks0wX1kkMkNg
1doMq4evZ21zPXOfQWf0CF6oC+17wtF8zHwBozP7L64McvU9TNK5vtHLvNMusimyvfu5IkRfxMuJ
+NAON1AsfU+mMrQIz3vYCaOPyoia/Ch5yaIgTOdG3qBUJ+VGB7qYBnqna09qbA2ab5tVBXaypItG
klOK5rKQ8Rw/mHVp1XdRrhddjqzR2BVbUN5qtFHsWlHcTW0MoThIE1CpXySh3hHlhroSOHpqiX7T
2r3m7HT69OjBjGbjNJXPZUGBPJC91Y/FtivanCZaKMq+uTdnnrBfXhjJ/NWJa6v5Yu2Ku+ovux9p
RWgx1K5WV1bSlSIZ6mF6ol8QBcmcK34YJ+6NMxuvxZApZ/pcqw43hWrUL/j+oCQQTqCldXyM2zoe
NSQa1CelIFfY2VMa7SYl1e/UzMqiverO/VZ3M0NgdYEXud/YRWoGn98l68PGb7C85YqmBILOy1rl
f4hUJco81HUjOzI2mPilD/lQxD4VfJOQAyrbmUL9SeHl74gcbNATi3PCuvCZllqHXm2jP6HPo2+S
Fk/iLK6T3YCOi49c+7zHdFzb5En7U0kUcaV1ZrRx0QE881p8MHNWnkOPajOFprXgirRiyQHPjKcQ
Q66DCvMqMPt6+g7wSr3q2m44V3FayqxHZx4sPTUeHiiEPUHsrnZXPSGrYA22iUy41/x22sy+8ch7
7CvoNI7qJ51wvW3bpnO2L0hUSHFrpQ46vS/nbTiAT9uBtQjPFDRW1dNlDyKCidHbgiahirpcjP+8
0pFC1x+qm/kEDCje6HmONW5Rdao/9/nwLAu0CHZzbYTqr8/33bop93dgOpjQbXg1EXVd1b2adALf
xs34FCP8+ROMSS23tdmUF0hMG14QF/E0b9NQxE+pV9S/6J6KAOKtqn3xtVkW4K+WrQfQGCLHagFM
Dytdaxitp67p3TtR4zIderHdEgRWDkGnW6Td/vO5f7DmHg8cWF+CICi1qweObqSqzKNqP5VJ8kcM
JuKuZoHOvoR2taVc1/7MKAF/DTe0rPfiYEkPcBH2OOnm9BolCVV29lM/DuqFqcY61Z55Hu8pcJvo
mKbROTLOB9cbOpPLoiL2AKxltbIeMXbWl7n1lNfNXAf5VM9Xtj04s586WngDPqtNN4aw+mEDH6jY
qMi5n2mvryPCZdJMdemyAz2GVX28uzujalWsYewnFTWAfQv445IYvdiMJFlbNYV6iG1Wvvj8nJMZ
PKnbLUODGwWhBX510ZFaD02BLQ0jF0uIMB2+YY6jGvdxZlqgQVJL74IxR0zrBqq3sZnszjWCngx+
2IhBi28KCy/ygxSDctHbIc5aNW9sl/gqXYdk1zQOcpqjObSd8PM21u5n6BXupoTMdQ01qCm//EhQ
gaRVhXkK3SMA6sdzqeqiU5wiYxlLnnBhda3w49HMQEvgEXmjgSg6E06f7h1GBNxGH8mlB7E27bQj
M9RaatRPSMJ0m9lU2sdRQbUcCVZ56WWYfTSGOu1LnrZ9xkN65lJYtubxVc3X42JcvFGX82IcT1gt
wN+TG9tPXh93+0XpdxvF3rjDyWM+8wx98B5y+XIkUaMEKEnD43ismGrqFI6l/WQPdZb4ndWNuHhp
3WIKYpvttndRQW7VTvvmeEXuXbQct0CnrwXsLimL6MuXEz+HZwoIOxK8dNOPf07aopeXTZr9VE16
/z22wyqIyynbOXGp+TPM0r2TmfWZoOCD9f674JCUFrOhtZDx6CqwL8vWfiJEdPZ2oQ6vwnEAhTTw
d77WeOUiZIKgcCGX6Ba34WozUyI2sI9J7Set0MXPYRIgQvRJHJqiyM9829PrZxkLYY3lxQc/vrro
Kw9YFv7j9lNm962P9QHIhEivN1NaHBIrUjbR3MmdbkXJmf378cBo4AKch9e2nmNsUBMye8t+UobG
245Jn184nnQQmPRGiBdFgMb4S2hp8sx9u1YSYXER1WFQEnBiSkS2j3eP1WMqZMZV9myOKJU8gC/2
NN9wI43Wb6dmfmHR7dlN0hjMXSXNytmyt1JtK2g2yisz1lo2/FBSRW56QwQoI/fGmavlgwNHT5EI
f8HQQmhed/4SDGPSQo7Gc1y2z2GYpTurFzFmSZm+TSMLuQ3K/RuzmUu/isZs04yRtxeU7rafhwGn
m96kI2yTdSyCByhfHa9Vm6hNF8e9+6TDWwB41I93DSZHL9NgKeeqT6chBwhI1CLIrE26+2tIHQDz
UtpkYE8pHYgrnJnqQxjjlBOCtPg5a9joNGN97lQvV8XxLUqfiJNG7YfePEHA8QTRx3ey2e6T51o3
aF7QhH/qQgeMHa7h3basu/H35yv60YAelDHejaXstBaspCwxxJGpiue+saZfAHibwKt1FZ9yDRX2
Vn39fLi/wfF6gsQXUFOInZeW9fEE4d46Zec40XOVuKX9XyFTvdxQT2vUK4TbEl8pKY0isPW7GfFj
qA0Z0ydyWg0xPDcMertJQVIOSZftrKEV/WMJ1fXMknzw4REy87jHiUEgX6422eSNk5GEjfuEXWm5
LSwCLzG2GdWwdHgzZef6dSx4YD5fmQ+2NurR8MvILRbJ7yUV+ierUBp02o3JZlQ0XoArpTryqaP1
qCrirCvn6V3H3iK2g0SCliSEg9VYmSWyGN20Z9VJBL4nGG5IdHh97MqiKztWu/tJ68pNlEIq+eos
GQ0iBZwoA4WUNWi7bOOwGbo4e0ZSzDF8UErYojV5rPqpNOMzt8UHm43RQNMBzYSijETfap65cLpp
aNLnAv6PvsnbCpXhEnPb6k4RzuJT1hbWtI0y1L4CbLRc5wWq9nhb0oMNfUsP1T9qV7vO1VT21RTE
meeKh7Rt2KdfXBYqWmCrHaR3KTSf1O+wtbSxjWvj12Ti0dkUXZ1tiZKnMHDD9hx+4uTrL5GKu+im
LhksYI7jVZlTiSSs8OJXqYfpdW+n2d6Vkj45y+P3hWL8qO3k2mj6+swTe3LXgAJQKSAQny7C/Wud
xDgfqZRR2HsRvA8vlOjmq74vx+9lVo0vUEOcM0fq4/EAcRGHU506KRbljlGYY6q/hI3MLxCeVH4t
GsVBjmBe5UfaWTOfjwYkg8FXguYMT+Xq9nbCbEiScDRfAGK4L3M/2ncIp8ot6pT51ujN/NwGXy6F
o9uU68lGERXO5pK1reXSZ02N687SsUGQdWdvi6FqyXj0mBZ46CX5lVHHWf+aaRN2HQfc05FQBRHd
tv/lxlRFu8SY+6q+kNo4NWe+NfH4+rctHGC4EjyiSICexDWNGom6HWX/BiogVuyt7jUxkRRYXtxp
hzF3rfDapXazjxTkoW/Nmm4QbcGG5E4RVuzdlJEut4jQ5M521Cw53LSogSd+7phqc1HnzpAfRiVC
aCiDaI0AI6AorMqbxEwu6klT+92ABajy2IYd8EcKlUYWuF0bvxnECrFP7Ex0PvRYJt6nmcSmYwMD
NJ9EYJdGXVVI3rriB/1bZXr04tZ5MiwS42+amZhPxMsie5vNPuoC4eVZvAGwkL3GbYvXXZk77i+l
9OJm70UVZt5DP07xXaXXlCra0uC/biyVZAT1Pbqgw6GIbCu5d4To7tGqxCZGyUP5nwmeafKVBce0
nYRDG1BJx/Jq0lv9YfaaVnueJI6MfpHiPnnb0wK4stGETPyZjmIW2Olgyx+NOarqwR0bsG7+3ICb
3ja2Ia49KK/upRm5RufjtV63gczqFAOGBN/xA52SuHpvJJWjTVNpNR2ZWS/uBXxkkyZ9kmbX7oSG
EJ/PC39YTtfkO9yrJtu37NREPmiIlW1SQA3Yh1OkXIdSjt4mGZyifrAr/F6HoDOrMs0DO8QpIr4o
gMa6uxFI++OsCNV8S+NeDLtEUuXdeZVi/MGHcC4w7ixcj4K5PQCJGs7cFifXItw7oO5LsEdZl2vq
+FrUvEhNJKr8b1wR7R7jy26XIBq+W7Jqv6aztFWqpNqqWIudSQFORnYgiQGipY9KyYVn4HjkwkYa
QE69+dseVFkjMAGvaAuCTvtOf6n4UYPOmSOf6mfh7ds4QjnlzPNzUjog8ECUBaUpcIMLUe74B0xy
TCwpUbVv0eiLvhtu6z4qgzYTiMn6Fs65EFdzFdaBiDv5g9dpOnORnYRc4GypHdCKJPOi27xae9pt
Wk7ikr4S3mv7xJVmtC3zKTd89EtulHwuXZrpmHOe+ebrC5tqIpVMAm5C7iXoXuVemVu1Y1mr9uuk
AFCo5qk6lLpb7jPUR1FIrOxzfujm6lKkjY3qBDINdF7B366Fn7ssmt3QGb1XFNucGQxRn2FtyRt9
hje7jiYX1DtIW14h9DxsSorHX1RVlHLmlfVeqRThNjo2/YNVRPId0I31RWE05J8QKFjiSaIXvOXW
NCd9MsMp0YfwVS2K+UI0c3vZ4IiKLi7yLFVfn9PYP6mD/x0QWBLkPw4LYczx5PCQyfB5KDya1lb8
3em9/jZ0ISH36tAeJjWhBo2RSL2RdWkejKp80dvyqzLp/z9rOF3EUexcsAHHP6LutZLGdua9yqrT
621oz66fEOH9wO5xuhwm1wxiW6RvwxiF73o8D7cZZoQSU1bV3X0ePa7vj7/rsZiA0R+iZrwmSWd5
p+Kg3HuvmAN39sHr+7z2+252AWwMqNhsDXx0aT8W4rvWTdH3z0c/3dJ8/n9GXy0EQlym1SH3+VoN
ebK1G3eKNkaMlNyXzyrjYADPDbnUINZkK6S0x8FrGxY809P/cBXVdvbcWnuexuHKTrz5TJvn9G5A
CGNJwyEALZDc1Z1U9K49ed7kYrBjGai5ju7Wm6Zh0yue+dxWdXJmfh8dWcgbRMYcWuDxyzr/kwDi
/juiuYPHbBbV1p0+1tETbuLjYcYZ6RyZ7KO50Umn1LCQjYgej8dKayLCWsdJN4t7Z9wXnZ1dFUbi
zr6SKV6+zzPL+PHlbQJWQCO7oWyDmNFqOU0tH1xFFOGrEmpdtGnoXkU7NeUpP/OYfXAaGGj5aHQq
adSukr5SUsgwyzl8bdSy2BR56IGKKJXATrrwQq+nbFMVYf0gRN3sP5/iB19wyTKg70M1oC69+oJ6
iwCnWdXeq2YMsbef1VmkPryEOVBH4Hdnoob1m8mpR46SBB4RRRS/1qx2O9FbJdMi5TUzFbNZCrJT
5je6Hb+FpZIRRbQSb2QvfPx8kh9sHS55BCCojLFLT+rOsWlTYbZY3rCOEJoo+gtSxfGgjLAd8P6r
znzOj8aDqwIxhhSOMZfY5Z9jQTOwzjR1Ul4XfMSlAitn2xewqALFTcS1ySqca7d/9BkXHSzioIUi
8xdK9M+ItJ2EFyJh8hqhuRltYdWGG0W3MXDPY5T9P1/OD25PxiJT4uj/7X8dTy+zhrgp4z58zc2y
02kkm8DLtHFWz9wuH+2WBR/EY6WjhbuuMnt9XRnp7ISvjoy6w6wPU5Bi1HdJ3zq8dqo5O9TTHF58
PrmPBkXcfEn+4OGB2Tie3FiEhZc2XfSmkClszKwegizM7Ys41qqLruzMb6WeiDOn8HRQ9NIoZuJH
sKhprPkGA+ZRSaja0VuXxNBjpVX1dIggpe3cMaquc9xeSx8WuLn9fLKnX5JxlwiIuhY0IHu1UalY
12OESfhbmrZG7Vd8CEISSkZ/Ph/ndHtygfI0sZzgbejTHi+q3QlbNkUXv42D410bk5x8MTj2vakr
XvD1oRYWBXgPcgN+8PFQMkpSoXZxwlCDvJ4UXTzEsgfbjJTFl68V8DyLGBQGeoQw68A4qpq4gdbB
rDwj/yaVRjmMk8ZR6ONrN26K3ecz+2CToM3B48AduojZrD6WGZaO7BL4O43aWNvEGdtHTzGyg/RE
AmbO0FGgLc4Js6/TLBaRDgo64bQuKPOt5wi+pc7NvEjeVHUY9oYuwq1hSsNPptS4ocLcwjMc9Z+A
PMbAS1X7zFXz0cYhtFhKYQt7a63FHybV5FSGkrxRnesPPJNiYzp5du/MfXL4fHlPL23iYyrZSKNz
FtitxxvHKtzemu1KvjVjZlSBKpMivXORzNd/UKFqv0clpOtzwlMfDUotjINGMklos/qmskxTIOxF
8aYNkHzVqPC+UxcyrjFfjC8Q2Tjnv/vBeNQJSJzx6CSVWwcauWfPNfCn4s2oHcsHypygLTo07XaY
BvOPoEx85sU//YDLK0hDikIfRc11PRNgkMijbsze1Emfd24ROT/6xLCg4fez/uXNAskOyWK6EaB0
qRYff0HCiCIehjJ9U0I6BQ9TWpP+h14olUMBXeDh8/1yMrMlj9MW7OpS/D5ZSlQmo3IwkvZtkXl6
btE+8jUCVB5fxThn4ffRWGRmICSWUgfFsOOZgR4rbXVOujdDLSxQAshaBbyJEDwaJTnXgji5Z0jC
qc0umRkzO/Gz7E04y1WIdaY3Ns21ESb2BgFK63bsxaH3RJDoeXrm7J28Q6DlAAODT9M5Bt4akVmU
bphnkdDf1FQlfGmdvFIDnVrhmbzvdB0XUp+rcVkvfq7Gcjz+CZO8tG968jT9Dau3FnYtHiOX8Rj2
7SZTvXNR4LLd/i10L99rwdrBP0V/mR7w8WBaY8F5wVH6d2ZhJJXFufUDXqjYzGPmAABN8g1ENi+I
Uj3//fnWPKk2IBOKxMKicr34IgKDOB7aGG1DdnVf/6Fkar8kCJ1hFe1M95WAbZTV0fC7RDzwQZja
eIkLpftTl9NwZq215VH/d/7c2w7WeiaFdOIa/h3/iCRXRhwgrfYdW1FU9GZbhLWPYVdUURebsEnN
EhXtI8T+zR+KKWNAcZOhXcjBqlNqxlJ/aVPQ74dM1Qp1d2aF1jtuoWjwnCFUS5aMgMXqxxkJAiJt
ZunviBUZ970ZGi8KSKtHKt613GQadLaR6lFQkYleVSLvnY1nKdrCaSyWYMLsf+JpOf6ChdGdU2RY
O2VR20MziGcXzD87Ffjw8cpptZu1vTbr72rdet9wv4oeNUvJKl9vXON2gCM4+F6LrJI/UK6XPt2J
ON72dTlctGYMhTbGR9Q68z3XT8fyo0iEiQTIaha29vGPcnrixD61tfd5ysZ3q9KKP1ZGVdXkq90j
VnbOoeyD/cMBpUaNVDMSFegnHA84QiySsTY676KoVdwohrxFFdGRrV/FTXRbNGWuXjvxpPpmJjp3
W/BU34e52fvwA+XvfCKe2cV6K8X2881zuhKUfpdknQQITPc6L3GzAl0JbHZ/p531oqR2SLs/74fr
0EG7UYr6/fPh1vcxlV5663Dz2WokJOtaZeh1DVQIPXqPeAT8WcUjplEqHNTKpj0MRt5fmoMbB58P
ur68/g6KdxcVfnC7VH6PFx+6HEa0GCa/FzOQ1daIzT0tLw9CYKHddeie7kc0Zg5NBKP385E/WF3u
aOraFLoXsPLqsw9zXFlWp0Tv6BQNT2XrFttYJMaV2Y3pdnTji8+HO1ldGERojnJL89qhQbKaKJGS
miRCiHcOTiN9A2Gtt9HopgaJDjn41LVQ6LXM/lyeuX6KkAJhVZeCCKCC04KwhmtNh2tE+l5nHB0o
NwUuinVobVSbd++rO5bBaG3CLCcUW7Srj79mWTt67+Zd+g60Ipn8Ck6rEmQG1Q/w90qAcEddfjEY
Y37U8aGeGeCCiCVWdxgkSUGjvJfvVhTlF3XoulewgcPDnABh/fwTfrCUDAUAl4cGEZs1526G1F2m
ainf40xPAulpym6MdT2HlkiB4My8TrbnMi8cR5YME3OMtQ4JVUihKdiOvYNejDdJOhoXHc2o/TT1
yp3Ec+5/GQ/3JJAv1EDctWOO2oJqElpSvCfCilCEKIuqPaj6aF1FdV4oflmaxhno5MnZX6bIaViu
G/Ch60+XxvTkldSR77YQ43c828ugLoTt110K4EZt9Pa6Mq10lxAWnguaPviWPC/oILF3lsRv+fs/
EdpkkTBEUD3f424soDP1VXHRVINI6HRL++7zjfPBt2Qw0hLucWL5NVUDH+5EZkZTvM95agSFaXcB
kMJx36PKuBmg3p25az4cj5eT1umCJVsvrNT1Li7lWLx3tbAvKEikuAXW8o6HK79oeObPtANOFxN1
JY26LvjoxXxotZjVKJ1okFr6PjuDel9FXbWlwDzdUcg/hx0/DTkJouA2kTj/1T1TV/eoVoLvJFjK
3iO3KjHhmfUMzQXX/uU1uvjuTjOcMaFWIKd649aGc7hr+rk600I8XWB+BA0CXg90SKhsHe8eqpKT
KqaCw+nMYm+lhUBuIjd+O2OZXjRe8VW0DiPh0QUclqIBpaZ1PRtd475slTl/bybzpemq9iIyeLjK
2dkmpEq7z7fr6ecEGkYnlrKkAehqLVsFRahLjVDp3o3UDG8SdUa4RnjJwTT696+PBJKQsIPmPu3t
VayXeNhktkrdv4eDXl7PuhcHQx8lOxlX9f7zoVbvL7AuJC1BxwJh0JABW9vxTPP/UfYly3Ej2Za/
UpZ7VAOO+dmrWmCIkUEGB3HQBkZJJEZ3h08Y/Nt61z/WJ1TZ3UlmWaprUWmmkkhEAA73e889g4JV
h0PJe814AL2wIiVQtfpxrFW0p0lYF1Xjql+JVv7tVS+UMuxzPgrsy0L6wzYzg6g560Z77xA8BEGp
E0EedaDNFgwd/7s/kuHJwGTF+88288uXBRiCEQ+aeRz/n/tPTGbBiPY0eV/J6iGFi1X+XQ1P7tuG
qsrLul5Ovzj5L8fsH5qwf10RUVwYPV/2gM9waLQgP4bUzH9vFkyRasPtI+li5xcoz6f37l9XuXwr
1BiQ9H6m51ENYJIxz3/X4PHsYbgCmuTsQPqJ7G+kTK4EuaG/UFX++ZI/0XkcUWgxUW9/2tuSxSyp
QwP/XfBxXsrLf+lWrC0kHK0BScqi4Pjrlfrp9cOXxBWxe0O7AJQQve3HNTMKBpdAMgTvoCC2pUq7
aN82cCt1psAp//pS/+bLgY+FbwXsAAKGz6irmdP2kszV1Jlbr3IFQ8y2Rah4BRNxl0I64Ztv//EV
4ayGhtgPQN3A/z5+Oa9O+ByCOVNnQafSg0nS2w5db1p0MoDQVyHA7Rcr88+vICzHcB9xzOPAh4bh
4xXXCgGkfQDrjsx48FU7GQhRYATirO9qWJISeWf1qw82HHv96296OYg+vhG43sV1ED0spNmficRp
HzZROkgYq4L16Z7qxTR7uIQlmS/G+qmmvXeG1w0ST2IVHKPVjc0vNoE/ryP4VkLrhJMSRhO4BR+/
uCbpFGmXd3XWhwHIJ4h0vMFdhoQ74L9SiPzp9b/4oILmcrkWYC//07VGxpG1reKpxrwF/ilgbMPF
ZxppPf6nTxMXgsgG6wcyKryPl6f9hw01nsWyysldsGIravsyhe8+KQYNE69bhi0xysCo0/XBEDhw
/GL3+UnC/fBIcXHUcRfkEHMK7HMfL16JqJlH62MpVZAvrRsLFJEcm2Gszy31YUQ2JLF2wQ0H2bBY
HeGmB6+CNRlUSJbnoqsjlgnGV52RfqboAhcPtUqXwRihDc6cwlcth9WCDjIwZSOE48Llo30NO8Od
20iODTuEnTO5ENojLC/zI3dFXewtMEsaswra0HbJA79OvsGpiD03tIEbY2Rj6ZuysjLxeQEQyEIv
JOHW8fzXq/1PbxkOG4R+Y2qEWW2ArMSPtwaIsvCHxffqLEqp2jNV0ZMfCJo3zci+ohFcnlWSyF8p
Az61EJgawSUDgBHecLTXaCM+XnYKYTQTKErqrIGESO1nwVeZzxOc+I7DOMXDAVqp+QhHt5GWAkOQ
X/URf9pBIYG5OA5fJnPQpn5m3kSQeUHeM/sNnKhIumYgvmrg2ODyuzlPmfkWBXX4i137T18a14S1
JTw7UDldYN+PXxpMcRjpTPBTyoKQ/+CIcrth8CfH4HZOD2RZgm0Idv8mWmz0izfg33xbVN0Iq8bR
e5FjfNpL0R71YdrDSzFbZbuLdS36XU2Ire9066vgiqMKpr+otf+0sjAjBxh1MQCF0Aqik4/f1qsD
0xkAhR0YuEGQaTgR6tyToUczOtdj7oxOepIgsFS/2Gp+4msfXnd0NOBAXpR9YJJA8vvxyjBL4in1
fUhMtDtpdljQTiqZj8b3hicNrT8YxoHx9C5BImCr8zgBfedqiVpmTjGbcYRv0FHD40LC9/HGGOs0
mScJaOjUoWYsklQH2wbFKnR8o4J/NIpsGL5lkPLW8Y+mHyJTBCiP3X3so1mF2RJmdtUx1XibSeaw
2GuRl+UoWwaUuu111ANkKeBPLcdiAMnxP7T0RnWHPQ8p8Oh64HMJIP/j/ehRP7voe8jTnJoiJF/S
ocnoev+fbSSfL/Lppvdm1r71GvLk38Muw8mWNWtv0l+sqc/r+PNFPjWRukH6d+jU5AmtW+Z7ee0c
ZLtPfvf//R/fl/8CIHn+11pR//xv/Pk7H7HkYZDz6Y//PLXfJVf8Xf/35cf+7z/7+EP/vBnf2L2W
b2/69Dp+/pcffhC///frF6/69cMfSob58Hpr3uR696bMoH9eBJ/08i//f//yb28/f8vDOr7947fv
MFrRl99Wt5z99vtf7X/84zfwcv7wWC+///e/vH6l+LmH//U/Zd+ub3/6kbdXpf/xWxD8HVJ2eKaC
+QLWL7aw3/42v13+hoR/x9mBcRK8miH4QqH7298Yl7rBD5G/o4EKUF+AEoS506XzB5fj8ld+iN+H
AgcqXGBXgOGC3/7PV//wkP7fQ/sbLMHOvGVa/eO3T4vjwkHGOOBy9QvpG6ygj8s8Bg4eAewK8n7s
XkwzX4GocqQ4Yuky/6JGBLcBv+wPe8zPi6FMw/QK29sllfbjxXoDlIuJEOY13KH2nnajNx6QINQ2
mdFcsIyMC/FOTZh279JKlmxp489T6SmT7OAy4tCsoTicMhgOVuOtkwgT7vu67tSZiDBhOwaBKrzg
LBqkvVA0Wo4IqtBiF8VzfPLbQfCbvtHkKlStrq/B4mrXYk7lIo5NuNZiYwMyYOZDE5Q0RNtQbS4B
VhLyNGnLXhDLigVCc/xQSBbQqavQ77faaH2GV2PsbSa/Z/7BjBSZ0AMTlO6COaiGfCTTzVob/Ca9
sKnLo5GOL2mfRAKyDes7kN7FIsjk1OBWwC3XP3e8TrocQsMQebbSgqkk8Aty7LNTvUm5dcF+czt3
wknsNs5pXhZ3D0SOG1hMzfBNzK0b9GILBNyjV9PYwpayGIwbJ1lnMVvZk5R1VU5XE6YZnGYNMqyV
l8ptY3mrL30mYqtUjYeYJW6HmVgI9tbjvBrL9pZPwVPnwAQTuheQ4zpaep5zC9/DCBslPimzzpI3
ZAIGDgtbzNesyMBNVBl09/hNfcWK0cEVpyTetrMpobbxMB0EYcI0qHUjHV6nY3xXR81YeJV+BCGn
z1bwOAorNepH8tyY+CFauzuHIblROuQGa5ycFCj72WDZrYnrzVQFbk5dBbpZ7O7FmoT7FFGrWVvD
YlVZuL72+AxZ14pDG5lDCrp4Pi1kg9Fvn3m+3nKKgs4J2xyd/Q2MP3bTZOeinYPdoBhsRvv5lvjN
EUGHLWYpzibRw4xaiM4FDrmkEHjYtK1+ABLJIGmiueeJA4RIa7ZUakctJSfgzXcBg5cIWvnXRpHD
GtenMRnGolfRVAhb0a3H1CYQ4fni9tctOEcBlF9PntnYRN6tXn3dw74Vntn6AJfyrEoMeoVYwYWr
kyenmguk356UM3OcsytwGHS9K7vxLD7ByKMrRA+dQ9K8oRHIIaCSD9JM9z7MHEO2XkP4jCPPVF98
PcFlpdrB8dWWJsWMX9lqj0TOCnW/fk4GDBJJ3BaWrH3mRvby2ZAkpec2J8iMiOqF7et4AX6pUZB7
iRNlQU9ZLvGeFANrngJZO5mTmpspWXkeowqA4N8t0qbJmJP+8JyUI+x1uY5bWLM1oXpTC9zC69VM
RVJB6U5IIQe7qawHXVmvTtDAP0Q9nJhCkR5nYq+Ybc8Y9q04/uJ8su71UrEax3mIka/bBxuYZjM4
aEJkVPlQF4E5+UjGdCjaBE5fqVXbZDDQNOlnfNArkuCrpNr9njo9zOEafrZt847UxLuKgjjtpdNW
iujIBvMc+ctO+y1m20BssjZU3xr4WuYGGOfGQECWr7xyCrQoJyclEIHgS5OBplkl1DffieHMWNl9
F7TqSo/CFmvUnWFVF2yRB3tOaaWvkQWECGFhd8bhaLab+A3Spg3lCT/CEetu9DTexCWaS0zqbBYI
LjMjZQI2tL2CsAzSCMJt7vv9Oyh+OlNT+mj7NdeeZcfYjC9VOlUlggJzOYxvvIUhQU2QEZE64SYM
TAljSAeGou2SSfgvDW2DwPaY3EywM8ukbo+qccdtC0WNT1sgVjFq6cGkN4HyDs3q7+uqP7odZVmf
6tKdqlvVG1jrCryhJKa3XdVJ+LdC4DWFg857P3yEByWY1Bib56MzmYxXpNnEIvoKItuRhH1yhnlt
XOqRkbLj8cMionjfiXknwn6PiceSo4rfdY0sk1nsYYGKxlJG8MVGSZuDWGLvehzTKHTpaUFe47Y3
XS55H++8pdtHNP4xy4YXbF63DkhT2RTXfRk3xs/9Cko3bBbf7eBBsJSQLEghMWa90WUtyAZis+XK
VSLMgwCMHzY5hyVZ8UlRY6kcnYX72NCq2ZnYbKp6LANftXnQVbdDXF9HVH4XIdY3h0iIt01Ypoko
wduDR2iC1std2wfqpgVRc5xFgGBzGUqFfbe+ViIp11XGZUSbpcQhwa6x1nnpubP0Tstg09wD3QnJ
ZBTe1wbYmD90IvNHgec69ZshUoc4dZZSVlWYdel05GI4iNFXuUzjd3/usRt4aDWLpSZD2YL/kRSw
d90nzDmA4eEeYYXNszao+p3hS7MjrL2tB/kC8siJU+9B+5QgZy7eSiRmzLm1MDhFYs+b6qhzzTAt
zOw8nOKBn1hjRpAQbJgP4bpJlPiWjs0DmXnwttLBLcJI3MSRWW97sQ7bxW83OPy+2Zi/aIz3spSK
dY+afleRYSnCatw1hpGsY/CAljPfswgpBBV40etS72YRvk+88XMyjcmuC5rxPMFR6OhBEoqkkgRu
v97F2rjCiWkwh0ZK3+DjRuEhMXf5wmC/kpmpKVM1AyeJxjsSrn4RtN7J8uGdMqs2qRlH1Pv+ddvj
haKBMjkyw0XuWHAxWhbimJXmxqSqJtjpJCvg3PcEQ9ggH0eV4MXvUS+k5hFUPJZDMg3RfhM6GaPV
eojleESSlty7KFyRld0eO6yNjNWumzVx98I0M/vRDZ+TdUxLl1u4R9NbB9tTFXh+NstUnggNSeG3
fXDlgi+ekwUWSlMgnIIG3c42/SHh7S2CTU9JzO7DpPVLD86Jl7MPBowNCe5sulaZT10A5NYd7pPI
voSLIRn0jduKDxTP0m13Tu2IAkaj5lbAuPII7vJpVGMKsr37UuONyFrPNVcRwkuxm0eIPJup82P2
h+9mWfi1t7R3YQsHjipGyZMmjvcYJvGGzWG7DUbu5LD/f4Fd5LgBaSmGAxLhsMLFYwci6t/4Um8V
vNhRsCDUaHKrPQjbZUKbfUDMDTjer3OwnLDCg6toolMRVcMGwj2aOWF6bSjiVP014XmvcTgA4UTJ
jOZW93VRB/bo9SnLOJt+cHcoMS45Dm0oMz/tX6Pev7Eyvel0+zBOQQH5+Uk2QMYQUPG9B2POqWqc
bjxyi9a6O9uGZ9CJb7Wl25UEz4tFmGqM6gKFXJNjyJJky+C+aqSvACsLH/FtORxxl2/TTL64sZZZ
G89HKr2HFAuREthQByaa8mSYncLIur2hlGIpphKTBSVe4D6PQEZbkWuOD7PsO1mjKAvgNWO2iVzG
5hZe5BTHSuLESz5FM3trZxL3+6aBnzncWwd6V7ukX04UB4+HaX5Im0LaMDyOLXWjreNVMIfkHUwh
dgDXXPbag/X1NAP5A6V8BUNoyoM69U/KBC5KQnhw551U+CVgKTN148JSL/0FfPwJd0FnAucd6F7R
oqUXf99PWA8cwnD74DuScwq5VAavfF5wLLorNjVVna/tusi8Cyv1i2HyT4u8jy0RiMoXxR4WINjD
n60QRqknA7TP5AhjQFwFGR1g1nOnxYigILDoMgeMtC7vVkAUOQj/eO6gjhMX9zlVBTCa/j70g2l7
cWN87i/HIWZhDHkqwIUL2+sEJtGrw2Gr0dnwCOh1yagPcCNDqhfI7a4M3QcjOaCl2oGJzh/64N+b
zT82l3++q+hsQeUCUg5aILClj/0eZjtNPEyxyTWVw6MK0+FxcocdBpM4hS9hU8+R6JNfpT79JM19
vKcpWGQgIQLMAnD3eSDYO1b7tTu7yK6ahrYI2Oh/8YUXIL1wuQTSSTKtHeyUWrxJFG7eY7GsiQPm
dgR/WKz51PnF6vqEYf5cXeTSsP+kRYD3//E+THUagvYl3dxgNR9pzJLj0ivnhGSC9uyMo3MSPEY0
vIPx3i8u/af+/ifoACQBqfDAT8NPMBYCDhOT+iO4uPFcf5vqBDSCBRm+kGaSDk9dIjEw+QWWCEDj
Q5sPXw8MgEF0udBAMYn6dM0ZksU4rqDcNoM90HiHUIjS8Oe/Xls/P/kfnzIELyAMggB/8SEF0/kT
CB/OPkx3Y5hqePfpZijs/oZGxVZl375OB7bhz0Hm3eLQQBwzHF/yZIdNf/PXHwFX+4xoYMgO5v8l
OQmpdJiXfvoQSIxtq7jmVa4bcUx7/tDAvAVtOzoTP+bVPSSpEvBkeFia/mZE0gqM2qacJq3arcNo
M5R5l3O5wahEY5vjcaoOS9y8Rw6CGWozwNhSdyiguI/8MmmbwlMwkoebxxNSAHts88G4DeArHcOA
1KpoowAahCu/50N4iNvoPMIJP7pkBDj8Wkuy0wPs0iPkXXLh82zsNFLAoRvSEyJIYLeLcRlKxCso
3UiJJr5BlMJ8Nn71LN2qTEN6D/Dvu/XpMZkSZMrw6nqI5icZLodwwF0O1+mpMvMLUcuLO41PlU8O
nc+ODnbXotNdGY9oKTEH2sOPQyDfIH2oZ1LQGs+ocjd9G23h07J3PXED9//4iCHK9444G4vMinyu
gUpZBUB5Grp7r6HXYxBt1nbeqjg5UD+BXTh679T9OlfivtGgaIvqau7r3Tr7dy1PczO14EpH6oV6
KA59+YS78sAnhHJgsLnBuGOLhJ0DdcJnVGjomuvrhmK0RfCPnVpncjRPE9zw+w7ZMOjHNnXgbMPG
+d7jfCUeckWCcXrjAX/APp0CrLbbuZ0PFXhEOd7OwuHVF5bUfpaMurSNyvs2vmt88hz2TT4b+mhT
fjA0GLIIjP0MGUqbOBF5M0ZZV/V7LgmGjOkLW8J9bbGNdOIa3ntPc91eauNdP8Eoo5pe6ZxC5+bz
O7+d7wfoFAX1S1d5X50o3iUqRf2KBzvBaUWp4aGpvQO85IZCI+gV85wZx0PC+aa2DL1Mx16iFmBO
3QF5iFCm5bHb3KOg/DJrBd4TniJI/lhFESgFt8YBojDrG+2zhxp+SxshFoXpnhy+M+7HG+l6VxhQ
by1hx4iaEmQ/ZEz7Li0qp70KbHxYUjthpolnDK2BLQVwCtskW0euPGO93o6DvVrD1s+Nr24d4+tr
tjiofHV37SfqiEb4xhEKS36lycZpggM0Hke0pofU4j0za9xtxpR3GXQy8dZI5CUBF293De3Xm56P
V1PXbyt4hgKg6CaduXO3GyZ0mAbjS8e36z6QzpcA6Ng+EMa5BTjz3g0TIli08wTZ1lce6Di3zmpz
F4PZvcHbVra8fdGpfohoRfNljZZC4V64sd1iP9D5uiIcB8EaOaP8ymFRrqv+Bve1YBy5HQ34PXlk
lykjK58ywZcobyXqPpeAoi1WWQZDe4pVtRu4JY/rAjPwdTUP6YgTTqxVQRF/8ZTA3TQXgNmuLkNW
ZHwbHHYjnMwGPSdglWhzVIt4r0h4QAIvHG8c3pQCITZZLINT2qR3szJPcFi/mxuZ16qxeVz5XR77
gMhGvO1oxIPnQLri4IhmZxM2A4sIETeVnuBGX2KY/gCKSwnv0biIuXUu3nlZNIU3bjRdh0v9onoC
xoLYSrLsPFhQjRUqaRVi0gus0fL1GvSTmyoNNwQrRfIWodYamgunJI4pJuATjoATfALr6xXDp7X9
RpkHH2R31w7BeUH0q0wQ2bHWYeYNw8ZN+VYk3ouxr17jPRk7docUk2i5DejgNE9KutNWzzGYoT7a
g1kirIYZp+SzHOEbRmp8uFaUJk63Ho3eImdOBzT8o7u5OCxlbdfafQVzf1VGZnReQRYCNAeBSI68
D3Y/xG14ZxAgCkgYNz3F3lgTaEmcid1CFDcidaMF9TUFRVyo/jFAb4jFv/aPKRJus1EtS84I6R68
tBdngMg/tOPt7eRUgFG8Ipydd6SzhcACpyUsIoip5r3tq6qcpT6D6ZrkHmZ774sFSHJotAHAWQ3A
35bEPfEenUKC5F4Oi80srC8BKo21p7F1v4Rk8u5ct1MVcM34CzLtMMNTgcphXUTOrPNAZCf4kkc4
PqCc9WP9re4Dcei6cQUUCYe5bKihoIYnPSnqRN/M68C2YlD7KG2PEOwFuQPrs4wn1ua2Qne1ztGp
nSZRwj7+KpmTs55JkFdoj4oYRqR5U+F8r013YLUXZKgFYLY/o7Rtevmolf8sFhj9a4nc8zBWJJeR
cA5+Iq7VMt+uk74KVubA9ijW/DtZ9Q+f6nnrVZGXT8IBCEwR9ORkHnJvX1J3uhgfswEi+yZIaLZq
YJ6T1TZbuXhx53E8TG2AEJImQXt+Rz3bAuqgQ3sDrCp48zB1gDOSEk3ZicBD6k3EQiCKfSMQ1hbo
zi+UXWFoBGfA4ZG01Y1E0+DssbU2E9CY1KOFGhLkP06sWtq8roLla9sE303thnSXxrN3rVNqNqDy
syJ2aLWpHQAWRTdBTrtpXYjOsr4fmxPwkygb8F+EYPm36zjLDbzj0XdJUEhUiXe5LflkgZ0OCeE3
YBIiSVQM4poar64KkTiq6GDXCqycJ3DpoXHZT8N4t4y02tcQ4ocVihnfXa6TZmqd/RT6k8hRd6d3
E+qLB+3U8iDh+GbyVLf0tjcrFnLnFQtwqyIZYUSHxaizUS6bQDXnFSF828ThjxMA7SXxnSyxpCqI
y9qyW9Ywn9ZxmzROn/PWmZ+aUN55cIbKG5jTZu00R7dCUPiQQqH27OgGASawdAzeGQjaD5bKYC1X
3+bB0t3ABC9Pu7gMRsjkQCXGbxTJIyhwHsy3qjWPJRtzIZdulxIWwwlK8+EepciQQTWf7Bswve5S
ypov7mrW9SHlQT1lyVTvwb5eTnMrAkT3NCJHI1ptCIyNyhRI15Z1aV+EvpzzhFTLufPmcNvbdN4F
qen1LgxWf4v2QUCj203Y0OE71iKFq6p2UzqKstLASJd6umLJMj9jLhYVizX3mCXao9SICuZuVQEf
6dPkAfv+jQSp6JCE7giLZBR4uewF7GRRYsNNkwPv891jH46vuDUvC6zXQEbYYPa1l4gN7Oyy9WoV
FyKeu40wfe0CT5fxDq6FydsUNuyqqu0GfoojUPXQXfbSyGpbY11eTs/JBhufTMNxIdhEmdPXGRx8
EUzSViJrVIXH1U28CObJ7sFTuK36SOHODyCYxOF45vG6TapW3TLkas+Wejv4/ZS8HcY9RiJuNgcD
P5rZnvCGrHnqGVk6YgakLftXnP50Z+A2BjuzZAMJ8quu8XA0bIMKQeazomPRJKDzUOze9Wze6ii8
i4ij0LrIA2Hd1UzmOQfife6T9LvoUlsg8ypbgc0UU6hBOrMSo/va24HRVEgf0C9SBtFk1/PJZRJx
IyCrINWvxvRKn0SSnOveyVur+l0wpSJfpmW7BO1ULjVGephl4DRs5a5GUFPmGGu/JF71JagjkmNs
ZzLJ5gf4J4jSDznOXTYwD2MH1BCgdSKnTxnyFcQC1meXitKHtG3HMYRx913rzeUoAsSCtWnYns2M
matCoheqAYSH9WFylkPln2LjQJmE0OJnwJX6UCnE0DFYII8kHUotUL8iLg7cDWDBDBmODkJ7YivD
eI+7wLI0EGuuWLybkS2YD8a636WEWS84ian+0XZq2DqAK24082+HIViue5b49+6MpHSxJGcYA9JN
iNyTr9GsThOMA7M1bbaz79hbwVCp1mH/RaTdow6hugmrzgAzDW7iypU588SMjJ71UEvgv/UsvyaR
ViV1ddrigIvVDTfr9M56MRbYWV66booPXcKwIbvTM4Pn/G61fXsFGXBUVK5YdyHwgI2QSFKGd6Qp
5xpzLgWvCuSa8WRDfWMzOtVnaE5tDkDsmrt8+KGgR7glpI8LLx5L/yfaUPG9DcW2x56HKhtjaKo3
rIOBMIsRMSZxu8dNnZo8qlcP+K9KLm72I1waLexKh1K5C2xcqqrR28UxyTcNDgNQTKTHcuSvAr1Z
oz0sHjswWnHqtfkAKta970/D/RqE8yM8tNm4rYHDm/MUgcaVjRDhF/AaqErLUM6bFVhhFOAwdwts
9JiT4rCEl9e1N3elmdIt6utxZ/32FuPLrOHqJkKQ5SK7snfGOxNgVg1YZ+tyTLaQUrfmUqXvoAKN
JtNMPwWzM+XzEoPzioQQmKo6m9Vrx7zjo5PDimrYqI5VOeEjyxpLyhESi22tnXYXdTbH1vI6eaAm
9S45cRIg14QfgCx9xygjKLEhlm0dB2US4byeAU5mUTxOyEMRFlb78uwT/2gUVgCfuvuB8Ssfk06a
EJulfO4zGbKcjJijxbW8FprI8xKkxzSW/R1s+uGFyFA7VPGwn8R8HqJaZZfWS2AUITLTIwYNZoFP
7aqxS9b+fplgu5lVSL6ThLyKgXwJnSq8w+QdBVWg55fYW0kWt3LBjelrPGX6VFESZvOKFF2nSUBu
RABm29oHZ035bVrDExcBr0k5hwnP9MqqDV6ffQjlRd5CLr9BJFWXRRUyhd1ocQvgjB7yHdG1dU3z
7HKUi+nEMCoKO5iEVLQ0IWrs2Zxw8JEMaxIEA4YYSxJN/oZgFp6BJ31bq/SucnDbRfwuCcLC4y69
jWEKWLYiRC3EYd2EuLejCtk1AlHJdkgwih/cOV+ZPjc2PYYRp3sYJ6IeS9EQIX/ZHoaxXctuqrsD
3l0GYoNO3yCYO1NU4saGCET32KuvoiPyEOW558AGpvjx4s+JlsLfS0yh94PyDx7DeMkD+xMvr3yE
2/6Yacxu7oKkO/eYM52mmiYAkWeEUM7manJMuEUMpMxmwKgkN6mNj2KWwLub8bBGOCAD6EtwKkOh
qCQbkAtM1l011feYbjhZoIHDowjZVGMEI0i3c25bGe6NM9FnuLHW2dTBI2R1fHxfVhWywSRznNsM
TLp7LSS4FbW6HgaVPEwhRFekt3UBXkZbjpBh42ywHE9YPS7KLDvk1kUHZMajp1LIHZbhFOYNg2EV
b78Fli0/OEJPspmF6WHp7TcXQbCHlK/50HQvQgSAgeLxhfrybN2RlbqOnH1M56Hs4S9U0H58AOvm
rWoRSm+xx5aM+q9hC/PlMdFeDruha9XMcZl0C0Z6SuR2bA+NEiQjS30eWtblSY/HpB1nA2bsdYyA
2fyCPJBguod84AZ3qC0mxHgvk9kpg3lPE0ZHH8mjeViJfiuwHQN4vummiqPCHtMbALVf3dUiqzpI
vqzGe8e80WQO5xDkBefGm4Id6ZF4DBxwi/7XKVsjBaZhEcsXUCm38zycVyTHwr3ZJruUNjinYDGK
GlR8GxVQc1jLOtASO9cqCM5AqkXOxv5GCcS5dWDZZqETfgvjDpeIA+RbRrbOxTje9ZOf5KAMDYVn
3COj07YfGpM1qAAPzeyxH8PAyBbS8P0Udc8gbYKjMMdXHK/qaRiX+74B1i4SdO1GjddkCfBJbLsU
DRm/COF+WdP4XNMlW1ru44OQpahCR+Z+QB68sL0xI15oxx1uMfb+GmrUQmnYHUd/WfPZRzynNO3R
W/TiZ/BtlnhhLvmUi3cTjv2PGlGvRRs6RdP7I1YPSkQqXJCPWh8g84Qcg1Ve2pwkdPJ1ngLU50gp
tzhRVpnqIsD/lw3VeqXW8QsCCe5tDHqE6JwHNQ1PPGj+N3dnstxIkqTpV6HMpU/O8X25tEhi5QaS
wS2YcXEBSYTv++4t8zRz6kPf+ji3fLH5HCSyCDIqNmC6KYOsKqkIMg3m5mZqqr/++usRq0gjNI3/
04WXbRrf4/weWxkRLrEHcGJOVfFQ68QesdpJplQR5SoktFFQnWpZel03+W3YAfMIRfbJ9+i5m6T5
qZ85C0Vsjiq/zo/s0E9GKJBfosB1Su38wrSKq9gP01FeaHdqEZXjXHCjsS9Gn2NRA2kNL/zevTVU
0lepV8/UpDtu7XCpmu2t74tz3YKU5SnRvZ6H/h3VSzqCvOLMZWHOyBYUQHpRMtK5tUdO6Z+1VdyN
JGBG3rjqH1ND9ohouD92S3+mlPGlVxl8b32v4aAiz0+IEfniyAnoMkrnXXTCVDA0EKVWm5M2v9Ad
+A9VAX3GcSBDtUv0Yo46ocbz8NNk1oRWzR8BZ5NUvK5T9y5ze5QKuOvUJPQnZKHCqUM/kYB6FRAy
81MQ1tcGO9eikHXUGFI9M+vySKr8C73FoxToVTrSWoE4kJwC/hf5fAL7Gd3CLgkMPSKiXsFjMS87
NcqAmMJkRsZ0GpV6cG/5cjOC4p6gYBMfqR0pxrD09amiR9mUqg62U+wvQ6c4g7yHZHzozVJZdCdR
jExC3NaXGZI/o7DQzoEQrhpTu88suHwhPdU5XZMytia9Hs3CFnwv8fgXfQuIjraUuM66dUQJJ86j
mudftDZ/DF1LmxNh9VjFVhirvQMkEyp0KJig/lGeNJjiiay0tGHIxUuT0Huk0J6DLKp90WnhWSfW
Z6S8Fk4GPKXkFd1Qxda8MrTutmmbfKqE1Z8R/bvJkylzUbdP4PT5I7HnIkwkHHq7MkZiZLrnbl9b
kPP0pVlJdNwu+NrITlFmr5pPVL3IsLVhX2lhBjk6TE4Cq7kTE+cmKQharSw6o07Nm3hicKMilMqG
iI/CSM8nlU99OtlXYNFm4YjZedqY56mtnIoosE/c0Ash5dWPZYEJcCt6FsYisrTkAXu6kMtJVh83
ak+H3gIfyiUHXFMkMgqTIp70iUj9Hbe6a8p47DKs7abLgMrlcFI3njESzECgmwERBTRDhSiY9p4g
NKJVHLUCXBNYIJ/kPmmpak/LhajE113W0EEdvegjRyIgULy4Z6lkbWqbLWcqHCMjtKTQq7wXM4Az
NYkwaMqlY7nqqKMf7lWhctONAtkTTrrWfqpzyA9y1kcPbSQJC6NMw3ElWlOpsU9h4ikAoHF3JdlU
gGdWdZrklg7dKUnHbSFap24SKvM4FdJxk3sXhS8Cj9GikR6M2JnOqG4KGyghDCsBHmEqzYRcGJPf
TS9sdutI9XR90lHHg8tpwugrXCG9gylb3Oh2Ulx2oWhfNoKUTNM8rtozW4dCIUlBpeBnVejcQM53
Tx2RyxLLOS8BRInL65lnedge3Lgke9D0Sh1TLGieKa5lzfJEUUekXPtoYtR5ftbl7pXXiv2Ydi7L
0De7oxpV4CNcPsJ88T5u7cdCSPTjTNNu+wzCKWwsamDM8ClAko3uxQBOCGf+2QcwP3pXvwxasZtI
cnUHreGzZ+n1yMeBGD0fmTT1pqTMnqhTkqZSlV2kOs6ISGfmIxLyzlwSWmNSFu1AQ5e/hI4kcFp5
fL0sjxq3vcoFTzmmxlye6oq8sqigH9eyRITthqdC3WO/TWhXVNGDqUnZ58wNcPqMZCo65imirf1J
Kji3KjH8DMoh9Sl9PCVTCDtSwmOv5NafZ2uKC7hYYUNAtg2FKEJYxH3YzOiFQhBaw40JLek4cnlT
gYFxVHxvWoHowNLDn8tR6Z1UqMchDq89VK59rqqNMwaQNSZwprTzUirTBSpwDQvT5aNCc1kz6SQ1
M/dcAAabKE4Owq10NazMIA7ksaHl3A2Q8cZx7BSwNdLsAoHbWz0Zmns2YSj4E+ZGJ5y8zwrwVidL
xrqO5OBYKiU5mmu1F8XTvICnTEHEkEjSCctpQo+MzkmhGRDypQzW14Bgu1JBxBrQyE9Oz+M+ome0
TWlUT39j9FjIe5S6cpmlZKwwOMd1bMxSFwdcqe1+ZsVmZo1qBLxnSooPJIGo1BKhrUFAOKmEDu2n
5oT04+da0B+ilP5nvJ1snCbWrZwVbCvrWgA9D51b8IcLq4rC8w6S7aTqrOwIGx9A0VSP2lhCL6UR
cGNdNRkeJnDzkdzjBvqSDfgkyHBwM9pwpaAZ0Z+abVGhQ/lOooWLWKONU+gZ2sgQyuOoh6Vm2S2E
72aeJ9ZNrhCnBL1M66X6zmriBTV9wVQnTAKw6Cp73LFeNFrvnM+2W9/XTU8YB/TeRqY4k3rr1lCK
64Z9a6RVNwF6B721aBbH6XRxJ53iS+TWImmuWJ3ajRFPSpUwWzVRp7aTO8gq07KOjzvfXlS1+Ngq
8lXeSmepYstADIWN7G/pjEOlPo/hF1lGP2lUZVqleTLSkuCK3gH5NChhVzLjr5Blz0Uf7f/Qrj8F
TUPXET0QJ31EVyQfXf7MUo7QAD+1c8hpmo93FgT1UkHOY+QibarAmbUzhYRbC/CU1peK+yVSMncM
NnMixNbUFMIJM/tMvvnGLlZNR8BLzOTS/kjNHx2/5Nay5G6MlNlRYqj3NCa9SoyMpJujTLieTx3A
00IuTggoj6o2/yL1/TShvCbtKyCkkqSreVVlvjsyynIRIJJTGO5FCzLArjkmZJlrqffF6It0JMMl
OQ5b46hEUjxQ2mNXUo8j1JPmlmtc9y28p0JOTku7i2cZ9CuiRypvVc9f0W/la6pFX2kzfmlr6gX+
+OfAC08lOvYCYyt3jhjCKzVsuuw46JFc9IMioxFIzRnVU5B3NZw9VW5u/aj7hP9FraErzQg2Tq0o
nKgZKKdoJIk+8xvdZGFAfceB2F/IqlctpLIDXovq+s9M1gkIqiq70pzUvsZGkZ0OGi8Yd6p0EqQ5
mfkSerWnpDSi8AVg/tbMJ7FgVOE0FEqd6lrZubUclIyDPgOgk8tyjBp31BwjuzHutUSZyl18K3t9
D19WgiZHujev4EU0opFOFHRdJjH1mBM5cON5rafiZIjePdO1x7ZtPNpOk10nMQDpqKKvHA23tAbA
STKqad1rU+oGeFw/Vca62x+XeQ3hm+JV1NBgx7RjwwGQCZu0niuq+AWglFounHeTu/WiNxRMRCpK
c3y6R3QDrAtTSe97lWyOaHvnpVvElCaVBdQ005+JZTV1XFW88hxZm9Cn6KyHZgALYtqR9SnRrSJd
kafXHpL5UMojTp7ajMQA+rOSCk9y6pmTWIeYbhXQ1FqNulWqS3VcEWsONXqOgHk9NeSenmK29pgT
LJ3Xjnpj2O4n2l8tnLx/BMTUplKSCdNedQ2e2AH4G8IfxXCeKmjsE4pznePOpSzAd+6MTj0OrfS6
SLWTJq3GgZYMZlKMlnFEtBwUp3IrhnP0p8IRXHr6dqh5P7FC6xHfhAKQwgMsEs0nJxTsB7/HltPy
N5ulmWICWGaCB5VOj4pRp8RgfWbxSQ07puCU8WkTuEehKAQTElVnFD/QawY+tJDAsPVtPThySypM
EoLBMf1r7wVBuO319ELsjGbcymT5oqol+ahrYy1pJRbLmBo9CVhkiQsEJoN8oiEkUSPoh5cwIbNS
jTxXuY5CC8Z0W08cIf7sxMVjFkS4awmpQeMs6tWR7aD4KQWcWbW8rBLUho3QEGZFWE3Dnlsd4L0a
Ob6e09qUVCd+6KmfUuWhOJ0xlukUNhXV/AS9tKnbxzOptNtpKZPyTXurnyGrddyZSjTlvZ/4XZYd
5wkAuW8L53ntnwiq8pkGEzpqWxb90QvnsleqeiF0/p+5V94mjdEdl4Vpg0f4ztitaCmXauWVEcQz
KvCScUjvmHEVB5wUUZ3laWBMKdJ0yfmpXKk2fIOqzk5Fqbrv/Z6txjDJyObxJqYUUiyrRv0otn3j
1C+FWVrF+gjaqn2NYmM11NncQ6apxvjclz5NkxtkyGD1qO2TWAmfu6JixpUGhZQ0y6izFYPY0HPn
rEbuj0zTv29VceXmSnmt1jGFDHGBUQ7knpQ87JCuxbePWV8xjU41H2qzEgkWDQ37S891kHujBqAc
BYXGbUP6epzD2R+3uWeNSie9g3l+pvWDF1LgdyfmXUGnH9JkhKsBEoznWsbNmIFgkHPqqglw53GY
uDJkr+xEp3vMcUdD6ElVBTdGI38KIj2aeDQDndPaDTZLEwCUwC0a+O4Vou8jsXDR+USJRYRGJ0iq
PIeNKdcjl2dyTnn3vTXzUgNGsynlhXGhuNnQFLdzHHvUZFLXndYqOjlQlFDqoqPbgHaJVVBNFBjv
3ZheNbl8IYeiFiw6HRn2ady3VM0IjlqPU7SovZtWBqCctgHVJydk+y1jKmlxOfZq5Bk5NAo58oBy
KHeCO9QtDZQYk2mZSKk+lXSipqnW1D67oUN/iAYISXBRB0K0ohuCDEckxXxnJYOeeZrRFVNDw7mj
0CbgQBYWbgZhFPJlutf68V3ccspHtGO0xEkpeVW1isKCS1+CEXbUSWqff86BW9H/Cu8AR1l9pyqH
/3VKiJd0WAo68GfUQemrJgnKURtZQjIG+3tSK0Umi+PjmScF6V+7TqLorHXNOj8hMcSLkZzO+hNR
KubV6nXPoHDdHzKp9LvHRq5r85Gex8Kd29CNfqpyEpgWWhRHvYOTelU3UqJO5D4KFopUG92YnkPJ
vKXUoluIqGiqExN3PZ7rjYM6L4xgBUKOk0HZMImXAiqPw0C81qS6nMu2UeWzunJN/4jbkzZEaS82
9izI9c64RNPHsk6DXjSrP/H6KO0v4HcmYzvEdI5osNsI937hpeKIsiFiVzcodRGwwQWEo6Y3UfCe
yQlPPBj2U3Qj5QDGRmrjneVKP3e6EEo/DeOkG9Wgn9WUAg+pn9dhTKuyUV1U3iLVDcE9tqqmgDtE
GWD0BCbjtnMXbAaWka9XuLhuU6UKaCzywPYJqfXAH7dhk+UXGnVT0XUh6DrOFfni9hP9CKvupFBh
3U/CTJXVE9rqevKiMaiTAxsh4WGnPsBIkCuCOBY6sdWmrdTUj6BYcYPLZabigqYKePWiGPjg1mIg
i1eS3mn3pZMju64gQEiDz4IE8Cc5F8IYMh3NjkxHz0mIuoUEnSKT5Ek1cEdPxKpwc/gwYWcT4lVp
Uo1MtZYN6jyINeQLCUZ7faXTNFI9QkCQN0O6GLJrlZqJcWYQzh33sHHzMUspE/q3aVdPBBhwJjmu
0BcuvBjf/SxAAJWxcqM7TUT0po41QU+M814PuUQw65CjLSmpm6OgL6CPinUBuCq4sAFGXmJjPqAR
utdq0APD0NQhvY1zx9VImYV9ssjE1Dz14fc8CV1acW9qTnJEYqE5g7G/8GUSkCNuQVgntVCXn5Ax
KNxx0sYp+UStK297IVFxFwIIbUB9AoR+hyYzIwns+gT9jZrCONvxZ1FByy5Kp0hbmq3HpRiCPI9a
tyQ3Cz8ixiHSHN+r2YtS9ABjRHrwfC4WdArXdEx8K2GiKqWm3qVaLeazQfA0XciBj+aESKeeHKo+
q3MZYcoGGDL9qtB9km4ZHjzvcSO2UNV8CL0KVda6/FnQqGQYeb1BjYfbtBB1nMKs/GNYpQTwvkwf
k0ntl7V2lNLR5rGqdKG90nT3JvBayLmt3AhdM5IH2aiTWI+arw7fG5zHwCbAbTSokqa5mtQ2YTHp
Kqoz1RtaY6cZTK1AK6dy2gk9xRFeDnKhoaxutJmpj2Kfm6WKJXMZBWF62dZWcampAqiOK/tk5cCw
wJhap7s1/JajbBVBKV+0PtMZk+gKjzW/MfWJ76vlY4IwoDjK2yqUFzVUvyM1jCjU6XXdoABOi8oT
3IaAjEwhYjwRNAlOKjcPGlw2BQIXzrOANKRokX+lkQPrC4EE0ynBq6LOYc161z3I+F0kwVMoYpvc
Rz6Q2un+XE0ApbJzapsxkaRWbsuyoOpFkQt9WiRZkB15HYp8Y1qdeXBtzVK40Sgacia+oihHNo1F
z0pA38tEpAQKscDIGEuQELJZaUTSjdxZVc1kRTp+SUJ4XNhNd1256HUCaQxaehlo5TgX42hi0lLa
OU4khaNZgwKqIFXAbHO9irFsWeTUFxCzknvItpgQkKUiALVQi+5IEXu3nPQIPIgj4ig7HUdRp6yo
PlHciZJTJ1h6gVRPfLsTLCAK6Nz0CvbPwH3ifJaKenKWe71Jm2SrS44jSa/vdTQyCH81iXsobwGX
kyThwk1M3lOb6M2XXE/8aKyrEVKgtBXUmhFVecXC7XTxAZ4T3n8qJGAY6CVdwK/hX0MQlm0AxJRA
xsQ/dkcZLRa+RvCOx5ZHafnYbiQqdU3fM9WR04NpTjEvbT7zYsrHRh1llf5Q/1fr0zTGGzkRzUiA
QsJpGAVuISzD3q//LHwa7Ohm015S6myaEzz98I6UYdhNG6mA7SkK0EXJ8zrqeVDp2HBJbFV7ktLb
7qtYpOV5bVEyhgOcwokquDgVdNdiiioi8886adMbKFDVguZQwkOesRHGVCiwlyI5pFjVcwr9uoh1
CJ8QACnjUztzadPO5R6GHb8by3gQlybxljtBvjwg82IL7pWVpwlkhMIIb2y3OFPLsCinxOJ460XZ
3sRl595bRQbaJRqRCtMkcMN4WYhy/KkVRPFBowXHWVhX0YOnS/Sp8FH8OEOkknCq7FPQn7CKrsie
wLYThVRBCK8Rk1GQqvVxUeX6Vy9NcaQ6Ea+ECmR5BgoX3kFNdalD0lyHN9NDzYnEWkTeXGq16yrM
CuEItZH6HBSmnspNmvFEittcEe/eDCrOGCu1gchcap1/0+V2vKrqcFkZoL06SFw/7esr3H7nUuY2
+mSSNwxOfSOHHN56FmXcrkUhbq7n44zMKAyToVLXyGiA6CbVmZIk1iRApc6ASCWU570X0rW9cSX3
0XMsG96IWiS3XugRYPZwe8ak+gIKgGsqbAddn0/QJMwnHtv5pCo2BKPSSYQzLS3E27wyvMcExolA
WV1lmbOatDBpPlBpdUJ9b3XsmcDmeAOCN3MdsF3ohCJb2w9VrjRZGWpyEWHWI1gsfX7uE1bk0x4e
dDsPgTc4UOuiid6s6mquKJ0FhBlJl7Lesy/x9tj3NNKMdQiikT9WzJCUQ1dYjnwilLH2lQS9cCE5
oQ+oL9bA3+t/r/YskrcUhGQT2BQ0RKXJ3ZfKK6VHsackbQI8l165bkWnR71UckAUOEfHgSBiM7w2
wsKEscI2tmGJzhVbgW5TGBD6Cz/j8km4oeEcafyaOJynEGFA+Jhypx3LItn9pqgBD+E7wrvKCGYc
u8XhRhG6YnSwAljviaRBRfH94CGHVDPRJF87FTMdq1urIWJALsDYSZwJJl4rjK3HtquVYlZWWhiP
I2oGVoQX9oJG8f3E8NpuJjpGMPGRcBjjNpAKNHogx1ErBiZVOUI7BOL4zBk4aezPI0uui1FBcW48
pS4zfGhionfEfV3qijq7MGa0nRTKqQXo/RWisqyPFEfS7xoOMqZMCrNmHkuGmo4JFNz2upANmRSe
EufwSTNqRKxGrOWncr1YZdm7/R1oSnjHAdYgIxKK0HcRXSfAV5uirBidYe5O/GedtqQUKYasSCkB
bvF/TXsBV1yYiI3pjWPLai9z0et8fwQvmioE5obMQBAl1JVFvhNbt7rpOHOqzNVrORnkmKtWu3N1
BecywusSRz4R3b2K9BWFjaoJc0kvETcs2v4chpX8qel1J5+IZTww1qke9T7p8GRt9JLETJ1agoOL
lHcuDfIqGl+eKGXUz6osT+9DckZ3rmVQVuDlt3kCSzk3s+BJ6jOH2xgWNQivviAHgMfuiXBWqRrL
6ThR6ZTqZtTTh7MYTQWwMrFmu8RdyPnpbWK7UZKQERwlfVJdSVGXn6RosZ2T5XyUUP6oxqIjWebU
qVHduEvkoNOnFG3wQsMo4B4J8lJWj0TLFeg0ub79afQN15qSTI6WB8F9kqpde9nTAz4dm3bODq/B
WepT1WGXjmiXTURprOverOGqWcSFUCiziJ0ydIl1gZnXA4CEcyISqnOhHPhJ0V7qmYPLpVhD5KZX
GpdUIyf8jdq2HPwgsNiXFM5L4hjNMlcox/CyxIdg2Cuw7Clx1ESxm5V678sLnWZ5waLszNae9ZKq
nWpVaemUytQsUGBnDELZJxdUU3ZtcKTkYWZNURDRoGX0FZGxXDZ1cJS6Lb//bAVIytj6iYmSgEOA
FGTtGA4rsj6Uy2LAKDMwOg0kqvbMsV02MOYqV7WBSEJP5sugyEKISRK+Ev3QoG84dKRwqjEy1okq
HsHhhE8PX0EoIaE1IGvBSa8FxBI19DqRikQ96tQx1b+g+2Nz7RAWGB/xNir7ID0FIlCiS/hplj8u
KxiJY+pj5WDmaIZqHVmuXuZzSR/4kGgx0hfNjjFeXc+5gOkcBndC5GXFGOxXJ5kLu4ddDU9zZeXc
p6MWLgcKIXWpG+OqxJEadZlNe6zYJa4ae7rHm+zENIzP0q6V/KMq5LtHuRDEdMwVkvwze0gH2Exa
zZm2YVuBTNk5LBRkFOGey6rlXJdFbuPMlGjqpV7sURqhFyJ11l5ANUcm022MlBG86FHfx5owdyWP
WvQRxEC5vNWIQMwpbhFFhFWmw5QyhMF99406vHt+hzlAfDELCzq3HtVxIGqI7uNmj4lXrUeylLUy
BwkiJywqBZI2nhZWWBWzNMeiK4qQWFBrx0N0bc2c+YqlTRoawaSfiBds5CtbT6Q4oYmiR0UH5MTm
d100lvsOyFVrSvHGiXM1u25h59gnRPZsPzVvycNAigruCsViy3sgL/EkMgIb1pDfyBfwLOyQONFF
mANwMSzIEAbU8VtVG1tHRSspX/Dyzfsgs6e+KcCh8iivGdi8guNcCSl7r3HiO8eTW66Q8LxuVAo9
FMIeoIiR1UXOFS1KSIE0UQlbqfwq59aflA9iETWNy3pWiu3nddnei1DUS1nqG2WqN3/815sk4j9v
tae2NKt+TstqvkoGFaji7VDDbB5fyWS9zG4Qj/qRjNWrX52+Fbl6fo4Xlau1ptNN8nu/tNGMGmb0
fqCfE8aSZCp6/+e7kdaiXN8bIVyi3VU9oZ2l6IfoNZGsHBoarT//4yBMYuflx/QTPaSykg4Czwpc
r5bm/Zzfy4D93u98b+ar9QtZi4Kp1Ijv9uzWIb0FMX2KQaTAh+LRV88uWNahiJQE9e5gZ8Pn+Qs/
0BpIgyzZTmugGocSWSrNpF/X+kOt8Ks1kIYlQvyMTqjPP37+vg+0BC8vhdP++lD+wgnQpEP6sKA5
wGN+awXEQ3guJvRgoKPhg2o4K/6BVmDo6bbbHmABBgHvQVj+1bsXDPkQ0QA0EQZ1hOFDbfvHenR9
10fXtENL5nqUBonv4YM9fbUE5iHrgoTCsDIf68mHZpo7vXRdPtQMBeVDCoG+8eSCxcUgmtIgGvH3
zz/WEsjqrpefphxasIEpP3gxbuhGvHr7AktEbwKUfl+WaNgdH2sNBk3cnbaBymuWOd/IAm09u3xI
ky76um+uhaGH48d69EHVYqdH15VDhD0NvJsX87Z99hEHtWRuBk1/3v8fz/Aj2b/jEmjWIYgDneq4
4NYf7OmrAyCJh6gg0w+Mc/GxXj79CnZ8dEE8pJkmFnDdMHT98Jyl1w8vqYd8DYL2G/Pw4RbBeL6Q
d/B9ZI4ABs5QX7z/bQOoYRuQPMf3ezkCH+4aHNoM7GQEVOsQ/98SadL5/IzbPpCkHaLNK6E//WIF
nrfdB/L+1F1XgAhQQy3IoDT15RbcPgaickhrMEX9eD7Q0GFyp5cvYOMNauWRqAK5XH+2n11RD1Vk
2Q0ef2MeP5YdNJ8t8+9bAFU6pHGySYuXbeuHaLY4iDtJaCutPx/uCpDlXa8Abj8d3JN82TetH/Yf
39dEr1B7XoIP5wLRuXTHE6BxAUicflpLP5u/bR+I8J/oj+5jeAgf8wCAz+y4BAJHYHh4U8HdW3/e
rAFhsMkioBr3bG8+kPHf/QiIh4Q3g4LbN+Ef9ZAucDJH4MU9HBCyj2UA6Zax4/snAhryViracc+v
/40HMHQP4P5TKHx7/ny0JZB2jgGNQ4wcvRHU7RhwcIDZHEjevBiHD+f8cGB3fftEeUAc8Gdf7oDt
JZA5AWgpyrL+DwfhYx0AEJrdl4CufaZKV+K/d/jrOIgoAGoGB+3DpQDetQVZ5xt+Afuly4c+xID4
OFuOH36haiItCT7w4U770KRkJ69XBvWC843Lzwt99aIFSQTwEgn3+eejPTYuyI6PjZ2n4Rix/ND+
d/hs23nzECeHbkP6xtl7xlY+0GX/gsL8vq+vDHC2puggOlsvXpawgQayyli69efD+fpD682d9jx+
Lk3T6Ca18WS3fTxhyHLiApDqfN4bHw/s2xXqU8HyONckO15usu2LjniPVkg0rBVfsJ4P5+lJ+q4W
QKFxE+ksSomeo/k3FgB3hw6hMjy+D/fsyHLueAB4/WvLt3n7gzF5bfsVQKChFdUGBvt4B+DlKv59
8ycoEkcAuBuG4bccHcGQDpFKxxAqH+7603b18QH6QXFlkMyXR992eAQTX9/SaAnGLll/Ppyzpz3D
L7///gHzrKFB7UAnW3+2HQBFIdrRwPs/LNRLMmJHKyDLhwqtLS3jxQUaTvkrK2BYh7BdCHj0l59/
uE3A8dxxCQTcQM4AOa2XS0DcBj4FQzsUyX1CZ3/xhp6P3gdyBKWXC2qHowDySbGHZWjbXsDgB/ED
wKBNRvx5uX/q4X/il/5mz42pz3ha8+a8VfGqh+QPf2HDdXs/wAtr7KVfpCn93ZRx/as3dJh8HvyZ
QTb8+V8fXzecXFN6Xv1w6LP56o9bv/vMNnz10w0f6PV3vazH+5l+8xk2f3nkrfJl/uh20zXT7eWp
nhtdjpfx8mn5us3lQAP5xzTetdD822f+3qhzGoHG4TJ+2gw1LOGwxXYdeLFqqfPYjDOMKg3B667D
Xi+9uDy4ZJ3y1QHTPlh4WbXCjG2GXm+Bgay06zfdxl65ejq4LpflqtgMtx594B7uOvqYAfJlePBH
tMq9x63XKhuiSYTyT7+ByfzUqx0vc+/hYbXcWhpsO4iHCXL2g/G/tYH/Zr6939bb9M9f//nLdIb1
pYyEBP/mSLw+VN85lO8O8Ov5v5z/1381HQ7YxvxsfdfmJ5u//N7pGS3dnA25Wcz1Lsdo/tOl/dk3
16V5tbXnBv9n11Hny37Jds69dDPWer4Dr2nXoY/zN7tsaLKz86BFvlyFm3HWcx0ioZ2HzZfZZpT1
oEMeZddBT5L86c0SyHtYAiSzl165md56tkN4sutsz1YPy3jbZEr7uEwuUG3ZzG49WX0PlvITFPl8
a1RrD7vgelk9eQd/5MsHb9v4iri9u67vNf25t0cdqPq7jvpyIQ1zPphGXv7uXhqy+Lt+yWd6Yx+M
lnGwGWp4jxQgb/44mNLf8zT+XEWrrd1BWmX3Uc+TAzbdvxQHb30YbR92bZ4w7MF19fDkFRjOx62j
qMpI1e3+BDdV/HBwXAzz3zL5A+9IMoYk/67v9I+H6mBRFVs78mX0PWzLf7uaXk+v7qaT/3UwbJ5V
zoK93f+wLAirlCGdDKeMbJP6w4X71mX9X+N/AILQaWxz/X/P/8CHiHk573yPbT8lecQH+8HvfIQA
44+vbz1RmIFvd9/LI/+kI/NHjO1+LN84uBQbvHv9vzhu8ca+gl3tNtMpbRbT1WaM9eWFGse7w/dr
0zxP8tL9potPO8Adx/6jwiItwzfrQOiw40JcJ9W356zgIrzzPX5tPS6Gk7A9Y10xaRIpmyoAtEEb
Qf395f5r33GJu+Akb79Fh+FBU2P+C9lFMsQB+vinZvVnAyz2zPLNRtRNJGpl05JVSSbXoEMg3sMX
jZYhZ+gboaghKhwmExo3zwe0h9z9Hr5usSqSNCmX0farwohrFvW1cOIhnyvQht5t4YqgtrtaObS/
+NlFXCzRBFw9bKY9nDwYl8bwD1VZ4NakJgekcue39Xc4fHC+Kt1V/u7CNaECUw4C15WMC2g52dIf
fu1/3y31jBL8zC316qW8u4Vez///XZS8Cr1+y7buw1NF47tcHly9uVuGXMk/3So/eWtNw4PrZVgv
n5J8M9h6W767DF+t7E8OPa/w2qNluHw98Pvb8NcHPkrip8EcvR4XH2/zx993289Z4HzpVFszlr4L
UP3kWlwCaEbbw1o/XOLXG3bKzTBgOP81buHgDO163LYdww/h9IUOAOTWW9jDCfojdoicNptvODzv
vJJf3+KjpCwa9szrYaV9jLuKtyE8mfT4athb3e8fm1GFUueTtxloWAJlD8OO3eXT6zHfe6i/vq5X
q7R6CPEvkq8HXIwHYxQAtoB79Xv34E8e9skqSh6BLPiaH3/fHnbgGFmIHDmjrcXaw2ahBX2SJ1tm
VvsemP6Ty/N3OmAdg8V/r9Hr6X/Xt/vZ71mmq4O7Vf60dR1/1xv+yZEnvvdA6LC14wfO/K4Haep0
abkZZjhG+vdc95+c7DTjHk6we+HBvCKG37Ip+h62yRS55Hx7WEPaPMXvW5VpSQ+RdNtcG3s4nTcc
+/kSebuthTD34D7Mlw/bh3DI4e+6J+bum2vgfdD762bw/UYgV7b7XMd//We5Onj6l+M68fKtU0fh
we7Dn67ibuulfQMJ+fW1OPMe3noFkOR3n+0ZkSXNHjYDDcdZGqhdu24I5vtmFdQ9XLYL8u3OssD/
3czwecJ7eG2LZZeU5fZ2+G64+ZOGbUFo0WzZYErYN7P/fbvDsG8G3cMpXnCRPr6hCOwDUF8sK6yv
t51Ahde1j2UYRn4LYa1Lw3bdwYukH+wvXIbNNNd7beA+7zr0uYeLvxlmPeo+roz1qNv3BUpCm6/5
/a32bIaFkVcUy2oz3HrW79HHXzdsV3/9e4We25ZbiPzP5nt+f9pXRCbb7Bxk63Yf9nrVPbqrMFxt
eZwUpu5h6Geg9x3oj+zFHgZfxStnuZW8h366h3EH4s/y4GyVxFsHRR7YkbselOsEZGZ7S8v7IDJc
V2+4AWCLu8/2JtmO0mRlDxf09V//OzlAm++vf1+Tqy7zv/4jfvS2EyOysoe1JuvpvcHOZWUPB+Zm
GfdvDTRlP7sv963z7oCre9jQ4ASBFy8PZstiyy1CmWP3OUMc9N749PJeAFJwGFKfWy6BvI8L9su7
GEQeCj92PdhfvOhh+dBsW4x9cFOek2Xvz/egzbLrpEdefnCDM7dlREmQ7T7yHw/dauvdGbKM0JtI
e3rDIkdPVekPD8x/Hw77rRTbrrjs66cZfIDvQcpb3zX9G4IG2kWD8HtkQcRKc2f7ehkUPHbdJ1dV
8daQDrVNuw5789f/wTJ122dmqLn9/sCvV/Ifi/Otv31F/P7mkv7Uz19mM/iH1Chb/z8C9F8d0A7o
R9vUuj284T/6Vf6w9PztgX/4hn+80f/IYXptb/Q9hIuQ0pxw+bQq3M0eXL/1PSzEoqPZ3HaQPwji
fX+j/3gZ6Af89qXtwcGhtXi8bb2VPcwVuPwhedp+Z/twb65z7+AMNuEWRLUPJAla1nYmaB/+EklU
5+B0+J/rP642G2Ade+4jljuOn4ha3tjqtZbdrjuNkbdf3bpYbNdRT5bptmlYC07vOupplztd/9ac
4X1s1vv3Y/BnuhVtqLeBd/TMdx/72dP7xth7ONKnEPPpsPPGWKC+vfu0z5bbuSppH0nIxfJxmbw7
IoMS8a6bYzGkHt+E4NI+IhYAzCev3kZRJH0Pd90AuHZvz/Q+UlTnq3QbP5GMPTiLl3A5HlfhN/nG
+3BGL5fBO1dFsvZwti+pGaSfELm6YrPN1tf/d6lhPwmaX3uxs0wxG1sjS3vYHTfu0ht4ZlsD78O3
uFn63vuVJozbfNPvW9GbpQeWuRnn2cfagyW6AegY3MK3Zk7eh0W67R9W/5e7a1tq4wiiv6JHuyqU
I9kY85IqtCAuAkwiIFV5G6QJmmjRUHsRFk95yUfkE/Id/pN8SU7ParB6GFii7diEN6xyzc61Z7r7
nNOR6SBJq6Ym6dzoAjgl35CbDwlT9xHwXTtr7RcAily33rRQHRWleMvFyVz+HMmTCwxk8cF+icpm
Y8QW3rT8nyb20Y13EpGXwTUwH+k8Zm+AXCUd36brc2RGo1S3dlRe+MZojSoS4cOtw4o8iUS5mLXB
2EyAiJ1i1u7+rDgbyx8Frh3A2NrYSb3r4G4VhQXKTPr373/mEzVXrd1sjoQkerCHnPqV8qvG7CHw
3+/fSmRUTw1wLmvI1/IkJamEQUTBD3p1KzPQcAomfrvnb7aNQmneAqP6EbgpxWKhxFTvSOSstu1k
ZDGBp2oCN9Jw8CHkfwCiFli8vioNahL5OaLd2IbsFNWb8r+tPm8nai01a8OxUWt5Xvr2lr4hEB8c
wNOOtCxggw7VdTEOnjXV1NReXLEQ0tcBfrYdEYTFqGj9/veCAlspWKDcbxTYPFvwcpGiW94/tWtb
bxAd24X3lZQvm14eXZ1empJf7gJ3UtfmmFiXQdvT2a2+tLMgWkFyigKdVwFN/D4LqvzCyHjijdct
00soB7AVrI/71i/htqYgGzOLEgTQ/UyHL2wJ0MROXoQkIpACG69ZcqvJdvuGyG5LgCZQwzecBCoP
0XSH9VRmdezt9ijz54n7rJep6ZC5XFTPpGmXd80FWHEBY1zCAd0twWzN9dx3kZaunq5Qfyx2dQYC
M29WYh6g68JnVwLlkmQWiV+2fZ0EbdNV2yvhgWdsElx1s6bt7iPWEbjf0LjzS7j6K2y/UCnvbVvg
kjvQWbDBoFjavLMHcFuAN+Tkeyfo23R6D1UxC3aDRNLg0BTjMnyatCWoDoPUzhCh4htYgt5waGDX
Cz2Fu8S5JFCVa76Ch+UnjfxMmfFnuUR448imI8yJ76NzJNYFgESI5KoQ2ylwROAYF7yzElGKBwih
bQkYB5ISN4rbComrGYVWQ8MmIRVxAsZ6GQD3nOJcU1PxEyIWgbPh9NubtksnOkw2u7IAjRt2VjMz
UxaKgFa8Pyqr3x6D60Azyim8Nu7wTMGhy0a+f3SUOx2By25wo0f88nDVVxr398YUQCCE29hpfTdt
+2xCslzscQlGvp+Z1VfurNKE6yNhMLLcbZRIap8TPw77LgH10HfWLaMINcBOcUHpy4xvaAmvZgAg
Cb9UOxJsJwRYNZESj3g6og2lWoFARZUtRi5TIy3Pew+pcIn3XN/mdsZmGwVF30GB3a/t6hvx8x90
bmKuGQqaoSzO5iYAfR+ggYTyrbWf+4ahNVKCeYGRtajsDWop1y38N1wJrwvZdDWWh0D7+z+BUm5l
5QV/BtbNbL0jDq0iA5kDF7XrquwCoH3fqLPB/h+rH1qw4kuTcl68RJaZeguxCpYIkrBfxAqFwiVE
GljTElp2iZrjPRizXxJOTRLsDgkK3La9AuKdK7VK+B6+3TjnWwKiAonfUDlYwlWAlMkIwrslJ4dI
kLT2oHlp/HFzHqlExvEA+zhYv7aEDs2RyogLETL3JFQB4EQXORGeCjYbEkIAJwhnFpbkc9gDpSOh
mlhpNPdNUeTOmh7rmeEWRALPUH3lsBzytxtKePjJWt1Sn8LvMyM1ct0/tRdQFPONVm6VQFCHADHV
/CTYlzaPGUPUJfPfXX0w1USdG0TbIZ1Nz0ZS+aiswj08lQRvukv023zcOjfgO0SNPOQgm4/rbPDo
FwSCWF0EsQLSfmdDoN0ESk2AUPopcFtKAt8wUPxV1NmQiFaQ4PoO1AbhnJb8GEukrqrdiSdMMf78
V6qv5suzsi4RrAe8r4APiS/wKAZV/BJIklUDqG6B1qsqq/V6eRBvoSb3jF/+JCT3Ip2wmEAmFQxt
GlxC4OBXm04W9tq3R4cYRcY6ENfffP8efj5VzqwXO1l2l3buyGSxX5/Eh6qT4V8Mnjpb6Xk2dffg
V32ZT15T4xvVydjKLqlHnB0igTTsApkepLsk4lDdTN1ykqcEkTsBXprFPyVAgYlNbSgSJIGF3RnC
l+BiixK1QnpwfIZjUngK5IIk8jo9lU4ejMEJvNp2S7DSWAQCIEJvbBo8BgEpBZyZbY22BJyDmAUI
n7Dru/1B4J18orPSj5vslqsC9cXmrCZGf5aVYWddudem7Z4jwn6LejRs4SAp6wfw0MLFDP7XQTfG
BJhf4KVQldmBNL26smxxJF6YXWB4wnChgIMzIHNrow6UBF0useR1vupryPNOL1/H/E8Jb9DlWagq
AJ7IZIhj35FAHCTW+jcZ81LWBeIBPfOb8UeYbJAEFauHrCrV8PAlplymywyz+xzRR6s1PRlt5+5C
wAbm9zioEmK+i7vW0SRpsSnMcKf+TxTgEVsUiYsBAUiWgr2vHF/+a/DrnkYGfbFD3RiOhtsIAqT+
NzYIAMP9pnjIrtenHfrgClzAtfYtuStOQmEnGWcgWyF2H3FU2hKA3mN900pUGkmfSuSUj00ghSaR
UT5XUwh/8ueERIzkGJJzvFWJM0sT/IsGwZQTCJHe9Ztl9W13YoohYlvRywV1CwQ+oK6RTKMhRIQ1
ZZgwaSgQJ3AccUnlYKjEGbISQu1VuGhPp0jKfNfayhGUzSFIV0Wa6cQiLQaWV1JOx+ydgnISzRfl
1E7wNmU7FTVxJdoFftc3QxasI8G5Py0BaQo6K7Azf8bymiry3isL0CFZxyVyhfcemR0JXllCBGjK
2vhDu9zvdQQZNzZQvwJ1a8E1e7cuATJcwJ0GrgQmKm1Obdb6WILPifdi9Bm3QRy676mCLqJgVFL8
OTs+kZowTR2fZTeObPPj4Ifl/72ziP1JR/liFWJe4CgjpWle4CgjdXFe3ihjZXie2ShrDu7i1A9T
OBM//AMAAP//</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a:pPr>
          <a:endParaRPr lang="en-US" sz="900" b="0" i="0" u="none" strike="noStrike" baseline="0">
            <a:solidFill>
              <a:sysClr val="windowText" lastClr="000000">
                <a:lumMod val="65000"/>
                <a:lumOff val="35000"/>
              </a:sysClr>
            </a:solidFill>
            <a:latin typeface="Aptos Narrow" panose="0211000402020202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9.xml.rels><?xml version="1.0" encoding="UTF-8" standalone="yes"?>
<Relationships xmlns="http://schemas.openxmlformats.org/package/2006/relationships"><Relationship Id="rId3" Type="http://schemas.openxmlformats.org/officeDocument/2006/relationships/hyperlink" Target="https://arma.ac.uk/wp-content/uploads/2025/06/Stronger-cooperation-safer-collaborations-report.pdf" TargetMode="External"/><Relationship Id="rId2" Type="http://schemas.openxmlformats.org/officeDocument/2006/relationships/hyperlink" Target="https://wonkhe.com/blogs/the-challenge-of-pursuing-research-security-when-nationality-becomes-a-shorthand-for-risk/" TargetMode="External"/><Relationship Id="rId1" Type="http://schemas.openxmlformats.org/officeDocument/2006/relationships/hyperlink" Target="https://wonkhe.com/blogs/are-we-reducing-research-security-risk-or-just-shifting-it-around/" TargetMode="External"/><Relationship Id="rId5" Type="http://schemas.openxmlformats.org/officeDocument/2006/relationships/hyperlink" Target="https://www.formationconsultancy.co.uk/insights" TargetMode="External"/><Relationship Id="rId4" Type="http://schemas.openxmlformats.org/officeDocument/2006/relationships/hyperlink" Target="https://arma.ac.uk/wp-content/uploads/2023/03/Trusted-Report_Booklet_v7.pdf"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s://arma.ac.uk/wp-content/uploads/2025/06/Stronger-cooperation-safer-collaborations-report.pdf" TargetMode="External"/><Relationship Id="rId2" Type="http://schemas.openxmlformats.org/officeDocument/2006/relationships/hyperlink" Target="https://wonkhe.com/blogs/the-challenge-of-pursuing-research-security-when-nationality-becomes-a-shorthand-for-risk/" TargetMode="External"/><Relationship Id="rId1" Type="http://schemas.openxmlformats.org/officeDocument/2006/relationships/hyperlink" Target="https://wonkhe.com/blogs/are-we-reducing-research-security-risk-or-just-shifting-it-around/" TargetMode="External"/><Relationship Id="rId5" Type="http://schemas.openxmlformats.org/officeDocument/2006/relationships/hyperlink" Target="https://www.formationconsultancy.co.uk/insights" TargetMode="External"/><Relationship Id="rId4" Type="http://schemas.openxmlformats.org/officeDocument/2006/relationships/hyperlink" Target="https://arma.ac.uk/wp-content/uploads/2023/03/Trusted-Report_Booklet_v7.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78F71-FBBF-409E-9312-EFD32D8836E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GB"/>
        </a:p>
      </dgm:t>
    </dgm:pt>
    <dgm:pt modelId="{2116FC9E-AB3E-448C-8BE2-339B88422AD8}">
      <dgm:prSet phldrT="[Text]"/>
      <dgm:spPr/>
      <dgm:t>
        <a:bodyPr/>
        <a:lstStyle/>
        <a:p>
          <a:r>
            <a:rPr lang="en-GB" b="1">
              <a:latin typeface="Sifonn"/>
            </a:rPr>
            <a:t>Advanced Materials</a:t>
          </a:r>
          <a:endParaRPr lang="en-GB">
            <a:latin typeface="Sifonn"/>
          </a:endParaRPr>
        </a:p>
      </dgm:t>
    </dgm:pt>
    <dgm:pt modelId="{B01F8988-F1DB-4986-954A-8EC3CE18A24C}" type="parTrans" cxnId="{C2FF3C30-0056-4943-8A45-0D8DBD8B9229}">
      <dgm:prSet/>
      <dgm:spPr/>
      <dgm:t>
        <a:bodyPr/>
        <a:lstStyle/>
        <a:p>
          <a:endParaRPr lang="en-GB"/>
        </a:p>
      </dgm:t>
    </dgm:pt>
    <dgm:pt modelId="{4F784136-F6C7-47DF-88D8-7719E0BAD7B2}" type="sibTrans" cxnId="{C2FF3C30-0056-4943-8A45-0D8DBD8B9229}">
      <dgm:prSet/>
      <dgm:spPr/>
      <dgm:t>
        <a:bodyPr/>
        <a:lstStyle/>
        <a:p>
          <a:endParaRPr lang="en-GB"/>
        </a:p>
      </dgm:t>
    </dgm:pt>
    <dgm:pt modelId="{DAFA4747-F98A-44D3-8350-F1EB192E8BCD}">
      <dgm:prSet/>
      <dgm:spPr/>
      <dgm:t>
        <a:bodyPr/>
        <a:lstStyle/>
        <a:p>
          <a:r>
            <a:rPr lang="en-GB" b="1">
              <a:latin typeface="Sifonn"/>
            </a:rPr>
            <a:t>Advanced Robotics</a:t>
          </a:r>
        </a:p>
      </dgm:t>
    </dgm:pt>
    <dgm:pt modelId="{B8A7A41B-D5DE-4093-B564-D1A1BD8336F7}" type="parTrans" cxnId="{E3D01143-BA8A-4389-8371-0A1AF5FD9C79}">
      <dgm:prSet/>
      <dgm:spPr/>
      <dgm:t>
        <a:bodyPr/>
        <a:lstStyle/>
        <a:p>
          <a:endParaRPr lang="en-GB"/>
        </a:p>
      </dgm:t>
    </dgm:pt>
    <dgm:pt modelId="{AD28DFDF-B295-4062-ADB4-0FCD0AFE5829}" type="sibTrans" cxnId="{E3D01143-BA8A-4389-8371-0A1AF5FD9C79}">
      <dgm:prSet/>
      <dgm:spPr/>
      <dgm:t>
        <a:bodyPr/>
        <a:lstStyle/>
        <a:p>
          <a:endParaRPr lang="en-GB"/>
        </a:p>
      </dgm:t>
    </dgm:pt>
    <dgm:pt modelId="{A7B6C4F8-D76D-430B-A8D9-794F5054A124}">
      <dgm:prSet/>
      <dgm:spPr/>
      <dgm:t>
        <a:bodyPr/>
        <a:lstStyle/>
        <a:p>
          <a:r>
            <a:rPr lang="en-GB" b="1">
              <a:latin typeface="Sifonn"/>
            </a:rPr>
            <a:t>Artificial Intelligence</a:t>
          </a:r>
        </a:p>
      </dgm:t>
    </dgm:pt>
    <dgm:pt modelId="{4882F257-6AB5-46CE-A72A-3E984AFD744E}" type="parTrans" cxnId="{223B28FF-76AE-4A52-9D65-2A81E73CEF88}">
      <dgm:prSet/>
      <dgm:spPr/>
      <dgm:t>
        <a:bodyPr/>
        <a:lstStyle/>
        <a:p>
          <a:endParaRPr lang="en-GB"/>
        </a:p>
      </dgm:t>
    </dgm:pt>
    <dgm:pt modelId="{C087D2DA-1026-406C-B2F9-B84C4375E578}" type="sibTrans" cxnId="{223B28FF-76AE-4A52-9D65-2A81E73CEF88}">
      <dgm:prSet/>
      <dgm:spPr/>
      <dgm:t>
        <a:bodyPr/>
        <a:lstStyle/>
        <a:p>
          <a:endParaRPr lang="en-GB"/>
        </a:p>
      </dgm:t>
    </dgm:pt>
    <dgm:pt modelId="{6E2D2589-B9AF-49D6-BFA2-EC8C1AA21B61}">
      <dgm:prSet/>
      <dgm:spPr/>
      <dgm:t>
        <a:bodyPr/>
        <a:lstStyle/>
        <a:p>
          <a:r>
            <a:rPr lang="en-GB" b="1">
              <a:latin typeface="Sifonn"/>
            </a:rPr>
            <a:t>Civil Nuclear</a:t>
          </a:r>
        </a:p>
      </dgm:t>
    </dgm:pt>
    <dgm:pt modelId="{CD1082D8-4881-4E43-A635-D565E4F84EEE}" type="parTrans" cxnId="{A85E7238-DAD8-49D7-B8B3-913037E8A0E8}">
      <dgm:prSet/>
      <dgm:spPr/>
      <dgm:t>
        <a:bodyPr/>
        <a:lstStyle/>
        <a:p>
          <a:endParaRPr lang="en-GB"/>
        </a:p>
      </dgm:t>
    </dgm:pt>
    <dgm:pt modelId="{EF5F047E-A936-4280-857E-33D92B18900B}" type="sibTrans" cxnId="{A85E7238-DAD8-49D7-B8B3-913037E8A0E8}">
      <dgm:prSet/>
      <dgm:spPr/>
      <dgm:t>
        <a:bodyPr/>
        <a:lstStyle/>
        <a:p>
          <a:endParaRPr lang="en-GB"/>
        </a:p>
      </dgm:t>
    </dgm:pt>
    <dgm:pt modelId="{33DB8634-8F59-4805-8555-D91AC2C74597}">
      <dgm:prSet/>
      <dgm:spPr/>
      <dgm:t>
        <a:bodyPr/>
        <a:lstStyle/>
        <a:p>
          <a:r>
            <a:rPr lang="en-GB" b="1">
              <a:latin typeface="Sifonn" panose="020B0604020202020204" charset="0"/>
            </a:rPr>
            <a:t>Communications</a:t>
          </a:r>
        </a:p>
      </dgm:t>
    </dgm:pt>
    <dgm:pt modelId="{EE115596-2A02-4230-94F3-6E61F9B34B38}" type="parTrans" cxnId="{E174CDEB-DD98-4807-9D4E-8B9316A30F3F}">
      <dgm:prSet/>
      <dgm:spPr/>
      <dgm:t>
        <a:bodyPr/>
        <a:lstStyle/>
        <a:p>
          <a:endParaRPr lang="en-GB"/>
        </a:p>
      </dgm:t>
    </dgm:pt>
    <dgm:pt modelId="{89DE880D-C76E-4751-B37F-3C4D7058686F}" type="sibTrans" cxnId="{E174CDEB-DD98-4807-9D4E-8B9316A30F3F}">
      <dgm:prSet/>
      <dgm:spPr/>
      <dgm:t>
        <a:bodyPr/>
        <a:lstStyle/>
        <a:p>
          <a:endParaRPr lang="en-GB"/>
        </a:p>
      </dgm:t>
    </dgm:pt>
    <dgm:pt modelId="{2D44555A-28B0-4AC2-9538-D0643F8740F5}">
      <dgm:prSet/>
      <dgm:spPr/>
      <dgm:t>
        <a:bodyPr/>
        <a:lstStyle/>
        <a:p>
          <a:r>
            <a:rPr lang="en-GB" b="1">
              <a:latin typeface="Sifonn"/>
            </a:rPr>
            <a:t>Computing Hardware</a:t>
          </a:r>
        </a:p>
      </dgm:t>
    </dgm:pt>
    <dgm:pt modelId="{2DD5AB9B-AF35-4C7A-8CED-CB263042A034}" type="parTrans" cxnId="{749A3E5A-72F2-4702-A5B5-2E12AEC3972D}">
      <dgm:prSet/>
      <dgm:spPr/>
      <dgm:t>
        <a:bodyPr/>
        <a:lstStyle/>
        <a:p>
          <a:endParaRPr lang="en-GB"/>
        </a:p>
      </dgm:t>
    </dgm:pt>
    <dgm:pt modelId="{49DA2F19-1293-4E9E-9618-59B4E71756D4}" type="sibTrans" cxnId="{749A3E5A-72F2-4702-A5B5-2E12AEC3972D}">
      <dgm:prSet/>
      <dgm:spPr/>
      <dgm:t>
        <a:bodyPr/>
        <a:lstStyle/>
        <a:p>
          <a:endParaRPr lang="en-GB"/>
        </a:p>
      </dgm:t>
    </dgm:pt>
    <dgm:pt modelId="{BE8DE5AC-33AB-497C-9585-3133A36A9045}">
      <dgm:prSet/>
      <dgm:spPr/>
      <dgm:t>
        <a:bodyPr/>
        <a:lstStyle/>
        <a:p>
          <a:r>
            <a:rPr lang="en-GB" b="1">
              <a:latin typeface="Sifonn"/>
            </a:rPr>
            <a:t>Critical Suppliers to Government</a:t>
          </a:r>
        </a:p>
      </dgm:t>
    </dgm:pt>
    <dgm:pt modelId="{47FD8761-70EC-480F-9A58-69C5489DBAA6}" type="parTrans" cxnId="{DC78B595-6407-43F7-BFDC-A8DAC481D7C8}">
      <dgm:prSet/>
      <dgm:spPr/>
      <dgm:t>
        <a:bodyPr/>
        <a:lstStyle/>
        <a:p>
          <a:endParaRPr lang="en-GB"/>
        </a:p>
      </dgm:t>
    </dgm:pt>
    <dgm:pt modelId="{AC6CDD5C-C897-429D-818B-AE892B6E492A}" type="sibTrans" cxnId="{DC78B595-6407-43F7-BFDC-A8DAC481D7C8}">
      <dgm:prSet/>
      <dgm:spPr/>
      <dgm:t>
        <a:bodyPr/>
        <a:lstStyle/>
        <a:p>
          <a:endParaRPr lang="en-GB"/>
        </a:p>
      </dgm:t>
    </dgm:pt>
    <dgm:pt modelId="{B63052F9-1B60-44F0-BE93-22225B6EB36F}">
      <dgm:prSet/>
      <dgm:spPr/>
      <dgm:t>
        <a:bodyPr/>
        <a:lstStyle/>
        <a:p>
          <a:r>
            <a:rPr lang="en-GB" b="1">
              <a:latin typeface="Sifonn"/>
            </a:rPr>
            <a:t>Cryptographic Authentication</a:t>
          </a:r>
        </a:p>
      </dgm:t>
    </dgm:pt>
    <dgm:pt modelId="{9CA13FB1-CB27-4905-BF31-1FB88924B040}" type="parTrans" cxnId="{30A69F7A-1525-46AD-A01D-6949541BB494}">
      <dgm:prSet/>
      <dgm:spPr/>
      <dgm:t>
        <a:bodyPr/>
        <a:lstStyle/>
        <a:p>
          <a:endParaRPr lang="en-GB"/>
        </a:p>
      </dgm:t>
    </dgm:pt>
    <dgm:pt modelId="{52094975-6D0E-4066-B203-1611975D4E5E}" type="sibTrans" cxnId="{30A69F7A-1525-46AD-A01D-6949541BB494}">
      <dgm:prSet/>
      <dgm:spPr/>
      <dgm:t>
        <a:bodyPr/>
        <a:lstStyle/>
        <a:p>
          <a:endParaRPr lang="en-GB"/>
        </a:p>
      </dgm:t>
    </dgm:pt>
    <dgm:pt modelId="{48621FF2-9B4C-4BA4-9671-A045ABB257C9}">
      <dgm:prSet/>
      <dgm:spPr/>
      <dgm:t>
        <a:bodyPr/>
        <a:lstStyle/>
        <a:p>
          <a:r>
            <a:rPr lang="en-GB" b="1">
              <a:latin typeface="Sifonn"/>
            </a:rPr>
            <a:t>Data Infrastructure</a:t>
          </a:r>
        </a:p>
      </dgm:t>
    </dgm:pt>
    <dgm:pt modelId="{D09644AE-D39E-49AD-8337-13C2F7F40C1D}" type="parTrans" cxnId="{A2EFA4C9-11E6-4E17-8006-2A94A710C197}">
      <dgm:prSet/>
      <dgm:spPr/>
      <dgm:t>
        <a:bodyPr/>
        <a:lstStyle/>
        <a:p>
          <a:endParaRPr lang="en-GB"/>
        </a:p>
      </dgm:t>
    </dgm:pt>
    <dgm:pt modelId="{C253D75A-8385-4566-B44C-45D0760C0C41}" type="sibTrans" cxnId="{A2EFA4C9-11E6-4E17-8006-2A94A710C197}">
      <dgm:prSet/>
      <dgm:spPr/>
      <dgm:t>
        <a:bodyPr/>
        <a:lstStyle/>
        <a:p>
          <a:endParaRPr lang="en-GB"/>
        </a:p>
      </dgm:t>
    </dgm:pt>
    <dgm:pt modelId="{9C1E6795-C7B7-4DBD-8357-F1DB906F4ADA}">
      <dgm:prSet/>
      <dgm:spPr/>
      <dgm:t>
        <a:bodyPr/>
        <a:lstStyle/>
        <a:p>
          <a:r>
            <a:rPr lang="en-GB" b="1">
              <a:latin typeface="Sifonn"/>
            </a:rPr>
            <a:t>Defence</a:t>
          </a:r>
        </a:p>
      </dgm:t>
    </dgm:pt>
    <dgm:pt modelId="{CA3EE5A3-0FD5-4ECC-9755-1815B3228A9A}" type="parTrans" cxnId="{7BD1D72F-8007-4CB6-AAA4-C6D531A1947D}">
      <dgm:prSet/>
      <dgm:spPr/>
      <dgm:t>
        <a:bodyPr/>
        <a:lstStyle/>
        <a:p>
          <a:endParaRPr lang="en-GB"/>
        </a:p>
      </dgm:t>
    </dgm:pt>
    <dgm:pt modelId="{D2BDD991-4D14-4015-AEFB-C22C3D3E867F}" type="sibTrans" cxnId="{7BD1D72F-8007-4CB6-AAA4-C6D531A1947D}">
      <dgm:prSet/>
      <dgm:spPr/>
      <dgm:t>
        <a:bodyPr/>
        <a:lstStyle/>
        <a:p>
          <a:endParaRPr lang="en-GB"/>
        </a:p>
      </dgm:t>
    </dgm:pt>
    <dgm:pt modelId="{923983C0-0991-4829-BEEA-57B4699F492D}">
      <dgm:prSet/>
      <dgm:spPr/>
      <dgm:t>
        <a:bodyPr/>
        <a:lstStyle/>
        <a:p>
          <a:r>
            <a:rPr lang="en-GB" b="1">
              <a:latin typeface="Sifonn"/>
            </a:rPr>
            <a:t>Energy</a:t>
          </a:r>
        </a:p>
      </dgm:t>
    </dgm:pt>
    <dgm:pt modelId="{16EB0CCA-7514-42F3-ADDB-F9945A29F78D}" type="parTrans" cxnId="{C230A3DE-E4A6-47E4-AB4F-62D83BD0ECAA}">
      <dgm:prSet/>
      <dgm:spPr/>
      <dgm:t>
        <a:bodyPr/>
        <a:lstStyle/>
        <a:p>
          <a:endParaRPr lang="en-GB"/>
        </a:p>
      </dgm:t>
    </dgm:pt>
    <dgm:pt modelId="{CBA9BC62-BB92-41AF-9199-41F0BFE7C4F6}" type="sibTrans" cxnId="{C230A3DE-E4A6-47E4-AB4F-62D83BD0ECAA}">
      <dgm:prSet/>
      <dgm:spPr/>
      <dgm:t>
        <a:bodyPr/>
        <a:lstStyle/>
        <a:p>
          <a:endParaRPr lang="en-GB"/>
        </a:p>
      </dgm:t>
    </dgm:pt>
    <dgm:pt modelId="{D64BFB15-C4F0-4728-812F-9D5A71B2D3C0}">
      <dgm:prSet/>
      <dgm:spPr/>
      <dgm:t>
        <a:bodyPr/>
        <a:lstStyle/>
        <a:p>
          <a:r>
            <a:rPr lang="en-GB" b="1">
              <a:latin typeface="Sifonn"/>
            </a:rPr>
            <a:t>Military and Dual-Use</a:t>
          </a:r>
        </a:p>
      </dgm:t>
    </dgm:pt>
    <dgm:pt modelId="{EBA00A00-65BF-4FFF-90B7-4AA64F6CB5BE}" type="parTrans" cxnId="{17B5766A-3418-472C-8FCA-D4AD55137266}">
      <dgm:prSet/>
      <dgm:spPr/>
      <dgm:t>
        <a:bodyPr/>
        <a:lstStyle/>
        <a:p>
          <a:endParaRPr lang="en-GB"/>
        </a:p>
      </dgm:t>
    </dgm:pt>
    <dgm:pt modelId="{0B5B6C5E-0CC0-4C12-BB18-26918EEC6326}" type="sibTrans" cxnId="{17B5766A-3418-472C-8FCA-D4AD55137266}">
      <dgm:prSet/>
      <dgm:spPr/>
      <dgm:t>
        <a:bodyPr/>
        <a:lstStyle/>
        <a:p>
          <a:endParaRPr lang="en-GB"/>
        </a:p>
      </dgm:t>
    </dgm:pt>
    <dgm:pt modelId="{4A024608-655A-4875-B67E-928855A660E3}">
      <dgm:prSet/>
      <dgm:spPr/>
      <dgm:t>
        <a:bodyPr/>
        <a:lstStyle/>
        <a:p>
          <a:r>
            <a:rPr lang="en-GB" b="1">
              <a:latin typeface="Sifonn"/>
            </a:rPr>
            <a:t>Quantum Technologies</a:t>
          </a:r>
        </a:p>
      </dgm:t>
    </dgm:pt>
    <dgm:pt modelId="{C1D9420B-93BC-4D82-B49E-BB50672D58F1}" type="parTrans" cxnId="{E5E8499A-4444-49E1-AD9E-6F4AEC7EE2BF}">
      <dgm:prSet/>
      <dgm:spPr/>
      <dgm:t>
        <a:bodyPr/>
        <a:lstStyle/>
        <a:p>
          <a:endParaRPr lang="en-GB"/>
        </a:p>
      </dgm:t>
    </dgm:pt>
    <dgm:pt modelId="{AF0A33D2-FD7D-4476-ADE8-C56A61B558D5}" type="sibTrans" cxnId="{E5E8499A-4444-49E1-AD9E-6F4AEC7EE2BF}">
      <dgm:prSet/>
      <dgm:spPr/>
      <dgm:t>
        <a:bodyPr/>
        <a:lstStyle/>
        <a:p>
          <a:endParaRPr lang="en-GB"/>
        </a:p>
      </dgm:t>
    </dgm:pt>
    <dgm:pt modelId="{F2A7EA42-7237-4282-80A2-9A4042EF30E4}">
      <dgm:prSet/>
      <dgm:spPr/>
      <dgm:t>
        <a:bodyPr/>
        <a:lstStyle/>
        <a:p>
          <a:r>
            <a:rPr lang="en-GB" b="1">
              <a:latin typeface="Sifonn"/>
            </a:rPr>
            <a:t>Satellite and Space Technologies</a:t>
          </a:r>
        </a:p>
      </dgm:t>
    </dgm:pt>
    <dgm:pt modelId="{D3E0997A-1A58-412D-BACB-DA1DD02F3A2F}" type="parTrans" cxnId="{D6CF6EFB-B908-49A0-84C5-B3983A58AF4A}">
      <dgm:prSet/>
      <dgm:spPr/>
      <dgm:t>
        <a:bodyPr/>
        <a:lstStyle/>
        <a:p>
          <a:endParaRPr lang="en-GB"/>
        </a:p>
      </dgm:t>
    </dgm:pt>
    <dgm:pt modelId="{F0CE6D25-6045-491D-92E7-2B0ECA2C4171}" type="sibTrans" cxnId="{D6CF6EFB-B908-49A0-84C5-B3983A58AF4A}">
      <dgm:prSet/>
      <dgm:spPr/>
      <dgm:t>
        <a:bodyPr/>
        <a:lstStyle/>
        <a:p>
          <a:endParaRPr lang="en-GB"/>
        </a:p>
      </dgm:t>
    </dgm:pt>
    <dgm:pt modelId="{66A2E742-2780-402F-8323-677ECDC47E50}">
      <dgm:prSet/>
      <dgm:spPr/>
      <dgm:t>
        <a:bodyPr/>
        <a:lstStyle/>
        <a:p>
          <a:r>
            <a:rPr lang="en-GB" b="1">
              <a:latin typeface="Sifonn"/>
            </a:rPr>
            <a:t>Suppliers to the Emergency Services</a:t>
          </a:r>
        </a:p>
      </dgm:t>
    </dgm:pt>
    <dgm:pt modelId="{032EE368-2753-4412-9B97-5A311724AF97}" type="parTrans" cxnId="{CC22784D-B2AD-499B-B3A9-F717EF6A513F}">
      <dgm:prSet/>
      <dgm:spPr/>
      <dgm:t>
        <a:bodyPr/>
        <a:lstStyle/>
        <a:p>
          <a:endParaRPr lang="en-GB"/>
        </a:p>
      </dgm:t>
    </dgm:pt>
    <dgm:pt modelId="{84617B6C-D64D-4485-B42F-A4EF2BE7A41B}" type="sibTrans" cxnId="{CC22784D-B2AD-499B-B3A9-F717EF6A513F}">
      <dgm:prSet/>
      <dgm:spPr/>
      <dgm:t>
        <a:bodyPr/>
        <a:lstStyle/>
        <a:p>
          <a:endParaRPr lang="en-GB"/>
        </a:p>
      </dgm:t>
    </dgm:pt>
    <dgm:pt modelId="{A6D41A6E-5C8C-4D60-9227-451CB59F0F4E}">
      <dgm:prSet/>
      <dgm:spPr/>
      <dgm:t>
        <a:bodyPr/>
        <a:lstStyle/>
        <a:p>
          <a:pPr rtl="0"/>
          <a:r>
            <a:rPr lang="en-GB" b="1">
              <a:latin typeface="Sifonn"/>
            </a:rPr>
            <a:t>Synthetic Biology </a:t>
          </a:r>
        </a:p>
      </dgm:t>
    </dgm:pt>
    <dgm:pt modelId="{7EA62B14-B70B-42D8-87D1-2E99D546C643}" type="parTrans" cxnId="{E98A1468-B71A-4281-835A-879FC0224FC1}">
      <dgm:prSet/>
      <dgm:spPr/>
      <dgm:t>
        <a:bodyPr/>
        <a:lstStyle/>
        <a:p>
          <a:endParaRPr lang="en-GB"/>
        </a:p>
      </dgm:t>
    </dgm:pt>
    <dgm:pt modelId="{BD3FE302-7AAF-4263-9ABE-F302D5C04E7A}" type="sibTrans" cxnId="{E98A1468-B71A-4281-835A-879FC0224FC1}">
      <dgm:prSet/>
      <dgm:spPr/>
      <dgm:t>
        <a:bodyPr/>
        <a:lstStyle/>
        <a:p>
          <a:endParaRPr lang="en-GB"/>
        </a:p>
      </dgm:t>
    </dgm:pt>
    <dgm:pt modelId="{851ABC02-8EC7-48DC-9D08-032F67D8531B}">
      <dgm:prSet phldr="0"/>
      <dgm:spPr/>
      <dgm:t>
        <a:bodyPr/>
        <a:lstStyle/>
        <a:p>
          <a:r>
            <a:rPr lang="en-GB" b="1">
              <a:latin typeface="Sifonn"/>
            </a:rPr>
            <a:t>Transport</a:t>
          </a:r>
          <a:endParaRPr lang="en-US"/>
        </a:p>
      </dgm:t>
    </dgm:pt>
    <dgm:pt modelId="{EC23EF94-FDF3-4B22-AAAE-D99E9CCBF85E}" type="parTrans" cxnId="{D060683C-6CFD-45B2-AE3E-3E7D23BD5033}">
      <dgm:prSet/>
      <dgm:spPr/>
      <dgm:t>
        <a:bodyPr/>
        <a:lstStyle/>
        <a:p>
          <a:endParaRPr lang="en-GB"/>
        </a:p>
      </dgm:t>
    </dgm:pt>
    <dgm:pt modelId="{AA52FAE3-7382-4F6C-B897-270BC1821E9D}" type="sibTrans" cxnId="{D060683C-6CFD-45B2-AE3E-3E7D23BD5033}">
      <dgm:prSet/>
      <dgm:spPr/>
    </dgm:pt>
    <dgm:pt modelId="{1C1F3257-22C0-469F-AA4D-BEB1058CCC06}">
      <dgm:prSet phldr="0"/>
      <dgm:spPr/>
      <dgm:t>
        <a:bodyPr/>
        <a:lstStyle/>
        <a:p>
          <a:pPr rtl="0"/>
          <a:r>
            <a:rPr lang="en-GB" b="1">
              <a:latin typeface="Sifonn"/>
            </a:rPr>
            <a:t>Autonomous Systems</a:t>
          </a:r>
        </a:p>
      </dgm:t>
    </dgm:pt>
    <dgm:pt modelId="{C89665EF-8071-405E-A2F7-4F071F3832FB}" type="parTrans" cxnId="{3B49425B-BB42-422E-A479-C8410FB5131E}">
      <dgm:prSet/>
      <dgm:spPr/>
      <dgm:t>
        <a:bodyPr/>
        <a:lstStyle/>
        <a:p>
          <a:endParaRPr lang="en-GB"/>
        </a:p>
      </dgm:t>
    </dgm:pt>
    <dgm:pt modelId="{25F5AF9F-47B6-433E-937B-95DBB248BC5C}" type="sibTrans" cxnId="{3B49425B-BB42-422E-A479-C8410FB5131E}">
      <dgm:prSet/>
      <dgm:spPr/>
    </dgm:pt>
    <dgm:pt modelId="{B6CE9138-D0A2-4AAE-B09E-6F66D9740E40}">
      <dgm:prSet phldr="0"/>
      <dgm:spPr/>
      <dgm:t>
        <a:bodyPr/>
        <a:lstStyle/>
        <a:p>
          <a:pPr rtl="0"/>
          <a:r>
            <a:rPr lang="en-GB" b="1">
              <a:latin typeface="Sifonn"/>
            </a:rPr>
            <a:t>Virtual and augmented reality</a:t>
          </a:r>
        </a:p>
      </dgm:t>
    </dgm:pt>
    <dgm:pt modelId="{9425C138-8E10-45A8-A986-1692327E5D72}" type="parTrans" cxnId="{F3960D38-275C-4AB5-BE1C-D1DEE7DF00D2}">
      <dgm:prSet/>
      <dgm:spPr/>
      <dgm:t>
        <a:bodyPr/>
        <a:lstStyle/>
        <a:p>
          <a:endParaRPr lang="en-GB"/>
        </a:p>
      </dgm:t>
    </dgm:pt>
    <dgm:pt modelId="{F424C64A-26E7-4CA9-A38A-15126BC3A33D}" type="sibTrans" cxnId="{F3960D38-275C-4AB5-BE1C-D1DEE7DF00D2}">
      <dgm:prSet/>
      <dgm:spPr/>
    </dgm:pt>
    <dgm:pt modelId="{F85E7916-E6E1-4FE8-8816-BC410A9A0114}">
      <dgm:prSet phldr="0"/>
      <dgm:spPr/>
      <dgm:t>
        <a:bodyPr/>
        <a:lstStyle/>
        <a:p>
          <a:pPr rtl="0"/>
          <a:r>
            <a:rPr lang="en-GB" b="1">
              <a:latin typeface="Sifonn"/>
            </a:rPr>
            <a:t>Sustainable Technologies</a:t>
          </a:r>
        </a:p>
      </dgm:t>
    </dgm:pt>
    <dgm:pt modelId="{54DA8271-6ED3-4245-93C1-21E5CCE5B2BB}" type="parTrans" cxnId="{1A0BA770-99F7-4B02-94A0-6E2BFE037EC5}">
      <dgm:prSet/>
      <dgm:spPr/>
      <dgm:t>
        <a:bodyPr/>
        <a:lstStyle/>
        <a:p>
          <a:endParaRPr lang="en-GB"/>
        </a:p>
      </dgm:t>
    </dgm:pt>
    <dgm:pt modelId="{A0C2E1C4-4119-477A-8F44-C6EBC5313E49}" type="sibTrans" cxnId="{1A0BA770-99F7-4B02-94A0-6E2BFE037EC5}">
      <dgm:prSet/>
      <dgm:spPr/>
    </dgm:pt>
    <dgm:pt modelId="{C5B43A02-D358-4B56-8906-A59B595D29BE}">
      <dgm:prSet phldr="0"/>
      <dgm:spPr/>
      <dgm:t>
        <a:bodyPr/>
        <a:lstStyle/>
        <a:p>
          <a:pPr rtl="0"/>
          <a:r>
            <a:rPr lang="en-GB" b="1">
              <a:latin typeface="Sifonn"/>
            </a:rPr>
            <a:t>Genetic Engineering</a:t>
          </a:r>
        </a:p>
      </dgm:t>
    </dgm:pt>
    <dgm:pt modelId="{BDF5914A-7D55-49F4-A815-C9F8F5BAAD72}" type="parTrans" cxnId="{BE75B31F-0EF7-4888-9356-7F6EBCF29CC4}">
      <dgm:prSet/>
      <dgm:spPr/>
      <dgm:t>
        <a:bodyPr/>
        <a:lstStyle/>
        <a:p>
          <a:endParaRPr lang="en-GB"/>
        </a:p>
      </dgm:t>
    </dgm:pt>
    <dgm:pt modelId="{445E67BB-3681-4E4B-BE97-B6FC8A91659F}" type="sibTrans" cxnId="{BE75B31F-0EF7-4888-9356-7F6EBCF29CC4}">
      <dgm:prSet/>
      <dgm:spPr/>
    </dgm:pt>
    <dgm:pt modelId="{BFCB1F17-064A-4DBF-9BC2-5A282AD24EE0}" type="pres">
      <dgm:prSet presAssocID="{E9678F71-FBBF-409E-9312-EFD32D8836E8}" presName="diagram" presStyleCnt="0">
        <dgm:presLayoutVars>
          <dgm:dir/>
          <dgm:resizeHandles val="exact"/>
        </dgm:presLayoutVars>
      </dgm:prSet>
      <dgm:spPr/>
    </dgm:pt>
    <dgm:pt modelId="{E5ECFD76-3244-4CAF-810A-DE72ACF2EAD8}" type="pres">
      <dgm:prSet presAssocID="{2116FC9E-AB3E-448C-8BE2-339B88422AD8}" presName="node" presStyleLbl="node1" presStyleIdx="0" presStyleCnt="21">
        <dgm:presLayoutVars>
          <dgm:bulletEnabled val="1"/>
        </dgm:presLayoutVars>
      </dgm:prSet>
      <dgm:spPr/>
    </dgm:pt>
    <dgm:pt modelId="{7318BCF3-7617-497A-A9E7-8A961C41763E}" type="pres">
      <dgm:prSet presAssocID="{4F784136-F6C7-47DF-88D8-7719E0BAD7B2}" presName="sibTrans" presStyleCnt="0"/>
      <dgm:spPr/>
    </dgm:pt>
    <dgm:pt modelId="{3967A425-37C9-4EF3-9E26-C46CE25D63BD}" type="pres">
      <dgm:prSet presAssocID="{DAFA4747-F98A-44D3-8350-F1EB192E8BCD}" presName="node" presStyleLbl="node1" presStyleIdx="1" presStyleCnt="21">
        <dgm:presLayoutVars>
          <dgm:bulletEnabled val="1"/>
        </dgm:presLayoutVars>
      </dgm:prSet>
      <dgm:spPr/>
    </dgm:pt>
    <dgm:pt modelId="{2D1631E1-B6E5-4EA1-979F-2D78547B30DF}" type="pres">
      <dgm:prSet presAssocID="{AD28DFDF-B295-4062-ADB4-0FCD0AFE5829}" presName="sibTrans" presStyleCnt="0"/>
      <dgm:spPr/>
    </dgm:pt>
    <dgm:pt modelId="{BC9F3FC9-FE40-4EF1-B701-16CCB816B9AB}" type="pres">
      <dgm:prSet presAssocID="{A7B6C4F8-D76D-430B-A8D9-794F5054A124}" presName="node" presStyleLbl="node1" presStyleIdx="2" presStyleCnt="21">
        <dgm:presLayoutVars>
          <dgm:bulletEnabled val="1"/>
        </dgm:presLayoutVars>
      </dgm:prSet>
      <dgm:spPr/>
    </dgm:pt>
    <dgm:pt modelId="{2DEC4D61-BB14-442A-BBFE-82C0EF5803AE}" type="pres">
      <dgm:prSet presAssocID="{C087D2DA-1026-406C-B2F9-B84C4375E578}" presName="sibTrans" presStyleCnt="0"/>
      <dgm:spPr/>
    </dgm:pt>
    <dgm:pt modelId="{CDA48170-6516-46D4-ACFB-50D9F3D2C745}" type="pres">
      <dgm:prSet presAssocID="{1C1F3257-22C0-469F-AA4D-BEB1058CCC06}" presName="node" presStyleLbl="node1" presStyleIdx="3" presStyleCnt="21">
        <dgm:presLayoutVars>
          <dgm:bulletEnabled val="1"/>
        </dgm:presLayoutVars>
      </dgm:prSet>
      <dgm:spPr/>
    </dgm:pt>
    <dgm:pt modelId="{6B82C4A3-7EBE-48B9-AF08-9BB3E7FC4D3D}" type="pres">
      <dgm:prSet presAssocID="{25F5AF9F-47B6-433E-937B-95DBB248BC5C}" presName="sibTrans" presStyleCnt="0"/>
      <dgm:spPr/>
    </dgm:pt>
    <dgm:pt modelId="{74932DF1-B628-4507-AD3C-1BFD60C9816B}" type="pres">
      <dgm:prSet presAssocID="{6E2D2589-B9AF-49D6-BFA2-EC8C1AA21B61}" presName="node" presStyleLbl="node1" presStyleIdx="4" presStyleCnt="21">
        <dgm:presLayoutVars>
          <dgm:bulletEnabled val="1"/>
        </dgm:presLayoutVars>
      </dgm:prSet>
      <dgm:spPr/>
    </dgm:pt>
    <dgm:pt modelId="{345B4F3A-286A-47FD-96A6-0D10A1E95D92}" type="pres">
      <dgm:prSet presAssocID="{EF5F047E-A936-4280-857E-33D92B18900B}" presName="sibTrans" presStyleCnt="0"/>
      <dgm:spPr/>
    </dgm:pt>
    <dgm:pt modelId="{4FC1524F-9399-4220-824A-6B7F752E7F7F}" type="pres">
      <dgm:prSet presAssocID="{33DB8634-8F59-4805-8555-D91AC2C74597}" presName="node" presStyleLbl="node1" presStyleIdx="5" presStyleCnt="21">
        <dgm:presLayoutVars>
          <dgm:bulletEnabled val="1"/>
        </dgm:presLayoutVars>
      </dgm:prSet>
      <dgm:spPr/>
    </dgm:pt>
    <dgm:pt modelId="{ED2C5888-798B-4F4A-A147-2EFA0D23BDDE}" type="pres">
      <dgm:prSet presAssocID="{89DE880D-C76E-4751-B37F-3C4D7058686F}" presName="sibTrans" presStyleCnt="0"/>
      <dgm:spPr/>
    </dgm:pt>
    <dgm:pt modelId="{7469FD28-7E2B-446E-98EF-3B4DAB9F5D75}" type="pres">
      <dgm:prSet presAssocID="{2D44555A-28B0-4AC2-9538-D0643F8740F5}" presName="node" presStyleLbl="node1" presStyleIdx="6" presStyleCnt="21">
        <dgm:presLayoutVars>
          <dgm:bulletEnabled val="1"/>
        </dgm:presLayoutVars>
      </dgm:prSet>
      <dgm:spPr/>
    </dgm:pt>
    <dgm:pt modelId="{4C2CEA6F-78BF-424C-A315-98A46A21872D}" type="pres">
      <dgm:prSet presAssocID="{49DA2F19-1293-4E9E-9618-59B4E71756D4}" presName="sibTrans" presStyleCnt="0"/>
      <dgm:spPr/>
    </dgm:pt>
    <dgm:pt modelId="{4C1AA255-BE1D-4936-A729-D7F22ADC8640}" type="pres">
      <dgm:prSet presAssocID="{BE8DE5AC-33AB-497C-9585-3133A36A9045}" presName="node" presStyleLbl="node1" presStyleIdx="7" presStyleCnt="21">
        <dgm:presLayoutVars>
          <dgm:bulletEnabled val="1"/>
        </dgm:presLayoutVars>
      </dgm:prSet>
      <dgm:spPr/>
    </dgm:pt>
    <dgm:pt modelId="{204252D2-39F3-4A72-84F4-6FED7386314B}" type="pres">
      <dgm:prSet presAssocID="{AC6CDD5C-C897-429D-818B-AE892B6E492A}" presName="sibTrans" presStyleCnt="0"/>
      <dgm:spPr/>
    </dgm:pt>
    <dgm:pt modelId="{BAD011CC-677A-4A2C-982F-2959E895BCCB}" type="pres">
      <dgm:prSet presAssocID="{B63052F9-1B60-44F0-BE93-22225B6EB36F}" presName="node" presStyleLbl="node1" presStyleIdx="8" presStyleCnt="21">
        <dgm:presLayoutVars>
          <dgm:bulletEnabled val="1"/>
        </dgm:presLayoutVars>
      </dgm:prSet>
      <dgm:spPr/>
    </dgm:pt>
    <dgm:pt modelId="{6C6219F4-9EF5-4AA6-AA89-CFED9E6440BB}" type="pres">
      <dgm:prSet presAssocID="{52094975-6D0E-4066-B203-1611975D4E5E}" presName="sibTrans" presStyleCnt="0"/>
      <dgm:spPr/>
    </dgm:pt>
    <dgm:pt modelId="{5676D68F-D558-447F-BE80-E866BC4E3700}" type="pres">
      <dgm:prSet presAssocID="{48621FF2-9B4C-4BA4-9671-A045ABB257C9}" presName="node" presStyleLbl="node1" presStyleIdx="9" presStyleCnt="21">
        <dgm:presLayoutVars>
          <dgm:bulletEnabled val="1"/>
        </dgm:presLayoutVars>
      </dgm:prSet>
      <dgm:spPr/>
    </dgm:pt>
    <dgm:pt modelId="{4BF4B4F8-CC9B-442B-BB34-7F9725DEC9AB}" type="pres">
      <dgm:prSet presAssocID="{C253D75A-8385-4566-B44C-45D0760C0C41}" presName="sibTrans" presStyleCnt="0"/>
      <dgm:spPr/>
    </dgm:pt>
    <dgm:pt modelId="{6216F8C4-098A-4D10-8E31-0A1A16E47233}" type="pres">
      <dgm:prSet presAssocID="{9C1E6795-C7B7-4DBD-8357-F1DB906F4ADA}" presName="node" presStyleLbl="node1" presStyleIdx="10" presStyleCnt="21">
        <dgm:presLayoutVars>
          <dgm:bulletEnabled val="1"/>
        </dgm:presLayoutVars>
      </dgm:prSet>
      <dgm:spPr/>
    </dgm:pt>
    <dgm:pt modelId="{E782943F-82BF-46FA-AC71-063AD9BCB9FC}" type="pres">
      <dgm:prSet presAssocID="{D2BDD991-4D14-4015-AEFB-C22C3D3E867F}" presName="sibTrans" presStyleCnt="0"/>
      <dgm:spPr/>
    </dgm:pt>
    <dgm:pt modelId="{424811A3-7B44-430E-B493-6312019AB225}" type="pres">
      <dgm:prSet presAssocID="{923983C0-0991-4829-BEEA-57B4699F492D}" presName="node" presStyleLbl="node1" presStyleIdx="11" presStyleCnt="21">
        <dgm:presLayoutVars>
          <dgm:bulletEnabled val="1"/>
        </dgm:presLayoutVars>
      </dgm:prSet>
      <dgm:spPr/>
    </dgm:pt>
    <dgm:pt modelId="{D2F4CE2F-E698-4ED8-A24E-F3F6BC542D68}" type="pres">
      <dgm:prSet presAssocID="{CBA9BC62-BB92-41AF-9199-41F0BFE7C4F6}" presName="sibTrans" presStyleCnt="0"/>
      <dgm:spPr/>
    </dgm:pt>
    <dgm:pt modelId="{8E941F57-52DC-4D68-A86F-68326CD26DFD}" type="pres">
      <dgm:prSet presAssocID="{C5B43A02-D358-4B56-8906-A59B595D29BE}" presName="node" presStyleLbl="node1" presStyleIdx="12" presStyleCnt="21">
        <dgm:presLayoutVars>
          <dgm:bulletEnabled val="1"/>
        </dgm:presLayoutVars>
      </dgm:prSet>
      <dgm:spPr/>
    </dgm:pt>
    <dgm:pt modelId="{10956D37-AF30-406B-BD5F-EB699B88C81A}" type="pres">
      <dgm:prSet presAssocID="{445E67BB-3681-4E4B-BE97-B6FC8A91659F}" presName="sibTrans" presStyleCnt="0"/>
      <dgm:spPr/>
    </dgm:pt>
    <dgm:pt modelId="{4D47A9CD-7ED4-47DE-AEA4-3193C545BDD1}" type="pres">
      <dgm:prSet presAssocID="{D64BFB15-C4F0-4728-812F-9D5A71B2D3C0}" presName="node" presStyleLbl="node1" presStyleIdx="13" presStyleCnt="21">
        <dgm:presLayoutVars>
          <dgm:bulletEnabled val="1"/>
        </dgm:presLayoutVars>
      </dgm:prSet>
      <dgm:spPr/>
    </dgm:pt>
    <dgm:pt modelId="{F3086923-2260-425F-B979-31A4B1F26C66}" type="pres">
      <dgm:prSet presAssocID="{0B5B6C5E-0CC0-4C12-BB18-26918EEC6326}" presName="sibTrans" presStyleCnt="0"/>
      <dgm:spPr/>
    </dgm:pt>
    <dgm:pt modelId="{18395F7B-9185-417B-86F4-A8BB619BB970}" type="pres">
      <dgm:prSet presAssocID="{4A024608-655A-4875-B67E-928855A660E3}" presName="node" presStyleLbl="node1" presStyleIdx="14" presStyleCnt="21">
        <dgm:presLayoutVars>
          <dgm:bulletEnabled val="1"/>
        </dgm:presLayoutVars>
      </dgm:prSet>
      <dgm:spPr/>
    </dgm:pt>
    <dgm:pt modelId="{052D19E8-626C-4611-B1EE-CEEA8AF756D9}" type="pres">
      <dgm:prSet presAssocID="{AF0A33D2-FD7D-4476-ADE8-C56A61B558D5}" presName="sibTrans" presStyleCnt="0"/>
      <dgm:spPr/>
    </dgm:pt>
    <dgm:pt modelId="{4432A596-B9B4-408A-8B5D-2532CDE28E0A}" type="pres">
      <dgm:prSet presAssocID="{F2A7EA42-7237-4282-80A2-9A4042EF30E4}" presName="node" presStyleLbl="node1" presStyleIdx="15" presStyleCnt="21">
        <dgm:presLayoutVars>
          <dgm:bulletEnabled val="1"/>
        </dgm:presLayoutVars>
      </dgm:prSet>
      <dgm:spPr/>
    </dgm:pt>
    <dgm:pt modelId="{9B0913A0-4B4C-4D84-AE0D-7D69FAECFEF4}" type="pres">
      <dgm:prSet presAssocID="{F0CE6D25-6045-491D-92E7-2B0ECA2C4171}" presName="sibTrans" presStyleCnt="0"/>
      <dgm:spPr/>
    </dgm:pt>
    <dgm:pt modelId="{159955E4-214E-448C-AA5F-109B99C7CE89}" type="pres">
      <dgm:prSet presAssocID="{66A2E742-2780-402F-8323-677ECDC47E50}" presName="node" presStyleLbl="node1" presStyleIdx="16" presStyleCnt="21">
        <dgm:presLayoutVars>
          <dgm:bulletEnabled val="1"/>
        </dgm:presLayoutVars>
      </dgm:prSet>
      <dgm:spPr/>
    </dgm:pt>
    <dgm:pt modelId="{5B29CC10-B814-442F-AF5C-7D5C5D24F518}" type="pres">
      <dgm:prSet presAssocID="{84617B6C-D64D-4485-B42F-A4EF2BE7A41B}" presName="sibTrans" presStyleCnt="0"/>
      <dgm:spPr/>
    </dgm:pt>
    <dgm:pt modelId="{32EA609F-9E6B-4EE9-A769-59447F9C04A6}" type="pres">
      <dgm:prSet presAssocID="{F85E7916-E6E1-4FE8-8816-BC410A9A0114}" presName="node" presStyleLbl="node1" presStyleIdx="17" presStyleCnt="21">
        <dgm:presLayoutVars>
          <dgm:bulletEnabled val="1"/>
        </dgm:presLayoutVars>
      </dgm:prSet>
      <dgm:spPr/>
    </dgm:pt>
    <dgm:pt modelId="{83BCF29C-0C83-41B0-8413-B8E6A11D26A7}" type="pres">
      <dgm:prSet presAssocID="{A0C2E1C4-4119-477A-8F44-C6EBC5313E49}" presName="sibTrans" presStyleCnt="0"/>
      <dgm:spPr/>
    </dgm:pt>
    <dgm:pt modelId="{40C6E0AA-EDBE-4226-B61B-8BD5C011F184}" type="pres">
      <dgm:prSet presAssocID="{A6D41A6E-5C8C-4D60-9227-451CB59F0F4E}" presName="node" presStyleLbl="node1" presStyleIdx="18" presStyleCnt="21">
        <dgm:presLayoutVars>
          <dgm:bulletEnabled val="1"/>
        </dgm:presLayoutVars>
      </dgm:prSet>
      <dgm:spPr/>
    </dgm:pt>
    <dgm:pt modelId="{5E16A221-B56B-46AD-8891-140DC6B14BAA}" type="pres">
      <dgm:prSet presAssocID="{BD3FE302-7AAF-4263-9ABE-F302D5C04E7A}" presName="sibTrans" presStyleCnt="0"/>
      <dgm:spPr/>
    </dgm:pt>
    <dgm:pt modelId="{99C052B6-EB5D-4298-A690-C6463AB1874A}" type="pres">
      <dgm:prSet presAssocID="{851ABC02-8EC7-48DC-9D08-032F67D8531B}" presName="node" presStyleLbl="node1" presStyleIdx="19" presStyleCnt="21">
        <dgm:presLayoutVars>
          <dgm:bulletEnabled val="1"/>
        </dgm:presLayoutVars>
      </dgm:prSet>
      <dgm:spPr/>
    </dgm:pt>
    <dgm:pt modelId="{AFE01C67-9194-40E5-AC12-AF1A689F3F18}" type="pres">
      <dgm:prSet presAssocID="{AA52FAE3-7382-4F6C-B897-270BC1821E9D}" presName="sibTrans" presStyleCnt="0"/>
      <dgm:spPr/>
    </dgm:pt>
    <dgm:pt modelId="{BFE9EC94-690B-4113-9D39-39229FFEB0D3}" type="pres">
      <dgm:prSet presAssocID="{B6CE9138-D0A2-4AAE-B09E-6F66D9740E40}" presName="node" presStyleLbl="node1" presStyleIdx="20" presStyleCnt="21">
        <dgm:presLayoutVars>
          <dgm:bulletEnabled val="1"/>
        </dgm:presLayoutVars>
      </dgm:prSet>
      <dgm:spPr/>
    </dgm:pt>
  </dgm:ptLst>
  <dgm:cxnLst>
    <dgm:cxn modelId="{CAFF990A-2B50-4599-9584-28C688CBB40F}" type="presOf" srcId="{851ABC02-8EC7-48DC-9D08-032F67D8531B}" destId="{99C052B6-EB5D-4298-A690-C6463AB1874A}" srcOrd="0" destOrd="0" presId="urn:microsoft.com/office/officeart/2005/8/layout/default"/>
    <dgm:cxn modelId="{CA1F791D-E9C9-49D7-9CAF-43E3C5724D69}" type="presOf" srcId="{4A024608-655A-4875-B67E-928855A660E3}" destId="{18395F7B-9185-417B-86F4-A8BB619BB970}" srcOrd="0" destOrd="0" presId="urn:microsoft.com/office/officeart/2005/8/layout/default"/>
    <dgm:cxn modelId="{BE75B31F-0EF7-4888-9356-7F6EBCF29CC4}" srcId="{E9678F71-FBBF-409E-9312-EFD32D8836E8}" destId="{C5B43A02-D358-4B56-8906-A59B595D29BE}" srcOrd="12" destOrd="0" parTransId="{BDF5914A-7D55-49F4-A815-C9F8F5BAAD72}" sibTransId="{445E67BB-3681-4E4B-BE97-B6FC8A91659F}"/>
    <dgm:cxn modelId="{C642322D-09F9-4945-A2B7-D2C63883FA49}" type="presOf" srcId="{F85E7916-E6E1-4FE8-8816-BC410A9A0114}" destId="{32EA609F-9E6B-4EE9-A769-59447F9C04A6}" srcOrd="0" destOrd="0" presId="urn:microsoft.com/office/officeart/2005/8/layout/default"/>
    <dgm:cxn modelId="{7BD1D72F-8007-4CB6-AAA4-C6D531A1947D}" srcId="{E9678F71-FBBF-409E-9312-EFD32D8836E8}" destId="{9C1E6795-C7B7-4DBD-8357-F1DB906F4ADA}" srcOrd="10" destOrd="0" parTransId="{CA3EE5A3-0FD5-4ECC-9755-1815B3228A9A}" sibTransId="{D2BDD991-4D14-4015-AEFB-C22C3D3E867F}"/>
    <dgm:cxn modelId="{C2FF3C30-0056-4943-8A45-0D8DBD8B9229}" srcId="{E9678F71-FBBF-409E-9312-EFD32D8836E8}" destId="{2116FC9E-AB3E-448C-8BE2-339B88422AD8}" srcOrd="0" destOrd="0" parTransId="{B01F8988-F1DB-4986-954A-8EC3CE18A24C}" sibTransId="{4F784136-F6C7-47DF-88D8-7719E0BAD7B2}"/>
    <dgm:cxn modelId="{CEFD1132-7426-4FBA-BCB7-24DF795BBC84}" type="presOf" srcId="{923983C0-0991-4829-BEEA-57B4699F492D}" destId="{424811A3-7B44-430E-B493-6312019AB225}" srcOrd="0" destOrd="0" presId="urn:microsoft.com/office/officeart/2005/8/layout/default"/>
    <dgm:cxn modelId="{31EC7037-7322-47E7-A4CF-ED46FB4ACE06}" type="presOf" srcId="{A6D41A6E-5C8C-4D60-9227-451CB59F0F4E}" destId="{40C6E0AA-EDBE-4226-B61B-8BD5C011F184}" srcOrd="0" destOrd="0" presId="urn:microsoft.com/office/officeart/2005/8/layout/default"/>
    <dgm:cxn modelId="{F3960D38-275C-4AB5-BE1C-D1DEE7DF00D2}" srcId="{E9678F71-FBBF-409E-9312-EFD32D8836E8}" destId="{B6CE9138-D0A2-4AAE-B09E-6F66D9740E40}" srcOrd="20" destOrd="0" parTransId="{9425C138-8E10-45A8-A986-1692327E5D72}" sibTransId="{F424C64A-26E7-4CA9-A38A-15126BC3A33D}"/>
    <dgm:cxn modelId="{A85E7238-DAD8-49D7-B8B3-913037E8A0E8}" srcId="{E9678F71-FBBF-409E-9312-EFD32D8836E8}" destId="{6E2D2589-B9AF-49D6-BFA2-EC8C1AA21B61}" srcOrd="4" destOrd="0" parTransId="{CD1082D8-4881-4E43-A635-D565E4F84EEE}" sibTransId="{EF5F047E-A936-4280-857E-33D92B18900B}"/>
    <dgm:cxn modelId="{729BBD39-E666-4FC3-B27A-EC9D379DF90C}" type="presOf" srcId="{DAFA4747-F98A-44D3-8350-F1EB192E8BCD}" destId="{3967A425-37C9-4EF3-9E26-C46CE25D63BD}" srcOrd="0" destOrd="0" presId="urn:microsoft.com/office/officeart/2005/8/layout/default"/>
    <dgm:cxn modelId="{D060683C-6CFD-45B2-AE3E-3E7D23BD5033}" srcId="{E9678F71-FBBF-409E-9312-EFD32D8836E8}" destId="{851ABC02-8EC7-48DC-9D08-032F67D8531B}" srcOrd="19" destOrd="0" parTransId="{EC23EF94-FDF3-4B22-AAAE-D99E9CCBF85E}" sibTransId="{AA52FAE3-7382-4F6C-B897-270BC1821E9D}"/>
    <dgm:cxn modelId="{CBD4FA3F-6D29-4933-92D9-8A2D023C9D45}" type="presOf" srcId="{33DB8634-8F59-4805-8555-D91AC2C74597}" destId="{4FC1524F-9399-4220-824A-6B7F752E7F7F}" srcOrd="0" destOrd="0" presId="urn:microsoft.com/office/officeart/2005/8/layout/default"/>
    <dgm:cxn modelId="{3B49425B-BB42-422E-A479-C8410FB5131E}" srcId="{E9678F71-FBBF-409E-9312-EFD32D8836E8}" destId="{1C1F3257-22C0-469F-AA4D-BEB1058CCC06}" srcOrd="3" destOrd="0" parTransId="{C89665EF-8071-405E-A2F7-4F071F3832FB}" sibTransId="{25F5AF9F-47B6-433E-937B-95DBB248BC5C}"/>
    <dgm:cxn modelId="{B7A4A842-B879-4528-9A98-6931BE242C98}" type="presOf" srcId="{2D44555A-28B0-4AC2-9538-D0643F8740F5}" destId="{7469FD28-7E2B-446E-98EF-3B4DAB9F5D75}" srcOrd="0" destOrd="0" presId="urn:microsoft.com/office/officeart/2005/8/layout/default"/>
    <dgm:cxn modelId="{E3D01143-BA8A-4389-8371-0A1AF5FD9C79}" srcId="{E9678F71-FBBF-409E-9312-EFD32D8836E8}" destId="{DAFA4747-F98A-44D3-8350-F1EB192E8BCD}" srcOrd="1" destOrd="0" parTransId="{B8A7A41B-D5DE-4093-B564-D1A1BD8336F7}" sibTransId="{AD28DFDF-B295-4062-ADB4-0FCD0AFE5829}"/>
    <dgm:cxn modelId="{585B3545-57D2-42BB-B8F5-A7ABDCE854EA}" type="presOf" srcId="{2116FC9E-AB3E-448C-8BE2-339B88422AD8}" destId="{E5ECFD76-3244-4CAF-810A-DE72ACF2EAD8}" srcOrd="0" destOrd="0" presId="urn:microsoft.com/office/officeart/2005/8/layout/default"/>
    <dgm:cxn modelId="{E98A1468-B71A-4281-835A-879FC0224FC1}" srcId="{E9678F71-FBBF-409E-9312-EFD32D8836E8}" destId="{A6D41A6E-5C8C-4D60-9227-451CB59F0F4E}" srcOrd="18" destOrd="0" parTransId="{7EA62B14-B70B-42D8-87D1-2E99D546C643}" sibTransId="{BD3FE302-7AAF-4263-9ABE-F302D5C04E7A}"/>
    <dgm:cxn modelId="{17B5766A-3418-472C-8FCA-D4AD55137266}" srcId="{E9678F71-FBBF-409E-9312-EFD32D8836E8}" destId="{D64BFB15-C4F0-4728-812F-9D5A71B2D3C0}" srcOrd="13" destOrd="0" parTransId="{EBA00A00-65BF-4FFF-90B7-4AA64F6CB5BE}" sibTransId="{0B5B6C5E-0CC0-4C12-BB18-26918EEC6326}"/>
    <dgm:cxn modelId="{CC22784D-B2AD-499B-B3A9-F717EF6A513F}" srcId="{E9678F71-FBBF-409E-9312-EFD32D8836E8}" destId="{66A2E742-2780-402F-8323-677ECDC47E50}" srcOrd="16" destOrd="0" parTransId="{032EE368-2753-4412-9B97-5A311724AF97}" sibTransId="{84617B6C-D64D-4485-B42F-A4EF2BE7A41B}"/>
    <dgm:cxn modelId="{BD58C44D-751A-4EED-A4C0-2292C7000E7E}" type="presOf" srcId="{D64BFB15-C4F0-4728-812F-9D5A71B2D3C0}" destId="{4D47A9CD-7ED4-47DE-AEA4-3193C545BDD1}" srcOrd="0" destOrd="0" presId="urn:microsoft.com/office/officeart/2005/8/layout/default"/>
    <dgm:cxn modelId="{D060C04F-3BE7-41F8-9649-FD540E9B3071}" type="presOf" srcId="{C5B43A02-D358-4B56-8906-A59B595D29BE}" destId="{8E941F57-52DC-4D68-A86F-68326CD26DFD}" srcOrd="0" destOrd="0" presId="urn:microsoft.com/office/officeart/2005/8/layout/default"/>
    <dgm:cxn modelId="{1A0BA770-99F7-4B02-94A0-6E2BFE037EC5}" srcId="{E9678F71-FBBF-409E-9312-EFD32D8836E8}" destId="{F85E7916-E6E1-4FE8-8816-BC410A9A0114}" srcOrd="17" destOrd="0" parTransId="{54DA8271-6ED3-4245-93C1-21E5CCE5B2BB}" sibTransId="{A0C2E1C4-4119-477A-8F44-C6EBC5313E49}"/>
    <dgm:cxn modelId="{EF329C74-1B7E-4113-A455-4064D57A393D}" type="presOf" srcId="{B63052F9-1B60-44F0-BE93-22225B6EB36F}" destId="{BAD011CC-677A-4A2C-982F-2959E895BCCB}" srcOrd="0" destOrd="0" presId="urn:microsoft.com/office/officeart/2005/8/layout/default"/>
    <dgm:cxn modelId="{749A3E5A-72F2-4702-A5B5-2E12AEC3972D}" srcId="{E9678F71-FBBF-409E-9312-EFD32D8836E8}" destId="{2D44555A-28B0-4AC2-9538-D0643F8740F5}" srcOrd="6" destOrd="0" parTransId="{2DD5AB9B-AF35-4C7A-8CED-CB263042A034}" sibTransId="{49DA2F19-1293-4E9E-9618-59B4E71756D4}"/>
    <dgm:cxn modelId="{1A85935A-0D3E-484A-83FB-CA1C1A0289F2}" type="presOf" srcId="{1C1F3257-22C0-469F-AA4D-BEB1058CCC06}" destId="{CDA48170-6516-46D4-ACFB-50D9F3D2C745}" srcOrd="0" destOrd="0" presId="urn:microsoft.com/office/officeart/2005/8/layout/default"/>
    <dgm:cxn modelId="{30A69F7A-1525-46AD-A01D-6949541BB494}" srcId="{E9678F71-FBBF-409E-9312-EFD32D8836E8}" destId="{B63052F9-1B60-44F0-BE93-22225B6EB36F}" srcOrd="8" destOrd="0" parTransId="{9CA13FB1-CB27-4905-BF31-1FB88924B040}" sibTransId="{52094975-6D0E-4066-B203-1611975D4E5E}"/>
    <dgm:cxn modelId="{7BBC4892-1128-41AD-A9B7-BEBB2427F7D7}" type="presOf" srcId="{A7B6C4F8-D76D-430B-A8D9-794F5054A124}" destId="{BC9F3FC9-FE40-4EF1-B701-16CCB816B9AB}" srcOrd="0" destOrd="0" presId="urn:microsoft.com/office/officeart/2005/8/layout/default"/>
    <dgm:cxn modelId="{ADF9AB92-9041-4802-A07F-778C1FE245CB}" type="presOf" srcId="{E9678F71-FBBF-409E-9312-EFD32D8836E8}" destId="{BFCB1F17-064A-4DBF-9BC2-5A282AD24EE0}" srcOrd="0" destOrd="0" presId="urn:microsoft.com/office/officeart/2005/8/layout/default"/>
    <dgm:cxn modelId="{DC78B595-6407-43F7-BFDC-A8DAC481D7C8}" srcId="{E9678F71-FBBF-409E-9312-EFD32D8836E8}" destId="{BE8DE5AC-33AB-497C-9585-3133A36A9045}" srcOrd="7" destOrd="0" parTransId="{47FD8761-70EC-480F-9A58-69C5489DBAA6}" sibTransId="{AC6CDD5C-C897-429D-818B-AE892B6E492A}"/>
    <dgm:cxn modelId="{14C58F99-E87E-4DC5-984E-081A05264088}" type="presOf" srcId="{F2A7EA42-7237-4282-80A2-9A4042EF30E4}" destId="{4432A596-B9B4-408A-8B5D-2532CDE28E0A}" srcOrd="0" destOrd="0" presId="urn:microsoft.com/office/officeart/2005/8/layout/default"/>
    <dgm:cxn modelId="{E5E8499A-4444-49E1-AD9E-6F4AEC7EE2BF}" srcId="{E9678F71-FBBF-409E-9312-EFD32D8836E8}" destId="{4A024608-655A-4875-B67E-928855A660E3}" srcOrd="14" destOrd="0" parTransId="{C1D9420B-93BC-4D82-B49E-BB50672D58F1}" sibTransId="{AF0A33D2-FD7D-4476-ADE8-C56A61B558D5}"/>
    <dgm:cxn modelId="{C6B638A0-B231-4815-A52E-3A358FC8A747}" type="presOf" srcId="{48621FF2-9B4C-4BA4-9671-A045ABB257C9}" destId="{5676D68F-D558-447F-BE80-E866BC4E3700}" srcOrd="0" destOrd="0" presId="urn:microsoft.com/office/officeart/2005/8/layout/default"/>
    <dgm:cxn modelId="{50C77AAD-ECDD-4245-8A85-0909F3F7E2EE}" type="presOf" srcId="{BE8DE5AC-33AB-497C-9585-3133A36A9045}" destId="{4C1AA255-BE1D-4936-A729-D7F22ADC8640}" srcOrd="0" destOrd="0" presId="urn:microsoft.com/office/officeart/2005/8/layout/default"/>
    <dgm:cxn modelId="{BE5871BF-F8C7-4672-B45A-AC2E5754F775}" type="presOf" srcId="{66A2E742-2780-402F-8323-677ECDC47E50}" destId="{159955E4-214E-448C-AA5F-109B99C7CE89}" srcOrd="0" destOrd="0" presId="urn:microsoft.com/office/officeart/2005/8/layout/default"/>
    <dgm:cxn modelId="{85C402C2-45A8-440D-B2D1-3457E91FB618}" type="presOf" srcId="{9C1E6795-C7B7-4DBD-8357-F1DB906F4ADA}" destId="{6216F8C4-098A-4D10-8E31-0A1A16E47233}" srcOrd="0" destOrd="0" presId="urn:microsoft.com/office/officeart/2005/8/layout/default"/>
    <dgm:cxn modelId="{A2EFA4C9-11E6-4E17-8006-2A94A710C197}" srcId="{E9678F71-FBBF-409E-9312-EFD32D8836E8}" destId="{48621FF2-9B4C-4BA4-9671-A045ABB257C9}" srcOrd="9" destOrd="0" parTransId="{D09644AE-D39E-49AD-8337-13C2F7F40C1D}" sibTransId="{C253D75A-8385-4566-B44C-45D0760C0C41}"/>
    <dgm:cxn modelId="{C230A3DE-E4A6-47E4-AB4F-62D83BD0ECAA}" srcId="{E9678F71-FBBF-409E-9312-EFD32D8836E8}" destId="{923983C0-0991-4829-BEEA-57B4699F492D}" srcOrd="11" destOrd="0" parTransId="{16EB0CCA-7514-42F3-ADDB-F9945A29F78D}" sibTransId="{CBA9BC62-BB92-41AF-9199-41F0BFE7C4F6}"/>
    <dgm:cxn modelId="{E174CDEB-DD98-4807-9D4E-8B9316A30F3F}" srcId="{E9678F71-FBBF-409E-9312-EFD32D8836E8}" destId="{33DB8634-8F59-4805-8555-D91AC2C74597}" srcOrd="5" destOrd="0" parTransId="{EE115596-2A02-4230-94F3-6E61F9B34B38}" sibTransId="{89DE880D-C76E-4751-B37F-3C4D7058686F}"/>
    <dgm:cxn modelId="{76BAA1EF-2486-4866-AF01-77BE9376779B}" type="presOf" srcId="{B6CE9138-D0A2-4AAE-B09E-6F66D9740E40}" destId="{BFE9EC94-690B-4113-9D39-39229FFEB0D3}" srcOrd="0" destOrd="0" presId="urn:microsoft.com/office/officeart/2005/8/layout/default"/>
    <dgm:cxn modelId="{8146ECF5-AAE0-484C-8979-21B5BD8F5F4F}" type="presOf" srcId="{6E2D2589-B9AF-49D6-BFA2-EC8C1AA21B61}" destId="{74932DF1-B628-4507-AD3C-1BFD60C9816B}" srcOrd="0" destOrd="0" presId="urn:microsoft.com/office/officeart/2005/8/layout/default"/>
    <dgm:cxn modelId="{D6CF6EFB-B908-49A0-84C5-B3983A58AF4A}" srcId="{E9678F71-FBBF-409E-9312-EFD32D8836E8}" destId="{F2A7EA42-7237-4282-80A2-9A4042EF30E4}" srcOrd="15" destOrd="0" parTransId="{D3E0997A-1A58-412D-BACB-DA1DD02F3A2F}" sibTransId="{F0CE6D25-6045-491D-92E7-2B0ECA2C4171}"/>
    <dgm:cxn modelId="{223B28FF-76AE-4A52-9D65-2A81E73CEF88}" srcId="{E9678F71-FBBF-409E-9312-EFD32D8836E8}" destId="{A7B6C4F8-D76D-430B-A8D9-794F5054A124}" srcOrd="2" destOrd="0" parTransId="{4882F257-6AB5-46CE-A72A-3E984AFD744E}" sibTransId="{C087D2DA-1026-406C-B2F9-B84C4375E578}"/>
    <dgm:cxn modelId="{B300D49A-75F3-42AD-8FF6-DBA043A4A20B}" type="presParOf" srcId="{BFCB1F17-064A-4DBF-9BC2-5A282AD24EE0}" destId="{E5ECFD76-3244-4CAF-810A-DE72ACF2EAD8}" srcOrd="0" destOrd="0" presId="urn:microsoft.com/office/officeart/2005/8/layout/default"/>
    <dgm:cxn modelId="{FA0BC1B8-0A84-4032-9CDF-1173624548C7}" type="presParOf" srcId="{BFCB1F17-064A-4DBF-9BC2-5A282AD24EE0}" destId="{7318BCF3-7617-497A-A9E7-8A961C41763E}" srcOrd="1" destOrd="0" presId="urn:microsoft.com/office/officeart/2005/8/layout/default"/>
    <dgm:cxn modelId="{4A79DC86-E0EE-43DF-AB96-C97E23987D1D}" type="presParOf" srcId="{BFCB1F17-064A-4DBF-9BC2-5A282AD24EE0}" destId="{3967A425-37C9-4EF3-9E26-C46CE25D63BD}" srcOrd="2" destOrd="0" presId="urn:microsoft.com/office/officeart/2005/8/layout/default"/>
    <dgm:cxn modelId="{4BFF5747-601E-43FD-AA8F-3BD47A2310A7}" type="presParOf" srcId="{BFCB1F17-064A-4DBF-9BC2-5A282AD24EE0}" destId="{2D1631E1-B6E5-4EA1-979F-2D78547B30DF}" srcOrd="3" destOrd="0" presId="urn:microsoft.com/office/officeart/2005/8/layout/default"/>
    <dgm:cxn modelId="{9F9AD70C-2491-4DED-953F-CBF17A20E0D6}" type="presParOf" srcId="{BFCB1F17-064A-4DBF-9BC2-5A282AD24EE0}" destId="{BC9F3FC9-FE40-4EF1-B701-16CCB816B9AB}" srcOrd="4" destOrd="0" presId="urn:microsoft.com/office/officeart/2005/8/layout/default"/>
    <dgm:cxn modelId="{2CE7D41F-7E54-457E-8039-E47836B5D7E7}" type="presParOf" srcId="{BFCB1F17-064A-4DBF-9BC2-5A282AD24EE0}" destId="{2DEC4D61-BB14-442A-BBFE-82C0EF5803AE}" srcOrd="5" destOrd="0" presId="urn:microsoft.com/office/officeart/2005/8/layout/default"/>
    <dgm:cxn modelId="{8DBE2E6E-CCD3-413B-ABA7-4D0BD8011E4D}" type="presParOf" srcId="{BFCB1F17-064A-4DBF-9BC2-5A282AD24EE0}" destId="{CDA48170-6516-46D4-ACFB-50D9F3D2C745}" srcOrd="6" destOrd="0" presId="urn:microsoft.com/office/officeart/2005/8/layout/default"/>
    <dgm:cxn modelId="{258615F6-E08C-4C27-A3FB-36F6872DA936}" type="presParOf" srcId="{BFCB1F17-064A-4DBF-9BC2-5A282AD24EE0}" destId="{6B82C4A3-7EBE-48B9-AF08-9BB3E7FC4D3D}" srcOrd="7" destOrd="0" presId="urn:microsoft.com/office/officeart/2005/8/layout/default"/>
    <dgm:cxn modelId="{952B616D-79C8-4549-B250-4353D828239A}" type="presParOf" srcId="{BFCB1F17-064A-4DBF-9BC2-5A282AD24EE0}" destId="{74932DF1-B628-4507-AD3C-1BFD60C9816B}" srcOrd="8" destOrd="0" presId="urn:microsoft.com/office/officeart/2005/8/layout/default"/>
    <dgm:cxn modelId="{2001E9CB-ADBF-4676-A84B-1E0462724058}" type="presParOf" srcId="{BFCB1F17-064A-4DBF-9BC2-5A282AD24EE0}" destId="{345B4F3A-286A-47FD-96A6-0D10A1E95D92}" srcOrd="9" destOrd="0" presId="urn:microsoft.com/office/officeart/2005/8/layout/default"/>
    <dgm:cxn modelId="{9A0E8967-2ACE-4892-84B4-E427C4991002}" type="presParOf" srcId="{BFCB1F17-064A-4DBF-9BC2-5A282AD24EE0}" destId="{4FC1524F-9399-4220-824A-6B7F752E7F7F}" srcOrd="10" destOrd="0" presId="urn:microsoft.com/office/officeart/2005/8/layout/default"/>
    <dgm:cxn modelId="{CECF4979-4701-4953-8AF0-672AD644D821}" type="presParOf" srcId="{BFCB1F17-064A-4DBF-9BC2-5A282AD24EE0}" destId="{ED2C5888-798B-4F4A-A147-2EFA0D23BDDE}" srcOrd="11" destOrd="0" presId="urn:microsoft.com/office/officeart/2005/8/layout/default"/>
    <dgm:cxn modelId="{09A764FC-4227-4669-961B-3458C8B2898E}" type="presParOf" srcId="{BFCB1F17-064A-4DBF-9BC2-5A282AD24EE0}" destId="{7469FD28-7E2B-446E-98EF-3B4DAB9F5D75}" srcOrd="12" destOrd="0" presId="urn:microsoft.com/office/officeart/2005/8/layout/default"/>
    <dgm:cxn modelId="{466D5766-2DDE-4DD3-B4DF-24ED47BB3C4F}" type="presParOf" srcId="{BFCB1F17-064A-4DBF-9BC2-5A282AD24EE0}" destId="{4C2CEA6F-78BF-424C-A315-98A46A21872D}" srcOrd="13" destOrd="0" presId="urn:microsoft.com/office/officeart/2005/8/layout/default"/>
    <dgm:cxn modelId="{60C82F1C-B9F5-4775-AFA2-D2B4E4DC2289}" type="presParOf" srcId="{BFCB1F17-064A-4DBF-9BC2-5A282AD24EE0}" destId="{4C1AA255-BE1D-4936-A729-D7F22ADC8640}" srcOrd="14" destOrd="0" presId="urn:microsoft.com/office/officeart/2005/8/layout/default"/>
    <dgm:cxn modelId="{FB872FEF-E6CB-4758-8791-E2DBB50720FE}" type="presParOf" srcId="{BFCB1F17-064A-4DBF-9BC2-5A282AD24EE0}" destId="{204252D2-39F3-4A72-84F4-6FED7386314B}" srcOrd="15" destOrd="0" presId="urn:microsoft.com/office/officeart/2005/8/layout/default"/>
    <dgm:cxn modelId="{4102A598-8221-4E5A-9745-36177FA6E3C7}" type="presParOf" srcId="{BFCB1F17-064A-4DBF-9BC2-5A282AD24EE0}" destId="{BAD011CC-677A-4A2C-982F-2959E895BCCB}" srcOrd="16" destOrd="0" presId="urn:microsoft.com/office/officeart/2005/8/layout/default"/>
    <dgm:cxn modelId="{5D300612-616A-4564-A801-FFB2A94ABEB3}" type="presParOf" srcId="{BFCB1F17-064A-4DBF-9BC2-5A282AD24EE0}" destId="{6C6219F4-9EF5-4AA6-AA89-CFED9E6440BB}" srcOrd="17" destOrd="0" presId="urn:microsoft.com/office/officeart/2005/8/layout/default"/>
    <dgm:cxn modelId="{8F1D763F-65E3-407E-9490-FBF461AFE0BA}" type="presParOf" srcId="{BFCB1F17-064A-4DBF-9BC2-5A282AD24EE0}" destId="{5676D68F-D558-447F-BE80-E866BC4E3700}" srcOrd="18" destOrd="0" presId="urn:microsoft.com/office/officeart/2005/8/layout/default"/>
    <dgm:cxn modelId="{2B86E9D5-3663-45B6-952B-CC6AAB5443C2}" type="presParOf" srcId="{BFCB1F17-064A-4DBF-9BC2-5A282AD24EE0}" destId="{4BF4B4F8-CC9B-442B-BB34-7F9725DEC9AB}" srcOrd="19" destOrd="0" presId="urn:microsoft.com/office/officeart/2005/8/layout/default"/>
    <dgm:cxn modelId="{DBC0CE64-ABC4-4BF9-82D8-7BAA10A37922}" type="presParOf" srcId="{BFCB1F17-064A-4DBF-9BC2-5A282AD24EE0}" destId="{6216F8C4-098A-4D10-8E31-0A1A16E47233}" srcOrd="20" destOrd="0" presId="urn:microsoft.com/office/officeart/2005/8/layout/default"/>
    <dgm:cxn modelId="{214FDDAB-A591-4BA0-B841-409E24A81F51}" type="presParOf" srcId="{BFCB1F17-064A-4DBF-9BC2-5A282AD24EE0}" destId="{E782943F-82BF-46FA-AC71-063AD9BCB9FC}" srcOrd="21" destOrd="0" presId="urn:microsoft.com/office/officeart/2005/8/layout/default"/>
    <dgm:cxn modelId="{8B462AC8-6DE4-48C7-B398-0A74785E5875}" type="presParOf" srcId="{BFCB1F17-064A-4DBF-9BC2-5A282AD24EE0}" destId="{424811A3-7B44-430E-B493-6312019AB225}" srcOrd="22" destOrd="0" presId="urn:microsoft.com/office/officeart/2005/8/layout/default"/>
    <dgm:cxn modelId="{FBAD9DFA-8123-42EE-94CF-E6CECD5708E5}" type="presParOf" srcId="{BFCB1F17-064A-4DBF-9BC2-5A282AD24EE0}" destId="{D2F4CE2F-E698-4ED8-A24E-F3F6BC542D68}" srcOrd="23" destOrd="0" presId="urn:microsoft.com/office/officeart/2005/8/layout/default"/>
    <dgm:cxn modelId="{02666317-852F-4A0F-AA12-A9BC14951A14}" type="presParOf" srcId="{BFCB1F17-064A-4DBF-9BC2-5A282AD24EE0}" destId="{8E941F57-52DC-4D68-A86F-68326CD26DFD}" srcOrd="24" destOrd="0" presId="urn:microsoft.com/office/officeart/2005/8/layout/default"/>
    <dgm:cxn modelId="{F6BC24B1-66B5-485D-8ADF-9458762C4CA4}" type="presParOf" srcId="{BFCB1F17-064A-4DBF-9BC2-5A282AD24EE0}" destId="{10956D37-AF30-406B-BD5F-EB699B88C81A}" srcOrd="25" destOrd="0" presId="urn:microsoft.com/office/officeart/2005/8/layout/default"/>
    <dgm:cxn modelId="{1ED4DEE0-B9D9-4DF6-82F8-681368D021BB}" type="presParOf" srcId="{BFCB1F17-064A-4DBF-9BC2-5A282AD24EE0}" destId="{4D47A9CD-7ED4-47DE-AEA4-3193C545BDD1}" srcOrd="26" destOrd="0" presId="urn:microsoft.com/office/officeart/2005/8/layout/default"/>
    <dgm:cxn modelId="{D9AE8E79-3235-420C-B8C1-FC18A4F0D6BA}" type="presParOf" srcId="{BFCB1F17-064A-4DBF-9BC2-5A282AD24EE0}" destId="{F3086923-2260-425F-B979-31A4B1F26C66}" srcOrd="27" destOrd="0" presId="urn:microsoft.com/office/officeart/2005/8/layout/default"/>
    <dgm:cxn modelId="{8FD5C173-AC8B-4C55-BC8B-58E06274F001}" type="presParOf" srcId="{BFCB1F17-064A-4DBF-9BC2-5A282AD24EE0}" destId="{18395F7B-9185-417B-86F4-A8BB619BB970}" srcOrd="28" destOrd="0" presId="urn:microsoft.com/office/officeart/2005/8/layout/default"/>
    <dgm:cxn modelId="{F41C8C2C-622F-480B-9237-C1A4DD95FEB1}" type="presParOf" srcId="{BFCB1F17-064A-4DBF-9BC2-5A282AD24EE0}" destId="{052D19E8-626C-4611-B1EE-CEEA8AF756D9}" srcOrd="29" destOrd="0" presId="urn:microsoft.com/office/officeart/2005/8/layout/default"/>
    <dgm:cxn modelId="{FCAC8B00-46B4-41C2-AF95-0EB206A4AAD1}" type="presParOf" srcId="{BFCB1F17-064A-4DBF-9BC2-5A282AD24EE0}" destId="{4432A596-B9B4-408A-8B5D-2532CDE28E0A}" srcOrd="30" destOrd="0" presId="urn:microsoft.com/office/officeart/2005/8/layout/default"/>
    <dgm:cxn modelId="{D9547C99-40EF-411E-8900-C99795C57229}" type="presParOf" srcId="{BFCB1F17-064A-4DBF-9BC2-5A282AD24EE0}" destId="{9B0913A0-4B4C-4D84-AE0D-7D69FAECFEF4}" srcOrd="31" destOrd="0" presId="urn:microsoft.com/office/officeart/2005/8/layout/default"/>
    <dgm:cxn modelId="{D183469C-A040-4B1A-971B-5311FC76CAE0}" type="presParOf" srcId="{BFCB1F17-064A-4DBF-9BC2-5A282AD24EE0}" destId="{159955E4-214E-448C-AA5F-109B99C7CE89}" srcOrd="32" destOrd="0" presId="urn:microsoft.com/office/officeart/2005/8/layout/default"/>
    <dgm:cxn modelId="{0EBE08D5-D3EF-4A14-832F-3747785E103E}" type="presParOf" srcId="{BFCB1F17-064A-4DBF-9BC2-5A282AD24EE0}" destId="{5B29CC10-B814-442F-AF5C-7D5C5D24F518}" srcOrd="33" destOrd="0" presId="urn:microsoft.com/office/officeart/2005/8/layout/default"/>
    <dgm:cxn modelId="{8EDC2512-80BE-4AD4-A29D-C1F66F62B8DA}" type="presParOf" srcId="{BFCB1F17-064A-4DBF-9BC2-5A282AD24EE0}" destId="{32EA609F-9E6B-4EE9-A769-59447F9C04A6}" srcOrd="34" destOrd="0" presId="urn:microsoft.com/office/officeart/2005/8/layout/default"/>
    <dgm:cxn modelId="{26A59B1B-3147-423E-B7D3-C1A9415EC678}" type="presParOf" srcId="{BFCB1F17-064A-4DBF-9BC2-5A282AD24EE0}" destId="{83BCF29C-0C83-41B0-8413-B8E6A11D26A7}" srcOrd="35" destOrd="0" presId="urn:microsoft.com/office/officeart/2005/8/layout/default"/>
    <dgm:cxn modelId="{9A0BA491-7F5E-4256-A58C-C12D9DFD2DB1}" type="presParOf" srcId="{BFCB1F17-064A-4DBF-9BC2-5A282AD24EE0}" destId="{40C6E0AA-EDBE-4226-B61B-8BD5C011F184}" srcOrd="36" destOrd="0" presId="urn:microsoft.com/office/officeart/2005/8/layout/default"/>
    <dgm:cxn modelId="{F5C09414-D396-409C-A03F-F75A6DABE960}" type="presParOf" srcId="{BFCB1F17-064A-4DBF-9BC2-5A282AD24EE0}" destId="{5E16A221-B56B-46AD-8891-140DC6B14BAA}" srcOrd="37" destOrd="0" presId="urn:microsoft.com/office/officeart/2005/8/layout/default"/>
    <dgm:cxn modelId="{1B30A94D-CACF-440D-AB92-AF0BD2DD1E4B}" type="presParOf" srcId="{BFCB1F17-064A-4DBF-9BC2-5A282AD24EE0}" destId="{99C052B6-EB5D-4298-A690-C6463AB1874A}" srcOrd="38" destOrd="0" presId="urn:microsoft.com/office/officeart/2005/8/layout/default"/>
    <dgm:cxn modelId="{779C5255-E637-4FAA-B6FB-119E5DAED819}" type="presParOf" srcId="{BFCB1F17-064A-4DBF-9BC2-5A282AD24EE0}" destId="{AFE01C67-9194-40E5-AC12-AF1A689F3F18}" srcOrd="39" destOrd="0" presId="urn:microsoft.com/office/officeart/2005/8/layout/default"/>
    <dgm:cxn modelId="{C32A19AA-7290-4BCD-A285-3C029F4B64C8}" type="presParOf" srcId="{BFCB1F17-064A-4DBF-9BC2-5A282AD24EE0}" destId="{BFE9EC94-690B-4113-9D39-39229FFEB0D3}" srcOrd="4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4C5611-B714-4267-9E10-81F3D84A90B4}"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GB"/>
        </a:p>
      </dgm:t>
    </dgm:pt>
    <dgm:pt modelId="{DED6AA91-85F7-4847-88D2-2A4C4EBA9C44}">
      <dgm:prSet phldrT="[Text]"/>
      <dgm:spPr/>
      <dgm:t>
        <a:bodyPr/>
        <a:lstStyle/>
        <a:p>
          <a:r>
            <a:rPr lang="en-GB"/>
            <a:t>Regulation and national policy</a:t>
          </a:r>
        </a:p>
      </dgm:t>
    </dgm:pt>
    <dgm:pt modelId="{7BAC0FCB-0F86-4437-8595-7EDCD57D0111}" type="parTrans" cxnId="{B4473891-7750-421D-86DD-8258DD06CBCE}">
      <dgm:prSet/>
      <dgm:spPr/>
      <dgm:t>
        <a:bodyPr/>
        <a:lstStyle/>
        <a:p>
          <a:endParaRPr lang="en-GB"/>
        </a:p>
      </dgm:t>
    </dgm:pt>
    <dgm:pt modelId="{CF1B88E3-1C79-4793-B2FD-F9943F521A6F}" type="sibTrans" cxnId="{B4473891-7750-421D-86DD-8258DD06CBCE}">
      <dgm:prSet/>
      <dgm:spPr/>
      <dgm:t>
        <a:bodyPr/>
        <a:lstStyle/>
        <a:p>
          <a:endParaRPr lang="en-GB"/>
        </a:p>
      </dgm:t>
    </dgm:pt>
    <dgm:pt modelId="{EFA75EE7-6542-48AE-BD0B-B2B65151094F}">
      <dgm:prSet/>
      <dgm:spPr/>
      <dgm:t>
        <a:bodyPr/>
        <a:lstStyle/>
        <a:p>
          <a:r>
            <a:rPr lang="en-GB"/>
            <a:t>Geopolitical threats</a:t>
          </a:r>
        </a:p>
      </dgm:t>
    </dgm:pt>
    <dgm:pt modelId="{339D9CDA-5E9A-4B3E-BBB3-ED8943C271C8}" type="parTrans" cxnId="{507E6F42-B972-4175-A6F0-6896F992C952}">
      <dgm:prSet/>
      <dgm:spPr/>
      <dgm:t>
        <a:bodyPr/>
        <a:lstStyle/>
        <a:p>
          <a:endParaRPr lang="en-GB"/>
        </a:p>
      </dgm:t>
    </dgm:pt>
    <dgm:pt modelId="{5248EF94-73FA-42E7-840A-D0366C4CD310}" type="sibTrans" cxnId="{507E6F42-B972-4175-A6F0-6896F992C952}">
      <dgm:prSet/>
      <dgm:spPr/>
      <dgm:t>
        <a:bodyPr/>
        <a:lstStyle/>
        <a:p>
          <a:endParaRPr lang="en-GB"/>
        </a:p>
      </dgm:t>
    </dgm:pt>
    <dgm:pt modelId="{EEBC82F3-6464-4A4D-8C0D-2C7BE2A0924E}">
      <dgm:prSet/>
      <dgm:spPr/>
      <dgm:t>
        <a:bodyPr/>
        <a:lstStyle/>
        <a:p>
          <a:r>
            <a:rPr lang="en-GB"/>
            <a:t>Reputational risks</a:t>
          </a:r>
        </a:p>
      </dgm:t>
    </dgm:pt>
    <dgm:pt modelId="{E7D2C8BC-01E6-4B7D-AF3D-C6F5F25E1A86}" type="parTrans" cxnId="{863CAF7B-BFBF-40BA-8119-D53B11B9E31B}">
      <dgm:prSet/>
      <dgm:spPr/>
      <dgm:t>
        <a:bodyPr/>
        <a:lstStyle/>
        <a:p>
          <a:endParaRPr lang="en-GB"/>
        </a:p>
      </dgm:t>
    </dgm:pt>
    <dgm:pt modelId="{1BAD6610-5E89-4BA0-90B6-25FD69529443}" type="sibTrans" cxnId="{863CAF7B-BFBF-40BA-8119-D53B11B9E31B}">
      <dgm:prSet/>
      <dgm:spPr/>
      <dgm:t>
        <a:bodyPr/>
        <a:lstStyle/>
        <a:p>
          <a:endParaRPr lang="en-GB"/>
        </a:p>
      </dgm:t>
    </dgm:pt>
    <dgm:pt modelId="{C67B4372-46B1-4667-89EC-29305D54C873}">
      <dgm:prSet/>
      <dgm:spPr/>
      <dgm:t>
        <a:bodyPr/>
        <a:lstStyle/>
        <a:p>
          <a:r>
            <a:rPr lang="en-GB"/>
            <a:t>Rising knowledge leakage</a:t>
          </a:r>
        </a:p>
      </dgm:t>
    </dgm:pt>
    <dgm:pt modelId="{202ECB35-759E-4B78-B569-3510D71C340A}" type="parTrans" cxnId="{4783705E-4681-45F8-A460-50928D2088D4}">
      <dgm:prSet/>
      <dgm:spPr/>
      <dgm:t>
        <a:bodyPr/>
        <a:lstStyle/>
        <a:p>
          <a:endParaRPr lang="en-GB"/>
        </a:p>
      </dgm:t>
    </dgm:pt>
    <dgm:pt modelId="{3E2C5542-0D9D-4900-BEE0-74B98C16F8DC}" type="sibTrans" cxnId="{4783705E-4681-45F8-A460-50928D2088D4}">
      <dgm:prSet/>
      <dgm:spPr/>
      <dgm:t>
        <a:bodyPr/>
        <a:lstStyle/>
        <a:p>
          <a:endParaRPr lang="en-GB"/>
        </a:p>
      </dgm:t>
    </dgm:pt>
    <dgm:pt modelId="{9D8D5F05-C8FC-4B9A-AE5A-E2312EF57671}">
      <dgm:prSet phldrT="[Text]"/>
      <dgm:spPr/>
      <dgm:t>
        <a:bodyPr/>
        <a:lstStyle/>
        <a:p>
          <a:r>
            <a:rPr lang="en-GB"/>
            <a:t>Funder requirements</a:t>
          </a:r>
        </a:p>
      </dgm:t>
    </dgm:pt>
    <dgm:pt modelId="{990CEBE7-EE5C-4CB5-8FE3-E80D931FF6C8}" type="parTrans" cxnId="{B8DE1F59-EC11-4478-B918-A71B3C9EAA16}">
      <dgm:prSet/>
      <dgm:spPr/>
      <dgm:t>
        <a:bodyPr/>
        <a:lstStyle/>
        <a:p>
          <a:endParaRPr lang="en-GB"/>
        </a:p>
      </dgm:t>
    </dgm:pt>
    <dgm:pt modelId="{736717BD-6AF1-4DD8-BD1E-C19873922C2B}" type="sibTrans" cxnId="{B8DE1F59-EC11-4478-B918-A71B3C9EAA16}">
      <dgm:prSet/>
      <dgm:spPr/>
      <dgm:t>
        <a:bodyPr/>
        <a:lstStyle/>
        <a:p>
          <a:endParaRPr lang="en-GB"/>
        </a:p>
      </dgm:t>
    </dgm:pt>
    <dgm:pt modelId="{BDFB2168-33EE-48D0-94E7-850DE1028E6F}" type="pres">
      <dgm:prSet presAssocID="{444C5611-B714-4267-9E10-81F3D84A90B4}" presName="Name0" presStyleCnt="0">
        <dgm:presLayoutVars>
          <dgm:dir/>
        </dgm:presLayoutVars>
      </dgm:prSet>
      <dgm:spPr/>
    </dgm:pt>
    <dgm:pt modelId="{1AF50FE3-5338-4D56-94E4-1EEF25F85DAD}" type="pres">
      <dgm:prSet presAssocID="{DED6AA91-85F7-4847-88D2-2A4C4EBA9C44}" presName="noChildren" presStyleCnt="0"/>
      <dgm:spPr/>
    </dgm:pt>
    <dgm:pt modelId="{28EB6CB9-1ACC-42E1-B93C-00CBCBD969C9}" type="pres">
      <dgm:prSet presAssocID="{DED6AA91-85F7-4847-88D2-2A4C4EBA9C44}" presName="gap" presStyleCnt="0"/>
      <dgm:spPr/>
    </dgm:pt>
    <dgm:pt modelId="{2AD15089-1D43-4855-A7CB-606B1DF0754C}" type="pres">
      <dgm:prSet presAssocID="{DED6AA91-85F7-4847-88D2-2A4C4EBA9C44}" presName="medCircle2" presStyleLbl="vennNode1" presStyleIdx="0" presStyleCnt="5"/>
      <dgm:spPr/>
    </dgm:pt>
    <dgm:pt modelId="{D5CBE9E5-B552-484E-B5E4-DBF6A6D9E197}" type="pres">
      <dgm:prSet presAssocID="{DED6AA91-85F7-4847-88D2-2A4C4EBA9C44}" presName="txLvlOnly1" presStyleLbl="revTx" presStyleIdx="0" presStyleCnt="5"/>
      <dgm:spPr/>
    </dgm:pt>
    <dgm:pt modelId="{09310E05-249A-404F-B8C2-4744C0FDC8FD}" type="pres">
      <dgm:prSet presAssocID="{9D8D5F05-C8FC-4B9A-AE5A-E2312EF57671}" presName="noChildren" presStyleCnt="0"/>
      <dgm:spPr/>
    </dgm:pt>
    <dgm:pt modelId="{7C2A4CEB-CBB4-445C-9E47-18460367531C}" type="pres">
      <dgm:prSet presAssocID="{9D8D5F05-C8FC-4B9A-AE5A-E2312EF57671}" presName="gap" presStyleCnt="0"/>
      <dgm:spPr/>
    </dgm:pt>
    <dgm:pt modelId="{074795EE-BCEE-4BD8-A6F1-1C44B9B251A6}" type="pres">
      <dgm:prSet presAssocID="{9D8D5F05-C8FC-4B9A-AE5A-E2312EF57671}" presName="medCircle2" presStyleLbl="vennNode1" presStyleIdx="1" presStyleCnt="5"/>
      <dgm:spPr/>
    </dgm:pt>
    <dgm:pt modelId="{2355FA81-2553-42AC-B81E-BFFD115C94B5}" type="pres">
      <dgm:prSet presAssocID="{9D8D5F05-C8FC-4B9A-AE5A-E2312EF57671}" presName="txLvlOnly1" presStyleLbl="revTx" presStyleIdx="1" presStyleCnt="5"/>
      <dgm:spPr/>
    </dgm:pt>
    <dgm:pt modelId="{F5FE77C8-9AA5-44A0-87F7-833D761C8EE9}" type="pres">
      <dgm:prSet presAssocID="{EFA75EE7-6542-48AE-BD0B-B2B65151094F}" presName="noChildren" presStyleCnt="0"/>
      <dgm:spPr/>
    </dgm:pt>
    <dgm:pt modelId="{86F01565-693B-4CF4-8781-141D7CC42242}" type="pres">
      <dgm:prSet presAssocID="{EFA75EE7-6542-48AE-BD0B-B2B65151094F}" presName="gap" presStyleCnt="0"/>
      <dgm:spPr/>
    </dgm:pt>
    <dgm:pt modelId="{32C6A8EB-4934-44F3-A9AE-396A43127AE7}" type="pres">
      <dgm:prSet presAssocID="{EFA75EE7-6542-48AE-BD0B-B2B65151094F}" presName="medCircle2" presStyleLbl="vennNode1" presStyleIdx="2" presStyleCnt="5"/>
      <dgm:spPr/>
    </dgm:pt>
    <dgm:pt modelId="{C1CB5012-0D99-426F-8CA4-366AA111AE02}" type="pres">
      <dgm:prSet presAssocID="{EFA75EE7-6542-48AE-BD0B-B2B65151094F}" presName="txLvlOnly1" presStyleLbl="revTx" presStyleIdx="2" presStyleCnt="5"/>
      <dgm:spPr/>
    </dgm:pt>
    <dgm:pt modelId="{FB207C8F-B41A-400C-9A26-022D120BA5C4}" type="pres">
      <dgm:prSet presAssocID="{EEBC82F3-6464-4A4D-8C0D-2C7BE2A0924E}" presName="noChildren" presStyleCnt="0"/>
      <dgm:spPr/>
    </dgm:pt>
    <dgm:pt modelId="{D972F966-74AA-4432-BAFE-93D11BB91B2D}" type="pres">
      <dgm:prSet presAssocID="{EEBC82F3-6464-4A4D-8C0D-2C7BE2A0924E}" presName="gap" presStyleCnt="0"/>
      <dgm:spPr/>
    </dgm:pt>
    <dgm:pt modelId="{A84A9335-B979-48F8-A741-05DD3593089A}" type="pres">
      <dgm:prSet presAssocID="{EEBC82F3-6464-4A4D-8C0D-2C7BE2A0924E}" presName="medCircle2" presStyleLbl="vennNode1" presStyleIdx="3" presStyleCnt="5"/>
      <dgm:spPr/>
    </dgm:pt>
    <dgm:pt modelId="{DFF47E3F-1808-4DB1-BF10-7468B739DEE3}" type="pres">
      <dgm:prSet presAssocID="{EEBC82F3-6464-4A4D-8C0D-2C7BE2A0924E}" presName="txLvlOnly1" presStyleLbl="revTx" presStyleIdx="3" presStyleCnt="5"/>
      <dgm:spPr/>
    </dgm:pt>
    <dgm:pt modelId="{4DA4805F-DB6A-4D7D-AF43-73C4A8FAE3C0}" type="pres">
      <dgm:prSet presAssocID="{C67B4372-46B1-4667-89EC-29305D54C873}" presName="noChildren" presStyleCnt="0"/>
      <dgm:spPr/>
    </dgm:pt>
    <dgm:pt modelId="{1D6ABC34-3EE5-4FB2-9896-F52F29FF944E}" type="pres">
      <dgm:prSet presAssocID="{C67B4372-46B1-4667-89EC-29305D54C873}" presName="gap" presStyleCnt="0"/>
      <dgm:spPr/>
    </dgm:pt>
    <dgm:pt modelId="{648C799F-3E20-43F2-993E-1D76F2C29D8B}" type="pres">
      <dgm:prSet presAssocID="{C67B4372-46B1-4667-89EC-29305D54C873}" presName="medCircle2" presStyleLbl="vennNode1" presStyleIdx="4" presStyleCnt="5"/>
      <dgm:spPr/>
    </dgm:pt>
    <dgm:pt modelId="{BE52D5E9-6090-4718-8B78-1822D892B910}" type="pres">
      <dgm:prSet presAssocID="{C67B4372-46B1-4667-89EC-29305D54C873}" presName="txLvlOnly1" presStyleLbl="revTx" presStyleIdx="4" presStyleCnt="5"/>
      <dgm:spPr/>
    </dgm:pt>
  </dgm:ptLst>
  <dgm:cxnLst>
    <dgm:cxn modelId="{9078690C-9589-48F1-8D3F-B932CB9438CD}" type="presOf" srcId="{EEBC82F3-6464-4A4D-8C0D-2C7BE2A0924E}" destId="{DFF47E3F-1808-4DB1-BF10-7468B739DEE3}" srcOrd="0" destOrd="0" presId="urn:microsoft.com/office/officeart/2008/layout/VerticalCircleList"/>
    <dgm:cxn modelId="{000F461D-C0E5-40C1-90A6-7B241646D321}" type="presOf" srcId="{EFA75EE7-6542-48AE-BD0B-B2B65151094F}" destId="{C1CB5012-0D99-426F-8CA4-366AA111AE02}" srcOrd="0" destOrd="0" presId="urn:microsoft.com/office/officeart/2008/layout/VerticalCircleList"/>
    <dgm:cxn modelId="{723FF835-CAD5-4B46-86D6-A7330381E912}" type="presOf" srcId="{444C5611-B714-4267-9E10-81F3D84A90B4}" destId="{BDFB2168-33EE-48D0-94E7-850DE1028E6F}" srcOrd="0" destOrd="0" presId="urn:microsoft.com/office/officeart/2008/layout/VerticalCircleList"/>
    <dgm:cxn modelId="{4783705E-4681-45F8-A460-50928D2088D4}" srcId="{444C5611-B714-4267-9E10-81F3D84A90B4}" destId="{C67B4372-46B1-4667-89EC-29305D54C873}" srcOrd="4" destOrd="0" parTransId="{202ECB35-759E-4B78-B569-3510D71C340A}" sibTransId="{3E2C5542-0D9D-4900-BEE0-74B98C16F8DC}"/>
    <dgm:cxn modelId="{507E6F42-B972-4175-A6F0-6896F992C952}" srcId="{444C5611-B714-4267-9E10-81F3D84A90B4}" destId="{EFA75EE7-6542-48AE-BD0B-B2B65151094F}" srcOrd="2" destOrd="0" parTransId="{339D9CDA-5E9A-4B3E-BBB3-ED8943C271C8}" sibTransId="{5248EF94-73FA-42E7-840A-D0366C4CD310}"/>
    <dgm:cxn modelId="{8FFE4656-D053-4B59-B32E-28E41D86D4F1}" type="presOf" srcId="{9D8D5F05-C8FC-4B9A-AE5A-E2312EF57671}" destId="{2355FA81-2553-42AC-B81E-BFFD115C94B5}" srcOrd="0" destOrd="0" presId="urn:microsoft.com/office/officeart/2008/layout/VerticalCircleList"/>
    <dgm:cxn modelId="{1B0D5C78-BF63-4D5E-8D64-0E81AF17557D}" type="presOf" srcId="{DED6AA91-85F7-4847-88D2-2A4C4EBA9C44}" destId="{D5CBE9E5-B552-484E-B5E4-DBF6A6D9E197}" srcOrd="0" destOrd="0" presId="urn:microsoft.com/office/officeart/2008/layout/VerticalCircleList"/>
    <dgm:cxn modelId="{B8DE1F59-EC11-4478-B918-A71B3C9EAA16}" srcId="{444C5611-B714-4267-9E10-81F3D84A90B4}" destId="{9D8D5F05-C8FC-4B9A-AE5A-E2312EF57671}" srcOrd="1" destOrd="0" parTransId="{990CEBE7-EE5C-4CB5-8FE3-E80D931FF6C8}" sibTransId="{736717BD-6AF1-4DD8-BD1E-C19873922C2B}"/>
    <dgm:cxn modelId="{863CAF7B-BFBF-40BA-8119-D53B11B9E31B}" srcId="{444C5611-B714-4267-9E10-81F3D84A90B4}" destId="{EEBC82F3-6464-4A4D-8C0D-2C7BE2A0924E}" srcOrd="3" destOrd="0" parTransId="{E7D2C8BC-01E6-4B7D-AF3D-C6F5F25E1A86}" sibTransId="{1BAD6610-5E89-4BA0-90B6-25FD69529443}"/>
    <dgm:cxn modelId="{B4473891-7750-421D-86DD-8258DD06CBCE}" srcId="{444C5611-B714-4267-9E10-81F3D84A90B4}" destId="{DED6AA91-85F7-4847-88D2-2A4C4EBA9C44}" srcOrd="0" destOrd="0" parTransId="{7BAC0FCB-0F86-4437-8595-7EDCD57D0111}" sibTransId="{CF1B88E3-1C79-4793-B2FD-F9943F521A6F}"/>
    <dgm:cxn modelId="{881EA6A3-4E9A-4C9C-99D4-BED7D88C1AAC}" type="presOf" srcId="{C67B4372-46B1-4667-89EC-29305D54C873}" destId="{BE52D5E9-6090-4718-8B78-1822D892B910}" srcOrd="0" destOrd="0" presId="urn:microsoft.com/office/officeart/2008/layout/VerticalCircleList"/>
    <dgm:cxn modelId="{FDD5C241-BB55-4180-961D-BCC186698924}" type="presParOf" srcId="{BDFB2168-33EE-48D0-94E7-850DE1028E6F}" destId="{1AF50FE3-5338-4D56-94E4-1EEF25F85DAD}" srcOrd="0" destOrd="0" presId="urn:microsoft.com/office/officeart/2008/layout/VerticalCircleList"/>
    <dgm:cxn modelId="{2F9CB65D-849F-416D-BAC2-5E2DBE3A21E5}" type="presParOf" srcId="{1AF50FE3-5338-4D56-94E4-1EEF25F85DAD}" destId="{28EB6CB9-1ACC-42E1-B93C-00CBCBD969C9}" srcOrd="0" destOrd="0" presId="urn:microsoft.com/office/officeart/2008/layout/VerticalCircleList"/>
    <dgm:cxn modelId="{2E5F5611-A4F8-4C30-9458-A7A79C02BB45}" type="presParOf" srcId="{1AF50FE3-5338-4D56-94E4-1EEF25F85DAD}" destId="{2AD15089-1D43-4855-A7CB-606B1DF0754C}" srcOrd="1" destOrd="0" presId="urn:microsoft.com/office/officeart/2008/layout/VerticalCircleList"/>
    <dgm:cxn modelId="{BC54E950-C574-4520-AF6F-CC33EE37555B}" type="presParOf" srcId="{1AF50FE3-5338-4D56-94E4-1EEF25F85DAD}" destId="{D5CBE9E5-B552-484E-B5E4-DBF6A6D9E197}" srcOrd="2" destOrd="0" presId="urn:microsoft.com/office/officeart/2008/layout/VerticalCircleList"/>
    <dgm:cxn modelId="{F350B881-D32B-4143-B3EA-16CA5CF335C1}" type="presParOf" srcId="{BDFB2168-33EE-48D0-94E7-850DE1028E6F}" destId="{09310E05-249A-404F-B8C2-4744C0FDC8FD}" srcOrd="1" destOrd="0" presId="urn:microsoft.com/office/officeart/2008/layout/VerticalCircleList"/>
    <dgm:cxn modelId="{41550D18-1C25-4E86-A0C9-2E6058BCC57E}" type="presParOf" srcId="{09310E05-249A-404F-B8C2-4744C0FDC8FD}" destId="{7C2A4CEB-CBB4-445C-9E47-18460367531C}" srcOrd="0" destOrd="0" presId="urn:microsoft.com/office/officeart/2008/layout/VerticalCircleList"/>
    <dgm:cxn modelId="{F8F2DE86-B42A-44C7-8AA8-A3CA92A621AB}" type="presParOf" srcId="{09310E05-249A-404F-B8C2-4744C0FDC8FD}" destId="{074795EE-BCEE-4BD8-A6F1-1C44B9B251A6}" srcOrd="1" destOrd="0" presId="urn:microsoft.com/office/officeart/2008/layout/VerticalCircleList"/>
    <dgm:cxn modelId="{06B84C1A-4BAA-45FC-AEB3-B99F2DC2675D}" type="presParOf" srcId="{09310E05-249A-404F-B8C2-4744C0FDC8FD}" destId="{2355FA81-2553-42AC-B81E-BFFD115C94B5}" srcOrd="2" destOrd="0" presId="urn:microsoft.com/office/officeart/2008/layout/VerticalCircleList"/>
    <dgm:cxn modelId="{45914DBE-130B-4DBD-A276-7F87CA757C86}" type="presParOf" srcId="{BDFB2168-33EE-48D0-94E7-850DE1028E6F}" destId="{F5FE77C8-9AA5-44A0-87F7-833D761C8EE9}" srcOrd="2" destOrd="0" presId="urn:microsoft.com/office/officeart/2008/layout/VerticalCircleList"/>
    <dgm:cxn modelId="{4F8F249F-16F2-4E78-ACF0-8028026C136B}" type="presParOf" srcId="{F5FE77C8-9AA5-44A0-87F7-833D761C8EE9}" destId="{86F01565-693B-4CF4-8781-141D7CC42242}" srcOrd="0" destOrd="0" presId="urn:microsoft.com/office/officeart/2008/layout/VerticalCircleList"/>
    <dgm:cxn modelId="{9D2D9EE0-41D2-45E0-AE7E-E0EA036C5DAC}" type="presParOf" srcId="{F5FE77C8-9AA5-44A0-87F7-833D761C8EE9}" destId="{32C6A8EB-4934-44F3-A9AE-396A43127AE7}" srcOrd="1" destOrd="0" presId="urn:microsoft.com/office/officeart/2008/layout/VerticalCircleList"/>
    <dgm:cxn modelId="{9045D880-618A-4E35-8E6B-04C85041B7E1}" type="presParOf" srcId="{F5FE77C8-9AA5-44A0-87F7-833D761C8EE9}" destId="{C1CB5012-0D99-426F-8CA4-366AA111AE02}" srcOrd="2" destOrd="0" presId="urn:microsoft.com/office/officeart/2008/layout/VerticalCircleList"/>
    <dgm:cxn modelId="{F0A0C4E1-54C4-44E2-BF58-151068B84683}" type="presParOf" srcId="{BDFB2168-33EE-48D0-94E7-850DE1028E6F}" destId="{FB207C8F-B41A-400C-9A26-022D120BA5C4}" srcOrd="3" destOrd="0" presId="urn:microsoft.com/office/officeart/2008/layout/VerticalCircleList"/>
    <dgm:cxn modelId="{A5A99637-F5C4-4A15-A440-027D7879383D}" type="presParOf" srcId="{FB207C8F-B41A-400C-9A26-022D120BA5C4}" destId="{D972F966-74AA-4432-BAFE-93D11BB91B2D}" srcOrd="0" destOrd="0" presId="urn:microsoft.com/office/officeart/2008/layout/VerticalCircleList"/>
    <dgm:cxn modelId="{A2E1BFF3-C6F9-422F-90AF-AF69B0930D32}" type="presParOf" srcId="{FB207C8F-B41A-400C-9A26-022D120BA5C4}" destId="{A84A9335-B979-48F8-A741-05DD3593089A}" srcOrd="1" destOrd="0" presId="urn:microsoft.com/office/officeart/2008/layout/VerticalCircleList"/>
    <dgm:cxn modelId="{6AECA5F0-4947-413B-8CF5-7CA583A629AA}" type="presParOf" srcId="{FB207C8F-B41A-400C-9A26-022D120BA5C4}" destId="{DFF47E3F-1808-4DB1-BF10-7468B739DEE3}" srcOrd="2" destOrd="0" presId="urn:microsoft.com/office/officeart/2008/layout/VerticalCircleList"/>
    <dgm:cxn modelId="{8E7C0060-17C5-490B-94CF-0A023897E66A}" type="presParOf" srcId="{BDFB2168-33EE-48D0-94E7-850DE1028E6F}" destId="{4DA4805F-DB6A-4D7D-AF43-73C4A8FAE3C0}" srcOrd="4" destOrd="0" presId="urn:microsoft.com/office/officeart/2008/layout/VerticalCircleList"/>
    <dgm:cxn modelId="{E54F1435-250B-41C5-B7C7-BE7B4E09BCB5}" type="presParOf" srcId="{4DA4805F-DB6A-4D7D-AF43-73C4A8FAE3C0}" destId="{1D6ABC34-3EE5-4FB2-9896-F52F29FF944E}" srcOrd="0" destOrd="0" presId="urn:microsoft.com/office/officeart/2008/layout/VerticalCircleList"/>
    <dgm:cxn modelId="{9C061846-27F8-4F0A-A349-30EA975AA040}" type="presParOf" srcId="{4DA4805F-DB6A-4D7D-AF43-73C4A8FAE3C0}" destId="{648C799F-3E20-43F2-993E-1D76F2C29D8B}" srcOrd="1" destOrd="0" presId="urn:microsoft.com/office/officeart/2008/layout/VerticalCircleList"/>
    <dgm:cxn modelId="{F05FF142-275C-476D-A51F-F640C8C4D535}" type="presParOf" srcId="{4DA4805F-DB6A-4D7D-AF43-73C4A8FAE3C0}" destId="{BE52D5E9-6090-4718-8B78-1822D892B910}"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4C5611-B714-4267-9E10-81F3D84A90B4}"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GB"/>
        </a:p>
      </dgm:t>
    </dgm:pt>
    <dgm:pt modelId="{DED6AA91-85F7-4847-88D2-2A4C4EBA9C44}">
      <dgm:prSet phldrT="[Text]"/>
      <dgm:spPr/>
      <dgm:t>
        <a:bodyPr/>
        <a:lstStyle/>
        <a:p>
          <a:pPr rtl="0"/>
          <a:r>
            <a:rPr lang="en-GB" dirty="0">
              <a:latin typeface="Aptos Display" panose="02110004020202020204"/>
            </a:rPr>
            <a:t>Investment and capacity</a:t>
          </a:r>
          <a:r>
            <a:rPr lang="en-GB" dirty="0"/>
            <a:t> strengthening </a:t>
          </a:r>
        </a:p>
      </dgm:t>
    </dgm:pt>
    <dgm:pt modelId="{7BAC0FCB-0F86-4437-8595-7EDCD57D0111}" type="parTrans" cxnId="{B4473891-7750-421D-86DD-8258DD06CBCE}">
      <dgm:prSet/>
      <dgm:spPr/>
      <dgm:t>
        <a:bodyPr/>
        <a:lstStyle/>
        <a:p>
          <a:endParaRPr lang="en-GB"/>
        </a:p>
      </dgm:t>
    </dgm:pt>
    <dgm:pt modelId="{CF1B88E3-1C79-4793-B2FD-F9943F521A6F}" type="sibTrans" cxnId="{B4473891-7750-421D-86DD-8258DD06CBCE}">
      <dgm:prSet/>
      <dgm:spPr/>
      <dgm:t>
        <a:bodyPr/>
        <a:lstStyle/>
        <a:p>
          <a:endParaRPr lang="en-GB"/>
        </a:p>
      </dgm:t>
    </dgm:pt>
    <dgm:pt modelId="{545F2A9E-62CE-4965-89AF-E1198F25C034}">
      <dgm:prSet/>
      <dgm:spPr/>
      <dgm:t>
        <a:bodyPr/>
        <a:lstStyle/>
        <a:p>
          <a:r>
            <a:rPr lang="en-GB" dirty="0"/>
            <a:t>Building trust and integrity</a:t>
          </a:r>
        </a:p>
      </dgm:t>
    </dgm:pt>
    <dgm:pt modelId="{B956D6C1-4151-4E2F-987C-D1FB0EF811C1}" type="parTrans" cxnId="{E918394C-9B14-454C-97C2-1C3DA7503548}">
      <dgm:prSet/>
      <dgm:spPr/>
      <dgm:t>
        <a:bodyPr/>
        <a:lstStyle/>
        <a:p>
          <a:endParaRPr lang="en-GB"/>
        </a:p>
      </dgm:t>
    </dgm:pt>
    <dgm:pt modelId="{FDB70999-3DB6-492D-AEAD-310E50E88401}" type="sibTrans" cxnId="{E918394C-9B14-454C-97C2-1C3DA7503548}">
      <dgm:prSet/>
      <dgm:spPr/>
      <dgm:t>
        <a:bodyPr/>
        <a:lstStyle/>
        <a:p>
          <a:endParaRPr lang="en-GB"/>
        </a:p>
      </dgm:t>
    </dgm:pt>
    <dgm:pt modelId="{31E31BA8-FD56-4C73-9108-2ECD5EDF556E}">
      <dgm:prSet/>
      <dgm:spPr/>
      <dgm:t>
        <a:bodyPr/>
        <a:lstStyle/>
        <a:p>
          <a:r>
            <a:rPr lang="en-GB" dirty="0"/>
            <a:t>Protecting strategic advantage</a:t>
          </a:r>
        </a:p>
      </dgm:t>
    </dgm:pt>
    <dgm:pt modelId="{4DD22549-AE12-4A86-AAB7-459401EA95B2}" type="parTrans" cxnId="{DE1C4BFD-4C5D-4F53-A9E9-333EBA62332A}">
      <dgm:prSet/>
      <dgm:spPr/>
      <dgm:t>
        <a:bodyPr/>
        <a:lstStyle/>
        <a:p>
          <a:endParaRPr lang="en-GB"/>
        </a:p>
      </dgm:t>
    </dgm:pt>
    <dgm:pt modelId="{E4F2661A-6C1D-4175-9DBC-F7B11E5AF0E5}" type="sibTrans" cxnId="{DE1C4BFD-4C5D-4F53-A9E9-333EBA62332A}">
      <dgm:prSet/>
      <dgm:spPr/>
      <dgm:t>
        <a:bodyPr/>
        <a:lstStyle/>
        <a:p>
          <a:endParaRPr lang="en-GB"/>
        </a:p>
      </dgm:t>
    </dgm:pt>
    <dgm:pt modelId="{909DD481-A2F1-4507-A59D-45C6600B01CB}">
      <dgm:prSet/>
      <dgm:spPr/>
      <dgm:t>
        <a:bodyPr/>
        <a:lstStyle/>
        <a:p>
          <a:r>
            <a:rPr lang="en-GB" dirty="0"/>
            <a:t>Increased economic opportunities</a:t>
          </a:r>
        </a:p>
      </dgm:t>
    </dgm:pt>
    <dgm:pt modelId="{C89ED437-5CCC-4210-9601-63F3A8B8137E}" type="parTrans" cxnId="{4E160EFE-8D93-4383-86A0-9F3CE4A1C67D}">
      <dgm:prSet/>
      <dgm:spPr/>
      <dgm:t>
        <a:bodyPr/>
        <a:lstStyle/>
        <a:p>
          <a:endParaRPr lang="en-GB"/>
        </a:p>
      </dgm:t>
    </dgm:pt>
    <dgm:pt modelId="{BA7B7FCA-9AA1-4F44-AF45-3D995563D9C9}" type="sibTrans" cxnId="{4E160EFE-8D93-4383-86A0-9F3CE4A1C67D}">
      <dgm:prSet/>
      <dgm:spPr/>
      <dgm:t>
        <a:bodyPr/>
        <a:lstStyle/>
        <a:p>
          <a:endParaRPr lang="en-GB"/>
        </a:p>
      </dgm:t>
    </dgm:pt>
    <dgm:pt modelId="{AD594673-7004-438B-A506-86499EC1A729}">
      <dgm:prSet phldr="0"/>
      <dgm:spPr/>
      <dgm:t>
        <a:bodyPr/>
        <a:lstStyle/>
        <a:p>
          <a:pPr rtl="0"/>
          <a:r>
            <a:rPr lang="en-GB" dirty="0">
              <a:latin typeface="Aptos Display" panose="02110004020202020204"/>
            </a:rPr>
            <a:t>Reduced bureaucracy</a:t>
          </a:r>
          <a:endParaRPr lang="en-GB" dirty="0"/>
        </a:p>
      </dgm:t>
    </dgm:pt>
    <dgm:pt modelId="{AC740A3F-797E-453D-82B9-A16EFC8D119B}" type="parTrans" cxnId="{06B9751B-2A87-446D-943C-EF65778FE6B4}">
      <dgm:prSet/>
      <dgm:spPr/>
      <dgm:t>
        <a:bodyPr/>
        <a:lstStyle/>
        <a:p>
          <a:endParaRPr lang="en-GB"/>
        </a:p>
      </dgm:t>
    </dgm:pt>
    <dgm:pt modelId="{596C782F-D802-48D4-9D99-57BA2B00B092}" type="sibTrans" cxnId="{06B9751B-2A87-446D-943C-EF65778FE6B4}">
      <dgm:prSet/>
      <dgm:spPr/>
      <dgm:t>
        <a:bodyPr/>
        <a:lstStyle/>
        <a:p>
          <a:endParaRPr lang="en-GB"/>
        </a:p>
      </dgm:t>
    </dgm:pt>
    <dgm:pt modelId="{BDFB2168-33EE-48D0-94E7-850DE1028E6F}" type="pres">
      <dgm:prSet presAssocID="{444C5611-B714-4267-9E10-81F3D84A90B4}" presName="Name0" presStyleCnt="0">
        <dgm:presLayoutVars>
          <dgm:dir/>
        </dgm:presLayoutVars>
      </dgm:prSet>
      <dgm:spPr/>
    </dgm:pt>
    <dgm:pt modelId="{1AF50FE3-5338-4D56-94E4-1EEF25F85DAD}" type="pres">
      <dgm:prSet presAssocID="{DED6AA91-85F7-4847-88D2-2A4C4EBA9C44}" presName="noChildren" presStyleCnt="0"/>
      <dgm:spPr/>
    </dgm:pt>
    <dgm:pt modelId="{28EB6CB9-1ACC-42E1-B93C-00CBCBD969C9}" type="pres">
      <dgm:prSet presAssocID="{DED6AA91-85F7-4847-88D2-2A4C4EBA9C44}" presName="gap" presStyleCnt="0"/>
      <dgm:spPr/>
    </dgm:pt>
    <dgm:pt modelId="{2AD15089-1D43-4855-A7CB-606B1DF0754C}" type="pres">
      <dgm:prSet presAssocID="{DED6AA91-85F7-4847-88D2-2A4C4EBA9C44}" presName="medCircle2" presStyleLbl="vennNode1" presStyleIdx="0" presStyleCnt="5"/>
      <dgm:spPr/>
    </dgm:pt>
    <dgm:pt modelId="{D5CBE9E5-B552-484E-B5E4-DBF6A6D9E197}" type="pres">
      <dgm:prSet presAssocID="{DED6AA91-85F7-4847-88D2-2A4C4EBA9C44}" presName="txLvlOnly1" presStyleLbl="revTx" presStyleIdx="0" presStyleCnt="5"/>
      <dgm:spPr/>
    </dgm:pt>
    <dgm:pt modelId="{A1558190-318E-488D-88ED-6B1F49C64904}" type="pres">
      <dgm:prSet presAssocID="{545F2A9E-62CE-4965-89AF-E1198F25C034}" presName="noChildren" presStyleCnt="0"/>
      <dgm:spPr/>
    </dgm:pt>
    <dgm:pt modelId="{5ACF6DCC-7E6E-4D69-AB37-9FB158D5540C}" type="pres">
      <dgm:prSet presAssocID="{545F2A9E-62CE-4965-89AF-E1198F25C034}" presName="gap" presStyleCnt="0"/>
      <dgm:spPr/>
    </dgm:pt>
    <dgm:pt modelId="{2A51E414-157D-45C6-A7EB-B854849A0F35}" type="pres">
      <dgm:prSet presAssocID="{545F2A9E-62CE-4965-89AF-E1198F25C034}" presName="medCircle2" presStyleLbl="vennNode1" presStyleIdx="1" presStyleCnt="5"/>
      <dgm:spPr/>
    </dgm:pt>
    <dgm:pt modelId="{4672E472-F21E-4291-A691-48633B6AA112}" type="pres">
      <dgm:prSet presAssocID="{545F2A9E-62CE-4965-89AF-E1198F25C034}" presName="txLvlOnly1" presStyleLbl="revTx" presStyleIdx="1" presStyleCnt="5"/>
      <dgm:spPr/>
    </dgm:pt>
    <dgm:pt modelId="{C7E637F1-24EF-4E28-85D3-FE21DA39883E}" type="pres">
      <dgm:prSet presAssocID="{31E31BA8-FD56-4C73-9108-2ECD5EDF556E}" presName="noChildren" presStyleCnt="0"/>
      <dgm:spPr/>
    </dgm:pt>
    <dgm:pt modelId="{97250292-D194-4244-B44F-D58E6B328359}" type="pres">
      <dgm:prSet presAssocID="{31E31BA8-FD56-4C73-9108-2ECD5EDF556E}" presName="gap" presStyleCnt="0"/>
      <dgm:spPr/>
    </dgm:pt>
    <dgm:pt modelId="{1109E81E-AD1F-40ED-8E50-951399EAF390}" type="pres">
      <dgm:prSet presAssocID="{31E31BA8-FD56-4C73-9108-2ECD5EDF556E}" presName="medCircle2" presStyleLbl="vennNode1" presStyleIdx="2" presStyleCnt="5"/>
      <dgm:spPr/>
    </dgm:pt>
    <dgm:pt modelId="{FCBE0835-C5F6-4C9F-889E-7999A1202B44}" type="pres">
      <dgm:prSet presAssocID="{31E31BA8-FD56-4C73-9108-2ECD5EDF556E}" presName="txLvlOnly1" presStyleLbl="revTx" presStyleIdx="2" presStyleCnt="5"/>
      <dgm:spPr/>
    </dgm:pt>
    <dgm:pt modelId="{410F7A10-FE42-4185-A0D7-BFFA2B03EDD4}" type="pres">
      <dgm:prSet presAssocID="{909DD481-A2F1-4507-A59D-45C6600B01CB}" presName="noChildren" presStyleCnt="0"/>
      <dgm:spPr/>
    </dgm:pt>
    <dgm:pt modelId="{76BE43CD-F5FB-4635-84E8-BF246D2DC182}" type="pres">
      <dgm:prSet presAssocID="{909DD481-A2F1-4507-A59D-45C6600B01CB}" presName="gap" presStyleCnt="0"/>
      <dgm:spPr/>
    </dgm:pt>
    <dgm:pt modelId="{67AE22E1-C3BD-4BD4-B8FC-0059E1D267A8}" type="pres">
      <dgm:prSet presAssocID="{909DD481-A2F1-4507-A59D-45C6600B01CB}" presName="medCircle2" presStyleLbl="vennNode1" presStyleIdx="3" presStyleCnt="5"/>
      <dgm:spPr/>
    </dgm:pt>
    <dgm:pt modelId="{D0F568D7-F724-4F77-AFF3-4DD68D4D6613}" type="pres">
      <dgm:prSet presAssocID="{909DD481-A2F1-4507-A59D-45C6600B01CB}" presName="txLvlOnly1" presStyleLbl="revTx" presStyleIdx="3" presStyleCnt="5"/>
      <dgm:spPr/>
    </dgm:pt>
    <dgm:pt modelId="{48D6E165-A748-44F6-9F2E-625134D49301}" type="pres">
      <dgm:prSet presAssocID="{AD594673-7004-438B-A506-86499EC1A729}" presName="noChildren" presStyleCnt="0"/>
      <dgm:spPr/>
    </dgm:pt>
    <dgm:pt modelId="{20674EFF-3DA9-4829-8473-A7695EAC53D8}" type="pres">
      <dgm:prSet presAssocID="{AD594673-7004-438B-A506-86499EC1A729}" presName="gap" presStyleCnt="0"/>
      <dgm:spPr/>
    </dgm:pt>
    <dgm:pt modelId="{BE884FE0-1AE6-440D-9FC3-254CEC1AFAA5}" type="pres">
      <dgm:prSet presAssocID="{AD594673-7004-438B-A506-86499EC1A729}" presName="medCircle2" presStyleLbl="vennNode1" presStyleIdx="4" presStyleCnt="5"/>
      <dgm:spPr/>
    </dgm:pt>
    <dgm:pt modelId="{E91EB92C-D5F6-4FC1-A772-8961FDEF891C}" type="pres">
      <dgm:prSet presAssocID="{AD594673-7004-438B-A506-86499EC1A729}" presName="txLvlOnly1" presStyleLbl="revTx" presStyleIdx="4" presStyleCnt="5"/>
      <dgm:spPr/>
    </dgm:pt>
  </dgm:ptLst>
  <dgm:cxnLst>
    <dgm:cxn modelId="{06B9751B-2A87-446D-943C-EF65778FE6B4}" srcId="{444C5611-B714-4267-9E10-81F3D84A90B4}" destId="{AD594673-7004-438B-A506-86499EC1A729}" srcOrd="4" destOrd="0" parTransId="{AC740A3F-797E-453D-82B9-A16EFC8D119B}" sibTransId="{596C782F-D802-48D4-9D99-57BA2B00B092}"/>
    <dgm:cxn modelId="{723FF835-CAD5-4B46-86D6-A7330381E912}" type="presOf" srcId="{444C5611-B714-4267-9E10-81F3D84A90B4}" destId="{BDFB2168-33EE-48D0-94E7-850DE1028E6F}" srcOrd="0" destOrd="0" presId="urn:microsoft.com/office/officeart/2008/layout/VerticalCircleList"/>
    <dgm:cxn modelId="{24A36247-F9D2-46D7-BE75-1ACDC53F2229}" type="presOf" srcId="{909DD481-A2F1-4507-A59D-45C6600B01CB}" destId="{D0F568D7-F724-4F77-AFF3-4DD68D4D6613}" srcOrd="0" destOrd="0" presId="urn:microsoft.com/office/officeart/2008/layout/VerticalCircleList"/>
    <dgm:cxn modelId="{E918394C-9B14-454C-97C2-1C3DA7503548}" srcId="{444C5611-B714-4267-9E10-81F3D84A90B4}" destId="{545F2A9E-62CE-4965-89AF-E1198F25C034}" srcOrd="1" destOrd="0" parTransId="{B956D6C1-4151-4E2F-987C-D1FB0EF811C1}" sibTransId="{FDB70999-3DB6-492D-AEAD-310E50E88401}"/>
    <dgm:cxn modelId="{1B0D5C78-BF63-4D5E-8D64-0E81AF17557D}" type="presOf" srcId="{DED6AA91-85F7-4847-88D2-2A4C4EBA9C44}" destId="{D5CBE9E5-B552-484E-B5E4-DBF6A6D9E197}" srcOrd="0" destOrd="0" presId="urn:microsoft.com/office/officeart/2008/layout/VerticalCircleList"/>
    <dgm:cxn modelId="{B4473891-7750-421D-86DD-8258DD06CBCE}" srcId="{444C5611-B714-4267-9E10-81F3D84A90B4}" destId="{DED6AA91-85F7-4847-88D2-2A4C4EBA9C44}" srcOrd="0" destOrd="0" parTransId="{7BAC0FCB-0F86-4437-8595-7EDCD57D0111}" sibTransId="{CF1B88E3-1C79-4793-B2FD-F9943F521A6F}"/>
    <dgm:cxn modelId="{EAFCEB92-71AC-4905-8F8F-41F6AF6B7435}" type="presOf" srcId="{545F2A9E-62CE-4965-89AF-E1198F25C034}" destId="{4672E472-F21E-4291-A691-48633B6AA112}" srcOrd="0" destOrd="0" presId="urn:microsoft.com/office/officeart/2008/layout/VerticalCircleList"/>
    <dgm:cxn modelId="{902D80C1-6126-4DFB-BF6E-F0BF36809EDE}" type="presOf" srcId="{AD594673-7004-438B-A506-86499EC1A729}" destId="{E91EB92C-D5F6-4FC1-A772-8961FDEF891C}" srcOrd="0" destOrd="0" presId="urn:microsoft.com/office/officeart/2008/layout/VerticalCircleList"/>
    <dgm:cxn modelId="{ACEE1DE5-F73B-45E6-87BE-39EBDC8CA43A}" type="presOf" srcId="{31E31BA8-FD56-4C73-9108-2ECD5EDF556E}" destId="{FCBE0835-C5F6-4C9F-889E-7999A1202B44}" srcOrd="0" destOrd="0" presId="urn:microsoft.com/office/officeart/2008/layout/VerticalCircleList"/>
    <dgm:cxn modelId="{DE1C4BFD-4C5D-4F53-A9E9-333EBA62332A}" srcId="{444C5611-B714-4267-9E10-81F3D84A90B4}" destId="{31E31BA8-FD56-4C73-9108-2ECD5EDF556E}" srcOrd="2" destOrd="0" parTransId="{4DD22549-AE12-4A86-AAB7-459401EA95B2}" sibTransId="{E4F2661A-6C1D-4175-9DBC-F7B11E5AF0E5}"/>
    <dgm:cxn modelId="{4E160EFE-8D93-4383-86A0-9F3CE4A1C67D}" srcId="{444C5611-B714-4267-9E10-81F3D84A90B4}" destId="{909DD481-A2F1-4507-A59D-45C6600B01CB}" srcOrd="3" destOrd="0" parTransId="{C89ED437-5CCC-4210-9601-63F3A8B8137E}" sibTransId="{BA7B7FCA-9AA1-4F44-AF45-3D995563D9C9}"/>
    <dgm:cxn modelId="{FDD5C241-BB55-4180-961D-BCC186698924}" type="presParOf" srcId="{BDFB2168-33EE-48D0-94E7-850DE1028E6F}" destId="{1AF50FE3-5338-4D56-94E4-1EEF25F85DAD}" srcOrd="0" destOrd="0" presId="urn:microsoft.com/office/officeart/2008/layout/VerticalCircleList"/>
    <dgm:cxn modelId="{2F9CB65D-849F-416D-BAC2-5E2DBE3A21E5}" type="presParOf" srcId="{1AF50FE3-5338-4D56-94E4-1EEF25F85DAD}" destId="{28EB6CB9-1ACC-42E1-B93C-00CBCBD969C9}" srcOrd="0" destOrd="0" presId="urn:microsoft.com/office/officeart/2008/layout/VerticalCircleList"/>
    <dgm:cxn modelId="{2E5F5611-A4F8-4C30-9458-A7A79C02BB45}" type="presParOf" srcId="{1AF50FE3-5338-4D56-94E4-1EEF25F85DAD}" destId="{2AD15089-1D43-4855-A7CB-606B1DF0754C}" srcOrd="1" destOrd="0" presId="urn:microsoft.com/office/officeart/2008/layout/VerticalCircleList"/>
    <dgm:cxn modelId="{BC54E950-C574-4520-AF6F-CC33EE37555B}" type="presParOf" srcId="{1AF50FE3-5338-4D56-94E4-1EEF25F85DAD}" destId="{D5CBE9E5-B552-484E-B5E4-DBF6A6D9E197}" srcOrd="2" destOrd="0" presId="urn:microsoft.com/office/officeart/2008/layout/VerticalCircleList"/>
    <dgm:cxn modelId="{2CD41F88-0975-4988-A00B-AA581E36F74E}" type="presParOf" srcId="{BDFB2168-33EE-48D0-94E7-850DE1028E6F}" destId="{A1558190-318E-488D-88ED-6B1F49C64904}" srcOrd="1" destOrd="0" presId="urn:microsoft.com/office/officeart/2008/layout/VerticalCircleList"/>
    <dgm:cxn modelId="{E41F751E-AB65-4BEE-9519-2CC0DD668186}" type="presParOf" srcId="{A1558190-318E-488D-88ED-6B1F49C64904}" destId="{5ACF6DCC-7E6E-4D69-AB37-9FB158D5540C}" srcOrd="0" destOrd="0" presId="urn:microsoft.com/office/officeart/2008/layout/VerticalCircleList"/>
    <dgm:cxn modelId="{3FDF0EBA-D99A-4072-8238-E36DD0D7AA98}" type="presParOf" srcId="{A1558190-318E-488D-88ED-6B1F49C64904}" destId="{2A51E414-157D-45C6-A7EB-B854849A0F35}" srcOrd="1" destOrd="0" presId="urn:microsoft.com/office/officeart/2008/layout/VerticalCircleList"/>
    <dgm:cxn modelId="{5E70D597-6DE9-4644-BC91-3650E3455F06}" type="presParOf" srcId="{A1558190-318E-488D-88ED-6B1F49C64904}" destId="{4672E472-F21E-4291-A691-48633B6AA112}" srcOrd="2" destOrd="0" presId="urn:microsoft.com/office/officeart/2008/layout/VerticalCircleList"/>
    <dgm:cxn modelId="{F50AA91C-39A1-431D-B7F0-7182D43BCEC0}" type="presParOf" srcId="{BDFB2168-33EE-48D0-94E7-850DE1028E6F}" destId="{C7E637F1-24EF-4E28-85D3-FE21DA39883E}" srcOrd="2" destOrd="0" presId="urn:microsoft.com/office/officeart/2008/layout/VerticalCircleList"/>
    <dgm:cxn modelId="{8294EFE4-EC14-4877-95CE-FAE89AEFE431}" type="presParOf" srcId="{C7E637F1-24EF-4E28-85D3-FE21DA39883E}" destId="{97250292-D194-4244-B44F-D58E6B328359}" srcOrd="0" destOrd="0" presId="urn:microsoft.com/office/officeart/2008/layout/VerticalCircleList"/>
    <dgm:cxn modelId="{196213B3-686D-4C16-B22B-806016271804}" type="presParOf" srcId="{C7E637F1-24EF-4E28-85D3-FE21DA39883E}" destId="{1109E81E-AD1F-40ED-8E50-951399EAF390}" srcOrd="1" destOrd="0" presId="urn:microsoft.com/office/officeart/2008/layout/VerticalCircleList"/>
    <dgm:cxn modelId="{F837301E-D839-4296-ACF9-B101917E8143}" type="presParOf" srcId="{C7E637F1-24EF-4E28-85D3-FE21DA39883E}" destId="{FCBE0835-C5F6-4C9F-889E-7999A1202B44}" srcOrd="2" destOrd="0" presId="urn:microsoft.com/office/officeart/2008/layout/VerticalCircleList"/>
    <dgm:cxn modelId="{53F3E917-2D4E-4FA8-A0F5-8C063FF57691}" type="presParOf" srcId="{BDFB2168-33EE-48D0-94E7-850DE1028E6F}" destId="{410F7A10-FE42-4185-A0D7-BFFA2B03EDD4}" srcOrd="3" destOrd="0" presId="urn:microsoft.com/office/officeart/2008/layout/VerticalCircleList"/>
    <dgm:cxn modelId="{1D4EBBAA-CFFD-4662-83A8-E8FD1EC6AE99}" type="presParOf" srcId="{410F7A10-FE42-4185-A0D7-BFFA2B03EDD4}" destId="{76BE43CD-F5FB-4635-84E8-BF246D2DC182}" srcOrd="0" destOrd="0" presId="urn:microsoft.com/office/officeart/2008/layout/VerticalCircleList"/>
    <dgm:cxn modelId="{8CEB0B95-8877-43DB-AC19-C19423CD85CF}" type="presParOf" srcId="{410F7A10-FE42-4185-A0D7-BFFA2B03EDD4}" destId="{67AE22E1-C3BD-4BD4-B8FC-0059E1D267A8}" srcOrd="1" destOrd="0" presId="urn:microsoft.com/office/officeart/2008/layout/VerticalCircleList"/>
    <dgm:cxn modelId="{12F8E4C0-71A7-42AF-8190-03BEF11B871B}" type="presParOf" srcId="{410F7A10-FE42-4185-A0D7-BFFA2B03EDD4}" destId="{D0F568D7-F724-4F77-AFF3-4DD68D4D6613}" srcOrd="2" destOrd="0" presId="urn:microsoft.com/office/officeart/2008/layout/VerticalCircleList"/>
    <dgm:cxn modelId="{1CF24B0E-FA07-46B3-B971-C4A545257B69}" type="presParOf" srcId="{BDFB2168-33EE-48D0-94E7-850DE1028E6F}" destId="{48D6E165-A748-44F6-9F2E-625134D49301}" srcOrd="4" destOrd="0" presId="urn:microsoft.com/office/officeart/2008/layout/VerticalCircleList"/>
    <dgm:cxn modelId="{B3D178BE-0BE3-4124-A641-E6DC04E9F10C}" type="presParOf" srcId="{48D6E165-A748-44F6-9F2E-625134D49301}" destId="{20674EFF-3DA9-4829-8473-A7695EAC53D8}" srcOrd="0" destOrd="0" presId="urn:microsoft.com/office/officeart/2008/layout/VerticalCircleList"/>
    <dgm:cxn modelId="{89003A0B-8EAE-46B7-9CC5-2D537F521829}" type="presParOf" srcId="{48D6E165-A748-44F6-9F2E-625134D49301}" destId="{BE884FE0-1AE6-440D-9FC3-254CEC1AFAA5}" srcOrd="1" destOrd="0" presId="urn:microsoft.com/office/officeart/2008/layout/VerticalCircleList"/>
    <dgm:cxn modelId="{F9AD2F89-311C-4074-9269-D2CAD579A69E}" type="presParOf" srcId="{48D6E165-A748-44F6-9F2E-625134D49301}" destId="{E91EB92C-D5F6-4FC1-A772-8961FDEF891C}"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4C5611-B714-4267-9E10-81F3D84A90B4}"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GB"/>
        </a:p>
      </dgm:t>
    </dgm:pt>
    <dgm:pt modelId="{A47EC006-31B1-4FD8-BF29-BA82C0A0D0A6}">
      <dgm:prSet/>
      <dgm:spPr/>
      <dgm:t>
        <a:bodyPr/>
        <a:lstStyle/>
        <a:p>
          <a:r>
            <a:rPr lang="en-GB" dirty="0"/>
            <a:t>Hard v soft regulation</a:t>
          </a:r>
        </a:p>
      </dgm:t>
    </dgm:pt>
    <dgm:pt modelId="{956DBD9E-664F-4C1F-B69C-C937BEA618C3}" type="parTrans" cxnId="{8D43E9FA-2923-4454-B056-8432FF28FF81}">
      <dgm:prSet/>
      <dgm:spPr/>
      <dgm:t>
        <a:bodyPr/>
        <a:lstStyle/>
        <a:p>
          <a:endParaRPr lang="en-GB"/>
        </a:p>
      </dgm:t>
    </dgm:pt>
    <dgm:pt modelId="{A56A5F34-BA26-4CAD-BCBE-20929E41B7AF}" type="sibTrans" cxnId="{8D43E9FA-2923-4454-B056-8432FF28FF81}">
      <dgm:prSet/>
      <dgm:spPr/>
      <dgm:t>
        <a:bodyPr/>
        <a:lstStyle/>
        <a:p>
          <a:endParaRPr lang="en-GB"/>
        </a:p>
      </dgm:t>
    </dgm:pt>
    <dgm:pt modelId="{5FABE0B6-2948-4CB0-8318-F45F97DEBB7A}">
      <dgm:prSet/>
      <dgm:spPr/>
      <dgm:t>
        <a:bodyPr/>
        <a:lstStyle/>
        <a:p>
          <a:r>
            <a:rPr lang="en-GB"/>
            <a:t>Nationality v technology led</a:t>
          </a:r>
        </a:p>
      </dgm:t>
    </dgm:pt>
    <dgm:pt modelId="{CF52DE4B-7236-424C-BF75-38FF62C321D8}" type="parTrans" cxnId="{A876B4EC-27A1-4078-BD0A-2F52AE9D97D4}">
      <dgm:prSet/>
      <dgm:spPr/>
      <dgm:t>
        <a:bodyPr/>
        <a:lstStyle/>
        <a:p>
          <a:endParaRPr lang="en-GB"/>
        </a:p>
      </dgm:t>
    </dgm:pt>
    <dgm:pt modelId="{C4AAE5F6-0F5F-4552-809C-E2D7678A4740}" type="sibTrans" cxnId="{A876B4EC-27A1-4078-BD0A-2F52AE9D97D4}">
      <dgm:prSet/>
      <dgm:spPr/>
      <dgm:t>
        <a:bodyPr/>
        <a:lstStyle/>
        <a:p>
          <a:endParaRPr lang="en-GB"/>
        </a:p>
      </dgm:t>
    </dgm:pt>
    <dgm:pt modelId="{7C081BC0-5E85-4338-B975-8E445B67D906}">
      <dgm:prSet/>
      <dgm:spPr/>
      <dgm:t>
        <a:bodyPr/>
        <a:lstStyle/>
        <a:p>
          <a:r>
            <a:rPr lang="en-GB"/>
            <a:t>Regulator v funder v institution led</a:t>
          </a:r>
        </a:p>
      </dgm:t>
    </dgm:pt>
    <dgm:pt modelId="{A4989243-027C-4E66-9D3F-D9881F350B98}" type="parTrans" cxnId="{70A6DB96-2C76-4991-8F6F-C1BDF0050373}">
      <dgm:prSet/>
      <dgm:spPr/>
      <dgm:t>
        <a:bodyPr/>
        <a:lstStyle/>
        <a:p>
          <a:endParaRPr lang="en-GB"/>
        </a:p>
      </dgm:t>
    </dgm:pt>
    <dgm:pt modelId="{B8A86D8A-1BEE-4433-BE57-0BA8D6589587}" type="sibTrans" cxnId="{70A6DB96-2C76-4991-8F6F-C1BDF0050373}">
      <dgm:prSet/>
      <dgm:spPr/>
      <dgm:t>
        <a:bodyPr/>
        <a:lstStyle/>
        <a:p>
          <a:endParaRPr lang="en-GB"/>
        </a:p>
      </dgm:t>
    </dgm:pt>
    <dgm:pt modelId="{E37DAA0B-7E4B-4DD5-ACD4-19B9E2ACA4FB}">
      <dgm:prSet/>
      <dgm:spPr/>
      <dgm:t>
        <a:bodyPr/>
        <a:lstStyle/>
        <a:p>
          <a:r>
            <a:rPr lang="en-GB"/>
            <a:t>Defence v diplomatic initiatives</a:t>
          </a:r>
        </a:p>
      </dgm:t>
    </dgm:pt>
    <dgm:pt modelId="{3676D0B0-18C9-4EC4-9474-8022617F9D95}" type="parTrans" cxnId="{F12DAA65-72C2-45D8-A543-B254FA83D962}">
      <dgm:prSet/>
      <dgm:spPr/>
      <dgm:t>
        <a:bodyPr/>
        <a:lstStyle/>
        <a:p>
          <a:endParaRPr lang="en-GB"/>
        </a:p>
      </dgm:t>
    </dgm:pt>
    <dgm:pt modelId="{06E9B3DF-D4DD-4EFC-BC33-9F21B6BD2AAE}" type="sibTrans" cxnId="{F12DAA65-72C2-45D8-A543-B254FA83D962}">
      <dgm:prSet/>
      <dgm:spPr/>
      <dgm:t>
        <a:bodyPr/>
        <a:lstStyle/>
        <a:p>
          <a:endParaRPr lang="en-GB"/>
        </a:p>
      </dgm:t>
    </dgm:pt>
    <dgm:pt modelId="{BDFB2168-33EE-48D0-94E7-850DE1028E6F}" type="pres">
      <dgm:prSet presAssocID="{444C5611-B714-4267-9E10-81F3D84A90B4}" presName="Name0" presStyleCnt="0">
        <dgm:presLayoutVars>
          <dgm:dir/>
        </dgm:presLayoutVars>
      </dgm:prSet>
      <dgm:spPr/>
    </dgm:pt>
    <dgm:pt modelId="{C9AD09C9-A409-464A-AFDF-ED209A2F3CCF}" type="pres">
      <dgm:prSet presAssocID="{A47EC006-31B1-4FD8-BF29-BA82C0A0D0A6}" presName="noChildren" presStyleCnt="0"/>
      <dgm:spPr/>
    </dgm:pt>
    <dgm:pt modelId="{0D7427B5-9311-408C-ACB0-DFCFE509D453}" type="pres">
      <dgm:prSet presAssocID="{A47EC006-31B1-4FD8-BF29-BA82C0A0D0A6}" presName="gap" presStyleCnt="0"/>
      <dgm:spPr/>
    </dgm:pt>
    <dgm:pt modelId="{D11E59AC-D61B-449A-9532-36BAD1A8625D}" type="pres">
      <dgm:prSet presAssocID="{A47EC006-31B1-4FD8-BF29-BA82C0A0D0A6}" presName="medCircle2" presStyleLbl="vennNode1" presStyleIdx="0" presStyleCnt="4"/>
      <dgm:spPr/>
    </dgm:pt>
    <dgm:pt modelId="{5AE46BC8-D65C-4F44-8D90-2E0A1C75212F}" type="pres">
      <dgm:prSet presAssocID="{A47EC006-31B1-4FD8-BF29-BA82C0A0D0A6}" presName="txLvlOnly1" presStyleLbl="revTx" presStyleIdx="0" presStyleCnt="4"/>
      <dgm:spPr/>
    </dgm:pt>
    <dgm:pt modelId="{00A4CABD-5B09-46DD-8891-3131B82A6E09}" type="pres">
      <dgm:prSet presAssocID="{5FABE0B6-2948-4CB0-8318-F45F97DEBB7A}" presName="noChildren" presStyleCnt="0"/>
      <dgm:spPr/>
    </dgm:pt>
    <dgm:pt modelId="{E69CF352-9AFB-4BA7-9B84-226C81693470}" type="pres">
      <dgm:prSet presAssocID="{5FABE0B6-2948-4CB0-8318-F45F97DEBB7A}" presName="gap" presStyleCnt="0"/>
      <dgm:spPr/>
    </dgm:pt>
    <dgm:pt modelId="{0FA9992A-1A73-49E1-A5A1-000041E735A8}" type="pres">
      <dgm:prSet presAssocID="{5FABE0B6-2948-4CB0-8318-F45F97DEBB7A}" presName="medCircle2" presStyleLbl="vennNode1" presStyleIdx="1" presStyleCnt="4"/>
      <dgm:spPr/>
    </dgm:pt>
    <dgm:pt modelId="{B328E9DB-D7E6-4656-BC52-51658CC2E4B6}" type="pres">
      <dgm:prSet presAssocID="{5FABE0B6-2948-4CB0-8318-F45F97DEBB7A}" presName="txLvlOnly1" presStyleLbl="revTx" presStyleIdx="1" presStyleCnt="4"/>
      <dgm:spPr/>
    </dgm:pt>
    <dgm:pt modelId="{E36D6167-65EA-4911-AB6E-417096F84F34}" type="pres">
      <dgm:prSet presAssocID="{7C081BC0-5E85-4338-B975-8E445B67D906}" presName="noChildren" presStyleCnt="0"/>
      <dgm:spPr/>
    </dgm:pt>
    <dgm:pt modelId="{31389016-222A-4D2D-9B54-28AEFAE8E54B}" type="pres">
      <dgm:prSet presAssocID="{7C081BC0-5E85-4338-B975-8E445B67D906}" presName="gap" presStyleCnt="0"/>
      <dgm:spPr/>
    </dgm:pt>
    <dgm:pt modelId="{2372E36A-F565-453C-A095-AF1A682C8915}" type="pres">
      <dgm:prSet presAssocID="{7C081BC0-5E85-4338-B975-8E445B67D906}" presName="medCircle2" presStyleLbl="vennNode1" presStyleIdx="2" presStyleCnt="4"/>
      <dgm:spPr/>
    </dgm:pt>
    <dgm:pt modelId="{A39C7BC1-DB89-4725-9075-7594220968EC}" type="pres">
      <dgm:prSet presAssocID="{7C081BC0-5E85-4338-B975-8E445B67D906}" presName="txLvlOnly1" presStyleLbl="revTx" presStyleIdx="2" presStyleCnt="4"/>
      <dgm:spPr/>
    </dgm:pt>
    <dgm:pt modelId="{56610392-F931-498E-862B-172160AB778B}" type="pres">
      <dgm:prSet presAssocID="{E37DAA0B-7E4B-4DD5-ACD4-19B9E2ACA4FB}" presName="noChildren" presStyleCnt="0"/>
      <dgm:spPr/>
    </dgm:pt>
    <dgm:pt modelId="{9A6C26FB-62A2-45F3-A912-127C67DE6607}" type="pres">
      <dgm:prSet presAssocID="{E37DAA0B-7E4B-4DD5-ACD4-19B9E2ACA4FB}" presName="gap" presStyleCnt="0"/>
      <dgm:spPr/>
    </dgm:pt>
    <dgm:pt modelId="{1C20EE4F-B4AE-4367-81C4-F1A239086AEA}" type="pres">
      <dgm:prSet presAssocID="{E37DAA0B-7E4B-4DD5-ACD4-19B9E2ACA4FB}" presName="medCircle2" presStyleLbl="vennNode1" presStyleIdx="3" presStyleCnt="4"/>
      <dgm:spPr/>
    </dgm:pt>
    <dgm:pt modelId="{AEEAF2EF-3879-4193-8B77-81A9DB7B2D05}" type="pres">
      <dgm:prSet presAssocID="{E37DAA0B-7E4B-4DD5-ACD4-19B9E2ACA4FB}" presName="txLvlOnly1" presStyleLbl="revTx" presStyleIdx="3" presStyleCnt="4"/>
      <dgm:spPr/>
    </dgm:pt>
  </dgm:ptLst>
  <dgm:cxnLst>
    <dgm:cxn modelId="{55AAD704-773B-4ECE-8540-36AFAC8333B8}" type="presOf" srcId="{A47EC006-31B1-4FD8-BF29-BA82C0A0D0A6}" destId="{5AE46BC8-D65C-4F44-8D90-2E0A1C75212F}" srcOrd="0" destOrd="0" presId="urn:microsoft.com/office/officeart/2008/layout/VerticalCircleList"/>
    <dgm:cxn modelId="{20EA8C1B-296F-4ACF-A80D-C5B7E47DFBE6}" type="presOf" srcId="{5FABE0B6-2948-4CB0-8318-F45F97DEBB7A}" destId="{B328E9DB-D7E6-4656-BC52-51658CC2E4B6}" srcOrd="0" destOrd="0" presId="urn:microsoft.com/office/officeart/2008/layout/VerticalCircleList"/>
    <dgm:cxn modelId="{723FF835-CAD5-4B46-86D6-A7330381E912}" type="presOf" srcId="{444C5611-B714-4267-9E10-81F3D84A90B4}" destId="{BDFB2168-33EE-48D0-94E7-850DE1028E6F}" srcOrd="0" destOrd="0" presId="urn:microsoft.com/office/officeart/2008/layout/VerticalCircleList"/>
    <dgm:cxn modelId="{F12DAA65-72C2-45D8-A543-B254FA83D962}" srcId="{444C5611-B714-4267-9E10-81F3D84A90B4}" destId="{E37DAA0B-7E4B-4DD5-ACD4-19B9E2ACA4FB}" srcOrd="3" destOrd="0" parTransId="{3676D0B0-18C9-4EC4-9474-8022617F9D95}" sibTransId="{06E9B3DF-D4DD-4EFC-BC33-9F21B6BD2AAE}"/>
    <dgm:cxn modelId="{70A6DB96-2C76-4991-8F6F-C1BDF0050373}" srcId="{444C5611-B714-4267-9E10-81F3D84A90B4}" destId="{7C081BC0-5E85-4338-B975-8E445B67D906}" srcOrd="2" destOrd="0" parTransId="{A4989243-027C-4E66-9D3F-D9881F350B98}" sibTransId="{B8A86D8A-1BEE-4433-BE57-0BA8D6589587}"/>
    <dgm:cxn modelId="{2A8DACB5-E98D-4B3D-ABD0-906DE93BC49C}" type="presOf" srcId="{7C081BC0-5E85-4338-B975-8E445B67D906}" destId="{A39C7BC1-DB89-4725-9075-7594220968EC}" srcOrd="0" destOrd="0" presId="urn:microsoft.com/office/officeart/2008/layout/VerticalCircleList"/>
    <dgm:cxn modelId="{7E3AFFCA-225D-4BE7-93D2-C278C175B877}" type="presOf" srcId="{E37DAA0B-7E4B-4DD5-ACD4-19B9E2ACA4FB}" destId="{AEEAF2EF-3879-4193-8B77-81A9DB7B2D05}" srcOrd="0" destOrd="0" presId="urn:microsoft.com/office/officeart/2008/layout/VerticalCircleList"/>
    <dgm:cxn modelId="{A876B4EC-27A1-4078-BD0A-2F52AE9D97D4}" srcId="{444C5611-B714-4267-9E10-81F3D84A90B4}" destId="{5FABE0B6-2948-4CB0-8318-F45F97DEBB7A}" srcOrd="1" destOrd="0" parTransId="{CF52DE4B-7236-424C-BF75-38FF62C321D8}" sibTransId="{C4AAE5F6-0F5F-4552-809C-E2D7678A4740}"/>
    <dgm:cxn modelId="{8D43E9FA-2923-4454-B056-8432FF28FF81}" srcId="{444C5611-B714-4267-9E10-81F3D84A90B4}" destId="{A47EC006-31B1-4FD8-BF29-BA82C0A0D0A6}" srcOrd="0" destOrd="0" parTransId="{956DBD9E-664F-4C1F-B69C-C937BEA618C3}" sibTransId="{A56A5F34-BA26-4CAD-BCBE-20929E41B7AF}"/>
    <dgm:cxn modelId="{5B7B566B-F477-4341-9A7F-0FACFB3469F3}" type="presParOf" srcId="{BDFB2168-33EE-48D0-94E7-850DE1028E6F}" destId="{C9AD09C9-A409-464A-AFDF-ED209A2F3CCF}" srcOrd="0" destOrd="0" presId="urn:microsoft.com/office/officeart/2008/layout/VerticalCircleList"/>
    <dgm:cxn modelId="{1E19CA6B-1234-4545-923A-2608147EA8CE}" type="presParOf" srcId="{C9AD09C9-A409-464A-AFDF-ED209A2F3CCF}" destId="{0D7427B5-9311-408C-ACB0-DFCFE509D453}" srcOrd="0" destOrd="0" presId="urn:microsoft.com/office/officeart/2008/layout/VerticalCircleList"/>
    <dgm:cxn modelId="{C46B33CC-D12A-4994-9525-9B3073FC945C}" type="presParOf" srcId="{C9AD09C9-A409-464A-AFDF-ED209A2F3CCF}" destId="{D11E59AC-D61B-449A-9532-36BAD1A8625D}" srcOrd="1" destOrd="0" presId="urn:microsoft.com/office/officeart/2008/layout/VerticalCircleList"/>
    <dgm:cxn modelId="{2FDDA37B-ED3D-43AB-9F24-19E4FCD11544}" type="presParOf" srcId="{C9AD09C9-A409-464A-AFDF-ED209A2F3CCF}" destId="{5AE46BC8-D65C-4F44-8D90-2E0A1C75212F}" srcOrd="2" destOrd="0" presId="urn:microsoft.com/office/officeart/2008/layout/VerticalCircleList"/>
    <dgm:cxn modelId="{D13379E9-E8FD-4EAC-BD79-7E37D4C9744D}" type="presParOf" srcId="{BDFB2168-33EE-48D0-94E7-850DE1028E6F}" destId="{00A4CABD-5B09-46DD-8891-3131B82A6E09}" srcOrd="1" destOrd="0" presId="urn:microsoft.com/office/officeart/2008/layout/VerticalCircleList"/>
    <dgm:cxn modelId="{DF028AF0-A343-4E92-905F-56556A27D01E}" type="presParOf" srcId="{00A4CABD-5B09-46DD-8891-3131B82A6E09}" destId="{E69CF352-9AFB-4BA7-9B84-226C81693470}" srcOrd="0" destOrd="0" presId="urn:microsoft.com/office/officeart/2008/layout/VerticalCircleList"/>
    <dgm:cxn modelId="{AD409052-7655-4904-AEC5-D5656BFAF512}" type="presParOf" srcId="{00A4CABD-5B09-46DD-8891-3131B82A6E09}" destId="{0FA9992A-1A73-49E1-A5A1-000041E735A8}" srcOrd="1" destOrd="0" presId="urn:microsoft.com/office/officeart/2008/layout/VerticalCircleList"/>
    <dgm:cxn modelId="{43A4DE6A-1343-477A-96F1-4F478BA62623}" type="presParOf" srcId="{00A4CABD-5B09-46DD-8891-3131B82A6E09}" destId="{B328E9DB-D7E6-4656-BC52-51658CC2E4B6}" srcOrd="2" destOrd="0" presId="urn:microsoft.com/office/officeart/2008/layout/VerticalCircleList"/>
    <dgm:cxn modelId="{4B592235-617F-4951-AE33-F2672E9A1C2B}" type="presParOf" srcId="{BDFB2168-33EE-48D0-94E7-850DE1028E6F}" destId="{E36D6167-65EA-4911-AB6E-417096F84F34}" srcOrd="2" destOrd="0" presId="urn:microsoft.com/office/officeart/2008/layout/VerticalCircleList"/>
    <dgm:cxn modelId="{A2FC8D04-EEFE-4AF8-AA2F-256D02E70CCC}" type="presParOf" srcId="{E36D6167-65EA-4911-AB6E-417096F84F34}" destId="{31389016-222A-4D2D-9B54-28AEFAE8E54B}" srcOrd="0" destOrd="0" presId="urn:microsoft.com/office/officeart/2008/layout/VerticalCircleList"/>
    <dgm:cxn modelId="{36EC0F96-3945-49FE-AC54-2965190FC333}" type="presParOf" srcId="{E36D6167-65EA-4911-AB6E-417096F84F34}" destId="{2372E36A-F565-453C-A095-AF1A682C8915}" srcOrd="1" destOrd="0" presId="urn:microsoft.com/office/officeart/2008/layout/VerticalCircleList"/>
    <dgm:cxn modelId="{8043AB20-C843-4E12-87DB-6BBA0822B2A4}" type="presParOf" srcId="{E36D6167-65EA-4911-AB6E-417096F84F34}" destId="{A39C7BC1-DB89-4725-9075-7594220968EC}" srcOrd="2" destOrd="0" presId="urn:microsoft.com/office/officeart/2008/layout/VerticalCircleList"/>
    <dgm:cxn modelId="{0CA611B1-F5B4-461A-964C-47EF7B75F2B6}" type="presParOf" srcId="{BDFB2168-33EE-48D0-94E7-850DE1028E6F}" destId="{56610392-F931-498E-862B-172160AB778B}" srcOrd="3" destOrd="0" presId="urn:microsoft.com/office/officeart/2008/layout/VerticalCircleList"/>
    <dgm:cxn modelId="{5C45FC23-68C6-4134-BECD-1EB8C365AB07}" type="presParOf" srcId="{56610392-F931-498E-862B-172160AB778B}" destId="{9A6C26FB-62A2-45F3-A912-127C67DE6607}" srcOrd="0" destOrd="0" presId="urn:microsoft.com/office/officeart/2008/layout/VerticalCircleList"/>
    <dgm:cxn modelId="{6554D4EE-95A7-434A-A371-6B96359397D4}" type="presParOf" srcId="{56610392-F931-498E-862B-172160AB778B}" destId="{1C20EE4F-B4AE-4367-81C4-F1A239086AEA}" srcOrd="1" destOrd="0" presId="urn:microsoft.com/office/officeart/2008/layout/VerticalCircleList"/>
    <dgm:cxn modelId="{9A83EE21-0279-4D8E-90C5-EC122AD4BD1D}" type="presParOf" srcId="{56610392-F931-498E-862B-172160AB778B}" destId="{AEEAF2EF-3879-4193-8B77-81A9DB7B2D05}"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A80193-508C-45A3-A718-BB9FBB7B7FF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GB"/>
        </a:p>
      </dgm:t>
    </dgm:pt>
    <dgm:pt modelId="{B103A6C4-45DE-4B7D-A741-7826F604F198}">
      <dgm:prSet/>
      <dgm:spPr/>
      <dgm:t>
        <a:bodyPr/>
        <a:lstStyle/>
        <a:p>
          <a:pPr algn="l"/>
          <a:r>
            <a:rPr lang="en-GB" dirty="0"/>
            <a:t>Counter-Terrorism</a:t>
          </a:r>
        </a:p>
      </dgm:t>
    </dgm:pt>
    <dgm:pt modelId="{62A6B06C-D7F3-41B9-96E2-7CCCC7D0B489}" type="parTrans" cxnId="{859C906C-477D-4208-9CA6-C1DB3E5EE2FD}">
      <dgm:prSet/>
      <dgm:spPr/>
      <dgm:t>
        <a:bodyPr/>
        <a:lstStyle/>
        <a:p>
          <a:endParaRPr lang="en-GB">
            <a:solidFill>
              <a:schemeClr val="accent1"/>
            </a:solidFill>
          </a:endParaRPr>
        </a:p>
      </dgm:t>
    </dgm:pt>
    <dgm:pt modelId="{EF87F646-7A23-4999-97F8-6906821DB2A0}" type="sibTrans" cxnId="{859C906C-477D-4208-9CA6-C1DB3E5EE2FD}">
      <dgm:prSet/>
      <dgm:spPr/>
      <dgm:t>
        <a:bodyPr/>
        <a:lstStyle/>
        <a:p>
          <a:endParaRPr lang="en-GB">
            <a:solidFill>
              <a:schemeClr val="accent1"/>
            </a:solidFill>
          </a:endParaRPr>
        </a:p>
      </dgm:t>
    </dgm:pt>
    <dgm:pt modelId="{7B381D24-F541-4D9B-9739-4589AC2076BD}">
      <dgm:prSet/>
      <dgm:spPr/>
      <dgm:t>
        <a:bodyPr/>
        <a:lstStyle/>
        <a:p>
          <a:pPr algn="l"/>
          <a:r>
            <a:rPr lang="en-GB" dirty="0"/>
            <a:t>Dual-Use and Export Control</a:t>
          </a:r>
        </a:p>
      </dgm:t>
    </dgm:pt>
    <dgm:pt modelId="{A0D7B307-6F52-4750-BCC4-C2A5E7660735}" type="parTrans" cxnId="{08ED6BA8-4857-44E2-983A-EB80F30948CA}">
      <dgm:prSet/>
      <dgm:spPr/>
      <dgm:t>
        <a:bodyPr/>
        <a:lstStyle/>
        <a:p>
          <a:endParaRPr lang="en-GB">
            <a:solidFill>
              <a:schemeClr val="accent1"/>
            </a:solidFill>
          </a:endParaRPr>
        </a:p>
      </dgm:t>
    </dgm:pt>
    <dgm:pt modelId="{6261E6FE-71E8-491B-B021-479E46218E20}" type="sibTrans" cxnId="{08ED6BA8-4857-44E2-983A-EB80F30948CA}">
      <dgm:prSet/>
      <dgm:spPr/>
      <dgm:t>
        <a:bodyPr/>
        <a:lstStyle/>
        <a:p>
          <a:endParaRPr lang="en-GB">
            <a:solidFill>
              <a:schemeClr val="accent1"/>
            </a:solidFill>
          </a:endParaRPr>
        </a:p>
      </dgm:t>
    </dgm:pt>
    <dgm:pt modelId="{7A5918CE-D952-4564-81A9-1D6B7C9444ED}">
      <dgm:prSet/>
      <dgm:spPr/>
      <dgm:t>
        <a:bodyPr/>
        <a:lstStyle/>
        <a:p>
          <a:pPr algn="l"/>
          <a:r>
            <a:rPr lang="en-GB" b="0" i="0" dirty="0"/>
            <a:t>Cyber Security</a:t>
          </a:r>
          <a:endParaRPr lang="en-GB" dirty="0"/>
        </a:p>
      </dgm:t>
    </dgm:pt>
    <dgm:pt modelId="{C0172B60-0EBC-4C3F-87EC-E51DCC8E17F4}" type="sibTrans" cxnId="{737CCC27-44BA-4BA7-9429-7C47CFC87551}">
      <dgm:prSet/>
      <dgm:spPr/>
      <dgm:t>
        <a:bodyPr/>
        <a:lstStyle/>
        <a:p>
          <a:endParaRPr lang="en-GB">
            <a:solidFill>
              <a:schemeClr val="accent1"/>
            </a:solidFill>
          </a:endParaRPr>
        </a:p>
      </dgm:t>
    </dgm:pt>
    <dgm:pt modelId="{F4910C92-9DA8-49BB-9130-44484A314328}" type="parTrans" cxnId="{737CCC27-44BA-4BA7-9429-7C47CFC87551}">
      <dgm:prSet/>
      <dgm:spPr/>
      <dgm:t>
        <a:bodyPr/>
        <a:lstStyle/>
        <a:p>
          <a:endParaRPr lang="en-GB">
            <a:solidFill>
              <a:schemeClr val="accent1"/>
            </a:solidFill>
          </a:endParaRPr>
        </a:p>
      </dgm:t>
    </dgm:pt>
    <dgm:pt modelId="{FB1DAA76-BE6D-466B-B174-0D7567B2241F}">
      <dgm:prSet/>
      <dgm:spPr/>
      <dgm:t>
        <a:bodyPr/>
        <a:lstStyle/>
        <a:p>
          <a:pPr algn="l"/>
          <a:r>
            <a:rPr lang="en-GB" dirty="0"/>
            <a:t>Sanctions and Money Laundering</a:t>
          </a:r>
        </a:p>
      </dgm:t>
    </dgm:pt>
    <dgm:pt modelId="{0949517D-6924-4AAD-BC36-88FD8B09F7C1}" type="parTrans" cxnId="{315E434D-A2FD-4BA0-832A-A1FF5C0E1DE9}">
      <dgm:prSet/>
      <dgm:spPr/>
      <dgm:t>
        <a:bodyPr/>
        <a:lstStyle/>
        <a:p>
          <a:endParaRPr lang="en-GB">
            <a:solidFill>
              <a:schemeClr val="accent1"/>
            </a:solidFill>
          </a:endParaRPr>
        </a:p>
      </dgm:t>
    </dgm:pt>
    <dgm:pt modelId="{36585281-D31C-417F-8FAD-805504669D80}" type="sibTrans" cxnId="{315E434D-A2FD-4BA0-832A-A1FF5C0E1DE9}">
      <dgm:prSet/>
      <dgm:spPr/>
      <dgm:t>
        <a:bodyPr/>
        <a:lstStyle/>
        <a:p>
          <a:endParaRPr lang="en-GB">
            <a:solidFill>
              <a:schemeClr val="accent1"/>
            </a:solidFill>
          </a:endParaRPr>
        </a:p>
      </dgm:t>
    </dgm:pt>
    <dgm:pt modelId="{6B24671C-F993-4B56-AFF1-DD89EB5E53F0}">
      <dgm:prSet/>
      <dgm:spPr/>
      <dgm:t>
        <a:bodyPr/>
        <a:lstStyle/>
        <a:p>
          <a:pPr algn="l"/>
          <a:r>
            <a:rPr lang="en-GB" b="0" i="0" dirty="0"/>
            <a:t>Freedom of Information</a:t>
          </a:r>
          <a:endParaRPr lang="en-GB" dirty="0"/>
        </a:p>
      </dgm:t>
    </dgm:pt>
    <dgm:pt modelId="{B215C242-8E54-40E1-AA8C-05D6F8843073}" type="parTrans" cxnId="{84B4E7FB-3E35-40A4-91BF-6F90C92C62AD}">
      <dgm:prSet/>
      <dgm:spPr/>
      <dgm:t>
        <a:bodyPr/>
        <a:lstStyle/>
        <a:p>
          <a:endParaRPr lang="en-GB">
            <a:solidFill>
              <a:schemeClr val="accent1"/>
            </a:solidFill>
          </a:endParaRPr>
        </a:p>
      </dgm:t>
    </dgm:pt>
    <dgm:pt modelId="{1080A215-CBCD-4E96-A7C8-F105B79F52EE}" type="sibTrans" cxnId="{84B4E7FB-3E35-40A4-91BF-6F90C92C62AD}">
      <dgm:prSet/>
      <dgm:spPr/>
      <dgm:t>
        <a:bodyPr/>
        <a:lstStyle/>
        <a:p>
          <a:endParaRPr lang="en-GB">
            <a:solidFill>
              <a:schemeClr val="accent1"/>
            </a:solidFill>
          </a:endParaRPr>
        </a:p>
      </dgm:t>
    </dgm:pt>
    <dgm:pt modelId="{024CDE3C-42A0-423A-B36F-EC760A7305D9}">
      <dgm:prSet phldr="0"/>
      <dgm:spPr/>
      <dgm:t>
        <a:bodyPr/>
        <a:lstStyle/>
        <a:p>
          <a:pPr algn="l" rtl="0"/>
          <a:r>
            <a:rPr lang="en-GB" dirty="0"/>
            <a:t>Modern Slavery</a:t>
          </a:r>
        </a:p>
      </dgm:t>
    </dgm:pt>
    <dgm:pt modelId="{0E0A783C-8DC5-446F-9C89-24EC6E332806}" type="parTrans" cxnId="{864784B9-6697-41E8-B98A-739EE709A161}">
      <dgm:prSet/>
      <dgm:spPr/>
      <dgm:t>
        <a:bodyPr/>
        <a:lstStyle/>
        <a:p>
          <a:endParaRPr lang="en-GB"/>
        </a:p>
      </dgm:t>
    </dgm:pt>
    <dgm:pt modelId="{45BC247C-D7E6-4118-80C4-18C3A6C8CE44}" type="sibTrans" cxnId="{864784B9-6697-41E8-B98A-739EE709A161}">
      <dgm:prSet/>
      <dgm:spPr/>
      <dgm:t>
        <a:bodyPr/>
        <a:lstStyle/>
        <a:p>
          <a:endParaRPr lang="en-GB"/>
        </a:p>
      </dgm:t>
    </dgm:pt>
    <dgm:pt modelId="{AB0DA5CC-3749-4869-8A49-EB72E34132F6}">
      <dgm:prSet phldr="0"/>
      <dgm:spPr/>
      <dgm:t>
        <a:bodyPr/>
        <a:lstStyle/>
        <a:p>
          <a:pPr algn="l"/>
          <a:r>
            <a:rPr lang="en-GB" dirty="0"/>
            <a:t>Freedom of Expression</a:t>
          </a:r>
        </a:p>
      </dgm:t>
    </dgm:pt>
    <dgm:pt modelId="{507EBB14-4467-4123-9415-C770F9C27C48}" type="parTrans" cxnId="{E27EB0BC-C89C-4DDE-BDD2-1553FF87F4B8}">
      <dgm:prSet/>
      <dgm:spPr/>
      <dgm:t>
        <a:bodyPr/>
        <a:lstStyle/>
        <a:p>
          <a:endParaRPr lang="en-GB"/>
        </a:p>
      </dgm:t>
    </dgm:pt>
    <dgm:pt modelId="{E3A69D91-A9D3-42C3-AE8B-3772561F3D22}" type="sibTrans" cxnId="{E27EB0BC-C89C-4DDE-BDD2-1553FF87F4B8}">
      <dgm:prSet/>
      <dgm:spPr/>
      <dgm:t>
        <a:bodyPr/>
        <a:lstStyle/>
        <a:p>
          <a:endParaRPr lang="en-GB"/>
        </a:p>
      </dgm:t>
    </dgm:pt>
    <dgm:pt modelId="{D11D6A85-64FE-4630-B56D-6476B4264C14}">
      <dgm:prSet phldr="0"/>
      <dgm:spPr/>
      <dgm:t>
        <a:bodyPr/>
        <a:lstStyle/>
        <a:p>
          <a:pPr algn="l"/>
          <a:r>
            <a:rPr lang="en-GB" dirty="0"/>
            <a:t>Anti-Bribery</a:t>
          </a:r>
        </a:p>
      </dgm:t>
    </dgm:pt>
    <dgm:pt modelId="{A8C80B63-488D-4FC4-860D-3FB11B2C9633}" type="parTrans" cxnId="{122A0179-FA41-43CB-A7C6-A6D0C661DC0A}">
      <dgm:prSet/>
      <dgm:spPr/>
      <dgm:t>
        <a:bodyPr/>
        <a:lstStyle/>
        <a:p>
          <a:endParaRPr lang="en-GB"/>
        </a:p>
      </dgm:t>
    </dgm:pt>
    <dgm:pt modelId="{EF8EFC90-5EAC-4C81-B937-AE704D3DC7B4}" type="sibTrans" cxnId="{122A0179-FA41-43CB-A7C6-A6D0C661DC0A}">
      <dgm:prSet/>
      <dgm:spPr/>
      <dgm:t>
        <a:bodyPr/>
        <a:lstStyle/>
        <a:p>
          <a:endParaRPr lang="en-GB"/>
        </a:p>
      </dgm:t>
    </dgm:pt>
    <dgm:pt modelId="{71FD2C9F-A834-4F16-92E6-F34ECB22999B}">
      <dgm:prSet phldr="0"/>
      <dgm:spPr/>
      <dgm:t>
        <a:bodyPr/>
        <a:lstStyle/>
        <a:p>
          <a:pPr algn="l"/>
          <a:r>
            <a:rPr lang="en-GB" dirty="0"/>
            <a:t>Data protection</a:t>
          </a:r>
        </a:p>
      </dgm:t>
    </dgm:pt>
    <dgm:pt modelId="{C888F34B-7B2D-4A83-A311-CD19093999D0}" type="parTrans" cxnId="{E763625D-FC52-408B-BB18-581C2A7DA8EC}">
      <dgm:prSet/>
      <dgm:spPr/>
      <dgm:t>
        <a:bodyPr/>
        <a:lstStyle/>
        <a:p>
          <a:endParaRPr lang="en-GB"/>
        </a:p>
      </dgm:t>
    </dgm:pt>
    <dgm:pt modelId="{A29AB3FE-889F-49EB-9AC6-C6AE8F76AD25}" type="sibTrans" cxnId="{E763625D-FC52-408B-BB18-581C2A7DA8EC}">
      <dgm:prSet/>
      <dgm:spPr/>
      <dgm:t>
        <a:bodyPr/>
        <a:lstStyle/>
        <a:p>
          <a:endParaRPr lang="en-GB"/>
        </a:p>
      </dgm:t>
    </dgm:pt>
    <dgm:pt modelId="{2F58BEE3-CBB5-489B-B002-6AF7C29A12D9}">
      <dgm:prSet phldr="0"/>
      <dgm:spPr/>
      <dgm:t>
        <a:bodyPr/>
        <a:lstStyle/>
        <a:p>
          <a:pPr algn="l"/>
          <a:r>
            <a:rPr lang="en-GB" dirty="0"/>
            <a:t>Foreign influence registration</a:t>
          </a:r>
        </a:p>
      </dgm:t>
    </dgm:pt>
    <dgm:pt modelId="{07B12597-7B38-403B-9ED5-0CADDE09C43C}" type="parTrans" cxnId="{26B689AD-1B85-4C44-9566-0A8BFBCF5B8E}">
      <dgm:prSet/>
      <dgm:spPr/>
      <dgm:t>
        <a:bodyPr/>
        <a:lstStyle/>
        <a:p>
          <a:endParaRPr lang="en-GB"/>
        </a:p>
      </dgm:t>
    </dgm:pt>
    <dgm:pt modelId="{C30159ED-8177-423F-9EEF-118F0BC9267B}" type="sibTrans" cxnId="{26B689AD-1B85-4C44-9566-0A8BFBCF5B8E}">
      <dgm:prSet/>
      <dgm:spPr/>
      <dgm:t>
        <a:bodyPr/>
        <a:lstStyle/>
        <a:p>
          <a:endParaRPr lang="en-GB"/>
        </a:p>
      </dgm:t>
    </dgm:pt>
    <dgm:pt modelId="{704E7FC7-2EEF-4059-B684-907625757CBB}">
      <dgm:prSet phldr="0"/>
      <dgm:spPr/>
      <dgm:t>
        <a:bodyPr/>
        <a:lstStyle/>
        <a:p>
          <a:pPr algn="l"/>
          <a:r>
            <a:rPr lang="en-GB" dirty="0"/>
            <a:t>Border Security – </a:t>
          </a:r>
          <a:r>
            <a:rPr lang="en-GB" b="0" i="0" dirty="0"/>
            <a:t>Enhancements for Researchers</a:t>
          </a:r>
          <a:endParaRPr lang="en-GB" dirty="0"/>
        </a:p>
      </dgm:t>
    </dgm:pt>
    <dgm:pt modelId="{C9394F75-3C4E-4C9B-AC51-03B3E710CC4F}" type="parTrans" cxnId="{38C18E8F-2179-403E-B947-7BE946234FB4}">
      <dgm:prSet/>
      <dgm:spPr/>
      <dgm:t>
        <a:bodyPr/>
        <a:lstStyle/>
        <a:p>
          <a:endParaRPr lang="en-GB"/>
        </a:p>
      </dgm:t>
    </dgm:pt>
    <dgm:pt modelId="{A8E90E11-0848-41F2-90DC-34850991E21C}" type="sibTrans" cxnId="{38C18E8F-2179-403E-B947-7BE946234FB4}">
      <dgm:prSet/>
      <dgm:spPr/>
      <dgm:t>
        <a:bodyPr/>
        <a:lstStyle/>
        <a:p>
          <a:endParaRPr lang="en-GB"/>
        </a:p>
      </dgm:t>
    </dgm:pt>
    <dgm:pt modelId="{F039B952-1F1C-488A-9B8F-707D126ABCA8}" type="pres">
      <dgm:prSet presAssocID="{35A80193-508C-45A3-A718-BB9FBB7B7FF5}" presName="diagram" presStyleCnt="0">
        <dgm:presLayoutVars>
          <dgm:dir/>
          <dgm:resizeHandles val="exact"/>
        </dgm:presLayoutVars>
      </dgm:prSet>
      <dgm:spPr/>
    </dgm:pt>
    <dgm:pt modelId="{F8FED285-CA15-4A63-8601-71BE3EA0E331}" type="pres">
      <dgm:prSet presAssocID="{024CDE3C-42A0-423A-B36F-EC760A7305D9}" presName="node" presStyleLbl="node1" presStyleIdx="0" presStyleCnt="11">
        <dgm:presLayoutVars>
          <dgm:bulletEnabled val="1"/>
        </dgm:presLayoutVars>
      </dgm:prSet>
      <dgm:spPr/>
    </dgm:pt>
    <dgm:pt modelId="{1F614434-7382-4F1C-B314-57721BA72CBA}" type="pres">
      <dgm:prSet presAssocID="{45BC247C-D7E6-4118-80C4-18C3A6C8CE44}" presName="sibTrans" presStyleCnt="0"/>
      <dgm:spPr/>
    </dgm:pt>
    <dgm:pt modelId="{6B11AE70-2851-4ACD-AE2B-7B5FE33A50B6}" type="pres">
      <dgm:prSet presAssocID="{AB0DA5CC-3749-4869-8A49-EB72E34132F6}" presName="node" presStyleLbl="node1" presStyleIdx="1" presStyleCnt="11">
        <dgm:presLayoutVars>
          <dgm:bulletEnabled val="1"/>
        </dgm:presLayoutVars>
      </dgm:prSet>
      <dgm:spPr/>
    </dgm:pt>
    <dgm:pt modelId="{B3D224F1-A2D9-4DFF-B3C8-241CC0C07C27}" type="pres">
      <dgm:prSet presAssocID="{E3A69D91-A9D3-42C3-AE8B-3772561F3D22}" presName="sibTrans" presStyleCnt="0"/>
      <dgm:spPr/>
    </dgm:pt>
    <dgm:pt modelId="{CBF72FF0-2797-4DFA-BC8E-E91E7B6FCF74}" type="pres">
      <dgm:prSet presAssocID="{D11D6A85-64FE-4630-B56D-6476B4264C14}" presName="node" presStyleLbl="node1" presStyleIdx="2" presStyleCnt="11">
        <dgm:presLayoutVars>
          <dgm:bulletEnabled val="1"/>
        </dgm:presLayoutVars>
      </dgm:prSet>
      <dgm:spPr/>
    </dgm:pt>
    <dgm:pt modelId="{03AF61A6-00E9-4072-A269-E2B80285556B}" type="pres">
      <dgm:prSet presAssocID="{EF8EFC90-5EAC-4C81-B937-AE704D3DC7B4}" presName="sibTrans" presStyleCnt="0"/>
      <dgm:spPr/>
    </dgm:pt>
    <dgm:pt modelId="{11810FE9-145B-4068-AF34-BC7A4A27B31C}" type="pres">
      <dgm:prSet presAssocID="{B103A6C4-45DE-4B7D-A741-7826F604F198}" presName="node" presStyleLbl="node1" presStyleIdx="3" presStyleCnt="11">
        <dgm:presLayoutVars>
          <dgm:bulletEnabled val="1"/>
        </dgm:presLayoutVars>
      </dgm:prSet>
      <dgm:spPr/>
    </dgm:pt>
    <dgm:pt modelId="{0C46C02E-4ECA-4B39-97A8-DCB4649D1A4D}" type="pres">
      <dgm:prSet presAssocID="{EF87F646-7A23-4999-97F8-6906821DB2A0}" presName="sibTrans" presStyleCnt="0"/>
      <dgm:spPr/>
    </dgm:pt>
    <dgm:pt modelId="{34B9DD5A-8D4C-4139-8E34-B02D74AD5375}" type="pres">
      <dgm:prSet presAssocID="{7B381D24-F541-4D9B-9739-4589AC2076BD}" presName="node" presStyleLbl="node1" presStyleIdx="4" presStyleCnt="11">
        <dgm:presLayoutVars>
          <dgm:bulletEnabled val="1"/>
        </dgm:presLayoutVars>
      </dgm:prSet>
      <dgm:spPr/>
    </dgm:pt>
    <dgm:pt modelId="{84555BA9-0EB5-47A3-B892-BE4FF9C2FFEA}" type="pres">
      <dgm:prSet presAssocID="{6261E6FE-71E8-491B-B021-479E46218E20}" presName="sibTrans" presStyleCnt="0"/>
      <dgm:spPr/>
    </dgm:pt>
    <dgm:pt modelId="{4008A01A-752F-4866-A504-5E05685D7FB3}" type="pres">
      <dgm:prSet presAssocID="{71FD2C9F-A834-4F16-92E6-F34ECB22999B}" presName="node" presStyleLbl="node1" presStyleIdx="5" presStyleCnt="11">
        <dgm:presLayoutVars>
          <dgm:bulletEnabled val="1"/>
        </dgm:presLayoutVars>
      </dgm:prSet>
      <dgm:spPr/>
    </dgm:pt>
    <dgm:pt modelId="{3E40440C-DD8B-41CF-8EA4-2D79EA8F5743}" type="pres">
      <dgm:prSet presAssocID="{A29AB3FE-889F-49EB-9AC6-C6AE8F76AD25}" presName="sibTrans" presStyleCnt="0"/>
      <dgm:spPr/>
    </dgm:pt>
    <dgm:pt modelId="{0BD919D9-CCB3-436E-A7C7-8D4F2E82EF25}" type="pres">
      <dgm:prSet presAssocID="{FB1DAA76-BE6D-466B-B174-0D7567B2241F}" presName="node" presStyleLbl="node1" presStyleIdx="6" presStyleCnt="11">
        <dgm:presLayoutVars>
          <dgm:bulletEnabled val="1"/>
        </dgm:presLayoutVars>
      </dgm:prSet>
      <dgm:spPr/>
    </dgm:pt>
    <dgm:pt modelId="{4C1AECAD-8E5F-43EE-AFB6-F40C601BC91B}" type="pres">
      <dgm:prSet presAssocID="{36585281-D31C-417F-8FAD-805504669D80}" presName="sibTrans" presStyleCnt="0"/>
      <dgm:spPr/>
    </dgm:pt>
    <dgm:pt modelId="{0AE0D69D-2F06-47C9-938E-129845DC7605}" type="pres">
      <dgm:prSet presAssocID="{2F58BEE3-CBB5-489B-B002-6AF7C29A12D9}" presName="node" presStyleLbl="node1" presStyleIdx="7" presStyleCnt="11">
        <dgm:presLayoutVars>
          <dgm:bulletEnabled val="1"/>
        </dgm:presLayoutVars>
      </dgm:prSet>
      <dgm:spPr/>
    </dgm:pt>
    <dgm:pt modelId="{E13DECC7-D574-4C3C-AAF8-790A5BECCFD8}" type="pres">
      <dgm:prSet presAssocID="{C30159ED-8177-423F-9EEF-118F0BC9267B}" presName="sibTrans" presStyleCnt="0"/>
      <dgm:spPr/>
    </dgm:pt>
    <dgm:pt modelId="{4A98E0B2-6A0B-463B-BBAC-08E148AFDD8C}" type="pres">
      <dgm:prSet presAssocID="{704E7FC7-2EEF-4059-B684-907625757CBB}" presName="node" presStyleLbl="node1" presStyleIdx="8" presStyleCnt="11">
        <dgm:presLayoutVars>
          <dgm:bulletEnabled val="1"/>
        </dgm:presLayoutVars>
      </dgm:prSet>
      <dgm:spPr/>
    </dgm:pt>
    <dgm:pt modelId="{4B8A1E64-7E1D-4432-8087-C4E47D1A0B21}" type="pres">
      <dgm:prSet presAssocID="{A8E90E11-0848-41F2-90DC-34850991E21C}" presName="sibTrans" presStyleCnt="0"/>
      <dgm:spPr/>
    </dgm:pt>
    <dgm:pt modelId="{F154F8AA-67D4-4B4A-A048-BA451E214D5E}" type="pres">
      <dgm:prSet presAssocID="{7A5918CE-D952-4564-81A9-1D6B7C9444ED}" presName="node" presStyleLbl="node1" presStyleIdx="9" presStyleCnt="11">
        <dgm:presLayoutVars>
          <dgm:bulletEnabled val="1"/>
        </dgm:presLayoutVars>
      </dgm:prSet>
      <dgm:spPr/>
    </dgm:pt>
    <dgm:pt modelId="{18888E7A-E490-4404-BF6D-5F53201A4FAE}" type="pres">
      <dgm:prSet presAssocID="{C0172B60-0EBC-4C3F-87EC-E51DCC8E17F4}" presName="sibTrans" presStyleCnt="0"/>
      <dgm:spPr/>
    </dgm:pt>
    <dgm:pt modelId="{D347281B-B4E1-4960-ACA7-F325208B1B1C}" type="pres">
      <dgm:prSet presAssocID="{6B24671C-F993-4B56-AFF1-DD89EB5E53F0}" presName="node" presStyleLbl="node1" presStyleIdx="10" presStyleCnt="11">
        <dgm:presLayoutVars>
          <dgm:bulletEnabled val="1"/>
        </dgm:presLayoutVars>
      </dgm:prSet>
      <dgm:spPr/>
    </dgm:pt>
  </dgm:ptLst>
  <dgm:cxnLst>
    <dgm:cxn modelId="{78B97121-BF66-40E4-97A0-E6DA53867E06}" type="presOf" srcId="{71FD2C9F-A834-4F16-92E6-F34ECB22999B}" destId="{4008A01A-752F-4866-A504-5E05685D7FB3}" srcOrd="0" destOrd="0" presId="urn:microsoft.com/office/officeart/2005/8/layout/default"/>
    <dgm:cxn modelId="{737CCC27-44BA-4BA7-9429-7C47CFC87551}" srcId="{35A80193-508C-45A3-A718-BB9FBB7B7FF5}" destId="{7A5918CE-D952-4564-81A9-1D6B7C9444ED}" srcOrd="9" destOrd="0" parTransId="{F4910C92-9DA8-49BB-9130-44484A314328}" sibTransId="{C0172B60-0EBC-4C3F-87EC-E51DCC8E17F4}"/>
    <dgm:cxn modelId="{2CDB4B28-5E77-45C2-A855-4E613183D431}" type="presOf" srcId="{7A5918CE-D952-4564-81A9-1D6B7C9444ED}" destId="{F154F8AA-67D4-4B4A-A048-BA451E214D5E}" srcOrd="0" destOrd="0" presId="urn:microsoft.com/office/officeart/2005/8/layout/default"/>
    <dgm:cxn modelId="{43BB1B2B-2ABC-4EEB-B9A8-4B089284193F}" type="presOf" srcId="{FB1DAA76-BE6D-466B-B174-0D7567B2241F}" destId="{0BD919D9-CCB3-436E-A7C7-8D4F2E82EF25}" srcOrd="0" destOrd="0" presId="urn:microsoft.com/office/officeart/2005/8/layout/default"/>
    <dgm:cxn modelId="{E763625D-FC52-408B-BB18-581C2A7DA8EC}" srcId="{35A80193-508C-45A3-A718-BB9FBB7B7FF5}" destId="{71FD2C9F-A834-4F16-92E6-F34ECB22999B}" srcOrd="5" destOrd="0" parTransId="{C888F34B-7B2D-4A83-A311-CD19093999D0}" sibTransId="{A29AB3FE-889F-49EB-9AC6-C6AE8F76AD25}"/>
    <dgm:cxn modelId="{7E29FF64-F64E-43CB-9399-647374808BB9}" type="presOf" srcId="{2F58BEE3-CBB5-489B-B002-6AF7C29A12D9}" destId="{0AE0D69D-2F06-47C9-938E-129845DC7605}" srcOrd="0" destOrd="0" presId="urn:microsoft.com/office/officeart/2005/8/layout/default"/>
    <dgm:cxn modelId="{859C906C-477D-4208-9CA6-C1DB3E5EE2FD}" srcId="{35A80193-508C-45A3-A718-BB9FBB7B7FF5}" destId="{B103A6C4-45DE-4B7D-A741-7826F604F198}" srcOrd="3" destOrd="0" parTransId="{62A6B06C-D7F3-41B9-96E2-7CCCC7D0B489}" sibTransId="{EF87F646-7A23-4999-97F8-6906821DB2A0}"/>
    <dgm:cxn modelId="{315E434D-A2FD-4BA0-832A-A1FF5C0E1DE9}" srcId="{35A80193-508C-45A3-A718-BB9FBB7B7FF5}" destId="{FB1DAA76-BE6D-466B-B174-0D7567B2241F}" srcOrd="6" destOrd="0" parTransId="{0949517D-6924-4AAD-BC36-88FD8B09F7C1}" sibTransId="{36585281-D31C-417F-8FAD-805504669D80}"/>
    <dgm:cxn modelId="{81665A4D-02A5-4D9B-9DF3-11DCC332692D}" type="presOf" srcId="{704E7FC7-2EEF-4059-B684-907625757CBB}" destId="{4A98E0B2-6A0B-463B-BBAC-08E148AFDD8C}" srcOrd="0" destOrd="0" presId="urn:microsoft.com/office/officeart/2005/8/layout/default"/>
    <dgm:cxn modelId="{8D528B72-F648-4952-8AB4-B8C2C16B6A94}" type="presOf" srcId="{35A80193-508C-45A3-A718-BB9FBB7B7FF5}" destId="{F039B952-1F1C-488A-9B8F-707D126ABCA8}" srcOrd="0" destOrd="0" presId="urn:microsoft.com/office/officeart/2005/8/layout/default"/>
    <dgm:cxn modelId="{122A0179-FA41-43CB-A7C6-A6D0C661DC0A}" srcId="{35A80193-508C-45A3-A718-BB9FBB7B7FF5}" destId="{D11D6A85-64FE-4630-B56D-6476B4264C14}" srcOrd="2" destOrd="0" parTransId="{A8C80B63-488D-4FC4-860D-3FB11B2C9633}" sibTransId="{EF8EFC90-5EAC-4C81-B937-AE704D3DC7B4}"/>
    <dgm:cxn modelId="{38C18E8F-2179-403E-B947-7BE946234FB4}" srcId="{35A80193-508C-45A3-A718-BB9FBB7B7FF5}" destId="{704E7FC7-2EEF-4059-B684-907625757CBB}" srcOrd="8" destOrd="0" parTransId="{C9394F75-3C4E-4C9B-AC51-03B3E710CC4F}" sibTransId="{A8E90E11-0848-41F2-90DC-34850991E21C}"/>
    <dgm:cxn modelId="{0CA75392-1DE9-41E7-8E7C-857D20010567}" type="presOf" srcId="{6B24671C-F993-4B56-AFF1-DD89EB5E53F0}" destId="{D347281B-B4E1-4960-ACA7-F325208B1B1C}" srcOrd="0" destOrd="0" presId="urn:microsoft.com/office/officeart/2005/8/layout/default"/>
    <dgm:cxn modelId="{08ED6BA8-4857-44E2-983A-EB80F30948CA}" srcId="{35A80193-508C-45A3-A718-BB9FBB7B7FF5}" destId="{7B381D24-F541-4D9B-9739-4589AC2076BD}" srcOrd="4" destOrd="0" parTransId="{A0D7B307-6F52-4750-BCC4-C2A5E7660735}" sibTransId="{6261E6FE-71E8-491B-B021-479E46218E20}"/>
    <dgm:cxn modelId="{1825BDA9-FD8F-45D6-A573-E301A9B5D066}" type="presOf" srcId="{024CDE3C-42A0-423A-B36F-EC760A7305D9}" destId="{F8FED285-CA15-4A63-8601-71BE3EA0E331}" srcOrd="0" destOrd="0" presId="urn:microsoft.com/office/officeart/2005/8/layout/default"/>
    <dgm:cxn modelId="{26B689AD-1B85-4C44-9566-0A8BFBCF5B8E}" srcId="{35A80193-508C-45A3-A718-BB9FBB7B7FF5}" destId="{2F58BEE3-CBB5-489B-B002-6AF7C29A12D9}" srcOrd="7" destOrd="0" parTransId="{07B12597-7B38-403B-9ED5-0CADDE09C43C}" sibTransId="{C30159ED-8177-423F-9EEF-118F0BC9267B}"/>
    <dgm:cxn modelId="{E29206B5-0482-4FA4-8E66-1B734299EC52}" type="presOf" srcId="{AB0DA5CC-3749-4869-8A49-EB72E34132F6}" destId="{6B11AE70-2851-4ACD-AE2B-7B5FE33A50B6}" srcOrd="0" destOrd="0" presId="urn:microsoft.com/office/officeart/2005/8/layout/default"/>
    <dgm:cxn modelId="{AD59EAB8-EECD-4A1A-BD06-2EF471638CC6}" type="presOf" srcId="{7B381D24-F541-4D9B-9739-4589AC2076BD}" destId="{34B9DD5A-8D4C-4139-8E34-B02D74AD5375}" srcOrd="0" destOrd="0" presId="urn:microsoft.com/office/officeart/2005/8/layout/default"/>
    <dgm:cxn modelId="{864784B9-6697-41E8-B98A-739EE709A161}" srcId="{35A80193-508C-45A3-A718-BB9FBB7B7FF5}" destId="{024CDE3C-42A0-423A-B36F-EC760A7305D9}" srcOrd="0" destOrd="0" parTransId="{0E0A783C-8DC5-446F-9C89-24EC6E332806}" sibTransId="{45BC247C-D7E6-4118-80C4-18C3A6C8CE44}"/>
    <dgm:cxn modelId="{E27EB0BC-C89C-4DDE-BDD2-1553FF87F4B8}" srcId="{35A80193-508C-45A3-A718-BB9FBB7B7FF5}" destId="{AB0DA5CC-3749-4869-8A49-EB72E34132F6}" srcOrd="1" destOrd="0" parTransId="{507EBB14-4467-4123-9415-C770F9C27C48}" sibTransId="{E3A69D91-A9D3-42C3-AE8B-3772561F3D22}"/>
    <dgm:cxn modelId="{62F6CED1-2C65-4C8A-A08D-8A56C40D7BED}" type="presOf" srcId="{D11D6A85-64FE-4630-B56D-6476B4264C14}" destId="{CBF72FF0-2797-4DFA-BC8E-E91E7B6FCF74}" srcOrd="0" destOrd="0" presId="urn:microsoft.com/office/officeart/2005/8/layout/default"/>
    <dgm:cxn modelId="{894BB2EC-B3AC-4C37-A22D-97201166827E}" type="presOf" srcId="{B103A6C4-45DE-4B7D-A741-7826F604F198}" destId="{11810FE9-145B-4068-AF34-BC7A4A27B31C}" srcOrd="0" destOrd="0" presId="urn:microsoft.com/office/officeart/2005/8/layout/default"/>
    <dgm:cxn modelId="{84B4E7FB-3E35-40A4-91BF-6F90C92C62AD}" srcId="{35A80193-508C-45A3-A718-BB9FBB7B7FF5}" destId="{6B24671C-F993-4B56-AFF1-DD89EB5E53F0}" srcOrd="10" destOrd="0" parTransId="{B215C242-8E54-40E1-AA8C-05D6F8843073}" sibTransId="{1080A215-CBCD-4E96-A7C8-F105B79F52EE}"/>
    <dgm:cxn modelId="{D56700CD-6D90-490B-A15D-F6221E3AEB00}" type="presParOf" srcId="{F039B952-1F1C-488A-9B8F-707D126ABCA8}" destId="{F8FED285-CA15-4A63-8601-71BE3EA0E331}" srcOrd="0" destOrd="0" presId="urn:microsoft.com/office/officeart/2005/8/layout/default"/>
    <dgm:cxn modelId="{A6899935-4CD5-43BD-9CC4-007E82BABCDF}" type="presParOf" srcId="{F039B952-1F1C-488A-9B8F-707D126ABCA8}" destId="{1F614434-7382-4F1C-B314-57721BA72CBA}" srcOrd="1" destOrd="0" presId="urn:microsoft.com/office/officeart/2005/8/layout/default"/>
    <dgm:cxn modelId="{40FCF3AB-D1AE-4450-AECB-7F4F401E249D}" type="presParOf" srcId="{F039B952-1F1C-488A-9B8F-707D126ABCA8}" destId="{6B11AE70-2851-4ACD-AE2B-7B5FE33A50B6}" srcOrd="2" destOrd="0" presId="urn:microsoft.com/office/officeart/2005/8/layout/default"/>
    <dgm:cxn modelId="{3CB6BA79-EF04-4A0C-988E-C009B09F140C}" type="presParOf" srcId="{F039B952-1F1C-488A-9B8F-707D126ABCA8}" destId="{B3D224F1-A2D9-4DFF-B3C8-241CC0C07C27}" srcOrd="3" destOrd="0" presId="urn:microsoft.com/office/officeart/2005/8/layout/default"/>
    <dgm:cxn modelId="{C2421547-2076-40E9-ADFD-AA518097832B}" type="presParOf" srcId="{F039B952-1F1C-488A-9B8F-707D126ABCA8}" destId="{CBF72FF0-2797-4DFA-BC8E-E91E7B6FCF74}" srcOrd="4" destOrd="0" presId="urn:microsoft.com/office/officeart/2005/8/layout/default"/>
    <dgm:cxn modelId="{DE3412BD-CEA2-4388-A06D-4DBCF94F77D5}" type="presParOf" srcId="{F039B952-1F1C-488A-9B8F-707D126ABCA8}" destId="{03AF61A6-00E9-4072-A269-E2B80285556B}" srcOrd="5" destOrd="0" presId="urn:microsoft.com/office/officeart/2005/8/layout/default"/>
    <dgm:cxn modelId="{32774E98-0B1E-4992-A9A3-5DE52E053D0A}" type="presParOf" srcId="{F039B952-1F1C-488A-9B8F-707D126ABCA8}" destId="{11810FE9-145B-4068-AF34-BC7A4A27B31C}" srcOrd="6" destOrd="0" presId="urn:microsoft.com/office/officeart/2005/8/layout/default"/>
    <dgm:cxn modelId="{1ED86224-E841-4A4A-B676-247FD774E630}" type="presParOf" srcId="{F039B952-1F1C-488A-9B8F-707D126ABCA8}" destId="{0C46C02E-4ECA-4B39-97A8-DCB4649D1A4D}" srcOrd="7" destOrd="0" presId="urn:microsoft.com/office/officeart/2005/8/layout/default"/>
    <dgm:cxn modelId="{17F6D034-0C37-4B3B-8F5C-D77253F32FFB}" type="presParOf" srcId="{F039B952-1F1C-488A-9B8F-707D126ABCA8}" destId="{34B9DD5A-8D4C-4139-8E34-B02D74AD5375}" srcOrd="8" destOrd="0" presId="urn:microsoft.com/office/officeart/2005/8/layout/default"/>
    <dgm:cxn modelId="{F45DD48B-B20F-4E14-8BDC-3F41263100C8}" type="presParOf" srcId="{F039B952-1F1C-488A-9B8F-707D126ABCA8}" destId="{84555BA9-0EB5-47A3-B892-BE4FF9C2FFEA}" srcOrd="9" destOrd="0" presId="urn:microsoft.com/office/officeart/2005/8/layout/default"/>
    <dgm:cxn modelId="{432DD58E-EA46-4969-A8BC-3696FC80E36F}" type="presParOf" srcId="{F039B952-1F1C-488A-9B8F-707D126ABCA8}" destId="{4008A01A-752F-4866-A504-5E05685D7FB3}" srcOrd="10" destOrd="0" presId="urn:microsoft.com/office/officeart/2005/8/layout/default"/>
    <dgm:cxn modelId="{45944BCF-30EF-4B7F-9B41-40712BBE2639}" type="presParOf" srcId="{F039B952-1F1C-488A-9B8F-707D126ABCA8}" destId="{3E40440C-DD8B-41CF-8EA4-2D79EA8F5743}" srcOrd="11" destOrd="0" presId="urn:microsoft.com/office/officeart/2005/8/layout/default"/>
    <dgm:cxn modelId="{236D04E1-CD69-4D6A-A1D5-01A66543A191}" type="presParOf" srcId="{F039B952-1F1C-488A-9B8F-707D126ABCA8}" destId="{0BD919D9-CCB3-436E-A7C7-8D4F2E82EF25}" srcOrd="12" destOrd="0" presId="urn:microsoft.com/office/officeart/2005/8/layout/default"/>
    <dgm:cxn modelId="{E0652C48-A73C-4D5D-8BB1-EFCA76C42737}" type="presParOf" srcId="{F039B952-1F1C-488A-9B8F-707D126ABCA8}" destId="{4C1AECAD-8E5F-43EE-AFB6-F40C601BC91B}" srcOrd="13" destOrd="0" presId="urn:microsoft.com/office/officeart/2005/8/layout/default"/>
    <dgm:cxn modelId="{E204DCCF-CAA9-48A7-95E5-C6CB12B5F83C}" type="presParOf" srcId="{F039B952-1F1C-488A-9B8F-707D126ABCA8}" destId="{0AE0D69D-2F06-47C9-938E-129845DC7605}" srcOrd="14" destOrd="0" presId="urn:microsoft.com/office/officeart/2005/8/layout/default"/>
    <dgm:cxn modelId="{D36998A3-E29E-4F5D-9C6C-25C062F86348}" type="presParOf" srcId="{F039B952-1F1C-488A-9B8F-707D126ABCA8}" destId="{E13DECC7-D574-4C3C-AAF8-790A5BECCFD8}" srcOrd="15" destOrd="0" presId="urn:microsoft.com/office/officeart/2005/8/layout/default"/>
    <dgm:cxn modelId="{E8F72E93-28FB-4EC0-9338-484AAA4DDFE1}" type="presParOf" srcId="{F039B952-1F1C-488A-9B8F-707D126ABCA8}" destId="{4A98E0B2-6A0B-463B-BBAC-08E148AFDD8C}" srcOrd="16" destOrd="0" presId="urn:microsoft.com/office/officeart/2005/8/layout/default"/>
    <dgm:cxn modelId="{515809C3-3518-4DD6-AC43-0A313DBC89BE}" type="presParOf" srcId="{F039B952-1F1C-488A-9B8F-707D126ABCA8}" destId="{4B8A1E64-7E1D-4432-8087-C4E47D1A0B21}" srcOrd="17" destOrd="0" presId="urn:microsoft.com/office/officeart/2005/8/layout/default"/>
    <dgm:cxn modelId="{E5740A3B-D334-43B9-B86B-BF02A9D0D0DE}" type="presParOf" srcId="{F039B952-1F1C-488A-9B8F-707D126ABCA8}" destId="{F154F8AA-67D4-4B4A-A048-BA451E214D5E}" srcOrd="18" destOrd="0" presId="urn:microsoft.com/office/officeart/2005/8/layout/default"/>
    <dgm:cxn modelId="{00404F47-867E-427C-A2EA-960F53BF2D12}" type="presParOf" srcId="{F039B952-1F1C-488A-9B8F-707D126ABCA8}" destId="{18888E7A-E490-4404-BF6D-5F53201A4FAE}" srcOrd="19" destOrd="0" presId="urn:microsoft.com/office/officeart/2005/8/layout/default"/>
    <dgm:cxn modelId="{76A5B995-A946-4137-9408-A12363B5E5E9}" type="presParOf" srcId="{F039B952-1F1C-488A-9B8F-707D126ABCA8}" destId="{D347281B-B4E1-4960-ACA7-F325208B1B1C}" srcOrd="20"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4C5611-B714-4267-9E10-81F3D84A90B4}"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GB"/>
        </a:p>
      </dgm:t>
    </dgm:pt>
    <dgm:pt modelId="{DED6AA91-85F7-4847-88D2-2A4C4EBA9C44}">
      <dgm:prSet phldrT="[Text]"/>
      <dgm:spPr/>
      <dgm:t>
        <a:bodyPr/>
        <a:lstStyle/>
        <a:p>
          <a:r>
            <a:rPr lang="en-GB" dirty="0"/>
            <a:t>Open research</a:t>
          </a:r>
        </a:p>
      </dgm:t>
    </dgm:pt>
    <dgm:pt modelId="{7BAC0FCB-0F86-4437-8595-7EDCD57D0111}" type="parTrans" cxnId="{B4473891-7750-421D-86DD-8258DD06CBCE}">
      <dgm:prSet/>
      <dgm:spPr/>
      <dgm:t>
        <a:bodyPr/>
        <a:lstStyle/>
        <a:p>
          <a:endParaRPr lang="en-GB"/>
        </a:p>
      </dgm:t>
    </dgm:pt>
    <dgm:pt modelId="{CF1B88E3-1C79-4793-B2FD-F9943F521A6F}" type="sibTrans" cxnId="{B4473891-7750-421D-86DD-8258DD06CBCE}">
      <dgm:prSet/>
      <dgm:spPr/>
      <dgm:t>
        <a:bodyPr/>
        <a:lstStyle/>
        <a:p>
          <a:endParaRPr lang="en-GB"/>
        </a:p>
      </dgm:t>
    </dgm:pt>
    <dgm:pt modelId="{545F2A9E-62CE-4965-89AF-E1198F25C034}">
      <dgm:prSet/>
      <dgm:spPr/>
      <dgm:t>
        <a:bodyPr/>
        <a:lstStyle/>
        <a:p>
          <a:pPr rtl="0"/>
          <a:r>
            <a:rPr lang="en-GB" dirty="0"/>
            <a:t>Academic </a:t>
          </a:r>
          <a:r>
            <a:rPr lang="en-GB" dirty="0">
              <a:latin typeface="Aptos Display" panose="02110004020202020204"/>
            </a:rPr>
            <a:t>freedom and institutional</a:t>
          </a:r>
          <a:r>
            <a:rPr lang="en-GB" dirty="0"/>
            <a:t> autonomy</a:t>
          </a:r>
        </a:p>
      </dgm:t>
    </dgm:pt>
    <dgm:pt modelId="{B956D6C1-4151-4E2F-987C-D1FB0EF811C1}" type="parTrans" cxnId="{E918394C-9B14-454C-97C2-1C3DA7503548}">
      <dgm:prSet/>
      <dgm:spPr/>
      <dgm:t>
        <a:bodyPr/>
        <a:lstStyle/>
        <a:p>
          <a:endParaRPr lang="en-GB"/>
        </a:p>
      </dgm:t>
    </dgm:pt>
    <dgm:pt modelId="{FDB70999-3DB6-492D-AEAD-310E50E88401}" type="sibTrans" cxnId="{E918394C-9B14-454C-97C2-1C3DA7503548}">
      <dgm:prSet/>
      <dgm:spPr/>
      <dgm:t>
        <a:bodyPr/>
        <a:lstStyle/>
        <a:p>
          <a:endParaRPr lang="en-GB"/>
        </a:p>
      </dgm:t>
    </dgm:pt>
    <dgm:pt modelId="{909DD481-A2F1-4507-A59D-45C6600B01CB}">
      <dgm:prSet/>
      <dgm:spPr/>
      <dgm:t>
        <a:bodyPr/>
        <a:lstStyle/>
        <a:p>
          <a:r>
            <a:rPr lang="en-GB" dirty="0"/>
            <a:t>Innovation and knowledge creation</a:t>
          </a:r>
        </a:p>
      </dgm:t>
    </dgm:pt>
    <dgm:pt modelId="{C89ED437-5CCC-4210-9601-63F3A8B8137E}" type="parTrans" cxnId="{4E160EFE-8D93-4383-86A0-9F3CE4A1C67D}">
      <dgm:prSet/>
      <dgm:spPr/>
      <dgm:t>
        <a:bodyPr/>
        <a:lstStyle/>
        <a:p>
          <a:endParaRPr lang="en-GB"/>
        </a:p>
      </dgm:t>
    </dgm:pt>
    <dgm:pt modelId="{BA7B7FCA-9AA1-4F44-AF45-3D995563D9C9}" type="sibTrans" cxnId="{4E160EFE-8D93-4383-86A0-9F3CE4A1C67D}">
      <dgm:prSet/>
      <dgm:spPr/>
      <dgm:t>
        <a:bodyPr/>
        <a:lstStyle/>
        <a:p>
          <a:endParaRPr lang="en-GB"/>
        </a:p>
      </dgm:t>
    </dgm:pt>
    <dgm:pt modelId="{AD594673-7004-438B-A506-86499EC1A729}">
      <dgm:prSet/>
      <dgm:spPr/>
      <dgm:t>
        <a:bodyPr/>
        <a:lstStyle/>
        <a:p>
          <a:r>
            <a:rPr lang="en-GB"/>
            <a:t>Equitable </a:t>
          </a:r>
          <a:r>
            <a:rPr lang="en-GB" dirty="0"/>
            <a:t>partnerships</a:t>
          </a:r>
        </a:p>
      </dgm:t>
    </dgm:pt>
    <dgm:pt modelId="{AC740A3F-797E-453D-82B9-A16EFC8D119B}" type="parTrans" cxnId="{06B9751B-2A87-446D-943C-EF65778FE6B4}">
      <dgm:prSet/>
      <dgm:spPr/>
      <dgm:t>
        <a:bodyPr/>
        <a:lstStyle/>
        <a:p>
          <a:endParaRPr lang="en-GB"/>
        </a:p>
      </dgm:t>
    </dgm:pt>
    <dgm:pt modelId="{596C782F-D802-48D4-9D99-57BA2B00B092}" type="sibTrans" cxnId="{06B9751B-2A87-446D-943C-EF65778FE6B4}">
      <dgm:prSet/>
      <dgm:spPr/>
      <dgm:t>
        <a:bodyPr/>
        <a:lstStyle/>
        <a:p>
          <a:endParaRPr lang="en-GB"/>
        </a:p>
      </dgm:t>
    </dgm:pt>
    <dgm:pt modelId="{227D6AD9-72D1-41FC-8362-65757D42AF82}">
      <dgm:prSet phldr="0"/>
      <dgm:spPr/>
      <dgm:t>
        <a:bodyPr/>
        <a:lstStyle/>
        <a:p>
          <a:pPr rtl="0"/>
          <a:r>
            <a:rPr lang="en-GB" dirty="0">
              <a:latin typeface="Aptos Display" panose="02110004020202020204"/>
            </a:rPr>
            <a:t>Bureaucracy</a:t>
          </a:r>
        </a:p>
      </dgm:t>
    </dgm:pt>
    <dgm:pt modelId="{43721E2E-2113-40D0-A24F-EDEBD0B34B97}" type="parTrans" cxnId="{9761812B-0623-46FD-902B-1EA705D01F5C}">
      <dgm:prSet/>
      <dgm:spPr/>
      <dgm:t>
        <a:bodyPr/>
        <a:lstStyle/>
        <a:p>
          <a:endParaRPr lang="en-GB"/>
        </a:p>
      </dgm:t>
    </dgm:pt>
    <dgm:pt modelId="{E9A8EA5C-2F00-4DEA-8335-D393FE68C387}" type="sibTrans" cxnId="{9761812B-0623-46FD-902B-1EA705D01F5C}">
      <dgm:prSet/>
      <dgm:spPr/>
      <dgm:t>
        <a:bodyPr/>
        <a:lstStyle/>
        <a:p>
          <a:endParaRPr lang="en-GB"/>
        </a:p>
      </dgm:t>
    </dgm:pt>
    <dgm:pt modelId="{BDFB2168-33EE-48D0-94E7-850DE1028E6F}" type="pres">
      <dgm:prSet presAssocID="{444C5611-B714-4267-9E10-81F3D84A90B4}" presName="Name0" presStyleCnt="0">
        <dgm:presLayoutVars>
          <dgm:dir/>
        </dgm:presLayoutVars>
      </dgm:prSet>
      <dgm:spPr/>
    </dgm:pt>
    <dgm:pt modelId="{1AF50FE3-5338-4D56-94E4-1EEF25F85DAD}" type="pres">
      <dgm:prSet presAssocID="{DED6AA91-85F7-4847-88D2-2A4C4EBA9C44}" presName="noChildren" presStyleCnt="0"/>
      <dgm:spPr/>
    </dgm:pt>
    <dgm:pt modelId="{28EB6CB9-1ACC-42E1-B93C-00CBCBD969C9}" type="pres">
      <dgm:prSet presAssocID="{DED6AA91-85F7-4847-88D2-2A4C4EBA9C44}" presName="gap" presStyleCnt="0"/>
      <dgm:spPr/>
    </dgm:pt>
    <dgm:pt modelId="{2AD15089-1D43-4855-A7CB-606B1DF0754C}" type="pres">
      <dgm:prSet presAssocID="{DED6AA91-85F7-4847-88D2-2A4C4EBA9C44}" presName="medCircle2" presStyleLbl="vennNode1" presStyleIdx="0" presStyleCnt="5"/>
      <dgm:spPr/>
    </dgm:pt>
    <dgm:pt modelId="{D5CBE9E5-B552-484E-B5E4-DBF6A6D9E197}" type="pres">
      <dgm:prSet presAssocID="{DED6AA91-85F7-4847-88D2-2A4C4EBA9C44}" presName="txLvlOnly1" presStyleLbl="revTx" presStyleIdx="0" presStyleCnt="5"/>
      <dgm:spPr/>
    </dgm:pt>
    <dgm:pt modelId="{A1558190-318E-488D-88ED-6B1F49C64904}" type="pres">
      <dgm:prSet presAssocID="{545F2A9E-62CE-4965-89AF-E1198F25C034}" presName="noChildren" presStyleCnt="0"/>
      <dgm:spPr/>
    </dgm:pt>
    <dgm:pt modelId="{5ACF6DCC-7E6E-4D69-AB37-9FB158D5540C}" type="pres">
      <dgm:prSet presAssocID="{545F2A9E-62CE-4965-89AF-E1198F25C034}" presName="gap" presStyleCnt="0"/>
      <dgm:spPr/>
    </dgm:pt>
    <dgm:pt modelId="{2A51E414-157D-45C6-A7EB-B854849A0F35}" type="pres">
      <dgm:prSet presAssocID="{545F2A9E-62CE-4965-89AF-E1198F25C034}" presName="medCircle2" presStyleLbl="vennNode1" presStyleIdx="1" presStyleCnt="5"/>
      <dgm:spPr/>
    </dgm:pt>
    <dgm:pt modelId="{4672E472-F21E-4291-A691-48633B6AA112}" type="pres">
      <dgm:prSet presAssocID="{545F2A9E-62CE-4965-89AF-E1198F25C034}" presName="txLvlOnly1" presStyleLbl="revTx" presStyleIdx="1" presStyleCnt="5"/>
      <dgm:spPr/>
    </dgm:pt>
    <dgm:pt modelId="{B87F5414-7474-444D-B23B-F3FEC57D14ED}" type="pres">
      <dgm:prSet presAssocID="{227D6AD9-72D1-41FC-8362-65757D42AF82}" presName="noChildren" presStyleCnt="0"/>
      <dgm:spPr/>
    </dgm:pt>
    <dgm:pt modelId="{12140728-227F-470A-AAEE-389848499C90}" type="pres">
      <dgm:prSet presAssocID="{227D6AD9-72D1-41FC-8362-65757D42AF82}" presName="gap" presStyleCnt="0"/>
      <dgm:spPr/>
    </dgm:pt>
    <dgm:pt modelId="{28391B59-DF6C-4551-8590-292DCE9F359F}" type="pres">
      <dgm:prSet presAssocID="{227D6AD9-72D1-41FC-8362-65757D42AF82}" presName="medCircle2" presStyleLbl="vennNode1" presStyleIdx="2" presStyleCnt="5"/>
      <dgm:spPr/>
    </dgm:pt>
    <dgm:pt modelId="{B978BE00-DE6B-4B57-88BF-2B06F0125004}" type="pres">
      <dgm:prSet presAssocID="{227D6AD9-72D1-41FC-8362-65757D42AF82}" presName="txLvlOnly1" presStyleLbl="revTx" presStyleIdx="2" presStyleCnt="5"/>
      <dgm:spPr/>
    </dgm:pt>
    <dgm:pt modelId="{410F7A10-FE42-4185-A0D7-BFFA2B03EDD4}" type="pres">
      <dgm:prSet presAssocID="{909DD481-A2F1-4507-A59D-45C6600B01CB}" presName="noChildren" presStyleCnt="0"/>
      <dgm:spPr/>
    </dgm:pt>
    <dgm:pt modelId="{76BE43CD-F5FB-4635-84E8-BF246D2DC182}" type="pres">
      <dgm:prSet presAssocID="{909DD481-A2F1-4507-A59D-45C6600B01CB}" presName="gap" presStyleCnt="0"/>
      <dgm:spPr/>
    </dgm:pt>
    <dgm:pt modelId="{67AE22E1-C3BD-4BD4-B8FC-0059E1D267A8}" type="pres">
      <dgm:prSet presAssocID="{909DD481-A2F1-4507-A59D-45C6600B01CB}" presName="medCircle2" presStyleLbl="vennNode1" presStyleIdx="3" presStyleCnt="5"/>
      <dgm:spPr/>
    </dgm:pt>
    <dgm:pt modelId="{D0F568D7-F724-4F77-AFF3-4DD68D4D6613}" type="pres">
      <dgm:prSet presAssocID="{909DD481-A2F1-4507-A59D-45C6600B01CB}" presName="txLvlOnly1" presStyleLbl="revTx" presStyleIdx="3" presStyleCnt="5"/>
      <dgm:spPr/>
    </dgm:pt>
    <dgm:pt modelId="{48D6E165-A748-44F6-9F2E-625134D49301}" type="pres">
      <dgm:prSet presAssocID="{AD594673-7004-438B-A506-86499EC1A729}" presName="noChildren" presStyleCnt="0"/>
      <dgm:spPr/>
    </dgm:pt>
    <dgm:pt modelId="{20674EFF-3DA9-4829-8473-A7695EAC53D8}" type="pres">
      <dgm:prSet presAssocID="{AD594673-7004-438B-A506-86499EC1A729}" presName="gap" presStyleCnt="0"/>
      <dgm:spPr/>
    </dgm:pt>
    <dgm:pt modelId="{BE884FE0-1AE6-440D-9FC3-254CEC1AFAA5}" type="pres">
      <dgm:prSet presAssocID="{AD594673-7004-438B-A506-86499EC1A729}" presName="medCircle2" presStyleLbl="vennNode1" presStyleIdx="4" presStyleCnt="5"/>
      <dgm:spPr/>
    </dgm:pt>
    <dgm:pt modelId="{E91EB92C-D5F6-4FC1-A772-8961FDEF891C}" type="pres">
      <dgm:prSet presAssocID="{AD594673-7004-438B-A506-86499EC1A729}" presName="txLvlOnly1" presStyleLbl="revTx" presStyleIdx="4" presStyleCnt="5"/>
      <dgm:spPr/>
    </dgm:pt>
  </dgm:ptLst>
  <dgm:cxnLst>
    <dgm:cxn modelId="{28C16A13-B784-42B3-ADEA-204E7845A999}" type="presOf" srcId="{DED6AA91-85F7-4847-88D2-2A4C4EBA9C44}" destId="{D5CBE9E5-B552-484E-B5E4-DBF6A6D9E197}" srcOrd="0" destOrd="0" presId="urn:microsoft.com/office/officeart/2008/layout/VerticalCircleList"/>
    <dgm:cxn modelId="{64EA4514-C0FD-4F19-873B-80B5101D977A}" type="presOf" srcId="{AD594673-7004-438B-A506-86499EC1A729}" destId="{E91EB92C-D5F6-4FC1-A772-8961FDEF891C}" srcOrd="0" destOrd="0" presId="urn:microsoft.com/office/officeart/2008/layout/VerticalCircleList"/>
    <dgm:cxn modelId="{06B9751B-2A87-446D-943C-EF65778FE6B4}" srcId="{444C5611-B714-4267-9E10-81F3D84A90B4}" destId="{AD594673-7004-438B-A506-86499EC1A729}" srcOrd="4" destOrd="0" parTransId="{AC740A3F-797E-453D-82B9-A16EFC8D119B}" sibTransId="{596C782F-D802-48D4-9D99-57BA2B00B092}"/>
    <dgm:cxn modelId="{9761812B-0623-46FD-902B-1EA705D01F5C}" srcId="{444C5611-B714-4267-9E10-81F3D84A90B4}" destId="{227D6AD9-72D1-41FC-8362-65757D42AF82}" srcOrd="2" destOrd="0" parTransId="{43721E2E-2113-40D0-A24F-EDEBD0B34B97}" sibTransId="{E9A8EA5C-2F00-4DEA-8335-D393FE68C387}"/>
    <dgm:cxn modelId="{04931435-5057-4806-B00E-1F90C0AD290E}" type="presOf" srcId="{909DD481-A2F1-4507-A59D-45C6600B01CB}" destId="{D0F568D7-F724-4F77-AFF3-4DD68D4D6613}" srcOrd="0" destOrd="0" presId="urn:microsoft.com/office/officeart/2008/layout/VerticalCircleList"/>
    <dgm:cxn modelId="{723FF835-CAD5-4B46-86D6-A7330381E912}" type="presOf" srcId="{444C5611-B714-4267-9E10-81F3D84A90B4}" destId="{BDFB2168-33EE-48D0-94E7-850DE1028E6F}" srcOrd="0" destOrd="0" presId="urn:microsoft.com/office/officeart/2008/layout/VerticalCircleList"/>
    <dgm:cxn modelId="{E918394C-9B14-454C-97C2-1C3DA7503548}" srcId="{444C5611-B714-4267-9E10-81F3D84A90B4}" destId="{545F2A9E-62CE-4965-89AF-E1198F25C034}" srcOrd="1" destOrd="0" parTransId="{B956D6C1-4151-4E2F-987C-D1FB0EF811C1}" sibTransId="{FDB70999-3DB6-492D-AEAD-310E50E88401}"/>
    <dgm:cxn modelId="{B4473891-7750-421D-86DD-8258DD06CBCE}" srcId="{444C5611-B714-4267-9E10-81F3D84A90B4}" destId="{DED6AA91-85F7-4847-88D2-2A4C4EBA9C44}" srcOrd="0" destOrd="0" parTransId="{7BAC0FCB-0F86-4437-8595-7EDCD57D0111}" sibTransId="{CF1B88E3-1C79-4793-B2FD-F9943F521A6F}"/>
    <dgm:cxn modelId="{E39F1AB1-12DD-4B9E-BACB-89565F101293}" type="presOf" srcId="{227D6AD9-72D1-41FC-8362-65757D42AF82}" destId="{B978BE00-DE6B-4B57-88BF-2B06F0125004}" srcOrd="0" destOrd="0" presId="urn:microsoft.com/office/officeart/2008/layout/VerticalCircleList"/>
    <dgm:cxn modelId="{4D7718FB-23F6-4258-892F-2E3383F30DA5}" type="presOf" srcId="{545F2A9E-62CE-4965-89AF-E1198F25C034}" destId="{4672E472-F21E-4291-A691-48633B6AA112}" srcOrd="0" destOrd="0" presId="urn:microsoft.com/office/officeart/2008/layout/VerticalCircleList"/>
    <dgm:cxn modelId="{4E160EFE-8D93-4383-86A0-9F3CE4A1C67D}" srcId="{444C5611-B714-4267-9E10-81F3D84A90B4}" destId="{909DD481-A2F1-4507-A59D-45C6600B01CB}" srcOrd="3" destOrd="0" parTransId="{C89ED437-5CCC-4210-9601-63F3A8B8137E}" sibTransId="{BA7B7FCA-9AA1-4F44-AF45-3D995563D9C9}"/>
    <dgm:cxn modelId="{71AA5479-6BE3-4ACE-8D19-4DB4CBE44299}" type="presParOf" srcId="{BDFB2168-33EE-48D0-94E7-850DE1028E6F}" destId="{1AF50FE3-5338-4D56-94E4-1EEF25F85DAD}" srcOrd="0" destOrd="0" presId="urn:microsoft.com/office/officeart/2008/layout/VerticalCircleList"/>
    <dgm:cxn modelId="{15F00604-0209-48F8-979C-848F2EF499A0}" type="presParOf" srcId="{1AF50FE3-5338-4D56-94E4-1EEF25F85DAD}" destId="{28EB6CB9-1ACC-42E1-B93C-00CBCBD969C9}" srcOrd="0" destOrd="0" presId="urn:microsoft.com/office/officeart/2008/layout/VerticalCircleList"/>
    <dgm:cxn modelId="{60D94DC4-2FB8-4390-ADEA-A3EFE59F4CB9}" type="presParOf" srcId="{1AF50FE3-5338-4D56-94E4-1EEF25F85DAD}" destId="{2AD15089-1D43-4855-A7CB-606B1DF0754C}" srcOrd="1" destOrd="0" presId="urn:microsoft.com/office/officeart/2008/layout/VerticalCircleList"/>
    <dgm:cxn modelId="{38B4751F-74D1-4244-964E-3CF199F39AE0}" type="presParOf" srcId="{1AF50FE3-5338-4D56-94E4-1EEF25F85DAD}" destId="{D5CBE9E5-B552-484E-B5E4-DBF6A6D9E197}" srcOrd="2" destOrd="0" presId="urn:microsoft.com/office/officeart/2008/layout/VerticalCircleList"/>
    <dgm:cxn modelId="{5A03B71E-0DA0-4BAA-B54F-657049C5AC1A}" type="presParOf" srcId="{BDFB2168-33EE-48D0-94E7-850DE1028E6F}" destId="{A1558190-318E-488D-88ED-6B1F49C64904}" srcOrd="1" destOrd="0" presId="urn:microsoft.com/office/officeart/2008/layout/VerticalCircleList"/>
    <dgm:cxn modelId="{5191361C-37A5-40B7-857B-825A631BDCC2}" type="presParOf" srcId="{A1558190-318E-488D-88ED-6B1F49C64904}" destId="{5ACF6DCC-7E6E-4D69-AB37-9FB158D5540C}" srcOrd="0" destOrd="0" presId="urn:microsoft.com/office/officeart/2008/layout/VerticalCircleList"/>
    <dgm:cxn modelId="{A278BD00-C48F-463A-A0D7-913DECF4C1C2}" type="presParOf" srcId="{A1558190-318E-488D-88ED-6B1F49C64904}" destId="{2A51E414-157D-45C6-A7EB-B854849A0F35}" srcOrd="1" destOrd="0" presId="urn:microsoft.com/office/officeart/2008/layout/VerticalCircleList"/>
    <dgm:cxn modelId="{91E1A8E0-193C-4481-9479-B6CA6FA2850D}" type="presParOf" srcId="{A1558190-318E-488D-88ED-6B1F49C64904}" destId="{4672E472-F21E-4291-A691-48633B6AA112}" srcOrd="2" destOrd="0" presId="urn:microsoft.com/office/officeart/2008/layout/VerticalCircleList"/>
    <dgm:cxn modelId="{A45D4298-6CAB-408E-A680-B14D9232BD03}" type="presParOf" srcId="{BDFB2168-33EE-48D0-94E7-850DE1028E6F}" destId="{B87F5414-7474-444D-B23B-F3FEC57D14ED}" srcOrd="2" destOrd="0" presId="urn:microsoft.com/office/officeart/2008/layout/VerticalCircleList"/>
    <dgm:cxn modelId="{F3BC94AD-F89B-4AA5-AF7D-362F2114CBF7}" type="presParOf" srcId="{B87F5414-7474-444D-B23B-F3FEC57D14ED}" destId="{12140728-227F-470A-AAEE-389848499C90}" srcOrd="0" destOrd="0" presId="urn:microsoft.com/office/officeart/2008/layout/VerticalCircleList"/>
    <dgm:cxn modelId="{5D2CE10C-2C8A-4800-B15D-9097578E33E7}" type="presParOf" srcId="{B87F5414-7474-444D-B23B-F3FEC57D14ED}" destId="{28391B59-DF6C-4551-8590-292DCE9F359F}" srcOrd="1" destOrd="0" presId="urn:microsoft.com/office/officeart/2008/layout/VerticalCircleList"/>
    <dgm:cxn modelId="{DA775BC4-544D-4B47-A0FE-244C82C736B3}" type="presParOf" srcId="{B87F5414-7474-444D-B23B-F3FEC57D14ED}" destId="{B978BE00-DE6B-4B57-88BF-2B06F0125004}" srcOrd="2" destOrd="0" presId="urn:microsoft.com/office/officeart/2008/layout/VerticalCircleList"/>
    <dgm:cxn modelId="{CE1352E5-0FD3-4BDA-B0B0-5872E415AF50}" type="presParOf" srcId="{BDFB2168-33EE-48D0-94E7-850DE1028E6F}" destId="{410F7A10-FE42-4185-A0D7-BFFA2B03EDD4}" srcOrd="3" destOrd="0" presId="urn:microsoft.com/office/officeart/2008/layout/VerticalCircleList"/>
    <dgm:cxn modelId="{85F042D3-1D5D-4A0C-911A-4561F25BB284}" type="presParOf" srcId="{410F7A10-FE42-4185-A0D7-BFFA2B03EDD4}" destId="{76BE43CD-F5FB-4635-84E8-BF246D2DC182}" srcOrd="0" destOrd="0" presId="urn:microsoft.com/office/officeart/2008/layout/VerticalCircleList"/>
    <dgm:cxn modelId="{FF0DA1A6-F298-4138-8949-A3A52A3D6EE4}" type="presParOf" srcId="{410F7A10-FE42-4185-A0D7-BFFA2B03EDD4}" destId="{67AE22E1-C3BD-4BD4-B8FC-0059E1D267A8}" srcOrd="1" destOrd="0" presId="urn:microsoft.com/office/officeart/2008/layout/VerticalCircleList"/>
    <dgm:cxn modelId="{0F524FF4-4BD1-430D-8B01-C15C35E1F87A}" type="presParOf" srcId="{410F7A10-FE42-4185-A0D7-BFFA2B03EDD4}" destId="{D0F568D7-F724-4F77-AFF3-4DD68D4D6613}" srcOrd="2" destOrd="0" presId="urn:microsoft.com/office/officeart/2008/layout/VerticalCircleList"/>
    <dgm:cxn modelId="{AB8492DE-2C48-4C01-961A-00C0A060E1CE}" type="presParOf" srcId="{BDFB2168-33EE-48D0-94E7-850DE1028E6F}" destId="{48D6E165-A748-44F6-9F2E-625134D49301}" srcOrd="4" destOrd="0" presId="urn:microsoft.com/office/officeart/2008/layout/VerticalCircleList"/>
    <dgm:cxn modelId="{083D6EE2-FC52-4AB1-A2F8-2745D234441D}" type="presParOf" srcId="{48D6E165-A748-44F6-9F2E-625134D49301}" destId="{20674EFF-3DA9-4829-8473-A7695EAC53D8}" srcOrd="0" destOrd="0" presId="urn:microsoft.com/office/officeart/2008/layout/VerticalCircleList"/>
    <dgm:cxn modelId="{020646BD-C212-433F-A6A5-2526DD4150C2}" type="presParOf" srcId="{48D6E165-A748-44F6-9F2E-625134D49301}" destId="{BE884FE0-1AE6-440D-9FC3-254CEC1AFAA5}" srcOrd="1" destOrd="0" presId="urn:microsoft.com/office/officeart/2008/layout/VerticalCircleList"/>
    <dgm:cxn modelId="{69FF5E54-27D3-4C5F-A326-34F5F76C493C}" type="presParOf" srcId="{48D6E165-A748-44F6-9F2E-625134D49301}" destId="{E91EB92C-D5F6-4FC1-A772-8961FDEF891C}"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4C5611-B714-4267-9E10-81F3D84A90B4}"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GB"/>
        </a:p>
      </dgm:t>
    </dgm:pt>
    <dgm:pt modelId="{DED6AA91-85F7-4847-88D2-2A4C4EBA9C44}">
      <dgm:prSet phldrT="[Text]"/>
      <dgm:spPr/>
      <dgm:t>
        <a:bodyPr/>
        <a:lstStyle/>
        <a:p>
          <a:r>
            <a:rPr lang="en-GB" dirty="0"/>
            <a:t>Values are not universal</a:t>
          </a:r>
        </a:p>
      </dgm:t>
    </dgm:pt>
    <dgm:pt modelId="{7BAC0FCB-0F86-4437-8595-7EDCD57D0111}" type="parTrans" cxnId="{B4473891-7750-421D-86DD-8258DD06CBCE}">
      <dgm:prSet/>
      <dgm:spPr/>
      <dgm:t>
        <a:bodyPr/>
        <a:lstStyle/>
        <a:p>
          <a:endParaRPr lang="en-GB"/>
        </a:p>
      </dgm:t>
    </dgm:pt>
    <dgm:pt modelId="{CF1B88E3-1C79-4793-B2FD-F9943F521A6F}" type="sibTrans" cxnId="{B4473891-7750-421D-86DD-8258DD06CBCE}">
      <dgm:prSet/>
      <dgm:spPr/>
      <dgm:t>
        <a:bodyPr/>
        <a:lstStyle/>
        <a:p>
          <a:endParaRPr lang="en-GB"/>
        </a:p>
      </dgm:t>
    </dgm:pt>
    <dgm:pt modelId="{545F2A9E-62CE-4965-89AF-E1198F25C034}">
      <dgm:prSet/>
      <dgm:spPr/>
      <dgm:t>
        <a:bodyPr/>
        <a:lstStyle/>
        <a:p>
          <a:r>
            <a:rPr lang="en-GB" dirty="0"/>
            <a:t>Nor the assets we value</a:t>
          </a:r>
        </a:p>
      </dgm:t>
    </dgm:pt>
    <dgm:pt modelId="{B956D6C1-4151-4E2F-987C-D1FB0EF811C1}" type="parTrans" cxnId="{E918394C-9B14-454C-97C2-1C3DA7503548}">
      <dgm:prSet/>
      <dgm:spPr/>
      <dgm:t>
        <a:bodyPr/>
        <a:lstStyle/>
        <a:p>
          <a:endParaRPr lang="en-GB"/>
        </a:p>
      </dgm:t>
    </dgm:pt>
    <dgm:pt modelId="{FDB70999-3DB6-492D-AEAD-310E50E88401}" type="sibTrans" cxnId="{E918394C-9B14-454C-97C2-1C3DA7503548}">
      <dgm:prSet/>
      <dgm:spPr/>
      <dgm:t>
        <a:bodyPr/>
        <a:lstStyle/>
        <a:p>
          <a:endParaRPr lang="en-GB"/>
        </a:p>
      </dgm:t>
    </dgm:pt>
    <dgm:pt modelId="{31E31BA8-FD56-4C73-9108-2ECD5EDF556E}">
      <dgm:prSet/>
      <dgm:spPr/>
      <dgm:t>
        <a:bodyPr/>
        <a:lstStyle/>
        <a:p>
          <a:pPr rtl="0"/>
          <a:r>
            <a:rPr lang="en-GB" dirty="0">
              <a:latin typeface="Aptos Display" panose="02110004020202020204"/>
            </a:rPr>
            <a:t>Passive recipients</a:t>
          </a:r>
          <a:r>
            <a:rPr lang="en-GB" dirty="0"/>
            <a:t> of risk</a:t>
          </a:r>
        </a:p>
      </dgm:t>
    </dgm:pt>
    <dgm:pt modelId="{4DD22549-AE12-4A86-AAB7-459401EA95B2}" type="parTrans" cxnId="{DE1C4BFD-4C5D-4F53-A9E9-333EBA62332A}">
      <dgm:prSet/>
      <dgm:spPr/>
      <dgm:t>
        <a:bodyPr/>
        <a:lstStyle/>
        <a:p>
          <a:endParaRPr lang="en-GB"/>
        </a:p>
      </dgm:t>
    </dgm:pt>
    <dgm:pt modelId="{E4F2661A-6C1D-4175-9DBC-F7B11E5AF0E5}" type="sibTrans" cxnId="{DE1C4BFD-4C5D-4F53-A9E9-333EBA62332A}">
      <dgm:prSet/>
      <dgm:spPr/>
      <dgm:t>
        <a:bodyPr/>
        <a:lstStyle/>
        <a:p>
          <a:endParaRPr lang="en-GB"/>
        </a:p>
      </dgm:t>
    </dgm:pt>
    <dgm:pt modelId="{909DD481-A2F1-4507-A59D-45C6600B01CB}">
      <dgm:prSet/>
      <dgm:spPr/>
      <dgm:t>
        <a:bodyPr/>
        <a:lstStyle/>
        <a:p>
          <a:r>
            <a:rPr lang="en-GB" dirty="0"/>
            <a:t>Power dynamics</a:t>
          </a:r>
        </a:p>
      </dgm:t>
    </dgm:pt>
    <dgm:pt modelId="{C89ED437-5CCC-4210-9601-63F3A8B8137E}" type="parTrans" cxnId="{4E160EFE-8D93-4383-86A0-9F3CE4A1C67D}">
      <dgm:prSet/>
      <dgm:spPr/>
      <dgm:t>
        <a:bodyPr/>
        <a:lstStyle/>
        <a:p>
          <a:endParaRPr lang="en-GB"/>
        </a:p>
      </dgm:t>
    </dgm:pt>
    <dgm:pt modelId="{BA7B7FCA-9AA1-4F44-AF45-3D995563D9C9}" type="sibTrans" cxnId="{4E160EFE-8D93-4383-86A0-9F3CE4A1C67D}">
      <dgm:prSet/>
      <dgm:spPr/>
      <dgm:t>
        <a:bodyPr/>
        <a:lstStyle/>
        <a:p>
          <a:endParaRPr lang="en-GB"/>
        </a:p>
      </dgm:t>
    </dgm:pt>
    <dgm:pt modelId="{AD594673-7004-438B-A506-86499EC1A729}">
      <dgm:prSet/>
      <dgm:spPr/>
      <dgm:t>
        <a:bodyPr/>
        <a:lstStyle/>
        <a:p>
          <a:r>
            <a:rPr lang="en-GB" dirty="0"/>
            <a:t>Infrastructure and resources </a:t>
          </a:r>
        </a:p>
      </dgm:t>
    </dgm:pt>
    <dgm:pt modelId="{AC740A3F-797E-453D-82B9-A16EFC8D119B}" type="parTrans" cxnId="{06B9751B-2A87-446D-943C-EF65778FE6B4}">
      <dgm:prSet/>
      <dgm:spPr/>
      <dgm:t>
        <a:bodyPr/>
        <a:lstStyle/>
        <a:p>
          <a:endParaRPr lang="en-GB"/>
        </a:p>
      </dgm:t>
    </dgm:pt>
    <dgm:pt modelId="{596C782F-D802-48D4-9D99-57BA2B00B092}" type="sibTrans" cxnId="{06B9751B-2A87-446D-943C-EF65778FE6B4}">
      <dgm:prSet/>
      <dgm:spPr/>
      <dgm:t>
        <a:bodyPr/>
        <a:lstStyle/>
        <a:p>
          <a:endParaRPr lang="en-GB"/>
        </a:p>
      </dgm:t>
    </dgm:pt>
    <dgm:pt modelId="{BDFB2168-33EE-48D0-94E7-850DE1028E6F}" type="pres">
      <dgm:prSet presAssocID="{444C5611-B714-4267-9E10-81F3D84A90B4}" presName="Name0" presStyleCnt="0">
        <dgm:presLayoutVars>
          <dgm:dir/>
        </dgm:presLayoutVars>
      </dgm:prSet>
      <dgm:spPr/>
    </dgm:pt>
    <dgm:pt modelId="{1AF50FE3-5338-4D56-94E4-1EEF25F85DAD}" type="pres">
      <dgm:prSet presAssocID="{DED6AA91-85F7-4847-88D2-2A4C4EBA9C44}" presName="noChildren" presStyleCnt="0"/>
      <dgm:spPr/>
    </dgm:pt>
    <dgm:pt modelId="{28EB6CB9-1ACC-42E1-B93C-00CBCBD969C9}" type="pres">
      <dgm:prSet presAssocID="{DED6AA91-85F7-4847-88D2-2A4C4EBA9C44}" presName="gap" presStyleCnt="0"/>
      <dgm:spPr/>
    </dgm:pt>
    <dgm:pt modelId="{2AD15089-1D43-4855-A7CB-606B1DF0754C}" type="pres">
      <dgm:prSet presAssocID="{DED6AA91-85F7-4847-88D2-2A4C4EBA9C44}" presName="medCircle2" presStyleLbl="vennNode1" presStyleIdx="0" presStyleCnt="5"/>
      <dgm:spPr/>
    </dgm:pt>
    <dgm:pt modelId="{D5CBE9E5-B552-484E-B5E4-DBF6A6D9E197}" type="pres">
      <dgm:prSet presAssocID="{DED6AA91-85F7-4847-88D2-2A4C4EBA9C44}" presName="txLvlOnly1" presStyleLbl="revTx" presStyleIdx="0" presStyleCnt="5"/>
      <dgm:spPr/>
    </dgm:pt>
    <dgm:pt modelId="{A1558190-318E-488D-88ED-6B1F49C64904}" type="pres">
      <dgm:prSet presAssocID="{545F2A9E-62CE-4965-89AF-E1198F25C034}" presName="noChildren" presStyleCnt="0"/>
      <dgm:spPr/>
    </dgm:pt>
    <dgm:pt modelId="{5ACF6DCC-7E6E-4D69-AB37-9FB158D5540C}" type="pres">
      <dgm:prSet presAssocID="{545F2A9E-62CE-4965-89AF-E1198F25C034}" presName="gap" presStyleCnt="0"/>
      <dgm:spPr/>
    </dgm:pt>
    <dgm:pt modelId="{2A51E414-157D-45C6-A7EB-B854849A0F35}" type="pres">
      <dgm:prSet presAssocID="{545F2A9E-62CE-4965-89AF-E1198F25C034}" presName="medCircle2" presStyleLbl="vennNode1" presStyleIdx="1" presStyleCnt="5"/>
      <dgm:spPr/>
    </dgm:pt>
    <dgm:pt modelId="{4672E472-F21E-4291-A691-48633B6AA112}" type="pres">
      <dgm:prSet presAssocID="{545F2A9E-62CE-4965-89AF-E1198F25C034}" presName="txLvlOnly1" presStyleLbl="revTx" presStyleIdx="1" presStyleCnt="5"/>
      <dgm:spPr/>
    </dgm:pt>
    <dgm:pt modelId="{C7E637F1-24EF-4E28-85D3-FE21DA39883E}" type="pres">
      <dgm:prSet presAssocID="{31E31BA8-FD56-4C73-9108-2ECD5EDF556E}" presName="noChildren" presStyleCnt="0"/>
      <dgm:spPr/>
    </dgm:pt>
    <dgm:pt modelId="{97250292-D194-4244-B44F-D58E6B328359}" type="pres">
      <dgm:prSet presAssocID="{31E31BA8-FD56-4C73-9108-2ECD5EDF556E}" presName="gap" presStyleCnt="0"/>
      <dgm:spPr/>
    </dgm:pt>
    <dgm:pt modelId="{1109E81E-AD1F-40ED-8E50-951399EAF390}" type="pres">
      <dgm:prSet presAssocID="{31E31BA8-FD56-4C73-9108-2ECD5EDF556E}" presName="medCircle2" presStyleLbl="vennNode1" presStyleIdx="2" presStyleCnt="5"/>
      <dgm:spPr/>
    </dgm:pt>
    <dgm:pt modelId="{FCBE0835-C5F6-4C9F-889E-7999A1202B44}" type="pres">
      <dgm:prSet presAssocID="{31E31BA8-FD56-4C73-9108-2ECD5EDF556E}" presName="txLvlOnly1" presStyleLbl="revTx" presStyleIdx="2" presStyleCnt="5"/>
      <dgm:spPr/>
    </dgm:pt>
    <dgm:pt modelId="{410F7A10-FE42-4185-A0D7-BFFA2B03EDD4}" type="pres">
      <dgm:prSet presAssocID="{909DD481-A2F1-4507-A59D-45C6600B01CB}" presName="noChildren" presStyleCnt="0"/>
      <dgm:spPr/>
    </dgm:pt>
    <dgm:pt modelId="{76BE43CD-F5FB-4635-84E8-BF246D2DC182}" type="pres">
      <dgm:prSet presAssocID="{909DD481-A2F1-4507-A59D-45C6600B01CB}" presName="gap" presStyleCnt="0"/>
      <dgm:spPr/>
    </dgm:pt>
    <dgm:pt modelId="{67AE22E1-C3BD-4BD4-B8FC-0059E1D267A8}" type="pres">
      <dgm:prSet presAssocID="{909DD481-A2F1-4507-A59D-45C6600B01CB}" presName="medCircle2" presStyleLbl="vennNode1" presStyleIdx="3" presStyleCnt="5"/>
      <dgm:spPr/>
    </dgm:pt>
    <dgm:pt modelId="{D0F568D7-F724-4F77-AFF3-4DD68D4D6613}" type="pres">
      <dgm:prSet presAssocID="{909DD481-A2F1-4507-A59D-45C6600B01CB}" presName="txLvlOnly1" presStyleLbl="revTx" presStyleIdx="3" presStyleCnt="5"/>
      <dgm:spPr/>
    </dgm:pt>
    <dgm:pt modelId="{48D6E165-A748-44F6-9F2E-625134D49301}" type="pres">
      <dgm:prSet presAssocID="{AD594673-7004-438B-A506-86499EC1A729}" presName="noChildren" presStyleCnt="0"/>
      <dgm:spPr/>
    </dgm:pt>
    <dgm:pt modelId="{20674EFF-3DA9-4829-8473-A7695EAC53D8}" type="pres">
      <dgm:prSet presAssocID="{AD594673-7004-438B-A506-86499EC1A729}" presName="gap" presStyleCnt="0"/>
      <dgm:spPr/>
    </dgm:pt>
    <dgm:pt modelId="{BE884FE0-1AE6-440D-9FC3-254CEC1AFAA5}" type="pres">
      <dgm:prSet presAssocID="{AD594673-7004-438B-A506-86499EC1A729}" presName="medCircle2" presStyleLbl="vennNode1" presStyleIdx="4" presStyleCnt="5"/>
      <dgm:spPr/>
    </dgm:pt>
    <dgm:pt modelId="{E91EB92C-D5F6-4FC1-A772-8961FDEF891C}" type="pres">
      <dgm:prSet presAssocID="{AD594673-7004-438B-A506-86499EC1A729}" presName="txLvlOnly1" presStyleLbl="revTx" presStyleIdx="4" presStyleCnt="5"/>
      <dgm:spPr/>
    </dgm:pt>
  </dgm:ptLst>
  <dgm:cxnLst>
    <dgm:cxn modelId="{06B9751B-2A87-446D-943C-EF65778FE6B4}" srcId="{444C5611-B714-4267-9E10-81F3D84A90B4}" destId="{AD594673-7004-438B-A506-86499EC1A729}" srcOrd="4" destOrd="0" parTransId="{AC740A3F-797E-453D-82B9-A16EFC8D119B}" sibTransId="{596C782F-D802-48D4-9D99-57BA2B00B092}"/>
    <dgm:cxn modelId="{723FF835-CAD5-4B46-86D6-A7330381E912}" type="presOf" srcId="{444C5611-B714-4267-9E10-81F3D84A90B4}" destId="{BDFB2168-33EE-48D0-94E7-850DE1028E6F}" srcOrd="0" destOrd="0" presId="urn:microsoft.com/office/officeart/2008/layout/VerticalCircleList"/>
    <dgm:cxn modelId="{24A36247-F9D2-46D7-BE75-1ACDC53F2229}" type="presOf" srcId="{909DD481-A2F1-4507-A59D-45C6600B01CB}" destId="{D0F568D7-F724-4F77-AFF3-4DD68D4D6613}" srcOrd="0" destOrd="0" presId="urn:microsoft.com/office/officeart/2008/layout/VerticalCircleList"/>
    <dgm:cxn modelId="{E918394C-9B14-454C-97C2-1C3DA7503548}" srcId="{444C5611-B714-4267-9E10-81F3D84A90B4}" destId="{545F2A9E-62CE-4965-89AF-E1198F25C034}" srcOrd="1" destOrd="0" parTransId="{B956D6C1-4151-4E2F-987C-D1FB0EF811C1}" sibTransId="{FDB70999-3DB6-492D-AEAD-310E50E88401}"/>
    <dgm:cxn modelId="{1B0D5C78-BF63-4D5E-8D64-0E81AF17557D}" type="presOf" srcId="{DED6AA91-85F7-4847-88D2-2A4C4EBA9C44}" destId="{D5CBE9E5-B552-484E-B5E4-DBF6A6D9E197}" srcOrd="0" destOrd="0" presId="urn:microsoft.com/office/officeart/2008/layout/VerticalCircleList"/>
    <dgm:cxn modelId="{B4473891-7750-421D-86DD-8258DD06CBCE}" srcId="{444C5611-B714-4267-9E10-81F3D84A90B4}" destId="{DED6AA91-85F7-4847-88D2-2A4C4EBA9C44}" srcOrd="0" destOrd="0" parTransId="{7BAC0FCB-0F86-4437-8595-7EDCD57D0111}" sibTransId="{CF1B88E3-1C79-4793-B2FD-F9943F521A6F}"/>
    <dgm:cxn modelId="{EAFCEB92-71AC-4905-8F8F-41F6AF6B7435}" type="presOf" srcId="{545F2A9E-62CE-4965-89AF-E1198F25C034}" destId="{4672E472-F21E-4291-A691-48633B6AA112}" srcOrd="0" destOrd="0" presId="urn:microsoft.com/office/officeart/2008/layout/VerticalCircleList"/>
    <dgm:cxn modelId="{902D80C1-6126-4DFB-BF6E-F0BF36809EDE}" type="presOf" srcId="{AD594673-7004-438B-A506-86499EC1A729}" destId="{E91EB92C-D5F6-4FC1-A772-8961FDEF891C}" srcOrd="0" destOrd="0" presId="urn:microsoft.com/office/officeart/2008/layout/VerticalCircleList"/>
    <dgm:cxn modelId="{ACEE1DE5-F73B-45E6-87BE-39EBDC8CA43A}" type="presOf" srcId="{31E31BA8-FD56-4C73-9108-2ECD5EDF556E}" destId="{FCBE0835-C5F6-4C9F-889E-7999A1202B44}" srcOrd="0" destOrd="0" presId="urn:microsoft.com/office/officeart/2008/layout/VerticalCircleList"/>
    <dgm:cxn modelId="{DE1C4BFD-4C5D-4F53-A9E9-333EBA62332A}" srcId="{444C5611-B714-4267-9E10-81F3D84A90B4}" destId="{31E31BA8-FD56-4C73-9108-2ECD5EDF556E}" srcOrd="2" destOrd="0" parTransId="{4DD22549-AE12-4A86-AAB7-459401EA95B2}" sibTransId="{E4F2661A-6C1D-4175-9DBC-F7B11E5AF0E5}"/>
    <dgm:cxn modelId="{4E160EFE-8D93-4383-86A0-9F3CE4A1C67D}" srcId="{444C5611-B714-4267-9E10-81F3D84A90B4}" destId="{909DD481-A2F1-4507-A59D-45C6600B01CB}" srcOrd="3" destOrd="0" parTransId="{C89ED437-5CCC-4210-9601-63F3A8B8137E}" sibTransId="{BA7B7FCA-9AA1-4F44-AF45-3D995563D9C9}"/>
    <dgm:cxn modelId="{FDD5C241-BB55-4180-961D-BCC186698924}" type="presParOf" srcId="{BDFB2168-33EE-48D0-94E7-850DE1028E6F}" destId="{1AF50FE3-5338-4D56-94E4-1EEF25F85DAD}" srcOrd="0" destOrd="0" presId="urn:microsoft.com/office/officeart/2008/layout/VerticalCircleList"/>
    <dgm:cxn modelId="{2F9CB65D-849F-416D-BAC2-5E2DBE3A21E5}" type="presParOf" srcId="{1AF50FE3-5338-4D56-94E4-1EEF25F85DAD}" destId="{28EB6CB9-1ACC-42E1-B93C-00CBCBD969C9}" srcOrd="0" destOrd="0" presId="urn:microsoft.com/office/officeart/2008/layout/VerticalCircleList"/>
    <dgm:cxn modelId="{2E5F5611-A4F8-4C30-9458-A7A79C02BB45}" type="presParOf" srcId="{1AF50FE3-5338-4D56-94E4-1EEF25F85DAD}" destId="{2AD15089-1D43-4855-A7CB-606B1DF0754C}" srcOrd="1" destOrd="0" presId="urn:microsoft.com/office/officeart/2008/layout/VerticalCircleList"/>
    <dgm:cxn modelId="{BC54E950-C574-4520-AF6F-CC33EE37555B}" type="presParOf" srcId="{1AF50FE3-5338-4D56-94E4-1EEF25F85DAD}" destId="{D5CBE9E5-B552-484E-B5E4-DBF6A6D9E197}" srcOrd="2" destOrd="0" presId="urn:microsoft.com/office/officeart/2008/layout/VerticalCircleList"/>
    <dgm:cxn modelId="{2CD41F88-0975-4988-A00B-AA581E36F74E}" type="presParOf" srcId="{BDFB2168-33EE-48D0-94E7-850DE1028E6F}" destId="{A1558190-318E-488D-88ED-6B1F49C64904}" srcOrd="1" destOrd="0" presId="urn:microsoft.com/office/officeart/2008/layout/VerticalCircleList"/>
    <dgm:cxn modelId="{E41F751E-AB65-4BEE-9519-2CC0DD668186}" type="presParOf" srcId="{A1558190-318E-488D-88ED-6B1F49C64904}" destId="{5ACF6DCC-7E6E-4D69-AB37-9FB158D5540C}" srcOrd="0" destOrd="0" presId="urn:microsoft.com/office/officeart/2008/layout/VerticalCircleList"/>
    <dgm:cxn modelId="{3FDF0EBA-D99A-4072-8238-E36DD0D7AA98}" type="presParOf" srcId="{A1558190-318E-488D-88ED-6B1F49C64904}" destId="{2A51E414-157D-45C6-A7EB-B854849A0F35}" srcOrd="1" destOrd="0" presId="urn:microsoft.com/office/officeart/2008/layout/VerticalCircleList"/>
    <dgm:cxn modelId="{5E70D597-6DE9-4644-BC91-3650E3455F06}" type="presParOf" srcId="{A1558190-318E-488D-88ED-6B1F49C64904}" destId="{4672E472-F21E-4291-A691-48633B6AA112}" srcOrd="2" destOrd="0" presId="urn:microsoft.com/office/officeart/2008/layout/VerticalCircleList"/>
    <dgm:cxn modelId="{F50AA91C-39A1-431D-B7F0-7182D43BCEC0}" type="presParOf" srcId="{BDFB2168-33EE-48D0-94E7-850DE1028E6F}" destId="{C7E637F1-24EF-4E28-85D3-FE21DA39883E}" srcOrd="2" destOrd="0" presId="urn:microsoft.com/office/officeart/2008/layout/VerticalCircleList"/>
    <dgm:cxn modelId="{8294EFE4-EC14-4877-95CE-FAE89AEFE431}" type="presParOf" srcId="{C7E637F1-24EF-4E28-85D3-FE21DA39883E}" destId="{97250292-D194-4244-B44F-D58E6B328359}" srcOrd="0" destOrd="0" presId="urn:microsoft.com/office/officeart/2008/layout/VerticalCircleList"/>
    <dgm:cxn modelId="{196213B3-686D-4C16-B22B-806016271804}" type="presParOf" srcId="{C7E637F1-24EF-4E28-85D3-FE21DA39883E}" destId="{1109E81E-AD1F-40ED-8E50-951399EAF390}" srcOrd="1" destOrd="0" presId="urn:microsoft.com/office/officeart/2008/layout/VerticalCircleList"/>
    <dgm:cxn modelId="{F837301E-D839-4296-ACF9-B101917E8143}" type="presParOf" srcId="{C7E637F1-24EF-4E28-85D3-FE21DA39883E}" destId="{FCBE0835-C5F6-4C9F-889E-7999A1202B44}" srcOrd="2" destOrd="0" presId="urn:microsoft.com/office/officeart/2008/layout/VerticalCircleList"/>
    <dgm:cxn modelId="{53F3E917-2D4E-4FA8-A0F5-8C063FF57691}" type="presParOf" srcId="{BDFB2168-33EE-48D0-94E7-850DE1028E6F}" destId="{410F7A10-FE42-4185-A0D7-BFFA2B03EDD4}" srcOrd="3" destOrd="0" presId="urn:microsoft.com/office/officeart/2008/layout/VerticalCircleList"/>
    <dgm:cxn modelId="{1D4EBBAA-CFFD-4662-83A8-E8FD1EC6AE99}" type="presParOf" srcId="{410F7A10-FE42-4185-A0D7-BFFA2B03EDD4}" destId="{76BE43CD-F5FB-4635-84E8-BF246D2DC182}" srcOrd="0" destOrd="0" presId="urn:microsoft.com/office/officeart/2008/layout/VerticalCircleList"/>
    <dgm:cxn modelId="{8CEB0B95-8877-43DB-AC19-C19423CD85CF}" type="presParOf" srcId="{410F7A10-FE42-4185-A0D7-BFFA2B03EDD4}" destId="{67AE22E1-C3BD-4BD4-B8FC-0059E1D267A8}" srcOrd="1" destOrd="0" presId="urn:microsoft.com/office/officeart/2008/layout/VerticalCircleList"/>
    <dgm:cxn modelId="{12F8E4C0-71A7-42AF-8190-03BEF11B871B}" type="presParOf" srcId="{410F7A10-FE42-4185-A0D7-BFFA2B03EDD4}" destId="{D0F568D7-F724-4F77-AFF3-4DD68D4D6613}" srcOrd="2" destOrd="0" presId="urn:microsoft.com/office/officeart/2008/layout/VerticalCircleList"/>
    <dgm:cxn modelId="{1CF24B0E-FA07-46B3-B971-C4A545257B69}" type="presParOf" srcId="{BDFB2168-33EE-48D0-94E7-850DE1028E6F}" destId="{48D6E165-A748-44F6-9F2E-625134D49301}" srcOrd="4" destOrd="0" presId="urn:microsoft.com/office/officeart/2008/layout/VerticalCircleList"/>
    <dgm:cxn modelId="{B3D178BE-0BE3-4124-A641-E6DC04E9F10C}" type="presParOf" srcId="{48D6E165-A748-44F6-9F2E-625134D49301}" destId="{20674EFF-3DA9-4829-8473-A7695EAC53D8}" srcOrd="0" destOrd="0" presId="urn:microsoft.com/office/officeart/2008/layout/VerticalCircleList"/>
    <dgm:cxn modelId="{89003A0B-8EAE-46B7-9CC5-2D537F521829}" type="presParOf" srcId="{48D6E165-A748-44F6-9F2E-625134D49301}" destId="{BE884FE0-1AE6-440D-9FC3-254CEC1AFAA5}" srcOrd="1" destOrd="0" presId="urn:microsoft.com/office/officeart/2008/layout/VerticalCircleList"/>
    <dgm:cxn modelId="{F9AD2F89-311C-4074-9269-D2CAD579A69E}" type="presParOf" srcId="{48D6E165-A748-44F6-9F2E-625134D49301}" destId="{E91EB92C-D5F6-4FC1-A772-8961FDEF891C}"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4C5611-B714-4267-9E10-81F3D84A90B4}"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GB"/>
        </a:p>
      </dgm:t>
    </dgm:pt>
    <dgm:pt modelId="{DED6AA91-85F7-4847-88D2-2A4C4EBA9C44}">
      <dgm:prSet phldrT="[Text]"/>
      <dgm:spPr/>
      <dgm:t>
        <a:bodyPr/>
        <a:lstStyle/>
        <a:p>
          <a:r>
            <a:rPr lang="en-GB"/>
            <a:t>Avoid broad-based assumptions</a:t>
          </a:r>
        </a:p>
      </dgm:t>
    </dgm:pt>
    <dgm:pt modelId="{7BAC0FCB-0F86-4437-8595-7EDCD57D0111}" type="parTrans" cxnId="{B4473891-7750-421D-86DD-8258DD06CBCE}">
      <dgm:prSet/>
      <dgm:spPr/>
      <dgm:t>
        <a:bodyPr/>
        <a:lstStyle/>
        <a:p>
          <a:endParaRPr lang="en-GB"/>
        </a:p>
      </dgm:t>
    </dgm:pt>
    <dgm:pt modelId="{CF1B88E3-1C79-4793-B2FD-F9943F521A6F}" type="sibTrans" cxnId="{B4473891-7750-421D-86DD-8258DD06CBCE}">
      <dgm:prSet/>
      <dgm:spPr/>
      <dgm:t>
        <a:bodyPr/>
        <a:lstStyle/>
        <a:p>
          <a:endParaRPr lang="en-GB"/>
        </a:p>
      </dgm:t>
    </dgm:pt>
    <dgm:pt modelId="{8217B13C-5312-4B64-A5EA-FE0372E93ECE}">
      <dgm:prSet/>
      <dgm:spPr/>
      <dgm:t>
        <a:bodyPr/>
        <a:lstStyle/>
        <a:p>
          <a:r>
            <a:rPr lang="en-GB"/>
            <a:t>Invest in training, tools, and institutional capacity</a:t>
          </a:r>
        </a:p>
      </dgm:t>
    </dgm:pt>
    <dgm:pt modelId="{F0EFC792-DC12-473F-AC95-EF730BDA2E1E}" type="parTrans" cxnId="{FE4539DC-5097-4B2E-829E-B2092651796D}">
      <dgm:prSet/>
      <dgm:spPr/>
      <dgm:t>
        <a:bodyPr/>
        <a:lstStyle/>
        <a:p>
          <a:endParaRPr lang="en-GB"/>
        </a:p>
      </dgm:t>
    </dgm:pt>
    <dgm:pt modelId="{7F3C1F3E-543E-4174-826F-EA5831527982}" type="sibTrans" cxnId="{FE4539DC-5097-4B2E-829E-B2092651796D}">
      <dgm:prSet/>
      <dgm:spPr/>
      <dgm:t>
        <a:bodyPr/>
        <a:lstStyle/>
        <a:p>
          <a:endParaRPr lang="en-GB"/>
        </a:p>
      </dgm:t>
    </dgm:pt>
    <dgm:pt modelId="{554D2D5C-D77A-497E-8F1A-85A49342CAE4}">
      <dgm:prSet/>
      <dgm:spPr/>
      <dgm:t>
        <a:bodyPr/>
        <a:lstStyle/>
        <a:p>
          <a:r>
            <a:rPr lang="en-GB"/>
            <a:t>Build around positive messages and positive actions</a:t>
          </a:r>
        </a:p>
      </dgm:t>
    </dgm:pt>
    <dgm:pt modelId="{035FFF7A-48F7-430D-BFCE-4E431E96AD7D}" type="parTrans" cxnId="{87503FAD-EA02-4E06-93B4-2A6977CBD441}">
      <dgm:prSet/>
      <dgm:spPr/>
      <dgm:t>
        <a:bodyPr/>
        <a:lstStyle/>
        <a:p>
          <a:endParaRPr lang="en-GB"/>
        </a:p>
      </dgm:t>
    </dgm:pt>
    <dgm:pt modelId="{35A64AE6-E3C5-49A8-B52D-4AAC7078B03F}" type="sibTrans" cxnId="{87503FAD-EA02-4E06-93B4-2A6977CBD441}">
      <dgm:prSet/>
      <dgm:spPr/>
      <dgm:t>
        <a:bodyPr/>
        <a:lstStyle/>
        <a:p>
          <a:endParaRPr lang="en-GB"/>
        </a:p>
      </dgm:t>
    </dgm:pt>
    <dgm:pt modelId="{51959F98-2B09-4794-8750-050BDC9C0CC0}">
      <dgm:prSet/>
      <dgm:spPr/>
      <dgm:t>
        <a:bodyPr/>
        <a:lstStyle/>
        <a:p>
          <a:r>
            <a:rPr lang="en-GB" dirty="0"/>
            <a:t>Explore the unintended consequences of new measures</a:t>
          </a:r>
        </a:p>
      </dgm:t>
    </dgm:pt>
    <dgm:pt modelId="{E08E1FED-C8FF-4ADB-B518-C18AD990436C}" type="parTrans" cxnId="{740183D3-9BD3-4D2E-96C4-B07EDCA8CD54}">
      <dgm:prSet/>
      <dgm:spPr/>
      <dgm:t>
        <a:bodyPr/>
        <a:lstStyle/>
        <a:p>
          <a:endParaRPr lang="en-GB"/>
        </a:p>
      </dgm:t>
    </dgm:pt>
    <dgm:pt modelId="{D813AB98-C8DB-413D-A9A8-20A8B2578E84}" type="sibTrans" cxnId="{740183D3-9BD3-4D2E-96C4-B07EDCA8CD54}">
      <dgm:prSet/>
      <dgm:spPr/>
      <dgm:t>
        <a:bodyPr/>
        <a:lstStyle/>
        <a:p>
          <a:endParaRPr lang="en-GB"/>
        </a:p>
      </dgm:t>
    </dgm:pt>
    <dgm:pt modelId="{E46A12BE-523D-4062-941D-F666CF0446D9}">
      <dgm:prSet/>
      <dgm:spPr/>
      <dgm:t>
        <a:bodyPr/>
        <a:lstStyle/>
        <a:p>
          <a:r>
            <a:rPr lang="en-GB"/>
            <a:t>Foster open dialogue on diverse perspectives of value and risk</a:t>
          </a:r>
        </a:p>
      </dgm:t>
    </dgm:pt>
    <dgm:pt modelId="{E72BF7B3-FBD2-41A0-A5FC-19E83A64AC34}" type="parTrans" cxnId="{D1B25A72-3197-4027-89A5-1D6CC3DE3563}">
      <dgm:prSet/>
      <dgm:spPr/>
      <dgm:t>
        <a:bodyPr/>
        <a:lstStyle/>
        <a:p>
          <a:endParaRPr lang="en-GB"/>
        </a:p>
      </dgm:t>
    </dgm:pt>
    <dgm:pt modelId="{1FB24FA4-4146-40BD-81FB-83E953EFD2B5}" type="sibTrans" cxnId="{D1B25A72-3197-4027-89A5-1D6CC3DE3563}">
      <dgm:prSet/>
      <dgm:spPr/>
      <dgm:t>
        <a:bodyPr/>
        <a:lstStyle/>
        <a:p>
          <a:endParaRPr lang="en-GB"/>
        </a:p>
      </dgm:t>
    </dgm:pt>
    <dgm:pt modelId="{BDFB2168-33EE-48D0-94E7-850DE1028E6F}" type="pres">
      <dgm:prSet presAssocID="{444C5611-B714-4267-9E10-81F3D84A90B4}" presName="Name0" presStyleCnt="0">
        <dgm:presLayoutVars>
          <dgm:dir/>
        </dgm:presLayoutVars>
      </dgm:prSet>
      <dgm:spPr/>
    </dgm:pt>
    <dgm:pt modelId="{1AF50FE3-5338-4D56-94E4-1EEF25F85DAD}" type="pres">
      <dgm:prSet presAssocID="{DED6AA91-85F7-4847-88D2-2A4C4EBA9C44}" presName="noChildren" presStyleCnt="0"/>
      <dgm:spPr/>
    </dgm:pt>
    <dgm:pt modelId="{28EB6CB9-1ACC-42E1-B93C-00CBCBD969C9}" type="pres">
      <dgm:prSet presAssocID="{DED6AA91-85F7-4847-88D2-2A4C4EBA9C44}" presName="gap" presStyleCnt="0"/>
      <dgm:spPr/>
    </dgm:pt>
    <dgm:pt modelId="{2AD15089-1D43-4855-A7CB-606B1DF0754C}" type="pres">
      <dgm:prSet presAssocID="{DED6AA91-85F7-4847-88D2-2A4C4EBA9C44}" presName="medCircle2" presStyleLbl="vennNode1" presStyleIdx="0" presStyleCnt="5"/>
      <dgm:spPr/>
    </dgm:pt>
    <dgm:pt modelId="{D5CBE9E5-B552-484E-B5E4-DBF6A6D9E197}" type="pres">
      <dgm:prSet presAssocID="{DED6AA91-85F7-4847-88D2-2A4C4EBA9C44}" presName="txLvlOnly1" presStyleLbl="revTx" presStyleIdx="0" presStyleCnt="5"/>
      <dgm:spPr/>
    </dgm:pt>
    <dgm:pt modelId="{7F6C3636-6414-40DF-87D1-B11747B77E41}" type="pres">
      <dgm:prSet presAssocID="{8217B13C-5312-4B64-A5EA-FE0372E93ECE}" presName="noChildren" presStyleCnt="0"/>
      <dgm:spPr/>
    </dgm:pt>
    <dgm:pt modelId="{5F427F1A-7D3E-4546-9947-4EDA29094A92}" type="pres">
      <dgm:prSet presAssocID="{8217B13C-5312-4B64-A5EA-FE0372E93ECE}" presName="gap" presStyleCnt="0"/>
      <dgm:spPr/>
    </dgm:pt>
    <dgm:pt modelId="{C046096D-28BD-4091-97A9-7AF1F006B50B}" type="pres">
      <dgm:prSet presAssocID="{8217B13C-5312-4B64-A5EA-FE0372E93ECE}" presName="medCircle2" presStyleLbl="vennNode1" presStyleIdx="1" presStyleCnt="5"/>
      <dgm:spPr/>
    </dgm:pt>
    <dgm:pt modelId="{44B74B33-58B6-41AF-8593-4AF78E553512}" type="pres">
      <dgm:prSet presAssocID="{8217B13C-5312-4B64-A5EA-FE0372E93ECE}" presName="txLvlOnly1" presStyleLbl="revTx" presStyleIdx="1" presStyleCnt="5"/>
      <dgm:spPr/>
    </dgm:pt>
    <dgm:pt modelId="{67BC0CB7-C390-4D15-B89D-A26D427467FF}" type="pres">
      <dgm:prSet presAssocID="{554D2D5C-D77A-497E-8F1A-85A49342CAE4}" presName="noChildren" presStyleCnt="0"/>
      <dgm:spPr/>
    </dgm:pt>
    <dgm:pt modelId="{81DCE90F-280D-418B-B1DE-AE999DB07055}" type="pres">
      <dgm:prSet presAssocID="{554D2D5C-D77A-497E-8F1A-85A49342CAE4}" presName="gap" presStyleCnt="0"/>
      <dgm:spPr/>
    </dgm:pt>
    <dgm:pt modelId="{088EAFA4-490D-42F9-942B-418AE2F26CC2}" type="pres">
      <dgm:prSet presAssocID="{554D2D5C-D77A-497E-8F1A-85A49342CAE4}" presName="medCircle2" presStyleLbl="vennNode1" presStyleIdx="2" presStyleCnt="5"/>
      <dgm:spPr/>
    </dgm:pt>
    <dgm:pt modelId="{F2ADAB95-76E4-4F38-9DF1-C69DC53031E3}" type="pres">
      <dgm:prSet presAssocID="{554D2D5C-D77A-497E-8F1A-85A49342CAE4}" presName="txLvlOnly1" presStyleLbl="revTx" presStyleIdx="2" presStyleCnt="5"/>
      <dgm:spPr/>
    </dgm:pt>
    <dgm:pt modelId="{650AE80D-F1A4-4F03-B7E2-23EED5267A51}" type="pres">
      <dgm:prSet presAssocID="{51959F98-2B09-4794-8750-050BDC9C0CC0}" presName="noChildren" presStyleCnt="0"/>
      <dgm:spPr/>
    </dgm:pt>
    <dgm:pt modelId="{2A7F5192-085E-454E-9A2E-76F10D73F944}" type="pres">
      <dgm:prSet presAssocID="{51959F98-2B09-4794-8750-050BDC9C0CC0}" presName="gap" presStyleCnt="0"/>
      <dgm:spPr/>
    </dgm:pt>
    <dgm:pt modelId="{EF402CB0-A67A-4F70-B03E-73B251182F77}" type="pres">
      <dgm:prSet presAssocID="{51959F98-2B09-4794-8750-050BDC9C0CC0}" presName="medCircle2" presStyleLbl="vennNode1" presStyleIdx="3" presStyleCnt="5"/>
      <dgm:spPr/>
    </dgm:pt>
    <dgm:pt modelId="{CB79CD26-96BA-4CBB-9901-509CB4A97B7A}" type="pres">
      <dgm:prSet presAssocID="{51959F98-2B09-4794-8750-050BDC9C0CC0}" presName="txLvlOnly1" presStyleLbl="revTx" presStyleIdx="3" presStyleCnt="5"/>
      <dgm:spPr/>
    </dgm:pt>
    <dgm:pt modelId="{3C0C875E-421C-468B-BB9A-A6A9081B3B92}" type="pres">
      <dgm:prSet presAssocID="{E46A12BE-523D-4062-941D-F666CF0446D9}" presName="noChildren" presStyleCnt="0"/>
      <dgm:spPr/>
    </dgm:pt>
    <dgm:pt modelId="{FFDD849F-4C67-4E73-B736-D13085D9ADD6}" type="pres">
      <dgm:prSet presAssocID="{E46A12BE-523D-4062-941D-F666CF0446D9}" presName="gap" presStyleCnt="0"/>
      <dgm:spPr/>
    </dgm:pt>
    <dgm:pt modelId="{08EBC6C7-AEB7-4A60-9DE0-DAC2F627DA0D}" type="pres">
      <dgm:prSet presAssocID="{E46A12BE-523D-4062-941D-F666CF0446D9}" presName="medCircle2" presStyleLbl="vennNode1" presStyleIdx="4" presStyleCnt="5"/>
      <dgm:spPr/>
    </dgm:pt>
    <dgm:pt modelId="{9C87F298-598E-4FAF-941D-D8F7F1FCE2E4}" type="pres">
      <dgm:prSet presAssocID="{E46A12BE-523D-4062-941D-F666CF0446D9}" presName="txLvlOnly1" presStyleLbl="revTx" presStyleIdx="4" presStyleCnt="5"/>
      <dgm:spPr/>
    </dgm:pt>
  </dgm:ptLst>
  <dgm:cxnLst>
    <dgm:cxn modelId="{E0B0F10F-DA32-45B5-834C-A92A1D2B544D}" type="presOf" srcId="{554D2D5C-D77A-497E-8F1A-85A49342CAE4}" destId="{F2ADAB95-76E4-4F38-9DF1-C69DC53031E3}" srcOrd="0" destOrd="0" presId="urn:microsoft.com/office/officeart/2008/layout/VerticalCircleList"/>
    <dgm:cxn modelId="{D4C91849-4375-499B-A1EF-38386EA8ADD7}" type="presOf" srcId="{E46A12BE-523D-4062-941D-F666CF0446D9}" destId="{9C87F298-598E-4FAF-941D-D8F7F1FCE2E4}" srcOrd="0" destOrd="0" presId="urn:microsoft.com/office/officeart/2008/layout/VerticalCircleList"/>
    <dgm:cxn modelId="{D1B25A72-3197-4027-89A5-1D6CC3DE3563}" srcId="{444C5611-B714-4267-9E10-81F3D84A90B4}" destId="{E46A12BE-523D-4062-941D-F666CF0446D9}" srcOrd="4" destOrd="0" parTransId="{E72BF7B3-FBD2-41A0-A5FC-19E83A64AC34}" sibTransId="{1FB24FA4-4146-40BD-81FB-83E953EFD2B5}"/>
    <dgm:cxn modelId="{668F4287-685B-4C86-9CA8-8FC34F655E9C}" type="presOf" srcId="{444C5611-B714-4267-9E10-81F3D84A90B4}" destId="{BDFB2168-33EE-48D0-94E7-850DE1028E6F}" srcOrd="0" destOrd="0" presId="urn:microsoft.com/office/officeart/2008/layout/VerticalCircleList"/>
    <dgm:cxn modelId="{B4473891-7750-421D-86DD-8258DD06CBCE}" srcId="{444C5611-B714-4267-9E10-81F3D84A90B4}" destId="{DED6AA91-85F7-4847-88D2-2A4C4EBA9C44}" srcOrd="0" destOrd="0" parTransId="{7BAC0FCB-0F86-4437-8595-7EDCD57D0111}" sibTransId="{CF1B88E3-1C79-4793-B2FD-F9943F521A6F}"/>
    <dgm:cxn modelId="{01367191-B7B6-42CE-8892-4BB762466AC1}" type="presOf" srcId="{51959F98-2B09-4794-8750-050BDC9C0CC0}" destId="{CB79CD26-96BA-4CBB-9901-509CB4A97B7A}" srcOrd="0" destOrd="0" presId="urn:microsoft.com/office/officeart/2008/layout/VerticalCircleList"/>
    <dgm:cxn modelId="{87503FAD-EA02-4E06-93B4-2A6977CBD441}" srcId="{444C5611-B714-4267-9E10-81F3D84A90B4}" destId="{554D2D5C-D77A-497E-8F1A-85A49342CAE4}" srcOrd="2" destOrd="0" parTransId="{035FFF7A-48F7-430D-BFCE-4E431E96AD7D}" sibTransId="{35A64AE6-E3C5-49A8-B52D-4AAC7078B03F}"/>
    <dgm:cxn modelId="{722FFECC-79DF-459F-AF37-615A73345ACB}" type="presOf" srcId="{DED6AA91-85F7-4847-88D2-2A4C4EBA9C44}" destId="{D5CBE9E5-B552-484E-B5E4-DBF6A6D9E197}" srcOrd="0" destOrd="0" presId="urn:microsoft.com/office/officeart/2008/layout/VerticalCircleList"/>
    <dgm:cxn modelId="{740183D3-9BD3-4D2E-96C4-B07EDCA8CD54}" srcId="{444C5611-B714-4267-9E10-81F3D84A90B4}" destId="{51959F98-2B09-4794-8750-050BDC9C0CC0}" srcOrd="3" destOrd="0" parTransId="{E08E1FED-C8FF-4ADB-B518-C18AD990436C}" sibTransId="{D813AB98-C8DB-413D-A9A8-20A8B2578E84}"/>
    <dgm:cxn modelId="{FE4539DC-5097-4B2E-829E-B2092651796D}" srcId="{444C5611-B714-4267-9E10-81F3D84A90B4}" destId="{8217B13C-5312-4B64-A5EA-FE0372E93ECE}" srcOrd="1" destOrd="0" parTransId="{F0EFC792-DC12-473F-AC95-EF730BDA2E1E}" sibTransId="{7F3C1F3E-543E-4174-826F-EA5831527982}"/>
    <dgm:cxn modelId="{95245CF1-44F7-40B4-80CD-B0C26F7EBD74}" type="presOf" srcId="{8217B13C-5312-4B64-A5EA-FE0372E93ECE}" destId="{44B74B33-58B6-41AF-8593-4AF78E553512}" srcOrd="0" destOrd="0" presId="urn:microsoft.com/office/officeart/2008/layout/VerticalCircleList"/>
    <dgm:cxn modelId="{9CB91B85-9D45-4635-A7E7-BEADADF9CB04}" type="presParOf" srcId="{BDFB2168-33EE-48D0-94E7-850DE1028E6F}" destId="{1AF50FE3-5338-4D56-94E4-1EEF25F85DAD}" srcOrd="0" destOrd="0" presId="urn:microsoft.com/office/officeart/2008/layout/VerticalCircleList"/>
    <dgm:cxn modelId="{65438735-D8BC-4456-9D9F-B62FA9781330}" type="presParOf" srcId="{1AF50FE3-5338-4D56-94E4-1EEF25F85DAD}" destId="{28EB6CB9-1ACC-42E1-B93C-00CBCBD969C9}" srcOrd="0" destOrd="0" presId="urn:microsoft.com/office/officeart/2008/layout/VerticalCircleList"/>
    <dgm:cxn modelId="{8C9B953C-D6DD-4F17-AC2B-CC2E66586907}" type="presParOf" srcId="{1AF50FE3-5338-4D56-94E4-1EEF25F85DAD}" destId="{2AD15089-1D43-4855-A7CB-606B1DF0754C}" srcOrd="1" destOrd="0" presId="urn:microsoft.com/office/officeart/2008/layout/VerticalCircleList"/>
    <dgm:cxn modelId="{DD57079D-529E-4F67-B936-48AEFA59ECCB}" type="presParOf" srcId="{1AF50FE3-5338-4D56-94E4-1EEF25F85DAD}" destId="{D5CBE9E5-B552-484E-B5E4-DBF6A6D9E197}" srcOrd="2" destOrd="0" presId="urn:microsoft.com/office/officeart/2008/layout/VerticalCircleList"/>
    <dgm:cxn modelId="{8DF5D121-C5F4-4024-9D29-7614A383F15C}" type="presParOf" srcId="{BDFB2168-33EE-48D0-94E7-850DE1028E6F}" destId="{7F6C3636-6414-40DF-87D1-B11747B77E41}" srcOrd="1" destOrd="0" presId="urn:microsoft.com/office/officeart/2008/layout/VerticalCircleList"/>
    <dgm:cxn modelId="{E7674B9C-78DA-472A-B38E-AB3624BD2EE6}" type="presParOf" srcId="{7F6C3636-6414-40DF-87D1-B11747B77E41}" destId="{5F427F1A-7D3E-4546-9947-4EDA29094A92}" srcOrd="0" destOrd="0" presId="urn:microsoft.com/office/officeart/2008/layout/VerticalCircleList"/>
    <dgm:cxn modelId="{9E4C0E76-F973-4F8C-866F-8E60552592CD}" type="presParOf" srcId="{7F6C3636-6414-40DF-87D1-B11747B77E41}" destId="{C046096D-28BD-4091-97A9-7AF1F006B50B}" srcOrd="1" destOrd="0" presId="urn:microsoft.com/office/officeart/2008/layout/VerticalCircleList"/>
    <dgm:cxn modelId="{7E5DF0C5-6580-411A-B8E0-52B99C005FA2}" type="presParOf" srcId="{7F6C3636-6414-40DF-87D1-B11747B77E41}" destId="{44B74B33-58B6-41AF-8593-4AF78E553512}" srcOrd="2" destOrd="0" presId="urn:microsoft.com/office/officeart/2008/layout/VerticalCircleList"/>
    <dgm:cxn modelId="{AA3E0B12-F699-47C4-BA65-CF3413BA5D6A}" type="presParOf" srcId="{BDFB2168-33EE-48D0-94E7-850DE1028E6F}" destId="{67BC0CB7-C390-4D15-B89D-A26D427467FF}" srcOrd="2" destOrd="0" presId="urn:microsoft.com/office/officeart/2008/layout/VerticalCircleList"/>
    <dgm:cxn modelId="{2F4A6F1C-2946-4EB1-8A5C-B30C2F197811}" type="presParOf" srcId="{67BC0CB7-C390-4D15-B89D-A26D427467FF}" destId="{81DCE90F-280D-418B-B1DE-AE999DB07055}" srcOrd="0" destOrd="0" presId="urn:microsoft.com/office/officeart/2008/layout/VerticalCircleList"/>
    <dgm:cxn modelId="{5D7DB75E-9552-4C12-A0E8-F78BC8E46D62}" type="presParOf" srcId="{67BC0CB7-C390-4D15-B89D-A26D427467FF}" destId="{088EAFA4-490D-42F9-942B-418AE2F26CC2}" srcOrd="1" destOrd="0" presId="urn:microsoft.com/office/officeart/2008/layout/VerticalCircleList"/>
    <dgm:cxn modelId="{D9FF1033-7196-4A13-9BB6-F418BCF3547A}" type="presParOf" srcId="{67BC0CB7-C390-4D15-B89D-A26D427467FF}" destId="{F2ADAB95-76E4-4F38-9DF1-C69DC53031E3}" srcOrd="2" destOrd="0" presId="urn:microsoft.com/office/officeart/2008/layout/VerticalCircleList"/>
    <dgm:cxn modelId="{B7335885-5F9C-4404-90EF-2E09FE4FEA35}" type="presParOf" srcId="{BDFB2168-33EE-48D0-94E7-850DE1028E6F}" destId="{650AE80D-F1A4-4F03-B7E2-23EED5267A51}" srcOrd="3" destOrd="0" presId="urn:microsoft.com/office/officeart/2008/layout/VerticalCircleList"/>
    <dgm:cxn modelId="{8751838E-828C-41E7-9BD9-FEABD50AD196}" type="presParOf" srcId="{650AE80D-F1A4-4F03-B7E2-23EED5267A51}" destId="{2A7F5192-085E-454E-9A2E-76F10D73F944}" srcOrd="0" destOrd="0" presId="urn:microsoft.com/office/officeart/2008/layout/VerticalCircleList"/>
    <dgm:cxn modelId="{FCB3970A-B94B-4294-97A7-9A9509257255}" type="presParOf" srcId="{650AE80D-F1A4-4F03-B7E2-23EED5267A51}" destId="{EF402CB0-A67A-4F70-B03E-73B251182F77}" srcOrd="1" destOrd="0" presId="urn:microsoft.com/office/officeart/2008/layout/VerticalCircleList"/>
    <dgm:cxn modelId="{34D59452-7964-4115-B898-66C2915020EF}" type="presParOf" srcId="{650AE80D-F1A4-4F03-B7E2-23EED5267A51}" destId="{CB79CD26-96BA-4CBB-9901-509CB4A97B7A}" srcOrd="2" destOrd="0" presId="urn:microsoft.com/office/officeart/2008/layout/VerticalCircleList"/>
    <dgm:cxn modelId="{5C1FC9BC-24C1-4A21-A0E2-73A2CA50DD0B}" type="presParOf" srcId="{BDFB2168-33EE-48D0-94E7-850DE1028E6F}" destId="{3C0C875E-421C-468B-BB9A-A6A9081B3B92}" srcOrd="4" destOrd="0" presId="urn:microsoft.com/office/officeart/2008/layout/VerticalCircleList"/>
    <dgm:cxn modelId="{B54D106B-B369-46F9-869F-33AECCD01B42}" type="presParOf" srcId="{3C0C875E-421C-468B-BB9A-A6A9081B3B92}" destId="{FFDD849F-4C67-4E73-B736-D13085D9ADD6}" srcOrd="0" destOrd="0" presId="urn:microsoft.com/office/officeart/2008/layout/VerticalCircleList"/>
    <dgm:cxn modelId="{36BC0F62-BC9B-40E1-A880-4C0ADEAEA3DA}" type="presParOf" srcId="{3C0C875E-421C-468B-BB9A-A6A9081B3B92}" destId="{08EBC6C7-AEB7-4A60-9DE0-DAC2F627DA0D}" srcOrd="1" destOrd="0" presId="urn:microsoft.com/office/officeart/2008/layout/VerticalCircleList"/>
    <dgm:cxn modelId="{DD1794FB-E3F1-4911-9D63-820B2BEE2AA8}" type="presParOf" srcId="{3C0C875E-421C-468B-BB9A-A6A9081B3B92}" destId="{9C87F298-598E-4FAF-941D-D8F7F1FCE2E4}"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4C5611-B714-4267-9E10-81F3D84A90B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DED6AA91-85F7-4847-88D2-2A4C4EBA9C44}">
      <dgm:prSet phldrT="[Text]"/>
      <dgm:spPr/>
      <dgm:t>
        <a:bodyPr/>
        <a:lstStyle/>
        <a:p>
          <a:r>
            <a:rPr lang="en-GB" dirty="0">
              <a:hlinkClick xmlns:r="http://schemas.openxmlformats.org/officeDocument/2006/relationships" r:id="rId1"/>
            </a:rPr>
            <a:t>Are we reducing research security risk, or just shifting it around? | </a:t>
          </a:r>
          <a:r>
            <a:rPr lang="en-GB" dirty="0" err="1">
              <a:hlinkClick xmlns:r="http://schemas.openxmlformats.org/officeDocument/2006/relationships" r:id="rId1"/>
            </a:rPr>
            <a:t>Wonkhe</a:t>
          </a:r>
          <a:endParaRPr lang="en-GB" dirty="0"/>
        </a:p>
      </dgm:t>
    </dgm:pt>
    <dgm:pt modelId="{7BAC0FCB-0F86-4437-8595-7EDCD57D0111}" type="parTrans" cxnId="{B4473891-7750-421D-86DD-8258DD06CBCE}">
      <dgm:prSet/>
      <dgm:spPr/>
      <dgm:t>
        <a:bodyPr/>
        <a:lstStyle/>
        <a:p>
          <a:endParaRPr lang="en-GB"/>
        </a:p>
      </dgm:t>
    </dgm:pt>
    <dgm:pt modelId="{CF1B88E3-1C79-4793-B2FD-F9943F521A6F}" type="sibTrans" cxnId="{B4473891-7750-421D-86DD-8258DD06CBCE}">
      <dgm:prSet/>
      <dgm:spPr/>
      <dgm:t>
        <a:bodyPr/>
        <a:lstStyle/>
        <a:p>
          <a:endParaRPr lang="en-GB"/>
        </a:p>
      </dgm:t>
    </dgm:pt>
    <dgm:pt modelId="{8217B13C-5312-4B64-A5EA-FE0372E93ECE}">
      <dgm:prSet/>
      <dgm:spPr/>
      <dgm:t>
        <a:bodyPr/>
        <a:lstStyle/>
        <a:p>
          <a:r>
            <a:rPr lang="en-GB" dirty="0">
              <a:hlinkClick xmlns:r="http://schemas.openxmlformats.org/officeDocument/2006/relationships" r:id="rId2"/>
            </a:rPr>
            <a:t>The challenge of pursuing research security when nationality becomes a shorthand for risk | </a:t>
          </a:r>
          <a:r>
            <a:rPr lang="en-GB" dirty="0" err="1">
              <a:hlinkClick xmlns:r="http://schemas.openxmlformats.org/officeDocument/2006/relationships" r:id="rId2"/>
            </a:rPr>
            <a:t>Wonkhe</a:t>
          </a:r>
          <a:endParaRPr lang="en-GB" dirty="0"/>
        </a:p>
      </dgm:t>
    </dgm:pt>
    <dgm:pt modelId="{F0EFC792-DC12-473F-AC95-EF730BDA2E1E}" type="parTrans" cxnId="{FE4539DC-5097-4B2E-829E-B2092651796D}">
      <dgm:prSet/>
      <dgm:spPr/>
      <dgm:t>
        <a:bodyPr/>
        <a:lstStyle/>
        <a:p>
          <a:endParaRPr lang="en-GB"/>
        </a:p>
      </dgm:t>
    </dgm:pt>
    <dgm:pt modelId="{7F3C1F3E-543E-4174-826F-EA5831527982}" type="sibTrans" cxnId="{FE4539DC-5097-4B2E-829E-B2092651796D}">
      <dgm:prSet/>
      <dgm:spPr/>
      <dgm:t>
        <a:bodyPr/>
        <a:lstStyle/>
        <a:p>
          <a:endParaRPr lang="en-GB"/>
        </a:p>
      </dgm:t>
    </dgm:pt>
    <dgm:pt modelId="{554D2D5C-D77A-497E-8F1A-85A49342CAE4}">
      <dgm:prSet/>
      <dgm:spPr/>
      <dgm:t>
        <a:bodyPr/>
        <a:lstStyle/>
        <a:p>
          <a:r>
            <a:rPr lang="en-GB" dirty="0">
              <a:hlinkClick xmlns:r="http://schemas.openxmlformats.org/officeDocument/2006/relationships" r:id="rId3"/>
            </a:rPr>
            <a:t>Stronger Cooperation Safer Collaboration | ARMA</a:t>
          </a:r>
          <a:endParaRPr lang="en-GB" dirty="0"/>
        </a:p>
      </dgm:t>
    </dgm:pt>
    <dgm:pt modelId="{035FFF7A-48F7-430D-BFCE-4E431E96AD7D}" type="parTrans" cxnId="{87503FAD-EA02-4E06-93B4-2A6977CBD441}">
      <dgm:prSet/>
      <dgm:spPr/>
      <dgm:t>
        <a:bodyPr/>
        <a:lstStyle/>
        <a:p>
          <a:endParaRPr lang="en-GB"/>
        </a:p>
      </dgm:t>
    </dgm:pt>
    <dgm:pt modelId="{35A64AE6-E3C5-49A8-B52D-4AAC7078B03F}" type="sibTrans" cxnId="{87503FAD-EA02-4E06-93B4-2A6977CBD441}">
      <dgm:prSet/>
      <dgm:spPr/>
      <dgm:t>
        <a:bodyPr/>
        <a:lstStyle/>
        <a:p>
          <a:endParaRPr lang="en-GB"/>
        </a:p>
      </dgm:t>
    </dgm:pt>
    <dgm:pt modelId="{51959F98-2B09-4794-8750-050BDC9C0CC0}">
      <dgm:prSet/>
      <dgm:spPr/>
      <dgm:t>
        <a:bodyPr/>
        <a:lstStyle/>
        <a:p>
          <a:pPr>
            <a:buNone/>
          </a:pPr>
          <a:r>
            <a:rPr lang="en-GB" dirty="0">
              <a:hlinkClick xmlns:r="http://schemas.openxmlformats.org/officeDocument/2006/relationships" r:id="rId4"/>
            </a:rPr>
            <a:t>Complex Collaborations | ARMA</a:t>
          </a:r>
          <a:endParaRPr lang="en-GB" dirty="0"/>
        </a:p>
      </dgm:t>
    </dgm:pt>
    <dgm:pt modelId="{E08E1FED-C8FF-4ADB-B518-C18AD990436C}" type="parTrans" cxnId="{740183D3-9BD3-4D2E-96C4-B07EDCA8CD54}">
      <dgm:prSet/>
      <dgm:spPr/>
      <dgm:t>
        <a:bodyPr/>
        <a:lstStyle/>
        <a:p>
          <a:endParaRPr lang="en-GB"/>
        </a:p>
      </dgm:t>
    </dgm:pt>
    <dgm:pt modelId="{D813AB98-C8DB-413D-A9A8-20A8B2578E84}" type="sibTrans" cxnId="{740183D3-9BD3-4D2E-96C4-B07EDCA8CD54}">
      <dgm:prSet/>
      <dgm:spPr/>
      <dgm:t>
        <a:bodyPr/>
        <a:lstStyle/>
        <a:p>
          <a:endParaRPr lang="en-GB"/>
        </a:p>
      </dgm:t>
    </dgm:pt>
    <dgm:pt modelId="{E46A12BE-523D-4062-941D-F666CF0446D9}">
      <dgm:prSet/>
      <dgm:spPr/>
      <dgm:t>
        <a:bodyPr/>
        <a:lstStyle/>
        <a:p>
          <a:pPr>
            <a:buNone/>
          </a:pPr>
          <a:r>
            <a:rPr lang="en-GB" dirty="0">
              <a:hlinkClick xmlns:r="http://schemas.openxmlformats.org/officeDocument/2006/relationships" r:id="rId5"/>
            </a:rPr>
            <a:t>Insights | Formation Consultancy</a:t>
          </a:r>
          <a:endParaRPr lang="en-GB" dirty="0"/>
        </a:p>
      </dgm:t>
    </dgm:pt>
    <dgm:pt modelId="{E72BF7B3-FBD2-41A0-A5FC-19E83A64AC34}" type="parTrans" cxnId="{D1B25A72-3197-4027-89A5-1D6CC3DE3563}">
      <dgm:prSet/>
      <dgm:spPr/>
      <dgm:t>
        <a:bodyPr/>
        <a:lstStyle/>
        <a:p>
          <a:endParaRPr lang="en-GB"/>
        </a:p>
      </dgm:t>
    </dgm:pt>
    <dgm:pt modelId="{1FB24FA4-4146-40BD-81FB-83E953EFD2B5}" type="sibTrans" cxnId="{D1B25A72-3197-4027-89A5-1D6CC3DE3563}">
      <dgm:prSet/>
      <dgm:spPr/>
      <dgm:t>
        <a:bodyPr/>
        <a:lstStyle/>
        <a:p>
          <a:endParaRPr lang="en-GB"/>
        </a:p>
      </dgm:t>
    </dgm:pt>
    <dgm:pt modelId="{4715EA5C-D8AD-429A-875A-C8DCDBA52B87}" type="pres">
      <dgm:prSet presAssocID="{444C5611-B714-4267-9E10-81F3D84A90B4}" presName="vert0" presStyleCnt="0">
        <dgm:presLayoutVars>
          <dgm:dir/>
          <dgm:animOne val="branch"/>
          <dgm:animLvl val="lvl"/>
        </dgm:presLayoutVars>
      </dgm:prSet>
      <dgm:spPr/>
    </dgm:pt>
    <dgm:pt modelId="{3B7649B4-A1B7-48A3-95EB-4A6FDAC82826}" type="pres">
      <dgm:prSet presAssocID="{DED6AA91-85F7-4847-88D2-2A4C4EBA9C44}" presName="thickLine" presStyleLbl="alignNode1" presStyleIdx="0" presStyleCnt="5"/>
      <dgm:spPr/>
    </dgm:pt>
    <dgm:pt modelId="{A99609A7-75E5-45D7-9C2C-37797668D23A}" type="pres">
      <dgm:prSet presAssocID="{DED6AA91-85F7-4847-88D2-2A4C4EBA9C44}" presName="horz1" presStyleCnt="0"/>
      <dgm:spPr/>
    </dgm:pt>
    <dgm:pt modelId="{8C51D5E3-1F57-4D7F-AAE3-5E6F4796C28D}" type="pres">
      <dgm:prSet presAssocID="{DED6AA91-85F7-4847-88D2-2A4C4EBA9C44}" presName="tx1" presStyleLbl="revTx" presStyleIdx="0" presStyleCnt="5"/>
      <dgm:spPr/>
    </dgm:pt>
    <dgm:pt modelId="{55090A06-2FB1-4E25-882D-C2184578B8A7}" type="pres">
      <dgm:prSet presAssocID="{DED6AA91-85F7-4847-88D2-2A4C4EBA9C44}" presName="vert1" presStyleCnt="0"/>
      <dgm:spPr/>
    </dgm:pt>
    <dgm:pt modelId="{1AD4BBB1-8C5F-49EB-BDD2-AD649E1D6405}" type="pres">
      <dgm:prSet presAssocID="{8217B13C-5312-4B64-A5EA-FE0372E93ECE}" presName="thickLine" presStyleLbl="alignNode1" presStyleIdx="1" presStyleCnt="5"/>
      <dgm:spPr/>
    </dgm:pt>
    <dgm:pt modelId="{13D6CCEC-FCE3-47B1-99E1-DCCF5A6C657A}" type="pres">
      <dgm:prSet presAssocID="{8217B13C-5312-4B64-A5EA-FE0372E93ECE}" presName="horz1" presStyleCnt="0"/>
      <dgm:spPr/>
    </dgm:pt>
    <dgm:pt modelId="{761C22CC-E035-499A-920F-AE26EBA21B6A}" type="pres">
      <dgm:prSet presAssocID="{8217B13C-5312-4B64-A5EA-FE0372E93ECE}" presName="tx1" presStyleLbl="revTx" presStyleIdx="1" presStyleCnt="5"/>
      <dgm:spPr/>
    </dgm:pt>
    <dgm:pt modelId="{02680105-9611-4B60-8C51-ABEAEBD62E23}" type="pres">
      <dgm:prSet presAssocID="{8217B13C-5312-4B64-A5EA-FE0372E93ECE}" presName="vert1" presStyleCnt="0"/>
      <dgm:spPr/>
    </dgm:pt>
    <dgm:pt modelId="{F6984D6A-5696-464B-8F20-94FB5A0B6911}" type="pres">
      <dgm:prSet presAssocID="{554D2D5C-D77A-497E-8F1A-85A49342CAE4}" presName="thickLine" presStyleLbl="alignNode1" presStyleIdx="2" presStyleCnt="5"/>
      <dgm:spPr/>
    </dgm:pt>
    <dgm:pt modelId="{4E2F2585-6C68-4334-BA63-1BCB732D0CBE}" type="pres">
      <dgm:prSet presAssocID="{554D2D5C-D77A-497E-8F1A-85A49342CAE4}" presName="horz1" presStyleCnt="0"/>
      <dgm:spPr/>
    </dgm:pt>
    <dgm:pt modelId="{33302E5C-EC38-452D-B1DE-D0DC0050C927}" type="pres">
      <dgm:prSet presAssocID="{554D2D5C-D77A-497E-8F1A-85A49342CAE4}" presName="tx1" presStyleLbl="revTx" presStyleIdx="2" presStyleCnt="5"/>
      <dgm:spPr/>
    </dgm:pt>
    <dgm:pt modelId="{9E9E7732-D8BD-4961-BB18-AC9608A7A530}" type="pres">
      <dgm:prSet presAssocID="{554D2D5C-D77A-497E-8F1A-85A49342CAE4}" presName="vert1" presStyleCnt="0"/>
      <dgm:spPr/>
    </dgm:pt>
    <dgm:pt modelId="{F2E9F5FB-2E58-43B2-96C7-F8BFFD70461C}" type="pres">
      <dgm:prSet presAssocID="{51959F98-2B09-4794-8750-050BDC9C0CC0}" presName="thickLine" presStyleLbl="alignNode1" presStyleIdx="3" presStyleCnt="5"/>
      <dgm:spPr/>
    </dgm:pt>
    <dgm:pt modelId="{EB3B2048-DE74-4744-AD6A-C95569245EED}" type="pres">
      <dgm:prSet presAssocID="{51959F98-2B09-4794-8750-050BDC9C0CC0}" presName="horz1" presStyleCnt="0"/>
      <dgm:spPr/>
    </dgm:pt>
    <dgm:pt modelId="{B5EEFFD5-71F6-479D-935B-FAE982948E53}" type="pres">
      <dgm:prSet presAssocID="{51959F98-2B09-4794-8750-050BDC9C0CC0}" presName="tx1" presStyleLbl="revTx" presStyleIdx="3" presStyleCnt="5"/>
      <dgm:spPr/>
    </dgm:pt>
    <dgm:pt modelId="{6825FF78-F5CA-47BC-9837-FE9C09E3DBEC}" type="pres">
      <dgm:prSet presAssocID="{51959F98-2B09-4794-8750-050BDC9C0CC0}" presName="vert1" presStyleCnt="0"/>
      <dgm:spPr/>
    </dgm:pt>
    <dgm:pt modelId="{52355FB3-E1A8-47E8-8BB5-BED09C34A3C8}" type="pres">
      <dgm:prSet presAssocID="{E46A12BE-523D-4062-941D-F666CF0446D9}" presName="thickLine" presStyleLbl="alignNode1" presStyleIdx="4" presStyleCnt="5"/>
      <dgm:spPr/>
    </dgm:pt>
    <dgm:pt modelId="{B344F516-DAC8-4E60-9FA4-D8447FC24708}" type="pres">
      <dgm:prSet presAssocID="{E46A12BE-523D-4062-941D-F666CF0446D9}" presName="horz1" presStyleCnt="0"/>
      <dgm:spPr/>
    </dgm:pt>
    <dgm:pt modelId="{4C307745-E93A-4D7C-9BFD-3A5C5FC9BEE3}" type="pres">
      <dgm:prSet presAssocID="{E46A12BE-523D-4062-941D-F666CF0446D9}" presName="tx1" presStyleLbl="revTx" presStyleIdx="4" presStyleCnt="5"/>
      <dgm:spPr/>
    </dgm:pt>
    <dgm:pt modelId="{82104DF7-3849-49BE-9E7A-77DA85FD2857}" type="pres">
      <dgm:prSet presAssocID="{E46A12BE-523D-4062-941D-F666CF0446D9}" presName="vert1" presStyleCnt="0"/>
      <dgm:spPr/>
    </dgm:pt>
  </dgm:ptLst>
  <dgm:cxnLst>
    <dgm:cxn modelId="{0FE8AE1A-38FD-46BE-AEF3-E7FE70CA50D3}" type="presOf" srcId="{8217B13C-5312-4B64-A5EA-FE0372E93ECE}" destId="{761C22CC-E035-499A-920F-AE26EBA21B6A}" srcOrd="0" destOrd="0" presId="urn:microsoft.com/office/officeart/2008/layout/LinedList"/>
    <dgm:cxn modelId="{EB1CC821-9AFD-480B-BBCC-FE6342B9F1F7}" type="presOf" srcId="{51959F98-2B09-4794-8750-050BDC9C0CC0}" destId="{B5EEFFD5-71F6-479D-935B-FAE982948E53}" srcOrd="0" destOrd="0" presId="urn:microsoft.com/office/officeart/2008/layout/LinedList"/>
    <dgm:cxn modelId="{40ECA424-E0A6-4D2A-9FC1-ABA3E0ACFA2C}" type="presOf" srcId="{554D2D5C-D77A-497E-8F1A-85A49342CAE4}" destId="{33302E5C-EC38-452D-B1DE-D0DC0050C927}" srcOrd="0" destOrd="0" presId="urn:microsoft.com/office/officeart/2008/layout/LinedList"/>
    <dgm:cxn modelId="{C5926A63-7131-4011-B00D-F45F94992DF6}" type="presOf" srcId="{E46A12BE-523D-4062-941D-F666CF0446D9}" destId="{4C307745-E93A-4D7C-9BFD-3A5C5FC9BEE3}" srcOrd="0" destOrd="0" presId="urn:microsoft.com/office/officeart/2008/layout/LinedList"/>
    <dgm:cxn modelId="{D1B25A72-3197-4027-89A5-1D6CC3DE3563}" srcId="{444C5611-B714-4267-9E10-81F3D84A90B4}" destId="{E46A12BE-523D-4062-941D-F666CF0446D9}" srcOrd="4" destOrd="0" parTransId="{E72BF7B3-FBD2-41A0-A5FC-19E83A64AC34}" sibTransId="{1FB24FA4-4146-40BD-81FB-83E953EFD2B5}"/>
    <dgm:cxn modelId="{B4473891-7750-421D-86DD-8258DD06CBCE}" srcId="{444C5611-B714-4267-9E10-81F3D84A90B4}" destId="{DED6AA91-85F7-4847-88D2-2A4C4EBA9C44}" srcOrd="0" destOrd="0" parTransId="{7BAC0FCB-0F86-4437-8595-7EDCD57D0111}" sibTransId="{CF1B88E3-1C79-4793-B2FD-F9943F521A6F}"/>
    <dgm:cxn modelId="{2160BB99-8274-400B-AA55-5FF5CC213CAA}" type="presOf" srcId="{444C5611-B714-4267-9E10-81F3D84A90B4}" destId="{4715EA5C-D8AD-429A-875A-C8DCDBA52B87}" srcOrd="0" destOrd="0" presId="urn:microsoft.com/office/officeart/2008/layout/LinedList"/>
    <dgm:cxn modelId="{87503FAD-EA02-4E06-93B4-2A6977CBD441}" srcId="{444C5611-B714-4267-9E10-81F3D84A90B4}" destId="{554D2D5C-D77A-497E-8F1A-85A49342CAE4}" srcOrd="2" destOrd="0" parTransId="{035FFF7A-48F7-430D-BFCE-4E431E96AD7D}" sibTransId="{35A64AE6-E3C5-49A8-B52D-4AAC7078B03F}"/>
    <dgm:cxn modelId="{740183D3-9BD3-4D2E-96C4-B07EDCA8CD54}" srcId="{444C5611-B714-4267-9E10-81F3D84A90B4}" destId="{51959F98-2B09-4794-8750-050BDC9C0CC0}" srcOrd="3" destOrd="0" parTransId="{E08E1FED-C8FF-4ADB-B518-C18AD990436C}" sibTransId="{D813AB98-C8DB-413D-A9A8-20A8B2578E84}"/>
    <dgm:cxn modelId="{7EE41DD9-42D8-4B91-A446-AA9ACEF1603C}" type="presOf" srcId="{DED6AA91-85F7-4847-88D2-2A4C4EBA9C44}" destId="{8C51D5E3-1F57-4D7F-AAE3-5E6F4796C28D}" srcOrd="0" destOrd="0" presId="urn:microsoft.com/office/officeart/2008/layout/LinedList"/>
    <dgm:cxn modelId="{FE4539DC-5097-4B2E-829E-B2092651796D}" srcId="{444C5611-B714-4267-9E10-81F3D84A90B4}" destId="{8217B13C-5312-4B64-A5EA-FE0372E93ECE}" srcOrd="1" destOrd="0" parTransId="{F0EFC792-DC12-473F-AC95-EF730BDA2E1E}" sibTransId="{7F3C1F3E-543E-4174-826F-EA5831527982}"/>
    <dgm:cxn modelId="{63A6D5BF-2C63-469B-B103-4430E7C834B3}" type="presParOf" srcId="{4715EA5C-D8AD-429A-875A-C8DCDBA52B87}" destId="{3B7649B4-A1B7-48A3-95EB-4A6FDAC82826}" srcOrd="0" destOrd="0" presId="urn:microsoft.com/office/officeart/2008/layout/LinedList"/>
    <dgm:cxn modelId="{7551F1C8-25F1-4273-92FE-273F81B977C1}" type="presParOf" srcId="{4715EA5C-D8AD-429A-875A-C8DCDBA52B87}" destId="{A99609A7-75E5-45D7-9C2C-37797668D23A}" srcOrd="1" destOrd="0" presId="urn:microsoft.com/office/officeart/2008/layout/LinedList"/>
    <dgm:cxn modelId="{C234FCFC-2E52-4916-992A-390110C8829C}" type="presParOf" srcId="{A99609A7-75E5-45D7-9C2C-37797668D23A}" destId="{8C51D5E3-1F57-4D7F-AAE3-5E6F4796C28D}" srcOrd="0" destOrd="0" presId="urn:microsoft.com/office/officeart/2008/layout/LinedList"/>
    <dgm:cxn modelId="{1858FAD1-5A43-4925-B79E-6331409A1108}" type="presParOf" srcId="{A99609A7-75E5-45D7-9C2C-37797668D23A}" destId="{55090A06-2FB1-4E25-882D-C2184578B8A7}" srcOrd="1" destOrd="0" presId="urn:microsoft.com/office/officeart/2008/layout/LinedList"/>
    <dgm:cxn modelId="{A6D297E6-2867-4A4A-872C-9F02B300FA65}" type="presParOf" srcId="{4715EA5C-D8AD-429A-875A-C8DCDBA52B87}" destId="{1AD4BBB1-8C5F-49EB-BDD2-AD649E1D6405}" srcOrd="2" destOrd="0" presId="urn:microsoft.com/office/officeart/2008/layout/LinedList"/>
    <dgm:cxn modelId="{35E2C4B5-6F38-4483-B793-F049271FC631}" type="presParOf" srcId="{4715EA5C-D8AD-429A-875A-C8DCDBA52B87}" destId="{13D6CCEC-FCE3-47B1-99E1-DCCF5A6C657A}" srcOrd="3" destOrd="0" presId="urn:microsoft.com/office/officeart/2008/layout/LinedList"/>
    <dgm:cxn modelId="{59DB5DD4-82E4-45D2-B7FD-4320165FB075}" type="presParOf" srcId="{13D6CCEC-FCE3-47B1-99E1-DCCF5A6C657A}" destId="{761C22CC-E035-499A-920F-AE26EBA21B6A}" srcOrd="0" destOrd="0" presId="urn:microsoft.com/office/officeart/2008/layout/LinedList"/>
    <dgm:cxn modelId="{5CFF7587-64AB-4FF9-8CF4-3BE313219C04}" type="presParOf" srcId="{13D6CCEC-FCE3-47B1-99E1-DCCF5A6C657A}" destId="{02680105-9611-4B60-8C51-ABEAEBD62E23}" srcOrd="1" destOrd="0" presId="urn:microsoft.com/office/officeart/2008/layout/LinedList"/>
    <dgm:cxn modelId="{BA92D516-4413-4B8A-B9D5-31D11FE5B282}" type="presParOf" srcId="{4715EA5C-D8AD-429A-875A-C8DCDBA52B87}" destId="{F6984D6A-5696-464B-8F20-94FB5A0B6911}" srcOrd="4" destOrd="0" presId="urn:microsoft.com/office/officeart/2008/layout/LinedList"/>
    <dgm:cxn modelId="{E942ED15-91B9-4E48-AFE7-488C72AC60A6}" type="presParOf" srcId="{4715EA5C-D8AD-429A-875A-C8DCDBA52B87}" destId="{4E2F2585-6C68-4334-BA63-1BCB732D0CBE}" srcOrd="5" destOrd="0" presId="urn:microsoft.com/office/officeart/2008/layout/LinedList"/>
    <dgm:cxn modelId="{3D0BAC2A-A855-4034-A489-286B5CC25D1B}" type="presParOf" srcId="{4E2F2585-6C68-4334-BA63-1BCB732D0CBE}" destId="{33302E5C-EC38-452D-B1DE-D0DC0050C927}" srcOrd="0" destOrd="0" presId="urn:microsoft.com/office/officeart/2008/layout/LinedList"/>
    <dgm:cxn modelId="{23498751-126D-4DA3-AAA3-1CD22369815E}" type="presParOf" srcId="{4E2F2585-6C68-4334-BA63-1BCB732D0CBE}" destId="{9E9E7732-D8BD-4961-BB18-AC9608A7A530}" srcOrd="1" destOrd="0" presId="urn:microsoft.com/office/officeart/2008/layout/LinedList"/>
    <dgm:cxn modelId="{F4482053-9A32-4769-9AF9-7A8498287ACB}" type="presParOf" srcId="{4715EA5C-D8AD-429A-875A-C8DCDBA52B87}" destId="{F2E9F5FB-2E58-43B2-96C7-F8BFFD70461C}" srcOrd="6" destOrd="0" presId="urn:microsoft.com/office/officeart/2008/layout/LinedList"/>
    <dgm:cxn modelId="{5F313599-2CDD-4F26-BD38-2D3C727C3414}" type="presParOf" srcId="{4715EA5C-D8AD-429A-875A-C8DCDBA52B87}" destId="{EB3B2048-DE74-4744-AD6A-C95569245EED}" srcOrd="7" destOrd="0" presId="urn:microsoft.com/office/officeart/2008/layout/LinedList"/>
    <dgm:cxn modelId="{28BA18D7-2CF4-46B6-AAB0-8B8A17DC1328}" type="presParOf" srcId="{EB3B2048-DE74-4744-AD6A-C95569245EED}" destId="{B5EEFFD5-71F6-479D-935B-FAE982948E53}" srcOrd="0" destOrd="0" presId="urn:microsoft.com/office/officeart/2008/layout/LinedList"/>
    <dgm:cxn modelId="{45AB1EFE-C094-4A9F-AD41-35A3935A843D}" type="presParOf" srcId="{EB3B2048-DE74-4744-AD6A-C95569245EED}" destId="{6825FF78-F5CA-47BC-9837-FE9C09E3DBEC}" srcOrd="1" destOrd="0" presId="urn:microsoft.com/office/officeart/2008/layout/LinedList"/>
    <dgm:cxn modelId="{F50CA0FD-2121-4752-9B8B-C44AB8339D83}" type="presParOf" srcId="{4715EA5C-D8AD-429A-875A-C8DCDBA52B87}" destId="{52355FB3-E1A8-47E8-8BB5-BED09C34A3C8}" srcOrd="8" destOrd="0" presId="urn:microsoft.com/office/officeart/2008/layout/LinedList"/>
    <dgm:cxn modelId="{471F0F4B-5FD2-485D-9CF1-DCEFF950C83B}" type="presParOf" srcId="{4715EA5C-D8AD-429A-875A-C8DCDBA52B87}" destId="{B344F516-DAC8-4E60-9FA4-D8447FC24708}" srcOrd="9" destOrd="0" presId="urn:microsoft.com/office/officeart/2008/layout/LinedList"/>
    <dgm:cxn modelId="{9962B529-1084-4EF9-81D9-78C125AD6A4F}" type="presParOf" srcId="{B344F516-DAC8-4E60-9FA4-D8447FC24708}" destId="{4C307745-E93A-4D7C-9BFD-3A5C5FC9BEE3}" srcOrd="0" destOrd="0" presId="urn:microsoft.com/office/officeart/2008/layout/LinedList"/>
    <dgm:cxn modelId="{47E3E469-7241-48E7-8AB7-59648E8DF7BA}" type="presParOf" srcId="{B344F516-DAC8-4E60-9FA4-D8447FC24708}" destId="{82104DF7-3849-49BE-9E7A-77DA85FD28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CFD76-3244-4CAF-810A-DE72ACF2EAD8}">
      <dsp:nvSpPr>
        <dsp:cNvPr id="0" name=""/>
        <dsp:cNvSpPr/>
      </dsp:nvSpPr>
      <dsp:spPr>
        <a:xfrm>
          <a:off x="26314" y="3003"/>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Advanced Materials</a:t>
          </a:r>
          <a:endParaRPr lang="en-GB" sz="1600" kern="1200">
            <a:latin typeface="Sifonn"/>
          </a:endParaRPr>
        </a:p>
      </dsp:txBody>
      <dsp:txXfrm>
        <a:off x="26314" y="3003"/>
        <a:ext cx="1609687" cy="965812"/>
      </dsp:txXfrm>
    </dsp:sp>
    <dsp:sp modelId="{3967A425-37C9-4EF3-9E26-C46CE25D63BD}">
      <dsp:nvSpPr>
        <dsp:cNvPr id="0" name=""/>
        <dsp:cNvSpPr/>
      </dsp:nvSpPr>
      <dsp:spPr>
        <a:xfrm>
          <a:off x="1796971" y="3003"/>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Advanced Robotics</a:t>
          </a:r>
        </a:p>
      </dsp:txBody>
      <dsp:txXfrm>
        <a:off x="1796971" y="3003"/>
        <a:ext cx="1609687" cy="965812"/>
      </dsp:txXfrm>
    </dsp:sp>
    <dsp:sp modelId="{BC9F3FC9-FE40-4EF1-B701-16CCB816B9AB}">
      <dsp:nvSpPr>
        <dsp:cNvPr id="0" name=""/>
        <dsp:cNvSpPr/>
      </dsp:nvSpPr>
      <dsp:spPr>
        <a:xfrm>
          <a:off x="3567627" y="3003"/>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Artificial Intelligence</a:t>
          </a:r>
        </a:p>
      </dsp:txBody>
      <dsp:txXfrm>
        <a:off x="3567627" y="3003"/>
        <a:ext cx="1609687" cy="965812"/>
      </dsp:txXfrm>
    </dsp:sp>
    <dsp:sp modelId="{CDA48170-6516-46D4-ACFB-50D9F3D2C745}">
      <dsp:nvSpPr>
        <dsp:cNvPr id="0" name=""/>
        <dsp:cNvSpPr/>
      </dsp:nvSpPr>
      <dsp:spPr>
        <a:xfrm>
          <a:off x="5338284" y="3003"/>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a:latin typeface="Sifonn"/>
            </a:rPr>
            <a:t>Autonomous Systems</a:t>
          </a:r>
        </a:p>
      </dsp:txBody>
      <dsp:txXfrm>
        <a:off x="5338284" y="3003"/>
        <a:ext cx="1609687" cy="965812"/>
      </dsp:txXfrm>
    </dsp:sp>
    <dsp:sp modelId="{74932DF1-B628-4507-AD3C-1BFD60C9816B}">
      <dsp:nvSpPr>
        <dsp:cNvPr id="0" name=""/>
        <dsp:cNvSpPr/>
      </dsp:nvSpPr>
      <dsp:spPr>
        <a:xfrm>
          <a:off x="7108940" y="3003"/>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Civil Nuclear</a:t>
          </a:r>
        </a:p>
      </dsp:txBody>
      <dsp:txXfrm>
        <a:off x="7108940" y="3003"/>
        <a:ext cx="1609687" cy="965812"/>
      </dsp:txXfrm>
    </dsp:sp>
    <dsp:sp modelId="{4FC1524F-9399-4220-824A-6B7F752E7F7F}">
      <dsp:nvSpPr>
        <dsp:cNvPr id="0" name=""/>
        <dsp:cNvSpPr/>
      </dsp:nvSpPr>
      <dsp:spPr>
        <a:xfrm>
          <a:off x="8879597" y="3003"/>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panose="020B0604020202020204" charset="0"/>
            </a:rPr>
            <a:t>Communications</a:t>
          </a:r>
        </a:p>
      </dsp:txBody>
      <dsp:txXfrm>
        <a:off x="8879597" y="3003"/>
        <a:ext cx="1609687" cy="965812"/>
      </dsp:txXfrm>
    </dsp:sp>
    <dsp:sp modelId="{7469FD28-7E2B-446E-98EF-3B4DAB9F5D75}">
      <dsp:nvSpPr>
        <dsp:cNvPr id="0" name=""/>
        <dsp:cNvSpPr/>
      </dsp:nvSpPr>
      <dsp:spPr>
        <a:xfrm>
          <a:off x="26314" y="1129785"/>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Computing Hardware</a:t>
          </a:r>
        </a:p>
      </dsp:txBody>
      <dsp:txXfrm>
        <a:off x="26314" y="1129785"/>
        <a:ext cx="1609687" cy="965812"/>
      </dsp:txXfrm>
    </dsp:sp>
    <dsp:sp modelId="{4C1AA255-BE1D-4936-A729-D7F22ADC8640}">
      <dsp:nvSpPr>
        <dsp:cNvPr id="0" name=""/>
        <dsp:cNvSpPr/>
      </dsp:nvSpPr>
      <dsp:spPr>
        <a:xfrm>
          <a:off x="1796971" y="1129785"/>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Critical Suppliers to Government</a:t>
          </a:r>
        </a:p>
      </dsp:txBody>
      <dsp:txXfrm>
        <a:off x="1796971" y="1129785"/>
        <a:ext cx="1609687" cy="965812"/>
      </dsp:txXfrm>
    </dsp:sp>
    <dsp:sp modelId="{BAD011CC-677A-4A2C-982F-2959E895BCCB}">
      <dsp:nvSpPr>
        <dsp:cNvPr id="0" name=""/>
        <dsp:cNvSpPr/>
      </dsp:nvSpPr>
      <dsp:spPr>
        <a:xfrm>
          <a:off x="3567627" y="1129785"/>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Cryptographic Authentication</a:t>
          </a:r>
        </a:p>
      </dsp:txBody>
      <dsp:txXfrm>
        <a:off x="3567627" y="1129785"/>
        <a:ext cx="1609687" cy="965812"/>
      </dsp:txXfrm>
    </dsp:sp>
    <dsp:sp modelId="{5676D68F-D558-447F-BE80-E866BC4E3700}">
      <dsp:nvSpPr>
        <dsp:cNvPr id="0" name=""/>
        <dsp:cNvSpPr/>
      </dsp:nvSpPr>
      <dsp:spPr>
        <a:xfrm>
          <a:off x="5338284" y="1129785"/>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Data Infrastructure</a:t>
          </a:r>
        </a:p>
      </dsp:txBody>
      <dsp:txXfrm>
        <a:off x="5338284" y="1129785"/>
        <a:ext cx="1609687" cy="965812"/>
      </dsp:txXfrm>
    </dsp:sp>
    <dsp:sp modelId="{6216F8C4-098A-4D10-8E31-0A1A16E47233}">
      <dsp:nvSpPr>
        <dsp:cNvPr id="0" name=""/>
        <dsp:cNvSpPr/>
      </dsp:nvSpPr>
      <dsp:spPr>
        <a:xfrm>
          <a:off x="7108940" y="1129785"/>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Defence</a:t>
          </a:r>
        </a:p>
      </dsp:txBody>
      <dsp:txXfrm>
        <a:off x="7108940" y="1129785"/>
        <a:ext cx="1609687" cy="965812"/>
      </dsp:txXfrm>
    </dsp:sp>
    <dsp:sp modelId="{424811A3-7B44-430E-B493-6312019AB225}">
      <dsp:nvSpPr>
        <dsp:cNvPr id="0" name=""/>
        <dsp:cNvSpPr/>
      </dsp:nvSpPr>
      <dsp:spPr>
        <a:xfrm>
          <a:off x="8879597" y="1129785"/>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Energy</a:t>
          </a:r>
        </a:p>
      </dsp:txBody>
      <dsp:txXfrm>
        <a:off x="8879597" y="1129785"/>
        <a:ext cx="1609687" cy="965812"/>
      </dsp:txXfrm>
    </dsp:sp>
    <dsp:sp modelId="{8E941F57-52DC-4D68-A86F-68326CD26DFD}">
      <dsp:nvSpPr>
        <dsp:cNvPr id="0" name=""/>
        <dsp:cNvSpPr/>
      </dsp:nvSpPr>
      <dsp:spPr>
        <a:xfrm>
          <a:off x="26314" y="2256566"/>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a:latin typeface="Sifonn"/>
            </a:rPr>
            <a:t>Genetic Engineering</a:t>
          </a:r>
        </a:p>
      </dsp:txBody>
      <dsp:txXfrm>
        <a:off x="26314" y="2256566"/>
        <a:ext cx="1609687" cy="965812"/>
      </dsp:txXfrm>
    </dsp:sp>
    <dsp:sp modelId="{4D47A9CD-7ED4-47DE-AEA4-3193C545BDD1}">
      <dsp:nvSpPr>
        <dsp:cNvPr id="0" name=""/>
        <dsp:cNvSpPr/>
      </dsp:nvSpPr>
      <dsp:spPr>
        <a:xfrm>
          <a:off x="1796971" y="2256566"/>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Military and Dual-Use</a:t>
          </a:r>
        </a:p>
      </dsp:txBody>
      <dsp:txXfrm>
        <a:off x="1796971" y="2256566"/>
        <a:ext cx="1609687" cy="965812"/>
      </dsp:txXfrm>
    </dsp:sp>
    <dsp:sp modelId="{18395F7B-9185-417B-86F4-A8BB619BB970}">
      <dsp:nvSpPr>
        <dsp:cNvPr id="0" name=""/>
        <dsp:cNvSpPr/>
      </dsp:nvSpPr>
      <dsp:spPr>
        <a:xfrm>
          <a:off x="3567627" y="2256566"/>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Quantum Technologies</a:t>
          </a:r>
        </a:p>
      </dsp:txBody>
      <dsp:txXfrm>
        <a:off x="3567627" y="2256566"/>
        <a:ext cx="1609687" cy="965812"/>
      </dsp:txXfrm>
    </dsp:sp>
    <dsp:sp modelId="{4432A596-B9B4-408A-8B5D-2532CDE28E0A}">
      <dsp:nvSpPr>
        <dsp:cNvPr id="0" name=""/>
        <dsp:cNvSpPr/>
      </dsp:nvSpPr>
      <dsp:spPr>
        <a:xfrm>
          <a:off x="5338284" y="2256566"/>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Satellite and Space Technologies</a:t>
          </a:r>
        </a:p>
      </dsp:txBody>
      <dsp:txXfrm>
        <a:off x="5338284" y="2256566"/>
        <a:ext cx="1609687" cy="965812"/>
      </dsp:txXfrm>
    </dsp:sp>
    <dsp:sp modelId="{159955E4-214E-448C-AA5F-109B99C7CE89}">
      <dsp:nvSpPr>
        <dsp:cNvPr id="0" name=""/>
        <dsp:cNvSpPr/>
      </dsp:nvSpPr>
      <dsp:spPr>
        <a:xfrm>
          <a:off x="7108940" y="2256566"/>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Suppliers to the Emergency Services</a:t>
          </a:r>
        </a:p>
      </dsp:txBody>
      <dsp:txXfrm>
        <a:off x="7108940" y="2256566"/>
        <a:ext cx="1609687" cy="965812"/>
      </dsp:txXfrm>
    </dsp:sp>
    <dsp:sp modelId="{32EA609F-9E6B-4EE9-A769-59447F9C04A6}">
      <dsp:nvSpPr>
        <dsp:cNvPr id="0" name=""/>
        <dsp:cNvSpPr/>
      </dsp:nvSpPr>
      <dsp:spPr>
        <a:xfrm>
          <a:off x="8879597" y="2256566"/>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a:latin typeface="Sifonn"/>
            </a:rPr>
            <a:t>Sustainable Technologies</a:t>
          </a:r>
        </a:p>
      </dsp:txBody>
      <dsp:txXfrm>
        <a:off x="8879597" y="2256566"/>
        <a:ext cx="1609687" cy="965812"/>
      </dsp:txXfrm>
    </dsp:sp>
    <dsp:sp modelId="{40C6E0AA-EDBE-4226-B61B-8BD5C011F184}">
      <dsp:nvSpPr>
        <dsp:cNvPr id="0" name=""/>
        <dsp:cNvSpPr/>
      </dsp:nvSpPr>
      <dsp:spPr>
        <a:xfrm>
          <a:off x="2682299" y="3383348"/>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a:latin typeface="Sifonn"/>
            </a:rPr>
            <a:t>Synthetic Biology </a:t>
          </a:r>
        </a:p>
      </dsp:txBody>
      <dsp:txXfrm>
        <a:off x="2682299" y="3383348"/>
        <a:ext cx="1609687" cy="965812"/>
      </dsp:txXfrm>
    </dsp:sp>
    <dsp:sp modelId="{99C052B6-EB5D-4298-A690-C6463AB1874A}">
      <dsp:nvSpPr>
        <dsp:cNvPr id="0" name=""/>
        <dsp:cNvSpPr/>
      </dsp:nvSpPr>
      <dsp:spPr>
        <a:xfrm>
          <a:off x="4452956" y="3383348"/>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latin typeface="Sifonn"/>
            </a:rPr>
            <a:t>Transport</a:t>
          </a:r>
          <a:endParaRPr lang="en-US" sz="1600" kern="1200"/>
        </a:p>
      </dsp:txBody>
      <dsp:txXfrm>
        <a:off x="4452956" y="3383348"/>
        <a:ext cx="1609687" cy="965812"/>
      </dsp:txXfrm>
    </dsp:sp>
    <dsp:sp modelId="{BFE9EC94-690B-4113-9D39-39229FFEB0D3}">
      <dsp:nvSpPr>
        <dsp:cNvPr id="0" name=""/>
        <dsp:cNvSpPr/>
      </dsp:nvSpPr>
      <dsp:spPr>
        <a:xfrm>
          <a:off x="6223612" y="3383348"/>
          <a:ext cx="1609687" cy="9658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a:latin typeface="Sifonn"/>
            </a:rPr>
            <a:t>Virtual and augmented reality</a:t>
          </a:r>
        </a:p>
      </dsp:txBody>
      <dsp:txXfrm>
        <a:off x="6223612" y="3383348"/>
        <a:ext cx="1609687" cy="965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15089-1D43-4855-A7CB-606B1DF0754C}">
      <dsp:nvSpPr>
        <dsp:cNvPr id="0" name=""/>
        <dsp:cNvSpPr/>
      </dsp:nvSpPr>
      <dsp:spPr>
        <a:xfrm>
          <a:off x="255193" y="3164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5CBE9E5-B552-484E-B5E4-DBF6A6D9E197}">
      <dsp:nvSpPr>
        <dsp:cNvPr id="0" name=""/>
        <dsp:cNvSpPr/>
      </dsp:nvSpPr>
      <dsp:spPr>
        <a:xfrm>
          <a:off x="741842" y="3164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a:t>Regulation and national policy</a:t>
          </a:r>
        </a:p>
      </dsp:txBody>
      <dsp:txXfrm>
        <a:off x="741842" y="31649"/>
        <a:ext cx="5192897" cy="973297"/>
      </dsp:txXfrm>
    </dsp:sp>
    <dsp:sp modelId="{074795EE-BCEE-4BD8-A6F1-1C44B9B251A6}">
      <dsp:nvSpPr>
        <dsp:cNvPr id="0" name=""/>
        <dsp:cNvSpPr/>
      </dsp:nvSpPr>
      <dsp:spPr>
        <a:xfrm>
          <a:off x="255193" y="1004946"/>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355FA81-2553-42AC-B81E-BFFD115C94B5}">
      <dsp:nvSpPr>
        <dsp:cNvPr id="0" name=""/>
        <dsp:cNvSpPr/>
      </dsp:nvSpPr>
      <dsp:spPr>
        <a:xfrm>
          <a:off x="741842" y="1004946"/>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a:t>Funder requirements</a:t>
          </a:r>
        </a:p>
      </dsp:txBody>
      <dsp:txXfrm>
        <a:off x="741842" y="1004946"/>
        <a:ext cx="5192897" cy="973297"/>
      </dsp:txXfrm>
    </dsp:sp>
    <dsp:sp modelId="{32C6A8EB-4934-44F3-A9AE-396A43127AE7}">
      <dsp:nvSpPr>
        <dsp:cNvPr id="0" name=""/>
        <dsp:cNvSpPr/>
      </dsp:nvSpPr>
      <dsp:spPr>
        <a:xfrm>
          <a:off x="255193" y="1978244"/>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1CB5012-0D99-426F-8CA4-366AA111AE02}">
      <dsp:nvSpPr>
        <dsp:cNvPr id="0" name=""/>
        <dsp:cNvSpPr/>
      </dsp:nvSpPr>
      <dsp:spPr>
        <a:xfrm>
          <a:off x="741842" y="1978244"/>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a:t>Geopolitical threats</a:t>
          </a:r>
        </a:p>
      </dsp:txBody>
      <dsp:txXfrm>
        <a:off x="741842" y="1978244"/>
        <a:ext cx="5192897" cy="973297"/>
      </dsp:txXfrm>
    </dsp:sp>
    <dsp:sp modelId="{A84A9335-B979-48F8-A741-05DD3593089A}">
      <dsp:nvSpPr>
        <dsp:cNvPr id="0" name=""/>
        <dsp:cNvSpPr/>
      </dsp:nvSpPr>
      <dsp:spPr>
        <a:xfrm>
          <a:off x="255193" y="2951541"/>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FF47E3F-1808-4DB1-BF10-7468B739DEE3}">
      <dsp:nvSpPr>
        <dsp:cNvPr id="0" name=""/>
        <dsp:cNvSpPr/>
      </dsp:nvSpPr>
      <dsp:spPr>
        <a:xfrm>
          <a:off x="741842" y="2951541"/>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a:t>Reputational risks</a:t>
          </a:r>
        </a:p>
      </dsp:txBody>
      <dsp:txXfrm>
        <a:off x="741842" y="2951541"/>
        <a:ext cx="5192897" cy="973297"/>
      </dsp:txXfrm>
    </dsp:sp>
    <dsp:sp modelId="{648C799F-3E20-43F2-993E-1D76F2C29D8B}">
      <dsp:nvSpPr>
        <dsp:cNvPr id="0" name=""/>
        <dsp:cNvSpPr/>
      </dsp:nvSpPr>
      <dsp:spPr>
        <a:xfrm>
          <a:off x="255193" y="392483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E52D5E9-6090-4718-8B78-1822D892B910}">
      <dsp:nvSpPr>
        <dsp:cNvPr id="0" name=""/>
        <dsp:cNvSpPr/>
      </dsp:nvSpPr>
      <dsp:spPr>
        <a:xfrm>
          <a:off x="741842" y="392483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a:t>Rising knowledge leakage</a:t>
          </a:r>
        </a:p>
      </dsp:txBody>
      <dsp:txXfrm>
        <a:off x="741842" y="3924839"/>
        <a:ext cx="5192897" cy="973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15089-1D43-4855-A7CB-606B1DF0754C}">
      <dsp:nvSpPr>
        <dsp:cNvPr id="0" name=""/>
        <dsp:cNvSpPr/>
      </dsp:nvSpPr>
      <dsp:spPr>
        <a:xfrm>
          <a:off x="255193" y="3164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5CBE9E5-B552-484E-B5E4-DBF6A6D9E197}">
      <dsp:nvSpPr>
        <dsp:cNvPr id="0" name=""/>
        <dsp:cNvSpPr/>
      </dsp:nvSpPr>
      <dsp:spPr>
        <a:xfrm>
          <a:off x="741842" y="3164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rtl="0">
            <a:lnSpc>
              <a:spcPct val="90000"/>
            </a:lnSpc>
            <a:spcBef>
              <a:spcPct val="0"/>
            </a:spcBef>
            <a:spcAft>
              <a:spcPct val="35000"/>
            </a:spcAft>
            <a:buNone/>
          </a:pPr>
          <a:r>
            <a:rPr lang="en-GB" sz="3100" kern="1200" dirty="0">
              <a:latin typeface="Aptos Display" panose="02110004020202020204"/>
            </a:rPr>
            <a:t>Investment and capacity</a:t>
          </a:r>
          <a:r>
            <a:rPr lang="en-GB" sz="3100" kern="1200" dirty="0"/>
            <a:t> strengthening </a:t>
          </a:r>
        </a:p>
      </dsp:txBody>
      <dsp:txXfrm>
        <a:off x="741842" y="31649"/>
        <a:ext cx="5192897" cy="973297"/>
      </dsp:txXfrm>
    </dsp:sp>
    <dsp:sp modelId="{2A51E414-157D-45C6-A7EB-B854849A0F35}">
      <dsp:nvSpPr>
        <dsp:cNvPr id="0" name=""/>
        <dsp:cNvSpPr/>
      </dsp:nvSpPr>
      <dsp:spPr>
        <a:xfrm>
          <a:off x="255193" y="1004946"/>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672E472-F21E-4291-A691-48633B6AA112}">
      <dsp:nvSpPr>
        <dsp:cNvPr id="0" name=""/>
        <dsp:cNvSpPr/>
      </dsp:nvSpPr>
      <dsp:spPr>
        <a:xfrm>
          <a:off x="741842" y="1004946"/>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dirty="0"/>
            <a:t>Building trust and integrity</a:t>
          </a:r>
        </a:p>
      </dsp:txBody>
      <dsp:txXfrm>
        <a:off x="741842" y="1004946"/>
        <a:ext cx="5192897" cy="973297"/>
      </dsp:txXfrm>
    </dsp:sp>
    <dsp:sp modelId="{1109E81E-AD1F-40ED-8E50-951399EAF390}">
      <dsp:nvSpPr>
        <dsp:cNvPr id="0" name=""/>
        <dsp:cNvSpPr/>
      </dsp:nvSpPr>
      <dsp:spPr>
        <a:xfrm>
          <a:off x="255193" y="1978244"/>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CBE0835-C5F6-4C9F-889E-7999A1202B44}">
      <dsp:nvSpPr>
        <dsp:cNvPr id="0" name=""/>
        <dsp:cNvSpPr/>
      </dsp:nvSpPr>
      <dsp:spPr>
        <a:xfrm>
          <a:off x="741842" y="1978244"/>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dirty="0"/>
            <a:t>Protecting strategic advantage</a:t>
          </a:r>
        </a:p>
      </dsp:txBody>
      <dsp:txXfrm>
        <a:off x="741842" y="1978244"/>
        <a:ext cx="5192897" cy="973297"/>
      </dsp:txXfrm>
    </dsp:sp>
    <dsp:sp modelId="{67AE22E1-C3BD-4BD4-B8FC-0059E1D267A8}">
      <dsp:nvSpPr>
        <dsp:cNvPr id="0" name=""/>
        <dsp:cNvSpPr/>
      </dsp:nvSpPr>
      <dsp:spPr>
        <a:xfrm>
          <a:off x="255193" y="2951541"/>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0F568D7-F724-4F77-AFF3-4DD68D4D6613}">
      <dsp:nvSpPr>
        <dsp:cNvPr id="0" name=""/>
        <dsp:cNvSpPr/>
      </dsp:nvSpPr>
      <dsp:spPr>
        <a:xfrm>
          <a:off x="741842" y="2951541"/>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dirty="0"/>
            <a:t>Increased economic opportunities</a:t>
          </a:r>
        </a:p>
      </dsp:txBody>
      <dsp:txXfrm>
        <a:off x="741842" y="2951541"/>
        <a:ext cx="5192897" cy="973297"/>
      </dsp:txXfrm>
    </dsp:sp>
    <dsp:sp modelId="{BE884FE0-1AE6-440D-9FC3-254CEC1AFAA5}">
      <dsp:nvSpPr>
        <dsp:cNvPr id="0" name=""/>
        <dsp:cNvSpPr/>
      </dsp:nvSpPr>
      <dsp:spPr>
        <a:xfrm>
          <a:off x="255193" y="392483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91EB92C-D5F6-4FC1-A772-8961FDEF891C}">
      <dsp:nvSpPr>
        <dsp:cNvPr id="0" name=""/>
        <dsp:cNvSpPr/>
      </dsp:nvSpPr>
      <dsp:spPr>
        <a:xfrm>
          <a:off x="741842" y="392483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rtl="0">
            <a:lnSpc>
              <a:spcPct val="90000"/>
            </a:lnSpc>
            <a:spcBef>
              <a:spcPct val="0"/>
            </a:spcBef>
            <a:spcAft>
              <a:spcPct val="35000"/>
            </a:spcAft>
            <a:buNone/>
          </a:pPr>
          <a:r>
            <a:rPr lang="en-GB" sz="3100" kern="1200" dirty="0">
              <a:latin typeface="Aptos Display" panose="02110004020202020204"/>
            </a:rPr>
            <a:t>Reduced bureaucracy</a:t>
          </a:r>
          <a:endParaRPr lang="en-GB" sz="3100" kern="1200" dirty="0"/>
        </a:p>
      </dsp:txBody>
      <dsp:txXfrm>
        <a:off x="741842" y="3924839"/>
        <a:ext cx="5192897" cy="9732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E59AC-D61B-449A-9532-36BAD1A8625D}">
      <dsp:nvSpPr>
        <dsp:cNvPr id="0" name=""/>
        <dsp:cNvSpPr/>
      </dsp:nvSpPr>
      <dsp:spPr>
        <a:xfrm>
          <a:off x="255193" y="518298"/>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AE46BC8-D65C-4F44-8D90-2E0A1C75212F}">
      <dsp:nvSpPr>
        <dsp:cNvPr id="0" name=""/>
        <dsp:cNvSpPr/>
      </dsp:nvSpPr>
      <dsp:spPr>
        <a:xfrm>
          <a:off x="741842" y="518298"/>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dirty="0"/>
            <a:t>Hard v soft regulation</a:t>
          </a:r>
        </a:p>
      </dsp:txBody>
      <dsp:txXfrm>
        <a:off x="741842" y="518298"/>
        <a:ext cx="5192897" cy="973297"/>
      </dsp:txXfrm>
    </dsp:sp>
    <dsp:sp modelId="{0FA9992A-1A73-49E1-A5A1-000041E735A8}">
      <dsp:nvSpPr>
        <dsp:cNvPr id="0" name=""/>
        <dsp:cNvSpPr/>
      </dsp:nvSpPr>
      <dsp:spPr>
        <a:xfrm>
          <a:off x="255193" y="1491595"/>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328E9DB-D7E6-4656-BC52-51658CC2E4B6}">
      <dsp:nvSpPr>
        <dsp:cNvPr id="0" name=""/>
        <dsp:cNvSpPr/>
      </dsp:nvSpPr>
      <dsp:spPr>
        <a:xfrm>
          <a:off x="741842" y="1491595"/>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a:t>Nationality v technology led</a:t>
          </a:r>
        </a:p>
      </dsp:txBody>
      <dsp:txXfrm>
        <a:off x="741842" y="1491595"/>
        <a:ext cx="5192897" cy="973297"/>
      </dsp:txXfrm>
    </dsp:sp>
    <dsp:sp modelId="{2372E36A-F565-453C-A095-AF1A682C8915}">
      <dsp:nvSpPr>
        <dsp:cNvPr id="0" name=""/>
        <dsp:cNvSpPr/>
      </dsp:nvSpPr>
      <dsp:spPr>
        <a:xfrm>
          <a:off x="255193" y="2464893"/>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39C7BC1-DB89-4725-9075-7594220968EC}">
      <dsp:nvSpPr>
        <dsp:cNvPr id="0" name=""/>
        <dsp:cNvSpPr/>
      </dsp:nvSpPr>
      <dsp:spPr>
        <a:xfrm>
          <a:off x="741842" y="2464893"/>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a:t>Regulator v funder v institution led</a:t>
          </a:r>
        </a:p>
      </dsp:txBody>
      <dsp:txXfrm>
        <a:off x="741842" y="2464893"/>
        <a:ext cx="5192897" cy="973297"/>
      </dsp:txXfrm>
    </dsp:sp>
    <dsp:sp modelId="{1C20EE4F-B4AE-4367-81C4-F1A239086AEA}">
      <dsp:nvSpPr>
        <dsp:cNvPr id="0" name=""/>
        <dsp:cNvSpPr/>
      </dsp:nvSpPr>
      <dsp:spPr>
        <a:xfrm>
          <a:off x="255193" y="3438190"/>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EEAF2EF-3879-4193-8B77-81A9DB7B2D05}">
      <dsp:nvSpPr>
        <dsp:cNvPr id="0" name=""/>
        <dsp:cNvSpPr/>
      </dsp:nvSpPr>
      <dsp:spPr>
        <a:xfrm>
          <a:off x="741842" y="3438190"/>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a:t>Defence v diplomatic initiatives</a:t>
          </a:r>
        </a:p>
      </dsp:txBody>
      <dsp:txXfrm>
        <a:off x="741842" y="3438190"/>
        <a:ext cx="5192897" cy="9732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ED285-CA15-4A63-8601-71BE3EA0E331}">
      <dsp:nvSpPr>
        <dsp:cNvPr id="0" name=""/>
        <dsp:cNvSpPr/>
      </dsp:nvSpPr>
      <dsp:spPr>
        <a:xfrm>
          <a:off x="358069" y="996"/>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GB" sz="2500" kern="1200" dirty="0"/>
            <a:t>Modern Slavery</a:t>
          </a:r>
        </a:p>
      </dsp:txBody>
      <dsp:txXfrm>
        <a:off x="358069" y="996"/>
        <a:ext cx="2497115" cy="1498269"/>
      </dsp:txXfrm>
    </dsp:sp>
    <dsp:sp modelId="{6B11AE70-2851-4ACD-AE2B-7B5FE33A50B6}">
      <dsp:nvSpPr>
        <dsp:cNvPr id="0" name=""/>
        <dsp:cNvSpPr/>
      </dsp:nvSpPr>
      <dsp:spPr>
        <a:xfrm>
          <a:off x="3104895" y="996"/>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Freedom of Expression</a:t>
          </a:r>
        </a:p>
      </dsp:txBody>
      <dsp:txXfrm>
        <a:off x="3104895" y="996"/>
        <a:ext cx="2497115" cy="1498269"/>
      </dsp:txXfrm>
    </dsp:sp>
    <dsp:sp modelId="{CBF72FF0-2797-4DFA-BC8E-E91E7B6FCF74}">
      <dsp:nvSpPr>
        <dsp:cNvPr id="0" name=""/>
        <dsp:cNvSpPr/>
      </dsp:nvSpPr>
      <dsp:spPr>
        <a:xfrm>
          <a:off x="5851722" y="996"/>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Anti-Bribery</a:t>
          </a:r>
        </a:p>
      </dsp:txBody>
      <dsp:txXfrm>
        <a:off x="5851722" y="996"/>
        <a:ext cx="2497115" cy="1498269"/>
      </dsp:txXfrm>
    </dsp:sp>
    <dsp:sp modelId="{11810FE9-145B-4068-AF34-BC7A4A27B31C}">
      <dsp:nvSpPr>
        <dsp:cNvPr id="0" name=""/>
        <dsp:cNvSpPr/>
      </dsp:nvSpPr>
      <dsp:spPr>
        <a:xfrm>
          <a:off x="8598549" y="996"/>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Counter-Terrorism</a:t>
          </a:r>
        </a:p>
      </dsp:txBody>
      <dsp:txXfrm>
        <a:off x="8598549" y="996"/>
        <a:ext cx="2497115" cy="1498269"/>
      </dsp:txXfrm>
    </dsp:sp>
    <dsp:sp modelId="{34B9DD5A-8D4C-4139-8E34-B02D74AD5375}">
      <dsp:nvSpPr>
        <dsp:cNvPr id="0" name=""/>
        <dsp:cNvSpPr/>
      </dsp:nvSpPr>
      <dsp:spPr>
        <a:xfrm>
          <a:off x="358069" y="1748977"/>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Dual-Use and Export Control</a:t>
          </a:r>
        </a:p>
      </dsp:txBody>
      <dsp:txXfrm>
        <a:off x="358069" y="1748977"/>
        <a:ext cx="2497115" cy="1498269"/>
      </dsp:txXfrm>
    </dsp:sp>
    <dsp:sp modelId="{4008A01A-752F-4866-A504-5E05685D7FB3}">
      <dsp:nvSpPr>
        <dsp:cNvPr id="0" name=""/>
        <dsp:cNvSpPr/>
      </dsp:nvSpPr>
      <dsp:spPr>
        <a:xfrm>
          <a:off x="3104895" y="1748977"/>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Data protection</a:t>
          </a:r>
        </a:p>
      </dsp:txBody>
      <dsp:txXfrm>
        <a:off x="3104895" y="1748977"/>
        <a:ext cx="2497115" cy="1498269"/>
      </dsp:txXfrm>
    </dsp:sp>
    <dsp:sp modelId="{0BD919D9-CCB3-436E-A7C7-8D4F2E82EF25}">
      <dsp:nvSpPr>
        <dsp:cNvPr id="0" name=""/>
        <dsp:cNvSpPr/>
      </dsp:nvSpPr>
      <dsp:spPr>
        <a:xfrm>
          <a:off x="5851722" y="1748977"/>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Sanctions and Money Laundering</a:t>
          </a:r>
        </a:p>
      </dsp:txBody>
      <dsp:txXfrm>
        <a:off x="5851722" y="1748977"/>
        <a:ext cx="2497115" cy="1498269"/>
      </dsp:txXfrm>
    </dsp:sp>
    <dsp:sp modelId="{0AE0D69D-2F06-47C9-938E-129845DC7605}">
      <dsp:nvSpPr>
        <dsp:cNvPr id="0" name=""/>
        <dsp:cNvSpPr/>
      </dsp:nvSpPr>
      <dsp:spPr>
        <a:xfrm>
          <a:off x="8598549" y="1748977"/>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Foreign influence registration</a:t>
          </a:r>
        </a:p>
      </dsp:txBody>
      <dsp:txXfrm>
        <a:off x="8598549" y="1748977"/>
        <a:ext cx="2497115" cy="1498269"/>
      </dsp:txXfrm>
    </dsp:sp>
    <dsp:sp modelId="{4A98E0B2-6A0B-463B-BBAC-08E148AFDD8C}">
      <dsp:nvSpPr>
        <dsp:cNvPr id="0" name=""/>
        <dsp:cNvSpPr/>
      </dsp:nvSpPr>
      <dsp:spPr>
        <a:xfrm>
          <a:off x="1731482" y="3496958"/>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Border Security – </a:t>
          </a:r>
          <a:r>
            <a:rPr lang="en-GB" sz="2500" b="0" i="0" kern="1200" dirty="0"/>
            <a:t>Enhancements for Researchers</a:t>
          </a:r>
          <a:endParaRPr lang="en-GB" sz="2500" kern="1200" dirty="0"/>
        </a:p>
      </dsp:txBody>
      <dsp:txXfrm>
        <a:off x="1731482" y="3496958"/>
        <a:ext cx="2497115" cy="1498269"/>
      </dsp:txXfrm>
    </dsp:sp>
    <dsp:sp modelId="{F154F8AA-67D4-4B4A-A048-BA451E214D5E}">
      <dsp:nvSpPr>
        <dsp:cNvPr id="0" name=""/>
        <dsp:cNvSpPr/>
      </dsp:nvSpPr>
      <dsp:spPr>
        <a:xfrm>
          <a:off x="4478309" y="3496958"/>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0" i="0" kern="1200" dirty="0"/>
            <a:t>Cyber Security</a:t>
          </a:r>
          <a:endParaRPr lang="en-GB" sz="2500" kern="1200" dirty="0"/>
        </a:p>
      </dsp:txBody>
      <dsp:txXfrm>
        <a:off x="4478309" y="3496958"/>
        <a:ext cx="2497115" cy="1498269"/>
      </dsp:txXfrm>
    </dsp:sp>
    <dsp:sp modelId="{D347281B-B4E1-4960-ACA7-F325208B1B1C}">
      <dsp:nvSpPr>
        <dsp:cNvPr id="0" name=""/>
        <dsp:cNvSpPr/>
      </dsp:nvSpPr>
      <dsp:spPr>
        <a:xfrm>
          <a:off x="7225136" y="3496958"/>
          <a:ext cx="2497115" cy="14982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0" i="0" kern="1200" dirty="0"/>
            <a:t>Freedom of Information</a:t>
          </a:r>
          <a:endParaRPr lang="en-GB" sz="2500" kern="1200" dirty="0"/>
        </a:p>
      </dsp:txBody>
      <dsp:txXfrm>
        <a:off x="7225136" y="3496958"/>
        <a:ext cx="2497115" cy="14982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15089-1D43-4855-A7CB-606B1DF0754C}">
      <dsp:nvSpPr>
        <dsp:cNvPr id="0" name=""/>
        <dsp:cNvSpPr/>
      </dsp:nvSpPr>
      <dsp:spPr>
        <a:xfrm>
          <a:off x="255193" y="3164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5CBE9E5-B552-484E-B5E4-DBF6A6D9E197}">
      <dsp:nvSpPr>
        <dsp:cNvPr id="0" name=""/>
        <dsp:cNvSpPr/>
      </dsp:nvSpPr>
      <dsp:spPr>
        <a:xfrm>
          <a:off x="741842" y="3164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dirty="0"/>
            <a:t>Open research</a:t>
          </a:r>
        </a:p>
      </dsp:txBody>
      <dsp:txXfrm>
        <a:off x="741842" y="31649"/>
        <a:ext cx="5192897" cy="973297"/>
      </dsp:txXfrm>
    </dsp:sp>
    <dsp:sp modelId="{2A51E414-157D-45C6-A7EB-B854849A0F35}">
      <dsp:nvSpPr>
        <dsp:cNvPr id="0" name=""/>
        <dsp:cNvSpPr/>
      </dsp:nvSpPr>
      <dsp:spPr>
        <a:xfrm>
          <a:off x="255193" y="1004946"/>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672E472-F21E-4291-A691-48633B6AA112}">
      <dsp:nvSpPr>
        <dsp:cNvPr id="0" name=""/>
        <dsp:cNvSpPr/>
      </dsp:nvSpPr>
      <dsp:spPr>
        <a:xfrm>
          <a:off x="741842" y="1004946"/>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rtl="0">
            <a:lnSpc>
              <a:spcPct val="90000"/>
            </a:lnSpc>
            <a:spcBef>
              <a:spcPct val="0"/>
            </a:spcBef>
            <a:spcAft>
              <a:spcPct val="35000"/>
            </a:spcAft>
            <a:buNone/>
          </a:pPr>
          <a:r>
            <a:rPr lang="en-GB" sz="3100" kern="1200" dirty="0"/>
            <a:t>Academic </a:t>
          </a:r>
          <a:r>
            <a:rPr lang="en-GB" sz="3100" kern="1200" dirty="0">
              <a:latin typeface="Aptos Display" panose="02110004020202020204"/>
            </a:rPr>
            <a:t>freedom and institutional</a:t>
          </a:r>
          <a:r>
            <a:rPr lang="en-GB" sz="3100" kern="1200" dirty="0"/>
            <a:t> autonomy</a:t>
          </a:r>
        </a:p>
      </dsp:txBody>
      <dsp:txXfrm>
        <a:off x="741842" y="1004946"/>
        <a:ext cx="5192897" cy="973297"/>
      </dsp:txXfrm>
    </dsp:sp>
    <dsp:sp modelId="{28391B59-DF6C-4551-8590-292DCE9F359F}">
      <dsp:nvSpPr>
        <dsp:cNvPr id="0" name=""/>
        <dsp:cNvSpPr/>
      </dsp:nvSpPr>
      <dsp:spPr>
        <a:xfrm>
          <a:off x="255193" y="1978244"/>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978BE00-DE6B-4B57-88BF-2B06F0125004}">
      <dsp:nvSpPr>
        <dsp:cNvPr id="0" name=""/>
        <dsp:cNvSpPr/>
      </dsp:nvSpPr>
      <dsp:spPr>
        <a:xfrm>
          <a:off x="741842" y="1978244"/>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rtl="0">
            <a:lnSpc>
              <a:spcPct val="90000"/>
            </a:lnSpc>
            <a:spcBef>
              <a:spcPct val="0"/>
            </a:spcBef>
            <a:spcAft>
              <a:spcPct val="35000"/>
            </a:spcAft>
            <a:buNone/>
          </a:pPr>
          <a:r>
            <a:rPr lang="en-GB" sz="3100" kern="1200" dirty="0">
              <a:latin typeface="Aptos Display" panose="02110004020202020204"/>
            </a:rPr>
            <a:t>Bureaucracy</a:t>
          </a:r>
        </a:p>
      </dsp:txBody>
      <dsp:txXfrm>
        <a:off x="741842" y="1978244"/>
        <a:ext cx="5192897" cy="973297"/>
      </dsp:txXfrm>
    </dsp:sp>
    <dsp:sp modelId="{67AE22E1-C3BD-4BD4-B8FC-0059E1D267A8}">
      <dsp:nvSpPr>
        <dsp:cNvPr id="0" name=""/>
        <dsp:cNvSpPr/>
      </dsp:nvSpPr>
      <dsp:spPr>
        <a:xfrm>
          <a:off x="255193" y="2951541"/>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0F568D7-F724-4F77-AFF3-4DD68D4D6613}">
      <dsp:nvSpPr>
        <dsp:cNvPr id="0" name=""/>
        <dsp:cNvSpPr/>
      </dsp:nvSpPr>
      <dsp:spPr>
        <a:xfrm>
          <a:off x="741842" y="2951541"/>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dirty="0"/>
            <a:t>Innovation and knowledge creation</a:t>
          </a:r>
        </a:p>
      </dsp:txBody>
      <dsp:txXfrm>
        <a:off x="741842" y="2951541"/>
        <a:ext cx="5192897" cy="973297"/>
      </dsp:txXfrm>
    </dsp:sp>
    <dsp:sp modelId="{BE884FE0-1AE6-440D-9FC3-254CEC1AFAA5}">
      <dsp:nvSpPr>
        <dsp:cNvPr id="0" name=""/>
        <dsp:cNvSpPr/>
      </dsp:nvSpPr>
      <dsp:spPr>
        <a:xfrm>
          <a:off x="255193" y="392483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91EB92C-D5F6-4FC1-A772-8961FDEF891C}">
      <dsp:nvSpPr>
        <dsp:cNvPr id="0" name=""/>
        <dsp:cNvSpPr/>
      </dsp:nvSpPr>
      <dsp:spPr>
        <a:xfrm>
          <a:off x="741842" y="392483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l" defTabSz="1377950">
            <a:lnSpc>
              <a:spcPct val="90000"/>
            </a:lnSpc>
            <a:spcBef>
              <a:spcPct val="0"/>
            </a:spcBef>
            <a:spcAft>
              <a:spcPct val="35000"/>
            </a:spcAft>
            <a:buNone/>
          </a:pPr>
          <a:r>
            <a:rPr lang="en-GB" sz="3100" kern="1200"/>
            <a:t>Equitable </a:t>
          </a:r>
          <a:r>
            <a:rPr lang="en-GB" sz="3100" kern="1200" dirty="0"/>
            <a:t>partnerships</a:t>
          </a:r>
        </a:p>
      </dsp:txBody>
      <dsp:txXfrm>
        <a:off x="741842" y="3924839"/>
        <a:ext cx="5192897" cy="9732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15089-1D43-4855-A7CB-606B1DF0754C}">
      <dsp:nvSpPr>
        <dsp:cNvPr id="0" name=""/>
        <dsp:cNvSpPr/>
      </dsp:nvSpPr>
      <dsp:spPr>
        <a:xfrm>
          <a:off x="255193" y="3164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5CBE9E5-B552-484E-B5E4-DBF6A6D9E197}">
      <dsp:nvSpPr>
        <dsp:cNvPr id="0" name=""/>
        <dsp:cNvSpPr/>
      </dsp:nvSpPr>
      <dsp:spPr>
        <a:xfrm>
          <a:off x="741842" y="3164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0" bIns="41910" numCol="1" spcCol="1270" anchor="ctr" anchorCtr="0">
          <a:noAutofit/>
        </a:bodyPr>
        <a:lstStyle/>
        <a:p>
          <a:pPr marL="0" lvl="0" indent="0" algn="l" defTabSz="1466850">
            <a:lnSpc>
              <a:spcPct val="90000"/>
            </a:lnSpc>
            <a:spcBef>
              <a:spcPct val="0"/>
            </a:spcBef>
            <a:spcAft>
              <a:spcPct val="35000"/>
            </a:spcAft>
            <a:buNone/>
          </a:pPr>
          <a:r>
            <a:rPr lang="en-GB" sz="3300" kern="1200" dirty="0"/>
            <a:t>Values are not universal</a:t>
          </a:r>
        </a:p>
      </dsp:txBody>
      <dsp:txXfrm>
        <a:off x="741842" y="31649"/>
        <a:ext cx="5192897" cy="973297"/>
      </dsp:txXfrm>
    </dsp:sp>
    <dsp:sp modelId="{2A51E414-157D-45C6-A7EB-B854849A0F35}">
      <dsp:nvSpPr>
        <dsp:cNvPr id="0" name=""/>
        <dsp:cNvSpPr/>
      </dsp:nvSpPr>
      <dsp:spPr>
        <a:xfrm>
          <a:off x="255193" y="1004946"/>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672E472-F21E-4291-A691-48633B6AA112}">
      <dsp:nvSpPr>
        <dsp:cNvPr id="0" name=""/>
        <dsp:cNvSpPr/>
      </dsp:nvSpPr>
      <dsp:spPr>
        <a:xfrm>
          <a:off x="741842" y="1004946"/>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0" bIns="41910" numCol="1" spcCol="1270" anchor="ctr" anchorCtr="0">
          <a:noAutofit/>
        </a:bodyPr>
        <a:lstStyle/>
        <a:p>
          <a:pPr marL="0" lvl="0" indent="0" algn="l" defTabSz="1466850">
            <a:lnSpc>
              <a:spcPct val="90000"/>
            </a:lnSpc>
            <a:spcBef>
              <a:spcPct val="0"/>
            </a:spcBef>
            <a:spcAft>
              <a:spcPct val="35000"/>
            </a:spcAft>
            <a:buNone/>
          </a:pPr>
          <a:r>
            <a:rPr lang="en-GB" sz="3300" kern="1200" dirty="0"/>
            <a:t>Nor the assets we value</a:t>
          </a:r>
        </a:p>
      </dsp:txBody>
      <dsp:txXfrm>
        <a:off x="741842" y="1004946"/>
        <a:ext cx="5192897" cy="973297"/>
      </dsp:txXfrm>
    </dsp:sp>
    <dsp:sp modelId="{1109E81E-AD1F-40ED-8E50-951399EAF390}">
      <dsp:nvSpPr>
        <dsp:cNvPr id="0" name=""/>
        <dsp:cNvSpPr/>
      </dsp:nvSpPr>
      <dsp:spPr>
        <a:xfrm>
          <a:off x="255193" y="1978244"/>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CBE0835-C5F6-4C9F-889E-7999A1202B44}">
      <dsp:nvSpPr>
        <dsp:cNvPr id="0" name=""/>
        <dsp:cNvSpPr/>
      </dsp:nvSpPr>
      <dsp:spPr>
        <a:xfrm>
          <a:off x="741842" y="1978244"/>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0" bIns="41910" numCol="1" spcCol="1270" anchor="ctr" anchorCtr="0">
          <a:noAutofit/>
        </a:bodyPr>
        <a:lstStyle/>
        <a:p>
          <a:pPr marL="0" lvl="0" indent="0" algn="l" defTabSz="1466850" rtl="0">
            <a:lnSpc>
              <a:spcPct val="90000"/>
            </a:lnSpc>
            <a:spcBef>
              <a:spcPct val="0"/>
            </a:spcBef>
            <a:spcAft>
              <a:spcPct val="35000"/>
            </a:spcAft>
            <a:buNone/>
          </a:pPr>
          <a:r>
            <a:rPr lang="en-GB" sz="3300" kern="1200" dirty="0">
              <a:latin typeface="Aptos Display" panose="02110004020202020204"/>
            </a:rPr>
            <a:t>Passive recipients</a:t>
          </a:r>
          <a:r>
            <a:rPr lang="en-GB" sz="3300" kern="1200" dirty="0"/>
            <a:t> of risk</a:t>
          </a:r>
        </a:p>
      </dsp:txBody>
      <dsp:txXfrm>
        <a:off x="741842" y="1978244"/>
        <a:ext cx="5192897" cy="973297"/>
      </dsp:txXfrm>
    </dsp:sp>
    <dsp:sp modelId="{67AE22E1-C3BD-4BD4-B8FC-0059E1D267A8}">
      <dsp:nvSpPr>
        <dsp:cNvPr id="0" name=""/>
        <dsp:cNvSpPr/>
      </dsp:nvSpPr>
      <dsp:spPr>
        <a:xfrm>
          <a:off x="255193" y="2951541"/>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0F568D7-F724-4F77-AFF3-4DD68D4D6613}">
      <dsp:nvSpPr>
        <dsp:cNvPr id="0" name=""/>
        <dsp:cNvSpPr/>
      </dsp:nvSpPr>
      <dsp:spPr>
        <a:xfrm>
          <a:off x="741842" y="2951541"/>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0" bIns="41910" numCol="1" spcCol="1270" anchor="ctr" anchorCtr="0">
          <a:noAutofit/>
        </a:bodyPr>
        <a:lstStyle/>
        <a:p>
          <a:pPr marL="0" lvl="0" indent="0" algn="l" defTabSz="1466850">
            <a:lnSpc>
              <a:spcPct val="90000"/>
            </a:lnSpc>
            <a:spcBef>
              <a:spcPct val="0"/>
            </a:spcBef>
            <a:spcAft>
              <a:spcPct val="35000"/>
            </a:spcAft>
            <a:buNone/>
          </a:pPr>
          <a:r>
            <a:rPr lang="en-GB" sz="3300" kern="1200" dirty="0"/>
            <a:t>Power dynamics</a:t>
          </a:r>
        </a:p>
      </dsp:txBody>
      <dsp:txXfrm>
        <a:off x="741842" y="2951541"/>
        <a:ext cx="5192897" cy="973297"/>
      </dsp:txXfrm>
    </dsp:sp>
    <dsp:sp modelId="{BE884FE0-1AE6-440D-9FC3-254CEC1AFAA5}">
      <dsp:nvSpPr>
        <dsp:cNvPr id="0" name=""/>
        <dsp:cNvSpPr/>
      </dsp:nvSpPr>
      <dsp:spPr>
        <a:xfrm>
          <a:off x="255193" y="392483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91EB92C-D5F6-4FC1-A772-8961FDEF891C}">
      <dsp:nvSpPr>
        <dsp:cNvPr id="0" name=""/>
        <dsp:cNvSpPr/>
      </dsp:nvSpPr>
      <dsp:spPr>
        <a:xfrm>
          <a:off x="741842" y="392483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0" bIns="41910" numCol="1" spcCol="1270" anchor="ctr" anchorCtr="0">
          <a:noAutofit/>
        </a:bodyPr>
        <a:lstStyle/>
        <a:p>
          <a:pPr marL="0" lvl="0" indent="0" algn="l" defTabSz="1466850">
            <a:lnSpc>
              <a:spcPct val="90000"/>
            </a:lnSpc>
            <a:spcBef>
              <a:spcPct val="0"/>
            </a:spcBef>
            <a:spcAft>
              <a:spcPct val="35000"/>
            </a:spcAft>
            <a:buNone/>
          </a:pPr>
          <a:r>
            <a:rPr lang="en-GB" sz="3300" kern="1200" dirty="0"/>
            <a:t>Infrastructure and resources </a:t>
          </a:r>
        </a:p>
      </dsp:txBody>
      <dsp:txXfrm>
        <a:off x="741842" y="3924839"/>
        <a:ext cx="5192897" cy="9732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15089-1D43-4855-A7CB-606B1DF0754C}">
      <dsp:nvSpPr>
        <dsp:cNvPr id="0" name=""/>
        <dsp:cNvSpPr/>
      </dsp:nvSpPr>
      <dsp:spPr>
        <a:xfrm>
          <a:off x="255193" y="3164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5CBE9E5-B552-484E-B5E4-DBF6A6D9E197}">
      <dsp:nvSpPr>
        <dsp:cNvPr id="0" name=""/>
        <dsp:cNvSpPr/>
      </dsp:nvSpPr>
      <dsp:spPr>
        <a:xfrm>
          <a:off x="741842" y="3164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a:lnSpc>
              <a:spcPct val="90000"/>
            </a:lnSpc>
            <a:spcBef>
              <a:spcPct val="0"/>
            </a:spcBef>
            <a:spcAft>
              <a:spcPct val="35000"/>
            </a:spcAft>
            <a:buNone/>
          </a:pPr>
          <a:r>
            <a:rPr lang="en-GB" sz="2900" kern="1200"/>
            <a:t>Avoid broad-based assumptions</a:t>
          </a:r>
        </a:p>
      </dsp:txBody>
      <dsp:txXfrm>
        <a:off x="741842" y="31649"/>
        <a:ext cx="5192897" cy="973297"/>
      </dsp:txXfrm>
    </dsp:sp>
    <dsp:sp modelId="{C046096D-28BD-4091-97A9-7AF1F006B50B}">
      <dsp:nvSpPr>
        <dsp:cNvPr id="0" name=""/>
        <dsp:cNvSpPr/>
      </dsp:nvSpPr>
      <dsp:spPr>
        <a:xfrm>
          <a:off x="255193" y="1004946"/>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4B74B33-58B6-41AF-8593-4AF78E553512}">
      <dsp:nvSpPr>
        <dsp:cNvPr id="0" name=""/>
        <dsp:cNvSpPr/>
      </dsp:nvSpPr>
      <dsp:spPr>
        <a:xfrm>
          <a:off x="741842" y="1004946"/>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a:lnSpc>
              <a:spcPct val="90000"/>
            </a:lnSpc>
            <a:spcBef>
              <a:spcPct val="0"/>
            </a:spcBef>
            <a:spcAft>
              <a:spcPct val="35000"/>
            </a:spcAft>
            <a:buNone/>
          </a:pPr>
          <a:r>
            <a:rPr lang="en-GB" sz="2900" kern="1200"/>
            <a:t>Invest in training, tools, and institutional capacity</a:t>
          </a:r>
        </a:p>
      </dsp:txBody>
      <dsp:txXfrm>
        <a:off x="741842" y="1004946"/>
        <a:ext cx="5192897" cy="973297"/>
      </dsp:txXfrm>
    </dsp:sp>
    <dsp:sp modelId="{088EAFA4-490D-42F9-942B-418AE2F26CC2}">
      <dsp:nvSpPr>
        <dsp:cNvPr id="0" name=""/>
        <dsp:cNvSpPr/>
      </dsp:nvSpPr>
      <dsp:spPr>
        <a:xfrm>
          <a:off x="255193" y="1978244"/>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2ADAB95-76E4-4F38-9DF1-C69DC53031E3}">
      <dsp:nvSpPr>
        <dsp:cNvPr id="0" name=""/>
        <dsp:cNvSpPr/>
      </dsp:nvSpPr>
      <dsp:spPr>
        <a:xfrm>
          <a:off x="741842" y="1978244"/>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a:lnSpc>
              <a:spcPct val="90000"/>
            </a:lnSpc>
            <a:spcBef>
              <a:spcPct val="0"/>
            </a:spcBef>
            <a:spcAft>
              <a:spcPct val="35000"/>
            </a:spcAft>
            <a:buNone/>
          </a:pPr>
          <a:r>
            <a:rPr lang="en-GB" sz="2900" kern="1200"/>
            <a:t>Build around positive messages and positive actions</a:t>
          </a:r>
        </a:p>
      </dsp:txBody>
      <dsp:txXfrm>
        <a:off x="741842" y="1978244"/>
        <a:ext cx="5192897" cy="973297"/>
      </dsp:txXfrm>
    </dsp:sp>
    <dsp:sp modelId="{EF402CB0-A67A-4F70-B03E-73B251182F77}">
      <dsp:nvSpPr>
        <dsp:cNvPr id="0" name=""/>
        <dsp:cNvSpPr/>
      </dsp:nvSpPr>
      <dsp:spPr>
        <a:xfrm>
          <a:off x="255193" y="2951541"/>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B79CD26-96BA-4CBB-9901-509CB4A97B7A}">
      <dsp:nvSpPr>
        <dsp:cNvPr id="0" name=""/>
        <dsp:cNvSpPr/>
      </dsp:nvSpPr>
      <dsp:spPr>
        <a:xfrm>
          <a:off x="741842" y="2951541"/>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a:lnSpc>
              <a:spcPct val="90000"/>
            </a:lnSpc>
            <a:spcBef>
              <a:spcPct val="0"/>
            </a:spcBef>
            <a:spcAft>
              <a:spcPct val="35000"/>
            </a:spcAft>
            <a:buNone/>
          </a:pPr>
          <a:r>
            <a:rPr lang="en-GB" sz="2900" kern="1200" dirty="0"/>
            <a:t>Explore the unintended consequences of new measures</a:t>
          </a:r>
        </a:p>
      </dsp:txBody>
      <dsp:txXfrm>
        <a:off x="741842" y="2951541"/>
        <a:ext cx="5192897" cy="973297"/>
      </dsp:txXfrm>
    </dsp:sp>
    <dsp:sp modelId="{08EBC6C7-AEB7-4A60-9DE0-DAC2F627DA0D}">
      <dsp:nvSpPr>
        <dsp:cNvPr id="0" name=""/>
        <dsp:cNvSpPr/>
      </dsp:nvSpPr>
      <dsp:spPr>
        <a:xfrm>
          <a:off x="255193" y="3924839"/>
          <a:ext cx="973297" cy="97329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C87F298-598E-4FAF-941D-D8F7F1FCE2E4}">
      <dsp:nvSpPr>
        <dsp:cNvPr id="0" name=""/>
        <dsp:cNvSpPr/>
      </dsp:nvSpPr>
      <dsp:spPr>
        <a:xfrm>
          <a:off x="741842" y="3924839"/>
          <a:ext cx="5192897" cy="97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a:lnSpc>
              <a:spcPct val="90000"/>
            </a:lnSpc>
            <a:spcBef>
              <a:spcPct val="0"/>
            </a:spcBef>
            <a:spcAft>
              <a:spcPct val="35000"/>
            </a:spcAft>
            <a:buNone/>
          </a:pPr>
          <a:r>
            <a:rPr lang="en-GB" sz="2900" kern="1200"/>
            <a:t>Foster open dialogue on diverse perspectives of value and risk</a:t>
          </a:r>
        </a:p>
      </dsp:txBody>
      <dsp:txXfrm>
        <a:off x="741842" y="3924839"/>
        <a:ext cx="5192897" cy="9732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649B4-A1B7-48A3-95EB-4A6FDAC82826}">
      <dsp:nvSpPr>
        <dsp:cNvPr id="0" name=""/>
        <dsp:cNvSpPr/>
      </dsp:nvSpPr>
      <dsp:spPr>
        <a:xfrm>
          <a:off x="0" y="601"/>
          <a:ext cx="593474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51D5E3-1F57-4D7F-AAE3-5E6F4796C28D}">
      <dsp:nvSpPr>
        <dsp:cNvPr id="0" name=""/>
        <dsp:cNvSpPr/>
      </dsp:nvSpPr>
      <dsp:spPr>
        <a:xfrm>
          <a:off x="0" y="601"/>
          <a:ext cx="5934740" cy="98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hlinkClick xmlns:r="http://schemas.openxmlformats.org/officeDocument/2006/relationships" r:id="rId1"/>
            </a:rPr>
            <a:t>Are we reducing research security risk, or just shifting it around? | </a:t>
          </a:r>
          <a:r>
            <a:rPr lang="en-GB" sz="2100" kern="1200" dirty="0" err="1">
              <a:hlinkClick xmlns:r="http://schemas.openxmlformats.org/officeDocument/2006/relationships" r:id="rId1"/>
            </a:rPr>
            <a:t>Wonkhe</a:t>
          </a:r>
          <a:endParaRPr lang="en-GB" sz="2100" kern="1200" dirty="0"/>
        </a:p>
      </dsp:txBody>
      <dsp:txXfrm>
        <a:off x="0" y="601"/>
        <a:ext cx="5934740" cy="985716"/>
      </dsp:txXfrm>
    </dsp:sp>
    <dsp:sp modelId="{1AD4BBB1-8C5F-49EB-BDD2-AD649E1D6405}">
      <dsp:nvSpPr>
        <dsp:cNvPr id="0" name=""/>
        <dsp:cNvSpPr/>
      </dsp:nvSpPr>
      <dsp:spPr>
        <a:xfrm>
          <a:off x="0" y="986318"/>
          <a:ext cx="593474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C22CC-E035-499A-920F-AE26EBA21B6A}">
      <dsp:nvSpPr>
        <dsp:cNvPr id="0" name=""/>
        <dsp:cNvSpPr/>
      </dsp:nvSpPr>
      <dsp:spPr>
        <a:xfrm>
          <a:off x="0" y="986318"/>
          <a:ext cx="5934740" cy="98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hlinkClick xmlns:r="http://schemas.openxmlformats.org/officeDocument/2006/relationships" r:id="rId2"/>
            </a:rPr>
            <a:t>The challenge of pursuing research security when nationality becomes a shorthand for risk | </a:t>
          </a:r>
          <a:r>
            <a:rPr lang="en-GB" sz="2100" kern="1200" dirty="0" err="1">
              <a:hlinkClick xmlns:r="http://schemas.openxmlformats.org/officeDocument/2006/relationships" r:id="rId2"/>
            </a:rPr>
            <a:t>Wonkhe</a:t>
          </a:r>
          <a:endParaRPr lang="en-GB" sz="2100" kern="1200" dirty="0"/>
        </a:p>
      </dsp:txBody>
      <dsp:txXfrm>
        <a:off x="0" y="986318"/>
        <a:ext cx="5934740" cy="985716"/>
      </dsp:txXfrm>
    </dsp:sp>
    <dsp:sp modelId="{F6984D6A-5696-464B-8F20-94FB5A0B6911}">
      <dsp:nvSpPr>
        <dsp:cNvPr id="0" name=""/>
        <dsp:cNvSpPr/>
      </dsp:nvSpPr>
      <dsp:spPr>
        <a:xfrm>
          <a:off x="0" y="1972034"/>
          <a:ext cx="593474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02E5C-EC38-452D-B1DE-D0DC0050C927}">
      <dsp:nvSpPr>
        <dsp:cNvPr id="0" name=""/>
        <dsp:cNvSpPr/>
      </dsp:nvSpPr>
      <dsp:spPr>
        <a:xfrm>
          <a:off x="0" y="1972034"/>
          <a:ext cx="5934740" cy="98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hlinkClick xmlns:r="http://schemas.openxmlformats.org/officeDocument/2006/relationships" r:id="rId3"/>
            </a:rPr>
            <a:t>Stronger Cooperation Safer Collaboration | ARMA</a:t>
          </a:r>
          <a:endParaRPr lang="en-GB" sz="2100" kern="1200" dirty="0"/>
        </a:p>
      </dsp:txBody>
      <dsp:txXfrm>
        <a:off x="0" y="1972034"/>
        <a:ext cx="5934740" cy="985716"/>
      </dsp:txXfrm>
    </dsp:sp>
    <dsp:sp modelId="{F2E9F5FB-2E58-43B2-96C7-F8BFFD70461C}">
      <dsp:nvSpPr>
        <dsp:cNvPr id="0" name=""/>
        <dsp:cNvSpPr/>
      </dsp:nvSpPr>
      <dsp:spPr>
        <a:xfrm>
          <a:off x="0" y="2957751"/>
          <a:ext cx="593474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EEFFD5-71F6-479D-935B-FAE982948E53}">
      <dsp:nvSpPr>
        <dsp:cNvPr id="0" name=""/>
        <dsp:cNvSpPr/>
      </dsp:nvSpPr>
      <dsp:spPr>
        <a:xfrm>
          <a:off x="0" y="2957751"/>
          <a:ext cx="5934740" cy="98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hlinkClick xmlns:r="http://schemas.openxmlformats.org/officeDocument/2006/relationships" r:id="rId4"/>
            </a:rPr>
            <a:t>Complex Collaborations | ARMA</a:t>
          </a:r>
          <a:endParaRPr lang="en-GB" sz="2100" kern="1200" dirty="0"/>
        </a:p>
      </dsp:txBody>
      <dsp:txXfrm>
        <a:off x="0" y="2957751"/>
        <a:ext cx="5934740" cy="985716"/>
      </dsp:txXfrm>
    </dsp:sp>
    <dsp:sp modelId="{52355FB3-E1A8-47E8-8BB5-BED09C34A3C8}">
      <dsp:nvSpPr>
        <dsp:cNvPr id="0" name=""/>
        <dsp:cNvSpPr/>
      </dsp:nvSpPr>
      <dsp:spPr>
        <a:xfrm>
          <a:off x="0" y="3943467"/>
          <a:ext cx="593474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07745-E93A-4D7C-9BFD-3A5C5FC9BEE3}">
      <dsp:nvSpPr>
        <dsp:cNvPr id="0" name=""/>
        <dsp:cNvSpPr/>
      </dsp:nvSpPr>
      <dsp:spPr>
        <a:xfrm>
          <a:off x="0" y="3943467"/>
          <a:ext cx="5934740" cy="98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hlinkClick xmlns:r="http://schemas.openxmlformats.org/officeDocument/2006/relationships" r:id="rId5"/>
            </a:rPr>
            <a:t>Insights | Formation Consultancy</a:t>
          </a:r>
          <a:endParaRPr lang="en-GB" sz="2100" kern="1200" dirty="0"/>
        </a:p>
      </dsp:txBody>
      <dsp:txXfrm>
        <a:off x="0" y="3943467"/>
        <a:ext cx="5934740" cy="9857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9D359-8687-48C4-8580-13F556986DE2}" type="datetimeFigureOut">
              <a:rPr lang="en-GB" smtClean="0"/>
              <a:t>25/02/2026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82FCF-F5DD-4F0E-8416-03BC401FA13B}" type="slidenum">
              <a:rPr lang="en-GB" smtClean="0"/>
              <a:t>‹#›</a:t>
            </a:fld>
            <a:endParaRPr lang="en-GB"/>
          </a:p>
        </p:txBody>
      </p:sp>
    </p:spTree>
    <p:extLst>
      <p:ext uri="{BB962C8B-B14F-4D97-AF65-F5344CB8AC3E}">
        <p14:creationId xmlns:p14="http://schemas.microsoft.com/office/powerpoint/2010/main" val="1277786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67A41-B8F8-6490-E35C-159D43D72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5C8CE-2BA7-C196-1C36-F1D9AEC59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7D827-C7B1-B383-0754-1D2259CB902E}"/>
              </a:ext>
            </a:extLst>
          </p:cNvPr>
          <p:cNvSpPr>
            <a:spLocks noGrp="1"/>
          </p:cNvSpPr>
          <p:nvPr>
            <p:ph type="body" idx="1"/>
          </p:nvPr>
        </p:nvSpPr>
        <p:spPr/>
        <p:txBody>
          <a:bodyPr/>
          <a:lstStyle/>
          <a:p>
            <a:r>
              <a:rPr lang="en-GB" sz="1200" b="1"/>
              <a:t>Argentina</a:t>
            </a:r>
          </a:p>
          <a:p>
            <a:r>
              <a:rPr lang="en-GB" sz="1200" b="1"/>
              <a:t>Australia</a:t>
            </a:r>
          </a:p>
          <a:p>
            <a:r>
              <a:rPr lang="en-GB" sz="1200" b="1"/>
              <a:t>Austria</a:t>
            </a:r>
          </a:p>
          <a:p>
            <a:r>
              <a:rPr lang="en-GB" sz="1200" b="1"/>
              <a:t>Belgium</a:t>
            </a:r>
          </a:p>
          <a:p>
            <a:r>
              <a:rPr lang="en-GB" sz="1200" b="1"/>
              <a:t>Brazil</a:t>
            </a:r>
          </a:p>
          <a:p>
            <a:r>
              <a:rPr lang="en-GB" sz="1200" b="1"/>
              <a:t>Bulgaria</a:t>
            </a:r>
          </a:p>
          <a:p>
            <a:r>
              <a:rPr lang="en-GB" sz="1200" b="1"/>
              <a:t>Chile</a:t>
            </a:r>
          </a:p>
          <a:p>
            <a:r>
              <a:rPr lang="en-GB" sz="1200" b="1"/>
              <a:t>Croatia</a:t>
            </a:r>
          </a:p>
          <a:p>
            <a:r>
              <a:rPr lang="en-GB" sz="1200" b="1"/>
              <a:t>Cyprus</a:t>
            </a:r>
          </a:p>
          <a:p>
            <a:r>
              <a:rPr lang="en-GB" sz="1200" b="1"/>
              <a:t>Czech Republic</a:t>
            </a:r>
          </a:p>
          <a:p>
            <a:r>
              <a:rPr lang="en-GB" sz="1200" b="1"/>
              <a:t>Côte d'Ivoire</a:t>
            </a:r>
          </a:p>
          <a:p>
            <a:r>
              <a:rPr lang="en-GB" sz="1200" b="1"/>
              <a:t>Denmark</a:t>
            </a:r>
          </a:p>
          <a:p>
            <a:r>
              <a:rPr lang="en-GB" sz="1200" b="1"/>
              <a:t>Ethiopia</a:t>
            </a:r>
          </a:p>
          <a:p>
            <a:r>
              <a:rPr lang="en-GB" sz="1200" b="1"/>
              <a:t>Finland</a:t>
            </a:r>
          </a:p>
          <a:p>
            <a:r>
              <a:rPr lang="en-GB" sz="1200" b="1"/>
              <a:t>France</a:t>
            </a:r>
          </a:p>
          <a:p>
            <a:r>
              <a:rPr lang="en-GB" sz="1200" b="1"/>
              <a:t>Germany</a:t>
            </a:r>
          </a:p>
          <a:p>
            <a:r>
              <a:rPr lang="en-GB" sz="1200" b="1"/>
              <a:t>Ghana</a:t>
            </a:r>
          </a:p>
          <a:p>
            <a:r>
              <a:rPr lang="en-GB" sz="1200" b="1"/>
              <a:t>Hungary</a:t>
            </a:r>
          </a:p>
          <a:p>
            <a:r>
              <a:rPr lang="en-GB" sz="1200" b="1"/>
              <a:t>Indonesia</a:t>
            </a:r>
          </a:p>
          <a:p>
            <a:r>
              <a:rPr lang="en-GB" sz="1200" b="1"/>
              <a:t>Ireland</a:t>
            </a:r>
          </a:p>
          <a:p>
            <a:r>
              <a:rPr lang="en-GB" sz="1200" b="1"/>
              <a:t>Italy</a:t>
            </a:r>
          </a:p>
          <a:p>
            <a:r>
              <a:rPr lang="en-GB" sz="1200" b="1"/>
              <a:t>Kenya</a:t>
            </a:r>
          </a:p>
          <a:p>
            <a:r>
              <a:rPr lang="en-GB" sz="1200" b="1"/>
              <a:t>Latvia</a:t>
            </a:r>
          </a:p>
          <a:p>
            <a:r>
              <a:rPr lang="en-GB" sz="1200" b="1"/>
              <a:t>Lithuania</a:t>
            </a:r>
          </a:p>
          <a:p>
            <a:r>
              <a:rPr lang="en-GB" sz="1200" b="1"/>
              <a:t>Luxembourg</a:t>
            </a:r>
          </a:p>
          <a:p>
            <a:r>
              <a:rPr lang="en-GB" sz="1200" b="1"/>
              <a:t>Malaysia</a:t>
            </a:r>
          </a:p>
          <a:p>
            <a:r>
              <a:rPr lang="en-GB" sz="1200" b="1"/>
              <a:t>Mali</a:t>
            </a:r>
          </a:p>
          <a:p>
            <a:r>
              <a:rPr lang="en-GB" sz="1200" b="1"/>
              <a:t>Malta</a:t>
            </a:r>
          </a:p>
          <a:p>
            <a:r>
              <a:rPr lang="en-GB" sz="1200" b="1"/>
              <a:t>Netherlands</a:t>
            </a:r>
          </a:p>
          <a:p>
            <a:r>
              <a:rPr lang="en-GB" sz="1200" b="1"/>
              <a:t>New Zealand</a:t>
            </a:r>
          </a:p>
          <a:p>
            <a:r>
              <a:rPr lang="en-GB" sz="1200" b="1"/>
              <a:t>Nigeria</a:t>
            </a:r>
          </a:p>
          <a:p>
            <a:r>
              <a:rPr lang="en-GB" sz="1200" b="1"/>
              <a:t>Norway</a:t>
            </a:r>
          </a:p>
          <a:p>
            <a:r>
              <a:rPr lang="en-GB" sz="1200" b="1"/>
              <a:t>Peru</a:t>
            </a:r>
          </a:p>
          <a:p>
            <a:r>
              <a:rPr lang="en-GB" sz="1200" b="1"/>
              <a:t>Poland</a:t>
            </a:r>
          </a:p>
          <a:p>
            <a:r>
              <a:rPr lang="en-GB" sz="1200" b="1"/>
              <a:t>Portugal</a:t>
            </a:r>
          </a:p>
          <a:p>
            <a:r>
              <a:rPr lang="en-GB" sz="1200" b="1"/>
              <a:t>Senegal</a:t>
            </a:r>
          </a:p>
          <a:p>
            <a:r>
              <a:rPr lang="en-GB" sz="1200" b="1"/>
              <a:t>Slovakia</a:t>
            </a:r>
          </a:p>
          <a:p>
            <a:r>
              <a:rPr lang="en-GB" sz="1200" b="1"/>
              <a:t>Slovenia</a:t>
            </a:r>
          </a:p>
          <a:p>
            <a:r>
              <a:rPr lang="en-GB" sz="1200" b="1"/>
              <a:t>South Africa</a:t>
            </a:r>
          </a:p>
          <a:p>
            <a:r>
              <a:rPr lang="en-GB" sz="1200" b="1"/>
              <a:t>Spain</a:t>
            </a:r>
          </a:p>
          <a:p>
            <a:r>
              <a:rPr lang="en-GB" sz="1200" b="1"/>
              <a:t>Sweden</a:t>
            </a:r>
          </a:p>
          <a:p>
            <a:r>
              <a:rPr lang="en-GB" sz="1200" b="1"/>
              <a:t>Switzerland</a:t>
            </a:r>
          </a:p>
          <a:p>
            <a:r>
              <a:rPr lang="en-GB" sz="1200" b="1"/>
              <a:t>Thailand</a:t>
            </a:r>
          </a:p>
          <a:p>
            <a:r>
              <a:rPr lang="en-GB" sz="1200" b="1"/>
              <a:t>Tunisia</a:t>
            </a:r>
          </a:p>
          <a:p>
            <a:r>
              <a:rPr lang="en-GB" sz="1200" b="1"/>
              <a:t>Ukraine</a:t>
            </a:r>
          </a:p>
          <a:p>
            <a:r>
              <a:rPr lang="en-GB" sz="1200" b="1"/>
              <a:t>United Kingdom</a:t>
            </a:r>
          </a:p>
          <a:p>
            <a:r>
              <a:rPr lang="en-GB" sz="1200" b="1"/>
              <a:t>United States of America</a:t>
            </a:r>
          </a:p>
          <a:p>
            <a:r>
              <a:rPr lang="en-GB" sz="1200" b="1"/>
              <a:t>Vietnam</a:t>
            </a:r>
          </a:p>
          <a:p>
            <a:r>
              <a:rPr lang="en-GB" sz="1200" b="1"/>
              <a:t>Zimbabwe</a:t>
            </a:r>
            <a:endParaRPr lang="en-GB" sz="1200"/>
          </a:p>
          <a:p>
            <a:endParaRPr lang="en-GB"/>
          </a:p>
        </p:txBody>
      </p:sp>
      <p:sp>
        <p:nvSpPr>
          <p:cNvPr id="4" name="Slide Number Placeholder 3">
            <a:extLst>
              <a:ext uri="{FF2B5EF4-FFF2-40B4-BE49-F238E27FC236}">
                <a16:creationId xmlns:a16="http://schemas.microsoft.com/office/drawing/2014/main" id="{41BF4EE9-B1F6-76BB-531E-E262A64EBEC1}"/>
              </a:ext>
            </a:extLst>
          </p:cNvPr>
          <p:cNvSpPr>
            <a:spLocks noGrp="1"/>
          </p:cNvSpPr>
          <p:nvPr>
            <p:ph type="sldNum" sz="quarter" idx="5"/>
          </p:nvPr>
        </p:nvSpPr>
        <p:spPr/>
        <p:txBody>
          <a:bodyPr/>
          <a:lstStyle/>
          <a:p>
            <a:fld id="{39B82FCF-F5DD-4F0E-8416-03BC401FA13B}" type="slidenum">
              <a:rPr lang="en-GB" smtClean="0"/>
              <a:t>4</a:t>
            </a:fld>
            <a:endParaRPr lang="en-GB"/>
          </a:p>
        </p:txBody>
      </p:sp>
    </p:spTree>
    <p:extLst>
      <p:ext uri="{BB962C8B-B14F-4D97-AF65-F5344CB8AC3E}">
        <p14:creationId xmlns:p14="http://schemas.microsoft.com/office/powerpoint/2010/main" val="175853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ADA08-89A6-D5E3-C9B1-B5009DD81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A71C0-30BE-F956-6249-F362B04DE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F51C1-4787-76FA-8D69-54D24870CEB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E6C0187-0948-F46B-6504-CAEB909587BA}"/>
              </a:ext>
            </a:extLst>
          </p:cNvPr>
          <p:cNvSpPr>
            <a:spLocks noGrp="1"/>
          </p:cNvSpPr>
          <p:nvPr>
            <p:ph type="sldNum" sz="quarter" idx="5"/>
          </p:nvPr>
        </p:nvSpPr>
        <p:spPr/>
        <p:txBody>
          <a:bodyPr/>
          <a:lstStyle/>
          <a:p>
            <a:fld id="{39B82FCF-F5DD-4F0E-8416-03BC401FA13B}" type="slidenum">
              <a:rPr lang="en-GB" smtClean="0"/>
              <a:t>11</a:t>
            </a:fld>
            <a:endParaRPr lang="en-GB"/>
          </a:p>
        </p:txBody>
      </p:sp>
    </p:spTree>
    <p:extLst>
      <p:ext uri="{BB962C8B-B14F-4D97-AF65-F5344CB8AC3E}">
        <p14:creationId xmlns:p14="http://schemas.microsoft.com/office/powerpoint/2010/main" val="878749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6FD4A-836D-EBFB-1120-4D1579534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FFD22-9E4E-CFFF-E95E-33FE5B28B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49A25-AF49-D50D-43D1-029DF9EEFB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95A071B-8EED-496A-75D3-3B3CCA13E803}"/>
              </a:ext>
            </a:extLst>
          </p:cNvPr>
          <p:cNvSpPr>
            <a:spLocks noGrp="1"/>
          </p:cNvSpPr>
          <p:nvPr>
            <p:ph type="sldNum" sz="quarter" idx="5"/>
          </p:nvPr>
        </p:nvSpPr>
        <p:spPr/>
        <p:txBody>
          <a:bodyPr/>
          <a:lstStyle/>
          <a:p>
            <a:fld id="{39B82FCF-F5DD-4F0E-8416-03BC401FA13B}" type="slidenum">
              <a:rPr lang="en-GB" smtClean="0"/>
              <a:t>12</a:t>
            </a:fld>
            <a:endParaRPr lang="en-GB"/>
          </a:p>
        </p:txBody>
      </p:sp>
    </p:spTree>
    <p:extLst>
      <p:ext uri="{BB962C8B-B14F-4D97-AF65-F5344CB8AC3E}">
        <p14:creationId xmlns:p14="http://schemas.microsoft.com/office/powerpoint/2010/main" val="82665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8FB30-C516-FF77-3DCC-26A2A613F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C27E8-D869-CE79-72A5-8C944B665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4A837-32CF-FE03-5FC0-DE8E9F2C640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A606E96-7323-5AE8-2BBA-258A7C50EBC0}"/>
              </a:ext>
            </a:extLst>
          </p:cNvPr>
          <p:cNvSpPr>
            <a:spLocks noGrp="1"/>
          </p:cNvSpPr>
          <p:nvPr>
            <p:ph type="sldNum" sz="quarter" idx="5"/>
          </p:nvPr>
        </p:nvSpPr>
        <p:spPr/>
        <p:txBody>
          <a:bodyPr/>
          <a:lstStyle/>
          <a:p>
            <a:fld id="{39B82FCF-F5DD-4F0E-8416-03BC401FA13B}" type="slidenum">
              <a:rPr lang="en-GB" smtClean="0"/>
              <a:t>14</a:t>
            </a:fld>
            <a:endParaRPr lang="en-GB"/>
          </a:p>
        </p:txBody>
      </p:sp>
    </p:spTree>
    <p:extLst>
      <p:ext uri="{BB962C8B-B14F-4D97-AF65-F5344CB8AC3E}">
        <p14:creationId xmlns:p14="http://schemas.microsoft.com/office/powerpoint/2010/main" val="399414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35D11-3E00-69BF-B9E7-FE3B90F6D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B68B8-758E-514E-D8C5-4F9B117343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B9396-5A8F-9349-C3C9-CD6C576968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28BA95-FC0F-CE6F-9B93-FE282FC77DE7}"/>
              </a:ext>
            </a:extLst>
          </p:cNvPr>
          <p:cNvSpPr>
            <a:spLocks noGrp="1"/>
          </p:cNvSpPr>
          <p:nvPr>
            <p:ph type="sldNum" sz="quarter" idx="5"/>
          </p:nvPr>
        </p:nvSpPr>
        <p:spPr/>
        <p:txBody>
          <a:bodyPr/>
          <a:lstStyle/>
          <a:p>
            <a:fld id="{39B82FCF-F5DD-4F0E-8416-03BC401FA13B}" type="slidenum">
              <a:rPr lang="en-GB" smtClean="0"/>
              <a:t>18</a:t>
            </a:fld>
            <a:endParaRPr lang="en-GB"/>
          </a:p>
        </p:txBody>
      </p:sp>
    </p:spTree>
    <p:extLst>
      <p:ext uri="{BB962C8B-B14F-4D97-AF65-F5344CB8AC3E}">
        <p14:creationId xmlns:p14="http://schemas.microsoft.com/office/powerpoint/2010/main" val="95913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A7C95-98D5-C355-0867-C96276000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9EFE3-3C21-2535-E733-2A3A96683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DFCB4-22E8-8406-9C08-5D3DC6E9A8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86F288-A14C-17FB-93CA-99A39DB7D86B}"/>
              </a:ext>
            </a:extLst>
          </p:cNvPr>
          <p:cNvSpPr>
            <a:spLocks noGrp="1"/>
          </p:cNvSpPr>
          <p:nvPr>
            <p:ph type="sldNum" sz="quarter" idx="5"/>
          </p:nvPr>
        </p:nvSpPr>
        <p:spPr/>
        <p:txBody>
          <a:bodyPr/>
          <a:lstStyle/>
          <a:p>
            <a:fld id="{39B82FCF-F5DD-4F0E-8416-03BC401FA13B}" type="slidenum">
              <a:rPr lang="en-GB" smtClean="0"/>
              <a:t>19</a:t>
            </a:fld>
            <a:endParaRPr lang="en-GB"/>
          </a:p>
        </p:txBody>
      </p:sp>
    </p:spTree>
    <p:extLst>
      <p:ext uri="{BB962C8B-B14F-4D97-AF65-F5344CB8AC3E}">
        <p14:creationId xmlns:p14="http://schemas.microsoft.com/office/powerpoint/2010/main" val="389734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06934-05BD-BE52-88AB-BBEAFD6D7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E3F68-2AED-E42C-EBD3-3A8AA90F5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93A5CB-8FCE-9403-7587-5788E3ABA6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A0530BE-1737-E360-F67B-1DE8DD056540}"/>
              </a:ext>
            </a:extLst>
          </p:cNvPr>
          <p:cNvSpPr>
            <a:spLocks noGrp="1"/>
          </p:cNvSpPr>
          <p:nvPr>
            <p:ph type="sldNum" sz="quarter" idx="5"/>
          </p:nvPr>
        </p:nvSpPr>
        <p:spPr/>
        <p:txBody>
          <a:bodyPr/>
          <a:lstStyle/>
          <a:p>
            <a:fld id="{39B82FCF-F5DD-4F0E-8416-03BC401FA13B}" type="slidenum">
              <a:rPr lang="en-GB" smtClean="0"/>
              <a:t>21</a:t>
            </a:fld>
            <a:endParaRPr lang="en-GB"/>
          </a:p>
        </p:txBody>
      </p:sp>
    </p:spTree>
    <p:extLst>
      <p:ext uri="{BB962C8B-B14F-4D97-AF65-F5344CB8AC3E}">
        <p14:creationId xmlns:p14="http://schemas.microsoft.com/office/powerpoint/2010/main" val="217454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2C0FC-D68F-3963-601D-ABDD5EE60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FADA1-92DB-0B28-417C-FBF334570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7BAC1-C0E7-0970-999E-8E1408E4436D}"/>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CFB75A22-3612-B3EE-D6EC-BCC392A003BA}"/>
              </a:ext>
            </a:extLst>
          </p:cNvPr>
          <p:cNvSpPr>
            <a:spLocks noGrp="1"/>
          </p:cNvSpPr>
          <p:nvPr>
            <p:ph type="sldNum" sz="quarter" idx="5"/>
          </p:nvPr>
        </p:nvSpPr>
        <p:spPr/>
        <p:txBody>
          <a:bodyPr/>
          <a:lstStyle/>
          <a:p>
            <a:fld id="{5C6C3F64-FDBB-4E35-897C-E85B86A11615}" type="slidenum">
              <a:t>23</a:t>
            </a:fld>
            <a:endParaRPr lang="en-US"/>
          </a:p>
        </p:txBody>
      </p:sp>
    </p:spTree>
    <p:extLst>
      <p:ext uri="{BB962C8B-B14F-4D97-AF65-F5344CB8AC3E}">
        <p14:creationId xmlns:p14="http://schemas.microsoft.com/office/powerpoint/2010/main" val="138979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E0017-05E5-E764-6AC9-86E8AEC1D2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0A1D7-5ACF-DEF8-2262-90F214C96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DA36D-7CC1-1026-AEB4-7379F8E24D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74B258E-4D3F-D9E0-E219-096D1CA3B57C}"/>
              </a:ext>
            </a:extLst>
          </p:cNvPr>
          <p:cNvSpPr>
            <a:spLocks noGrp="1"/>
          </p:cNvSpPr>
          <p:nvPr>
            <p:ph type="sldNum" sz="quarter" idx="5"/>
          </p:nvPr>
        </p:nvSpPr>
        <p:spPr/>
        <p:txBody>
          <a:bodyPr/>
          <a:lstStyle/>
          <a:p>
            <a:fld id="{39B82FCF-F5DD-4F0E-8416-03BC401FA13B}" type="slidenum">
              <a:rPr lang="en-GB" smtClean="0"/>
              <a:t>24</a:t>
            </a:fld>
            <a:endParaRPr lang="en-GB"/>
          </a:p>
        </p:txBody>
      </p:sp>
    </p:spTree>
    <p:extLst>
      <p:ext uri="{BB962C8B-B14F-4D97-AF65-F5344CB8AC3E}">
        <p14:creationId xmlns:p14="http://schemas.microsoft.com/office/powerpoint/2010/main" val="2209483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DF225002-13B5-A582-7655-88B97A7F189C}"/>
              </a:ext>
            </a:extLst>
          </p:cNvPr>
          <p:cNvPicPr>
            <a:picLocks noChangeAspect="1"/>
          </p:cNvPicPr>
          <p:nvPr userDrawn="1"/>
        </p:nvPicPr>
        <p:blipFill>
          <a:blip r:embed="rId2"/>
          <a:stretch>
            <a:fillRect/>
          </a:stretch>
        </p:blipFill>
        <p:spPr>
          <a:xfrm>
            <a:off x="221561" y="72178"/>
            <a:ext cx="11748879" cy="6713645"/>
          </a:xfrm>
          <a:prstGeom prst="rect">
            <a:avLst/>
          </a:prstGeom>
        </p:spPr>
      </p:pic>
    </p:spTree>
    <p:extLst>
      <p:ext uri="{BB962C8B-B14F-4D97-AF65-F5344CB8AC3E}">
        <p14:creationId xmlns:p14="http://schemas.microsoft.com/office/powerpoint/2010/main" val="92838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13187238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accent3">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23488846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6143E-E84E-5EF9-072F-2136A86752F8}"/>
              </a:ext>
            </a:extLst>
          </p:cNvPr>
          <p:cNvPicPr>
            <a:picLocks noChangeAspect="1"/>
          </p:cNvPicPr>
          <p:nvPr userDrawn="1"/>
        </p:nvPicPr>
        <p:blipFill>
          <a:blip r:embed="rId2"/>
          <a:srcRect/>
          <a:stretch/>
        </p:blipFill>
        <p:spPr>
          <a:xfrm>
            <a:off x="487053" y="469900"/>
            <a:ext cx="2086797" cy="1440443"/>
          </a:xfrm>
          <a:prstGeom prst="rect">
            <a:avLst/>
          </a:prstGeom>
        </p:spPr>
      </p:pic>
      <p:sp>
        <p:nvSpPr>
          <p:cNvPr id="6" name="Picture Placeholder 7">
            <a:extLst>
              <a:ext uri="{FF2B5EF4-FFF2-40B4-BE49-F238E27FC236}">
                <a16:creationId xmlns:a16="http://schemas.microsoft.com/office/drawing/2014/main" id="{6D09492E-3A7E-D573-F136-CA186B751755}"/>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US"/>
              <a:t>Click icon to add picture</a:t>
            </a:r>
          </a:p>
        </p:txBody>
      </p:sp>
      <p:sp>
        <p:nvSpPr>
          <p:cNvPr id="7" name="Title 1">
            <a:extLst>
              <a:ext uri="{FF2B5EF4-FFF2-40B4-BE49-F238E27FC236}">
                <a16:creationId xmlns:a16="http://schemas.microsoft.com/office/drawing/2014/main" id="{D483CFB0-70ED-F9AE-5C2F-F815082AD1D9}"/>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accent4"/>
                </a:solidFill>
              </a:defRPr>
            </a:lvl1pPr>
          </a:lstStyle>
          <a:p>
            <a:r>
              <a:rPr lang="en-GB"/>
              <a:t>Document Title</a:t>
            </a:r>
            <a:br>
              <a:rPr lang="en-GB"/>
            </a:br>
            <a:r>
              <a:rPr lang="en-GB"/>
              <a:t>Goes Here</a:t>
            </a:r>
            <a:endParaRPr lang="en-US"/>
          </a:p>
        </p:txBody>
      </p:sp>
      <p:sp>
        <p:nvSpPr>
          <p:cNvPr id="9" name="Subtitle 2">
            <a:extLst>
              <a:ext uri="{FF2B5EF4-FFF2-40B4-BE49-F238E27FC236}">
                <a16:creationId xmlns:a16="http://schemas.microsoft.com/office/drawing/2014/main" id="{8E9E034F-8FAA-4089-BB42-5606759EBAA7}"/>
              </a:ext>
            </a:extLst>
          </p:cNvPr>
          <p:cNvSpPr>
            <a:spLocks noGrp="1"/>
          </p:cNvSpPr>
          <p:nvPr>
            <p:ph type="subTitle" idx="1"/>
          </p:nvPr>
        </p:nvSpPr>
        <p:spPr>
          <a:xfrm>
            <a:off x="341246" y="4079875"/>
            <a:ext cx="5423452" cy="1655762"/>
          </a:xfrm>
        </p:spPr>
        <p:txBody>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34683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alpha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6143E-E84E-5EF9-072F-2136A86752F8}"/>
              </a:ext>
            </a:extLst>
          </p:cNvPr>
          <p:cNvPicPr>
            <a:picLocks noChangeAspect="1"/>
          </p:cNvPicPr>
          <p:nvPr userDrawn="1"/>
        </p:nvPicPr>
        <p:blipFill>
          <a:blip r:embed="rId2"/>
          <a:srcRect/>
          <a:stretch/>
        </p:blipFill>
        <p:spPr>
          <a:xfrm>
            <a:off x="487053" y="469900"/>
            <a:ext cx="2086797" cy="1440443"/>
          </a:xfrm>
          <a:prstGeom prst="rect">
            <a:avLst/>
          </a:prstGeom>
        </p:spPr>
      </p:pic>
      <p:sp>
        <p:nvSpPr>
          <p:cNvPr id="6" name="Picture Placeholder 7">
            <a:extLst>
              <a:ext uri="{FF2B5EF4-FFF2-40B4-BE49-F238E27FC236}">
                <a16:creationId xmlns:a16="http://schemas.microsoft.com/office/drawing/2014/main" id="{6D09492E-3A7E-D573-F136-CA186B751755}"/>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US"/>
              <a:t>Click icon to add picture</a:t>
            </a:r>
          </a:p>
        </p:txBody>
      </p:sp>
      <p:sp>
        <p:nvSpPr>
          <p:cNvPr id="7" name="Title 1">
            <a:extLst>
              <a:ext uri="{FF2B5EF4-FFF2-40B4-BE49-F238E27FC236}">
                <a16:creationId xmlns:a16="http://schemas.microsoft.com/office/drawing/2014/main" id="{D483CFB0-70ED-F9AE-5C2F-F815082AD1D9}"/>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bg1"/>
                </a:solidFill>
              </a:defRPr>
            </a:lvl1pPr>
          </a:lstStyle>
          <a:p>
            <a:r>
              <a:rPr lang="en-GB"/>
              <a:t>Document Title</a:t>
            </a:r>
            <a:br>
              <a:rPr lang="en-GB"/>
            </a:br>
            <a:r>
              <a:rPr lang="en-GB"/>
              <a:t>Goes Here</a:t>
            </a:r>
            <a:endParaRPr lang="en-US"/>
          </a:p>
        </p:txBody>
      </p:sp>
      <p:sp>
        <p:nvSpPr>
          <p:cNvPr id="9" name="Subtitle 2">
            <a:extLst>
              <a:ext uri="{FF2B5EF4-FFF2-40B4-BE49-F238E27FC236}">
                <a16:creationId xmlns:a16="http://schemas.microsoft.com/office/drawing/2014/main" id="{8E9E034F-8FAA-4089-BB42-5606759EBAA7}"/>
              </a:ext>
            </a:extLst>
          </p:cNvPr>
          <p:cNvSpPr>
            <a:spLocks noGrp="1"/>
          </p:cNvSpPr>
          <p:nvPr>
            <p:ph type="subTitle" idx="1"/>
          </p:nvPr>
        </p:nvSpPr>
        <p:spPr>
          <a:xfrm>
            <a:off x="341246" y="4079875"/>
            <a:ext cx="542345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8695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alpha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6143E-E84E-5EF9-072F-2136A86752F8}"/>
              </a:ext>
            </a:extLst>
          </p:cNvPr>
          <p:cNvPicPr>
            <a:picLocks noChangeAspect="1"/>
          </p:cNvPicPr>
          <p:nvPr userDrawn="1"/>
        </p:nvPicPr>
        <p:blipFill>
          <a:blip r:embed="rId2"/>
          <a:srcRect/>
          <a:stretch/>
        </p:blipFill>
        <p:spPr>
          <a:xfrm>
            <a:off x="487053" y="469900"/>
            <a:ext cx="2086797" cy="1440443"/>
          </a:xfrm>
          <a:prstGeom prst="rect">
            <a:avLst/>
          </a:prstGeom>
        </p:spPr>
      </p:pic>
      <p:sp>
        <p:nvSpPr>
          <p:cNvPr id="6" name="Picture Placeholder 7">
            <a:extLst>
              <a:ext uri="{FF2B5EF4-FFF2-40B4-BE49-F238E27FC236}">
                <a16:creationId xmlns:a16="http://schemas.microsoft.com/office/drawing/2014/main" id="{6D09492E-3A7E-D573-F136-CA186B751755}"/>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US"/>
              <a:t>Click icon to add picture</a:t>
            </a:r>
          </a:p>
        </p:txBody>
      </p:sp>
      <p:sp>
        <p:nvSpPr>
          <p:cNvPr id="7" name="Title 1">
            <a:extLst>
              <a:ext uri="{FF2B5EF4-FFF2-40B4-BE49-F238E27FC236}">
                <a16:creationId xmlns:a16="http://schemas.microsoft.com/office/drawing/2014/main" id="{D483CFB0-70ED-F9AE-5C2F-F815082AD1D9}"/>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bg1"/>
                </a:solidFill>
              </a:defRPr>
            </a:lvl1pPr>
          </a:lstStyle>
          <a:p>
            <a:r>
              <a:rPr lang="en-GB"/>
              <a:t>Document Title</a:t>
            </a:r>
            <a:br>
              <a:rPr lang="en-GB"/>
            </a:br>
            <a:r>
              <a:rPr lang="en-GB"/>
              <a:t>Goes Here</a:t>
            </a:r>
            <a:endParaRPr lang="en-US"/>
          </a:p>
        </p:txBody>
      </p:sp>
      <p:sp>
        <p:nvSpPr>
          <p:cNvPr id="9" name="Subtitle 2">
            <a:extLst>
              <a:ext uri="{FF2B5EF4-FFF2-40B4-BE49-F238E27FC236}">
                <a16:creationId xmlns:a16="http://schemas.microsoft.com/office/drawing/2014/main" id="{8E9E034F-8FAA-4089-BB42-5606759EBAA7}"/>
              </a:ext>
            </a:extLst>
          </p:cNvPr>
          <p:cNvSpPr>
            <a:spLocks noGrp="1"/>
          </p:cNvSpPr>
          <p:nvPr>
            <p:ph type="subTitle" idx="1"/>
          </p:nvPr>
        </p:nvSpPr>
        <p:spPr>
          <a:xfrm>
            <a:off x="341246" y="4079875"/>
            <a:ext cx="542345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8755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361123" y="1600200"/>
            <a:ext cx="5423452" cy="2387600"/>
          </a:xfrm>
          <a:prstGeom prst="rect">
            <a:avLst/>
          </a:prstGeom>
        </p:spPr>
        <p:txBody>
          <a:bodyPr anchor="b">
            <a:normAutofit/>
          </a:bodyPr>
          <a:lstStyle>
            <a:lvl1pPr algn="l">
              <a:defRPr sz="5400">
                <a:solidFill>
                  <a:schemeClr val="bg1"/>
                </a:solidFill>
              </a:defRPr>
            </a:lvl1pPr>
          </a:lstStyle>
          <a:p>
            <a:r>
              <a:rPr lang="en-GB"/>
              <a:t>Document Title</a:t>
            </a:r>
            <a:br>
              <a:rPr lang="en-GB"/>
            </a:br>
            <a:r>
              <a:rPr lang="en-GB"/>
              <a:t>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361124" y="4079875"/>
            <a:ext cx="542345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7">
            <a:extLst>
              <a:ext uri="{FF2B5EF4-FFF2-40B4-BE49-F238E27FC236}">
                <a16:creationId xmlns:a16="http://schemas.microsoft.com/office/drawing/2014/main" id="{76D5B683-99C1-8D98-8D5A-B284D02EE094}"/>
              </a:ext>
            </a:extLst>
          </p:cNvPr>
          <p:cNvSpPr>
            <a:spLocks noGrp="1"/>
          </p:cNvSpPr>
          <p:nvPr>
            <p:ph type="pic" sz="quarter" idx="13"/>
          </p:nvPr>
        </p:nvSpPr>
        <p:spPr>
          <a:xfrm>
            <a:off x="6096000" y="0"/>
            <a:ext cx="6096000" cy="6858000"/>
          </a:xfrm>
          <a:blipFill>
            <a:blip r:embed="rId2"/>
            <a:stretch>
              <a:fillRect/>
            </a:stretch>
          </a:blipFill>
        </p:spPr>
        <p:txBody>
          <a:bodyPr/>
          <a:lstStyle>
            <a:lvl1pPr>
              <a:defRPr>
                <a:noFill/>
              </a:defRPr>
            </a:lvl1pPr>
          </a:lstStyle>
          <a:p>
            <a:r>
              <a:rPr lang="en-US"/>
              <a:t>Click icon to add picture</a:t>
            </a:r>
          </a:p>
        </p:txBody>
      </p:sp>
      <p:pic>
        <p:nvPicPr>
          <p:cNvPr id="5" name="Picture 4">
            <a:extLst>
              <a:ext uri="{FF2B5EF4-FFF2-40B4-BE49-F238E27FC236}">
                <a16:creationId xmlns:a16="http://schemas.microsoft.com/office/drawing/2014/main" id="{6E2DA017-F7F0-5492-4FBB-3EBB8E61EAC5}"/>
              </a:ext>
            </a:extLst>
          </p:cNvPr>
          <p:cNvPicPr>
            <a:picLocks noChangeAspect="1"/>
          </p:cNvPicPr>
          <p:nvPr userDrawn="1"/>
        </p:nvPicPr>
        <p:blipFill>
          <a:blip r:embed="rId3"/>
          <a:srcRect/>
          <a:stretch/>
        </p:blipFill>
        <p:spPr>
          <a:xfrm>
            <a:off x="487053" y="469900"/>
            <a:ext cx="2086798" cy="1440444"/>
          </a:xfrm>
          <a:prstGeom prst="rect">
            <a:avLst/>
          </a:prstGeom>
        </p:spPr>
      </p:pic>
    </p:spTree>
    <p:extLst>
      <p:ext uri="{BB962C8B-B14F-4D97-AF65-F5344CB8AC3E}">
        <p14:creationId xmlns:p14="http://schemas.microsoft.com/office/powerpoint/2010/main" val="8208949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accent2">
            <a:alpha val="8000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6D5B683-99C1-8D98-8D5A-B284D02EE094}"/>
              </a:ext>
            </a:extLst>
          </p:cNvPr>
          <p:cNvSpPr>
            <a:spLocks noGrp="1"/>
          </p:cNvSpPr>
          <p:nvPr>
            <p:ph type="pic" sz="quarter" idx="13"/>
          </p:nvPr>
        </p:nvSpPr>
        <p:spPr>
          <a:xfrm>
            <a:off x="6096000" y="0"/>
            <a:ext cx="6096000" cy="6858000"/>
          </a:xfrm>
          <a:blipFill>
            <a:blip r:embed="rId2"/>
            <a:stretch>
              <a:fillRect/>
            </a:stretch>
          </a:blipFill>
        </p:spPr>
        <p:txBody>
          <a:bodyPr/>
          <a:lstStyle>
            <a:lvl1pPr>
              <a:defRPr>
                <a:noFill/>
              </a:defRPr>
            </a:lvl1pPr>
          </a:lstStyle>
          <a:p>
            <a:r>
              <a:rPr lang="en-US"/>
              <a:t>Click icon to add picture</a:t>
            </a:r>
          </a:p>
        </p:txBody>
      </p:sp>
      <p:pic>
        <p:nvPicPr>
          <p:cNvPr id="4" name="Picture 3">
            <a:extLst>
              <a:ext uri="{FF2B5EF4-FFF2-40B4-BE49-F238E27FC236}">
                <a16:creationId xmlns:a16="http://schemas.microsoft.com/office/drawing/2014/main" id="{FFDDC52B-3F07-DB5D-9754-66B4C55BE9D0}"/>
              </a:ext>
            </a:extLst>
          </p:cNvPr>
          <p:cNvPicPr>
            <a:picLocks noChangeAspect="1"/>
          </p:cNvPicPr>
          <p:nvPr userDrawn="1"/>
        </p:nvPicPr>
        <p:blipFill>
          <a:blip r:embed="rId3"/>
          <a:srcRect/>
          <a:stretch/>
        </p:blipFill>
        <p:spPr>
          <a:xfrm>
            <a:off x="487053" y="469900"/>
            <a:ext cx="2086798" cy="1440444"/>
          </a:xfrm>
          <a:prstGeom prst="rect">
            <a:avLst/>
          </a:prstGeom>
        </p:spPr>
      </p:pic>
      <p:sp>
        <p:nvSpPr>
          <p:cNvPr id="6" name="Title 1">
            <a:extLst>
              <a:ext uri="{FF2B5EF4-FFF2-40B4-BE49-F238E27FC236}">
                <a16:creationId xmlns:a16="http://schemas.microsoft.com/office/drawing/2014/main" id="{C16E69F0-A5F3-7E94-A63C-F7CE43FB3B02}"/>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7" name="Subtitle 2">
            <a:extLst>
              <a:ext uri="{FF2B5EF4-FFF2-40B4-BE49-F238E27FC236}">
                <a16:creationId xmlns:a16="http://schemas.microsoft.com/office/drawing/2014/main" id="{B8C4D152-8284-B155-4FF7-F82904CD3D71}"/>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863185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accent2">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7">
            <a:extLst>
              <a:ext uri="{FF2B5EF4-FFF2-40B4-BE49-F238E27FC236}">
                <a16:creationId xmlns:a16="http://schemas.microsoft.com/office/drawing/2014/main" id="{76D5B683-99C1-8D98-8D5A-B284D02EE094}"/>
              </a:ext>
            </a:extLst>
          </p:cNvPr>
          <p:cNvSpPr>
            <a:spLocks noGrp="1"/>
          </p:cNvSpPr>
          <p:nvPr>
            <p:ph type="pic" sz="quarter" idx="13"/>
          </p:nvPr>
        </p:nvSpPr>
        <p:spPr>
          <a:xfrm>
            <a:off x="6096000" y="0"/>
            <a:ext cx="6096000" cy="6858000"/>
          </a:xfrm>
          <a:blipFill>
            <a:blip r:embed="rId2"/>
            <a:stretch>
              <a:fillRect/>
            </a:stretch>
          </a:blipFill>
        </p:spPr>
        <p:txBody>
          <a:bodyPr/>
          <a:lstStyle>
            <a:lvl1pPr>
              <a:defRPr>
                <a:noFill/>
              </a:defRPr>
            </a:lvl1pPr>
          </a:lstStyle>
          <a:p>
            <a:r>
              <a:rPr lang="en-US"/>
              <a:t>Click icon to add picture</a:t>
            </a:r>
          </a:p>
        </p:txBody>
      </p:sp>
      <p:pic>
        <p:nvPicPr>
          <p:cNvPr id="4" name="Picture 3">
            <a:extLst>
              <a:ext uri="{FF2B5EF4-FFF2-40B4-BE49-F238E27FC236}">
                <a16:creationId xmlns:a16="http://schemas.microsoft.com/office/drawing/2014/main" id="{FFDDC52B-3F07-DB5D-9754-66B4C55BE9D0}"/>
              </a:ext>
            </a:extLst>
          </p:cNvPr>
          <p:cNvPicPr>
            <a:picLocks noChangeAspect="1"/>
          </p:cNvPicPr>
          <p:nvPr userDrawn="1"/>
        </p:nvPicPr>
        <p:blipFill>
          <a:blip r:embed="rId3"/>
          <a:srcRect/>
          <a:stretch/>
        </p:blipFill>
        <p:spPr>
          <a:xfrm>
            <a:off x="487053" y="469900"/>
            <a:ext cx="2086798" cy="1440444"/>
          </a:xfrm>
          <a:prstGeom prst="rect">
            <a:avLst/>
          </a:prstGeom>
        </p:spPr>
      </p:pic>
    </p:spTree>
    <p:extLst>
      <p:ext uri="{BB962C8B-B14F-4D97-AF65-F5344CB8AC3E}">
        <p14:creationId xmlns:p14="http://schemas.microsoft.com/office/powerpoint/2010/main" val="26400175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CDD473-FC60-AC8B-A64F-100A709D3478}"/>
              </a:ext>
            </a:extLst>
          </p:cNvPr>
          <p:cNvPicPr>
            <a:picLocks noChangeAspect="1"/>
          </p:cNvPicPr>
          <p:nvPr userDrawn="1"/>
        </p:nvPicPr>
        <p:blipFill>
          <a:blip r:embed="rId2"/>
          <a:srcRect/>
          <a:stretch/>
        </p:blipFill>
        <p:spPr>
          <a:xfrm>
            <a:off x="487053" y="469900"/>
            <a:ext cx="2086797" cy="1440444"/>
          </a:xfrm>
          <a:prstGeom prst="rect">
            <a:avLst/>
          </a:prstGeom>
        </p:spPr>
      </p:pic>
      <p:sp>
        <p:nvSpPr>
          <p:cNvPr id="7" name="Picture Placeholder 7">
            <a:extLst>
              <a:ext uri="{FF2B5EF4-FFF2-40B4-BE49-F238E27FC236}">
                <a16:creationId xmlns:a16="http://schemas.microsoft.com/office/drawing/2014/main" id="{00414D93-7B07-515A-ABD2-0B8406D93B24}"/>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US"/>
              <a:t>Click icon to add picture</a:t>
            </a:r>
          </a:p>
        </p:txBody>
      </p:sp>
      <p:sp>
        <p:nvSpPr>
          <p:cNvPr id="9" name="Title 1">
            <a:extLst>
              <a:ext uri="{FF2B5EF4-FFF2-40B4-BE49-F238E27FC236}">
                <a16:creationId xmlns:a16="http://schemas.microsoft.com/office/drawing/2014/main" id="{68D6F7C8-4EF5-C4C2-87EB-A4686879D425}"/>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10" name="Subtitle 2">
            <a:extLst>
              <a:ext uri="{FF2B5EF4-FFF2-40B4-BE49-F238E27FC236}">
                <a16:creationId xmlns:a16="http://schemas.microsoft.com/office/drawing/2014/main" id="{A4367C7C-9B82-0634-232B-B056DAF5C24A}"/>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77888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accent3">
            <a:alpha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CDD473-FC60-AC8B-A64F-100A709D3478}"/>
              </a:ext>
            </a:extLst>
          </p:cNvPr>
          <p:cNvPicPr>
            <a:picLocks noChangeAspect="1"/>
          </p:cNvPicPr>
          <p:nvPr userDrawn="1"/>
        </p:nvPicPr>
        <p:blipFill>
          <a:blip r:embed="rId2"/>
          <a:srcRect/>
          <a:stretch/>
        </p:blipFill>
        <p:spPr>
          <a:xfrm>
            <a:off x="487053" y="469900"/>
            <a:ext cx="2086797" cy="1440444"/>
          </a:xfrm>
          <a:prstGeom prst="rect">
            <a:avLst/>
          </a:prstGeom>
        </p:spPr>
      </p:pic>
      <p:sp>
        <p:nvSpPr>
          <p:cNvPr id="7" name="Picture Placeholder 7">
            <a:extLst>
              <a:ext uri="{FF2B5EF4-FFF2-40B4-BE49-F238E27FC236}">
                <a16:creationId xmlns:a16="http://schemas.microsoft.com/office/drawing/2014/main" id="{00414D93-7B07-515A-ABD2-0B8406D93B24}"/>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US"/>
              <a:t>Click icon to add picture</a:t>
            </a:r>
          </a:p>
        </p:txBody>
      </p:sp>
      <p:sp>
        <p:nvSpPr>
          <p:cNvPr id="9" name="Title 1">
            <a:extLst>
              <a:ext uri="{FF2B5EF4-FFF2-40B4-BE49-F238E27FC236}">
                <a16:creationId xmlns:a16="http://schemas.microsoft.com/office/drawing/2014/main" id="{68D6F7C8-4EF5-C4C2-87EB-A4686879D425}"/>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10" name="Subtitle 2">
            <a:extLst>
              <a:ext uri="{FF2B5EF4-FFF2-40B4-BE49-F238E27FC236}">
                <a16:creationId xmlns:a16="http://schemas.microsoft.com/office/drawing/2014/main" id="{A4367C7C-9B82-0634-232B-B056DAF5C24A}"/>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03969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chemeClr val="accent3">
            <a:alpha val="39851"/>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CDD473-FC60-AC8B-A64F-100A709D3478}"/>
              </a:ext>
            </a:extLst>
          </p:cNvPr>
          <p:cNvPicPr>
            <a:picLocks noChangeAspect="1"/>
          </p:cNvPicPr>
          <p:nvPr userDrawn="1"/>
        </p:nvPicPr>
        <p:blipFill>
          <a:blip r:embed="rId2"/>
          <a:srcRect/>
          <a:stretch/>
        </p:blipFill>
        <p:spPr>
          <a:xfrm>
            <a:off x="487053" y="469900"/>
            <a:ext cx="2086797" cy="1440444"/>
          </a:xfrm>
          <a:prstGeom prst="rect">
            <a:avLst/>
          </a:prstGeom>
        </p:spPr>
      </p:pic>
      <p:sp>
        <p:nvSpPr>
          <p:cNvPr id="7" name="Picture Placeholder 7">
            <a:extLst>
              <a:ext uri="{FF2B5EF4-FFF2-40B4-BE49-F238E27FC236}">
                <a16:creationId xmlns:a16="http://schemas.microsoft.com/office/drawing/2014/main" id="{00414D93-7B07-515A-ABD2-0B8406D93B24}"/>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US"/>
              <a:t>Click icon to add picture</a:t>
            </a:r>
          </a:p>
        </p:txBody>
      </p:sp>
      <p:sp>
        <p:nvSpPr>
          <p:cNvPr id="9" name="Title 1">
            <a:extLst>
              <a:ext uri="{FF2B5EF4-FFF2-40B4-BE49-F238E27FC236}">
                <a16:creationId xmlns:a16="http://schemas.microsoft.com/office/drawing/2014/main" id="{68D6F7C8-4EF5-C4C2-87EB-A4686879D425}"/>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10" name="Subtitle 2">
            <a:extLst>
              <a:ext uri="{FF2B5EF4-FFF2-40B4-BE49-F238E27FC236}">
                <a16:creationId xmlns:a16="http://schemas.microsoft.com/office/drawing/2014/main" id="{A4367C7C-9B82-0634-232B-B056DAF5C24A}"/>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060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13695718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39DAC-E397-6DB0-BB1B-A5F09C73AB43}"/>
              </a:ext>
            </a:extLst>
          </p:cNvPr>
          <p:cNvPicPr>
            <a:picLocks noChangeAspect="1"/>
          </p:cNvPicPr>
          <p:nvPr userDrawn="1"/>
        </p:nvPicPr>
        <p:blipFill>
          <a:blip r:embed="rId2"/>
          <a:srcRect/>
          <a:stretch/>
        </p:blipFill>
        <p:spPr>
          <a:xfrm>
            <a:off x="487053" y="469900"/>
            <a:ext cx="2086798" cy="1440445"/>
          </a:xfrm>
          <a:prstGeom prst="rect">
            <a:avLst/>
          </a:prstGeom>
        </p:spPr>
      </p:pic>
      <p:sp>
        <p:nvSpPr>
          <p:cNvPr id="9" name="Picture Placeholder 7">
            <a:extLst>
              <a:ext uri="{FF2B5EF4-FFF2-40B4-BE49-F238E27FC236}">
                <a16:creationId xmlns:a16="http://schemas.microsoft.com/office/drawing/2014/main" id="{4E508329-01DF-6D7E-FD00-10770EF77F37}"/>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US"/>
              <a:t>Click icon to add picture</a:t>
            </a:r>
          </a:p>
        </p:txBody>
      </p:sp>
      <p:sp>
        <p:nvSpPr>
          <p:cNvPr id="10" name="Title 1">
            <a:extLst>
              <a:ext uri="{FF2B5EF4-FFF2-40B4-BE49-F238E27FC236}">
                <a16:creationId xmlns:a16="http://schemas.microsoft.com/office/drawing/2014/main" id="{6ECBB74D-2A05-3027-2852-20160DDD8857}"/>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11" name="Subtitle 2">
            <a:extLst>
              <a:ext uri="{FF2B5EF4-FFF2-40B4-BE49-F238E27FC236}">
                <a16:creationId xmlns:a16="http://schemas.microsoft.com/office/drawing/2014/main" id="{353B62FC-84B4-81D4-E1E3-254662F29CC6}"/>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3973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accent4">
            <a:alpha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39DAC-E397-6DB0-BB1B-A5F09C73AB43}"/>
              </a:ext>
            </a:extLst>
          </p:cNvPr>
          <p:cNvPicPr>
            <a:picLocks noChangeAspect="1"/>
          </p:cNvPicPr>
          <p:nvPr userDrawn="1"/>
        </p:nvPicPr>
        <p:blipFill>
          <a:blip r:embed="rId2"/>
          <a:srcRect/>
          <a:stretch/>
        </p:blipFill>
        <p:spPr>
          <a:xfrm>
            <a:off x="487053" y="469900"/>
            <a:ext cx="2086798" cy="1440445"/>
          </a:xfrm>
          <a:prstGeom prst="rect">
            <a:avLst/>
          </a:prstGeom>
        </p:spPr>
      </p:pic>
      <p:sp>
        <p:nvSpPr>
          <p:cNvPr id="9" name="Picture Placeholder 7">
            <a:extLst>
              <a:ext uri="{FF2B5EF4-FFF2-40B4-BE49-F238E27FC236}">
                <a16:creationId xmlns:a16="http://schemas.microsoft.com/office/drawing/2014/main" id="{4E508329-01DF-6D7E-FD00-10770EF77F37}"/>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US"/>
              <a:t>Click icon to add picture</a:t>
            </a:r>
          </a:p>
        </p:txBody>
      </p:sp>
      <p:sp>
        <p:nvSpPr>
          <p:cNvPr id="4" name="Title 1">
            <a:extLst>
              <a:ext uri="{FF2B5EF4-FFF2-40B4-BE49-F238E27FC236}">
                <a16:creationId xmlns:a16="http://schemas.microsoft.com/office/drawing/2014/main" id="{1709528A-72C2-76B0-C1DF-B25688B1071C}"/>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5" name="Subtitle 2">
            <a:extLst>
              <a:ext uri="{FF2B5EF4-FFF2-40B4-BE49-F238E27FC236}">
                <a16:creationId xmlns:a16="http://schemas.microsoft.com/office/drawing/2014/main" id="{6B3230B2-F1A6-F24E-2C77-A71132627A07}"/>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44115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accent4">
            <a:alpha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39DAC-E397-6DB0-BB1B-A5F09C73AB43}"/>
              </a:ext>
            </a:extLst>
          </p:cNvPr>
          <p:cNvPicPr>
            <a:picLocks noChangeAspect="1"/>
          </p:cNvPicPr>
          <p:nvPr userDrawn="1"/>
        </p:nvPicPr>
        <p:blipFill>
          <a:blip r:embed="rId2"/>
          <a:srcRect/>
          <a:stretch/>
        </p:blipFill>
        <p:spPr>
          <a:xfrm>
            <a:off x="487053" y="469900"/>
            <a:ext cx="2086798" cy="1440445"/>
          </a:xfrm>
          <a:prstGeom prst="rect">
            <a:avLst/>
          </a:prstGeom>
        </p:spPr>
      </p:pic>
      <p:sp>
        <p:nvSpPr>
          <p:cNvPr id="9" name="Picture Placeholder 7">
            <a:extLst>
              <a:ext uri="{FF2B5EF4-FFF2-40B4-BE49-F238E27FC236}">
                <a16:creationId xmlns:a16="http://schemas.microsoft.com/office/drawing/2014/main" id="{4E508329-01DF-6D7E-FD00-10770EF77F37}"/>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US"/>
              <a:t>Click icon to add picture</a:t>
            </a:r>
          </a:p>
        </p:txBody>
      </p:sp>
      <p:sp>
        <p:nvSpPr>
          <p:cNvPr id="4" name="Title 1">
            <a:extLst>
              <a:ext uri="{FF2B5EF4-FFF2-40B4-BE49-F238E27FC236}">
                <a16:creationId xmlns:a16="http://schemas.microsoft.com/office/drawing/2014/main" id="{FEC7C408-48E9-1302-9CBD-77350594A306}"/>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5" name="Subtitle 2">
            <a:extLst>
              <a:ext uri="{FF2B5EF4-FFF2-40B4-BE49-F238E27FC236}">
                <a16:creationId xmlns:a16="http://schemas.microsoft.com/office/drawing/2014/main" id="{6CDDE78D-51B6-BBCE-A2D2-E236E7CDA426}"/>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4673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3_Title Slide">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72844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accent1">
            <a:alpha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668681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chemeClr val="accent1">
            <a:alpha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01097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5"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844282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1_Title Slide">
    <p:bg>
      <p:bgPr>
        <a:solidFill>
          <a:schemeClr val="accent2">
            <a:alpha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5"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999868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2_Title Slide">
    <p:bg>
      <p:bgPr>
        <a:solidFill>
          <a:schemeClr val="accent2">
            <a:alpha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5"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20639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6_Title Slide">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1955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accent3">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20938740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7_Title Slide">
    <p:bg>
      <p:bgPr>
        <a:solidFill>
          <a:schemeClr val="accent3">
            <a:alpha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97535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8_Title Slide">
    <p:bg>
      <p:bgPr>
        <a:solidFill>
          <a:schemeClr val="accent3">
            <a:alpha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6498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5" cy="6858000"/>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636581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accent4">
            <a:alpha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2147D-AB80-ADF0-AABA-BF0B954FA194}"/>
              </a:ext>
            </a:extLst>
          </p:cNvPr>
          <p:cNvPicPr>
            <a:picLocks noChangeAspect="1"/>
          </p:cNvPicPr>
          <p:nvPr userDrawn="1"/>
        </p:nvPicPr>
        <p:blipFill>
          <a:blip r:embed="rId2"/>
          <a:srcRect/>
          <a:stretch/>
        </p:blipFill>
        <p:spPr>
          <a:xfrm>
            <a:off x="413657" y="0"/>
            <a:ext cx="11364685" cy="6858000"/>
          </a:xfrm>
          <a:prstGeom prst="rect">
            <a:avLst/>
          </a:prstGeom>
        </p:spPr>
      </p:pic>
      <p:pic>
        <p:nvPicPr>
          <p:cNvPr id="5" name="Picture 4">
            <a:extLst>
              <a:ext uri="{FF2B5EF4-FFF2-40B4-BE49-F238E27FC236}">
                <a16:creationId xmlns:a16="http://schemas.microsoft.com/office/drawing/2014/main" id="{0A3B7313-92B5-6D1F-5E94-798F3E5E5ACF}"/>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6" name="Title 1">
            <a:extLst>
              <a:ext uri="{FF2B5EF4-FFF2-40B4-BE49-F238E27FC236}">
                <a16:creationId xmlns:a16="http://schemas.microsoft.com/office/drawing/2014/main" id="{F16593E1-2FB6-C8B8-AA34-6CE3AFCACC7B}"/>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7" name="Subtitle 2">
            <a:extLst>
              <a:ext uri="{FF2B5EF4-FFF2-40B4-BE49-F238E27FC236}">
                <a16:creationId xmlns:a16="http://schemas.microsoft.com/office/drawing/2014/main" id="{2ECE565A-C595-B27E-7242-6C6C4D7D040F}"/>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499326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accent4">
            <a:alpha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2147D-AB80-ADF0-AABA-BF0B954FA194}"/>
              </a:ext>
            </a:extLst>
          </p:cNvPr>
          <p:cNvPicPr>
            <a:picLocks noChangeAspect="1"/>
          </p:cNvPicPr>
          <p:nvPr userDrawn="1"/>
        </p:nvPicPr>
        <p:blipFill>
          <a:blip r:embed="rId2"/>
          <a:srcRect/>
          <a:stretch/>
        </p:blipFill>
        <p:spPr>
          <a:xfrm>
            <a:off x="413657" y="0"/>
            <a:ext cx="11364685" cy="6858000"/>
          </a:xfrm>
          <a:prstGeom prst="rect">
            <a:avLst/>
          </a:prstGeom>
        </p:spPr>
      </p:pic>
      <p:pic>
        <p:nvPicPr>
          <p:cNvPr id="5" name="Picture 4">
            <a:extLst>
              <a:ext uri="{FF2B5EF4-FFF2-40B4-BE49-F238E27FC236}">
                <a16:creationId xmlns:a16="http://schemas.microsoft.com/office/drawing/2014/main" id="{0A3B7313-92B5-6D1F-5E94-798F3E5E5ACF}"/>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6" name="Title 1">
            <a:extLst>
              <a:ext uri="{FF2B5EF4-FFF2-40B4-BE49-F238E27FC236}">
                <a16:creationId xmlns:a16="http://schemas.microsoft.com/office/drawing/2014/main" id="{F16593E1-2FB6-C8B8-AA34-6CE3AFCACC7B}"/>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7" name="Subtitle 2">
            <a:extLst>
              <a:ext uri="{FF2B5EF4-FFF2-40B4-BE49-F238E27FC236}">
                <a16:creationId xmlns:a16="http://schemas.microsoft.com/office/drawing/2014/main" id="{2ECE565A-C595-B27E-7242-6C6C4D7D040F}"/>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889354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37BD8374-34B3-FF7E-53C8-EE3C3936989B}"/>
              </a:ext>
            </a:extLst>
          </p:cNvPr>
          <p:cNvSpPr>
            <a:spLocks noGrp="1"/>
          </p:cNvSpPr>
          <p:nvPr>
            <p:ph type="pic" sz="quarter" idx="10"/>
          </p:nvPr>
        </p:nvSpPr>
        <p:spPr>
          <a:xfrm>
            <a:off x="6301408" y="-1483758"/>
            <a:ext cx="9809999" cy="9809999"/>
          </a:xfrm>
          <a:prstGeom prst="ellipse">
            <a:avLst/>
          </a:prstGeom>
          <a:solidFill>
            <a:schemeClr val="accent1"/>
          </a:solidFill>
          <a:ln w="457200" cmpd="sng">
            <a:solidFill>
              <a:schemeClr val="accent1">
                <a:alpha val="60000"/>
              </a:schemeClr>
            </a:solidFill>
          </a:ln>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4410545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789CAE54-AE54-D1C0-53FD-548F8242DE1C}"/>
              </a:ext>
            </a:extLst>
          </p:cNvPr>
          <p:cNvSpPr>
            <a:spLocks noGrp="1"/>
          </p:cNvSpPr>
          <p:nvPr>
            <p:ph type="pic" sz="quarter" idx="10"/>
          </p:nvPr>
        </p:nvSpPr>
        <p:spPr>
          <a:xfrm>
            <a:off x="6301408" y="-1483758"/>
            <a:ext cx="9809999" cy="9809999"/>
          </a:xfrm>
          <a:prstGeom prst="ellipse">
            <a:avLst/>
          </a:prstGeom>
          <a:solidFill>
            <a:schemeClr val="accent1">
              <a:alpha val="60000"/>
            </a:schemeClr>
          </a:solidFill>
          <a:ln w="457200" cmpd="sng">
            <a:solidFill>
              <a:schemeClr val="accent1"/>
            </a:solidFill>
          </a:ln>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28312011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3D624DC9-B151-7247-06E2-484BEEE545D8}"/>
              </a:ext>
            </a:extLst>
          </p:cNvPr>
          <p:cNvSpPr>
            <a:spLocks noGrp="1"/>
          </p:cNvSpPr>
          <p:nvPr>
            <p:ph type="pic" sz="quarter" idx="10"/>
          </p:nvPr>
        </p:nvSpPr>
        <p:spPr>
          <a:xfrm>
            <a:off x="6301408" y="-1483758"/>
            <a:ext cx="9809999" cy="9809999"/>
          </a:xfrm>
          <a:prstGeom prst="ellipse">
            <a:avLst/>
          </a:prstGeom>
          <a:solidFill>
            <a:schemeClr val="accent2"/>
          </a:solidFill>
          <a:ln w="457200" cmpd="sng">
            <a:solidFill>
              <a:schemeClr val="accent2">
                <a:alpha val="60000"/>
              </a:schemeClr>
            </a:solidFill>
          </a:ln>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21074072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F5580A06-722F-BE44-7CE5-F409F65048A1}"/>
              </a:ext>
            </a:extLst>
          </p:cNvPr>
          <p:cNvSpPr>
            <a:spLocks noGrp="1"/>
          </p:cNvSpPr>
          <p:nvPr>
            <p:ph type="pic" sz="quarter" idx="10"/>
          </p:nvPr>
        </p:nvSpPr>
        <p:spPr>
          <a:xfrm>
            <a:off x="6301408" y="-1483758"/>
            <a:ext cx="9809999" cy="9809999"/>
          </a:xfrm>
          <a:prstGeom prst="ellipse">
            <a:avLst/>
          </a:prstGeom>
          <a:solidFill>
            <a:schemeClr val="accent2">
              <a:alpha val="80000"/>
            </a:schemeClr>
          </a:solidFill>
          <a:ln w="457200" cmpd="sng">
            <a:solidFill>
              <a:schemeClr val="accent2"/>
            </a:solidFill>
          </a:ln>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32114817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0125B8F3-0147-1B5B-1C33-4C6FDF9689CE}"/>
              </a:ext>
            </a:extLst>
          </p:cNvPr>
          <p:cNvSpPr>
            <a:spLocks noGrp="1"/>
          </p:cNvSpPr>
          <p:nvPr>
            <p:ph type="pic" sz="quarter" idx="10"/>
          </p:nvPr>
        </p:nvSpPr>
        <p:spPr>
          <a:xfrm>
            <a:off x="6301408" y="-1476000"/>
            <a:ext cx="9809999" cy="9809999"/>
          </a:xfrm>
          <a:prstGeom prst="ellipse">
            <a:avLst/>
          </a:prstGeom>
          <a:solidFill>
            <a:schemeClr val="accent3"/>
          </a:solidFill>
          <a:ln w="457200" cmpd="sng">
            <a:solidFill>
              <a:schemeClr val="accent3">
                <a:alpha val="60000"/>
              </a:schemeClr>
            </a:solidFill>
          </a:ln>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4253233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accent3">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23488846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2C6BB30F-2ECC-2463-3175-AF4AEB1BA56B}"/>
              </a:ext>
            </a:extLst>
          </p:cNvPr>
          <p:cNvSpPr>
            <a:spLocks noGrp="1"/>
          </p:cNvSpPr>
          <p:nvPr>
            <p:ph type="pic" sz="quarter" idx="10"/>
          </p:nvPr>
        </p:nvSpPr>
        <p:spPr>
          <a:xfrm>
            <a:off x="6301408" y="-1483758"/>
            <a:ext cx="9809999" cy="9809999"/>
          </a:xfrm>
          <a:prstGeom prst="ellipse">
            <a:avLst/>
          </a:prstGeom>
          <a:solidFill>
            <a:schemeClr val="accent3">
              <a:alpha val="60000"/>
            </a:schemeClr>
          </a:solidFill>
          <a:ln w="457200" cmpd="sng">
            <a:solidFill>
              <a:schemeClr val="accent3"/>
            </a:solidFill>
          </a:ln>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29299138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5" name="Picture Placeholder 9">
            <a:extLst>
              <a:ext uri="{FF2B5EF4-FFF2-40B4-BE49-F238E27FC236}">
                <a16:creationId xmlns:a16="http://schemas.microsoft.com/office/drawing/2014/main" id="{5DB83804-11F9-EB85-8699-F3F1A777A242}"/>
              </a:ext>
            </a:extLst>
          </p:cNvPr>
          <p:cNvSpPr>
            <a:spLocks noGrp="1"/>
          </p:cNvSpPr>
          <p:nvPr>
            <p:ph type="pic" sz="quarter" idx="10"/>
          </p:nvPr>
        </p:nvSpPr>
        <p:spPr>
          <a:xfrm>
            <a:off x="6301408" y="-1483758"/>
            <a:ext cx="9809999" cy="9809999"/>
          </a:xfrm>
          <a:prstGeom prst="ellipse">
            <a:avLst/>
          </a:prstGeom>
          <a:solidFill>
            <a:schemeClr val="accent4"/>
          </a:solidFill>
          <a:ln w="457200" cmpd="sng">
            <a:solidFill>
              <a:schemeClr val="accent4">
                <a:alpha val="60000"/>
              </a:schemeClr>
            </a:solidFill>
          </a:ln>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7655522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C13379E2-C063-5B30-4FB1-96E6B541E5C6}"/>
              </a:ext>
            </a:extLst>
          </p:cNvPr>
          <p:cNvSpPr>
            <a:spLocks noGrp="1"/>
          </p:cNvSpPr>
          <p:nvPr>
            <p:ph type="pic" sz="quarter" idx="10"/>
          </p:nvPr>
        </p:nvSpPr>
        <p:spPr>
          <a:xfrm>
            <a:off x="6301408" y="-1483758"/>
            <a:ext cx="9809999" cy="9809999"/>
          </a:xfrm>
          <a:prstGeom prst="ellipse">
            <a:avLst/>
          </a:prstGeom>
          <a:solidFill>
            <a:schemeClr val="accent4">
              <a:alpha val="60000"/>
            </a:schemeClr>
          </a:solidFill>
          <a:ln w="457200" cmpd="sng">
            <a:solidFill>
              <a:schemeClr val="accent4"/>
            </a:solidFill>
          </a:ln>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10566386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solidFill>
                  <a:schemeClr val="bg1"/>
                </a:solidFill>
              </a:defRPr>
            </a:lvl1pPr>
          </a:lstStyle>
          <a:p>
            <a:r>
              <a:rPr lang="en-GB"/>
              <a:t>Section Header</a:t>
            </a:r>
            <a:endParaRPr lang="en-US"/>
          </a:p>
        </p:txBody>
      </p:sp>
    </p:spTree>
    <p:extLst>
      <p:ext uri="{BB962C8B-B14F-4D97-AF65-F5344CB8AC3E}">
        <p14:creationId xmlns:p14="http://schemas.microsoft.com/office/powerpoint/2010/main" val="23424529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5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solidFill>
                  <a:schemeClr val="bg1"/>
                </a:solidFill>
              </a:defRPr>
            </a:lvl1pPr>
          </a:lstStyle>
          <a:p>
            <a:r>
              <a:rPr lang="en-GB"/>
              <a:t>Section Header</a:t>
            </a:r>
            <a:endParaRPr lang="en-US"/>
          </a:p>
        </p:txBody>
      </p:sp>
    </p:spTree>
    <p:extLst>
      <p:ext uri="{BB962C8B-B14F-4D97-AF65-F5344CB8AC3E}">
        <p14:creationId xmlns:p14="http://schemas.microsoft.com/office/powerpoint/2010/main" val="31083312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4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solidFill>
                  <a:schemeClr val="bg1"/>
                </a:solidFill>
              </a:defRPr>
            </a:lvl1pPr>
          </a:lstStyle>
          <a:p>
            <a:r>
              <a:rPr lang="en-GB"/>
              <a:t>Section Header</a:t>
            </a:r>
            <a:endParaRPr lang="en-US"/>
          </a:p>
        </p:txBody>
      </p:sp>
    </p:spTree>
    <p:extLst>
      <p:ext uri="{BB962C8B-B14F-4D97-AF65-F5344CB8AC3E}">
        <p14:creationId xmlns:p14="http://schemas.microsoft.com/office/powerpoint/2010/main" val="33750001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28084540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7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26828806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8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31847327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2347770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6143E-E84E-5EF9-072F-2136A86752F8}"/>
              </a:ext>
            </a:extLst>
          </p:cNvPr>
          <p:cNvPicPr>
            <a:picLocks noChangeAspect="1"/>
          </p:cNvPicPr>
          <p:nvPr userDrawn="1"/>
        </p:nvPicPr>
        <p:blipFill>
          <a:blip r:embed="rId2"/>
          <a:srcRect/>
          <a:stretch/>
        </p:blipFill>
        <p:spPr>
          <a:xfrm>
            <a:off x="487053" y="469900"/>
            <a:ext cx="2086797" cy="1440443"/>
          </a:xfrm>
          <a:prstGeom prst="rect">
            <a:avLst/>
          </a:prstGeom>
        </p:spPr>
      </p:pic>
      <p:sp>
        <p:nvSpPr>
          <p:cNvPr id="6" name="Picture Placeholder 7">
            <a:extLst>
              <a:ext uri="{FF2B5EF4-FFF2-40B4-BE49-F238E27FC236}">
                <a16:creationId xmlns:a16="http://schemas.microsoft.com/office/drawing/2014/main" id="{6D09492E-3A7E-D573-F136-CA186B751755}"/>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GB"/>
              <a:t>Click icon to add picture</a:t>
            </a:r>
            <a:endParaRPr lang="en-US"/>
          </a:p>
        </p:txBody>
      </p:sp>
      <p:sp>
        <p:nvSpPr>
          <p:cNvPr id="7" name="Title 1">
            <a:extLst>
              <a:ext uri="{FF2B5EF4-FFF2-40B4-BE49-F238E27FC236}">
                <a16:creationId xmlns:a16="http://schemas.microsoft.com/office/drawing/2014/main" id="{D483CFB0-70ED-F9AE-5C2F-F815082AD1D9}"/>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accent4"/>
                </a:solidFill>
              </a:defRPr>
            </a:lvl1pPr>
          </a:lstStyle>
          <a:p>
            <a:r>
              <a:rPr lang="en-GB"/>
              <a:t>Document Title</a:t>
            </a:r>
            <a:br>
              <a:rPr lang="en-GB"/>
            </a:br>
            <a:r>
              <a:rPr lang="en-GB"/>
              <a:t>Goes Here</a:t>
            </a:r>
            <a:endParaRPr lang="en-US"/>
          </a:p>
        </p:txBody>
      </p:sp>
      <p:sp>
        <p:nvSpPr>
          <p:cNvPr id="9" name="Subtitle 2">
            <a:extLst>
              <a:ext uri="{FF2B5EF4-FFF2-40B4-BE49-F238E27FC236}">
                <a16:creationId xmlns:a16="http://schemas.microsoft.com/office/drawing/2014/main" id="{8E9E034F-8FAA-4089-BB42-5606759EBAA7}"/>
              </a:ext>
            </a:extLst>
          </p:cNvPr>
          <p:cNvSpPr>
            <a:spLocks noGrp="1"/>
          </p:cNvSpPr>
          <p:nvPr>
            <p:ph type="subTitle" idx="1"/>
          </p:nvPr>
        </p:nvSpPr>
        <p:spPr>
          <a:xfrm>
            <a:off x="341246" y="4079875"/>
            <a:ext cx="5423452" cy="1655762"/>
          </a:xfrm>
        </p:spPr>
        <p:txBody>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634683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3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22710223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F62E56D7-855A-52D2-8CCD-CD1DE18F5843}"/>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7742703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209C0355-8242-EBA8-05A0-513DD0C70EF0}"/>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1337853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2">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492471CB-762A-9EC0-199B-22AE7AF2847D}"/>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5437564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3E48E775-D4C8-1C10-BCC3-93884D867CE6}"/>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6721346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4">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3F5081DD-05DB-38B9-73E3-1F2744E71002}"/>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5098889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F5CACEBF-5B9D-01FE-CC16-0E9A5A495DB6}"/>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897737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DC7EEAAE-5DEC-D986-7B5E-1AAE21871A89}"/>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806317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F58AAC4D-F17F-50C2-5621-F00E36D225A2}"/>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1481554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C7BF8626-6628-3BED-E50E-18FE48B645B4}"/>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732881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alpha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6143E-E84E-5EF9-072F-2136A86752F8}"/>
              </a:ext>
            </a:extLst>
          </p:cNvPr>
          <p:cNvPicPr>
            <a:picLocks noChangeAspect="1"/>
          </p:cNvPicPr>
          <p:nvPr userDrawn="1"/>
        </p:nvPicPr>
        <p:blipFill>
          <a:blip r:embed="rId2"/>
          <a:srcRect/>
          <a:stretch/>
        </p:blipFill>
        <p:spPr>
          <a:xfrm>
            <a:off x="487053" y="469900"/>
            <a:ext cx="2086797" cy="1440443"/>
          </a:xfrm>
          <a:prstGeom prst="rect">
            <a:avLst/>
          </a:prstGeom>
        </p:spPr>
      </p:pic>
      <p:sp>
        <p:nvSpPr>
          <p:cNvPr id="6" name="Picture Placeholder 7">
            <a:extLst>
              <a:ext uri="{FF2B5EF4-FFF2-40B4-BE49-F238E27FC236}">
                <a16:creationId xmlns:a16="http://schemas.microsoft.com/office/drawing/2014/main" id="{6D09492E-3A7E-D573-F136-CA186B751755}"/>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GB"/>
              <a:t>Click icon to add picture</a:t>
            </a:r>
            <a:endParaRPr lang="en-US"/>
          </a:p>
        </p:txBody>
      </p:sp>
      <p:sp>
        <p:nvSpPr>
          <p:cNvPr id="7" name="Title 1">
            <a:extLst>
              <a:ext uri="{FF2B5EF4-FFF2-40B4-BE49-F238E27FC236}">
                <a16:creationId xmlns:a16="http://schemas.microsoft.com/office/drawing/2014/main" id="{D483CFB0-70ED-F9AE-5C2F-F815082AD1D9}"/>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bg1"/>
                </a:solidFill>
              </a:defRPr>
            </a:lvl1pPr>
          </a:lstStyle>
          <a:p>
            <a:r>
              <a:rPr lang="en-GB"/>
              <a:t>Document Title</a:t>
            </a:r>
            <a:br>
              <a:rPr lang="en-GB"/>
            </a:br>
            <a:r>
              <a:rPr lang="en-GB"/>
              <a:t>Goes Here</a:t>
            </a:r>
            <a:endParaRPr lang="en-US"/>
          </a:p>
        </p:txBody>
      </p:sp>
      <p:sp>
        <p:nvSpPr>
          <p:cNvPr id="9" name="Subtitle 2">
            <a:extLst>
              <a:ext uri="{FF2B5EF4-FFF2-40B4-BE49-F238E27FC236}">
                <a16:creationId xmlns:a16="http://schemas.microsoft.com/office/drawing/2014/main" id="{8E9E034F-8FAA-4089-BB42-5606759EBAA7}"/>
              </a:ext>
            </a:extLst>
          </p:cNvPr>
          <p:cNvSpPr>
            <a:spLocks noGrp="1"/>
          </p:cNvSpPr>
          <p:nvPr>
            <p:ph type="subTitle" idx="1"/>
          </p:nvPr>
        </p:nvSpPr>
        <p:spPr>
          <a:xfrm>
            <a:off x="341246" y="4079875"/>
            <a:ext cx="542345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0186956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4">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US"/>
              <a:t>Click to edit Master title style</a:t>
            </a:r>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B36B5418-2BC0-EBB7-0CA7-361DAF576913}"/>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1047254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US"/>
              <a:t>Click icon to add picture</a:t>
            </a:r>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6D866085-45D9-B99A-4E1F-086BCFFF19E8}"/>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942327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US"/>
              <a:t>Click icon to add picture</a:t>
            </a:r>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D613086D-8502-9D02-40D8-2897A9E0DACE}"/>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25905740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9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US"/>
              <a:t>Click icon to add picture</a:t>
            </a:r>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D2717717-F34F-E4E8-1E0D-0C114C86D17A}"/>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8967162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0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US"/>
              <a:t>Click icon to add picture</a:t>
            </a:r>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525453D0-94BB-7E4F-CE2A-9C9B5DCE48C7}"/>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13681319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1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US"/>
              <a:t>Click icon to add picture</a:t>
            </a:r>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12720FBC-0402-4ED5-FA4B-90EBD4054243}"/>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28642786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2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US"/>
              <a:t>Click icon to add picture</a:t>
            </a:r>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DD746C07-6084-B636-79EF-1B0B9AC44B06}"/>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1506405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3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US"/>
              <a:t>Click icon to add picture</a:t>
            </a:r>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574EB594-292C-1D0D-E7A5-5FEFACC88F10}"/>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6093660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4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US"/>
              <a:t>Click icon to add picture</a:t>
            </a:r>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FB125561-86D3-43A8-D003-B5D080578144}"/>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4898806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US"/>
              <a:t>Click icon to add picture</a:t>
            </a:r>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3D71A7FC-F04A-7FBE-DD03-CD8220AC8032}"/>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9E59324E-612D-12A4-2592-6B9F742565B6}"/>
              </a:ext>
            </a:extLst>
          </p:cNvPr>
          <p:cNvSpPr>
            <a:spLocks noGrp="1"/>
          </p:cNvSpPr>
          <p:nvPr>
            <p:ph type="dt" sz="half" idx="2"/>
          </p:nvPr>
        </p:nvSpPr>
        <p:spPr>
          <a:xfrm>
            <a:off x="838200" y="6356350"/>
            <a:ext cx="2743200" cy="365125"/>
          </a:xfrm>
          <a:prstGeom prst="rect">
            <a:avLst/>
          </a:prstGeom>
        </p:spPr>
        <p:txBody>
          <a:bodyPr anchor="ctr"/>
          <a:lstStyle>
            <a:lvl1pPr>
              <a:defRPr sz="1200">
                <a:solidFill>
                  <a:schemeClr val="bg1"/>
                </a:solidFill>
              </a:defRPr>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16035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alpha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6143E-E84E-5EF9-072F-2136A86752F8}"/>
              </a:ext>
            </a:extLst>
          </p:cNvPr>
          <p:cNvPicPr>
            <a:picLocks noChangeAspect="1"/>
          </p:cNvPicPr>
          <p:nvPr userDrawn="1"/>
        </p:nvPicPr>
        <p:blipFill>
          <a:blip r:embed="rId2"/>
          <a:srcRect/>
          <a:stretch/>
        </p:blipFill>
        <p:spPr>
          <a:xfrm>
            <a:off x="487053" y="469900"/>
            <a:ext cx="2086797" cy="1440443"/>
          </a:xfrm>
          <a:prstGeom prst="rect">
            <a:avLst/>
          </a:prstGeom>
        </p:spPr>
      </p:pic>
      <p:sp>
        <p:nvSpPr>
          <p:cNvPr id="6" name="Picture Placeholder 7">
            <a:extLst>
              <a:ext uri="{FF2B5EF4-FFF2-40B4-BE49-F238E27FC236}">
                <a16:creationId xmlns:a16="http://schemas.microsoft.com/office/drawing/2014/main" id="{6D09492E-3A7E-D573-F136-CA186B751755}"/>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GB"/>
              <a:t>Click icon to add picture</a:t>
            </a:r>
            <a:endParaRPr lang="en-US"/>
          </a:p>
        </p:txBody>
      </p:sp>
      <p:sp>
        <p:nvSpPr>
          <p:cNvPr id="7" name="Title 1">
            <a:extLst>
              <a:ext uri="{FF2B5EF4-FFF2-40B4-BE49-F238E27FC236}">
                <a16:creationId xmlns:a16="http://schemas.microsoft.com/office/drawing/2014/main" id="{D483CFB0-70ED-F9AE-5C2F-F815082AD1D9}"/>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bg1"/>
                </a:solidFill>
              </a:defRPr>
            </a:lvl1pPr>
          </a:lstStyle>
          <a:p>
            <a:r>
              <a:rPr lang="en-GB"/>
              <a:t>Document Title</a:t>
            </a:r>
            <a:br>
              <a:rPr lang="en-GB"/>
            </a:br>
            <a:r>
              <a:rPr lang="en-GB"/>
              <a:t>Goes Here</a:t>
            </a:r>
            <a:endParaRPr lang="en-US"/>
          </a:p>
        </p:txBody>
      </p:sp>
      <p:sp>
        <p:nvSpPr>
          <p:cNvPr id="9" name="Subtitle 2">
            <a:extLst>
              <a:ext uri="{FF2B5EF4-FFF2-40B4-BE49-F238E27FC236}">
                <a16:creationId xmlns:a16="http://schemas.microsoft.com/office/drawing/2014/main" id="{8E9E034F-8FAA-4089-BB42-5606759EBAA7}"/>
              </a:ext>
            </a:extLst>
          </p:cNvPr>
          <p:cNvSpPr>
            <a:spLocks noGrp="1"/>
          </p:cNvSpPr>
          <p:nvPr>
            <p:ph type="subTitle" idx="1"/>
          </p:nvPr>
        </p:nvSpPr>
        <p:spPr>
          <a:xfrm>
            <a:off x="341246" y="4079875"/>
            <a:ext cx="542345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4487553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US"/>
              <a:t>Click icon to add picture</a:t>
            </a:r>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9E5D3057-8999-926A-7AB1-A76DB9D85DC5}"/>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5FB48EC6-7FFB-ACE9-1A7B-A910EA09177B}"/>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4468871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US"/>
              <a:t>Click icon to add picture</a:t>
            </a:r>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D3D1C294-9F0C-7689-1EF8-AFBE00D1FE02}"/>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BDF503C1-E0BA-EF82-2B9B-87A1938342D6}"/>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4465496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US"/>
              <a:t>Click icon to add picture</a:t>
            </a:r>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F36B3E4B-6BC1-1F30-0105-0918AF1AD4F7}"/>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9C0B8FB3-72EA-E04A-478B-77A70E0FFFD4}"/>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1804414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US"/>
              <a:t>Click icon to add picture</a:t>
            </a:r>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BD289A0F-48F1-9D56-1D12-E94328BAC9BF}"/>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DEA351AB-27D0-C730-C901-01A919C939F8}"/>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9164162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US"/>
              <a:t>Click icon to add picture</a:t>
            </a:r>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889565EA-DE7E-6830-D3FC-C2C480F2A59A}"/>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DBA6E676-18F1-FC2A-BC3F-71B9E37FBCA5}"/>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7428894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US"/>
              <a:t>Click icon to add picture</a:t>
            </a:r>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F86FD63E-F1FC-0D44-7E53-EFD1260E10A7}"/>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DACBEBCD-E787-AEE3-2E41-8788D9DD3082}"/>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9559750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US"/>
              <a:t>Click icon to add picture</a:t>
            </a:r>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D1886C0E-83E0-51A5-CB25-4E5AF2BF7B64}"/>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9CEA82C9-305D-1173-D326-67032CAC0E32}"/>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2659358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bg1"/>
                </a:solidFill>
                <a:latin typeface="Saira Medium" pitchFamily="2"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18366446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1">
            <a:alpha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bg1"/>
                </a:solidFill>
                <a:latin typeface="Saira Medium" pitchFamily="2"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30457010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bg1"/>
                </a:solidFill>
                <a:latin typeface="Saira Medium" pitchFamily="2"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264420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361123" y="1600200"/>
            <a:ext cx="5423452" cy="2387600"/>
          </a:xfrm>
          <a:prstGeom prst="rect">
            <a:avLst/>
          </a:prstGeom>
        </p:spPr>
        <p:txBody>
          <a:bodyPr anchor="b">
            <a:normAutofit/>
          </a:bodyPr>
          <a:lstStyle>
            <a:lvl1pPr algn="l">
              <a:defRPr sz="5400">
                <a:solidFill>
                  <a:schemeClr val="bg1"/>
                </a:solidFill>
              </a:defRPr>
            </a:lvl1pPr>
          </a:lstStyle>
          <a:p>
            <a:r>
              <a:rPr lang="en-GB"/>
              <a:t>Document Title</a:t>
            </a:r>
            <a:br>
              <a:rPr lang="en-GB"/>
            </a:br>
            <a:r>
              <a:rPr lang="en-GB"/>
              <a:t>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361124" y="4079875"/>
            <a:ext cx="542345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Picture Placeholder 7">
            <a:extLst>
              <a:ext uri="{FF2B5EF4-FFF2-40B4-BE49-F238E27FC236}">
                <a16:creationId xmlns:a16="http://schemas.microsoft.com/office/drawing/2014/main" id="{76D5B683-99C1-8D98-8D5A-B284D02EE094}"/>
              </a:ext>
            </a:extLst>
          </p:cNvPr>
          <p:cNvSpPr>
            <a:spLocks noGrp="1"/>
          </p:cNvSpPr>
          <p:nvPr>
            <p:ph type="pic" sz="quarter" idx="13"/>
          </p:nvPr>
        </p:nvSpPr>
        <p:spPr>
          <a:xfrm>
            <a:off x="6096000" y="0"/>
            <a:ext cx="6096000" cy="6858000"/>
          </a:xfrm>
          <a:blipFill>
            <a:blip r:embed="rId2"/>
            <a:stretch>
              <a:fillRect/>
            </a:stretch>
          </a:blipFill>
        </p:spPr>
        <p:txBody>
          <a:bodyPr/>
          <a:lstStyle>
            <a:lvl1pPr>
              <a:defRPr>
                <a:noFill/>
              </a:defRPr>
            </a:lvl1pPr>
          </a:lstStyle>
          <a:p>
            <a:r>
              <a:rPr lang="en-GB"/>
              <a:t>Click icon to add picture</a:t>
            </a:r>
            <a:endParaRPr lang="en-US"/>
          </a:p>
        </p:txBody>
      </p:sp>
      <p:pic>
        <p:nvPicPr>
          <p:cNvPr id="5" name="Picture 4">
            <a:extLst>
              <a:ext uri="{FF2B5EF4-FFF2-40B4-BE49-F238E27FC236}">
                <a16:creationId xmlns:a16="http://schemas.microsoft.com/office/drawing/2014/main" id="{6E2DA017-F7F0-5492-4FBB-3EBB8E61EAC5}"/>
              </a:ext>
            </a:extLst>
          </p:cNvPr>
          <p:cNvPicPr>
            <a:picLocks noChangeAspect="1"/>
          </p:cNvPicPr>
          <p:nvPr userDrawn="1"/>
        </p:nvPicPr>
        <p:blipFill>
          <a:blip r:embed="rId3"/>
          <a:srcRect/>
          <a:stretch/>
        </p:blipFill>
        <p:spPr>
          <a:xfrm>
            <a:off x="487053" y="469900"/>
            <a:ext cx="2086798" cy="1440444"/>
          </a:xfrm>
          <a:prstGeom prst="rect">
            <a:avLst/>
          </a:prstGeom>
        </p:spPr>
      </p:pic>
    </p:spTree>
    <p:extLst>
      <p:ext uri="{BB962C8B-B14F-4D97-AF65-F5344CB8AC3E}">
        <p14:creationId xmlns:p14="http://schemas.microsoft.com/office/powerpoint/2010/main" val="8208949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2">
            <a:alpha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bg1"/>
                </a:solidFill>
                <a:latin typeface="Saira Medium" pitchFamily="2"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8148362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tx1"/>
                </a:solidFill>
                <a:latin typeface="Saira Medium" pitchFamily="2" charset="77"/>
              </a:defRPr>
            </a:lvl1pPr>
            <a:lvl2pPr marL="457200" indent="0" algn="ctr">
              <a:buNone/>
              <a:defRPr>
                <a:solidFill>
                  <a:schemeClr val="tx1"/>
                </a:solidFill>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38691603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alpha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tx1"/>
                </a:solidFill>
                <a:latin typeface="Saira Medium" pitchFamily="2" charset="77"/>
              </a:defRPr>
            </a:lvl1pPr>
            <a:lvl2pPr marL="457200" indent="0" algn="ctr">
              <a:buNone/>
              <a:defRPr>
                <a:solidFill>
                  <a:schemeClr val="tx1"/>
                </a:solidFill>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20346280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tx1"/>
                </a:solidFill>
                <a:latin typeface="Saira Medium" pitchFamily="2" charset="77"/>
              </a:defRPr>
            </a:lvl1pPr>
            <a:lvl2pPr marL="457200" indent="0" algn="ctr">
              <a:buNone/>
              <a:defRPr>
                <a:solidFill>
                  <a:schemeClr val="tx1"/>
                </a:solidFill>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36649927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4">
            <a:alpha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tx1"/>
                </a:solidFill>
                <a:latin typeface="Saira Medium" pitchFamily="2" charset="77"/>
              </a:defRPr>
            </a:lvl1pPr>
            <a:lvl2pPr marL="457200" indent="0" algn="ctr">
              <a:buNone/>
              <a:defRPr>
                <a:solidFill>
                  <a:schemeClr val="tx1"/>
                </a:solidFill>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2413009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accent2">
            <a:alpha val="8000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6D5B683-99C1-8D98-8D5A-B284D02EE094}"/>
              </a:ext>
            </a:extLst>
          </p:cNvPr>
          <p:cNvSpPr>
            <a:spLocks noGrp="1"/>
          </p:cNvSpPr>
          <p:nvPr>
            <p:ph type="pic" sz="quarter" idx="13"/>
          </p:nvPr>
        </p:nvSpPr>
        <p:spPr>
          <a:xfrm>
            <a:off x="6096000" y="0"/>
            <a:ext cx="6096000" cy="6858000"/>
          </a:xfrm>
          <a:blipFill>
            <a:blip r:embed="rId2"/>
            <a:stretch>
              <a:fillRect/>
            </a:stretch>
          </a:blipFill>
        </p:spPr>
        <p:txBody>
          <a:bodyPr/>
          <a:lstStyle>
            <a:lvl1pPr>
              <a:defRPr>
                <a:noFill/>
              </a:defRPr>
            </a:lvl1pPr>
          </a:lstStyle>
          <a:p>
            <a:r>
              <a:rPr lang="en-GB"/>
              <a:t>Click icon to add picture</a:t>
            </a:r>
            <a:endParaRPr lang="en-US"/>
          </a:p>
        </p:txBody>
      </p:sp>
      <p:pic>
        <p:nvPicPr>
          <p:cNvPr id="4" name="Picture 3">
            <a:extLst>
              <a:ext uri="{FF2B5EF4-FFF2-40B4-BE49-F238E27FC236}">
                <a16:creationId xmlns:a16="http://schemas.microsoft.com/office/drawing/2014/main" id="{FFDDC52B-3F07-DB5D-9754-66B4C55BE9D0}"/>
              </a:ext>
            </a:extLst>
          </p:cNvPr>
          <p:cNvPicPr>
            <a:picLocks noChangeAspect="1"/>
          </p:cNvPicPr>
          <p:nvPr userDrawn="1"/>
        </p:nvPicPr>
        <p:blipFill>
          <a:blip r:embed="rId3"/>
          <a:srcRect/>
          <a:stretch/>
        </p:blipFill>
        <p:spPr>
          <a:xfrm>
            <a:off x="487053" y="469900"/>
            <a:ext cx="2086798" cy="1440444"/>
          </a:xfrm>
          <a:prstGeom prst="rect">
            <a:avLst/>
          </a:prstGeom>
        </p:spPr>
      </p:pic>
      <p:sp>
        <p:nvSpPr>
          <p:cNvPr id="6" name="Title 1">
            <a:extLst>
              <a:ext uri="{FF2B5EF4-FFF2-40B4-BE49-F238E27FC236}">
                <a16:creationId xmlns:a16="http://schemas.microsoft.com/office/drawing/2014/main" id="{C16E69F0-A5F3-7E94-A63C-F7CE43FB3B02}"/>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7" name="Subtitle 2">
            <a:extLst>
              <a:ext uri="{FF2B5EF4-FFF2-40B4-BE49-F238E27FC236}">
                <a16:creationId xmlns:a16="http://schemas.microsoft.com/office/drawing/2014/main" id="{B8C4D152-8284-B155-4FF7-F82904CD3D71}"/>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286318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accent2">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Picture Placeholder 7">
            <a:extLst>
              <a:ext uri="{FF2B5EF4-FFF2-40B4-BE49-F238E27FC236}">
                <a16:creationId xmlns:a16="http://schemas.microsoft.com/office/drawing/2014/main" id="{76D5B683-99C1-8D98-8D5A-B284D02EE094}"/>
              </a:ext>
            </a:extLst>
          </p:cNvPr>
          <p:cNvSpPr>
            <a:spLocks noGrp="1"/>
          </p:cNvSpPr>
          <p:nvPr>
            <p:ph type="pic" sz="quarter" idx="13"/>
          </p:nvPr>
        </p:nvSpPr>
        <p:spPr>
          <a:xfrm>
            <a:off x="6096000" y="0"/>
            <a:ext cx="6096000" cy="6858000"/>
          </a:xfrm>
          <a:blipFill>
            <a:blip r:embed="rId2"/>
            <a:stretch>
              <a:fillRect/>
            </a:stretch>
          </a:blipFill>
        </p:spPr>
        <p:txBody>
          <a:bodyPr/>
          <a:lstStyle>
            <a:lvl1pPr>
              <a:defRPr>
                <a:noFill/>
              </a:defRPr>
            </a:lvl1pPr>
          </a:lstStyle>
          <a:p>
            <a:r>
              <a:rPr lang="en-GB"/>
              <a:t>Click icon to add picture</a:t>
            </a:r>
            <a:endParaRPr lang="en-US"/>
          </a:p>
        </p:txBody>
      </p:sp>
      <p:pic>
        <p:nvPicPr>
          <p:cNvPr id="4" name="Picture 3">
            <a:extLst>
              <a:ext uri="{FF2B5EF4-FFF2-40B4-BE49-F238E27FC236}">
                <a16:creationId xmlns:a16="http://schemas.microsoft.com/office/drawing/2014/main" id="{FFDDC52B-3F07-DB5D-9754-66B4C55BE9D0}"/>
              </a:ext>
            </a:extLst>
          </p:cNvPr>
          <p:cNvPicPr>
            <a:picLocks noChangeAspect="1"/>
          </p:cNvPicPr>
          <p:nvPr userDrawn="1"/>
        </p:nvPicPr>
        <p:blipFill>
          <a:blip r:embed="rId3"/>
          <a:srcRect/>
          <a:stretch/>
        </p:blipFill>
        <p:spPr>
          <a:xfrm>
            <a:off x="487053" y="469900"/>
            <a:ext cx="2086798" cy="1440444"/>
          </a:xfrm>
          <a:prstGeom prst="rect">
            <a:avLst/>
          </a:prstGeom>
        </p:spPr>
      </p:pic>
    </p:spTree>
    <p:extLst>
      <p:ext uri="{BB962C8B-B14F-4D97-AF65-F5344CB8AC3E}">
        <p14:creationId xmlns:p14="http://schemas.microsoft.com/office/powerpoint/2010/main" val="264001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AD292433-5E7F-9006-99FB-A4B5569B95BE}"/>
              </a:ext>
            </a:extLst>
          </p:cNvPr>
          <p:cNvPicPr>
            <a:picLocks noChangeAspect="1"/>
          </p:cNvPicPr>
          <p:nvPr userDrawn="1"/>
        </p:nvPicPr>
        <p:blipFill>
          <a:blip r:embed="rId2"/>
          <a:stretch>
            <a:fillRect/>
          </a:stretch>
        </p:blipFill>
        <p:spPr>
          <a:xfrm>
            <a:off x="194088" y="109497"/>
            <a:ext cx="11803824" cy="6639006"/>
          </a:xfrm>
          <a:prstGeom prst="rect">
            <a:avLst/>
          </a:prstGeom>
        </p:spPr>
      </p:pic>
    </p:spTree>
    <p:extLst>
      <p:ext uri="{BB962C8B-B14F-4D97-AF65-F5344CB8AC3E}">
        <p14:creationId xmlns:p14="http://schemas.microsoft.com/office/powerpoint/2010/main" val="3750982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CDD473-FC60-AC8B-A64F-100A709D3478}"/>
              </a:ext>
            </a:extLst>
          </p:cNvPr>
          <p:cNvPicPr>
            <a:picLocks noChangeAspect="1"/>
          </p:cNvPicPr>
          <p:nvPr userDrawn="1"/>
        </p:nvPicPr>
        <p:blipFill>
          <a:blip r:embed="rId2"/>
          <a:srcRect/>
          <a:stretch/>
        </p:blipFill>
        <p:spPr>
          <a:xfrm>
            <a:off x="487053" y="469900"/>
            <a:ext cx="2086797" cy="1440444"/>
          </a:xfrm>
          <a:prstGeom prst="rect">
            <a:avLst/>
          </a:prstGeom>
        </p:spPr>
      </p:pic>
      <p:sp>
        <p:nvSpPr>
          <p:cNvPr id="7" name="Picture Placeholder 7">
            <a:extLst>
              <a:ext uri="{FF2B5EF4-FFF2-40B4-BE49-F238E27FC236}">
                <a16:creationId xmlns:a16="http://schemas.microsoft.com/office/drawing/2014/main" id="{00414D93-7B07-515A-ABD2-0B8406D93B24}"/>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GB"/>
              <a:t>Click icon to add picture</a:t>
            </a:r>
            <a:endParaRPr lang="en-US"/>
          </a:p>
        </p:txBody>
      </p:sp>
      <p:sp>
        <p:nvSpPr>
          <p:cNvPr id="9" name="Title 1">
            <a:extLst>
              <a:ext uri="{FF2B5EF4-FFF2-40B4-BE49-F238E27FC236}">
                <a16:creationId xmlns:a16="http://schemas.microsoft.com/office/drawing/2014/main" id="{68D6F7C8-4EF5-C4C2-87EB-A4686879D425}"/>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10" name="Subtitle 2">
            <a:extLst>
              <a:ext uri="{FF2B5EF4-FFF2-40B4-BE49-F238E27FC236}">
                <a16:creationId xmlns:a16="http://schemas.microsoft.com/office/drawing/2014/main" id="{A4367C7C-9B82-0634-232B-B056DAF5C24A}"/>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77888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accent3">
            <a:alpha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CDD473-FC60-AC8B-A64F-100A709D3478}"/>
              </a:ext>
            </a:extLst>
          </p:cNvPr>
          <p:cNvPicPr>
            <a:picLocks noChangeAspect="1"/>
          </p:cNvPicPr>
          <p:nvPr userDrawn="1"/>
        </p:nvPicPr>
        <p:blipFill>
          <a:blip r:embed="rId2"/>
          <a:srcRect/>
          <a:stretch/>
        </p:blipFill>
        <p:spPr>
          <a:xfrm>
            <a:off x="487053" y="469900"/>
            <a:ext cx="2086797" cy="1440444"/>
          </a:xfrm>
          <a:prstGeom prst="rect">
            <a:avLst/>
          </a:prstGeom>
        </p:spPr>
      </p:pic>
      <p:sp>
        <p:nvSpPr>
          <p:cNvPr id="7" name="Picture Placeholder 7">
            <a:extLst>
              <a:ext uri="{FF2B5EF4-FFF2-40B4-BE49-F238E27FC236}">
                <a16:creationId xmlns:a16="http://schemas.microsoft.com/office/drawing/2014/main" id="{00414D93-7B07-515A-ABD2-0B8406D93B24}"/>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GB"/>
              <a:t>Click icon to add picture</a:t>
            </a:r>
            <a:endParaRPr lang="en-US"/>
          </a:p>
        </p:txBody>
      </p:sp>
      <p:sp>
        <p:nvSpPr>
          <p:cNvPr id="9" name="Title 1">
            <a:extLst>
              <a:ext uri="{FF2B5EF4-FFF2-40B4-BE49-F238E27FC236}">
                <a16:creationId xmlns:a16="http://schemas.microsoft.com/office/drawing/2014/main" id="{68D6F7C8-4EF5-C4C2-87EB-A4686879D425}"/>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10" name="Subtitle 2">
            <a:extLst>
              <a:ext uri="{FF2B5EF4-FFF2-40B4-BE49-F238E27FC236}">
                <a16:creationId xmlns:a16="http://schemas.microsoft.com/office/drawing/2014/main" id="{A4367C7C-9B82-0634-232B-B056DAF5C24A}"/>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530396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chemeClr val="accent3">
            <a:alpha val="39851"/>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CDD473-FC60-AC8B-A64F-100A709D3478}"/>
              </a:ext>
            </a:extLst>
          </p:cNvPr>
          <p:cNvPicPr>
            <a:picLocks noChangeAspect="1"/>
          </p:cNvPicPr>
          <p:nvPr userDrawn="1"/>
        </p:nvPicPr>
        <p:blipFill>
          <a:blip r:embed="rId2"/>
          <a:srcRect/>
          <a:stretch/>
        </p:blipFill>
        <p:spPr>
          <a:xfrm>
            <a:off x="487053" y="469900"/>
            <a:ext cx="2086797" cy="1440444"/>
          </a:xfrm>
          <a:prstGeom prst="rect">
            <a:avLst/>
          </a:prstGeom>
        </p:spPr>
      </p:pic>
      <p:sp>
        <p:nvSpPr>
          <p:cNvPr id="7" name="Picture Placeholder 7">
            <a:extLst>
              <a:ext uri="{FF2B5EF4-FFF2-40B4-BE49-F238E27FC236}">
                <a16:creationId xmlns:a16="http://schemas.microsoft.com/office/drawing/2014/main" id="{00414D93-7B07-515A-ABD2-0B8406D93B24}"/>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GB"/>
              <a:t>Click icon to add picture</a:t>
            </a:r>
            <a:endParaRPr lang="en-US"/>
          </a:p>
        </p:txBody>
      </p:sp>
      <p:sp>
        <p:nvSpPr>
          <p:cNvPr id="9" name="Title 1">
            <a:extLst>
              <a:ext uri="{FF2B5EF4-FFF2-40B4-BE49-F238E27FC236}">
                <a16:creationId xmlns:a16="http://schemas.microsoft.com/office/drawing/2014/main" id="{68D6F7C8-4EF5-C4C2-87EB-A4686879D425}"/>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10" name="Subtitle 2">
            <a:extLst>
              <a:ext uri="{FF2B5EF4-FFF2-40B4-BE49-F238E27FC236}">
                <a16:creationId xmlns:a16="http://schemas.microsoft.com/office/drawing/2014/main" id="{A4367C7C-9B82-0634-232B-B056DAF5C24A}"/>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370606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39DAC-E397-6DB0-BB1B-A5F09C73AB43}"/>
              </a:ext>
            </a:extLst>
          </p:cNvPr>
          <p:cNvPicPr>
            <a:picLocks noChangeAspect="1"/>
          </p:cNvPicPr>
          <p:nvPr userDrawn="1"/>
        </p:nvPicPr>
        <p:blipFill>
          <a:blip r:embed="rId2"/>
          <a:srcRect/>
          <a:stretch/>
        </p:blipFill>
        <p:spPr>
          <a:xfrm>
            <a:off x="487053" y="469900"/>
            <a:ext cx="2086798" cy="1440445"/>
          </a:xfrm>
          <a:prstGeom prst="rect">
            <a:avLst/>
          </a:prstGeom>
        </p:spPr>
      </p:pic>
      <p:sp>
        <p:nvSpPr>
          <p:cNvPr id="9" name="Picture Placeholder 7">
            <a:extLst>
              <a:ext uri="{FF2B5EF4-FFF2-40B4-BE49-F238E27FC236}">
                <a16:creationId xmlns:a16="http://schemas.microsoft.com/office/drawing/2014/main" id="{4E508329-01DF-6D7E-FD00-10770EF77F37}"/>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GB"/>
              <a:t>Click icon to add picture</a:t>
            </a:r>
            <a:endParaRPr lang="en-US"/>
          </a:p>
        </p:txBody>
      </p:sp>
      <p:sp>
        <p:nvSpPr>
          <p:cNvPr id="10" name="Title 1">
            <a:extLst>
              <a:ext uri="{FF2B5EF4-FFF2-40B4-BE49-F238E27FC236}">
                <a16:creationId xmlns:a16="http://schemas.microsoft.com/office/drawing/2014/main" id="{6ECBB74D-2A05-3027-2852-20160DDD8857}"/>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11" name="Subtitle 2">
            <a:extLst>
              <a:ext uri="{FF2B5EF4-FFF2-40B4-BE49-F238E27FC236}">
                <a16:creationId xmlns:a16="http://schemas.microsoft.com/office/drawing/2014/main" id="{353B62FC-84B4-81D4-E1E3-254662F29CC6}"/>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93973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accent4">
            <a:alpha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39DAC-E397-6DB0-BB1B-A5F09C73AB43}"/>
              </a:ext>
            </a:extLst>
          </p:cNvPr>
          <p:cNvPicPr>
            <a:picLocks noChangeAspect="1"/>
          </p:cNvPicPr>
          <p:nvPr userDrawn="1"/>
        </p:nvPicPr>
        <p:blipFill>
          <a:blip r:embed="rId2"/>
          <a:srcRect/>
          <a:stretch/>
        </p:blipFill>
        <p:spPr>
          <a:xfrm>
            <a:off x="487053" y="469900"/>
            <a:ext cx="2086798" cy="1440445"/>
          </a:xfrm>
          <a:prstGeom prst="rect">
            <a:avLst/>
          </a:prstGeom>
        </p:spPr>
      </p:pic>
      <p:sp>
        <p:nvSpPr>
          <p:cNvPr id="9" name="Picture Placeholder 7">
            <a:extLst>
              <a:ext uri="{FF2B5EF4-FFF2-40B4-BE49-F238E27FC236}">
                <a16:creationId xmlns:a16="http://schemas.microsoft.com/office/drawing/2014/main" id="{4E508329-01DF-6D7E-FD00-10770EF77F37}"/>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GB"/>
              <a:t>Click icon to add picture</a:t>
            </a:r>
            <a:endParaRPr lang="en-US"/>
          </a:p>
        </p:txBody>
      </p:sp>
      <p:sp>
        <p:nvSpPr>
          <p:cNvPr id="4" name="Title 1">
            <a:extLst>
              <a:ext uri="{FF2B5EF4-FFF2-40B4-BE49-F238E27FC236}">
                <a16:creationId xmlns:a16="http://schemas.microsoft.com/office/drawing/2014/main" id="{1709528A-72C2-76B0-C1DF-B25688B1071C}"/>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5" name="Subtitle 2">
            <a:extLst>
              <a:ext uri="{FF2B5EF4-FFF2-40B4-BE49-F238E27FC236}">
                <a16:creationId xmlns:a16="http://schemas.microsoft.com/office/drawing/2014/main" id="{6B3230B2-F1A6-F24E-2C77-A71132627A07}"/>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44115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accent4">
            <a:alpha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39DAC-E397-6DB0-BB1B-A5F09C73AB43}"/>
              </a:ext>
            </a:extLst>
          </p:cNvPr>
          <p:cNvPicPr>
            <a:picLocks noChangeAspect="1"/>
          </p:cNvPicPr>
          <p:nvPr userDrawn="1"/>
        </p:nvPicPr>
        <p:blipFill>
          <a:blip r:embed="rId2"/>
          <a:srcRect/>
          <a:stretch/>
        </p:blipFill>
        <p:spPr>
          <a:xfrm>
            <a:off x="487053" y="469900"/>
            <a:ext cx="2086798" cy="1440445"/>
          </a:xfrm>
          <a:prstGeom prst="rect">
            <a:avLst/>
          </a:prstGeom>
        </p:spPr>
      </p:pic>
      <p:sp>
        <p:nvSpPr>
          <p:cNvPr id="9" name="Picture Placeholder 7">
            <a:extLst>
              <a:ext uri="{FF2B5EF4-FFF2-40B4-BE49-F238E27FC236}">
                <a16:creationId xmlns:a16="http://schemas.microsoft.com/office/drawing/2014/main" id="{4E508329-01DF-6D7E-FD00-10770EF77F37}"/>
              </a:ext>
            </a:extLst>
          </p:cNvPr>
          <p:cNvSpPr>
            <a:spLocks noGrp="1"/>
          </p:cNvSpPr>
          <p:nvPr>
            <p:ph type="pic" sz="quarter" idx="13"/>
          </p:nvPr>
        </p:nvSpPr>
        <p:spPr>
          <a:xfrm>
            <a:off x="6096000" y="0"/>
            <a:ext cx="6096000" cy="6858000"/>
          </a:xfrm>
          <a:blipFill>
            <a:blip r:embed="rId3"/>
            <a:stretch>
              <a:fillRect/>
            </a:stretch>
          </a:blipFill>
        </p:spPr>
        <p:txBody>
          <a:bodyPr/>
          <a:lstStyle>
            <a:lvl1pPr>
              <a:defRPr>
                <a:noFill/>
              </a:defRPr>
            </a:lvl1pPr>
          </a:lstStyle>
          <a:p>
            <a:r>
              <a:rPr lang="en-GB"/>
              <a:t>Click icon to add picture</a:t>
            </a:r>
            <a:endParaRPr lang="en-US"/>
          </a:p>
        </p:txBody>
      </p:sp>
      <p:sp>
        <p:nvSpPr>
          <p:cNvPr id="4" name="Title 1">
            <a:extLst>
              <a:ext uri="{FF2B5EF4-FFF2-40B4-BE49-F238E27FC236}">
                <a16:creationId xmlns:a16="http://schemas.microsoft.com/office/drawing/2014/main" id="{FEC7C408-48E9-1302-9CBD-77350594A306}"/>
              </a:ext>
            </a:extLst>
          </p:cNvPr>
          <p:cNvSpPr>
            <a:spLocks noGrp="1"/>
          </p:cNvSpPr>
          <p:nvPr>
            <p:ph type="ctrTitle" hasCustomPrompt="1"/>
          </p:nvPr>
        </p:nvSpPr>
        <p:spPr>
          <a:xfrm>
            <a:off x="341245" y="1600200"/>
            <a:ext cx="5423452" cy="2387600"/>
          </a:xfrm>
          <a:prstGeom prst="rect">
            <a:avLst/>
          </a:prstGeom>
        </p:spPr>
        <p:txBody>
          <a:bodyPr anchor="b">
            <a:normAutofit/>
          </a:bodyPr>
          <a:lstStyle>
            <a:lvl1pPr algn="l">
              <a:defRPr sz="5400">
                <a:solidFill>
                  <a:schemeClr val="tx1"/>
                </a:solidFill>
              </a:defRPr>
            </a:lvl1pPr>
          </a:lstStyle>
          <a:p>
            <a:r>
              <a:rPr lang="en-GB"/>
              <a:t>Document Title</a:t>
            </a:r>
            <a:br>
              <a:rPr lang="en-GB"/>
            </a:br>
            <a:r>
              <a:rPr lang="en-GB"/>
              <a:t>Goes Here</a:t>
            </a:r>
            <a:endParaRPr lang="en-US"/>
          </a:p>
        </p:txBody>
      </p:sp>
      <p:sp>
        <p:nvSpPr>
          <p:cNvPr id="5" name="Subtitle 2">
            <a:extLst>
              <a:ext uri="{FF2B5EF4-FFF2-40B4-BE49-F238E27FC236}">
                <a16:creationId xmlns:a16="http://schemas.microsoft.com/office/drawing/2014/main" id="{6CDDE78D-51B6-BBCE-A2D2-E236E7CDA426}"/>
              </a:ext>
            </a:extLst>
          </p:cNvPr>
          <p:cNvSpPr>
            <a:spLocks noGrp="1"/>
          </p:cNvSpPr>
          <p:nvPr>
            <p:ph type="subTitle" idx="1"/>
          </p:nvPr>
        </p:nvSpPr>
        <p:spPr>
          <a:xfrm>
            <a:off x="341246" y="4079875"/>
            <a:ext cx="542345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94673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3_Title Slide">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72844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accent1">
            <a:alpha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166868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chemeClr val="accent1">
            <a:alpha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590109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5"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58442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4">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descr="A logo with circles and text&#10;&#10;Description automatically generated">
            <a:extLst>
              <a:ext uri="{FF2B5EF4-FFF2-40B4-BE49-F238E27FC236}">
                <a16:creationId xmlns:a16="http://schemas.microsoft.com/office/drawing/2014/main" id="{292DF304-6FD0-6DD9-237A-6091BA51BFD8}"/>
              </a:ext>
            </a:extLst>
          </p:cNvPr>
          <p:cNvPicPr>
            <a:picLocks noChangeAspect="1"/>
          </p:cNvPicPr>
          <p:nvPr userDrawn="1"/>
        </p:nvPicPr>
        <p:blipFill>
          <a:blip r:embed="rId2"/>
          <a:stretch>
            <a:fillRect/>
          </a:stretch>
        </p:blipFill>
        <p:spPr>
          <a:xfrm>
            <a:off x="4660900" y="271670"/>
            <a:ext cx="2870200" cy="1981200"/>
          </a:xfrm>
          <a:prstGeom prst="rect">
            <a:avLst/>
          </a:prstGeom>
        </p:spPr>
      </p:pic>
    </p:spTree>
    <p:extLst>
      <p:ext uri="{BB962C8B-B14F-4D97-AF65-F5344CB8AC3E}">
        <p14:creationId xmlns:p14="http://schemas.microsoft.com/office/powerpoint/2010/main" val="2890404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_Title Slide">
    <p:bg>
      <p:bgPr>
        <a:solidFill>
          <a:schemeClr val="accent2">
            <a:alpha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5"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699986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bg>
      <p:bgPr>
        <a:solidFill>
          <a:schemeClr val="accent2">
            <a:alpha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5"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2063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6_Title Slide">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19559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7_Title Slide">
    <p:bg>
      <p:bgPr>
        <a:solidFill>
          <a:schemeClr val="accent3">
            <a:alpha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839753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8_Title Slide">
    <p:bg>
      <p:bgPr>
        <a:solidFill>
          <a:schemeClr val="accent3">
            <a:alpha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4" cy="6857999"/>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6498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153AC-42C9-FC33-A567-167A14EB1B92}"/>
              </a:ext>
            </a:extLst>
          </p:cNvPr>
          <p:cNvPicPr>
            <a:picLocks noChangeAspect="1"/>
          </p:cNvPicPr>
          <p:nvPr userDrawn="1"/>
        </p:nvPicPr>
        <p:blipFill>
          <a:blip r:embed="rId2"/>
          <a:srcRect/>
          <a:stretch/>
        </p:blipFill>
        <p:spPr>
          <a:xfrm>
            <a:off x="413657" y="0"/>
            <a:ext cx="11364685" cy="6858000"/>
          </a:xfrm>
          <a:prstGeom prst="rect">
            <a:avLst/>
          </a:prstGeom>
        </p:spPr>
      </p:pic>
      <p:pic>
        <p:nvPicPr>
          <p:cNvPr id="5" name="Picture 4">
            <a:extLst>
              <a:ext uri="{FF2B5EF4-FFF2-40B4-BE49-F238E27FC236}">
                <a16:creationId xmlns:a16="http://schemas.microsoft.com/office/drawing/2014/main" id="{AE66746F-4CD3-6295-6CD7-54E828D7BF11}"/>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63658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accent4">
            <a:alpha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2147D-AB80-ADF0-AABA-BF0B954FA194}"/>
              </a:ext>
            </a:extLst>
          </p:cNvPr>
          <p:cNvPicPr>
            <a:picLocks noChangeAspect="1"/>
          </p:cNvPicPr>
          <p:nvPr userDrawn="1"/>
        </p:nvPicPr>
        <p:blipFill>
          <a:blip r:embed="rId2"/>
          <a:srcRect/>
          <a:stretch/>
        </p:blipFill>
        <p:spPr>
          <a:xfrm>
            <a:off x="413657" y="0"/>
            <a:ext cx="11364685" cy="6858000"/>
          </a:xfrm>
          <a:prstGeom prst="rect">
            <a:avLst/>
          </a:prstGeom>
        </p:spPr>
      </p:pic>
      <p:pic>
        <p:nvPicPr>
          <p:cNvPr id="5" name="Picture 4">
            <a:extLst>
              <a:ext uri="{FF2B5EF4-FFF2-40B4-BE49-F238E27FC236}">
                <a16:creationId xmlns:a16="http://schemas.microsoft.com/office/drawing/2014/main" id="{0A3B7313-92B5-6D1F-5E94-798F3E5E5ACF}"/>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6" name="Title 1">
            <a:extLst>
              <a:ext uri="{FF2B5EF4-FFF2-40B4-BE49-F238E27FC236}">
                <a16:creationId xmlns:a16="http://schemas.microsoft.com/office/drawing/2014/main" id="{F16593E1-2FB6-C8B8-AA34-6CE3AFCACC7B}"/>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7" name="Subtitle 2">
            <a:extLst>
              <a:ext uri="{FF2B5EF4-FFF2-40B4-BE49-F238E27FC236}">
                <a16:creationId xmlns:a16="http://schemas.microsoft.com/office/drawing/2014/main" id="{2ECE565A-C595-B27E-7242-6C6C4D7D040F}"/>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49932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accent4">
            <a:alpha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2147D-AB80-ADF0-AABA-BF0B954FA194}"/>
              </a:ext>
            </a:extLst>
          </p:cNvPr>
          <p:cNvPicPr>
            <a:picLocks noChangeAspect="1"/>
          </p:cNvPicPr>
          <p:nvPr userDrawn="1"/>
        </p:nvPicPr>
        <p:blipFill>
          <a:blip r:embed="rId2"/>
          <a:srcRect/>
          <a:stretch/>
        </p:blipFill>
        <p:spPr>
          <a:xfrm>
            <a:off x="413657" y="0"/>
            <a:ext cx="11364685" cy="6858000"/>
          </a:xfrm>
          <a:prstGeom prst="rect">
            <a:avLst/>
          </a:prstGeom>
        </p:spPr>
      </p:pic>
      <p:pic>
        <p:nvPicPr>
          <p:cNvPr id="5" name="Picture 4">
            <a:extLst>
              <a:ext uri="{FF2B5EF4-FFF2-40B4-BE49-F238E27FC236}">
                <a16:creationId xmlns:a16="http://schemas.microsoft.com/office/drawing/2014/main" id="{0A3B7313-92B5-6D1F-5E94-798F3E5E5ACF}"/>
              </a:ext>
            </a:extLst>
          </p:cNvPr>
          <p:cNvPicPr>
            <a:picLocks noChangeAspect="1"/>
          </p:cNvPicPr>
          <p:nvPr userDrawn="1"/>
        </p:nvPicPr>
        <p:blipFill>
          <a:blip r:embed="rId3"/>
          <a:srcRect/>
          <a:stretch/>
        </p:blipFill>
        <p:spPr>
          <a:xfrm>
            <a:off x="5100828" y="2746471"/>
            <a:ext cx="1990344" cy="1365058"/>
          </a:xfrm>
          <a:prstGeom prst="rect">
            <a:avLst/>
          </a:prstGeom>
        </p:spPr>
      </p:pic>
      <p:sp>
        <p:nvSpPr>
          <p:cNvPr id="6" name="Title 1">
            <a:extLst>
              <a:ext uri="{FF2B5EF4-FFF2-40B4-BE49-F238E27FC236}">
                <a16:creationId xmlns:a16="http://schemas.microsoft.com/office/drawing/2014/main" id="{F16593E1-2FB6-C8B8-AA34-6CE3AFCACC7B}"/>
              </a:ext>
            </a:extLst>
          </p:cNvPr>
          <p:cNvSpPr>
            <a:spLocks noGrp="1"/>
          </p:cNvSpPr>
          <p:nvPr>
            <p:ph type="ctrTitle" hasCustomPrompt="1"/>
          </p:nvPr>
        </p:nvSpPr>
        <p:spPr>
          <a:xfrm>
            <a:off x="480390" y="1147968"/>
            <a:ext cx="11267661" cy="1355726"/>
          </a:xfrm>
          <a:prstGeom prst="rect">
            <a:avLst/>
          </a:prstGeom>
        </p:spPr>
        <p:txBody>
          <a:bodyPr anchor="ctr">
            <a:normAutofit/>
          </a:bodyPr>
          <a:lstStyle>
            <a:lvl1pPr algn="ctr">
              <a:defRPr sz="5400">
                <a:solidFill>
                  <a:schemeClr val="bg1"/>
                </a:solidFill>
              </a:defRPr>
            </a:lvl1pPr>
          </a:lstStyle>
          <a:p>
            <a:r>
              <a:rPr lang="en-GB"/>
              <a:t>Document Title Goes Here</a:t>
            </a:r>
            <a:endParaRPr lang="en-US"/>
          </a:p>
        </p:txBody>
      </p:sp>
      <p:sp>
        <p:nvSpPr>
          <p:cNvPr id="7" name="Subtitle 2">
            <a:extLst>
              <a:ext uri="{FF2B5EF4-FFF2-40B4-BE49-F238E27FC236}">
                <a16:creationId xmlns:a16="http://schemas.microsoft.com/office/drawing/2014/main" id="{2ECE565A-C595-B27E-7242-6C6C4D7D040F}"/>
              </a:ext>
            </a:extLst>
          </p:cNvPr>
          <p:cNvSpPr>
            <a:spLocks noGrp="1"/>
          </p:cNvSpPr>
          <p:nvPr>
            <p:ph type="subTitle" idx="1"/>
          </p:nvPr>
        </p:nvSpPr>
        <p:spPr>
          <a:xfrm>
            <a:off x="480391" y="4419696"/>
            <a:ext cx="11267659" cy="1064246"/>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88935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37BD8374-34B3-FF7E-53C8-EE3C3936989B}"/>
              </a:ext>
            </a:extLst>
          </p:cNvPr>
          <p:cNvSpPr>
            <a:spLocks noGrp="1"/>
          </p:cNvSpPr>
          <p:nvPr>
            <p:ph type="pic" sz="quarter" idx="10"/>
          </p:nvPr>
        </p:nvSpPr>
        <p:spPr>
          <a:xfrm>
            <a:off x="6301408" y="-1483758"/>
            <a:ext cx="9809999" cy="9809999"/>
          </a:xfrm>
          <a:prstGeom prst="ellipse">
            <a:avLst/>
          </a:prstGeom>
          <a:solidFill>
            <a:schemeClr val="accent1"/>
          </a:solidFill>
          <a:ln w="457200" cmpd="sng">
            <a:solidFill>
              <a:schemeClr val="accent1">
                <a:alpha val="60000"/>
              </a:schemeClr>
            </a:solidFill>
          </a:ln>
        </p:spPr>
        <p:txBody>
          <a:bodyPr/>
          <a:lstStyle>
            <a:lvl1pPr>
              <a:defRPr>
                <a:noFill/>
              </a:defRPr>
            </a:lvl1pPr>
          </a:lstStyle>
          <a:p>
            <a:r>
              <a:rPr lang="en-GB"/>
              <a:t>Click icon to add picture</a:t>
            </a:r>
            <a:endParaRPr lang="en-US"/>
          </a:p>
        </p:txBody>
      </p:sp>
    </p:spTree>
    <p:extLst>
      <p:ext uri="{BB962C8B-B14F-4D97-AF65-F5344CB8AC3E}">
        <p14:creationId xmlns:p14="http://schemas.microsoft.com/office/powerpoint/2010/main" val="441054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789CAE54-AE54-D1C0-53FD-548F8242DE1C}"/>
              </a:ext>
            </a:extLst>
          </p:cNvPr>
          <p:cNvSpPr>
            <a:spLocks noGrp="1"/>
          </p:cNvSpPr>
          <p:nvPr>
            <p:ph type="pic" sz="quarter" idx="10"/>
          </p:nvPr>
        </p:nvSpPr>
        <p:spPr>
          <a:xfrm>
            <a:off x="6301408" y="-1483758"/>
            <a:ext cx="9809999" cy="9809999"/>
          </a:xfrm>
          <a:prstGeom prst="ellipse">
            <a:avLst/>
          </a:prstGeom>
          <a:solidFill>
            <a:schemeClr val="accent1">
              <a:alpha val="60000"/>
            </a:schemeClr>
          </a:solidFill>
          <a:ln w="457200" cmpd="sng">
            <a:solidFill>
              <a:schemeClr val="accent1"/>
            </a:solidFill>
          </a:ln>
        </p:spPr>
        <p:txBody>
          <a:bodyPr/>
          <a:lstStyle>
            <a:lvl1pPr>
              <a:defRPr>
                <a:noFill/>
              </a:defRPr>
            </a:lvl1pPr>
          </a:lstStyle>
          <a:p>
            <a:r>
              <a:rPr lang="en-GB"/>
              <a:t>Click icon to add picture</a:t>
            </a:r>
            <a:endParaRPr lang="en-US"/>
          </a:p>
        </p:txBody>
      </p:sp>
    </p:spTree>
    <p:extLst>
      <p:ext uri="{BB962C8B-B14F-4D97-AF65-F5344CB8AC3E}">
        <p14:creationId xmlns:p14="http://schemas.microsoft.com/office/powerpoint/2010/main" val="2831201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4">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descr="A logo with circles and text&#10;&#10;Description automatically generated">
            <a:extLst>
              <a:ext uri="{FF2B5EF4-FFF2-40B4-BE49-F238E27FC236}">
                <a16:creationId xmlns:a16="http://schemas.microsoft.com/office/drawing/2014/main" id="{292DF304-6FD0-6DD9-237A-6091BA51BFD8}"/>
              </a:ext>
            </a:extLst>
          </p:cNvPr>
          <p:cNvPicPr>
            <a:picLocks noChangeAspect="1"/>
          </p:cNvPicPr>
          <p:nvPr userDrawn="1"/>
        </p:nvPicPr>
        <p:blipFill>
          <a:blip r:embed="rId2"/>
          <a:stretch>
            <a:fillRect/>
          </a:stretch>
        </p:blipFill>
        <p:spPr>
          <a:xfrm>
            <a:off x="4660900" y="271670"/>
            <a:ext cx="2870200" cy="1981200"/>
          </a:xfrm>
          <a:prstGeom prst="rect">
            <a:avLst/>
          </a:prstGeom>
        </p:spPr>
      </p:pic>
    </p:spTree>
    <p:extLst>
      <p:ext uri="{BB962C8B-B14F-4D97-AF65-F5344CB8AC3E}">
        <p14:creationId xmlns:p14="http://schemas.microsoft.com/office/powerpoint/2010/main" val="3634488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3D624DC9-B151-7247-06E2-484BEEE545D8}"/>
              </a:ext>
            </a:extLst>
          </p:cNvPr>
          <p:cNvSpPr>
            <a:spLocks noGrp="1"/>
          </p:cNvSpPr>
          <p:nvPr>
            <p:ph type="pic" sz="quarter" idx="10"/>
          </p:nvPr>
        </p:nvSpPr>
        <p:spPr>
          <a:xfrm>
            <a:off x="6301408" y="-1483758"/>
            <a:ext cx="9809999" cy="9809999"/>
          </a:xfrm>
          <a:prstGeom prst="ellipse">
            <a:avLst/>
          </a:prstGeom>
          <a:solidFill>
            <a:schemeClr val="accent2"/>
          </a:solidFill>
          <a:ln w="457200" cmpd="sng">
            <a:solidFill>
              <a:schemeClr val="accent2">
                <a:alpha val="60000"/>
              </a:schemeClr>
            </a:solidFill>
          </a:ln>
        </p:spPr>
        <p:txBody>
          <a:bodyPr/>
          <a:lstStyle>
            <a:lvl1pPr>
              <a:defRPr>
                <a:noFill/>
              </a:defRPr>
            </a:lvl1pPr>
          </a:lstStyle>
          <a:p>
            <a:r>
              <a:rPr lang="en-GB"/>
              <a:t>Click icon to add picture</a:t>
            </a:r>
            <a:endParaRPr lang="en-US"/>
          </a:p>
        </p:txBody>
      </p:sp>
    </p:spTree>
    <p:extLst>
      <p:ext uri="{BB962C8B-B14F-4D97-AF65-F5344CB8AC3E}">
        <p14:creationId xmlns:p14="http://schemas.microsoft.com/office/powerpoint/2010/main" val="2107407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F5580A06-722F-BE44-7CE5-F409F65048A1}"/>
              </a:ext>
            </a:extLst>
          </p:cNvPr>
          <p:cNvSpPr>
            <a:spLocks noGrp="1"/>
          </p:cNvSpPr>
          <p:nvPr>
            <p:ph type="pic" sz="quarter" idx="10"/>
          </p:nvPr>
        </p:nvSpPr>
        <p:spPr>
          <a:xfrm>
            <a:off x="6301408" y="-1483758"/>
            <a:ext cx="9809999" cy="9809999"/>
          </a:xfrm>
          <a:prstGeom prst="ellipse">
            <a:avLst/>
          </a:prstGeom>
          <a:solidFill>
            <a:schemeClr val="accent2">
              <a:alpha val="80000"/>
            </a:schemeClr>
          </a:solidFill>
          <a:ln w="457200" cmpd="sng">
            <a:solidFill>
              <a:schemeClr val="accent2"/>
            </a:solidFill>
          </a:ln>
        </p:spPr>
        <p:txBody>
          <a:bodyPr/>
          <a:lstStyle>
            <a:lvl1pPr>
              <a:defRPr>
                <a:noFill/>
              </a:defRPr>
            </a:lvl1pPr>
          </a:lstStyle>
          <a:p>
            <a:r>
              <a:rPr lang="en-GB"/>
              <a:t>Click icon to add picture</a:t>
            </a:r>
            <a:endParaRPr lang="en-US"/>
          </a:p>
        </p:txBody>
      </p:sp>
    </p:spTree>
    <p:extLst>
      <p:ext uri="{BB962C8B-B14F-4D97-AF65-F5344CB8AC3E}">
        <p14:creationId xmlns:p14="http://schemas.microsoft.com/office/powerpoint/2010/main" val="3211481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0125B8F3-0147-1B5B-1C33-4C6FDF9689CE}"/>
              </a:ext>
            </a:extLst>
          </p:cNvPr>
          <p:cNvSpPr>
            <a:spLocks noGrp="1"/>
          </p:cNvSpPr>
          <p:nvPr>
            <p:ph type="pic" sz="quarter" idx="10"/>
          </p:nvPr>
        </p:nvSpPr>
        <p:spPr>
          <a:xfrm>
            <a:off x="6301408" y="-1476000"/>
            <a:ext cx="9809999" cy="9809999"/>
          </a:xfrm>
          <a:prstGeom prst="ellipse">
            <a:avLst/>
          </a:prstGeom>
          <a:solidFill>
            <a:schemeClr val="accent3"/>
          </a:solidFill>
          <a:ln w="457200" cmpd="sng">
            <a:solidFill>
              <a:schemeClr val="accent3">
                <a:alpha val="60000"/>
              </a:schemeClr>
            </a:solidFill>
          </a:ln>
        </p:spPr>
        <p:txBody>
          <a:bodyPr/>
          <a:lstStyle>
            <a:lvl1pPr>
              <a:defRPr>
                <a:noFill/>
              </a:defRPr>
            </a:lvl1pPr>
          </a:lstStyle>
          <a:p>
            <a:r>
              <a:rPr lang="en-GB"/>
              <a:t>Click icon to add picture</a:t>
            </a:r>
            <a:endParaRPr lang="en-US"/>
          </a:p>
        </p:txBody>
      </p:sp>
    </p:spTree>
    <p:extLst>
      <p:ext uri="{BB962C8B-B14F-4D97-AF65-F5344CB8AC3E}">
        <p14:creationId xmlns:p14="http://schemas.microsoft.com/office/powerpoint/2010/main" val="4253233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2C6BB30F-2ECC-2463-3175-AF4AEB1BA56B}"/>
              </a:ext>
            </a:extLst>
          </p:cNvPr>
          <p:cNvSpPr>
            <a:spLocks noGrp="1"/>
          </p:cNvSpPr>
          <p:nvPr>
            <p:ph type="pic" sz="quarter" idx="10"/>
          </p:nvPr>
        </p:nvSpPr>
        <p:spPr>
          <a:xfrm>
            <a:off x="6301408" y="-1483758"/>
            <a:ext cx="9809999" cy="9809999"/>
          </a:xfrm>
          <a:prstGeom prst="ellipse">
            <a:avLst/>
          </a:prstGeom>
          <a:solidFill>
            <a:schemeClr val="accent3">
              <a:alpha val="60000"/>
            </a:schemeClr>
          </a:solidFill>
          <a:ln w="457200" cmpd="sng">
            <a:solidFill>
              <a:schemeClr val="accent3"/>
            </a:solidFill>
          </a:ln>
        </p:spPr>
        <p:txBody>
          <a:bodyPr/>
          <a:lstStyle>
            <a:lvl1pPr>
              <a:defRPr>
                <a:noFill/>
              </a:defRPr>
            </a:lvl1pPr>
          </a:lstStyle>
          <a:p>
            <a:r>
              <a:rPr lang="en-GB"/>
              <a:t>Click icon to add picture</a:t>
            </a:r>
            <a:endParaRPr lang="en-US"/>
          </a:p>
        </p:txBody>
      </p:sp>
    </p:spTree>
    <p:extLst>
      <p:ext uri="{BB962C8B-B14F-4D97-AF65-F5344CB8AC3E}">
        <p14:creationId xmlns:p14="http://schemas.microsoft.com/office/powerpoint/2010/main" val="2929913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5" name="Picture Placeholder 9">
            <a:extLst>
              <a:ext uri="{FF2B5EF4-FFF2-40B4-BE49-F238E27FC236}">
                <a16:creationId xmlns:a16="http://schemas.microsoft.com/office/drawing/2014/main" id="{5DB83804-11F9-EB85-8699-F3F1A777A242}"/>
              </a:ext>
            </a:extLst>
          </p:cNvPr>
          <p:cNvSpPr>
            <a:spLocks noGrp="1"/>
          </p:cNvSpPr>
          <p:nvPr>
            <p:ph type="pic" sz="quarter" idx="10"/>
          </p:nvPr>
        </p:nvSpPr>
        <p:spPr>
          <a:xfrm>
            <a:off x="6301408" y="-1483758"/>
            <a:ext cx="9809999" cy="9809999"/>
          </a:xfrm>
          <a:prstGeom prst="ellipse">
            <a:avLst/>
          </a:prstGeom>
          <a:solidFill>
            <a:schemeClr val="accent4"/>
          </a:solidFill>
          <a:ln w="457200" cmpd="sng">
            <a:solidFill>
              <a:schemeClr val="accent4">
                <a:alpha val="60000"/>
              </a:schemeClr>
            </a:solidFill>
          </a:ln>
        </p:spPr>
        <p:txBody>
          <a:bodyPr/>
          <a:lstStyle>
            <a:lvl1pPr>
              <a:defRPr>
                <a:noFill/>
              </a:defRPr>
            </a:lvl1pPr>
          </a:lstStyle>
          <a:p>
            <a:r>
              <a:rPr lang="en-GB"/>
              <a:t>Click icon to add picture</a:t>
            </a:r>
            <a:endParaRPr lang="en-US"/>
          </a:p>
        </p:txBody>
      </p:sp>
    </p:spTree>
    <p:extLst>
      <p:ext uri="{BB962C8B-B14F-4D97-AF65-F5344CB8AC3E}">
        <p14:creationId xmlns:p14="http://schemas.microsoft.com/office/powerpoint/2010/main" val="765552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2708" y="2872581"/>
            <a:ext cx="4802729" cy="1112838"/>
          </a:xfrm>
          <a:prstGeom prst="rect">
            <a:avLst/>
          </a:prstGeom>
        </p:spPr>
        <p:txBody>
          <a:bodyPr anchor="ctr">
            <a:normAutofit/>
          </a:bodyPr>
          <a:lstStyle>
            <a:lvl1pPr>
              <a:defRPr sz="4000"/>
            </a:lvl1pPr>
          </a:lstStyle>
          <a:p>
            <a:r>
              <a:rPr lang="en-GB"/>
              <a:t>Section Header</a:t>
            </a:r>
            <a:endParaRPr lang="en-US"/>
          </a:p>
        </p:txBody>
      </p:sp>
      <p:sp>
        <p:nvSpPr>
          <p:cNvPr id="3" name="Picture Placeholder 9">
            <a:extLst>
              <a:ext uri="{FF2B5EF4-FFF2-40B4-BE49-F238E27FC236}">
                <a16:creationId xmlns:a16="http://schemas.microsoft.com/office/drawing/2014/main" id="{C13379E2-C063-5B30-4FB1-96E6B541E5C6}"/>
              </a:ext>
            </a:extLst>
          </p:cNvPr>
          <p:cNvSpPr>
            <a:spLocks noGrp="1"/>
          </p:cNvSpPr>
          <p:nvPr>
            <p:ph type="pic" sz="quarter" idx="10"/>
          </p:nvPr>
        </p:nvSpPr>
        <p:spPr>
          <a:xfrm>
            <a:off x="6301408" y="-1483758"/>
            <a:ext cx="9809999" cy="9809999"/>
          </a:xfrm>
          <a:prstGeom prst="ellipse">
            <a:avLst/>
          </a:prstGeom>
          <a:solidFill>
            <a:schemeClr val="accent4">
              <a:alpha val="60000"/>
            </a:schemeClr>
          </a:solidFill>
          <a:ln w="457200" cmpd="sng">
            <a:solidFill>
              <a:schemeClr val="accent4"/>
            </a:solidFill>
          </a:ln>
        </p:spPr>
        <p:txBody>
          <a:bodyPr/>
          <a:lstStyle>
            <a:lvl1pPr>
              <a:defRPr>
                <a:noFill/>
              </a:defRPr>
            </a:lvl1pPr>
          </a:lstStyle>
          <a:p>
            <a:r>
              <a:rPr lang="en-GB"/>
              <a:t>Click icon to add picture</a:t>
            </a:r>
            <a:endParaRPr lang="en-US"/>
          </a:p>
        </p:txBody>
      </p:sp>
    </p:spTree>
    <p:extLst>
      <p:ext uri="{BB962C8B-B14F-4D97-AF65-F5344CB8AC3E}">
        <p14:creationId xmlns:p14="http://schemas.microsoft.com/office/powerpoint/2010/main" val="1056638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solidFill>
                  <a:schemeClr val="bg1"/>
                </a:solidFill>
              </a:defRPr>
            </a:lvl1pPr>
          </a:lstStyle>
          <a:p>
            <a:r>
              <a:rPr lang="en-GB"/>
              <a:t>Section Header</a:t>
            </a:r>
            <a:endParaRPr lang="en-US"/>
          </a:p>
        </p:txBody>
      </p:sp>
    </p:spTree>
    <p:extLst>
      <p:ext uri="{BB962C8B-B14F-4D97-AF65-F5344CB8AC3E}">
        <p14:creationId xmlns:p14="http://schemas.microsoft.com/office/powerpoint/2010/main" val="2342452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solidFill>
                  <a:schemeClr val="bg1"/>
                </a:solidFill>
              </a:defRPr>
            </a:lvl1pPr>
          </a:lstStyle>
          <a:p>
            <a:r>
              <a:rPr lang="en-GB"/>
              <a:t>Section Header</a:t>
            </a:r>
            <a:endParaRPr lang="en-US"/>
          </a:p>
        </p:txBody>
      </p:sp>
    </p:spTree>
    <p:extLst>
      <p:ext uri="{BB962C8B-B14F-4D97-AF65-F5344CB8AC3E}">
        <p14:creationId xmlns:p14="http://schemas.microsoft.com/office/powerpoint/2010/main" val="31083312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solidFill>
                  <a:schemeClr val="bg1"/>
                </a:solidFill>
              </a:defRPr>
            </a:lvl1pPr>
          </a:lstStyle>
          <a:p>
            <a:r>
              <a:rPr lang="en-GB"/>
              <a:t>Section Header</a:t>
            </a:r>
            <a:endParaRPr lang="en-US"/>
          </a:p>
        </p:txBody>
      </p:sp>
    </p:spTree>
    <p:extLst>
      <p:ext uri="{BB962C8B-B14F-4D97-AF65-F5344CB8AC3E}">
        <p14:creationId xmlns:p14="http://schemas.microsoft.com/office/powerpoint/2010/main" val="3375000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280845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4">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descr="A logo with circles and text&#10;&#10;Description automatically generated">
            <a:extLst>
              <a:ext uri="{FF2B5EF4-FFF2-40B4-BE49-F238E27FC236}">
                <a16:creationId xmlns:a16="http://schemas.microsoft.com/office/drawing/2014/main" id="{292DF304-6FD0-6DD9-237A-6091BA51BFD8}"/>
              </a:ext>
            </a:extLst>
          </p:cNvPr>
          <p:cNvPicPr>
            <a:picLocks noChangeAspect="1"/>
          </p:cNvPicPr>
          <p:nvPr userDrawn="1"/>
        </p:nvPicPr>
        <p:blipFill>
          <a:blip r:embed="rId2"/>
          <a:stretch>
            <a:fillRect/>
          </a:stretch>
        </p:blipFill>
        <p:spPr>
          <a:xfrm>
            <a:off x="4660900" y="271670"/>
            <a:ext cx="2870200" cy="1981200"/>
          </a:xfrm>
          <a:prstGeom prst="rect">
            <a:avLst/>
          </a:prstGeom>
        </p:spPr>
      </p:pic>
    </p:spTree>
    <p:extLst>
      <p:ext uri="{BB962C8B-B14F-4D97-AF65-F5344CB8AC3E}">
        <p14:creationId xmlns:p14="http://schemas.microsoft.com/office/powerpoint/2010/main" val="367860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2682880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3184732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2347770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DF742E-BEDF-84E8-434A-82FD1313DE6B}"/>
              </a:ext>
            </a:extLst>
          </p:cNvPr>
          <p:cNvSpPr>
            <a:spLocks noChangeAspect="1"/>
          </p:cNvSpPr>
          <p:nvPr userDrawn="1"/>
        </p:nvSpPr>
        <p:spPr>
          <a:xfrm>
            <a:off x="2856000" y="189000"/>
            <a:ext cx="6480000" cy="6480000"/>
          </a:xfrm>
          <a:prstGeom prst="ellipse">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hasCustomPrompt="1"/>
          </p:nvPr>
        </p:nvSpPr>
        <p:spPr>
          <a:xfrm>
            <a:off x="3694636" y="2872581"/>
            <a:ext cx="4802729" cy="1112838"/>
          </a:xfrm>
          <a:prstGeom prst="rect">
            <a:avLst/>
          </a:prstGeom>
        </p:spPr>
        <p:txBody>
          <a:bodyPr anchor="ctr">
            <a:normAutofit/>
          </a:bodyPr>
          <a:lstStyle>
            <a:lvl1pPr algn="ctr">
              <a:defRPr sz="4400"/>
            </a:lvl1pPr>
          </a:lstStyle>
          <a:p>
            <a:r>
              <a:rPr lang="en-GB"/>
              <a:t>Section Header</a:t>
            </a:r>
            <a:endParaRPr lang="en-US"/>
          </a:p>
        </p:txBody>
      </p:sp>
    </p:spTree>
    <p:extLst>
      <p:ext uri="{BB962C8B-B14F-4D97-AF65-F5344CB8AC3E}">
        <p14:creationId xmlns:p14="http://schemas.microsoft.com/office/powerpoint/2010/main" val="2271022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F62E56D7-855A-52D2-8CCD-CD1DE18F5843}"/>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774270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209C0355-8242-EBA8-05A0-513DD0C70EF0}"/>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133785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2">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492471CB-762A-9EC0-199B-22AE7AF2847D}"/>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543756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3E48E775-D4C8-1C10-BCC3-93884D867CE6}"/>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672134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4">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4DE4149-83ED-7AD2-1362-E2DE39A2687A}"/>
              </a:ext>
            </a:extLst>
          </p:cNvPr>
          <p:cNvSpPr>
            <a:spLocks noGrp="1"/>
          </p:cNvSpPr>
          <p:nvPr>
            <p:ph idx="1"/>
          </p:nvPr>
        </p:nvSpPr>
        <p:spPr>
          <a:xfrm>
            <a:off x="838200" y="1346886"/>
            <a:ext cx="10515600" cy="48300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C5E62895-89D7-FE05-2F4C-35C528A8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A69CB-F38D-358D-E15E-5F2FBB8CAC45}"/>
              </a:ext>
            </a:extLst>
          </p:cNvPr>
          <p:cNvSpPr>
            <a:spLocks noGrp="1"/>
          </p:cNvSpPr>
          <p:nvPr>
            <p:ph type="sldNum" sz="quarter" idx="12"/>
          </p:nvPr>
        </p:nvSpPr>
        <p:spPr/>
        <p:txBody>
          <a:bodyPr/>
          <a:lstStyle/>
          <a:p>
            <a:fld id="{EB3FF211-3D4D-E147-BF47-9829128F781B}" type="slidenum">
              <a:rPr lang="en-US" smtClean="0"/>
              <a:pPr/>
              <a:t>‹#›</a:t>
            </a:fld>
            <a:endParaRPr lang="en-US"/>
          </a:p>
        </p:txBody>
      </p:sp>
      <p:sp>
        <p:nvSpPr>
          <p:cNvPr id="7" name="Date Placeholder 3">
            <a:extLst>
              <a:ext uri="{FF2B5EF4-FFF2-40B4-BE49-F238E27FC236}">
                <a16:creationId xmlns:a16="http://schemas.microsoft.com/office/drawing/2014/main" id="{3F5081DD-05DB-38B9-73E3-1F2744E71002}"/>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509888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F5CACEBF-5B9D-01FE-CC16-0E9A5A495DB6}"/>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89773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accent2">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441002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DC7EEAAE-5DEC-D986-7B5E-1AAE21871A89}"/>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80631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F58AAC4D-F17F-50C2-5621-F00E36D225A2}"/>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1481554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C7BF8626-6628-3BED-E50E-18FE48B645B4}"/>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7328817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4">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864-9742-7F7B-3356-92C27C6FF6AA}"/>
              </a:ext>
            </a:extLst>
          </p:cNvPr>
          <p:cNvSpPr>
            <a:spLocks noGrp="1"/>
          </p:cNvSpPr>
          <p:nvPr>
            <p:ph type="title"/>
          </p:nvPr>
        </p:nvSpPr>
        <p:spPr>
          <a:xfrm>
            <a:off x="838200" y="365125"/>
            <a:ext cx="10515600" cy="573989"/>
          </a:xfrm>
          <a:prstGeom prst="rect">
            <a:avLst/>
          </a:prstGeom>
        </p:spPr>
        <p:txBody>
          <a:bodyPr>
            <a:normAutofit/>
          </a:bodyPr>
          <a:lstStyle>
            <a:lvl1pPr>
              <a:defRPr sz="2800"/>
            </a:lvl1pPr>
          </a:lstStyle>
          <a:p>
            <a:r>
              <a:rPr lang="en-GB"/>
              <a:t>Click to edit Master title style</a:t>
            </a:r>
            <a:endParaRPr lang="en-US"/>
          </a:p>
        </p:txBody>
      </p:sp>
      <p:sp>
        <p:nvSpPr>
          <p:cNvPr id="7" name="Content Placeholder 2">
            <a:extLst>
              <a:ext uri="{FF2B5EF4-FFF2-40B4-BE49-F238E27FC236}">
                <a16:creationId xmlns:a16="http://schemas.microsoft.com/office/drawing/2014/main" id="{6969D94B-4931-7D48-A6A9-46B314645B22}"/>
              </a:ext>
            </a:extLst>
          </p:cNvPr>
          <p:cNvSpPr>
            <a:spLocks noGrp="1"/>
          </p:cNvSpPr>
          <p:nvPr>
            <p:ph sz="half" idx="13"/>
          </p:nvPr>
        </p:nvSpPr>
        <p:spPr>
          <a:xfrm>
            <a:off x="838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EECA74B2-75F3-AB24-445D-0A988F7A7F2B}"/>
              </a:ext>
            </a:extLst>
          </p:cNvPr>
          <p:cNvSpPr>
            <a:spLocks noGrp="1"/>
          </p:cNvSpPr>
          <p:nvPr>
            <p:ph sz="half" idx="2"/>
          </p:nvPr>
        </p:nvSpPr>
        <p:spPr>
          <a:xfrm>
            <a:off x="6172200" y="134688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8">
            <a:extLst>
              <a:ext uri="{FF2B5EF4-FFF2-40B4-BE49-F238E27FC236}">
                <a16:creationId xmlns:a16="http://schemas.microsoft.com/office/drawing/2014/main" id="{7F2ACC36-C049-BB77-16FE-A8735AEAF16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0527DD4-D769-2C7B-A9B0-EFB02A6A2269}"/>
              </a:ext>
            </a:extLst>
          </p:cNvPr>
          <p:cNvSpPr>
            <a:spLocks noGrp="1"/>
          </p:cNvSpPr>
          <p:nvPr>
            <p:ph type="sldNum" sz="quarter" idx="16"/>
          </p:nvPr>
        </p:nvSpPr>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B36B5418-2BC0-EBB7-0CA7-361DAF576913}"/>
              </a:ext>
            </a:extLst>
          </p:cNvPr>
          <p:cNvSpPr>
            <a:spLocks noGrp="1"/>
          </p:cNvSpPr>
          <p:nvPr>
            <p:ph type="dt" sz="half" idx="17"/>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104725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GB"/>
              <a:t>Click icon to add picture</a:t>
            </a:r>
            <a:endParaRPr lang="en-US"/>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6D866085-45D9-B99A-4E1F-086BCFFF19E8}"/>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942327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GB"/>
              <a:t>Click icon to add picture</a:t>
            </a:r>
            <a:endParaRPr lang="en-US"/>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D613086D-8502-9D02-40D8-2897A9E0DACE}"/>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2590574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9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GB"/>
              <a:t>Click icon to add picture</a:t>
            </a:r>
            <a:endParaRPr lang="en-US"/>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D2717717-F34F-E4E8-1E0D-0C114C86D17A}"/>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8967162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GB"/>
              <a:t>Click icon to add picture</a:t>
            </a:r>
            <a:endParaRPr lang="en-US"/>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525453D0-94BB-7E4F-CE2A-9C9B5DCE48C7}"/>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1368131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1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GB"/>
              <a:t>Click icon to add picture</a:t>
            </a:r>
            <a:endParaRPr lang="en-US"/>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12720FBC-0402-4ED5-FA4B-90EBD4054243}"/>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2864278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GB"/>
              <a:t>Click icon to add picture</a:t>
            </a:r>
            <a:endParaRPr lang="en-US"/>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DD746C07-6084-B636-79EF-1B0B9AC44B06}"/>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150640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349452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3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GB"/>
              <a:t>Click icon to add picture</a:t>
            </a:r>
            <a:endParaRPr lang="en-US"/>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574EB594-292C-1D0D-E7A5-5FEFACC88F10}"/>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6093660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4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E3590C-158D-FC5E-658E-A66385474ED5}"/>
              </a:ext>
            </a:extLst>
          </p:cNvPr>
          <p:cNvSpPr/>
          <p:nvPr userDrawn="1"/>
        </p:nvSpPr>
        <p:spPr>
          <a:xfrm>
            <a:off x="7752522" y="0"/>
            <a:ext cx="4439478" cy="6858000"/>
          </a:xfrm>
          <a:prstGeom prst="rect">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EC677-B5E3-64D1-036A-3ACEF48B8435}"/>
              </a:ext>
            </a:extLst>
          </p:cNvPr>
          <p:cNvSpPr>
            <a:spLocks noGrp="1"/>
          </p:cNvSpPr>
          <p:nvPr>
            <p:ph type="title"/>
          </p:nvPr>
        </p:nvSpPr>
        <p:spPr>
          <a:xfrm>
            <a:off x="839788" y="457200"/>
            <a:ext cx="4389912" cy="1112838"/>
          </a:xfrm>
          <a:prstGeom prst="rect">
            <a:avLst/>
          </a:prstGeom>
        </p:spPr>
        <p:txBody>
          <a:bodyPr anchor="ctr"/>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2503F754-35B7-CBA9-11C5-84CE54C0261F}"/>
              </a:ext>
            </a:extLst>
          </p:cNvPr>
          <p:cNvSpPr>
            <a:spLocks noGrp="1"/>
          </p:cNvSpPr>
          <p:nvPr>
            <p:ph type="body" sz="half" idx="2"/>
          </p:nvPr>
        </p:nvSpPr>
        <p:spPr>
          <a:xfrm>
            <a:off x="839788" y="1570037"/>
            <a:ext cx="4389912" cy="4753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Picture Placeholder 7">
            <a:extLst>
              <a:ext uri="{FF2B5EF4-FFF2-40B4-BE49-F238E27FC236}">
                <a16:creationId xmlns:a16="http://schemas.microsoft.com/office/drawing/2014/main" id="{807BD78C-918A-1B2B-B1F7-0457B9B16F19}"/>
              </a:ext>
            </a:extLst>
          </p:cNvPr>
          <p:cNvSpPr>
            <a:spLocks noGrp="1"/>
          </p:cNvSpPr>
          <p:nvPr>
            <p:ph type="pic" sz="quarter" idx="13"/>
          </p:nvPr>
        </p:nvSpPr>
        <p:spPr>
          <a:xfrm>
            <a:off x="6096000" y="499441"/>
            <a:ext cx="5177040" cy="5824170"/>
          </a:xfrm>
          <a:blipFill>
            <a:blip r:embed="rId2"/>
            <a:stretch>
              <a:fillRect/>
            </a:stretch>
          </a:blipFill>
        </p:spPr>
        <p:txBody>
          <a:bodyPr/>
          <a:lstStyle>
            <a:lvl1pPr>
              <a:defRPr>
                <a:noFill/>
              </a:defRPr>
            </a:lvl1pPr>
          </a:lstStyle>
          <a:p>
            <a:r>
              <a:rPr lang="en-GB"/>
              <a:t>Click icon to add picture</a:t>
            </a:r>
            <a:endParaRPr lang="en-US"/>
          </a:p>
        </p:txBody>
      </p:sp>
      <p:sp>
        <p:nvSpPr>
          <p:cNvPr id="10" name="Footer Placeholder 8">
            <a:extLst>
              <a:ext uri="{FF2B5EF4-FFF2-40B4-BE49-F238E27FC236}">
                <a16:creationId xmlns:a16="http://schemas.microsoft.com/office/drawing/2014/main" id="{48C3FCA6-9188-3A86-E4C7-16EE56C025D7}"/>
              </a:ext>
            </a:extLst>
          </p:cNvPr>
          <p:cNvSpPr>
            <a:spLocks noGrp="1"/>
          </p:cNvSpPr>
          <p:nvPr>
            <p:ph type="ftr" sz="quarter" idx="15"/>
          </p:nvPr>
        </p:nvSpPr>
        <p:spPr>
          <a:xfrm>
            <a:off x="839788" y="6276672"/>
            <a:ext cx="734842" cy="502502"/>
          </a:xfrm>
        </p:spPr>
        <p:txBody>
          <a:bodyPr/>
          <a:lstStyle/>
          <a:p>
            <a:endParaRPr lang="en-US"/>
          </a:p>
        </p:txBody>
      </p:sp>
      <p:sp>
        <p:nvSpPr>
          <p:cNvPr id="3" name="Slide Number Placeholder 9">
            <a:extLst>
              <a:ext uri="{FF2B5EF4-FFF2-40B4-BE49-F238E27FC236}">
                <a16:creationId xmlns:a16="http://schemas.microsoft.com/office/drawing/2014/main" id="{FB125561-86D3-43A8-D003-B5D080578144}"/>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Tree>
    <p:extLst>
      <p:ext uri="{BB962C8B-B14F-4D97-AF65-F5344CB8AC3E}">
        <p14:creationId xmlns:p14="http://schemas.microsoft.com/office/powerpoint/2010/main" val="3489880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GB"/>
              <a:t>Click icon to add picture</a:t>
            </a:r>
            <a:endParaRPr lang="en-US"/>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3D71A7FC-F04A-7FBE-DD03-CD8220AC8032}"/>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9E59324E-612D-12A4-2592-6B9F742565B6}"/>
              </a:ext>
            </a:extLst>
          </p:cNvPr>
          <p:cNvSpPr>
            <a:spLocks noGrp="1"/>
          </p:cNvSpPr>
          <p:nvPr>
            <p:ph type="dt" sz="half" idx="2"/>
          </p:nvPr>
        </p:nvSpPr>
        <p:spPr>
          <a:xfrm>
            <a:off x="838200" y="6356350"/>
            <a:ext cx="2743200" cy="365125"/>
          </a:xfrm>
          <a:prstGeom prst="rect">
            <a:avLst/>
          </a:prstGeom>
        </p:spPr>
        <p:txBody>
          <a:bodyPr anchor="ctr"/>
          <a:lstStyle>
            <a:lvl1pPr>
              <a:defRPr sz="1200">
                <a:solidFill>
                  <a:schemeClr val="bg1"/>
                </a:solidFill>
              </a:defRPr>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1603553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GB"/>
              <a:t>Click icon to add picture</a:t>
            </a:r>
            <a:endParaRPr lang="en-US"/>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9E5D3057-8999-926A-7AB1-A76DB9D85DC5}"/>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5FB48EC6-7FFB-ACE9-1A7B-A910EA09177B}"/>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4468871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GB"/>
              <a:t>Click icon to add picture</a:t>
            </a:r>
            <a:endParaRPr lang="en-US"/>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D3D1C294-9F0C-7689-1EF8-AFBE00D1FE02}"/>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BDF503C1-E0BA-EF82-2B9B-87A1938342D6}"/>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14465496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GB"/>
              <a:t>Click icon to add picture</a:t>
            </a:r>
            <a:endParaRPr lang="en-US"/>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F36B3E4B-6BC1-1F30-0105-0918AF1AD4F7}"/>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9C0B8FB3-72EA-E04A-478B-77A70E0FFFD4}"/>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180441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GB"/>
              <a:t>Click icon to add picture</a:t>
            </a:r>
            <a:endParaRPr lang="en-US"/>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BD289A0F-48F1-9D56-1D12-E94328BAC9BF}"/>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DEA351AB-27D0-C730-C901-01A919C939F8}"/>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916416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GB"/>
              <a:t>Click icon to add picture</a:t>
            </a:r>
            <a:endParaRPr lang="en-US"/>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889565EA-DE7E-6830-D3FC-C2C480F2A59A}"/>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DBA6E676-18F1-FC2A-BC3F-71B9E37FBCA5}"/>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3742889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GB"/>
              <a:t>Click icon to add picture</a:t>
            </a:r>
            <a:endParaRPr lang="en-US"/>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F86FD63E-F1FC-0D44-7E53-EFD1260E10A7}"/>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DACBEBCD-E787-AEE3-2E41-8788D9DD3082}"/>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955975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C886-6419-E5B5-8AF0-CA90028FBC56}"/>
              </a:ext>
            </a:extLst>
          </p:cNvPr>
          <p:cNvSpPr>
            <a:spLocks noGrp="1"/>
          </p:cNvSpPr>
          <p:nvPr>
            <p:ph idx="1"/>
          </p:nvPr>
        </p:nvSpPr>
        <p:spPr>
          <a:xfrm>
            <a:off x="5580417" y="719459"/>
            <a:ext cx="6172200" cy="5639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ectangle 12">
            <a:extLst>
              <a:ext uri="{FF2B5EF4-FFF2-40B4-BE49-F238E27FC236}">
                <a16:creationId xmlns:a16="http://schemas.microsoft.com/office/drawing/2014/main" id="{AE896CF6-C7D9-9EB4-AC06-B24C0FD42071}"/>
              </a:ext>
            </a:extLst>
          </p:cNvPr>
          <p:cNvSpPr/>
          <p:nvPr userDrawn="1"/>
        </p:nvSpPr>
        <p:spPr>
          <a:xfrm>
            <a:off x="0" y="0"/>
            <a:ext cx="4439478" cy="6858000"/>
          </a:xfrm>
          <a:prstGeom prst="rect">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F486F81A-6928-52CF-FBFB-2E4B4B432555}"/>
              </a:ext>
            </a:extLst>
          </p:cNvPr>
          <p:cNvSpPr>
            <a:spLocks noGrp="1"/>
          </p:cNvSpPr>
          <p:nvPr>
            <p:ph type="pic" sz="quarter" idx="13"/>
          </p:nvPr>
        </p:nvSpPr>
        <p:spPr>
          <a:xfrm>
            <a:off x="918960" y="499441"/>
            <a:ext cx="4439478" cy="5824170"/>
          </a:xfrm>
          <a:blipFill>
            <a:blip r:embed="rId2"/>
            <a:stretch>
              <a:fillRect r="-16614"/>
            </a:stretch>
          </a:blipFill>
        </p:spPr>
        <p:txBody>
          <a:bodyPr/>
          <a:lstStyle>
            <a:lvl1pPr>
              <a:defRPr>
                <a:noFill/>
              </a:defRPr>
            </a:lvl1pPr>
          </a:lstStyle>
          <a:p>
            <a:r>
              <a:rPr lang="en-GB"/>
              <a:t>Click icon to add picture</a:t>
            </a:r>
            <a:endParaRPr lang="en-US"/>
          </a:p>
        </p:txBody>
      </p:sp>
      <p:sp>
        <p:nvSpPr>
          <p:cNvPr id="16" name="Footer Placeholder 15">
            <a:extLst>
              <a:ext uri="{FF2B5EF4-FFF2-40B4-BE49-F238E27FC236}">
                <a16:creationId xmlns:a16="http://schemas.microsoft.com/office/drawing/2014/main" id="{999841AC-39AB-EAAB-2118-BC18452A80A9}"/>
              </a:ext>
            </a:extLst>
          </p:cNvPr>
          <p:cNvSpPr>
            <a:spLocks noGrp="1"/>
          </p:cNvSpPr>
          <p:nvPr>
            <p:ph type="ftr" sz="quarter" idx="15"/>
          </p:nvPr>
        </p:nvSpPr>
        <p:spPr>
          <a:xfrm>
            <a:off x="11036395" y="6276672"/>
            <a:ext cx="734842" cy="502502"/>
          </a:xfrm>
        </p:spPr>
        <p:txBody>
          <a:bodyPr/>
          <a:lstStyle/>
          <a:p>
            <a:endParaRPr lang="en-US"/>
          </a:p>
        </p:txBody>
      </p:sp>
      <p:sp>
        <p:nvSpPr>
          <p:cNvPr id="2" name="Slide Number Placeholder 9">
            <a:extLst>
              <a:ext uri="{FF2B5EF4-FFF2-40B4-BE49-F238E27FC236}">
                <a16:creationId xmlns:a16="http://schemas.microsoft.com/office/drawing/2014/main" id="{D1886C0E-83E0-51A5-CB25-4E5AF2BF7B64}"/>
              </a:ext>
            </a:extLst>
          </p:cNvPr>
          <p:cNvSpPr>
            <a:spLocks noGrp="1"/>
          </p:cNvSpPr>
          <p:nvPr>
            <p:ph type="sldNum" sz="quarter" idx="16"/>
          </p:nvPr>
        </p:nvSpPr>
        <p:spPr>
          <a:xfrm>
            <a:off x="4734336" y="6356350"/>
            <a:ext cx="2743200" cy="365125"/>
          </a:xfrm>
        </p:spPr>
        <p:txBody>
          <a:bodyPr/>
          <a:lstStyle/>
          <a:p>
            <a:fld id="{EB3FF211-3D4D-E147-BF47-9829128F781B}" type="slidenum">
              <a:rPr lang="en-US" smtClean="0"/>
              <a:pPr/>
              <a:t>‹#›</a:t>
            </a:fld>
            <a:endParaRPr lang="en-US"/>
          </a:p>
        </p:txBody>
      </p:sp>
      <p:sp>
        <p:nvSpPr>
          <p:cNvPr id="4" name="Date Placeholder 3">
            <a:extLst>
              <a:ext uri="{FF2B5EF4-FFF2-40B4-BE49-F238E27FC236}">
                <a16:creationId xmlns:a16="http://schemas.microsoft.com/office/drawing/2014/main" id="{9CEA82C9-305D-1173-D326-67032CAC0E32}"/>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Tree>
    <p:extLst>
      <p:ext uri="{BB962C8B-B14F-4D97-AF65-F5344CB8AC3E}">
        <p14:creationId xmlns:p14="http://schemas.microsoft.com/office/powerpoint/2010/main" val="2265935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accent2">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29816218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bg1"/>
                </a:solidFill>
                <a:latin typeface="Saira Medium" pitchFamily="2"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18366446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1">
            <a:alpha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bg1"/>
                </a:solidFill>
                <a:latin typeface="Saira Medium" pitchFamily="2"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3045701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bg1"/>
                </a:solidFill>
                <a:latin typeface="Saira Medium" pitchFamily="2"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264420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2">
            <a:alpha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bg1"/>
                </a:solidFill>
                <a:latin typeface="Saira Medium" pitchFamily="2"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8148362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tx1"/>
                </a:solidFill>
                <a:latin typeface="Saira Medium" pitchFamily="2" charset="77"/>
              </a:defRPr>
            </a:lvl1pPr>
            <a:lvl2pPr marL="457200" indent="0" algn="ctr">
              <a:buNone/>
              <a:defRPr>
                <a:solidFill>
                  <a:schemeClr val="tx1"/>
                </a:solidFill>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3869160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alpha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tx1"/>
                </a:solidFill>
                <a:latin typeface="Saira Medium" pitchFamily="2" charset="77"/>
              </a:defRPr>
            </a:lvl1pPr>
            <a:lvl2pPr marL="457200" indent="0" algn="ctr">
              <a:buNone/>
              <a:defRPr>
                <a:solidFill>
                  <a:schemeClr val="tx1"/>
                </a:solidFill>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20346280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tx1"/>
                </a:solidFill>
                <a:latin typeface="Saira Medium" pitchFamily="2" charset="77"/>
              </a:defRPr>
            </a:lvl1pPr>
            <a:lvl2pPr marL="457200" indent="0" algn="ctr">
              <a:buNone/>
              <a:defRPr>
                <a:solidFill>
                  <a:schemeClr val="tx1"/>
                </a:solidFill>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3664992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4">
            <a:alpha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E4149-83ED-7AD2-1362-E2DE39A2687A}"/>
              </a:ext>
            </a:extLst>
          </p:cNvPr>
          <p:cNvSpPr>
            <a:spLocks noGrp="1"/>
          </p:cNvSpPr>
          <p:nvPr>
            <p:ph idx="1" hasCustomPrompt="1"/>
          </p:nvPr>
        </p:nvSpPr>
        <p:spPr>
          <a:xfrm>
            <a:off x="838200" y="3159760"/>
            <a:ext cx="10515600" cy="3017203"/>
          </a:xfrm>
        </p:spPr>
        <p:txBody>
          <a:bodyPr/>
          <a:lstStyle>
            <a:lvl1pPr marL="0" indent="0" algn="ctr">
              <a:buNone/>
              <a:defRPr b="0" i="0">
                <a:solidFill>
                  <a:schemeClr val="tx1"/>
                </a:solidFill>
                <a:latin typeface="Saira Medium" pitchFamily="2" charset="77"/>
              </a:defRPr>
            </a:lvl1pPr>
            <a:lvl2pPr marL="457200" indent="0" algn="ctr">
              <a:buNone/>
              <a:defRPr>
                <a:solidFill>
                  <a:schemeClr val="tx1"/>
                </a:solidFill>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pPr lvl="0"/>
            <a:r>
              <a:rPr lang="en-GB"/>
              <a:t>FORMATION CONSULTANCY</a:t>
            </a:r>
          </a:p>
          <a:p>
            <a:pPr lvl="1"/>
            <a:r>
              <a:rPr lang="en-GB"/>
              <a:t>More Information</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8878B3-3E25-E088-73E9-B10FBC375ED9}"/>
              </a:ext>
            </a:extLst>
          </p:cNvPr>
          <p:cNvPicPr>
            <a:picLocks noChangeAspect="1"/>
          </p:cNvPicPr>
          <p:nvPr userDrawn="1"/>
        </p:nvPicPr>
        <p:blipFill>
          <a:blip r:embed="rId2"/>
          <a:srcRect/>
          <a:stretch/>
        </p:blipFill>
        <p:spPr>
          <a:xfrm>
            <a:off x="4991100" y="1430407"/>
            <a:ext cx="2209800" cy="1333500"/>
          </a:xfrm>
          <a:prstGeom prst="rect">
            <a:avLst/>
          </a:prstGeom>
        </p:spPr>
      </p:pic>
    </p:spTree>
    <p:extLst>
      <p:ext uri="{BB962C8B-B14F-4D97-AF65-F5344CB8AC3E}">
        <p14:creationId xmlns:p14="http://schemas.microsoft.com/office/powerpoint/2010/main" val="24130093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DF225002-13B5-A582-7655-88B97A7F189C}"/>
              </a:ext>
            </a:extLst>
          </p:cNvPr>
          <p:cNvPicPr>
            <a:picLocks noChangeAspect="1"/>
          </p:cNvPicPr>
          <p:nvPr userDrawn="1"/>
        </p:nvPicPr>
        <p:blipFill>
          <a:blip r:embed="rId2"/>
          <a:stretch>
            <a:fillRect/>
          </a:stretch>
        </p:blipFill>
        <p:spPr>
          <a:xfrm>
            <a:off x="221561" y="72178"/>
            <a:ext cx="11748879" cy="6713645"/>
          </a:xfrm>
          <a:prstGeom prst="rect">
            <a:avLst/>
          </a:prstGeom>
        </p:spPr>
      </p:pic>
    </p:spTree>
    <p:extLst>
      <p:ext uri="{BB962C8B-B14F-4D97-AF65-F5344CB8AC3E}">
        <p14:creationId xmlns:p14="http://schemas.microsoft.com/office/powerpoint/2010/main" val="9283846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AD292433-5E7F-9006-99FB-A4B5569B95BE}"/>
              </a:ext>
            </a:extLst>
          </p:cNvPr>
          <p:cNvPicPr>
            <a:picLocks noChangeAspect="1"/>
          </p:cNvPicPr>
          <p:nvPr userDrawn="1"/>
        </p:nvPicPr>
        <p:blipFill>
          <a:blip r:embed="rId2"/>
          <a:stretch>
            <a:fillRect/>
          </a:stretch>
        </p:blipFill>
        <p:spPr>
          <a:xfrm>
            <a:off x="194088" y="109497"/>
            <a:ext cx="11803824" cy="6639006"/>
          </a:xfrm>
          <a:prstGeom prst="rect">
            <a:avLst/>
          </a:prstGeom>
        </p:spPr>
      </p:pic>
    </p:spTree>
    <p:extLst>
      <p:ext uri="{BB962C8B-B14F-4D97-AF65-F5344CB8AC3E}">
        <p14:creationId xmlns:p14="http://schemas.microsoft.com/office/powerpoint/2010/main" val="3750982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16618097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4">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logo with circles and text&#10;&#10;Description automatically generated">
            <a:extLst>
              <a:ext uri="{FF2B5EF4-FFF2-40B4-BE49-F238E27FC236}">
                <a16:creationId xmlns:a16="http://schemas.microsoft.com/office/drawing/2014/main" id="{292DF304-6FD0-6DD9-237A-6091BA51BFD8}"/>
              </a:ext>
            </a:extLst>
          </p:cNvPr>
          <p:cNvPicPr>
            <a:picLocks noChangeAspect="1"/>
          </p:cNvPicPr>
          <p:nvPr userDrawn="1"/>
        </p:nvPicPr>
        <p:blipFill>
          <a:blip r:embed="rId2"/>
          <a:stretch>
            <a:fillRect/>
          </a:stretch>
        </p:blipFill>
        <p:spPr>
          <a:xfrm>
            <a:off x="4660900" y="271670"/>
            <a:ext cx="2870200" cy="1981200"/>
          </a:xfrm>
          <a:prstGeom prst="rect">
            <a:avLst/>
          </a:prstGeom>
        </p:spPr>
      </p:pic>
    </p:spTree>
    <p:extLst>
      <p:ext uri="{BB962C8B-B14F-4D97-AF65-F5344CB8AC3E}">
        <p14:creationId xmlns:p14="http://schemas.microsoft.com/office/powerpoint/2010/main" val="2890404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4">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logo with circles and text&#10;&#10;Description automatically generated">
            <a:extLst>
              <a:ext uri="{FF2B5EF4-FFF2-40B4-BE49-F238E27FC236}">
                <a16:creationId xmlns:a16="http://schemas.microsoft.com/office/drawing/2014/main" id="{292DF304-6FD0-6DD9-237A-6091BA51BFD8}"/>
              </a:ext>
            </a:extLst>
          </p:cNvPr>
          <p:cNvPicPr>
            <a:picLocks noChangeAspect="1"/>
          </p:cNvPicPr>
          <p:nvPr userDrawn="1"/>
        </p:nvPicPr>
        <p:blipFill>
          <a:blip r:embed="rId2"/>
          <a:stretch>
            <a:fillRect/>
          </a:stretch>
        </p:blipFill>
        <p:spPr>
          <a:xfrm>
            <a:off x="4660900" y="271670"/>
            <a:ext cx="2870200" cy="1981200"/>
          </a:xfrm>
          <a:prstGeom prst="rect">
            <a:avLst/>
          </a:prstGeom>
        </p:spPr>
      </p:pic>
    </p:spTree>
    <p:extLst>
      <p:ext uri="{BB962C8B-B14F-4D97-AF65-F5344CB8AC3E}">
        <p14:creationId xmlns:p14="http://schemas.microsoft.com/office/powerpoint/2010/main" val="36344889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4">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logo with circles and text&#10;&#10;Description automatically generated">
            <a:extLst>
              <a:ext uri="{FF2B5EF4-FFF2-40B4-BE49-F238E27FC236}">
                <a16:creationId xmlns:a16="http://schemas.microsoft.com/office/drawing/2014/main" id="{292DF304-6FD0-6DD9-237A-6091BA51BFD8}"/>
              </a:ext>
            </a:extLst>
          </p:cNvPr>
          <p:cNvPicPr>
            <a:picLocks noChangeAspect="1"/>
          </p:cNvPicPr>
          <p:nvPr userDrawn="1"/>
        </p:nvPicPr>
        <p:blipFill>
          <a:blip r:embed="rId2"/>
          <a:stretch>
            <a:fillRect/>
          </a:stretch>
        </p:blipFill>
        <p:spPr>
          <a:xfrm>
            <a:off x="4660900" y="271670"/>
            <a:ext cx="2870200" cy="1981200"/>
          </a:xfrm>
          <a:prstGeom prst="rect">
            <a:avLst/>
          </a:prstGeom>
        </p:spPr>
      </p:pic>
    </p:spTree>
    <p:extLst>
      <p:ext uri="{BB962C8B-B14F-4D97-AF65-F5344CB8AC3E}">
        <p14:creationId xmlns:p14="http://schemas.microsoft.com/office/powerpoint/2010/main" val="367860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accent2">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4410029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349452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accent2">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29816218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16618097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13187238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1369571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accent3">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53D5-44C3-B790-B26D-C28BB64F76C9}"/>
              </a:ext>
            </a:extLst>
          </p:cNvPr>
          <p:cNvSpPr>
            <a:spLocks noGrp="1"/>
          </p:cNvSpPr>
          <p:nvPr>
            <p:ph type="ctrTitle" hasCustomPrompt="1"/>
          </p:nvPr>
        </p:nvSpPr>
        <p:spPr>
          <a:xfrm>
            <a:off x="480390" y="2751137"/>
            <a:ext cx="11267661" cy="1355726"/>
          </a:xfrm>
          <a:prstGeom prst="rect">
            <a:avLst/>
          </a:prstGeom>
        </p:spPr>
        <p:txBody>
          <a:bodyPr anchor="ctr">
            <a:normAutofit/>
          </a:bodyPr>
          <a:lstStyle>
            <a:lvl1pPr algn="ctr">
              <a:defRPr sz="5400">
                <a:solidFill>
                  <a:schemeClr val="accent1"/>
                </a:solidFill>
              </a:defRPr>
            </a:lvl1pPr>
          </a:lstStyle>
          <a:p>
            <a:r>
              <a:rPr lang="en-GB"/>
              <a:t>Document Title Goes Here</a:t>
            </a:r>
            <a:endParaRPr lang="en-US"/>
          </a:p>
        </p:txBody>
      </p:sp>
      <p:sp>
        <p:nvSpPr>
          <p:cNvPr id="3" name="Subtitle 2">
            <a:extLst>
              <a:ext uri="{FF2B5EF4-FFF2-40B4-BE49-F238E27FC236}">
                <a16:creationId xmlns:a16="http://schemas.microsoft.com/office/drawing/2014/main" id="{D1E99190-5BA1-C295-BBD2-EC19782331F5}"/>
              </a:ext>
            </a:extLst>
          </p:cNvPr>
          <p:cNvSpPr>
            <a:spLocks noGrp="1"/>
          </p:cNvSpPr>
          <p:nvPr>
            <p:ph type="subTitle" idx="1"/>
          </p:nvPr>
        </p:nvSpPr>
        <p:spPr>
          <a:xfrm>
            <a:off x="480391" y="4106863"/>
            <a:ext cx="11267659" cy="1064246"/>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92DF304-6FD0-6DD9-237A-6091BA51BFD8}"/>
              </a:ext>
            </a:extLst>
          </p:cNvPr>
          <p:cNvPicPr>
            <a:picLocks noChangeAspect="1"/>
          </p:cNvPicPr>
          <p:nvPr userDrawn="1"/>
        </p:nvPicPr>
        <p:blipFill>
          <a:blip r:embed="rId2"/>
          <a:srcRect/>
          <a:stretch/>
        </p:blipFill>
        <p:spPr>
          <a:xfrm>
            <a:off x="4660900" y="271670"/>
            <a:ext cx="2870200" cy="1981200"/>
          </a:xfrm>
          <a:prstGeom prst="rect">
            <a:avLst/>
          </a:prstGeom>
        </p:spPr>
      </p:pic>
    </p:spTree>
    <p:extLst>
      <p:ext uri="{BB962C8B-B14F-4D97-AF65-F5344CB8AC3E}">
        <p14:creationId xmlns:p14="http://schemas.microsoft.com/office/powerpoint/2010/main" val="209387403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image" Target="../media/image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3.xml"/><Relationship Id="rId21" Type="http://schemas.openxmlformats.org/officeDocument/2006/relationships/slideLayout" Target="../slideLayouts/slideLayout108.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63" Type="http://schemas.openxmlformats.org/officeDocument/2006/relationships/slideLayout" Target="../slideLayouts/slideLayout150.xml"/><Relationship Id="rId68" Type="http://schemas.openxmlformats.org/officeDocument/2006/relationships/slideLayout" Target="../slideLayouts/slideLayout155.xml"/><Relationship Id="rId84" Type="http://schemas.openxmlformats.org/officeDocument/2006/relationships/slideLayout" Target="../slideLayouts/slideLayout171.xml"/><Relationship Id="rId89" Type="http://schemas.openxmlformats.org/officeDocument/2006/relationships/image" Target="../media/image1.png"/><Relationship Id="rId16" Type="http://schemas.openxmlformats.org/officeDocument/2006/relationships/slideLayout" Target="../slideLayouts/slideLayout103.xml"/><Relationship Id="rId11" Type="http://schemas.openxmlformats.org/officeDocument/2006/relationships/slideLayout" Target="../slideLayouts/slideLayout98.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53" Type="http://schemas.openxmlformats.org/officeDocument/2006/relationships/slideLayout" Target="../slideLayouts/slideLayout140.xml"/><Relationship Id="rId58" Type="http://schemas.openxmlformats.org/officeDocument/2006/relationships/slideLayout" Target="../slideLayouts/slideLayout145.xml"/><Relationship Id="rId74" Type="http://schemas.openxmlformats.org/officeDocument/2006/relationships/slideLayout" Target="../slideLayouts/slideLayout161.xml"/><Relationship Id="rId79" Type="http://schemas.openxmlformats.org/officeDocument/2006/relationships/slideLayout" Target="../slideLayouts/slideLayout166.xml"/><Relationship Id="rId5" Type="http://schemas.openxmlformats.org/officeDocument/2006/relationships/slideLayout" Target="../slideLayouts/slideLayout92.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56" Type="http://schemas.openxmlformats.org/officeDocument/2006/relationships/slideLayout" Target="../slideLayouts/slideLayout143.xml"/><Relationship Id="rId64" Type="http://schemas.openxmlformats.org/officeDocument/2006/relationships/slideLayout" Target="../slideLayouts/slideLayout151.xml"/><Relationship Id="rId69" Type="http://schemas.openxmlformats.org/officeDocument/2006/relationships/slideLayout" Target="../slideLayouts/slideLayout156.xml"/><Relationship Id="rId77" Type="http://schemas.openxmlformats.org/officeDocument/2006/relationships/slideLayout" Target="../slideLayouts/slideLayout164.xml"/><Relationship Id="rId8" Type="http://schemas.openxmlformats.org/officeDocument/2006/relationships/slideLayout" Target="../slideLayouts/slideLayout95.xml"/><Relationship Id="rId51" Type="http://schemas.openxmlformats.org/officeDocument/2006/relationships/slideLayout" Target="../slideLayouts/slideLayout138.xml"/><Relationship Id="rId72" Type="http://schemas.openxmlformats.org/officeDocument/2006/relationships/slideLayout" Target="../slideLayouts/slideLayout159.xml"/><Relationship Id="rId80" Type="http://schemas.openxmlformats.org/officeDocument/2006/relationships/slideLayout" Target="../slideLayouts/slideLayout167.xml"/><Relationship Id="rId85" Type="http://schemas.openxmlformats.org/officeDocument/2006/relationships/slideLayout" Target="../slideLayouts/slideLayout172.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59" Type="http://schemas.openxmlformats.org/officeDocument/2006/relationships/slideLayout" Target="../slideLayouts/slideLayout146.xml"/><Relationship Id="rId67" Type="http://schemas.openxmlformats.org/officeDocument/2006/relationships/slideLayout" Target="../slideLayouts/slideLayout154.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54" Type="http://schemas.openxmlformats.org/officeDocument/2006/relationships/slideLayout" Target="../slideLayouts/slideLayout141.xml"/><Relationship Id="rId62" Type="http://schemas.openxmlformats.org/officeDocument/2006/relationships/slideLayout" Target="../slideLayouts/slideLayout149.xml"/><Relationship Id="rId70" Type="http://schemas.openxmlformats.org/officeDocument/2006/relationships/slideLayout" Target="../slideLayouts/slideLayout157.xml"/><Relationship Id="rId75" Type="http://schemas.openxmlformats.org/officeDocument/2006/relationships/slideLayout" Target="../slideLayouts/slideLayout162.xml"/><Relationship Id="rId83" Type="http://schemas.openxmlformats.org/officeDocument/2006/relationships/slideLayout" Target="../slideLayouts/slideLayout170.xml"/><Relationship Id="rId88" Type="http://schemas.openxmlformats.org/officeDocument/2006/relationships/theme" Target="../theme/theme2.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57" Type="http://schemas.openxmlformats.org/officeDocument/2006/relationships/slideLayout" Target="../slideLayouts/slideLayout144.xml"/><Relationship Id="rId10" Type="http://schemas.openxmlformats.org/officeDocument/2006/relationships/slideLayout" Target="../slideLayouts/slideLayout97.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slideLayout" Target="../slideLayouts/slideLayout139.xml"/><Relationship Id="rId60" Type="http://schemas.openxmlformats.org/officeDocument/2006/relationships/slideLayout" Target="../slideLayouts/slideLayout147.xml"/><Relationship Id="rId65" Type="http://schemas.openxmlformats.org/officeDocument/2006/relationships/slideLayout" Target="../slideLayouts/slideLayout152.xml"/><Relationship Id="rId73" Type="http://schemas.openxmlformats.org/officeDocument/2006/relationships/slideLayout" Target="../slideLayouts/slideLayout160.xml"/><Relationship Id="rId78" Type="http://schemas.openxmlformats.org/officeDocument/2006/relationships/slideLayout" Target="../slideLayouts/slideLayout165.xml"/><Relationship Id="rId81" Type="http://schemas.openxmlformats.org/officeDocument/2006/relationships/slideLayout" Target="../slideLayouts/slideLayout168.xml"/><Relationship Id="rId86" Type="http://schemas.openxmlformats.org/officeDocument/2006/relationships/slideLayout" Target="../slideLayouts/slideLayout173.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9" Type="http://schemas.openxmlformats.org/officeDocument/2006/relationships/slideLayout" Target="../slideLayouts/slideLayout126.xml"/><Relationship Id="rId34" Type="http://schemas.openxmlformats.org/officeDocument/2006/relationships/slideLayout" Target="../slideLayouts/slideLayout121.xml"/><Relationship Id="rId50" Type="http://schemas.openxmlformats.org/officeDocument/2006/relationships/slideLayout" Target="../slideLayouts/slideLayout137.xml"/><Relationship Id="rId55" Type="http://schemas.openxmlformats.org/officeDocument/2006/relationships/slideLayout" Target="../slideLayouts/slideLayout142.xml"/><Relationship Id="rId76" Type="http://schemas.openxmlformats.org/officeDocument/2006/relationships/slideLayout" Target="../slideLayouts/slideLayout163.xml"/><Relationship Id="rId7" Type="http://schemas.openxmlformats.org/officeDocument/2006/relationships/slideLayout" Target="../slideLayouts/slideLayout94.xml"/><Relationship Id="rId71" Type="http://schemas.openxmlformats.org/officeDocument/2006/relationships/slideLayout" Target="../slideLayouts/slideLayout158.xml"/><Relationship Id="rId2" Type="http://schemas.openxmlformats.org/officeDocument/2006/relationships/slideLayout" Target="../slideLayouts/slideLayout89.xml"/><Relationship Id="rId29" Type="http://schemas.openxmlformats.org/officeDocument/2006/relationships/slideLayout" Target="../slideLayouts/slideLayout116.xml"/><Relationship Id="rId24" Type="http://schemas.openxmlformats.org/officeDocument/2006/relationships/slideLayout" Target="../slideLayouts/slideLayout111.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66" Type="http://schemas.openxmlformats.org/officeDocument/2006/relationships/slideLayout" Target="../slideLayouts/slideLayout153.xml"/><Relationship Id="rId87" Type="http://schemas.openxmlformats.org/officeDocument/2006/relationships/slideLayout" Target="../slideLayouts/slideLayout174.xml"/><Relationship Id="rId61" Type="http://schemas.openxmlformats.org/officeDocument/2006/relationships/slideLayout" Target="../slideLayouts/slideLayout148.xml"/><Relationship Id="rId82" Type="http://schemas.openxmlformats.org/officeDocument/2006/relationships/slideLayout" Target="../slideLayouts/slideLayout169.xml"/><Relationship Id="rId1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8AC45F-29E2-7650-8158-F5D530296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6">
            <a:extLst>
              <a:ext uri="{FF2B5EF4-FFF2-40B4-BE49-F238E27FC236}">
                <a16:creationId xmlns:a16="http://schemas.microsoft.com/office/drawing/2014/main" id="{B681B175-F4B2-4E09-2CD2-0B989F2623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2" name="Date Placeholder 3">
            <a:extLst>
              <a:ext uri="{FF2B5EF4-FFF2-40B4-BE49-F238E27FC236}">
                <a16:creationId xmlns:a16="http://schemas.microsoft.com/office/drawing/2014/main" id="{A1EB1DA4-EBAB-DA15-5F22-EADB8E5DBFD9}"/>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
        <p:nvSpPr>
          <p:cNvPr id="8" name="Footer Placeholder 4">
            <a:extLst>
              <a:ext uri="{FF2B5EF4-FFF2-40B4-BE49-F238E27FC236}">
                <a16:creationId xmlns:a16="http://schemas.microsoft.com/office/drawing/2014/main" id="{0B606431-AA76-E2AC-31E5-0C5FD88D4C27}"/>
              </a:ext>
            </a:extLst>
          </p:cNvPr>
          <p:cNvSpPr>
            <a:spLocks noGrp="1"/>
          </p:cNvSpPr>
          <p:nvPr>
            <p:ph type="ftr" sz="quarter" idx="3"/>
          </p:nvPr>
        </p:nvSpPr>
        <p:spPr>
          <a:xfrm>
            <a:off x="10618957" y="6276672"/>
            <a:ext cx="734842" cy="502502"/>
          </a:xfrm>
          <a:prstGeom prst="rect">
            <a:avLst/>
          </a:prstGeom>
          <a:blipFill>
            <a:blip r:embed="rId89"/>
            <a:srcRect/>
            <a:stretch>
              <a:fillRect t="5710" b="5710"/>
            </a:stretch>
          </a:blipFill>
        </p:spPr>
        <p:txBody>
          <a:bodyPr/>
          <a:lstStyle>
            <a:lvl1pPr>
              <a:defRPr>
                <a:noFill/>
              </a:defRPr>
            </a:lvl1pPr>
          </a:lstStyle>
          <a:p>
            <a:endParaRPr lang="en-US"/>
          </a:p>
        </p:txBody>
      </p:sp>
      <p:sp>
        <p:nvSpPr>
          <p:cNvPr id="9" name="Slide Number Placeholder 5">
            <a:extLst>
              <a:ext uri="{FF2B5EF4-FFF2-40B4-BE49-F238E27FC236}">
                <a16:creationId xmlns:a16="http://schemas.microsoft.com/office/drawing/2014/main" id="{DDE1D235-19B3-DD2D-7537-F6A2315A6C18}"/>
              </a:ext>
            </a:extLst>
          </p:cNvPr>
          <p:cNvSpPr>
            <a:spLocks noGrp="1"/>
          </p:cNvSpPr>
          <p:nvPr>
            <p:ph type="sldNum" sz="quarter" idx="4"/>
          </p:nvPr>
        </p:nvSpPr>
        <p:spPr>
          <a:xfrm>
            <a:off x="4734336" y="6356350"/>
            <a:ext cx="2743200" cy="365125"/>
          </a:xfrm>
          <a:prstGeom prst="rect">
            <a:avLst/>
          </a:prstGeom>
        </p:spPr>
        <p:txBody>
          <a:bodyPr/>
          <a:lstStyle>
            <a:lvl1pPr algn="ctr">
              <a:defRPr/>
            </a:lvl1pPr>
          </a:lstStyle>
          <a:p>
            <a:fld id="{EB3FF211-3D4D-E147-BF47-9829128F781B}" type="slidenum">
              <a:rPr lang="en-US" smtClean="0"/>
              <a:pPr/>
              <a:t>‹#›</a:t>
            </a:fld>
            <a:endParaRPr lang="en-US"/>
          </a:p>
        </p:txBody>
      </p:sp>
    </p:spTree>
    <p:extLst>
      <p:ext uri="{BB962C8B-B14F-4D97-AF65-F5344CB8AC3E}">
        <p14:creationId xmlns:p14="http://schemas.microsoft.com/office/powerpoint/2010/main" val="356102020"/>
      </p:ext>
    </p:extLst>
  </p:cSld>
  <p:clrMap bg1="lt1" tx1="dk1" bg2="lt2" tx2="dk2" accent1="accent1" accent2="accent2" accent3="accent3" accent4="accent4" accent5="accent5" accent6="accent6" hlink="hlink" folHlink="folHlink"/>
  <p:sldLayoutIdLst>
    <p:sldLayoutId id="2147483698" r:id="rId1"/>
    <p:sldLayoutId id="2147483666" r:id="rId2"/>
    <p:sldLayoutId id="2147483774" r:id="rId3"/>
    <p:sldLayoutId id="2147483700" r:id="rId4"/>
    <p:sldLayoutId id="2147483701" r:id="rId5"/>
    <p:sldLayoutId id="2147483703" r:id="rId6"/>
    <p:sldLayoutId id="2147483702" r:id="rId7"/>
    <p:sldLayoutId id="2147483704" r:id="rId8"/>
    <p:sldLayoutId id="2147483705" r:id="rId9"/>
    <p:sldLayoutId id="2147483706" r:id="rId10"/>
    <p:sldLayoutId id="2147483711" r:id="rId11"/>
    <p:sldLayoutId id="2147483712" r:id="rId12"/>
    <p:sldLayoutId id="2147483713" r:id="rId13"/>
    <p:sldLayoutId id="2147483860" r:id="rId14"/>
    <p:sldLayoutId id="2147483716" r:id="rId15"/>
    <p:sldLayoutId id="2147483717" r:id="rId16"/>
    <p:sldLayoutId id="2147483669" r:id="rId17"/>
    <p:sldLayoutId id="2147483709" r:id="rId18"/>
    <p:sldLayoutId id="2147483710" r:id="rId19"/>
    <p:sldLayoutId id="2147483671" r:id="rId20"/>
    <p:sldLayoutId id="2147483714" r:id="rId21"/>
    <p:sldLayoutId id="2147483715" r:id="rId22"/>
    <p:sldLayoutId id="2147483670" r:id="rId23"/>
    <p:sldLayoutId id="2147483707" r:id="rId24"/>
    <p:sldLayoutId id="2147483708" r:id="rId25"/>
    <p:sldLayoutId id="2147483722" r:id="rId26"/>
    <p:sldLayoutId id="2147483723" r:id="rId27"/>
    <p:sldLayoutId id="2147483724" r:id="rId28"/>
    <p:sldLayoutId id="2147483719" r:id="rId29"/>
    <p:sldLayoutId id="2147483720" r:id="rId30"/>
    <p:sldLayoutId id="2147483721" r:id="rId31"/>
    <p:sldLayoutId id="2147483768" r:id="rId32"/>
    <p:sldLayoutId id="2147483769" r:id="rId33"/>
    <p:sldLayoutId id="2147483770" r:id="rId34"/>
    <p:sldLayoutId id="2147483684" r:id="rId35"/>
    <p:sldLayoutId id="2147483683" r:id="rId36"/>
    <p:sldLayoutId id="2147483718" r:id="rId37"/>
    <p:sldLayoutId id="2147483725" r:id="rId38"/>
    <p:sldLayoutId id="2147483729" r:id="rId39"/>
    <p:sldLayoutId id="2147483727" r:id="rId40"/>
    <p:sldLayoutId id="2147483728" r:id="rId41"/>
    <p:sldLayoutId id="2147483730" r:id="rId42"/>
    <p:sldLayoutId id="2147483731" r:id="rId43"/>
    <p:sldLayoutId id="2147483690" r:id="rId44"/>
    <p:sldLayoutId id="2147483726" r:id="rId45"/>
    <p:sldLayoutId id="2147483735" r:id="rId46"/>
    <p:sldLayoutId id="2147483753" r:id="rId47"/>
    <p:sldLayoutId id="2147483733" r:id="rId48"/>
    <p:sldLayoutId id="2147483734" r:id="rId49"/>
    <p:sldLayoutId id="2147483736" r:id="rId50"/>
    <p:sldLayoutId id="2147483737" r:id="rId51"/>
    <p:sldLayoutId id="2147483693" r:id="rId52"/>
    <p:sldLayoutId id="2147483732" r:id="rId53"/>
    <p:sldLayoutId id="2147483861" r:id="rId54"/>
    <p:sldLayoutId id="2147483740" r:id="rId55"/>
    <p:sldLayoutId id="2147483739" r:id="rId56"/>
    <p:sldLayoutId id="2147483741" r:id="rId57"/>
    <p:sldLayoutId id="2147483738" r:id="rId58"/>
    <p:sldLayoutId id="2147483773" r:id="rId59"/>
    <p:sldLayoutId id="2147483744" r:id="rId60"/>
    <p:sldLayoutId id="2147483743" r:id="rId61"/>
    <p:sldLayoutId id="2147483745" r:id="rId62"/>
    <p:sldLayoutId id="2147483742" r:id="rId63"/>
    <p:sldLayoutId id="2147483677" r:id="rId64"/>
    <p:sldLayoutId id="2147483746" r:id="rId65"/>
    <p:sldLayoutId id="2147483747" r:id="rId66"/>
    <p:sldLayoutId id="2147483748" r:id="rId67"/>
    <p:sldLayoutId id="2147483749" r:id="rId68"/>
    <p:sldLayoutId id="2147483750" r:id="rId69"/>
    <p:sldLayoutId id="2147483751" r:id="rId70"/>
    <p:sldLayoutId id="2147483752" r:id="rId71"/>
    <p:sldLayoutId id="2147483688" r:id="rId72"/>
    <p:sldLayoutId id="2147483754" r:id="rId73"/>
    <p:sldLayoutId id="2147483755" r:id="rId74"/>
    <p:sldLayoutId id="2147483756" r:id="rId75"/>
    <p:sldLayoutId id="2147483757" r:id="rId76"/>
    <p:sldLayoutId id="2147483758" r:id="rId77"/>
    <p:sldLayoutId id="2147483759" r:id="rId78"/>
    <p:sldLayoutId id="2147483760" r:id="rId79"/>
    <p:sldLayoutId id="2147483761" r:id="rId80"/>
    <p:sldLayoutId id="2147483697" r:id="rId81"/>
    <p:sldLayoutId id="2147483762" r:id="rId82"/>
    <p:sldLayoutId id="2147483763" r:id="rId83"/>
    <p:sldLayoutId id="2147483764" r:id="rId84"/>
    <p:sldLayoutId id="2147483765" r:id="rId85"/>
    <p:sldLayoutId id="2147483766" r:id="rId86"/>
    <p:sldLayoutId id="2147483767" r:id="rId87"/>
  </p:sldLayoutIdLst>
  <p:hf hdr="0" dt="0"/>
  <p:txStyles>
    <p:titleStyle>
      <a:lvl1pPr algn="l" defTabSz="914400" rtl="0" eaLnBrk="1" latinLnBrk="0" hangingPunct="1">
        <a:lnSpc>
          <a:spcPct val="90000"/>
        </a:lnSpc>
        <a:spcBef>
          <a:spcPct val="0"/>
        </a:spcBef>
        <a:buNone/>
        <a:defRPr sz="3600" b="0" i="0" kern="1200">
          <a:solidFill>
            <a:schemeClr val="tx1"/>
          </a:solidFill>
          <a:latin typeface="Sair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8AC45F-29E2-7650-8158-F5D530296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B681B175-F4B2-4E09-2CD2-0B989F2623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Date Placeholder 3">
            <a:extLst>
              <a:ext uri="{FF2B5EF4-FFF2-40B4-BE49-F238E27FC236}">
                <a16:creationId xmlns:a16="http://schemas.microsoft.com/office/drawing/2014/main" id="{A1EB1DA4-EBAB-DA15-5F22-EADB8E5DBFD9}"/>
              </a:ext>
            </a:extLst>
          </p:cNvPr>
          <p:cNvSpPr>
            <a:spLocks noGrp="1"/>
          </p:cNvSpPr>
          <p:nvPr>
            <p:ph type="dt" sz="half" idx="2"/>
          </p:nvPr>
        </p:nvSpPr>
        <p:spPr>
          <a:xfrm>
            <a:off x="838200" y="6356350"/>
            <a:ext cx="2743200" cy="365125"/>
          </a:xfrm>
          <a:prstGeom prst="rect">
            <a:avLst/>
          </a:prstGeom>
        </p:spPr>
        <p:txBody>
          <a:bodyPr anchor="ctr"/>
          <a:lstStyle>
            <a:lvl1pPr>
              <a:defRPr sz="1200"/>
            </a:lvl1pPr>
          </a:lstStyle>
          <a:p>
            <a:r>
              <a:rPr lang="en-US">
                <a:latin typeface="Saira Medium" pitchFamily="2" charset="77"/>
              </a:rPr>
              <a:t>©</a:t>
            </a:r>
            <a:r>
              <a:rPr lang="en-US">
                <a:latin typeface="Roboto Medium" panose="02000000000000000000" pitchFamily="2" charset="0"/>
                <a:ea typeface="Roboto Medium" panose="02000000000000000000" pitchFamily="2" charset="0"/>
              </a:rPr>
              <a:t> </a:t>
            </a:r>
            <a:r>
              <a:rPr lang="en-US">
                <a:latin typeface="Saira Medium" pitchFamily="2" charset="77"/>
              </a:rPr>
              <a:t>FORMATION CONSULTANCY</a:t>
            </a:r>
          </a:p>
        </p:txBody>
      </p:sp>
      <p:sp>
        <p:nvSpPr>
          <p:cNvPr id="8" name="Footer Placeholder 4">
            <a:extLst>
              <a:ext uri="{FF2B5EF4-FFF2-40B4-BE49-F238E27FC236}">
                <a16:creationId xmlns:a16="http://schemas.microsoft.com/office/drawing/2014/main" id="{0B606431-AA76-E2AC-31E5-0C5FD88D4C27}"/>
              </a:ext>
            </a:extLst>
          </p:cNvPr>
          <p:cNvSpPr>
            <a:spLocks noGrp="1"/>
          </p:cNvSpPr>
          <p:nvPr>
            <p:ph type="ftr" sz="quarter" idx="3"/>
          </p:nvPr>
        </p:nvSpPr>
        <p:spPr>
          <a:xfrm>
            <a:off x="10618957" y="6276672"/>
            <a:ext cx="734842" cy="502502"/>
          </a:xfrm>
          <a:prstGeom prst="rect">
            <a:avLst/>
          </a:prstGeom>
          <a:blipFill>
            <a:blip r:embed="rId89"/>
            <a:srcRect/>
            <a:stretch>
              <a:fillRect t="5710" b="5710"/>
            </a:stretch>
          </a:blipFill>
        </p:spPr>
        <p:txBody>
          <a:bodyPr/>
          <a:lstStyle>
            <a:lvl1pPr>
              <a:defRPr>
                <a:noFill/>
              </a:defRPr>
            </a:lvl1pPr>
          </a:lstStyle>
          <a:p>
            <a:endParaRPr lang="en-US"/>
          </a:p>
        </p:txBody>
      </p:sp>
      <p:sp>
        <p:nvSpPr>
          <p:cNvPr id="9" name="Slide Number Placeholder 5">
            <a:extLst>
              <a:ext uri="{FF2B5EF4-FFF2-40B4-BE49-F238E27FC236}">
                <a16:creationId xmlns:a16="http://schemas.microsoft.com/office/drawing/2014/main" id="{DDE1D235-19B3-DD2D-7537-F6A2315A6C18}"/>
              </a:ext>
            </a:extLst>
          </p:cNvPr>
          <p:cNvSpPr>
            <a:spLocks noGrp="1"/>
          </p:cNvSpPr>
          <p:nvPr>
            <p:ph type="sldNum" sz="quarter" idx="4"/>
          </p:nvPr>
        </p:nvSpPr>
        <p:spPr>
          <a:xfrm>
            <a:off x="4734336" y="6356350"/>
            <a:ext cx="2743200" cy="365125"/>
          </a:xfrm>
          <a:prstGeom prst="rect">
            <a:avLst/>
          </a:prstGeom>
        </p:spPr>
        <p:txBody>
          <a:bodyPr/>
          <a:lstStyle>
            <a:lvl1pPr algn="ctr">
              <a:defRPr/>
            </a:lvl1pPr>
          </a:lstStyle>
          <a:p>
            <a:fld id="{EB3FF211-3D4D-E147-BF47-9829128F781B}" type="slidenum">
              <a:rPr lang="en-US" smtClean="0"/>
              <a:pPr/>
              <a:t>‹#›</a:t>
            </a:fld>
            <a:endParaRPr lang="en-US"/>
          </a:p>
        </p:txBody>
      </p:sp>
    </p:spTree>
    <p:extLst>
      <p:ext uri="{BB962C8B-B14F-4D97-AF65-F5344CB8AC3E}">
        <p14:creationId xmlns:p14="http://schemas.microsoft.com/office/powerpoint/2010/main" val="35610202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664"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16" r:id="rId43"/>
    <p:sldLayoutId id="2147483817" r:id="rId44"/>
    <p:sldLayoutId id="2147483818" r:id="rId45"/>
    <p:sldLayoutId id="2147483819" r:id="rId46"/>
    <p:sldLayoutId id="2147483820" r:id="rId47"/>
    <p:sldLayoutId id="2147483821" r:id="rId48"/>
    <p:sldLayoutId id="2147483822" r:id="rId49"/>
    <p:sldLayoutId id="2147483823" r:id="rId50"/>
    <p:sldLayoutId id="2147483824" r:id="rId51"/>
    <p:sldLayoutId id="2147483825" r:id="rId52"/>
    <p:sldLayoutId id="2147483826" r:id="rId53"/>
    <p:sldLayoutId id="2147483827" r:id="rId54"/>
    <p:sldLayoutId id="2147483828" r:id="rId55"/>
    <p:sldLayoutId id="2147483829" r:id="rId56"/>
    <p:sldLayoutId id="2147483830" r:id="rId57"/>
    <p:sldLayoutId id="2147483831" r:id="rId58"/>
    <p:sldLayoutId id="2147483672" r:id="rId59"/>
    <p:sldLayoutId id="2147483832" r:id="rId60"/>
    <p:sldLayoutId id="2147483833" r:id="rId61"/>
    <p:sldLayoutId id="2147483834" r:id="rId62"/>
    <p:sldLayoutId id="2147483835" r:id="rId63"/>
    <p:sldLayoutId id="2147483836" r:id="rId64"/>
    <p:sldLayoutId id="2147483837" r:id="rId65"/>
    <p:sldLayoutId id="2147483838" r:id="rId66"/>
    <p:sldLayoutId id="2147483839" r:id="rId67"/>
    <p:sldLayoutId id="2147483840" r:id="rId68"/>
    <p:sldLayoutId id="2147483841" r:id="rId69"/>
    <p:sldLayoutId id="2147483842" r:id="rId70"/>
    <p:sldLayoutId id="2147483843" r:id="rId71"/>
    <p:sldLayoutId id="2147483844" r:id="rId72"/>
    <p:sldLayoutId id="2147483845" r:id="rId73"/>
    <p:sldLayoutId id="2147483846" r:id="rId74"/>
    <p:sldLayoutId id="2147483847" r:id="rId75"/>
    <p:sldLayoutId id="2147483848" r:id="rId76"/>
    <p:sldLayoutId id="2147483849" r:id="rId77"/>
    <p:sldLayoutId id="2147483850" r:id="rId78"/>
    <p:sldLayoutId id="2147483851" r:id="rId79"/>
    <p:sldLayoutId id="2147483852" r:id="rId80"/>
    <p:sldLayoutId id="2147483853" r:id="rId81"/>
    <p:sldLayoutId id="2147483854" r:id="rId82"/>
    <p:sldLayoutId id="2147483855" r:id="rId83"/>
    <p:sldLayoutId id="2147483856" r:id="rId84"/>
    <p:sldLayoutId id="2147483857" r:id="rId85"/>
    <p:sldLayoutId id="2147483858" r:id="rId86"/>
    <p:sldLayoutId id="2147483859" r:id="rId87"/>
  </p:sldLayoutIdLst>
  <p:hf hdr="0" dt="0"/>
  <p:txStyles>
    <p:titleStyle>
      <a:lvl1pPr algn="l" defTabSz="914400" rtl="0" eaLnBrk="1" latinLnBrk="0" hangingPunct="1">
        <a:lnSpc>
          <a:spcPct val="90000"/>
        </a:lnSpc>
        <a:spcBef>
          <a:spcPct val="0"/>
        </a:spcBef>
        <a:buNone/>
        <a:defRPr sz="3600" b="0" i="0" kern="1200">
          <a:solidFill>
            <a:schemeClr val="tx1"/>
          </a:solidFill>
          <a:latin typeface="Sair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microsoft.com/office/2014/relationships/chartEx" Target="../charts/chartEx1.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rma.ac.uk/research-security/" TargetMode="Externa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25.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hyperlink" Target="mailto:sapna@formationconsultancy.co.uk" TargetMode="External"/><Relationship Id="rId2" Type="http://schemas.openxmlformats.org/officeDocument/2006/relationships/hyperlink" Target="http://www.formationconsultancy.co.uk/" TargetMode="External"/><Relationship Id="rId1" Type="http://schemas.openxmlformats.org/officeDocument/2006/relationships/slideLayout" Target="../slideLayouts/slideLayout80.xml"/><Relationship Id="rId4" Type="http://schemas.openxmlformats.org/officeDocument/2006/relationships/hyperlink" Target="https://www.linkedin.com/in/sapnamarwah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thetimes.com/business/article/stricken-engineer-smiths-harlow-blames-china-zskqsxcz6?msockid=14437ebaa59769ad118968b6a42c6822" TargetMode="External"/><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pet.dk/en/-/media/mediefiler/pet/dokumenter/vejledninger/uk-advice-documents/is-your-research-at-risk-uk-2023.pdf" TargetMode="External"/><Relationship Id="rId1" Type="http://schemas.openxmlformats.org/officeDocument/2006/relationships/slideLayout" Target="../slideLayouts/slideLayout15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justice.gov/archives/opa/pr/stanford-university-agrees-pay-19-million-resolve-allegations-it-failed-disclose-foreign" TargetMode="External"/><Relationship Id="rId1" Type="http://schemas.openxmlformats.org/officeDocument/2006/relationships/slideLayout" Target="../slideLayouts/slideLayout152.xml"/></Relationships>
</file>

<file path=ppt/slides/_rels/slide9.xml.rels><?xml version="1.0" encoding="UTF-8" standalone="yes"?>
<Relationships xmlns="http://schemas.openxmlformats.org/package/2006/relationships"><Relationship Id="rId3" Type="http://schemas.openxmlformats.org/officeDocument/2006/relationships/hyperlink" Target="https://www.meded.co.za/DocumentPart/?id=6296" TargetMode="External"/><Relationship Id="rId2" Type="http://schemas.openxmlformats.org/officeDocument/2006/relationships/hyperlink" Target="https://www.medicalbrief.co.za/cyber-attacks-create-havoc-in-state-hospitals-in-sa-and-globally/" TargetMode="External"/><Relationship Id="rId1" Type="http://schemas.openxmlformats.org/officeDocument/2006/relationships/slideLayout" Target="../slideLayouts/slideLayout15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bile device with apps">
            <a:extLst>
              <a:ext uri="{FF2B5EF4-FFF2-40B4-BE49-F238E27FC236}">
                <a16:creationId xmlns:a16="http://schemas.microsoft.com/office/drawing/2014/main" id="{B3DD547D-A14C-ABEA-3B8D-DF142A378910}"/>
              </a:ext>
            </a:extLst>
          </p:cNvPr>
          <p:cNvPicPr>
            <a:picLocks noChangeAspect="1"/>
          </p:cNvPicPr>
          <p:nvPr/>
        </p:nvPicPr>
        <p:blipFill>
          <a:blip r:embed="rId2"/>
          <a:srcRect l="25000" r="25000"/>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047EB0D3-64CF-6EF3-1281-8F9ADD742E24}"/>
              </a:ext>
            </a:extLst>
          </p:cNvPr>
          <p:cNvSpPr>
            <a:spLocks noGrp="1"/>
          </p:cNvSpPr>
          <p:nvPr>
            <p:ph type="ctrTitle"/>
          </p:nvPr>
        </p:nvSpPr>
        <p:spPr>
          <a:xfrm>
            <a:off x="341246" y="2014661"/>
            <a:ext cx="5423452" cy="2387600"/>
          </a:xfrm>
        </p:spPr>
        <p:txBody>
          <a:bodyPr anchor="b">
            <a:normAutofit/>
          </a:bodyPr>
          <a:lstStyle/>
          <a:p>
            <a:r>
              <a:rPr lang="en-GB"/>
              <a:t>Global Perspectives on Research Security</a:t>
            </a:r>
          </a:p>
        </p:txBody>
      </p:sp>
      <p:sp>
        <p:nvSpPr>
          <p:cNvPr id="3" name="Subtitle 2">
            <a:extLst>
              <a:ext uri="{FF2B5EF4-FFF2-40B4-BE49-F238E27FC236}">
                <a16:creationId xmlns:a16="http://schemas.microsoft.com/office/drawing/2014/main" id="{553FA1B5-6803-2397-3662-CA8ADBDD8FB5}"/>
              </a:ext>
            </a:extLst>
          </p:cNvPr>
          <p:cNvSpPr>
            <a:spLocks noGrp="1"/>
          </p:cNvSpPr>
          <p:nvPr>
            <p:ph type="subTitle" idx="1"/>
          </p:nvPr>
        </p:nvSpPr>
        <p:spPr>
          <a:xfrm>
            <a:off x="341246" y="4402261"/>
            <a:ext cx="5423452" cy="1333376"/>
          </a:xfrm>
        </p:spPr>
        <p:txBody>
          <a:bodyPr vert="horz" lIns="91440" tIns="45720" rIns="91440" bIns="45720" rtlCol="0" anchor="t">
            <a:normAutofit/>
          </a:bodyPr>
          <a:lstStyle/>
          <a:p>
            <a:r>
              <a:rPr lang="en-GB">
                <a:latin typeface="Roboto Light"/>
                <a:ea typeface="Roboto Light"/>
                <a:cs typeface="Roboto Light"/>
              </a:rPr>
              <a:t>Sapna Marwaha</a:t>
            </a:r>
            <a:endParaRPr lang="en-GB">
              <a:cs typeface="Roboto Light"/>
            </a:endParaRPr>
          </a:p>
          <a:p>
            <a:r>
              <a:rPr lang="en-GB" dirty="0">
                <a:latin typeface="Roboto Light"/>
                <a:ea typeface="Roboto Light"/>
                <a:cs typeface="Roboto Light"/>
              </a:rPr>
              <a:t>Webinar - December 2025</a:t>
            </a:r>
            <a:endParaRPr lang="en-GB" dirty="0">
              <a:cs typeface="Roboto Light"/>
            </a:endParaRPr>
          </a:p>
        </p:txBody>
      </p:sp>
      <p:sp>
        <p:nvSpPr>
          <p:cNvPr id="4" name="Date Placeholder 3">
            <a:extLst>
              <a:ext uri="{FF2B5EF4-FFF2-40B4-BE49-F238E27FC236}">
                <a16:creationId xmlns:a16="http://schemas.microsoft.com/office/drawing/2014/main" id="{C9D9898D-7895-F797-8E17-4C6D4DC72681}"/>
              </a:ext>
            </a:extLst>
          </p:cNvPr>
          <p:cNvSpPr txBox="1">
            <a:spLocks/>
          </p:cNvSpPr>
          <p:nvPr/>
        </p:nvSpPr>
        <p:spPr>
          <a:xfrm>
            <a:off x="341246" y="6318778"/>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Saira Medium" pitchFamily="2" charset="77"/>
              </a:rPr>
              <a:t>©</a:t>
            </a:r>
            <a:r>
              <a:rPr lang="en-US" dirty="0">
                <a:solidFill>
                  <a:schemeClr val="bg1"/>
                </a:solidFill>
                <a:latin typeface="Roboto Medium" panose="02000000000000000000" pitchFamily="2" charset="0"/>
                <a:ea typeface="Roboto Medium" panose="02000000000000000000" pitchFamily="2" charset="0"/>
              </a:rPr>
              <a:t> </a:t>
            </a:r>
            <a:r>
              <a:rPr lang="en-US" dirty="0">
                <a:solidFill>
                  <a:schemeClr val="bg1"/>
                </a:solidFill>
                <a:latin typeface="Saira Medium" pitchFamily="2" charset="77"/>
              </a:rPr>
              <a:t>FORMATION CONSULTANCY</a:t>
            </a:r>
          </a:p>
        </p:txBody>
      </p:sp>
    </p:spTree>
    <p:extLst>
      <p:ext uri="{BB962C8B-B14F-4D97-AF65-F5344CB8AC3E}">
        <p14:creationId xmlns:p14="http://schemas.microsoft.com/office/powerpoint/2010/main" val="4192952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98EE94-96F9-4BAA-E3E3-19C7B0491F8B}"/>
              </a:ext>
            </a:extLst>
          </p:cNvPr>
          <p:cNvSpPr txBox="1"/>
          <p:nvPr/>
        </p:nvSpPr>
        <p:spPr>
          <a:xfrm>
            <a:off x="838200" y="365125"/>
            <a:ext cx="10515600" cy="573989"/>
          </a:xfrm>
          <a:prstGeom prst="rect">
            <a:avLst/>
          </a:prstGeom>
        </p:spPr>
        <p:txBody>
          <a:bodyPr vert="horz" lIns="91440" tIns="45720" rIns="91440" bIns="45720" rtlCol="0" anchor="ctr">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00">
              <a:lnSpc>
                <a:spcPct val="90000"/>
              </a:lnSpc>
              <a:spcBef>
                <a:spcPct val="0"/>
              </a:spcBef>
              <a:spcAft>
                <a:spcPts val="600"/>
              </a:spcAft>
            </a:pPr>
            <a:r>
              <a:rPr lang="en-US" sz="2800" dirty="0">
                <a:latin typeface="Saira Medium"/>
                <a:ea typeface="+mj-ea"/>
                <a:cs typeface="+mj-cs"/>
              </a:rPr>
              <a:t>Critical and Emerging Technology Areas</a:t>
            </a:r>
          </a:p>
        </p:txBody>
      </p:sp>
      <p:sp>
        <p:nvSpPr>
          <p:cNvPr id="14" name="Footer Placeholder 4">
            <a:extLst>
              <a:ext uri="{FF2B5EF4-FFF2-40B4-BE49-F238E27FC236}">
                <a16:creationId xmlns:a16="http://schemas.microsoft.com/office/drawing/2014/main" id="{6622570B-9433-B9FF-43A0-2592FED8BA48}"/>
              </a:ext>
            </a:extLst>
          </p:cNvPr>
          <p:cNvSpPr>
            <a:spLocks noGrp="1"/>
          </p:cNvSpPr>
          <p:nvPr>
            <p:ph type="ftr" sz="quarter" idx="11"/>
          </p:nvPr>
        </p:nvSpPr>
        <p:spPr/>
        <p:txBody>
          <a:bodyPr/>
          <a:lstStyle/>
          <a:p>
            <a:endParaRPr lang="en-US"/>
          </a:p>
        </p:txBody>
      </p:sp>
      <p:sp>
        <p:nvSpPr>
          <p:cNvPr id="16" name="Slide Number Placeholder 5">
            <a:extLst>
              <a:ext uri="{FF2B5EF4-FFF2-40B4-BE49-F238E27FC236}">
                <a16:creationId xmlns:a16="http://schemas.microsoft.com/office/drawing/2014/main" id="{32B2E5DB-876C-40F2-7D1F-EAB90E63427D}"/>
              </a:ext>
            </a:extLst>
          </p:cNvPr>
          <p:cNvSpPr>
            <a:spLocks noGrp="1"/>
          </p:cNvSpPr>
          <p:nvPr>
            <p:ph type="sldNum" sz="quarter" idx="12"/>
          </p:nvPr>
        </p:nvSpPr>
        <p:spPr/>
        <p:txBody>
          <a:bodyPr/>
          <a:lstStyle/>
          <a:p>
            <a:pPr>
              <a:spcAft>
                <a:spcPts val="600"/>
              </a:spcAft>
            </a:pPr>
            <a:fld id="{EB3FF211-3D4D-E147-BF47-9829128F781B}" type="slidenum">
              <a:rPr lang="en-US" smtClean="0"/>
              <a:pPr>
                <a:spcAft>
                  <a:spcPts val="600"/>
                </a:spcAft>
              </a:pPr>
              <a:t>10</a:t>
            </a:fld>
            <a:endParaRPr lang="en-US"/>
          </a:p>
        </p:txBody>
      </p:sp>
      <p:graphicFrame>
        <p:nvGraphicFramePr>
          <p:cNvPr id="9" name="Diagram 8">
            <a:extLst>
              <a:ext uri="{FF2B5EF4-FFF2-40B4-BE49-F238E27FC236}">
                <a16:creationId xmlns:a16="http://schemas.microsoft.com/office/drawing/2014/main" id="{3BD3A305-AB65-427A-6910-FDDC007585AC}"/>
              </a:ext>
            </a:extLst>
          </p:cNvPr>
          <p:cNvGraphicFramePr/>
          <p:nvPr/>
        </p:nvGraphicFramePr>
        <p:xfrm>
          <a:off x="838200" y="1346885"/>
          <a:ext cx="10515600" cy="4352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Date Placeholder 3">
            <a:extLst>
              <a:ext uri="{FF2B5EF4-FFF2-40B4-BE49-F238E27FC236}">
                <a16:creationId xmlns:a16="http://schemas.microsoft.com/office/drawing/2014/main" id="{4C60DB21-C929-942E-5AED-952E1ADB9018}"/>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308178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BE4EC-3667-B9E8-3D61-17A9E1146F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5C8F03-3CA9-0B88-9E6F-648894471FA8}"/>
              </a:ext>
            </a:extLst>
          </p:cNvPr>
          <p:cNvSpPr>
            <a:spLocks noGrp="1"/>
          </p:cNvSpPr>
          <p:nvPr>
            <p:ph type="title"/>
          </p:nvPr>
        </p:nvSpPr>
        <p:spPr/>
        <p:txBody>
          <a:bodyPr>
            <a:noAutofit/>
          </a:bodyPr>
          <a:lstStyle/>
          <a:p>
            <a:r>
              <a:rPr lang="en-GB" sz="4000">
                <a:latin typeface="Saira Medium"/>
              </a:rPr>
              <a:t>Push factors</a:t>
            </a:r>
            <a:endParaRPr lang="en-GB" sz="4000"/>
          </a:p>
        </p:txBody>
      </p:sp>
      <p:sp>
        <p:nvSpPr>
          <p:cNvPr id="5" name="Footer Placeholder 4">
            <a:extLst>
              <a:ext uri="{FF2B5EF4-FFF2-40B4-BE49-F238E27FC236}">
                <a16:creationId xmlns:a16="http://schemas.microsoft.com/office/drawing/2014/main" id="{D8BE3413-FBB7-1ACD-A864-524CDA2ED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407CC-E067-4FC4-CEB2-480E098FCDB2}"/>
              </a:ext>
            </a:extLst>
          </p:cNvPr>
          <p:cNvSpPr>
            <a:spLocks noGrp="1"/>
          </p:cNvSpPr>
          <p:nvPr>
            <p:ph type="sldNum" sz="quarter" idx="12"/>
          </p:nvPr>
        </p:nvSpPr>
        <p:spPr/>
        <p:txBody>
          <a:bodyPr/>
          <a:lstStyle/>
          <a:p>
            <a:fld id="{EB3FF211-3D4D-E147-BF47-9829128F781B}" type="slidenum">
              <a:rPr lang="en-US" smtClean="0"/>
              <a:pPr/>
              <a:t>11</a:t>
            </a:fld>
            <a:endParaRPr lang="en-US"/>
          </a:p>
        </p:txBody>
      </p:sp>
      <p:graphicFrame>
        <p:nvGraphicFramePr>
          <p:cNvPr id="3" name="Diagram 2">
            <a:extLst>
              <a:ext uri="{FF2B5EF4-FFF2-40B4-BE49-F238E27FC236}">
                <a16:creationId xmlns:a16="http://schemas.microsoft.com/office/drawing/2014/main" id="{E6065BE1-0D7B-755D-7028-C357435597F9}"/>
              </a:ext>
            </a:extLst>
          </p:cNvPr>
          <p:cNvGraphicFramePr/>
          <p:nvPr/>
        </p:nvGraphicFramePr>
        <p:xfrm>
          <a:off x="838200" y="1346886"/>
          <a:ext cx="5934740" cy="492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Date Placeholder 3">
            <a:extLst>
              <a:ext uri="{FF2B5EF4-FFF2-40B4-BE49-F238E27FC236}">
                <a16:creationId xmlns:a16="http://schemas.microsoft.com/office/drawing/2014/main" id="{3291F167-B039-3B10-8877-614EE18F1773}"/>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2953936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72E6A-884F-36D3-DD13-AF2EAD8FE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768F1-7F9D-601D-0137-53D49A0C59F0}"/>
              </a:ext>
            </a:extLst>
          </p:cNvPr>
          <p:cNvSpPr>
            <a:spLocks noGrp="1"/>
          </p:cNvSpPr>
          <p:nvPr>
            <p:ph type="title"/>
          </p:nvPr>
        </p:nvSpPr>
        <p:spPr/>
        <p:txBody>
          <a:bodyPr>
            <a:noAutofit/>
          </a:bodyPr>
          <a:lstStyle/>
          <a:p>
            <a:r>
              <a:rPr lang="en-GB" sz="4000">
                <a:latin typeface="Saira Medium"/>
              </a:rPr>
              <a:t>Pull factors</a:t>
            </a:r>
            <a:endParaRPr lang="en-GB" sz="4000"/>
          </a:p>
        </p:txBody>
      </p:sp>
      <p:sp>
        <p:nvSpPr>
          <p:cNvPr id="5" name="Footer Placeholder 4">
            <a:extLst>
              <a:ext uri="{FF2B5EF4-FFF2-40B4-BE49-F238E27FC236}">
                <a16:creationId xmlns:a16="http://schemas.microsoft.com/office/drawing/2014/main" id="{413350D5-78CD-8B71-D870-498F90F08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80953-43C3-D487-3FF3-BCFFA7E0193F}"/>
              </a:ext>
            </a:extLst>
          </p:cNvPr>
          <p:cNvSpPr>
            <a:spLocks noGrp="1"/>
          </p:cNvSpPr>
          <p:nvPr>
            <p:ph type="sldNum" sz="quarter" idx="12"/>
          </p:nvPr>
        </p:nvSpPr>
        <p:spPr/>
        <p:txBody>
          <a:bodyPr/>
          <a:lstStyle/>
          <a:p>
            <a:fld id="{EB3FF211-3D4D-E147-BF47-9829128F781B}" type="slidenum">
              <a:rPr lang="en-US" smtClean="0"/>
              <a:pPr/>
              <a:t>12</a:t>
            </a:fld>
            <a:endParaRPr lang="en-US"/>
          </a:p>
        </p:txBody>
      </p:sp>
      <p:graphicFrame>
        <p:nvGraphicFramePr>
          <p:cNvPr id="3" name="Diagram 2">
            <a:extLst>
              <a:ext uri="{FF2B5EF4-FFF2-40B4-BE49-F238E27FC236}">
                <a16:creationId xmlns:a16="http://schemas.microsoft.com/office/drawing/2014/main" id="{7F35D802-F501-166B-90CA-11CA6C26818D}"/>
              </a:ext>
            </a:extLst>
          </p:cNvPr>
          <p:cNvGraphicFramePr/>
          <p:nvPr>
            <p:extLst>
              <p:ext uri="{D42A27DB-BD31-4B8C-83A1-F6EECF244321}">
                <p14:modId xmlns:p14="http://schemas.microsoft.com/office/powerpoint/2010/main" val="1209467003"/>
              </p:ext>
            </p:extLst>
          </p:nvPr>
        </p:nvGraphicFramePr>
        <p:xfrm>
          <a:off x="838200" y="1346886"/>
          <a:ext cx="5934740" cy="492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Date Placeholder 3">
            <a:extLst>
              <a:ext uri="{FF2B5EF4-FFF2-40B4-BE49-F238E27FC236}">
                <a16:creationId xmlns:a16="http://schemas.microsoft.com/office/drawing/2014/main" id="{2FEE7CD4-7693-5C7D-21E1-36420535BF48}"/>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814051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C743-985C-F95F-C1CA-787EC720A1FE}"/>
              </a:ext>
            </a:extLst>
          </p:cNvPr>
          <p:cNvSpPr>
            <a:spLocks noGrp="1"/>
          </p:cNvSpPr>
          <p:nvPr>
            <p:ph type="title"/>
          </p:nvPr>
        </p:nvSpPr>
        <p:spPr/>
        <p:txBody>
          <a:bodyPr>
            <a:normAutofit fontScale="90000"/>
          </a:bodyPr>
          <a:lstStyle/>
          <a:p>
            <a:r>
              <a:rPr lang="en-GB" dirty="0"/>
              <a:t>How are the emerging responses?</a:t>
            </a:r>
          </a:p>
        </p:txBody>
      </p:sp>
    </p:spTree>
    <p:extLst>
      <p:ext uri="{BB962C8B-B14F-4D97-AF65-F5344CB8AC3E}">
        <p14:creationId xmlns:p14="http://schemas.microsoft.com/office/powerpoint/2010/main" val="3845614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B2C62-6596-8C22-4361-AFCE38D03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BCB34-8F54-1F47-B78C-76B78ABDB4BC}"/>
              </a:ext>
            </a:extLst>
          </p:cNvPr>
          <p:cNvSpPr>
            <a:spLocks noGrp="1"/>
          </p:cNvSpPr>
          <p:nvPr>
            <p:ph type="title"/>
          </p:nvPr>
        </p:nvSpPr>
        <p:spPr/>
        <p:txBody>
          <a:bodyPr>
            <a:noAutofit/>
          </a:bodyPr>
          <a:lstStyle/>
          <a:p>
            <a:r>
              <a:rPr lang="en-GB" sz="4000">
                <a:latin typeface="Saira Medium"/>
              </a:rPr>
              <a:t>Diverse approaches to managing research risk</a:t>
            </a:r>
            <a:endParaRPr lang="en-GB" sz="4000"/>
          </a:p>
        </p:txBody>
      </p:sp>
      <p:sp>
        <p:nvSpPr>
          <p:cNvPr id="5" name="Footer Placeholder 4">
            <a:extLst>
              <a:ext uri="{FF2B5EF4-FFF2-40B4-BE49-F238E27FC236}">
                <a16:creationId xmlns:a16="http://schemas.microsoft.com/office/drawing/2014/main" id="{8EB4546B-12C5-D34C-5A40-14A01B034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CEB84-AB26-AB10-DAC7-1DE5DEA28CB4}"/>
              </a:ext>
            </a:extLst>
          </p:cNvPr>
          <p:cNvSpPr>
            <a:spLocks noGrp="1"/>
          </p:cNvSpPr>
          <p:nvPr>
            <p:ph type="sldNum" sz="quarter" idx="12"/>
          </p:nvPr>
        </p:nvSpPr>
        <p:spPr/>
        <p:txBody>
          <a:bodyPr/>
          <a:lstStyle/>
          <a:p>
            <a:fld id="{EB3FF211-3D4D-E147-BF47-9829128F781B}" type="slidenum">
              <a:rPr lang="en-US" smtClean="0"/>
              <a:pPr/>
              <a:t>14</a:t>
            </a:fld>
            <a:endParaRPr lang="en-US"/>
          </a:p>
        </p:txBody>
      </p:sp>
      <p:graphicFrame>
        <p:nvGraphicFramePr>
          <p:cNvPr id="3" name="Diagram 2">
            <a:extLst>
              <a:ext uri="{FF2B5EF4-FFF2-40B4-BE49-F238E27FC236}">
                <a16:creationId xmlns:a16="http://schemas.microsoft.com/office/drawing/2014/main" id="{3611F928-F4CE-8832-B6A3-D255581F0DF3}"/>
              </a:ext>
            </a:extLst>
          </p:cNvPr>
          <p:cNvGraphicFramePr/>
          <p:nvPr>
            <p:extLst>
              <p:ext uri="{D42A27DB-BD31-4B8C-83A1-F6EECF244321}">
                <p14:modId xmlns:p14="http://schemas.microsoft.com/office/powerpoint/2010/main" val="686888464"/>
              </p:ext>
            </p:extLst>
          </p:nvPr>
        </p:nvGraphicFramePr>
        <p:xfrm>
          <a:off x="838200" y="1346886"/>
          <a:ext cx="5934740" cy="492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Date Placeholder 3">
            <a:extLst>
              <a:ext uri="{FF2B5EF4-FFF2-40B4-BE49-F238E27FC236}">
                <a16:creationId xmlns:a16="http://schemas.microsoft.com/office/drawing/2014/main" id="{838A78D7-7F14-9219-6FE9-9B121A032937}"/>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1177150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2F09-ABA4-739A-768D-A537DB056A06}"/>
              </a:ext>
            </a:extLst>
          </p:cNvPr>
          <p:cNvSpPr>
            <a:spLocks noGrp="1"/>
          </p:cNvSpPr>
          <p:nvPr>
            <p:ph type="title"/>
          </p:nvPr>
        </p:nvSpPr>
        <p:spPr/>
        <p:txBody>
          <a:bodyPr/>
          <a:lstStyle/>
          <a:p>
            <a:r>
              <a:rPr lang="en-GB" dirty="0"/>
              <a:t>OECD STIP Database of Research Security Policy Instruments</a:t>
            </a:r>
          </a:p>
        </p:txBody>
      </p:sp>
      <p:sp>
        <p:nvSpPr>
          <p:cNvPr id="4" name="Footer Placeholder 3">
            <a:extLst>
              <a:ext uri="{FF2B5EF4-FFF2-40B4-BE49-F238E27FC236}">
                <a16:creationId xmlns:a16="http://schemas.microsoft.com/office/drawing/2014/main" id="{57ED690F-FC3D-3DEF-58BD-F7CBACE2C0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BBC8AB-C797-EA2C-8115-59A1E5269DAF}"/>
              </a:ext>
            </a:extLst>
          </p:cNvPr>
          <p:cNvSpPr>
            <a:spLocks noGrp="1"/>
          </p:cNvSpPr>
          <p:nvPr>
            <p:ph type="sldNum" sz="quarter" idx="12"/>
          </p:nvPr>
        </p:nvSpPr>
        <p:spPr/>
        <p:txBody>
          <a:bodyPr/>
          <a:lstStyle/>
          <a:p>
            <a:fld id="{EB3FF211-3D4D-E147-BF47-9829128F781B}" type="slidenum">
              <a:rPr lang="en-US" smtClean="0"/>
              <a:pPr/>
              <a:t>15</a:t>
            </a:fld>
            <a:endParaRPr lang="en-US"/>
          </a:p>
        </p:txBody>
      </p:sp>
      <mc:AlternateContent xmlns:mc="http://schemas.openxmlformats.org/markup-compatibility/2006" xmlns:cx4="http://schemas.microsoft.com/office/drawing/2016/5/10/chartex">
        <mc:Choice Requires="cx4">
          <p:graphicFrame>
            <p:nvGraphicFramePr>
              <p:cNvPr id="6" name="Content Placeholder 5">
                <a:extLst>
                  <a:ext uri="{FF2B5EF4-FFF2-40B4-BE49-F238E27FC236}">
                    <a16:creationId xmlns:a16="http://schemas.microsoft.com/office/drawing/2014/main" id="{CB8217FD-2DA1-CAE2-6CBB-CB9877A478F6}"/>
                  </a:ext>
                </a:extLst>
              </p:cNvPr>
              <p:cNvGraphicFramePr>
                <a:graphicFrameLocks noGrp="1"/>
              </p:cNvGraphicFramePr>
              <p:nvPr>
                <p:ph idx="1"/>
              </p:nvPr>
            </p:nvGraphicFramePr>
            <p:xfrm>
              <a:off x="838200" y="1346200"/>
              <a:ext cx="10515600" cy="4830763"/>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Content Placeholder 5">
                <a:extLst>
                  <a:ext uri="{FF2B5EF4-FFF2-40B4-BE49-F238E27FC236}">
                    <a16:creationId xmlns:a16="http://schemas.microsoft.com/office/drawing/2014/main" id="{CB8217FD-2DA1-CAE2-6CBB-CB9877A478F6}"/>
                  </a:ext>
                </a:extLst>
              </p:cNvPr>
              <p:cNvPicPr>
                <a:picLocks noGrp="1" noRot="1" noChangeAspect="1" noMove="1" noResize="1" noEditPoints="1" noAdjustHandles="1" noChangeArrowheads="1" noChangeShapeType="1"/>
              </p:cNvPicPr>
              <p:nvPr/>
            </p:nvPicPr>
            <p:blipFill>
              <a:blip r:embed="rId3"/>
              <a:stretch>
                <a:fillRect/>
              </a:stretch>
            </p:blipFill>
            <p:spPr>
              <a:xfrm>
                <a:off x="838200" y="1346200"/>
                <a:ext cx="10515600" cy="4830763"/>
              </a:xfrm>
              <a:prstGeom prst="rect">
                <a:avLst/>
              </a:prstGeom>
            </p:spPr>
          </p:pic>
        </mc:Fallback>
      </mc:AlternateContent>
    </p:spTree>
    <p:extLst>
      <p:ext uri="{BB962C8B-B14F-4D97-AF65-F5344CB8AC3E}">
        <p14:creationId xmlns:p14="http://schemas.microsoft.com/office/powerpoint/2010/main" val="434316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317D7-AD88-9A3C-02CF-5775068F9B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C2785-1DA2-BFFF-22D5-ACE3306D0F59}"/>
              </a:ext>
            </a:extLst>
          </p:cNvPr>
          <p:cNvSpPr>
            <a:spLocks noGrp="1"/>
          </p:cNvSpPr>
          <p:nvPr>
            <p:ph type="title"/>
          </p:nvPr>
        </p:nvSpPr>
        <p:spPr>
          <a:xfrm>
            <a:off x="838200" y="365125"/>
            <a:ext cx="10515600" cy="573989"/>
          </a:xfrm>
        </p:spPr>
        <p:txBody>
          <a:bodyPr anchor="ctr">
            <a:normAutofit/>
          </a:bodyPr>
          <a:lstStyle/>
          <a:p>
            <a:r>
              <a:rPr lang="en-GB" dirty="0">
                <a:latin typeface="Saira Medium"/>
              </a:rPr>
              <a:t>Regulatory areas</a:t>
            </a:r>
          </a:p>
        </p:txBody>
      </p:sp>
      <p:sp>
        <p:nvSpPr>
          <p:cNvPr id="3" name="Content Placeholder 2">
            <a:extLst>
              <a:ext uri="{FF2B5EF4-FFF2-40B4-BE49-F238E27FC236}">
                <a16:creationId xmlns:a16="http://schemas.microsoft.com/office/drawing/2014/main" id="{260E721F-2A13-CCFA-705B-0D2A48752104}"/>
              </a:ext>
            </a:extLst>
          </p:cNvPr>
          <p:cNvSpPr>
            <a:spLocks noGrp="1"/>
          </p:cNvSpPr>
          <p:nvPr>
            <p:ph sz="half" idx="13"/>
          </p:nvPr>
        </p:nvSpPr>
        <p:spPr>
          <a:xfrm>
            <a:off x="838200" y="1346886"/>
            <a:ext cx="5181600" cy="4351338"/>
          </a:xfrm>
        </p:spPr>
        <p:txBody>
          <a:bodyPr>
            <a:normAutofit/>
          </a:bodyPr>
          <a:lstStyle/>
          <a:p>
            <a:endParaRPr lang="en-GB"/>
          </a:p>
          <a:p>
            <a:endParaRPr lang="en-GB"/>
          </a:p>
        </p:txBody>
      </p:sp>
      <p:sp>
        <p:nvSpPr>
          <p:cNvPr id="11" name="Footer Placeholder 4">
            <a:extLst>
              <a:ext uri="{FF2B5EF4-FFF2-40B4-BE49-F238E27FC236}">
                <a16:creationId xmlns:a16="http://schemas.microsoft.com/office/drawing/2014/main" id="{F34147A6-7721-735A-548C-77A050406C07}"/>
              </a:ext>
            </a:extLst>
          </p:cNvPr>
          <p:cNvSpPr>
            <a:spLocks noGrp="1"/>
          </p:cNvSpPr>
          <p:nvPr>
            <p:ph type="ftr" sz="quarter" idx="15"/>
          </p:nvPr>
        </p:nvSpPr>
        <p:spPr>
          <a:xfrm>
            <a:off x="10618957" y="6276672"/>
            <a:ext cx="734842" cy="502502"/>
          </a:xfrm>
        </p:spPr>
        <p:txBody>
          <a:bodyPr/>
          <a:lstStyle/>
          <a:p>
            <a:endParaRPr lang="en-US"/>
          </a:p>
        </p:txBody>
      </p:sp>
      <p:sp>
        <p:nvSpPr>
          <p:cNvPr id="5" name="Slide Number Placeholder 4">
            <a:extLst>
              <a:ext uri="{FF2B5EF4-FFF2-40B4-BE49-F238E27FC236}">
                <a16:creationId xmlns:a16="http://schemas.microsoft.com/office/drawing/2014/main" id="{E79113CA-069B-5CB7-A9F0-93DD2E566E09}"/>
              </a:ext>
            </a:extLst>
          </p:cNvPr>
          <p:cNvSpPr>
            <a:spLocks noGrp="1"/>
          </p:cNvSpPr>
          <p:nvPr>
            <p:ph type="sldNum" sz="quarter" idx="16"/>
          </p:nvPr>
        </p:nvSpPr>
        <p:spPr>
          <a:xfrm>
            <a:off x="4734336" y="6356350"/>
            <a:ext cx="2743200" cy="365125"/>
          </a:xfrm>
        </p:spPr>
        <p:txBody>
          <a:bodyPr>
            <a:normAutofit/>
          </a:bodyPr>
          <a:lstStyle/>
          <a:p>
            <a:pPr>
              <a:lnSpc>
                <a:spcPct val="90000"/>
              </a:lnSpc>
              <a:spcAft>
                <a:spcPts val="600"/>
              </a:spcAft>
            </a:pPr>
            <a:fld id="{EB3FF211-3D4D-E147-BF47-9829128F781B}" type="slidenum">
              <a:rPr lang="en-US" smtClean="0"/>
              <a:pPr>
                <a:lnSpc>
                  <a:spcPct val="90000"/>
                </a:lnSpc>
                <a:spcAft>
                  <a:spcPts val="600"/>
                </a:spcAft>
              </a:pPr>
              <a:t>16</a:t>
            </a:fld>
            <a:endParaRPr lang="en-US"/>
          </a:p>
        </p:txBody>
      </p:sp>
      <p:graphicFrame>
        <p:nvGraphicFramePr>
          <p:cNvPr id="6" name="Diagram 5">
            <a:extLst>
              <a:ext uri="{FF2B5EF4-FFF2-40B4-BE49-F238E27FC236}">
                <a16:creationId xmlns:a16="http://schemas.microsoft.com/office/drawing/2014/main" id="{0FB7FBD4-BA97-5D9E-392D-EBD9B286B40A}"/>
              </a:ext>
            </a:extLst>
          </p:cNvPr>
          <p:cNvGraphicFramePr/>
          <p:nvPr>
            <p:extLst>
              <p:ext uri="{D42A27DB-BD31-4B8C-83A1-F6EECF244321}">
                <p14:modId xmlns:p14="http://schemas.microsoft.com/office/powerpoint/2010/main" val="1808434529"/>
              </p:ext>
            </p:extLst>
          </p:nvPr>
        </p:nvGraphicFramePr>
        <p:xfrm>
          <a:off x="529159" y="1028091"/>
          <a:ext cx="11453734" cy="499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Date Placeholder 3">
            <a:extLst>
              <a:ext uri="{FF2B5EF4-FFF2-40B4-BE49-F238E27FC236}">
                <a16:creationId xmlns:a16="http://schemas.microsoft.com/office/drawing/2014/main" id="{5C343546-C3FE-EBB2-66AA-E60789C51EDA}"/>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4222379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4D05D-1828-A242-67D5-5A275D608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824C8-0B70-6721-156B-0255E7AC3DF7}"/>
              </a:ext>
            </a:extLst>
          </p:cNvPr>
          <p:cNvSpPr>
            <a:spLocks noGrp="1"/>
          </p:cNvSpPr>
          <p:nvPr>
            <p:ph type="title"/>
          </p:nvPr>
        </p:nvSpPr>
        <p:spPr/>
        <p:txBody>
          <a:bodyPr>
            <a:normAutofit fontScale="90000"/>
          </a:bodyPr>
          <a:lstStyle/>
          <a:p>
            <a:r>
              <a:rPr lang="en-GB" dirty="0"/>
              <a:t>Where does research security meet other agendas?</a:t>
            </a:r>
          </a:p>
        </p:txBody>
      </p:sp>
    </p:spTree>
    <p:extLst>
      <p:ext uri="{BB962C8B-B14F-4D97-AF65-F5344CB8AC3E}">
        <p14:creationId xmlns:p14="http://schemas.microsoft.com/office/powerpoint/2010/main" val="3327765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E671-2DD3-EA53-A353-253B0D810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2961A-DC0F-791F-232B-F334D926971F}"/>
              </a:ext>
            </a:extLst>
          </p:cNvPr>
          <p:cNvSpPr>
            <a:spLocks noGrp="1"/>
          </p:cNvSpPr>
          <p:nvPr>
            <p:ph type="title"/>
          </p:nvPr>
        </p:nvSpPr>
        <p:spPr/>
        <p:txBody>
          <a:bodyPr>
            <a:noAutofit/>
          </a:bodyPr>
          <a:lstStyle/>
          <a:p>
            <a:r>
              <a:rPr lang="en-GB" sz="4000" dirty="0">
                <a:latin typeface="Saira Medium"/>
              </a:rPr>
              <a:t>The balancing act</a:t>
            </a:r>
            <a:endParaRPr lang="en-GB" sz="4000" dirty="0"/>
          </a:p>
        </p:txBody>
      </p:sp>
      <p:sp>
        <p:nvSpPr>
          <p:cNvPr id="5" name="Footer Placeholder 4">
            <a:extLst>
              <a:ext uri="{FF2B5EF4-FFF2-40B4-BE49-F238E27FC236}">
                <a16:creationId xmlns:a16="http://schemas.microsoft.com/office/drawing/2014/main" id="{EF09FA13-EFFF-B070-16F8-DB3CA6926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2A8E9-94CA-0ACB-1A00-D2FB53A3AAAB}"/>
              </a:ext>
            </a:extLst>
          </p:cNvPr>
          <p:cNvSpPr>
            <a:spLocks noGrp="1"/>
          </p:cNvSpPr>
          <p:nvPr>
            <p:ph type="sldNum" sz="quarter" idx="12"/>
          </p:nvPr>
        </p:nvSpPr>
        <p:spPr/>
        <p:txBody>
          <a:bodyPr/>
          <a:lstStyle/>
          <a:p>
            <a:fld id="{EB3FF211-3D4D-E147-BF47-9829128F781B}" type="slidenum">
              <a:rPr lang="en-US" smtClean="0"/>
              <a:pPr/>
              <a:t>18</a:t>
            </a:fld>
            <a:endParaRPr lang="en-US"/>
          </a:p>
        </p:txBody>
      </p:sp>
      <p:graphicFrame>
        <p:nvGraphicFramePr>
          <p:cNvPr id="3" name="Diagram 2">
            <a:extLst>
              <a:ext uri="{FF2B5EF4-FFF2-40B4-BE49-F238E27FC236}">
                <a16:creationId xmlns:a16="http://schemas.microsoft.com/office/drawing/2014/main" id="{1F983D53-BAE3-48FC-41DE-7C7C568B9C5C}"/>
              </a:ext>
            </a:extLst>
          </p:cNvPr>
          <p:cNvGraphicFramePr/>
          <p:nvPr>
            <p:extLst>
              <p:ext uri="{D42A27DB-BD31-4B8C-83A1-F6EECF244321}">
                <p14:modId xmlns:p14="http://schemas.microsoft.com/office/powerpoint/2010/main" val="874399758"/>
              </p:ext>
            </p:extLst>
          </p:nvPr>
        </p:nvGraphicFramePr>
        <p:xfrm>
          <a:off x="838200" y="1346886"/>
          <a:ext cx="5934740" cy="492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Date Placeholder 3">
            <a:extLst>
              <a:ext uri="{FF2B5EF4-FFF2-40B4-BE49-F238E27FC236}">
                <a16:creationId xmlns:a16="http://schemas.microsoft.com/office/drawing/2014/main" id="{09FE0446-1828-6BA1-0E45-E80122D50405}"/>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2936158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C6925-E85D-1BB9-3906-20691D4E2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E82D8-EFE7-B56D-45CE-DF576AB4DC9E}"/>
              </a:ext>
            </a:extLst>
          </p:cNvPr>
          <p:cNvSpPr>
            <a:spLocks noGrp="1"/>
          </p:cNvSpPr>
          <p:nvPr>
            <p:ph type="title"/>
          </p:nvPr>
        </p:nvSpPr>
        <p:spPr/>
        <p:txBody>
          <a:bodyPr>
            <a:noAutofit/>
          </a:bodyPr>
          <a:lstStyle/>
          <a:p>
            <a:r>
              <a:rPr lang="en-GB" sz="4000">
                <a:latin typeface="Saira Medium"/>
              </a:rPr>
              <a:t>LMIC landscape</a:t>
            </a:r>
            <a:endParaRPr lang="en-GB" sz="4000"/>
          </a:p>
        </p:txBody>
      </p:sp>
      <p:sp>
        <p:nvSpPr>
          <p:cNvPr id="5" name="Footer Placeholder 4">
            <a:extLst>
              <a:ext uri="{FF2B5EF4-FFF2-40B4-BE49-F238E27FC236}">
                <a16:creationId xmlns:a16="http://schemas.microsoft.com/office/drawing/2014/main" id="{062B9BBB-6660-E70C-98AE-4B517CD3C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B4E98-805E-0C3A-6433-EEBB4F2EEDF7}"/>
              </a:ext>
            </a:extLst>
          </p:cNvPr>
          <p:cNvSpPr>
            <a:spLocks noGrp="1"/>
          </p:cNvSpPr>
          <p:nvPr>
            <p:ph type="sldNum" sz="quarter" idx="12"/>
          </p:nvPr>
        </p:nvSpPr>
        <p:spPr/>
        <p:txBody>
          <a:bodyPr/>
          <a:lstStyle/>
          <a:p>
            <a:fld id="{EB3FF211-3D4D-E147-BF47-9829128F781B}" type="slidenum">
              <a:rPr lang="en-US" smtClean="0"/>
              <a:pPr/>
              <a:t>19</a:t>
            </a:fld>
            <a:endParaRPr lang="en-US"/>
          </a:p>
        </p:txBody>
      </p:sp>
      <p:graphicFrame>
        <p:nvGraphicFramePr>
          <p:cNvPr id="3" name="Diagram 2">
            <a:extLst>
              <a:ext uri="{FF2B5EF4-FFF2-40B4-BE49-F238E27FC236}">
                <a16:creationId xmlns:a16="http://schemas.microsoft.com/office/drawing/2014/main" id="{8093EBFE-7BCC-CB9D-98AF-AA1108742BE8}"/>
              </a:ext>
            </a:extLst>
          </p:cNvPr>
          <p:cNvGraphicFramePr/>
          <p:nvPr>
            <p:extLst>
              <p:ext uri="{D42A27DB-BD31-4B8C-83A1-F6EECF244321}">
                <p14:modId xmlns:p14="http://schemas.microsoft.com/office/powerpoint/2010/main" val="537949523"/>
              </p:ext>
            </p:extLst>
          </p:nvPr>
        </p:nvGraphicFramePr>
        <p:xfrm>
          <a:off x="838200" y="1346886"/>
          <a:ext cx="5934740" cy="492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6" name="Date Placeholder 3">
            <a:extLst>
              <a:ext uri="{FF2B5EF4-FFF2-40B4-BE49-F238E27FC236}">
                <a16:creationId xmlns:a16="http://schemas.microsoft.com/office/drawing/2014/main" id="{D54482BD-B4B4-836B-F7F7-F18A58737424}"/>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148654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B18D-C3B4-0E06-9BFB-51A98363F919}"/>
              </a:ext>
            </a:extLst>
          </p:cNvPr>
          <p:cNvSpPr>
            <a:spLocks noGrp="1"/>
          </p:cNvSpPr>
          <p:nvPr>
            <p:ph type="title"/>
          </p:nvPr>
        </p:nvSpPr>
        <p:spPr/>
        <p:txBody>
          <a:bodyPr/>
          <a:lstStyle/>
          <a:p>
            <a:r>
              <a:rPr lang="en-GB" dirty="0"/>
              <a:t>Introduction</a:t>
            </a:r>
          </a:p>
        </p:txBody>
      </p:sp>
    </p:spTree>
    <p:extLst>
      <p:ext uri="{BB962C8B-B14F-4D97-AF65-F5344CB8AC3E}">
        <p14:creationId xmlns:p14="http://schemas.microsoft.com/office/powerpoint/2010/main" val="273641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A4E10-F506-2594-5B93-C37A033B1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814745-D8EB-C2AD-982E-5AE1F812E4E0}"/>
              </a:ext>
            </a:extLst>
          </p:cNvPr>
          <p:cNvSpPr>
            <a:spLocks noGrp="1"/>
          </p:cNvSpPr>
          <p:nvPr>
            <p:ph type="title"/>
          </p:nvPr>
        </p:nvSpPr>
        <p:spPr/>
        <p:txBody>
          <a:bodyPr>
            <a:normAutofit fontScale="90000"/>
          </a:bodyPr>
          <a:lstStyle/>
          <a:p>
            <a:r>
              <a:rPr lang="en-GB" dirty="0"/>
              <a:t>Key principles for safer, fairer collaboration</a:t>
            </a:r>
          </a:p>
        </p:txBody>
      </p:sp>
    </p:spTree>
    <p:extLst>
      <p:ext uri="{BB962C8B-B14F-4D97-AF65-F5344CB8AC3E}">
        <p14:creationId xmlns:p14="http://schemas.microsoft.com/office/powerpoint/2010/main" val="3739031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9E92C-4B5C-9A0F-09EB-B35D63601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51D6B-0EB4-583A-04A8-A62ABF59F966}"/>
              </a:ext>
            </a:extLst>
          </p:cNvPr>
          <p:cNvSpPr>
            <a:spLocks noGrp="1"/>
          </p:cNvSpPr>
          <p:nvPr>
            <p:ph type="title"/>
          </p:nvPr>
        </p:nvSpPr>
        <p:spPr/>
        <p:txBody>
          <a:bodyPr>
            <a:noAutofit/>
          </a:bodyPr>
          <a:lstStyle/>
          <a:p>
            <a:r>
              <a:rPr lang="en-GB" sz="4000">
                <a:latin typeface="Saira Medium"/>
              </a:rPr>
              <a:t>Principles for safer, fairer cultures of collaboration</a:t>
            </a:r>
            <a:endParaRPr lang="en-GB" sz="4000"/>
          </a:p>
        </p:txBody>
      </p:sp>
      <p:sp>
        <p:nvSpPr>
          <p:cNvPr id="5" name="Footer Placeholder 4">
            <a:extLst>
              <a:ext uri="{FF2B5EF4-FFF2-40B4-BE49-F238E27FC236}">
                <a16:creationId xmlns:a16="http://schemas.microsoft.com/office/drawing/2014/main" id="{4B8E2BCE-4F8C-A333-B3E5-E39A6DE5A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18F77-9EDB-596F-48C1-D63C0EBA86FF}"/>
              </a:ext>
            </a:extLst>
          </p:cNvPr>
          <p:cNvSpPr>
            <a:spLocks noGrp="1"/>
          </p:cNvSpPr>
          <p:nvPr>
            <p:ph type="sldNum" sz="quarter" idx="12"/>
          </p:nvPr>
        </p:nvSpPr>
        <p:spPr/>
        <p:txBody>
          <a:bodyPr/>
          <a:lstStyle/>
          <a:p>
            <a:fld id="{EB3FF211-3D4D-E147-BF47-9829128F781B}" type="slidenum">
              <a:rPr lang="en-US" smtClean="0"/>
              <a:pPr/>
              <a:t>21</a:t>
            </a:fld>
            <a:endParaRPr lang="en-US"/>
          </a:p>
        </p:txBody>
      </p:sp>
      <p:graphicFrame>
        <p:nvGraphicFramePr>
          <p:cNvPr id="3" name="Diagram 2">
            <a:extLst>
              <a:ext uri="{FF2B5EF4-FFF2-40B4-BE49-F238E27FC236}">
                <a16:creationId xmlns:a16="http://schemas.microsoft.com/office/drawing/2014/main" id="{A9373327-333E-36EE-F0CA-8D89A6D808C3}"/>
              </a:ext>
            </a:extLst>
          </p:cNvPr>
          <p:cNvGraphicFramePr/>
          <p:nvPr>
            <p:extLst>
              <p:ext uri="{D42A27DB-BD31-4B8C-83A1-F6EECF244321}">
                <p14:modId xmlns:p14="http://schemas.microsoft.com/office/powerpoint/2010/main" val="1368661952"/>
              </p:ext>
            </p:extLst>
          </p:nvPr>
        </p:nvGraphicFramePr>
        <p:xfrm>
          <a:off x="838200" y="1346886"/>
          <a:ext cx="5934740" cy="492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Date Placeholder 3">
            <a:extLst>
              <a:ext uri="{FF2B5EF4-FFF2-40B4-BE49-F238E27FC236}">
                <a16:creationId xmlns:a16="http://schemas.microsoft.com/office/drawing/2014/main" id="{77F61FB6-8782-41ED-F799-90963C2B6BAF}"/>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3766970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8902-7618-AEAA-FBBF-0628C01E2189}"/>
              </a:ext>
            </a:extLst>
          </p:cNvPr>
          <p:cNvSpPr>
            <a:spLocks noGrp="1"/>
          </p:cNvSpPr>
          <p:nvPr>
            <p:ph type="title"/>
          </p:nvPr>
        </p:nvSpPr>
        <p:spPr/>
        <p:txBody>
          <a:bodyPr/>
          <a:lstStyle/>
          <a:p>
            <a:r>
              <a:rPr lang="en-GB" dirty="0"/>
              <a:t>Exploring research security in the UK and Europe</a:t>
            </a:r>
          </a:p>
        </p:txBody>
      </p:sp>
      <p:pic>
        <p:nvPicPr>
          <p:cNvPr id="8" name="Content Placeholder 7">
            <a:hlinkClick r:id="rId2"/>
            <a:extLst>
              <a:ext uri="{FF2B5EF4-FFF2-40B4-BE49-F238E27FC236}">
                <a16:creationId xmlns:a16="http://schemas.microsoft.com/office/drawing/2014/main" id="{1BF97B00-86D7-2DFD-EE6E-2B4385B8D29F}"/>
              </a:ext>
            </a:extLst>
          </p:cNvPr>
          <p:cNvPicPr>
            <a:picLocks noGrp="1" noChangeAspect="1"/>
          </p:cNvPicPr>
          <p:nvPr>
            <p:ph sz="half" idx="13"/>
          </p:nvPr>
        </p:nvPicPr>
        <p:blipFill>
          <a:blip r:embed="rId3"/>
          <a:srcRect l="2202" t="1049" r="-1827" b="1139"/>
          <a:stretch/>
        </p:blipFill>
        <p:spPr>
          <a:xfrm>
            <a:off x="903449" y="1346886"/>
            <a:ext cx="2951267" cy="4090161"/>
          </a:xfrm>
        </p:spPr>
      </p:pic>
      <p:sp>
        <p:nvSpPr>
          <p:cNvPr id="5" name="Footer Placeholder 4">
            <a:extLst>
              <a:ext uri="{FF2B5EF4-FFF2-40B4-BE49-F238E27FC236}">
                <a16:creationId xmlns:a16="http://schemas.microsoft.com/office/drawing/2014/main" id="{76F7FFED-E812-47FD-86A9-AA2442EBCC02}"/>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E9DC710B-A693-E577-DF4E-BECF11AC1ACB}"/>
              </a:ext>
            </a:extLst>
          </p:cNvPr>
          <p:cNvSpPr>
            <a:spLocks noGrp="1"/>
          </p:cNvSpPr>
          <p:nvPr>
            <p:ph type="sldNum" sz="quarter" idx="16"/>
          </p:nvPr>
        </p:nvSpPr>
        <p:spPr/>
        <p:txBody>
          <a:bodyPr/>
          <a:lstStyle/>
          <a:p>
            <a:fld id="{EB3FF211-3D4D-E147-BF47-9829128F781B}" type="slidenum">
              <a:rPr lang="en-US" smtClean="0"/>
              <a:pPr/>
              <a:t>22</a:t>
            </a:fld>
            <a:endParaRPr lang="en-US"/>
          </a:p>
        </p:txBody>
      </p:sp>
      <p:sp>
        <p:nvSpPr>
          <p:cNvPr id="12" name="Content Placeholder 11">
            <a:extLst>
              <a:ext uri="{FF2B5EF4-FFF2-40B4-BE49-F238E27FC236}">
                <a16:creationId xmlns:a16="http://schemas.microsoft.com/office/drawing/2014/main" id="{22F6F0E2-4449-ED27-7132-01C1C1C7F9FD}"/>
              </a:ext>
            </a:extLst>
          </p:cNvPr>
          <p:cNvSpPr>
            <a:spLocks noGrp="1"/>
          </p:cNvSpPr>
          <p:nvPr>
            <p:ph sz="half" idx="2"/>
          </p:nvPr>
        </p:nvSpPr>
        <p:spPr>
          <a:xfrm>
            <a:off x="3772583" y="1346886"/>
            <a:ext cx="4426283" cy="4351338"/>
          </a:xfrm>
        </p:spPr>
        <p:txBody>
          <a:bodyPr>
            <a:normAutofit/>
          </a:bodyPr>
          <a:lstStyle/>
          <a:p>
            <a:r>
              <a:rPr lang="en-GB" dirty="0"/>
              <a:t>Research is global and so are the security challenges we are all managing</a:t>
            </a:r>
          </a:p>
          <a:p>
            <a:r>
              <a:rPr lang="en-GB" dirty="0"/>
              <a:t>While there are differences in policy approach, there are also similarities in the risks that lead to commonalities in local approaches</a:t>
            </a:r>
          </a:p>
          <a:p>
            <a:r>
              <a:rPr lang="en-GB" dirty="0"/>
              <a:t>These commonalities create significant scope for knowledge sharing and cooperation</a:t>
            </a:r>
          </a:p>
        </p:txBody>
      </p:sp>
      <p:pic>
        <p:nvPicPr>
          <p:cNvPr id="13" name="Content Placeholder 9">
            <a:hlinkClick r:id="rId2"/>
            <a:extLst>
              <a:ext uri="{FF2B5EF4-FFF2-40B4-BE49-F238E27FC236}">
                <a16:creationId xmlns:a16="http://schemas.microsoft.com/office/drawing/2014/main" id="{CBD52CD8-955E-D6FC-91CB-EA81D0622302}"/>
              </a:ext>
            </a:extLst>
          </p:cNvPr>
          <p:cNvPicPr>
            <a:picLocks noChangeAspect="1"/>
          </p:cNvPicPr>
          <p:nvPr/>
        </p:nvPicPr>
        <p:blipFill>
          <a:blip r:embed="rId4"/>
          <a:stretch>
            <a:fillRect/>
          </a:stretch>
        </p:blipFill>
        <p:spPr>
          <a:xfrm>
            <a:off x="8198867" y="1376257"/>
            <a:ext cx="2905274" cy="4105486"/>
          </a:xfrm>
          <a:prstGeom prst="rect">
            <a:avLst/>
          </a:prstGeom>
        </p:spPr>
      </p:pic>
      <p:sp>
        <p:nvSpPr>
          <p:cNvPr id="4" name="Date Placeholder 3">
            <a:extLst>
              <a:ext uri="{FF2B5EF4-FFF2-40B4-BE49-F238E27FC236}">
                <a16:creationId xmlns:a16="http://schemas.microsoft.com/office/drawing/2014/main" id="{731EF5E5-49A8-3D7B-0C2F-0C9E5C2505CF}"/>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1720298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B33D6-6B2B-6265-C96D-394873DC66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66DEE40-7B6F-8660-4A4F-C50775B2F010}"/>
              </a:ext>
            </a:extLst>
          </p:cNvPr>
          <p:cNvPicPr>
            <a:picLocks noChangeAspect="1"/>
          </p:cNvPicPr>
          <p:nvPr/>
        </p:nvPicPr>
        <p:blipFill>
          <a:blip r:embed="rId3"/>
          <a:stretch>
            <a:fillRect/>
          </a:stretch>
        </p:blipFill>
        <p:spPr>
          <a:xfrm>
            <a:off x="10774617" y="6060129"/>
            <a:ext cx="731583" cy="499915"/>
          </a:xfrm>
          <a:prstGeom prst="rect">
            <a:avLst/>
          </a:prstGeom>
        </p:spPr>
      </p:pic>
      <p:pic>
        <p:nvPicPr>
          <p:cNvPr id="7" name="Graphic 6" descr="Badge Question Mark with solid fill">
            <a:extLst>
              <a:ext uri="{FF2B5EF4-FFF2-40B4-BE49-F238E27FC236}">
                <a16:creationId xmlns:a16="http://schemas.microsoft.com/office/drawing/2014/main" id="{60A5267F-06DF-142B-76EE-35EB50F280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0899" y="663899"/>
            <a:ext cx="5530202" cy="5530202"/>
          </a:xfrm>
          <a:prstGeom prst="rect">
            <a:avLst/>
          </a:prstGeom>
        </p:spPr>
      </p:pic>
    </p:spTree>
    <p:extLst>
      <p:ext uri="{BB962C8B-B14F-4D97-AF65-F5344CB8AC3E}">
        <p14:creationId xmlns:p14="http://schemas.microsoft.com/office/powerpoint/2010/main" val="4028025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A57F5-4D3F-72B9-8FAF-0A0A620E3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CDD43-4A5C-BAA2-E19D-31D65ED1F7C5}"/>
              </a:ext>
            </a:extLst>
          </p:cNvPr>
          <p:cNvSpPr>
            <a:spLocks noGrp="1"/>
          </p:cNvSpPr>
          <p:nvPr>
            <p:ph type="title"/>
          </p:nvPr>
        </p:nvSpPr>
        <p:spPr/>
        <p:txBody>
          <a:bodyPr>
            <a:noAutofit/>
          </a:bodyPr>
          <a:lstStyle/>
          <a:p>
            <a:r>
              <a:rPr lang="en-GB" sz="4000" dirty="0">
                <a:latin typeface="Saira Medium"/>
              </a:rPr>
              <a:t>More insights from the Formation team</a:t>
            </a:r>
            <a:endParaRPr lang="en-GB" sz="4000" dirty="0"/>
          </a:p>
        </p:txBody>
      </p:sp>
      <p:sp>
        <p:nvSpPr>
          <p:cNvPr id="5" name="Footer Placeholder 4">
            <a:extLst>
              <a:ext uri="{FF2B5EF4-FFF2-40B4-BE49-F238E27FC236}">
                <a16:creationId xmlns:a16="http://schemas.microsoft.com/office/drawing/2014/main" id="{EF3BE3AF-54FF-A023-7989-C47429AC7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96D16-16AC-2AA1-B192-833854EFF7C9}"/>
              </a:ext>
            </a:extLst>
          </p:cNvPr>
          <p:cNvSpPr>
            <a:spLocks noGrp="1"/>
          </p:cNvSpPr>
          <p:nvPr>
            <p:ph type="sldNum" sz="quarter" idx="12"/>
          </p:nvPr>
        </p:nvSpPr>
        <p:spPr/>
        <p:txBody>
          <a:bodyPr/>
          <a:lstStyle/>
          <a:p>
            <a:fld id="{EB3FF211-3D4D-E147-BF47-9829128F781B}" type="slidenum">
              <a:rPr lang="en-US" smtClean="0"/>
              <a:pPr/>
              <a:t>24</a:t>
            </a:fld>
            <a:endParaRPr lang="en-US"/>
          </a:p>
        </p:txBody>
      </p:sp>
      <p:graphicFrame>
        <p:nvGraphicFramePr>
          <p:cNvPr id="3" name="Diagram 2">
            <a:extLst>
              <a:ext uri="{FF2B5EF4-FFF2-40B4-BE49-F238E27FC236}">
                <a16:creationId xmlns:a16="http://schemas.microsoft.com/office/drawing/2014/main" id="{68FD9F5E-8F68-9439-9E91-1AA74490799D}"/>
              </a:ext>
            </a:extLst>
          </p:cNvPr>
          <p:cNvGraphicFramePr/>
          <p:nvPr>
            <p:extLst>
              <p:ext uri="{D42A27DB-BD31-4B8C-83A1-F6EECF244321}">
                <p14:modId xmlns:p14="http://schemas.microsoft.com/office/powerpoint/2010/main" val="3908497160"/>
              </p:ext>
            </p:extLst>
          </p:nvPr>
        </p:nvGraphicFramePr>
        <p:xfrm>
          <a:off x="838200" y="1346886"/>
          <a:ext cx="5934740" cy="492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Date Placeholder 3">
            <a:extLst>
              <a:ext uri="{FF2B5EF4-FFF2-40B4-BE49-F238E27FC236}">
                <a16:creationId xmlns:a16="http://schemas.microsoft.com/office/drawing/2014/main" id="{9A9F25BA-8330-2E3D-BE8E-82BFFADA46E9}"/>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1171471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0277A8-D05D-4806-6A91-654D270D4982}"/>
              </a:ext>
            </a:extLst>
          </p:cNvPr>
          <p:cNvSpPr>
            <a:spLocks noGrp="1"/>
          </p:cNvSpPr>
          <p:nvPr>
            <p:ph idx="1"/>
          </p:nvPr>
        </p:nvSpPr>
        <p:spPr/>
        <p:txBody>
          <a:bodyPr vert="horz" lIns="91440" tIns="45720" rIns="91440" bIns="45720" rtlCol="0" anchor="t">
            <a:normAutofit/>
          </a:bodyPr>
          <a:lstStyle/>
          <a:p>
            <a:r>
              <a:rPr lang="en-GB" dirty="0">
                <a:latin typeface="Saira Medium"/>
                <a:ea typeface="Roboto Light"/>
              </a:rPr>
              <a:t>Thank you!</a:t>
            </a:r>
            <a:endParaRPr lang="en-GB" dirty="0">
              <a:hlinkClick r:id="rId2">
                <a:extLst>
                  <a:ext uri="{A12FA001-AC4F-418D-AE19-62706E023703}">
                    <ahyp:hlinkClr xmlns:ahyp="http://schemas.microsoft.com/office/drawing/2018/hyperlinkcolor" val="tx"/>
                  </a:ext>
                </a:extLst>
              </a:hlinkClick>
            </a:endParaRPr>
          </a:p>
          <a:p>
            <a:endParaRPr lang="en-GB" dirty="0">
              <a:latin typeface="Saira Medium"/>
              <a:ea typeface="Roboto Light"/>
            </a:endParaRPr>
          </a:p>
          <a:p>
            <a:r>
              <a:rPr lang="en-GB" dirty="0">
                <a:latin typeface="Saira Medium"/>
                <a:ea typeface="Roboto Light"/>
              </a:rPr>
              <a:t>Connect:</a:t>
            </a:r>
          </a:p>
          <a:p>
            <a:r>
              <a:rPr lang="en-GB" dirty="0">
                <a:latin typeface="Saira Medium"/>
                <a:ea typeface="Roboto Light"/>
                <a:hlinkClick r:id="rId2">
                  <a:extLst>
                    <a:ext uri="{A12FA001-AC4F-418D-AE19-62706E023703}">
                      <ahyp:hlinkClr xmlns:ahyp="http://schemas.microsoft.com/office/drawing/2018/hyperlinkcolor" val="tx"/>
                    </a:ext>
                  </a:extLst>
                </a:hlinkClick>
              </a:rPr>
              <a:t>www.formationconsultancy.co.uk</a:t>
            </a:r>
            <a:endParaRPr lang="en-GB" dirty="0">
              <a:latin typeface="Saira Medium"/>
              <a:ea typeface="Roboto Light"/>
            </a:endParaRPr>
          </a:p>
          <a:p>
            <a:r>
              <a:rPr lang="en-GB" dirty="0">
                <a:latin typeface="Saira Medium"/>
                <a:ea typeface="Roboto Light"/>
                <a:hlinkClick r:id="rId3">
                  <a:extLst>
                    <a:ext uri="{A12FA001-AC4F-418D-AE19-62706E023703}">
                      <ahyp:hlinkClr xmlns:ahyp="http://schemas.microsoft.com/office/drawing/2018/hyperlinkcolor" val="tx"/>
                    </a:ext>
                  </a:extLst>
                </a:hlinkClick>
              </a:rPr>
              <a:t>sapna@formationconsultancy.co.uk</a:t>
            </a:r>
            <a:r>
              <a:rPr lang="en-GB" dirty="0">
                <a:latin typeface="Saira Medium"/>
                <a:ea typeface="Roboto Light"/>
              </a:rPr>
              <a:t> </a:t>
            </a:r>
          </a:p>
          <a:p>
            <a:r>
              <a:rPr lang="en-GB" dirty="0">
                <a:latin typeface="Saira Medium"/>
                <a:ea typeface="Roboto Light"/>
                <a:hlinkClick r:id="rId4">
                  <a:extLst>
                    <a:ext uri="{A12FA001-AC4F-418D-AE19-62706E023703}">
                      <ahyp:hlinkClr xmlns:ahyp="http://schemas.microsoft.com/office/drawing/2018/hyperlinkcolor" val="tx"/>
                    </a:ext>
                  </a:extLst>
                </a:hlinkClick>
              </a:rPr>
              <a:t>www.linkedin.com/in/sapnamarwaha/</a:t>
            </a:r>
          </a:p>
          <a:p>
            <a:endParaRPr lang="en-GB" dirty="0">
              <a:solidFill>
                <a:schemeClr val="accent1"/>
              </a:solidFill>
            </a:endParaRPr>
          </a:p>
        </p:txBody>
      </p:sp>
    </p:spTree>
    <p:extLst>
      <p:ext uri="{BB962C8B-B14F-4D97-AF65-F5344CB8AC3E}">
        <p14:creationId xmlns:p14="http://schemas.microsoft.com/office/powerpoint/2010/main" val="2868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94093-55E9-2ED7-5AD5-02F318918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82D4E-B582-1539-92FC-6788A8E1266C}"/>
              </a:ext>
            </a:extLst>
          </p:cNvPr>
          <p:cNvSpPr>
            <a:spLocks noGrp="1"/>
          </p:cNvSpPr>
          <p:nvPr>
            <p:ph type="title"/>
          </p:nvPr>
        </p:nvSpPr>
        <p:spPr/>
        <p:txBody>
          <a:bodyPr/>
          <a:lstStyle/>
          <a:p>
            <a:r>
              <a:rPr lang="en-US">
                <a:solidFill>
                  <a:schemeClr val="accent1"/>
                </a:solidFill>
              </a:rPr>
              <a:t>Our Company</a:t>
            </a:r>
            <a:endParaRPr lang="en-GB">
              <a:solidFill>
                <a:schemeClr val="accent1"/>
              </a:solidFill>
            </a:endParaRPr>
          </a:p>
        </p:txBody>
      </p:sp>
      <p:sp>
        <p:nvSpPr>
          <p:cNvPr id="3" name="Text Placeholder 2">
            <a:extLst>
              <a:ext uri="{FF2B5EF4-FFF2-40B4-BE49-F238E27FC236}">
                <a16:creationId xmlns:a16="http://schemas.microsoft.com/office/drawing/2014/main" id="{2B7DDDBA-B052-7677-494F-7DE3F502BAD3}"/>
              </a:ext>
            </a:extLst>
          </p:cNvPr>
          <p:cNvSpPr>
            <a:spLocks noGrp="1"/>
          </p:cNvSpPr>
          <p:nvPr>
            <p:ph type="body" sz="half" idx="2"/>
          </p:nvPr>
        </p:nvSpPr>
        <p:spPr/>
        <p:txBody>
          <a:bodyPr vert="horz" lIns="91440" tIns="45720" rIns="91440" bIns="45720" rtlCol="0" anchor="t">
            <a:normAutofit/>
          </a:bodyPr>
          <a:lstStyle/>
          <a:p>
            <a:pPr>
              <a:lnSpc>
                <a:spcPts val="1753"/>
              </a:lnSpc>
            </a:pPr>
            <a:r>
              <a:rPr lang="en-GB" sz="1900" dirty="0">
                <a:solidFill>
                  <a:schemeClr val="accent1"/>
                </a:solidFill>
                <a:latin typeface="Roboto Light"/>
                <a:ea typeface="Roboto Light"/>
                <a:cs typeface="Roboto Light"/>
              </a:rPr>
              <a:t>Formation was founded in 2022 by Sapna Marwaha to support universities and non-profits to drive sustainable cultural change in the face of an increasingly complex regulatory environment.</a:t>
            </a:r>
          </a:p>
          <a:p>
            <a:pPr>
              <a:lnSpc>
                <a:spcPts val="1753"/>
              </a:lnSpc>
            </a:pPr>
            <a:r>
              <a:rPr lang="en-GB" sz="1900" dirty="0">
                <a:solidFill>
                  <a:schemeClr val="accent1"/>
                </a:solidFill>
              </a:rPr>
              <a:t>With a background in law and track record in organisational transformation, Sapna combines her expertise in research governance, compliance and culture.</a:t>
            </a:r>
          </a:p>
          <a:p>
            <a:pPr>
              <a:lnSpc>
                <a:spcPts val="1753"/>
              </a:lnSpc>
            </a:pPr>
            <a:r>
              <a:rPr lang="en-GB" sz="1900" dirty="0">
                <a:solidFill>
                  <a:schemeClr val="accent1"/>
                </a:solidFill>
                <a:latin typeface="Roboto Light"/>
                <a:ea typeface="Roboto Light"/>
                <a:cs typeface="Roboto Light"/>
              </a:rPr>
              <a:t>We work proactively to identify and mitigate risks to research environments, including threats to intellectual property, data protection, and international collaboration with an ethical and equitable approach. </a:t>
            </a:r>
            <a:endParaRPr lang="en-GB" dirty="0">
              <a:solidFill>
                <a:schemeClr val="accent1"/>
              </a:solidFill>
              <a:latin typeface="Roboto Light"/>
              <a:ea typeface="Roboto Light"/>
              <a:cs typeface="Roboto Light"/>
            </a:endParaRPr>
          </a:p>
        </p:txBody>
      </p:sp>
      <p:pic>
        <p:nvPicPr>
          <p:cNvPr id="8" name="Picture Placeholder 7">
            <a:extLst>
              <a:ext uri="{FF2B5EF4-FFF2-40B4-BE49-F238E27FC236}">
                <a16:creationId xmlns:a16="http://schemas.microsoft.com/office/drawing/2014/main" id="{DFA74C4B-F822-73A6-8959-9F2996CC98C7}"/>
              </a:ext>
            </a:extLst>
          </p:cNvPr>
          <p:cNvPicPr>
            <a:picLocks noGrp="1" noChangeAspect="1"/>
          </p:cNvPicPr>
          <p:nvPr>
            <p:ph type="pic" sz="quarter" idx="13"/>
          </p:nvPr>
        </p:nvPicPr>
        <p:blipFill>
          <a:blip r:embed="rId2"/>
          <a:srcRect l="20429" r="20429"/>
          <a:stretch/>
        </p:blipFill>
        <p:spPr/>
      </p:pic>
      <p:sp>
        <p:nvSpPr>
          <p:cNvPr id="5" name="Footer Placeholder 4">
            <a:extLst>
              <a:ext uri="{FF2B5EF4-FFF2-40B4-BE49-F238E27FC236}">
                <a16:creationId xmlns:a16="http://schemas.microsoft.com/office/drawing/2014/main" id="{74345148-ED24-2B26-D741-5A2441E3EE4E}"/>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AD0D54D8-D302-A9F6-4407-E81A4EC3B0A7}"/>
              </a:ext>
            </a:extLst>
          </p:cNvPr>
          <p:cNvSpPr>
            <a:spLocks noGrp="1"/>
          </p:cNvSpPr>
          <p:nvPr>
            <p:ph type="sldNum" sz="quarter" idx="16"/>
          </p:nvPr>
        </p:nvSpPr>
        <p:spPr/>
        <p:txBody>
          <a:bodyPr/>
          <a:lstStyle/>
          <a:p>
            <a:fld id="{EB3FF211-3D4D-E147-BF47-9829128F781B}" type="slidenum">
              <a:rPr lang="en-US" smtClean="0"/>
              <a:pPr/>
              <a:t>3</a:t>
            </a:fld>
            <a:endParaRPr lang="en-US"/>
          </a:p>
        </p:txBody>
      </p:sp>
      <p:sp>
        <p:nvSpPr>
          <p:cNvPr id="4" name="Date Placeholder 3">
            <a:extLst>
              <a:ext uri="{FF2B5EF4-FFF2-40B4-BE49-F238E27FC236}">
                <a16:creationId xmlns:a16="http://schemas.microsoft.com/office/drawing/2014/main" id="{FD01032F-A1ED-268E-9A49-7D3F7FE42DB2}"/>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1861907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30F9C-97A3-07E0-F8C8-87D6FEFF6AEF}"/>
            </a:ext>
          </a:extLst>
        </p:cNvPr>
        <p:cNvGrpSpPr/>
        <p:nvPr/>
      </p:nvGrpSpPr>
      <p:grpSpPr>
        <a:xfrm>
          <a:off x="0" y="0"/>
          <a:ext cx="0" cy="0"/>
          <a:chOff x="0" y="0"/>
          <a:chExt cx="0" cy="0"/>
        </a:xfrm>
      </p:grpSpPr>
      <p:pic>
        <p:nvPicPr>
          <p:cNvPr id="9" name="Content Placeholder 8" descr="A close up of words&#10;&#10;AI-generated content may be incorrect.">
            <a:extLst>
              <a:ext uri="{FF2B5EF4-FFF2-40B4-BE49-F238E27FC236}">
                <a16:creationId xmlns:a16="http://schemas.microsoft.com/office/drawing/2014/main" id="{8DFA9884-67A4-D4EA-56EF-B6E712A02990}"/>
              </a:ext>
            </a:extLst>
          </p:cNvPr>
          <p:cNvPicPr>
            <a:picLocks noGrp="1" noChangeAspect="1"/>
          </p:cNvPicPr>
          <p:nvPr>
            <p:ph idx="1"/>
          </p:nvPr>
        </p:nvPicPr>
        <p:blipFill>
          <a:blip r:embed="rId3">
            <a:duotone>
              <a:schemeClr val="accent4">
                <a:shade val="45000"/>
                <a:satMod val="135000"/>
              </a:schemeClr>
              <a:prstClr val="white"/>
            </a:duotone>
          </a:blip>
          <a:stretch>
            <a:fillRect/>
          </a:stretch>
        </p:blipFill>
        <p:spPr>
          <a:xfrm>
            <a:off x="77" y="-1634"/>
            <a:ext cx="12205995" cy="6859633"/>
          </a:xfrm>
          <a:solidFill>
            <a:schemeClr val="bg1"/>
          </a:solidFill>
        </p:spPr>
      </p:pic>
      <p:sp>
        <p:nvSpPr>
          <p:cNvPr id="5" name="Footer Placeholder 4">
            <a:extLst>
              <a:ext uri="{FF2B5EF4-FFF2-40B4-BE49-F238E27FC236}">
                <a16:creationId xmlns:a16="http://schemas.microsoft.com/office/drawing/2014/main" id="{FD9A1056-65CE-6A27-9E32-EA63986C16A4}"/>
              </a:ext>
            </a:extLst>
          </p:cNvPr>
          <p:cNvSpPr>
            <a:spLocks noGrp="1"/>
          </p:cNvSpPr>
          <p:nvPr>
            <p:ph type="ftr" sz="quarter" idx="11"/>
          </p:nvPr>
        </p:nvSpPr>
        <p:spPr>
          <a:xfrm>
            <a:off x="11336655" y="6218973"/>
            <a:ext cx="734842" cy="502502"/>
          </a:xfrm>
          <a:ln>
            <a:noFill/>
          </a:ln>
        </p:spPr>
        <p:txBody>
          <a:bodyPr/>
          <a:lstStyle/>
          <a:p>
            <a:endParaRPr lang="en-US"/>
          </a:p>
        </p:txBody>
      </p:sp>
      <p:sp>
        <p:nvSpPr>
          <p:cNvPr id="6" name="Slide Number Placeholder 5">
            <a:extLst>
              <a:ext uri="{FF2B5EF4-FFF2-40B4-BE49-F238E27FC236}">
                <a16:creationId xmlns:a16="http://schemas.microsoft.com/office/drawing/2014/main" id="{65A6A394-B40C-B226-BA7B-620EE18ED8FB}"/>
              </a:ext>
            </a:extLst>
          </p:cNvPr>
          <p:cNvSpPr>
            <a:spLocks noGrp="1"/>
          </p:cNvSpPr>
          <p:nvPr>
            <p:ph type="sldNum" sz="quarter" idx="12"/>
          </p:nvPr>
        </p:nvSpPr>
        <p:spPr/>
        <p:txBody>
          <a:bodyPr/>
          <a:lstStyle/>
          <a:p>
            <a:fld id="{EB3FF211-3D4D-E147-BF47-9829128F781B}" type="slidenum">
              <a:rPr lang="en-US" smtClean="0"/>
              <a:pPr/>
              <a:t>4</a:t>
            </a:fld>
            <a:endParaRPr lang="en-US"/>
          </a:p>
        </p:txBody>
      </p:sp>
    </p:spTree>
    <p:extLst>
      <p:ext uri="{BB962C8B-B14F-4D97-AF65-F5344CB8AC3E}">
        <p14:creationId xmlns:p14="http://schemas.microsoft.com/office/powerpoint/2010/main" val="294713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69126-9023-2DB0-39BA-EEEA84870F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3ADC00-8306-3CE5-40CB-F6EBC1B37EEB}"/>
              </a:ext>
            </a:extLst>
          </p:cNvPr>
          <p:cNvSpPr>
            <a:spLocks noGrp="1"/>
          </p:cNvSpPr>
          <p:nvPr>
            <p:ph type="title"/>
          </p:nvPr>
        </p:nvSpPr>
        <p:spPr/>
        <p:txBody>
          <a:bodyPr>
            <a:normAutofit fontScale="90000"/>
          </a:bodyPr>
          <a:lstStyle/>
          <a:p>
            <a:r>
              <a:rPr lang="en-GB" dirty="0"/>
              <a:t>What is motivating the emergence of research security?</a:t>
            </a:r>
          </a:p>
        </p:txBody>
      </p:sp>
    </p:spTree>
    <p:extLst>
      <p:ext uri="{BB962C8B-B14F-4D97-AF65-F5344CB8AC3E}">
        <p14:creationId xmlns:p14="http://schemas.microsoft.com/office/powerpoint/2010/main" val="1649823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B26B9-68F9-BAD7-494E-95546B9ED4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44A54-A10F-1BFC-41DE-A7C7898E8808}"/>
              </a:ext>
            </a:extLst>
          </p:cNvPr>
          <p:cNvSpPr>
            <a:spLocks noGrp="1"/>
          </p:cNvSpPr>
          <p:nvPr>
            <p:ph type="title"/>
          </p:nvPr>
        </p:nvSpPr>
        <p:spPr/>
        <p:txBody>
          <a:bodyPr/>
          <a:lstStyle/>
          <a:p>
            <a:r>
              <a:rPr lang="en-GB" dirty="0"/>
              <a:t>The Foreign Investors</a:t>
            </a:r>
          </a:p>
        </p:txBody>
      </p:sp>
      <p:sp>
        <p:nvSpPr>
          <p:cNvPr id="3" name="Content Placeholder 2">
            <a:extLst>
              <a:ext uri="{FF2B5EF4-FFF2-40B4-BE49-F238E27FC236}">
                <a16:creationId xmlns:a16="http://schemas.microsoft.com/office/drawing/2014/main" id="{21037A6B-C006-4386-BF08-627CCF15CD9C}"/>
              </a:ext>
            </a:extLst>
          </p:cNvPr>
          <p:cNvSpPr>
            <a:spLocks noGrp="1"/>
          </p:cNvSpPr>
          <p:nvPr>
            <p:ph type="body" sz="half" idx="2"/>
          </p:nvPr>
        </p:nvSpPr>
        <p:spPr/>
        <p:txBody>
          <a:bodyPr>
            <a:noAutofit/>
          </a:bodyPr>
          <a:lstStyle/>
          <a:p>
            <a:pPr marL="0" indent="0" fontAlgn="base">
              <a:buNone/>
            </a:pPr>
            <a:r>
              <a:rPr lang="en-GB" dirty="0"/>
              <a:t>A </a:t>
            </a:r>
            <a:r>
              <a:rPr lang="en-GB" dirty="0">
                <a:hlinkClick r:id="rId2"/>
              </a:rPr>
              <a:t>UK precision engineering company agreed an £8m deal with a foreign investor </a:t>
            </a:r>
            <a:r>
              <a:rPr lang="en-GB" dirty="0"/>
              <a:t>in October 2017. On receipt of the first £3m, the company shared sensitive details and committed to training the company’s engineers.</a:t>
            </a:r>
            <a:r>
              <a:rPr lang="en-US" dirty="0"/>
              <a:t>​</a:t>
            </a:r>
          </a:p>
          <a:p>
            <a:pPr marL="0" indent="0" fontAlgn="base">
              <a:buNone/>
            </a:pPr>
            <a:r>
              <a:rPr lang="en-GB" dirty="0"/>
              <a:t>According to press reports in January 2020, the investor subsequently cited difficulties in securing approval through national authorities and withdrew from the deal without paying remaining £5m balance.</a:t>
            </a:r>
            <a:r>
              <a:rPr lang="en-US" dirty="0"/>
              <a:t>​</a:t>
            </a:r>
          </a:p>
          <a:p>
            <a:pPr marL="0" indent="0" fontAlgn="base">
              <a:buNone/>
            </a:pPr>
            <a:r>
              <a:rPr lang="en-GB" dirty="0"/>
              <a:t>The competitive advantage and intellectual property may have already been compromised. Their links to the investor also reportedly cost them their licence to make military equipment for other nations. The company was left facing administration in February 2020, citing the alleged theft of their IP and the reneging on the deal by the foreign investor as the cause.</a:t>
            </a:r>
            <a:endParaRPr lang="en-US" dirty="0"/>
          </a:p>
        </p:txBody>
      </p:sp>
      <p:pic>
        <p:nvPicPr>
          <p:cNvPr id="8" name="Content Placeholder 7" descr="Stack of machine gears focusing on one gear">
            <a:extLst>
              <a:ext uri="{FF2B5EF4-FFF2-40B4-BE49-F238E27FC236}">
                <a16:creationId xmlns:a16="http://schemas.microsoft.com/office/drawing/2014/main" id="{355D0463-F9EE-440F-00E2-23B4EFE47B27}"/>
              </a:ext>
            </a:extLst>
          </p:cNvPr>
          <p:cNvPicPr>
            <a:picLocks noGrp="1" noChangeAspect="1"/>
          </p:cNvPicPr>
          <p:nvPr>
            <p:ph type="pic" sz="quarter" idx="13"/>
          </p:nvPr>
        </p:nvPicPr>
        <p:blipFill>
          <a:blip r:embed="rId3"/>
          <a:srcRect l="20365" r="20365"/>
          <a:stretch/>
        </p:blipFill>
        <p:spPr/>
      </p:pic>
      <p:sp>
        <p:nvSpPr>
          <p:cNvPr id="5" name="Footer Placeholder 4">
            <a:extLst>
              <a:ext uri="{FF2B5EF4-FFF2-40B4-BE49-F238E27FC236}">
                <a16:creationId xmlns:a16="http://schemas.microsoft.com/office/drawing/2014/main" id="{5A074569-C0DD-22BF-5576-77F722F6BE64}"/>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C833504C-90C4-6B15-7736-2EEF34F9791B}"/>
              </a:ext>
            </a:extLst>
          </p:cNvPr>
          <p:cNvSpPr>
            <a:spLocks noGrp="1"/>
          </p:cNvSpPr>
          <p:nvPr>
            <p:ph type="sldNum" sz="quarter" idx="16"/>
          </p:nvPr>
        </p:nvSpPr>
        <p:spPr/>
        <p:txBody>
          <a:bodyPr/>
          <a:lstStyle/>
          <a:p>
            <a:fld id="{EB3FF211-3D4D-E147-BF47-9829128F781B}" type="slidenum">
              <a:rPr lang="en-US" smtClean="0"/>
              <a:pPr/>
              <a:t>6</a:t>
            </a:fld>
            <a:endParaRPr lang="en-US"/>
          </a:p>
        </p:txBody>
      </p:sp>
      <p:sp>
        <p:nvSpPr>
          <p:cNvPr id="7" name="Date Placeholder 3">
            <a:extLst>
              <a:ext uri="{FF2B5EF4-FFF2-40B4-BE49-F238E27FC236}">
                <a16:creationId xmlns:a16="http://schemas.microsoft.com/office/drawing/2014/main" id="{373FB972-7C00-FCBB-52F1-DFE2F9720969}"/>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3847572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66368-8E46-5CF3-CFE9-ADBE13B2748B}"/>
              </a:ext>
            </a:extLst>
          </p:cNvPr>
          <p:cNvSpPr>
            <a:spLocks noGrp="1"/>
          </p:cNvSpPr>
          <p:nvPr>
            <p:ph type="title"/>
          </p:nvPr>
        </p:nvSpPr>
        <p:spPr/>
        <p:txBody>
          <a:bodyPr/>
          <a:lstStyle/>
          <a:p>
            <a:r>
              <a:rPr lang="en-GB" dirty="0"/>
              <a:t>The “Russian House”</a:t>
            </a:r>
          </a:p>
        </p:txBody>
      </p:sp>
      <p:sp>
        <p:nvSpPr>
          <p:cNvPr id="3" name="Content Placeholder 2">
            <a:extLst>
              <a:ext uri="{FF2B5EF4-FFF2-40B4-BE49-F238E27FC236}">
                <a16:creationId xmlns:a16="http://schemas.microsoft.com/office/drawing/2014/main" id="{9E9B9C27-47A7-BF12-2130-EA163CBE8160}"/>
              </a:ext>
            </a:extLst>
          </p:cNvPr>
          <p:cNvSpPr>
            <a:spLocks noGrp="1"/>
          </p:cNvSpPr>
          <p:nvPr>
            <p:ph type="body" sz="half" idx="2"/>
          </p:nvPr>
        </p:nvSpPr>
        <p:spPr/>
        <p:txBody>
          <a:bodyPr>
            <a:normAutofit/>
          </a:bodyPr>
          <a:lstStyle/>
          <a:p>
            <a:pPr marL="0" indent="0" fontAlgn="base">
              <a:buNone/>
            </a:pPr>
            <a:r>
              <a:rPr lang="en-GB" sz="1800" dirty="0"/>
              <a:t>A </a:t>
            </a:r>
            <a:r>
              <a:rPr lang="en-GB" sz="1800" u="sng" dirty="0">
                <a:hlinkClick r:id="rId2"/>
              </a:rPr>
              <a:t>PhD graduate at the Danish Technological University was convicted of espionage</a:t>
            </a:r>
            <a:r>
              <a:rPr lang="en-GB" sz="1800" dirty="0"/>
              <a:t> in 2020 after passing sensitive information about Danish energy technologies to Russian intelligence, acting as a conduit for technological know-how. He was sentenced to five years. </a:t>
            </a:r>
          </a:p>
          <a:p>
            <a:pPr marL="0" indent="0" fontAlgn="base">
              <a:buNone/>
            </a:pPr>
            <a:r>
              <a:rPr lang="en-GB" sz="1800" dirty="0"/>
              <a:t>This case brought new urgency to the insider threat discussion, pressing universities and security services to recognise the dangers of in-person infiltration and the use of foreign students or visiting researchers as intelligence assets.</a:t>
            </a:r>
          </a:p>
        </p:txBody>
      </p:sp>
      <p:pic>
        <p:nvPicPr>
          <p:cNvPr id="8" name="Content Placeholder 7" descr="Blue 3d house and several white 3d houses">
            <a:extLst>
              <a:ext uri="{FF2B5EF4-FFF2-40B4-BE49-F238E27FC236}">
                <a16:creationId xmlns:a16="http://schemas.microsoft.com/office/drawing/2014/main" id="{AB019EB0-750E-F1E7-1CA9-A4A6299C92BC}"/>
              </a:ext>
            </a:extLst>
          </p:cNvPr>
          <p:cNvPicPr>
            <a:picLocks noGrp="1" noChangeAspect="1"/>
          </p:cNvPicPr>
          <p:nvPr>
            <p:ph type="pic" sz="quarter" idx="13"/>
          </p:nvPr>
        </p:nvPicPr>
        <p:blipFill>
          <a:blip r:embed="rId3"/>
          <a:srcRect l="20336" r="20336"/>
          <a:stretch/>
        </p:blipFill>
        <p:spPr/>
      </p:pic>
      <p:sp>
        <p:nvSpPr>
          <p:cNvPr id="5" name="Footer Placeholder 4">
            <a:extLst>
              <a:ext uri="{FF2B5EF4-FFF2-40B4-BE49-F238E27FC236}">
                <a16:creationId xmlns:a16="http://schemas.microsoft.com/office/drawing/2014/main" id="{37C28176-BF2A-46D1-B09C-9CA8A72081E4}"/>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AA2B70A9-0D9E-5FB8-9B2B-42B21EA4B754}"/>
              </a:ext>
            </a:extLst>
          </p:cNvPr>
          <p:cNvSpPr>
            <a:spLocks noGrp="1"/>
          </p:cNvSpPr>
          <p:nvPr>
            <p:ph type="sldNum" sz="quarter" idx="16"/>
          </p:nvPr>
        </p:nvSpPr>
        <p:spPr/>
        <p:txBody>
          <a:bodyPr/>
          <a:lstStyle/>
          <a:p>
            <a:fld id="{EB3FF211-3D4D-E147-BF47-9829128F781B}" type="slidenum">
              <a:rPr lang="en-US" smtClean="0"/>
              <a:pPr/>
              <a:t>7</a:t>
            </a:fld>
            <a:endParaRPr lang="en-US"/>
          </a:p>
        </p:txBody>
      </p:sp>
      <p:sp>
        <p:nvSpPr>
          <p:cNvPr id="7" name="Date Placeholder 3">
            <a:extLst>
              <a:ext uri="{FF2B5EF4-FFF2-40B4-BE49-F238E27FC236}">
                <a16:creationId xmlns:a16="http://schemas.microsoft.com/office/drawing/2014/main" id="{DD6856B4-B65D-BF57-B68B-B38BE6A31F44}"/>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113277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F527-A907-EF89-C9D4-F34DFFA3F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57E57-2199-DE6D-D31E-27DF96A75898}"/>
              </a:ext>
            </a:extLst>
          </p:cNvPr>
          <p:cNvSpPr>
            <a:spLocks noGrp="1"/>
          </p:cNvSpPr>
          <p:nvPr>
            <p:ph type="title"/>
          </p:nvPr>
        </p:nvSpPr>
        <p:spPr>
          <a:xfrm>
            <a:off x="839788" y="457200"/>
            <a:ext cx="4389912" cy="1112838"/>
          </a:xfrm>
        </p:spPr>
        <p:txBody>
          <a:bodyPr anchor="ctr">
            <a:normAutofit/>
          </a:bodyPr>
          <a:lstStyle/>
          <a:p>
            <a:r>
              <a:rPr lang="en-GB" dirty="0"/>
              <a:t>The $2 million Fine</a:t>
            </a:r>
          </a:p>
        </p:txBody>
      </p:sp>
      <p:sp>
        <p:nvSpPr>
          <p:cNvPr id="3" name="Content Placeholder 2">
            <a:extLst>
              <a:ext uri="{FF2B5EF4-FFF2-40B4-BE49-F238E27FC236}">
                <a16:creationId xmlns:a16="http://schemas.microsoft.com/office/drawing/2014/main" id="{BBBDB757-CCF8-E9A0-A8C7-3E346DDC9D56}"/>
              </a:ext>
            </a:extLst>
          </p:cNvPr>
          <p:cNvSpPr>
            <a:spLocks noGrp="1"/>
          </p:cNvSpPr>
          <p:nvPr>
            <p:ph type="body" sz="half" idx="2"/>
          </p:nvPr>
        </p:nvSpPr>
        <p:spPr>
          <a:xfrm>
            <a:off x="839788" y="1570037"/>
            <a:ext cx="4389912" cy="4753573"/>
          </a:xfrm>
        </p:spPr>
        <p:txBody>
          <a:bodyPr>
            <a:normAutofit/>
          </a:bodyPr>
          <a:lstStyle/>
          <a:p>
            <a:pPr marL="0" indent="0">
              <a:buNone/>
            </a:pPr>
            <a:r>
              <a:rPr lang="en-GB" dirty="0"/>
              <a:t>In October 2023, Stanford University agreed to </a:t>
            </a:r>
            <a:r>
              <a:rPr lang="en-GB" dirty="0">
                <a:hlinkClick r:id="rId2"/>
              </a:rPr>
              <a:t>pay nearly $2 million to settle allegations </a:t>
            </a:r>
            <a:r>
              <a:rPr lang="en-GB" dirty="0"/>
              <a:t>that it violated the False Claims Act by failing to disclose foreign research funding in 16 grant proposals submitted to U.S. federal agencies between 2015 and 2020. </a:t>
            </a:r>
          </a:p>
          <a:p>
            <a:pPr marL="0" indent="0">
              <a:buNone/>
            </a:pPr>
            <a:r>
              <a:rPr lang="en-GB" dirty="0"/>
              <a:t>The undisclosed support involved 11 faculty members who had received funding from foreign institutions, which was not reported in applications to agencies such as NASA, the Army, and the National Science Foundation.</a:t>
            </a:r>
          </a:p>
          <a:p>
            <a:pPr marL="0" indent="0">
              <a:buNone/>
            </a:pPr>
            <a:r>
              <a:rPr lang="en-GB" dirty="0"/>
              <a:t>The case was investigated by the U.S. Department of Justice alongside multiple federal inspector generals and military investigative bodies. While Stanford did not admit wrongdoing, the settlement included restitution and a commitment to strengthen its compliance procedures. </a:t>
            </a:r>
          </a:p>
        </p:txBody>
      </p:sp>
      <p:pic>
        <p:nvPicPr>
          <p:cNvPr id="8" name="Content Placeholder 7" descr="Pile of American dollar banknotes">
            <a:extLst>
              <a:ext uri="{FF2B5EF4-FFF2-40B4-BE49-F238E27FC236}">
                <a16:creationId xmlns:a16="http://schemas.microsoft.com/office/drawing/2014/main" id="{65E8B079-424D-1F92-AD8D-38F3ACE86664}"/>
              </a:ext>
            </a:extLst>
          </p:cNvPr>
          <p:cNvPicPr>
            <a:picLocks noGrp="1" noChangeAspect="1"/>
          </p:cNvPicPr>
          <p:nvPr>
            <p:ph type="pic" sz="quarter" idx="13"/>
          </p:nvPr>
        </p:nvPicPr>
        <p:blipFill>
          <a:blip r:embed="rId3"/>
          <a:srcRect l="20856" r="12478" b="1"/>
          <a:stretch>
            <a:fillRect/>
          </a:stretch>
        </p:blipFill>
        <p:spPr>
          <a:xfrm>
            <a:off x="6096000" y="499441"/>
            <a:ext cx="5177040" cy="5824170"/>
          </a:xfrm>
          <a:noFill/>
        </p:spPr>
      </p:pic>
      <p:sp>
        <p:nvSpPr>
          <p:cNvPr id="13" name="Footer Placeholder 4">
            <a:extLst>
              <a:ext uri="{FF2B5EF4-FFF2-40B4-BE49-F238E27FC236}">
                <a16:creationId xmlns:a16="http://schemas.microsoft.com/office/drawing/2014/main" id="{8F9AB71E-5219-89D0-6597-23DE9BB0337E}"/>
              </a:ext>
            </a:extLst>
          </p:cNvPr>
          <p:cNvSpPr>
            <a:spLocks noGrp="1"/>
          </p:cNvSpPr>
          <p:nvPr>
            <p:ph type="ftr" sz="quarter" idx="15"/>
          </p:nvPr>
        </p:nvSpPr>
        <p:spPr>
          <a:xfrm>
            <a:off x="839788" y="6276672"/>
            <a:ext cx="734842" cy="502502"/>
          </a:xfrm>
        </p:spPr>
        <p:txBody>
          <a:bodyPr/>
          <a:lstStyle/>
          <a:p>
            <a:endParaRPr lang="en-US"/>
          </a:p>
        </p:txBody>
      </p:sp>
      <p:sp>
        <p:nvSpPr>
          <p:cNvPr id="6" name="Slide Number Placeholder 5">
            <a:extLst>
              <a:ext uri="{FF2B5EF4-FFF2-40B4-BE49-F238E27FC236}">
                <a16:creationId xmlns:a16="http://schemas.microsoft.com/office/drawing/2014/main" id="{9C92E776-0A10-7864-EA5F-500EFDD2032A}"/>
              </a:ext>
            </a:extLst>
          </p:cNvPr>
          <p:cNvSpPr>
            <a:spLocks noGrp="1"/>
          </p:cNvSpPr>
          <p:nvPr>
            <p:ph type="sldNum" sz="quarter" idx="16"/>
          </p:nvPr>
        </p:nvSpPr>
        <p:spPr>
          <a:xfrm>
            <a:off x="4734336" y="6356350"/>
            <a:ext cx="2743200" cy="365125"/>
          </a:xfrm>
        </p:spPr>
        <p:txBody>
          <a:bodyPr>
            <a:normAutofit/>
          </a:bodyPr>
          <a:lstStyle/>
          <a:p>
            <a:pPr>
              <a:lnSpc>
                <a:spcPct val="90000"/>
              </a:lnSpc>
              <a:spcAft>
                <a:spcPts val="600"/>
              </a:spcAft>
            </a:pPr>
            <a:fld id="{EB3FF211-3D4D-E147-BF47-9829128F781B}" type="slidenum">
              <a:rPr lang="en-US" smtClean="0"/>
              <a:pPr>
                <a:lnSpc>
                  <a:spcPct val="90000"/>
                </a:lnSpc>
                <a:spcAft>
                  <a:spcPts val="600"/>
                </a:spcAft>
              </a:pPr>
              <a:t>8</a:t>
            </a:fld>
            <a:endParaRPr lang="en-US"/>
          </a:p>
        </p:txBody>
      </p:sp>
      <p:sp>
        <p:nvSpPr>
          <p:cNvPr id="5" name="Date Placeholder 3">
            <a:extLst>
              <a:ext uri="{FF2B5EF4-FFF2-40B4-BE49-F238E27FC236}">
                <a16:creationId xmlns:a16="http://schemas.microsoft.com/office/drawing/2014/main" id="{239B9BE8-3DA6-7EF6-8841-5EC7C47B156B}"/>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1279748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553E-5644-0089-13D3-5BF2F6B63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34EF6-9F57-4D24-815B-848F229E9E0D}"/>
              </a:ext>
            </a:extLst>
          </p:cNvPr>
          <p:cNvSpPr>
            <a:spLocks noGrp="1"/>
          </p:cNvSpPr>
          <p:nvPr>
            <p:ph type="title"/>
          </p:nvPr>
        </p:nvSpPr>
        <p:spPr/>
        <p:txBody>
          <a:bodyPr anchor="ctr">
            <a:normAutofit/>
          </a:bodyPr>
          <a:lstStyle/>
          <a:p>
            <a:r>
              <a:rPr lang="en-GB" dirty="0"/>
              <a:t>The Lab Results At Risk</a:t>
            </a:r>
          </a:p>
        </p:txBody>
      </p:sp>
      <p:sp>
        <p:nvSpPr>
          <p:cNvPr id="3" name="Content Placeholder 2">
            <a:extLst>
              <a:ext uri="{FF2B5EF4-FFF2-40B4-BE49-F238E27FC236}">
                <a16:creationId xmlns:a16="http://schemas.microsoft.com/office/drawing/2014/main" id="{141656F6-215D-B84F-C1D5-1916BEEC6638}"/>
              </a:ext>
            </a:extLst>
          </p:cNvPr>
          <p:cNvSpPr>
            <a:spLocks noGrp="1"/>
          </p:cNvSpPr>
          <p:nvPr>
            <p:ph type="body" sz="half" idx="2"/>
          </p:nvPr>
        </p:nvSpPr>
        <p:spPr/>
        <p:txBody>
          <a:bodyPr>
            <a:normAutofit/>
          </a:bodyPr>
          <a:lstStyle/>
          <a:p>
            <a:pPr marL="0" indent="0">
              <a:buNone/>
            </a:pPr>
            <a:r>
              <a:rPr lang="en-GB" sz="1800" dirty="0"/>
              <a:t>In June 2024, the </a:t>
            </a:r>
            <a:r>
              <a:rPr lang="en-GB" sz="1800" b="1" dirty="0"/>
              <a:t>National Health Laboratory Service</a:t>
            </a:r>
            <a:r>
              <a:rPr lang="en-GB" sz="1800" dirty="0"/>
              <a:t> (NHLS) in South Africa was hit by a </a:t>
            </a:r>
            <a:r>
              <a:rPr lang="en-GB" sz="1800" u="sng" dirty="0">
                <a:hlinkClick r:id="rId2"/>
              </a:rPr>
              <a:t>severe ransomware attack</a:t>
            </a:r>
            <a:r>
              <a:rPr lang="en-GB" sz="1800" dirty="0"/>
              <a:t>. The incident caused major disruptions, rendering laboratory information systems, backup servers, and internal communications inoperable for weeks. Millions of </a:t>
            </a:r>
            <a:r>
              <a:rPr lang="en-GB" sz="1800" u="sng" dirty="0">
                <a:hlinkClick r:id="rId3"/>
              </a:rPr>
              <a:t>blood and pathology tests</a:t>
            </a:r>
            <a:r>
              <a:rPr lang="en-GB" sz="1800" dirty="0"/>
              <a:t> were delayed, and hospital care was affected as clinicians were forced to rely on manual results and phone communications. Portions of system backups were deleted, requiring a full rebuild and urgent cybersecurity upgrades. This attack exploited technological and resource gaps.</a:t>
            </a:r>
          </a:p>
        </p:txBody>
      </p:sp>
      <p:pic>
        <p:nvPicPr>
          <p:cNvPr id="8" name="Content Placeholder 7" descr="A digitally rendered city with numbers">
            <a:extLst>
              <a:ext uri="{FF2B5EF4-FFF2-40B4-BE49-F238E27FC236}">
                <a16:creationId xmlns:a16="http://schemas.microsoft.com/office/drawing/2014/main" id="{7275C3E7-5F55-3AED-971C-059E8C223FF2}"/>
              </a:ext>
            </a:extLst>
          </p:cNvPr>
          <p:cNvPicPr>
            <a:picLocks noGrp="1" noChangeAspect="1"/>
          </p:cNvPicPr>
          <p:nvPr>
            <p:ph type="pic" sz="quarter" idx="13"/>
          </p:nvPr>
        </p:nvPicPr>
        <p:blipFill>
          <a:blip r:embed="rId4"/>
          <a:srcRect l="26559" r="26559"/>
          <a:stretch/>
        </p:blipFill>
        <p:spPr>
          <a:noFill/>
        </p:spPr>
      </p:pic>
      <p:sp>
        <p:nvSpPr>
          <p:cNvPr id="13" name="Footer Placeholder 4">
            <a:extLst>
              <a:ext uri="{FF2B5EF4-FFF2-40B4-BE49-F238E27FC236}">
                <a16:creationId xmlns:a16="http://schemas.microsoft.com/office/drawing/2014/main" id="{CDCE1DCA-05DA-DF1D-3F21-47342878BFB2}"/>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B372E947-8B65-450A-3DCC-3FF9BD91B8B7}"/>
              </a:ext>
            </a:extLst>
          </p:cNvPr>
          <p:cNvSpPr>
            <a:spLocks noGrp="1"/>
          </p:cNvSpPr>
          <p:nvPr>
            <p:ph type="sldNum" sz="quarter" idx="16"/>
          </p:nvPr>
        </p:nvSpPr>
        <p:spPr/>
        <p:txBody>
          <a:bodyPr>
            <a:normAutofit/>
          </a:bodyPr>
          <a:lstStyle/>
          <a:p>
            <a:pPr>
              <a:lnSpc>
                <a:spcPct val="90000"/>
              </a:lnSpc>
              <a:spcAft>
                <a:spcPts val="600"/>
              </a:spcAft>
            </a:pPr>
            <a:fld id="{EB3FF211-3D4D-E147-BF47-9829128F781B}" type="slidenum">
              <a:rPr lang="en-US" smtClean="0"/>
              <a:pPr>
                <a:lnSpc>
                  <a:spcPct val="90000"/>
                </a:lnSpc>
                <a:spcAft>
                  <a:spcPts val="600"/>
                </a:spcAft>
              </a:pPr>
              <a:t>9</a:t>
            </a:fld>
            <a:endParaRPr lang="en-US"/>
          </a:p>
        </p:txBody>
      </p:sp>
      <p:sp>
        <p:nvSpPr>
          <p:cNvPr id="5" name="Date Placeholder 3">
            <a:extLst>
              <a:ext uri="{FF2B5EF4-FFF2-40B4-BE49-F238E27FC236}">
                <a16:creationId xmlns:a16="http://schemas.microsoft.com/office/drawing/2014/main" id="{3883B037-B0AB-2F6B-FCE2-FEAE110A47F7}"/>
              </a:ext>
            </a:extLst>
          </p:cNvPr>
          <p:cNvSpPr txBox="1">
            <a:spLocks/>
          </p:cNvSpPr>
          <p:nvPr/>
        </p:nvSpPr>
        <p:spPr>
          <a:xfrm>
            <a:off x="1574630" y="6345360"/>
            <a:ext cx="38961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aira Medium" pitchFamily="2" charset="77"/>
              </a:rPr>
              <a:t>©</a:t>
            </a:r>
            <a:r>
              <a:rPr lang="en-US" dirty="0">
                <a:latin typeface="Roboto Medium" panose="02000000000000000000" pitchFamily="2" charset="0"/>
                <a:ea typeface="Roboto Medium" panose="02000000000000000000" pitchFamily="2" charset="0"/>
              </a:rPr>
              <a:t> </a:t>
            </a:r>
            <a:r>
              <a:rPr lang="en-US" dirty="0">
                <a:latin typeface="Saira Medium" pitchFamily="2" charset="77"/>
              </a:rPr>
              <a:t>FORMATION CONSULTANCY</a:t>
            </a:r>
          </a:p>
        </p:txBody>
      </p:sp>
    </p:spTree>
    <p:extLst>
      <p:ext uri="{BB962C8B-B14F-4D97-AF65-F5344CB8AC3E}">
        <p14:creationId xmlns:p14="http://schemas.microsoft.com/office/powerpoint/2010/main" val="778982888"/>
      </p:ext>
    </p:extLst>
  </p:cSld>
  <p:clrMapOvr>
    <a:masterClrMapping/>
  </p:clrMapOvr>
</p:sld>
</file>

<file path=ppt/theme/theme1.xml><?xml version="1.0" encoding="utf-8"?>
<a:theme xmlns:a="http://schemas.openxmlformats.org/drawingml/2006/main" name="Office Theme">
  <a:themeElements>
    <a:clrScheme name="Formation Final">
      <a:dk1>
        <a:srgbClr val="000000"/>
      </a:dk1>
      <a:lt1>
        <a:srgbClr val="FFFFFF"/>
      </a:lt1>
      <a:dk2>
        <a:srgbClr val="424242"/>
      </a:dk2>
      <a:lt2>
        <a:srgbClr val="E8E8E8"/>
      </a:lt2>
      <a:accent1>
        <a:srgbClr val="0E3E63"/>
      </a:accent1>
      <a:accent2>
        <a:srgbClr val="E07159"/>
      </a:accent2>
      <a:accent3>
        <a:srgbClr val="FED9B9"/>
      </a:accent3>
      <a:accent4>
        <a:srgbClr val="A7D8E6"/>
      </a:accent4>
      <a:accent5>
        <a:srgbClr val="A02B93"/>
      </a:accent5>
      <a:accent6>
        <a:srgbClr val="5F823D"/>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ADDCF167-9A0F-154C-936A-7448C195B2EA}" vid="{AC41F153-096A-E141-97A1-C3741D9D4D3F}"/>
    </a:ext>
  </a:extLst>
</a:theme>
</file>

<file path=ppt/theme/theme2.xml><?xml version="1.0" encoding="utf-8"?>
<a:theme xmlns:a="http://schemas.openxmlformats.org/drawingml/2006/main" name="Office Theme">
  <a:themeElements>
    <a:clrScheme name="Formation Final">
      <a:dk1>
        <a:srgbClr val="000000"/>
      </a:dk1>
      <a:lt1>
        <a:srgbClr val="FFFFFF"/>
      </a:lt1>
      <a:dk2>
        <a:srgbClr val="424242"/>
      </a:dk2>
      <a:lt2>
        <a:srgbClr val="E8E8E8"/>
      </a:lt2>
      <a:accent1>
        <a:srgbClr val="0E3E63"/>
      </a:accent1>
      <a:accent2>
        <a:srgbClr val="E07159"/>
      </a:accent2>
      <a:accent3>
        <a:srgbClr val="FED9B9"/>
      </a:accent3>
      <a:accent4>
        <a:srgbClr val="A7D8E6"/>
      </a:accent4>
      <a:accent5>
        <a:srgbClr val="A02B93"/>
      </a:accent5>
      <a:accent6>
        <a:srgbClr val="5F823D"/>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ADDCF167-9A0F-154C-936A-7448C195B2EA}" vid="{AC41F153-096A-E141-97A1-C3741D9D4D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D1133FAA646447B1F506C0CC1AD96D" ma:contentTypeVersion="20" ma:contentTypeDescription="Create a new document." ma:contentTypeScope="" ma:versionID="f81d3a7a7ecc1b311bdea8db72cd5713">
  <xsd:schema xmlns:xsd="http://www.w3.org/2001/XMLSchema" xmlns:xs="http://www.w3.org/2001/XMLSchema" xmlns:p="http://schemas.microsoft.com/office/2006/metadata/properties" xmlns:ns2="5542781d-72a5-46d9-8093-0fa1f196d6ef" xmlns:ns3="50a1e848-e179-4a22-99c5-517bb1bb7459" targetNamespace="http://schemas.microsoft.com/office/2006/metadata/properties" ma:root="true" ma:fieldsID="6b87ab62bd66e07ec5ecdee244af8e4c" ns2:_="" ns3:_="">
    <xsd:import namespace="5542781d-72a5-46d9-8093-0fa1f196d6ef"/>
    <xsd:import namespace="50a1e848-e179-4a22-99c5-517bb1bb74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2781d-72a5-46d9-8093-0fa1f196d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b5b39e-099d-40c3-b251-37436ed69ed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848-e179-4a22-99c5-517bb1bb74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7f5f95-d141-4bc4-a91a-84dc09fea444}" ma:internalName="TaxCatchAll" ma:showField="CatchAllData" ma:web="50a1e848-e179-4a22-99c5-517bb1bb74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a1e848-e179-4a22-99c5-517bb1bb7459" xsi:nil="true"/>
    <lcf76f155ced4ddcb4097134ff3c332f xmlns="5542781d-72a5-46d9-8093-0fa1f196d6ef">
      <Terms xmlns="http://schemas.microsoft.com/office/infopath/2007/PartnerControls"/>
    </lcf76f155ced4ddcb4097134ff3c332f>
    <_Flow_SignoffStatus xmlns="5542781d-72a5-46d9-8093-0fa1f196d6ef" xsi:nil="true"/>
  </documentManagement>
</p:properties>
</file>

<file path=customXml/itemProps1.xml><?xml version="1.0" encoding="utf-8"?>
<ds:datastoreItem xmlns:ds="http://schemas.openxmlformats.org/officeDocument/2006/customXml" ds:itemID="{1A35F580-1A6A-4557-8C72-F58FD92702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42781d-72a5-46d9-8093-0fa1f196d6ef"/>
    <ds:schemaRef ds:uri="50a1e848-e179-4a22-99c5-517bb1bb74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E1CC90-FF6B-40DE-9173-5F84659EBED7}">
  <ds:schemaRefs>
    <ds:schemaRef ds:uri="http://schemas.microsoft.com/sharepoint/v3/contenttype/forms"/>
  </ds:schemaRefs>
</ds:datastoreItem>
</file>

<file path=customXml/itemProps3.xml><?xml version="1.0" encoding="utf-8"?>
<ds:datastoreItem xmlns:ds="http://schemas.openxmlformats.org/officeDocument/2006/customXml" ds:itemID="{42815866-F511-40A2-AFFF-57D0078FF26C}">
  <ds:schemaRefs>
    <ds:schemaRef ds:uri="http://schemas.microsoft.com/office/2006/documentManagement/types"/>
    <ds:schemaRef ds:uri="http://purl.org/dc/elements/1.1/"/>
    <ds:schemaRef ds:uri="http://purl.org/dc/dcmitype/"/>
    <ds:schemaRef ds:uri="8a29431f-3851-454b-aa14-3a8c53f8f0dc"/>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 ds:uri="50a1e848-e179-4a22-99c5-517bb1bb7459"/>
    <ds:schemaRef ds:uri="5542781d-72a5-46d9-8093-0fa1f196d6ef"/>
  </ds:schemaRefs>
</ds:datastoreItem>
</file>

<file path=docProps/app.xml><?xml version="1.0" encoding="utf-8"?>
<Properties xmlns="http://schemas.openxmlformats.org/officeDocument/2006/extended-properties" xmlns:vt="http://schemas.openxmlformats.org/officeDocument/2006/docPropsVTypes">
  <Template/>
  <TotalTime>513</TotalTime>
  <Words>1078</Words>
  <Application>Microsoft Office PowerPoint</Application>
  <PresentationFormat>Widescreen</PresentationFormat>
  <Paragraphs>203</Paragraphs>
  <Slides>25</Slides>
  <Notes>9</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Office Theme</vt:lpstr>
      <vt:lpstr>Global Perspectives on Research Security</vt:lpstr>
      <vt:lpstr>Introduction</vt:lpstr>
      <vt:lpstr>Our Company</vt:lpstr>
      <vt:lpstr>PowerPoint Presentation</vt:lpstr>
      <vt:lpstr>What is motivating the emergence of research security?</vt:lpstr>
      <vt:lpstr>The Foreign Investors</vt:lpstr>
      <vt:lpstr>The “Russian House”</vt:lpstr>
      <vt:lpstr>The $2 million Fine</vt:lpstr>
      <vt:lpstr>The Lab Results At Risk</vt:lpstr>
      <vt:lpstr>PowerPoint Presentation</vt:lpstr>
      <vt:lpstr>Push factors</vt:lpstr>
      <vt:lpstr>Pull factors</vt:lpstr>
      <vt:lpstr>How are the emerging responses?</vt:lpstr>
      <vt:lpstr>Diverse approaches to managing research risk</vt:lpstr>
      <vt:lpstr>OECD STIP Database of Research Security Policy Instruments</vt:lpstr>
      <vt:lpstr>Regulatory areas</vt:lpstr>
      <vt:lpstr>Where does research security meet other agendas?</vt:lpstr>
      <vt:lpstr>The balancing act</vt:lpstr>
      <vt:lpstr>LMIC landscape</vt:lpstr>
      <vt:lpstr>Key principles for safer, fairer collaboration</vt:lpstr>
      <vt:lpstr>Principles for safer, fairer cultures of collaboration</vt:lpstr>
      <vt:lpstr>Exploring research security in the UK and Europe</vt:lpstr>
      <vt:lpstr>PowerPoint Presentation</vt:lpstr>
      <vt:lpstr>More insights from the Formation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Marcus Ludewig</dc:creator>
  <cp:lastModifiedBy>Sapna Marwaha</cp:lastModifiedBy>
  <cp:revision>132</cp:revision>
  <dcterms:created xsi:type="dcterms:W3CDTF">2025-01-16T17:33:29Z</dcterms:created>
  <dcterms:modified xsi:type="dcterms:W3CDTF">2026-02-25T08:22:43Z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0x0101009FD1133FAA646447B1F506C0CC1AD96D</vt:lpwstr>
  </property>
  <property fmtid="{D5CDD505-2E9C-101B-9397-08002B2CF9AE}" pid="3" name="MediaServiceImageTags">
    <vt:lpwstr/>
  </property>
  <property fmtid="{D5CDD505-2E9C-101B-9397-08002B2CF9AE}" pid="4" name="Order">
    <vt:lpwstr>9900.00000000000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