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A5492-4A0E-4DFE-96A6-DAFF1956A979}" v="875" dt="2026-01-12T06:02:31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30" d="100"/>
          <a:sy n="30" d="100"/>
        </p:scale>
        <p:origin x="1070" y="-17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 Vuuren, Leani" userId="62792320-dc0d-498c-b99c-e6eb94d034e3" providerId="ADAL" clId="{1F6A5492-4A0E-4DFE-96A6-DAFF1956A979}"/>
    <pc:docChg chg="undo custSel addSld delSld modSld">
      <pc:chgData name="Van Vuuren, Leani" userId="62792320-dc0d-498c-b99c-e6eb94d034e3" providerId="ADAL" clId="{1F6A5492-4A0E-4DFE-96A6-DAFF1956A979}" dt="2026-01-12T06:05:00.585" v="3225" actId="20577"/>
      <pc:docMkLst>
        <pc:docMk/>
      </pc:docMkLst>
      <pc:sldChg chg="addSp delSp modSp mod setBg">
        <pc:chgData name="Van Vuuren, Leani" userId="62792320-dc0d-498c-b99c-e6eb94d034e3" providerId="ADAL" clId="{1F6A5492-4A0E-4DFE-96A6-DAFF1956A979}" dt="2026-01-12T06:05:00.585" v="3225" actId="20577"/>
        <pc:sldMkLst>
          <pc:docMk/>
          <pc:sldMk cId="836959742" sldId="256"/>
        </pc:sldMkLst>
        <pc:spChg chg="mod">
          <ac:chgData name="Van Vuuren, Leani" userId="62792320-dc0d-498c-b99c-e6eb94d034e3" providerId="ADAL" clId="{1F6A5492-4A0E-4DFE-96A6-DAFF1956A979}" dt="2026-01-07T12:48:38.901" v="2942" actId="20577"/>
          <ac:spMkLst>
            <pc:docMk/>
            <pc:sldMk cId="836959742" sldId="256"/>
            <ac:spMk id="2" creationId="{31F93DA9-CFCF-BAB2-FD6F-A8541BB1D30C}"/>
          </ac:spMkLst>
        </pc:spChg>
        <pc:spChg chg="add mod">
          <ac:chgData name="Van Vuuren, Leani" userId="62792320-dc0d-498c-b99c-e6eb94d034e3" providerId="ADAL" clId="{1F6A5492-4A0E-4DFE-96A6-DAFF1956A979}" dt="2026-01-11T14:50:05.254" v="3102" actId="20577"/>
          <ac:spMkLst>
            <pc:docMk/>
            <pc:sldMk cId="836959742" sldId="256"/>
            <ac:spMk id="5" creationId="{3D687E7B-4053-D603-1A99-5DE84A0EDD43}"/>
          </ac:spMkLst>
        </pc:spChg>
        <pc:spChg chg="add mod">
          <ac:chgData name="Van Vuuren, Leani" userId="62792320-dc0d-498c-b99c-e6eb94d034e3" providerId="ADAL" clId="{1F6A5492-4A0E-4DFE-96A6-DAFF1956A979}" dt="2026-01-07T12:30:36.298" v="2768" actId="14100"/>
          <ac:spMkLst>
            <pc:docMk/>
            <pc:sldMk cId="836959742" sldId="256"/>
            <ac:spMk id="16" creationId="{23CEA42A-9EC0-E857-84C5-74BFBB05C482}"/>
          </ac:spMkLst>
        </pc:spChg>
        <pc:spChg chg="add mod">
          <ac:chgData name="Van Vuuren, Leani" userId="62792320-dc0d-498c-b99c-e6eb94d034e3" providerId="ADAL" clId="{1F6A5492-4A0E-4DFE-96A6-DAFF1956A979}" dt="2026-01-12T06:05:00.585" v="3225" actId="20577"/>
          <ac:spMkLst>
            <pc:docMk/>
            <pc:sldMk cId="836959742" sldId="256"/>
            <ac:spMk id="18" creationId="{62B1945C-C448-A8E9-FEAC-B4F02A235E43}"/>
          </ac:spMkLst>
        </pc:spChg>
        <pc:spChg chg="add mod ord">
          <ac:chgData name="Van Vuuren, Leani" userId="62792320-dc0d-498c-b99c-e6eb94d034e3" providerId="ADAL" clId="{1F6A5492-4A0E-4DFE-96A6-DAFF1956A979}" dt="2026-01-12T06:04:51.345" v="3217" actId="20577"/>
          <ac:spMkLst>
            <pc:docMk/>
            <pc:sldMk cId="836959742" sldId="256"/>
            <ac:spMk id="19" creationId="{4311CF86-3C9E-AC25-2B66-188B4EBA314C}"/>
          </ac:spMkLst>
        </pc:spChg>
        <pc:spChg chg="add mod">
          <ac:chgData name="Van Vuuren, Leani" userId="62792320-dc0d-498c-b99c-e6eb94d034e3" providerId="ADAL" clId="{1F6A5492-4A0E-4DFE-96A6-DAFF1956A979}" dt="2026-01-07T08:12:44.894" v="2329" actId="14100"/>
          <ac:spMkLst>
            <pc:docMk/>
            <pc:sldMk cId="836959742" sldId="256"/>
            <ac:spMk id="21" creationId="{929D56B2-F676-EF72-5CB9-DF1E50418011}"/>
          </ac:spMkLst>
        </pc:spChg>
        <pc:graphicFrameChg chg="add mod">
          <ac:chgData name="Van Vuuren, Leani" userId="62792320-dc0d-498c-b99c-e6eb94d034e3" providerId="ADAL" clId="{1F6A5492-4A0E-4DFE-96A6-DAFF1956A979}" dt="2026-01-12T06:02:31.071" v="3114"/>
          <ac:graphicFrameMkLst>
            <pc:docMk/>
            <pc:sldMk cId="836959742" sldId="256"/>
            <ac:graphicFrameMk id="7" creationId="{D5F0FA49-A6E8-03E1-1539-B467CF6B8749}"/>
          </ac:graphicFrameMkLst>
        </pc:graphicFrameChg>
        <pc:graphicFrameChg chg="add mod ord modGraphic">
          <ac:chgData name="Van Vuuren, Leani" userId="62792320-dc0d-498c-b99c-e6eb94d034e3" providerId="ADAL" clId="{1F6A5492-4A0E-4DFE-96A6-DAFF1956A979}" dt="2026-01-12T06:03:07.534" v="3117" actId="14100"/>
          <ac:graphicFrameMkLst>
            <pc:docMk/>
            <pc:sldMk cId="836959742" sldId="256"/>
            <ac:graphicFrameMk id="14" creationId="{84E97952-89AE-5E4A-11CB-E554E488D17B}"/>
          </ac:graphicFrameMkLst>
        </pc:graphicFrameChg>
        <pc:picChg chg="add mod">
          <ac:chgData name="Van Vuuren, Leani" userId="62792320-dc0d-498c-b99c-e6eb94d034e3" providerId="ADAL" clId="{1F6A5492-4A0E-4DFE-96A6-DAFF1956A979}" dt="2026-01-09T08:16:02.322" v="2993" actId="1076"/>
          <ac:picMkLst>
            <pc:docMk/>
            <pc:sldMk cId="836959742" sldId="256"/>
            <ac:picMk id="3" creationId="{75488842-7BCD-AF3C-13AB-48DB2B524B28}"/>
          </ac:picMkLst>
        </pc:picChg>
        <pc:picChg chg="add mod ord">
          <ac:chgData name="Van Vuuren, Leani" userId="62792320-dc0d-498c-b99c-e6eb94d034e3" providerId="ADAL" clId="{1F6A5492-4A0E-4DFE-96A6-DAFF1956A979}" dt="2026-01-07T13:00:21.369" v="2984" actId="1076"/>
          <ac:picMkLst>
            <pc:docMk/>
            <pc:sldMk cId="836959742" sldId="256"/>
            <ac:picMk id="4" creationId="{8792BB70-B085-103B-C849-A582D316509A}"/>
          </ac:picMkLst>
        </pc:picChg>
        <pc:picChg chg="add mod ord">
          <ac:chgData name="Van Vuuren, Leani" userId="62792320-dc0d-498c-b99c-e6eb94d034e3" providerId="ADAL" clId="{1F6A5492-4A0E-4DFE-96A6-DAFF1956A979}" dt="2026-01-07T13:00:22.764" v="2985" actId="1076"/>
          <ac:picMkLst>
            <pc:docMk/>
            <pc:sldMk cId="836959742" sldId="256"/>
            <ac:picMk id="9" creationId="{4243F96B-5F91-53B7-2DE1-836F13696EA4}"/>
          </ac:picMkLst>
        </pc:picChg>
        <pc:picChg chg="add mod ord">
          <ac:chgData name="Van Vuuren, Leani" userId="62792320-dc0d-498c-b99c-e6eb94d034e3" providerId="ADAL" clId="{1F6A5492-4A0E-4DFE-96A6-DAFF1956A979}" dt="2026-01-07T13:00:24.490" v="2986" actId="1076"/>
          <ac:picMkLst>
            <pc:docMk/>
            <pc:sldMk cId="836959742" sldId="256"/>
            <ac:picMk id="11" creationId="{F8114EE0-E788-50E9-D490-8CC2E2A56540}"/>
          </ac:picMkLst>
        </pc:picChg>
        <pc:picChg chg="add mod">
          <ac:chgData name="Van Vuuren, Leani" userId="62792320-dc0d-498c-b99c-e6eb94d034e3" providerId="ADAL" clId="{1F6A5492-4A0E-4DFE-96A6-DAFF1956A979}" dt="2026-01-12T06:02:41.726" v="3115" actId="1076"/>
          <ac:picMkLst>
            <pc:docMk/>
            <pc:sldMk cId="836959742" sldId="256"/>
            <ac:picMk id="15" creationId="{22B5BE8F-0527-3474-5759-2F6E053121F1}"/>
          </ac:picMkLst>
        </pc:picChg>
        <pc:picChg chg="add mod">
          <ac:chgData name="Van Vuuren, Leani" userId="62792320-dc0d-498c-b99c-e6eb94d034e3" providerId="ADAL" clId="{1F6A5492-4A0E-4DFE-96A6-DAFF1956A979}" dt="2026-01-07T13:00:00.553" v="2979" actId="1076"/>
          <ac:picMkLst>
            <pc:docMk/>
            <pc:sldMk cId="836959742" sldId="256"/>
            <ac:picMk id="20" creationId="{D043D031-AAC6-FD2D-214F-8632A2C3B5C7}"/>
          </ac:picMkLst>
        </pc:picChg>
      </pc:sldChg>
      <pc:sldChg chg="delSp modSp add del mod">
        <pc:chgData name="Van Vuuren, Leani" userId="62792320-dc0d-498c-b99c-e6eb94d034e3" providerId="ADAL" clId="{1F6A5492-4A0E-4DFE-96A6-DAFF1956A979}" dt="2026-01-07T12:52:10.116" v="2947" actId="2696"/>
        <pc:sldMkLst>
          <pc:docMk/>
          <pc:sldMk cId="262009296" sldId="25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3D8503-B607-4149-A460-AC84087726C5}" type="doc">
      <dgm:prSet loTypeId="urn:microsoft.com/office/officeart/2005/8/layout/pList1" loCatId="picture" qsTypeId="urn:microsoft.com/office/officeart/2005/8/quickstyle/simple1" qsCatId="simple" csTypeId="urn:microsoft.com/office/officeart/2005/8/colors/colorful1" csCatId="colorful" phldr="1"/>
      <dgm:spPr/>
    </dgm:pt>
    <dgm:pt modelId="{F20D31DC-C5CA-41BF-B6CA-AD284040510C}">
      <dgm:prSet phldrT="[Text]" custT="1"/>
      <dgm:spPr/>
      <dgm:t>
        <a:bodyPr/>
        <a:lstStyle/>
        <a:p>
          <a:r>
            <a:rPr lang="en-GB" sz="2400" b="1" dirty="0"/>
            <a:t>Building and Managing Grants</a:t>
          </a:r>
          <a:endParaRPr lang="en-ZA" sz="2400" b="1" dirty="0"/>
        </a:p>
      </dgm:t>
    </dgm:pt>
    <dgm:pt modelId="{7485C4C9-37A5-40CC-95B5-6EAF6FFB27D2}" type="parTrans" cxnId="{4A2386D3-8AC1-4ADF-8CA1-2A83CE241C34}">
      <dgm:prSet/>
      <dgm:spPr/>
      <dgm:t>
        <a:bodyPr/>
        <a:lstStyle/>
        <a:p>
          <a:endParaRPr lang="en-ZA" sz="2400" b="1"/>
        </a:p>
      </dgm:t>
    </dgm:pt>
    <dgm:pt modelId="{E3197B43-E0E6-446A-8B7E-1EEF3B26ADDE}" type="sibTrans" cxnId="{4A2386D3-8AC1-4ADF-8CA1-2A83CE241C34}">
      <dgm:prSet/>
      <dgm:spPr/>
      <dgm:t>
        <a:bodyPr/>
        <a:lstStyle/>
        <a:p>
          <a:endParaRPr lang="en-ZA" sz="2400" b="1"/>
        </a:p>
      </dgm:t>
    </dgm:pt>
    <dgm:pt modelId="{DCFD0E37-F793-486F-94DB-FB5485E94EB8}">
      <dgm:prSet phldrT="[Text]" custT="1"/>
      <dgm:spPr/>
      <dgm:t>
        <a:bodyPr/>
        <a:lstStyle/>
        <a:p>
          <a:r>
            <a:rPr lang="en-GB" sz="2400" b="1" dirty="0"/>
            <a:t>Academic Writing in Practice</a:t>
          </a:r>
          <a:endParaRPr lang="en-ZA" sz="2400" b="1" dirty="0"/>
        </a:p>
      </dgm:t>
    </dgm:pt>
    <dgm:pt modelId="{6BA67A24-77AE-43FF-B46C-B65CEAEE79FB}" type="parTrans" cxnId="{2F67C672-F5CE-414A-9B31-B32795AB078C}">
      <dgm:prSet/>
      <dgm:spPr/>
      <dgm:t>
        <a:bodyPr/>
        <a:lstStyle/>
        <a:p>
          <a:endParaRPr lang="en-ZA" sz="2400" b="1"/>
        </a:p>
      </dgm:t>
    </dgm:pt>
    <dgm:pt modelId="{03687161-8D7C-4057-B7C6-88C26F2249F6}" type="sibTrans" cxnId="{2F67C672-F5CE-414A-9B31-B32795AB078C}">
      <dgm:prSet/>
      <dgm:spPr/>
      <dgm:t>
        <a:bodyPr/>
        <a:lstStyle/>
        <a:p>
          <a:endParaRPr lang="en-ZA" sz="2400" b="1"/>
        </a:p>
      </dgm:t>
    </dgm:pt>
    <dgm:pt modelId="{4C3F920C-3F4B-45F7-B2D0-AA93D1AEE3FC}">
      <dgm:prSet phldrT="[Text]" custT="1"/>
      <dgm:spPr/>
      <dgm:t>
        <a:bodyPr/>
        <a:lstStyle/>
        <a:p>
          <a:r>
            <a:rPr lang="en-GB" sz="2400" b="1" dirty="0"/>
            <a:t>Working in International Teams</a:t>
          </a:r>
          <a:endParaRPr lang="en-ZA" sz="2400" b="1" dirty="0"/>
        </a:p>
      </dgm:t>
    </dgm:pt>
    <dgm:pt modelId="{0439F34D-41DF-4C66-A996-A55EDDF9C0B3}" type="parTrans" cxnId="{FCDC4B6C-293D-40A5-830A-A1DFDCDACA1E}">
      <dgm:prSet/>
      <dgm:spPr/>
      <dgm:t>
        <a:bodyPr/>
        <a:lstStyle/>
        <a:p>
          <a:endParaRPr lang="en-ZA" sz="2400" b="1"/>
        </a:p>
      </dgm:t>
    </dgm:pt>
    <dgm:pt modelId="{92D27517-888E-4295-9755-1FB0D4B17CF9}" type="sibTrans" cxnId="{FCDC4B6C-293D-40A5-830A-A1DFDCDACA1E}">
      <dgm:prSet/>
      <dgm:spPr/>
      <dgm:t>
        <a:bodyPr/>
        <a:lstStyle/>
        <a:p>
          <a:endParaRPr lang="en-ZA" sz="2400" b="1"/>
        </a:p>
      </dgm:t>
    </dgm:pt>
    <dgm:pt modelId="{C0DC2156-34C8-4FE5-BE2F-975DE5D8392F}">
      <dgm:prSet phldrT="[Text]" custT="1"/>
      <dgm:spPr/>
      <dgm:t>
        <a:bodyPr/>
        <a:lstStyle/>
        <a:p>
          <a:r>
            <a:rPr lang="en-GB" sz="2400" b="1" dirty="0"/>
            <a:t>Global Opportunities and Networks</a:t>
          </a:r>
          <a:endParaRPr lang="en-ZA" sz="2400" b="1" dirty="0"/>
        </a:p>
      </dgm:t>
    </dgm:pt>
    <dgm:pt modelId="{572F55BD-9601-4A2B-B9BF-E9C1A6255830}" type="parTrans" cxnId="{A9B61DF5-A4B9-43DB-8093-6884E04E9273}">
      <dgm:prSet/>
      <dgm:spPr/>
      <dgm:t>
        <a:bodyPr/>
        <a:lstStyle/>
        <a:p>
          <a:endParaRPr lang="en-ZA" sz="2400" b="1"/>
        </a:p>
      </dgm:t>
    </dgm:pt>
    <dgm:pt modelId="{982C6A09-2573-42E0-865B-E9D74D3DED75}" type="sibTrans" cxnId="{A9B61DF5-A4B9-43DB-8093-6884E04E9273}">
      <dgm:prSet/>
      <dgm:spPr/>
      <dgm:t>
        <a:bodyPr/>
        <a:lstStyle/>
        <a:p>
          <a:endParaRPr lang="en-ZA" sz="2400" b="1"/>
        </a:p>
      </dgm:t>
    </dgm:pt>
    <dgm:pt modelId="{20F3D467-BA35-4125-8DB7-1A0145E60018}">
      <dgm:prSet phldrT="[Text]" custT="1"/>
      <dgm:spPr/>
      <dgm:t>
        <a:bodyPr/>
        <a:lstStyle/>
        <a:p>
          <a:r>
            <a:rPr lang="en-GB" sz="2400" b="1" dirty="0"/>
            <a:t>Writing for a Global Audience as an African Scholar</a:t>
          </a:r>
          <a:endParaRPr lang="en-ZA" sz="2400" b="1" dirty="0"/>
        </a:p>
      </dgm:t>
    </dgm:pt>
    <dgm:pt modelId="{B615B096-EB34-4C85-9038-65DEEF6E7843}" type="parTrans" cxnId="{DF58327F-16A4-4362-B395-4732C9AD12EB}">
      <dgm:prSet/>
      <dgm:spPr/>
      <dgm:t>
        <a:bodyPr/>
        <a:lstStyle/>
        <a:p>
          <a:endParaRPr lang="en-ZA" sz="2400" b="1"/>
        </a:p>
      </dgm:t>
    </dgm:pt>
    <dgm:pt modelId="{C8608EDD-AD7B-4B42-943F-6673BF8103D4}" type="sibTrans" cxnId="{DF58327F-16A4-4362-B395-4732C9AD12EB}">
      <dgm:prSet/>
      <dgm:spPr/>
      <dgm:t>
        <a:bodyPr/>
        <a:lstStyle/>
        <a:p>
          <a:endParaRPr lang="en-ZA" sz="2400" b="1"/>
        </a:p>
      </dgm:t>
    </dgm:pt>
    <dgm:pt modelId="{B21867D1-48EB-428E-A469-3264768B6E68}" type="pres">
      <dgm:prSet presAssocID="{813D8503-B607-4149-A460-AC84087726C5}" presName="Name0" presStyleCnt="0">
        <dgm:presLayoutVars>
          <dgm:dir/>
          <dgm:resizeHandles val="exact"/>
        </dgm:presLayoutVars>
      </dgm:prSet>
      <dgm:spPr/>
    </dgm:pt>
    <dgm:pt modelId="{B8D3AF9C-1393-41CB-869A-7D43A1CB6660}" type="pres">
      <dgm:prSet presAssocID="{F20D31DC-C5CA-41BF-B6CA-AD284040510C}" presName="compNode" presStyleCnt="0"/>
      <dgm:spPr/>
    </dgm:pt>
    <dgm:pt modelId="{A98B2B9A-30E7-4CDC-80C7-4197AA58C539}" type="pres">
      <dgm:prSet presAssocID="{F20D31DC-C5CA-41BF-B6CA-AD284040510C}" presName="pictRect" presStyleLbl="node1" presStyleIdx="0" presStyleCnt="5" custScaleX="40589" custScaleY="58909" custLinFactNeighborX="2930" custLinFactNeighborY="20259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 with solid fill"/>
        </a:ext>
      </dgm:extLst>
    </dgm:pt>
    <dgm:pt modelId="{66ADCCD7-CC45-406B-A3DC-42652FDF4050}" type="pres">
      <dgm:prSet presAssocID="{F20D31DC-C5CA-41BF-B6CA-AD284040510C}" presName="textRect" presStyleLbl="revTx" presStyleIdx="0" presStyleCnt="5">
        <dgm:presLayoutVars>
          <dgm:bulletEnabled val="1"/>
        </dgm:presLayoutVars>
      </dgm:prSet>
      <dgm:spPr/>
    </dgm:pt>
    <dgm:pt modelId="{1A65E485-CE3D-4036-AB0A-F88D8AF4095A}" type="pres">
      <dgm:prSet presAssocID="{E3197B43-E0E6-446A-8B7E-1EEF3B26ADDE}" presName="sibTrans" presStyleLbl="sibTrans2D1" presStyleIdx="0" presStyleCnt="0"/>
      <dgm:spPr/>
    </dgm:pt>
    <dgm:pt modelId="{4C7F328B-E227-41D2-9684-38874A3936BF}" type="pres">
      <dgm:prSet presAssocID="{DCFD0E37-F793-486F-94DB-FB5485E94EB8}" presName="compNode" presStyleCnt="0"/>
      <dgm:spPr/>
    </dgm:pt>
    <dgm:pt modelId="{48B7C843-C71E-495F-AEFD-6C0D5D3C427B}" type="pres">
      <dgm:prSet presAssocID="{DCFD0E37-F793-486F-94DB-FB5485E94EB8}" presName="pictRect" presStyleLbl="node1" presStyleIdx="1" presStyleCnt="5" custScaleX="40589" custScaleY="58909" custLinFactNeighborX="-2446" custLinFactNeighborY="22659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gnature with solid fill"/>
        </a:ext>
      </dgm:extLst>
    </dgm:pt>
    <dgm:pt modelId="{403DAD6E-C4C3-463A-9849-8568C43AF112}" type="pres">
      <dgm:prSet presAssocID="{DCFD0E37-F793-486F-94DB-FB5485E94EB8}" presName="textRect" presStyleLbl="revTx" presStyleIdx="1" presStyleCnt="5">
        <dgm:presLayoutVars>
          <dgm:bulletEnabled val="1"/>
        </dgm:presLayoutVars>
      </dgm:prSet>
      <dgm:spPr/>
    </dgm:pt>
    <dgm:pt modelId="{098C2ED5-59E0-4EAD-953F-4FA72A94875B}" type="pres">
      <dgm:prSet presAssocID="{03687161-8D7C-4057-B7C6-88C26F2249F6}" presName="sibTrans" presStyleLbl="sibTrans2D1" presStyleIdx="0" presStyleCnt="0"/>
      <dgm:spPr/>
    </dgm:pt>
    <dgm:pt modelId="{5606ECB3-DFDE-4BAC-9C27-C26C36B8A6C4}" type="pres">
      <dgm:prSet presAssocID="{4C3F920C-3F4B-45F7-B2D0-AA93D1AEE3FC}" presName="compNode" presStyleCnt="0"/>
      <dgm:spPr/>
    </dgm:pt>
    <dgm:pt modelId="{07FC8F26-D7C2-4E8C-9DDA-503FFC19CF24}" type="pres">
      <dgm:prSet presAssocID="{4C3F920C-3F4B-45F7-B2D0-AA93D1AEE3FC}" presName="pictRect" presStyleLbl="node1" presStyleIdx="2" presStyleCnt="5" custScaleX="40589" custScaleY="58909" custLinFactNeighborX="2897" custLinFactNeighborY="25972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136E832D-72FE-4970-8CCC-C60BDF81459F}" type="pres">
      <dgm:prSet presAssocID="{4C3F920C-3F4B-45F7-B2D0-AA93D1AEE3FC}" presName="textRect" presStyleLbl="revTx" presStyleIdx="2" presStyleCnt="5">
        <dgm:presLayoutVars>
          <dgm:bulletEnabled val="1"/>
        </dgm:presLayoutVars>
      </dgm:prSet>
      <dgm:spPr/>
    </dgm:pt>
    <dgm:pt modelId="{8254D271-1EA4-4A32-BEF3-88F7C1D1C83E}" type="pres">
      <dgm:prSet presAssocID="{92D27517-888E-4295-9755-1FB0D4B17CF9}" presName="sibTrans" presStyleLbl="sibTrans2D1" presStyleIdx="0" presStyleCnt="0"/>
      <dgm:spPr/>
    </dgm:pt>
    <dgm:pt modelId="{9C617CAF-0159-4444-8D5E-0EF0A86C5169}" type="pres">
      <dgm:prSet presAssocID="{C0DC2156-34C8-4FE5-BE2F-975DE5D8392F}" presName="compNode" presStyleCnt="0"/>
      <dgm:spPr/>
    </dgm:pt>
    <dgm:pt modelId="{2910DC98-D4A2-4C94-B325-237B324FD08E}" type="pres">
      <dgm:prSet presAssocID="{C0DC2156-34C8-4FE5-BE2F-975DE5D8392F}" presName="pictRect" presStyleLbl="node1" presStyleIdx="3" presStyleCnt="5" custScaleX="40589" custScaleY="58909" custLinFactNeighborX="4823" custLinFactNeighborY="2928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network with solid fill"/>
        </a:ext>
      </dgm:extLst>
    </dgm:pt>
    <dgm:pt modelId="{AD5317DB-E15A-445F-8387-91FDCDE2CE3E}" type="pres">
      <dgm:prSet presAssocID="{C0DC2156-34C8-4FE5-BE2F-975DE5D8392F}" presName="textRect" presStyleLbl="revTx" presStyleIdx="3" presStyleCnt="5" custLinFactNeighborX="5094" custLinFactNeighborY="11992">
        <dgm:presLayoutVars>
          <dgm:bulletEnabled val="1"/>
        </dgm:presLayoutVars>
      </dgm:prSet>
      <dgm:spPr/>
    </dgm:pt>
    <dgm:pt modelId="{75DB9E72-886A-44D9-BF22-5BFE2BADA7C2}" type="pres">
      <dgm:prSet presAssocID="{982C6A09-2573-42E0-865B-E9D74D3DED75}" presName="sibTrans" presStyleLbl="sibTrans2D1" presStyleIdx="0" presStyleCnt="0"/>
      <dgm:spPr/>
    </dgm:pt>
    <dgm:pt modelId="{FCDB8CCF-A4C0-4751-8C27-E07F8C08B99A}" type="pres">
      <dgm:prSet presAssocID="{20F3D467-BA35-4125-8DB7-1A0145E60018}" presName="compNode" presStyleCnt="0"/>
      <dgm:spPr/>
    </dgm:pt>
    <dgm:pt modelId="{674DE862-5926-4260-82E2-EBEF7BA97701}" type="pres">
      <dgm:prSet presAssocID="{20F3D467-BA35-4125-8DB7-1A0145E60018}" presName="pictRect" presStyleLbl="node1" presStyleIdx="4" presStyleCnt="5" custScaleX="40589" custScaleY="58909" custLinFactNeighborX="156" custLinFactNeighborY="2995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 with solid fill"/>
        </a:ext>
      </dgm:extLst>
    </dgm:pt>
    <dgm:pt modelId="{877F7B25-E7FC-42BD-94C4-F1D1752844E6}" type="pres">
      <dgm:prSet presAssocID="{20F3D467-BA35-4125-8DB7-1A0145E60018}" presName="textRect" presStyleLbl="revTx" presStyleIdx="4" presStyleCnt="5" custLinFactNeighborX="-3697" custLinFactNeighborY="17234">
        <dgm:presLayoutVars>
          <dgm:bulletEnabled val="1"/>
        </dgm:presLayoutVars>
      </dgm:prSet>
      <dgm:spPr/>
    </dgm:pt>
  </dgm:ptLst>
  <dgm:cxnLst>
    <dgm:cxn modelId="{BB501D1B-76C4-43A3-9A9B-1D0F3C18F360}" type="presOf" srcId="{03687161-8D7C-4057-B7C6-88C26F2249F6}" destId="{098C2ED5-59E0-4EAD-953F-4FA72A94875B}" srcOrd="0" destOrd="0" presId="urn:microsoft.com/office/officeart/2005/8/layout/pList1"/>
    <dgm:cxn modelId="{48B5631B-F9A9-4E68-A0A5-0851B39A2FCC}" type="presOf" srcId="{F20D31DC-C5CA-41BF-B6CA-AD284040510C}" destId="{66ADCCD7-CC45-406B-A3DC-42652FDF4050}" srcOrd="0" destOrd="0" presId="urn:microsoft.com/office/officeart/2005/8/layout/pList1"/>
    <dgm:cxn modelId="{2EAC4523-50BF-4A96-998D-F5FF8C8C011C}" type="presOf" srcId="{92D27517-888E-4295-9755-1FB0D4B17CF9}" destId="{8254D271-1EA4-4A32-BEF3-88F7C1D1C83E}" srcOrd="0" destOrd="0" presId="urn:microsoft.com/office/officeart/2005/8/layout/pList1"/>
    <dgm:cxn modelId="{5AC80B66-CD46-4E65-A8EF-D4194068646E}" type="presOf" srcId="{982C6A09-2573-42E0-865B-E9D74D3DED75}" destId="{75DB9E72-886A-44D9-BF22-5BFE2BADA7C2}" srcOrd="0" destOrd="0" presId="urn:microsoft.com/office/officeart/2005/8/layout/pList1"/>
    <dgm:cxn modelId="{FCDC4B6C-293D-40A5-830A-A1DFDCDACA1E}" srcId="{813D8503-B607-4149-A460-AC84087726C5}" destId="{4C3F920C-3F4B-45F7-B2D0-AA93D1AEE3FC}" srcOrd="2" destOrd="0" parTransId="{0439F34D-41DF-4C66-A996-A55EDDF9C0B3}" sibTransId="{92D27517-888E-4295-9755-1FB0D4B17CF9}"/>
    <dgm:cxn modelId="{2F67C672-F5CE-414A-9B31-B32795AB078C}" srcId="{813D8503-B607-4149-A460-AC84087726C5}" destId="{DCFD0E37-F793-486F-94DB-FB5485E94EB8}" srcOrd="1" destOrd="0" parTransId="{6BA67A24-77AE-43FF-B46C-B65CEAEE79FB}" sibTransId="{03687161-8D7C-4057-B7C6-88C26F2249F6}"/>
    <dgm:cxn modelId="{DF58327F-16A4-4362-B395-4732C9AD12EB}" srcId="{813D8503-B607-4149-A460-AC84087726C5}" destId="{20F3D467-BA35-4125-8DB7-1A0145E60018}" srcOrd="4" destOrd="0" parTransId="{B615B096-EB34-4C85-9038-65DEEF6E7843}" sibTransId="{C8608EDD-AD7B-4B42-943F-6673BF8103D4}"/>
    <dgm:cxn modelId="{4E01FFA4-4604-4B8E-B10F-AF8FF7A52F31}" type="presOf" srcId="{DCFD0E37-F793-486F-94DB-FB5485E94EB8}" destId="{403DAD6E-C4C3-463A-9849-8568C43AF112}" srcOrd="0" destOrd="0" presId="urn:microsoft.com/office/officeart/2005/8/layout/pList1"/>
    <dgm:cxn modelId="{0F7512AF-D6C3-46FB-A356-A8E339B9DDC0}" type="presOf" srcId="{E3197B43-E0E6-446A-8B7E-1EEF3B26ADDE}" destId="{1A65E485-CE3D-4036-AB0A-F88D8AF4095A}" srcOrd="0" destOrd="0" presId="urn:microsoft.com/office/officeart/2005/8/layout/pList1"/>
    <dgm:cxn modelId="{46B96CD3-D6EC-4930-A2DE-427E1E8EF87A}" type="presOf" srcId="{4C3F920C-3F4B-45F7-B2D0-AA93D1AEE3FC}" destId="{136E832D-72FE-4970-8CCC-C60BDF81459F}" srcOrd="0" destOrd="0" presId="urn:microsoft.com/office/officeart/2005/8/layout/pList1"/>
    <dgm:cxn modelId="{4A2386D3-8AC1-4ADF-8CA1-2A83CE241C34}" srcId="{813D8503-B607-4149-A460-AC84087726C5}" destId="{F20D31DC-C5CA-41BF-B6CA-AD284040510C}" srcOrd="0" destOrd="0" parTransId="{7485C4C9-37A5-40CC-95B5-6EAF6FFB27D2}" sibTransId="{E3197B43-E0E6-446A-8B7E-1EEF3B26ADDE}"/>
    <dgm:cxn modelId="{8F6099DC-E579-4A44-BB28-A20F8EA2C3F1}" type="presOf" srcId="{813D8503-B607-4149-A460-AC84087726C5}" destId="{B21867D1-48EB-428E-A469-3264768B6E68}" srcOrd="0" destOrd="0" presId="urn:microsoft.com/office/officeart/2005/8/layout/pList1"/>
    <dgm:cxn modelId="{A11516EB-CC15-4149-8DE8-94F6F082CED0}" type="presOf" srcId="{C0DC2156-34C8-4FE5-BE2F-975DE5D8392F}" destId="{AD5317DB-E15A-445F-8387-91FDCDE2CE3E}" srcOrd="0" destOrd="0" presId="urn:microsoft.com/office/officeart/2005/8/layout/pList1"/>
    <dgm:cxn modelId="{A9B61DF5-A4B9-43DB-8093-6884E04E9273}" srcId="{813D8503-B607-4149-A460-AC84087726C5}" destId="{C0DC2156-34C8-4FE5-BE2F-975DE5D8392F}" srcOrd="3" destOrd="0" parTransId="{572F55BD-9601-4A2B-B9BF-E9C1A6255830}" sibTransId="{982C6A09-2573-42E0-865B-E9D74D3DED75}"/>
    <dgm:cxn modelId="{610689FF-A2F0-456C-9E09-1CC0205E62B1}" type="presOf" srcId="{20F3D467-BA35-4125-8DB7-1A0145E60018}" destId="{877F7B25-E7FC-42BD-94C4-F1D1752844E6}" srcOrd="0" destOrd="0" presId="urn:microsoft.com/office/officeart/2005/8/layout/pList1"/>
    <dgm:cxn modelId="{188F8A81-3459-4242-BBC3-0DE1C6B5B08F}" type="presParOf" srcId="{B21867D1-48EB-428E-A469-3264768B6E68}" destId="{B8D3AF9C-1393-41CB-869A-7D43A1CB6660}" srcOrd="0" destOrd="0" presId="urn:microsoft.com/office/officeart/2005/8/layout/pList1"/>
    <dgm:cxn modelId="{CE3C37B7-DC0B-43E1-8E38-B2B075452465}" type="presParOf" srcId="{B8D3AF9C-1393-41CB-869A-7D43A1CB6660}" destId="{A98B2B9A-30E7-4CDC-80C7-4197AA58C539}" srcOrd="0" destOrd="0" presId="urn:microsoft.com/office/officeart/2005/8/layout/pList1"/>
    <dgm:cxn modelId="{5235FC3D-7542-433F-8B5E-01501F5F16C1}" type="presParOf" srcId="{B8D3AF9C-1393-41CB-869A-7D43A1CB6660}" destId="{66ADCCD7-CC45-406B-A3DC-42652FDF4050}" srcOrd="1" destOrd="0" presId="urn:microsoft.com/office/officeart/2005/8/layout/pList1"/>
    <dgm:cxn modelId="{FBFE66CC-4250-4A90-9AE0-CA31E9EDF853}" type="presParOf" srcId="{B21867D1-48EB-428E-A469-3264768B6E68}" destId="{1A65E485-CE3D-4036-AB0A-F88D8AF4095A}" srcOrd="1" destOrd="0" presId="urn:microsoft.com/office/officeart/2005/8/layout/pList1"/>
    <dgm:cxn modelId="{B0BB8E09-64A2-41EA-8819-10D004F0DEE5}" type="presParOf" srcId="{B21867D1-48EB-428E-A469-3264768B6E68}" destId="{4C7F328B-E227-41D2-9684-38874A3936BF}" srcOrd="2" destOrd="0" presId="urn:microsoft.com/office/officeart/2005/8/layout/pList1"/>
    <dgm:cxn modelId="{DF6C3EB3-F816-4912-BA41-E6FFDEC5A0BB}" type="presParOf" srcId="{4C7F328B-E227-41D2-9684-38874A3936BF}" destId="{48B7C843-C71E-495F-AEFD-6C0D5D3C427B}" srcOrd="0" destOrd="0" presId="urn:microsoft.com/office/officeart/2005/8/layout/pList1"/>
    <dgm:cxn modelId="{3A343706-686C-4E68-A7ED-B5FA2F67D039}" type="presParOf" srcId="{4C7F328B-E227-41D2-9684-38874A3936BF}" destId="{403DAD6E-C4C3-463A-9849-8568C43AF112}" srcOrd="1" destOrd="0" presId="urn:microsoft.com/office/officeart/2005/8/layout/pList1"/>
    <dgm:cxn modelId="{A0FF0B59-CB86-4003-890F-ED3BCFA65E0A}" type="presParOf" srcId="{B21867D1-48EB-428E-A469-3264768B6E68}" destId="{098C2ED5-59E0-4EAD-953F-4FA72A94875B}" srcOrd="3" destOrd="0" presId="urn:microsoft.com/office/officeart/2005/8/layout/pList1"/>
    <dgm:cxn modelId="{0B9171CF-4F89-4C3E-8612-5D778FDD72F1}" type="presParOf" srcId="{B21867D1-48EB-428E-A469-3264768B6E68}" destId="{5606ECB3-DFDE-4BAC-9C27-C26C36B8A6C4}" srcOrd="4" destOrd="0" presId="urn:microsoft.com/office/officeart/2005/8/layout/pList1"/>
    <dgm:cxn modelId="{7D723038-10B6-42DD-84F6-1698C9CC99D4}" type="presParOf" srcId="{5606ECB3-DFDE-4BAC-9C27-C26C36B8A6C4}" destId="{07FC8F26-D7C2-4E8C-9DDA-503FFC19CF24}" srcOrd="0" destOrd="0" presId="urn:microsoft.com/office/officeart/2005/8/layout/pList1"/>
    <dgm:cxn modelId="{3296B14C-1446-4431-BB7C-F2BAC6A55258}" type="presParOf" srcId="{5606ECB3-DFDE-4BAC-9C27-C26C36B8A6C4}" destId="{136E832D-72FE-4970-8CCC-C60BDF81459F}" srcOrd="1" destOrd="0" presId="urn:microsoft.com/office/officeart/2005/8/layout/pList1"/>
    <dgm:cxn modelId="{CF39D314-1AEF-401C-BD36-022FCE76EAFC}" type="presParOf" srcId="{B21867D1-48EB-428E-A469-3264768B6E68}" destId="{8254D271-1EA4-4A32-BEF3-88F7C1D1C83E}" srcOrd="5" destOrd="0" presId="urn:microsoft.com/office/officeart/2005/8/layout/pList1"/>
    <dgm:cxn modelId="{FA18B488-B595-41F2-9355-9262F44007A2}" type="presParOf" srcId="{B21867D1-48EB-428E-A469-3264768B6E68}" destId="{9C617CAF-0159-4444-8D5E-0EF0A86C5169}" srcOrd="6" destOrd="0" presId="urn:microsoft.com/office/officeart/2005/8/layout/pList1"/>
    <dgm:cxn modelId="{7FB6CF7C-B419-4862-AFFA-E28C2CC107A7}" type="presParOf" srcId="{9C617CAF-0159-4444-8D5E-0EF0A86C5169}" destId="{2910DC98-D4A2-4C94-B325-237B324FD08E}" srcOrd="0" destOrd="0" presId="urn:microsoft.com/office/officeart/2005/8/layout/pList1"/>
    <dgm:cxn modelId="{DD8AC1A6-3E39-49FA-96DB-83C210E1955D}" type="presParOf" srcId="{9C617CAF-0159-4444-8D5E-0EF0A86C5169}" destId="{AD5317DB-E15A-445F-8387-91FDCDE2CE3E}" srcOrd="1" destOrd="0" presId="urn:microsoft.com/office/officeart/2005/8/layout/pList1"/>
    <dgm:cxn modelId="{14B0D4D3-B749-4898-81E2-16499E08EE5D}" type="presParOf" srcId="{B21867D1-48EB-428E-A469-3264768B6E68}" destId="{75DB9E72-886A-44D9-BF22-5BFE2BADA7C2}" srcOrd="7" destOrd="0" presId="urn:microsoft.com/office/officeart/2005/8/layout/pList1"/>
    <dgm:cxn modelId="{B4FB5A1B-A949-430D-ABB3-35FAF8E3B94B}" type="presParOf" srcId="{B21867D1-48EB-428E-A469-3264768B6E68}" destId="{FCDB8CCF-A4C0-4751-8C27-E07F8C08B99A}" srcOrd="8" destOrd="0" presId="urn:microsoft.com/office/officeart/2005/8/layout/pList1"/>
    <dgm:cxn modelId="{ACDDED6A-7EE6-433A-8377-0E46F3C48A8D}" type="presParOf" srcId="{FCDB8CCF-A4C0-4751-8C27-E07F8C08B99A}" destId="{674DE862-5926-4260-82E2-EBEF7BA97701}" srcOrd="0" destOrd="0" presId="urn:microsoft.com/office/officeart/2005/8/layout/pList1"/>
    <dgm:cxn modelId="{9F2A15CC-8251-4C72-9B26-C24D217DFA6B}" type="presParOf" srcId="{FCDB8CCF-A4C0-4751-8C27-E07F8C08B99A}" destId="{877F7B25-E7FC-42BD-94C4-F1D1752844E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C3C5C9-879E-44DF-921B-DCAD684FF50C}" type="doc">
      <dgm:prSet loTypeId="urn:microsoft.com/office/officeart/2008/layout/RadialCluster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233C1EA2-B8CA-4FD2-875B-642D73E326CC}">
      <dgm:prSet phldrT="[Text]" custT="1"/>
      <dgm:spPr/>
      <dgm:t>
        <a:bodyPr/>
        <a:lstStyle/>
        <a:p>
          <a:r>
            <a:rPr lang="en-ZA" sz="3200" b="1" dirty="0"/>
            <a:t>SEED CORN FUNDED PROJECTS</a:t>
          </a:r>
        </a:p>
      </dgm:t>
    </dgm:pt>
    <dgm:pt modelId="{BD08EABA-DF6F-44D6-8E43-72BA19EA7F44}" type="parTrans" cxnId="{323D2433-CB30-419C-A563-76CFDAA639E4}">
      <dgm:prSet/>
      <dgm:spPr/>
      <dgm:t>
        <a:bodyPr/>
        <a:lstStyle/>
        <a:p>
          <a:endParaRPr lang="en-ZA"/>
        </a:p>
      </dgm:t>
    </dgm:pt>
    <dgm:pt modelId="{B284B2DA-A7B9-47CA-A656-A23197445231}" type="sibTrans" cxnId="{323D2433-CB30-419C-A563-76CFDAA639E4}">
      <dgm:prSet/>
      <dgm:spPr/>
      <dgm:t>
        <a:bodyPr/>
        <a:lstStyle/>
        <a:p>
          <a:endParaRPr lang="en-ZA"/>
        </a:p>
      </dgm:t>
    </dgm:pt>
    <dgm:pt modelId="{80969AEB-D0DA-4979-A47C-C63A631C6E4B}">
      <dgm:prSet phldrT="[Text]" custT="1"/>
      <dgm:spPr/>
      <dgm:t>
        <a:bodyPr/>
        <a:lstStyle/>
        <a:p>
          <a:r>
            <a:rPr lang="en-ZA" sz="2800" dirty="0"/>
            <a:t>Consent and Gender Based Violence Awareness </a:t>
          </a:r>
        </a:p>
        <a:p>
          <a:r>
            <a:rPr lang="en-ZA" sz="2800" dirty="0"/>
            <a:t>(University of Venda)</a:t>
          </a:r>
        </a:p>
      </dgm:t>
    </dgm:pt>
    <dgm:pt modelId="{045BA03B-D238-4BEB-BE67-8A31EA280AD1}" type="parTrans" cxnId="{037E8A5A-19E5-447C-B942-F06E1911CE45}">
      <dgm:prSet/>
      <dgm:spPr/>
      <dgm:t>
        <a:bodyPr/>
        <a:lstStyle/>
        <a:p>
          <a:endParaRPr lang="en-ZA"/>
        </a:p>
      </dgm:t>
    </dgm:pt>
    <dgm:pt modelId="{A5A2A73E-25F8-43FD-8911-482BE2819ABF}" type="sibTrans" cxnId="{037E8A5A-19E5-447C-B942-F06E1911CE45}">
      <dgm:prSet/>
      <dgm:spPr/>
      <dgm:t>
        <a:bodyPr/>
        <a:lstStyle/>
        <a:p>
          <a:endParaRPr lang="en-ZA"/>
        </a:p>
      </dgm:t>
    </dgm:pt>
    <dgm:pt modelId="{612F422C-D3E5-42C7-9509-12A49C9EC10B}">
      <dgm:prSet phldrT="[Text]" custT="1"/>
      <dgm:spPr/>
      <dgm:t>
        <a:bodyPr/>
        <a:lstStyle/>
        <a:p>
          <a:r>
            <a:rPr lang="en-ZA" sz="2800" dirty="0"/>
            <a:t>Urban Sustainability and Ecosystem Preservation</a:t>
          </a:r>
        </a:p>
        <a:p>
          <a:r>
            <a:rPr lang="en-ZA" sz="2800" dirty="0"/>
            <a:t>(University of Venda)</a:t>
          </a:r>
        </a:p>
      </dgm:t>
    </dgm:pt>
    <dgm:pt modelId="{B4D5DDB9-6DE4-4293-A2C5-7098A287E48A}" type="parTrans" cxnId="{46088BC2-E3CB-48BC-A00E-5B15C660E5CF}">
      <dgm:prSet/>
      <dgm:spPr/>
      <dgm:t>
        <a:bodyPr/>
        <a:lstStyle/>
        <a:p>
          <a:endParaRPr lang="en-ZA"/>
        </a:p>
      </dgm:t>
    </dgm:pt>
    <dgm:pt modelId="{A128F1EA-F8E4-485E-8739-B4CEE88C6627}" type="sibTrans" cxnId="{46088BC2-E3CB-48BC-A00E-5B15C660E5CF}">
      <dgm:prSet/>
      <dgm:spPr/>
      <dgm:t>
        <a:bodyPr/>
        <a:lstStyle/>
        <a:p>
          <a:endParaRPr lang="en-ZA"/>
        </a:p>
      </dgm:t>
    </dgm:pt>
    <dgm:pt modelId="{188839EA-AA2B-4AB4-BC4A-D3D48664B772}">
      <dgm:prSet phldrT="[Text]" custT="1"/>
      <dgm:spPr/>
      <dgm:t>
        <a:bodyPr/>
        <a:lstStyle/>
        <a:p>
          <a:r>
            <a:rPr lang="en-ZA" sz="2800" dirty="0"/>
            <a:t>School Gardens and Food Security</a:t>
          </a:r>
        </a:p>
        <a:p>
          <a:r>
            <a:rPr lang="en-ZA" sz="2800" dirty="0"/>
            <a:t>(University of Fort Hare)</a:t>
          </a:r>
        </a:p>
      </dgm:t>
    </dgm:pt>
    <dgm:pt modelId="{1068FF74-0CEB-442A-B932-FA942F758519}" type="parTrans" cxnId="{3B69744B-E029-449B-B242-EA98AFF51439}">
      <dgm:prSet/>
      <dgm:spPr/>
      <dgm:t>
        <a:bodyPr/>
        <a:lstStyle/>
        <a:p>
          <a:endParaRPr lang="en-ZA"/>
        </a:p>
      </dgm:t>
    </dgm:pt>
    <dgm:pt modelId="{DB962351-948D-4D08-9AF0-5A210D8EB41E}" type="sibTrans" cxnId="{3B69744B-E029-449B-B242-EA98AFF51439}">
      <dgm:prSet/>
      <dgm:spPr/>
      <dgm:t>
        <a:bodyPr/>
        <a:lstStyle/>
        <a:p>
          <a:endParaRPr lang="en-ZA"/>
        </a:p>
      </dgm:t>
    </dgm:pt>
    <dgm:pt modelId="{8F66DD13-E3A8-4FD7-89A0-51BDD58BEC60}" type="pres">
      <dgm:prSet presAssocID="{77C3C5C9-879E-44DF-921B-DCAD684FF50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099D9C5-8165-40A4-8992-C5763C580C8D}" type="pres">
      <dgm:prSet presAssocID="{233C1EA2-B8CA-4FD2-875B-642D73E326CC}" presName="singleCycle" presStyleCnt="0"/>
      <dgm:spPr/>
    </dgm:pt>
    <dgm:pt modelId="{4734A64D-339B-4E7A-AEAD-BDBE66CB980E}" type="pres">
      <dgm:prSet presAssocID="{233C1EA2-B8CA-4FD2-875B-642D73E326CC}" presName="singleCenter" presStyleLbl="node1" presStyleIdx="0" presStyleCnt="4" custScaleX="242434" custScaleY="151259" custLinFactNeighborX="-69597" custLinFactNeighborY="-826">
        <dgm:presLayoutVars>
          <dgm:chMax val="7"/>
          <dgm:chPref val="7"/>
        </dgm:presLayoutVars>
      </dgm:prSet>
      <dgm:spPr/>
    </dgm:pt>
    <dgm:pt modelId="{2234A25D-4816-4402-96BB-838F3119B324}" type="pres">
      <dgm:prSet presAssocID="{045BA03B-D238-4BEB-BE67-8A31EA280AD1}" presName="Name56" presStyleLbl="parChTrans1D2" presStyleIdx="0" presStyleCnt="3"/>
      <dgm:spPr/>
    </dgm:pt>
    <dgm:pt modelId="{B08EC4B8-BCAB-4739-A879-772E5F3EBD5B}" type="pres">
      <dgm:prSet presAssocID="{80969AEB-D0DA-4979-A47C-C63A631C6E4B}" presName="text0" presStyleLbl="node1" presStyleIdx="1" presStyleCnt="4" custScaleX="617973" custRadScaleRad="179256" custRadScaleInc="120435">
        <dgm:presLayoutVars>
          <dgm:bulletEnabled val="1"/>
        </dgm:presLayoutVars>
      </dgm:prSet>
      <dgm:spPr/>
    </dgm:pt>
    <dgm:pt modelId="{7164BB7D-14CC-4283-B01B-97FCC6A81990}" type="pres">
      <dgm:prSet presAssocID="{B4D5DDB9-6DE4-4293-A2C5-7098A287E48A}" presName="Name56" presStyleLbl="parChTrans1D2" presStyleIdx="1" presStyleCnt="3"/>
      <dgm:spPr/>
    </dgm:pt>
    <dgm:pt modelId="{2C4AAA6E-9D08-4E92-BA41-AE0A3CD3760D}" type="pres">
      <dgm:prSet presAssocID="{612F422C-D3E5-42C7-9509-12A49C9EC10B}" presName="text0" presStyleLbl="node1" presStyleIdx="2" presStyleCnt="4" custFlipHor="1" custScaleX="624125" custRadScaleRad="127171" custRadScaleInc="-48156">
        <dgm:presLayoutVars>
          <dgm:bulletEnabled val="1"/>
        </dgm:presLayoutVars>
      </dgm:prSet>
      <dgm:spPr/>
    </dgm:pt>
    <dgm:pt modelId="{B14B9AD0-BFC6-44A0-B170-3DC8BA1EB5B7}" type="pres">
      <dgm:prSet presAssocID="{1068FF74-0CEB-442A-B932-FA942F758519}" presName="Name56" presStyleLbl="parChTrans1D2" presStyleIdx="2" presStyleCnt="3"/>
      <dgm:spPr/>
    </dgm:pt>
    <dgm:pt modelId="{D7131600-B07E-4648-B1B9-7CFD6CA82A51}" type="pres">
      <dgm:prSet presAssocID="{188839EA-AA2B-4AB4-BC4A-D3D48664B772}" presName="text0" presStyleLbl="node1" presStyleIdx="3" presStyleCnt="4" custFlipHor="1" custScaleX="468172" custRadScaleRad="101303" custRadScaleInc="-187463">
        <dgm:presLayoutVars>
          <dgm:bulletEnabled val="1"/>
        </dgm:presLayoutVars>
      </dgm:prSet>
      <dgm:spPr/>
    </dgm:pt>
  </dgm:ptLst>
  <dgm:cxnLst>
    <dgm:cxn modelId="{07D2F12E-CFDB-4A73-8715-22A3E401DB48}" type="presOf" srcId="{77C3C5C9-879E-44DF-921B-DCAD684FF50C}" destId="{8F66DD13-E3A8-4FD7-89A0-51BDD58BEC60}" srcOrd="0" destOrd="0" presId="urn:microsoft.com/office/officeart/2008/layout/RadialCluster"/>
    <dgm:cxn modelId="{323D2433-CB30-419C-A563-76CFDAA639E4}" srcId="{77C3C5C9-879E-44DF-921B-DCAD684FF50C}" destId="{233C1EA2-B8CA-4FD2-875B-642D73E326CC}" srcOrd="0" destOrd="0" parTransId="{BD08EABA-DF6F-44D6-8E43-72BA19EA7F44}" sibTransId="{B284B2DA-A7B9-47CA-A656-A23197445231}"/>
    <dgm:cxn modelId="{3B69744B-E029-449B-B242-EA98AFF51439}" srcId="{233C1EA2-B8CA-4FD2-875B-642D73E326CC}" destId="{188839EA-AA2B-4AB4-BC4A-D3D48664B772}" srcOrd="2" destOrd="0" parTransId="{1068FF74-0CEB-442A-B932-FA942F758519}" sibTransId="{DB962351-948D-4D08-9AF0-5A210D8EB41E}"/>
    <dgm:cxn modelId="{C1679C58-3074-4412-A0D4-B855AC0BC850}" type="presOf" srcId="{188839EA-AA2B-4AB4-BC4A-D3D48664B772}" destId="{D7131600-B07E-4648-B1B9-7CFD6CA82A51}" srcOrd="0" destOrd="0" presId="urn:microsoft.com/office/officeart/2008/layout/RadialCluster"/>
    <dgm:cxn modelId="{037E8A5A-19E5-447C-B942-F06E1911CE45}" srcId="{233C1EA2-B8CA-4FD2-875B-642D73E326CC}" destId="{80969AEB-D0DA-4979-A47C-C63A631C6E4B}" srcOrd="0" destOrd="0" parTransId="{045BA03B-D238-4BEB-BE67-8A31EA280AD1}" sibTransId="{A5A2A73E-25F8-43FD-8911-482BE2819ABF}"/>
    <dgm:cxn modelId="{E8C1DB83-802C-4EF8-B1E1-D7977F479B45}" type="presOf" srcId="{B4D5DDB9-6DE4-4293-A2C5-7098A287E48A}" destId="{7164BB7D-14CC-4283-B01B-97FCC6A81990}" srcOrd="0" destOrd="0" presId="urn:microsoft.com/office/officeart/2008/layout/RadialCluster"/>
    <dgm:cxn modelId="{BDD2D784-2EED-420A-9765-B3B1AD3FCDBE}" type="presOf" srcId="{045BA03B-D238-4BEB-BE67-8A31EA280AD1}" destId="{2234A25D-4816-4402-96BB-838F3119B324}" srcOrd="0" destOrd="0" presId="urn:microsoft.com/office/officeart/2008/layout/RadialCluster"/>
    <dgm:cxn modelId="{46088BC2-E3CB-48BC-A00E-5B15C660E5CF}" srcId="{233C1EA2-B8CA-4FD2-875B-642D73E326CC}" destId="{612F422C-D3E5-42C7-9509-12A49C9EC10B}" srcOrd="1" destOrd="0" parTransId="{B4D5DDB9-6DE4-4293-A2C5-7098A287E48A}" sibTransId="{A128F1EA-F8E4-485E-8739-B4CEE88C6627}"/>
    <dgm:cxn modelId="{C69978C8-47BD-4AEA-93F1-8D847A10F5E3}" type="presOf" srcId="{80969AEB-D0DA-4979-A47C-C63A631C6E4B}" destId="{B08EC4B8-BCAB-4739-A879-772E5F3EBD5B}" srcOrd="0" destOrd="0" presId="urn:microsoft.com/office/officeart/2008/layout/RadialCluster"/>
    <dgm:cxn modelId="{5892EBE9-26E4-45E9-AAD6-FC861AD09007}" type="presOf" srcId="{233C1EA2-B8CA-4FD2-875B-642D73E326CC}" destId="{4734A64D-339B-4E7A-AEAD-BDBE66CB980E}" srcOrd="0" destOrd="0" presId="urn:microsoft.com/office/officeart/2008/layout/RadialCluster"/>
    <dgm:cxn modelId="{3784D2EB-6C70-4AE2-A740-55CC3130E463}" type="presOf" srcId="{612F422C-D3E5-42C7-9509-12A49C9EC10B}" destId="{2C4AAA6E-9D08-4E92-BA41-AE0A3CD3760D}" srcOrd="0" destOrd="0" presId="urn:microsoft.com/office/officeart/2008/layout/RadialCluster"/>
    <dgm:cxn modelId="{09157AF6-6CA7-4DBE-9559-42E2300225BC}" type="presOf" srcId="{1068FF74-0CEB-442A-B932-FA942F758519}" destId="{B14B9AD0-BFC6-44A0-B170-3DC8BA1EB5B7}" srcOrd="0" destOrd="0" presId="urn:microsoft.com/office/officeart/2008/layout/RadialCluster"/>
    <dgm:cxn modelId="{CD38B5D7-A460-45CC-9254-07E60FED1A2C}" type="presParOf" srcId="{8F66DD13-E3A8-4FD7-89A0-51BDD58BEC60}" destId="{E099D9C5-8165-40A4-8992-C5763C580C8D}" srcOrd="0" destOrd="0" presId="urn:microsoft.com/office/officeart/2008/layout/RadialCluster"/>
    <dgm:cxn modelId="{9CF26FF7-BDBD-48DD-805D-1C9A21F23E54}" type="presParOf" srcId="{E099D9C5-8165-40A4-8992-C5763C580C8D}" destId="{4734A64D-339B-4E7A-AEAD-BDBE66CB980E}" srcOrd="0" destOrd="0" presId="urn:microsoft.com/office/officeart/2008/layout/RadialCluster"/>
    <dgm:cxn modelId="{0BD8E012-7030-4839-95EC-7447B1E0E479}" type="presParOf" srcId="{E099D9C5-8165-40A4-8992-C5763C580C8D}" destId="{2234A25D-4816-4402-96BB-838F3119B324}" srcOrd="1" destOrd="0" presId="urn:microsoft.com/office/officeart/2008/layout/RadialCluster"/>
    <dgm:cxn modelId="{6751AC69-EC6A-43A9-88DF-BCBB339F28AD}" type="presParOf" srcId="{E099D9C5-8165-40A4-8992-C5763C580C8D}" destId="{B08EC4B8-BCAB-4739-A879-772E5F3EBD5B}" srcOrd="2" destOrd="0" presId="urn:microsoft.com/office/officeart/2008/layout/RadialCluster"/>
    <dgm:cxn modelId="{576983AF-AC98-400A-8BF4-1E93ADE4C74C}" type="presParOf" srcId="{E099D9C5-8165-40A4-8992-C5763C580C8D}" destId="{7164BB7D-14CC-4283-B01B-97FCC6A81990}" srcOrd="3" destOrd="0" presId="urn:microsoft.com/office/officeart/2008/layout/RadialCluster"/>
    <dgm:cxn modelId="{75AD0DAF-94C0-4E93-A412-C815D6384B2B}" type="presParOf" srcId="{E099D9C5-8165-40A4-8992-C5763C580C8D}" destId="{2C4AAA6E-9D08-4E92-BA41-AE0A3CD3760D}" srcOrd="4" destOrd="0" presId="urn:microsoft.com/office/officeart/2008/layout/RadialCluster"/>
    <dgm:cxn modelId="{B46FBB66-9746-4AA8-B8F7-5F24C0D5AC33}" type="presParOf" srcId="{E099D9C5-8165-40A4-8992-C5763C580C8D}" destId="{B14B9AD0-BFC6-44A0-B170-3DC8BA1EB5B7}" srcOrd="5" destOrd="0" presId="urn:microsoft.com/office/officeart/2008/layout/RadialCluster"/>
    <dgm:cxn modelId="{A3AFD78E-AE1E-4AA0-8345-D74277D90D7A}" type="presParOf" srcId="{E099D9C5-8165-40A4-8992-C5763C580C8D}" destId="{D7131600-B07E-4648-B1B9-7CFD6CA82A51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B2B9A-30E7-4CDC-80C7-4197AA58C539}">
      <dsp:nvSpPr>
        <dsp:cNvPr id="0" name=""/>
        <dsp:cNvSpPr/>
      </dsp:nvSpPr>
      <dsp:spPr>
        <a:xfrm>
          <a:off x="833059" y="1485500"/>
          <a:ext cx="1026962" cy="102694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DCCD7-CC45-406B-A3DC-42652FDF4050}">
      <dsp:nvSpPr>
        <dsp:cNvPr id="0" name=""/>
        <dsp:cNvSpPr/>
      </dsp:nvSpPr>
      <dsp:spPr>
        <a:xfrm>
          <a:off x="7332" y="2517440"/>
          <a:ext cx="2530149" cy="938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Building and Managing Grants</a:t>
          </a:r>
          <a:endParaRPr lang="en-ZA" sz="2400" b="1" kern="1200" dirty="0"/>
        </a:p>
      </dsp:txBody>
      <dsp:txXfrm>
        <a:off x="7332" y="2517440"/>
        <a:ext cx="2530149" cy="938685"/>
      </dsp:txXfrm>
    </dsp:sp>
    <dsp:sp modelId="{48B7C843-C71E-495F-AEFD-6C0D5D3C427B}">
      <dsp:nvSpPr>
        <dsp:cNvPr id="0" name=""/>
        <dsp:cNvSpPr/>
      </dsp:nvSpPr>
      <dsp:spPr>
        <a:xfrm>
          <a:off x="3480309" y="1527339"/>
          <a:ext cx="1026962" cy="1026944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DAD6E-C4C3-463A-9849-8568C43AF112}">
      <dsp:nvSpPr>
        <dsp:cNvPr id="0" name=""/>
        <dsp:cNvSpPr/>
      </dsp:nvSpPr>
      <dsp:spPr>
        <a:xfrm>
          <a:off x="2790603" y="2517440"/>
          <a:ext cx="2530149" cy="938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Academic Writing in Practice</a:t>
          </a:r>
          <a:endParaRPr lang="en-ZA" sz="2400" b="1" kern="1200" dirty="0"/>
        </a:p>
      </dsp:txBody>
      <dsp:txXfrm>
        <a:off x="2790603" y="2517440"/>
        <a:ext cx="2530149" cy="938685"/>
      </dsp:txXfrm>
    </dsp:sp>
    <dsp:sp modelId="{07FC8F26-D7C2-4E8C-9DDA-503FFC19CF24}">
      <dsp:nvSpPr>
        <dsp:cNvPr id="0" name=""/>
        <dsp:cNvSpPr/>
      </dsp:nvSpPr>
      <dsp:spPr>
        <a:xfrm>
          <a:off x="6398766" y="1585094"/>
          <a:ext cx="1026962" cy="1026944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E832D-72FE-4970-8CCC-C60BDF81459F}">
      <dsp:nvSpPr>
        <dsp:cNvPr id="0" name=""/>
        <dsp:cNvSpPr/>
      </dsp:nvSpPr>
      <dsp:spPr>
        <a:xfrm>
          <a:off x="5573874" y="2517440"/>
          <a:ext cx="2530149" cy="938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Working in International Teams</a:t>
          </a:r>
          <a:endParaRPr lang="en-ZA" sz="2400" b="1" kern="1200" dirty="0"/>
        </a:p>
      </dsp:txBody>
      <dsp:txXfrm>
        <a:off x="5573874" y="2517440"/>
        <a:ext cx="2530149" cy="938685"/>
      </dsp:txXfrm>
    </dsp:sp>
    <dsp:sp modelId="{2910DC98-D4A2-4C94-B325-237B324FD08E}">
      <dsp:nvSpPr>
        <dsp:cNvPr id="0" name=""/>
        <dsp:cNvSpPr/>
      </dsp:nvSpPr>
      <dsp:spPr>
        <a:xfrm>
          <a:off x="9230768" y="1642848"/>
          <a:ext cx="1026962" cy="1026944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317DB-E15A-445F-8387-91FDCDE2CE3E}">
      <dsp:nvSpPr>
        <dsp:cNvPr id="0" name=""/>
        <dsp:cNvSpPr/>
      </dsp:nvSpPr>
      <dsp:spPr>
        <a:xfrm>
          <a:off x="8486031" y="2630007"/>
          <a:ext cx="2530149" cy="938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Global Opportunities and Networks</a:t>
          </a:r>
          <a:endParaRPr lang="en-ZA" sz="2400" b="1" kern="1200" dirty="0"/>
        </a:p>
      </dsp:txBody>
      <dsp:txXfrm>
        <a:off x="8486031" y="2630007"/>
        <a:ext cx="2530149" cy="938685"/>
      </dsp:txXfrm>
    </dsp:sp>
    <dsp:sp modelId="{674DE862-5926-4260-82E2-EBEF7BA97701}">
      <dsp:nvSpPr>
        <dsp:cNvPr id="0" name=""/>
        <dsp:cNvSpPr/>
      </dsp:nvSpPr>
      <dsp:spPr>
        <a:xfrm>
          <a:off x="11895957" y="1654546"/>
          <a:ext cx="1026962" cy="1026944"/>
        </a:xfrm>
        <a:prstGeom prst="round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F7B25-E7FC-42BD-94C4-F1D1752844E6}">
      <dsp:nvSpPr>
        <dsp:cNvPr id="0" name=""/>
        <dsp:cNvSpPr/>
      </dsp:nvSpPr>
      <dsp:spPr>
        <a:xfrm>
          <a:off x="11046876" y="2679213"/>
          <a:ext cx="2530149" cy="938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Writing for a Global Audience as an African Scholar</a:t>
          </a:r>
          <a:endParaRPr lang="en-ZA" sz="2400" b="1" kern="1200" dirty="0"/>
        </a:p>
      </dsp:txBody>
      <dsp:txXfrm>
        <a:off x="11046876" y="2679213"/>
        <a:ext cx="2530149" cy="938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4A64D-339B-4E7A-AEAD-BDBE66CB980E}">
      <dsp:nvSpPr>
        <dsp:cNvPr id="0" name=""/>
        <dsp:cNvSpPr/>
      </dsp:nvSpPr>
      <dsp:spPr>
        <a:xfrm>
          <a:off x="1360778" y="2509802"/>
          <a:ext cx="4794418" cy="29913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200" b="1" kern="1200" dirty="0"/>
            <a:t>SEED CORN FUNDED PROJECTS</a:t>
          </a:r>
        </a:p>
      </dsp:txBody>
      <dsp:txXfrm>
        <a:off x="1506802" y="2655826"/>
        <a:ext cx="4502370" cy="2699277"/>
      </dsp:txXfrm>
    </dsp:sp>
    <dsp:sp modelId="{2234A25D-4816-4402-96BB-838F3119B324}">
      <dsp:nvSpPr>
        <dsp:cNvPr id="0" name=""/>
        <dsp:cNvSpPr/>
      </dsp:nvSpPr>
      <dsp:spPr>
        <a:xfrm rot="21001866">
          <a:off x="6132282" y="3321378"/>
          <a:ext cx="30354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35414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EC4B8-BCAB-4739-A879-772E5F3EBD5B}">
      <dsp:nvSpPr>
        <dsp:cNvPr id="0" name=""/>
        <dsp:cNvSpPr/>
      </dsp:nvSpPr>
      <dsp:spPr>
        <a:xfrm>
          <a:off x="8819895" y="1733638"/>
          <a:ext cx="8188167" cy="13250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/>
            <a:t>Consent and Gender Based Violence Awareness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/>
            <a:t>(University of Venda)</a:t>
          </a:r>
        </a:p>
      </dsp:txBody>
      <dsp:txXfrm>
        <a:off x="8884576" y="1798319"/>
        <a:ext cx="8058805" cy="1195642"/>
      </dsp:txXfrm>
    </dsp:sp>
    <dsp:sp modelId="{7164BB7D-14CC-4283-B01B-97FCC6A81990}">
      <dsp:nvSpPr>
        <dsp:cNvPr id="0" name=""/>
        <dsp:cNvSpPr/>
      </dsp:nvSpPr>
      <dsp:spPr>
        <a:xfrm rot="53013">
          <a:off x="6155103" y="4054471"/>
          <a:ext cx="15609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0989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AAA6E-9D08-4E92-BA41-AE0A3CD3760D}">
      <dsp:nvSpPr>
        <dsp:cNvPr id="0" name=""/>
        <dsp:cNvSpPr/>
      </dsp:nvSpPr>
      <dsp:spPr>
        <a:xfrm flipH="1">
          <a:off x="7716000" y="3467772"/>
          <a:ext cx="8269681" cy="132500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/>
            <a:t>Urban Sustainability and Ecosystem Preservation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/>
            <a:t>(University of Venda)</a:t>
          </a:r>
        </a:p>
      </dsp:txBody>
      <dsp:txXfrm>
        <a:off x="7780681" y="3532453"/>
        <a:ext cx="8140319" cy="1195642"/>
      </dsp:txXfrm>
    </dsp:sp>
    <dsp:sp modelId="{B14B9AD0-BFC6-44A0-B170-3DC8BA1EB5B7}">
      <dsp:nvSpPr>
        <dsp:cNvPr id="0" name=""/>
        <dsp:cNvSpPr/>
      </dsp:nvSpPr>
      <dsp:spPr>
        <a:xfrm rot="965371">
          <a:off x="6114905" y="4981982"/>
          <a:ext cx="20572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7262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31600-B07E-4648-B1B9-7CFD6CA82A51}">
      <dsp:nvSpPr>
        <dsp:cNvPr id="0" name=""/>
        <dsp:cNvSpPr/>
      </dsp:nvSpPr>
      <dsp:spPr>
        <a:xfrm flipH="1">
          <a:off x="7327096" y="5267055"/>
          <a:ext cx="6203298" cy="132500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/>
            <a:t>School Gardens and Food Security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/>
            <a:t>(University of Fort Hare)</a:t>
          </a:r>
        </a:p>
      </dsp:txBody>
      <dsp:txXfrm>
        <a:off x="7391777" y="5331736"/>
        <a:ext cx="6073936" cy="1195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A0B84-CE53-4088-939E-D983CC42B0CE}" type="datetimeFigureOut">
              <a:rPr lang="en-ZA" smtClean="0"/>
              <a:t>2026/01/12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9B013-F600-482E-BA27-F030458BF3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567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7F1F-55D0-408E-A307-5274398C07B1}" type="datetimeFigureOut">
              <a:rPr lang="en-ZA" smtClean="0"/>
              <a:t>2026/01/12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9AD5-25EA-4164-9DC6-E9E099F7A7A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9797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7F1F-55D0-408E-A307-5274398C07B1}" type="datetimeFigureOut">
              <a:rPr lang="en-ZA" smtClean="0"/>
              <a:t>2026/01/12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9AD5-25EA-4164-9DC6-E9E099F7A7A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804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7F1F-55D0-408E-A307-5274398C07B1}" type="datetimeFigureOut">
              <a:rPr lang="en-ZA" smtClean="0"/>
              <a:t>2026/01/12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9AD5-25EA-4164-9DC6-E9E099F7A7A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889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7F1F-55D0-408E-A307-5274398C07B1}" type="datetimeFigureOut">
              <a:rPr lang="en-ZA" smtClean="0"/>
              <a:t>2026/01/12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9AD5-25EA-4164-9DC6-E9E099F7A7A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945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>
                    <a:tint val="82000"/>
                  </a:schemeClr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82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82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7F1F-55D0-408E-A307-5274398C07B1}" type="datetimeFigureOut">
              <a:rPr lang="en-ZA" smtClean="0"/>
              <a:t>2026/01/12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9AD5-25EA-4164-9DC6-E9E099F7A7A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329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7F1F-55D0-408E-A307-5274398C07B1}" type="datetimeFigureOut">
              <a:rPr lang="en-ZA" smtClean="0"/>
              <a:t>2026/01/12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9AD5-25EA-4164-9DC6-E9E099F7A7A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039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7F1F-55D0-408E-A307-5274398C07B1}" type="datetimeFigureOut">
              <a:rPr lang="en-ZA" smtClean="0"/>
              <a:t>2026/01/12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9AD5-25EA-4164-9DC6-E9E099F7A7A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143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7F1F-55D0-408E-A307-5274398C07B1}" type="datetimeFigureOut">
              <a:rPr lang="en-ZA" smtClean="0"/>
              <a:t>2026/01/12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9AD5-25EA-4164-9DC6-E9E099F7A7A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98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7F1F-55D0-408E-A307-5274398C07B1}" type="datetimeFigureOut">
              <a:rPr lang="en-ZA" smtClean="0"/>
              <a:t>2026/01/12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9AD5-25EA-4164-9DC6-E9E099F7A7A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855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7F1F-55D0-408E-A307-5274398C07B1}" type="datetimeFigureOut">
              <a:rPr lang="en-ZA" smtClean="0"/>
              <a:t>2026/01/12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9AD5-25EA-4164-9DC6-E9E099F7A7A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6956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7F1F-55D0-408E-A307-5274398C07B1}" type="datetimeFigureOut">
              <a:rPr lang="en-ZA" smtClean="0"/>
              <a:t>2026/01/12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9AD5-25EA-4164-9DC6-E9E099F7A7A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121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D17F1F-55D0-408E-A307-5274398C07B1}" type="datetimeFigureOut">
              <a:rPr lang="en-ZA" smtClean="0"/>
              <a:t>2026/01/12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D29AD5-25EA-4164-9DC6-E9E099F7A7A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309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openxmlformats.org/officeDocument/2006/relationships/diagramData" Target="../diagrams/data2.xml"/><Relationship Id="rId1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Relationship Id="rId1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311CF86-3C9E-AC25-2B66-188B4EBA314C}"/>
              </a:ext>
            </a:extLst>
          </p:cNvPr>
          <p:cNvSpPr txBox="1"/>
          <p:nvPr/>
        </p:nvSpPr>
        <p:spPr>
          <a:xfrm>
            <a:off x="1578369" y="14129541"/>
            <a:ext cx="18176081" cy="10371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800" dirty="0"/>
              <a:t>1 X Online UK Workshop (September, 2025)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800" dirty="0"/>
              <a:t>2 X in-person RSA Workshops: Eastern Cape (East London) and Limpopo (Thohoyandou) (November, 2025)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800" dirty="0"/>
              <a:t>Seed corn funding allocated to 3 projects (December, 2025 – March 2026)</a:t>
            </a:r>
          </a:p>
          <a:p>
            <a:pPr>
              <a:lnSpc>
                <a:spcPct val="150000"/>
              </a:lnSpc>
            </a:pPr>
            <a:endParaRPr lang="en-ZA" sz="2800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84E97952-89AE-5E4A-11CB-E554E488D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8761467"/>
              </p:ext>
            </p:extLst>
          </p:nvPr>
        </p:nvGraphicFramePr>
        <p:xfrm>
          <a:off x="1338464" y="14193849"/>
          <a:ext cx="13677899" cy="4588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F93DA9-CFCF-BAB2-FD6F-A8541BB1D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371" y="1318503"/>
            <a:ext cx="18176081" cy="3533319"/>
          </a:xfrm>
          <a:noFill/>
          <a:ln w="889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r>
              <a:rPr lang="en-ZA" sz="6000" b="1" dirty="0">
                <a:latin typeface="Aptos" panose="020B0004020202020204" pitchFamily="34" charset="0"/>
              </a:rPr>
              <a:t>Next-Gen Partnerships: Advocacy and Sensitisation of Equitable Research Collaboration Principles to New Actors</a:t>
            </a:r>
            <a:br>
              <a:rPr lang="en-ZA" sz="6000" b="1" dirty="0">
                <a:latin typeface="Aptos" panose="020B0004020202020204" pitchFamily="34" charset="0"/>
              </a:rPr>
            </a:br>
            <a:r>
              <a:rPr lang="en-ZA" sz="2800" b="1" dirty="0">
                <a:latin typeface="Aptos" panose="020B0004020202020204" pitchFamily="34" charset="0"/>
              </a:rPr>
              <a:t>British Academy Grant EPWFF\00033</a:t>
            </a:r>
            <a:br>
              <a:rPr lang="en-ZA" sz="6000" b="1" dirty="0">
                <a:latin typeface="Aptos" panose="020B0004020202020204" pitchFamily="34" charset="0"/>
              </a:rPr>
            </a:br>
            <a:r>
              <a:rPr lang="en-ZA" sz="3200" dirty="0">
                <a:latin typeface="Aptos" panose="020B0004020202020204" pitchFamily="34" charset="0"/>
              </a:rPr>
              <a:t>Leani van Vuuren; Ashley Gunter; Melis Cin; Parvati Raghuram; Manu Lekunze </a:t>
            </a:r>
            <a:endParaRPr lang="en-ZA" sz="3200" b="1" dirty="0"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87E7B-4053-D603-1A99-5DE84A0EDD43}"/>
              </a:ext>
            </a:extLst>
          </p:cNvPr>
          <p:cNvSpPr txBox="1"/>
          <p:nvPr/>
        </p:nvSpPr>
        <p:spPr>
          <a:xfrm>
            <a:off x="1578370" y="6243927"/>
            <a:ext cx="18176081" cy="649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ZA" sz="2800" dirty="0"/>
              <a:t>Building on the BA Workshops</a:t>
            </a:r>
            <a:r>
              <a:rPr lang="en-ZA" sz="2800"/>
              <a:t>, Conference </a:t>
            </a:r>
            <a:r>
              <a:rPr lang="en-ZA" sz="2800" dirty="0"/>
              <a:t>and recent work on </a:t>
            </a:r>
            <a:r>
              <a:rPr lang="en-ZA" sz="2800" b="1" dirty="0"/>
              <a:t>Equitable African-led Partnerships</a:t>
            </a:r>
            <a:r>
              <a:rPr lang="en-ZA" sz="2800" dirty="0"/>
              <a:t>, this project </a:t>
            </a:r>
            <a:r>
              <a:rPr lang="en-ZA" sz="2800" b="1" dirty="0"/>
              <a:t>widens the audience </a:t>
            </a:r>
            <a:r>
              <a:rPr lang="en-ZA" sz="2800" dirty="0"/>
              <a:t>for such initiatives through </a:t>
            </a:r>
            <a:r>
              <a:rPr lang="en-ZA" sz="2800" b="1" dirty="0"/>
              <a:t>advocacy in the global North and extending the reach in the global South</a:t>
            </a:r>
            <a:r>
              <a:rPr lang="en-ZA" sz="2800" dirty="0"/>
              <a:t>. Through workshops with the UK and Historically Black Universities in South Africa (University of Fort Hare, University of Venda and Walter Sisulu University), the project invites new collaborations and distributes </a:t>
            </a:r>
            <a:r>
              <a:rPr lang="en-ZA" sz="2800" b="1" dirty="0"/>
              <a:t>seed corn funding </a:t>
            </a:r>
            <a:r>
              <a:rPr lang="en-ZA" sz="2800" dirty="0"/>
              <a:t>to three new UK-RSA partnerships that produce a live testbed for equitable partnership principles. </a:t>
            </a:r>
          </a:p>
          <a:p>
            <a:pPr algn="just">
              <a:lnSpc>
                <a:spcPct val="150000"/>
              </a:lnSpc>
            </a:pPr>
            <a:endParaRPr lang="en-ZA" sz="2800" dirty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800" dirty="0"/>
              <a:t>Increasing awareness of equitable partnership guidelines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800" dirty="0"/>
              <a:t>Testing and refining equitable partnership guidelines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800" dirty="0"/>
              <a:t>Fostering new networks and inclusive international  research collaborations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800" dirty="0"/>
              <a:t>Facilitating knowledge exchange and capacity building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2BB70-B085-103B-C849-A582D31650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2144" y="18166846"/>
            <a:ext cx="5760000" cy="43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B5BE8F-0527-3474-5759-2F6E053121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27983" y="28891265"/>
            <a:ext cx="7477841" cy="64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3CEA42A-9EC0-E857-84C5-74BFBB05C482}"/>
              </a:ext>
            </a:extLst>
          </p:cNvPr>
          <p:cNvSpPr txBox="1">
            <a:spLocks/>
          </p:cNvSpPr>
          <p:nvPr/>
        </p:nvSpPr>
        <p:spPr>
          <a:xfrm>
            <a:off x="1610503" y="5374126"/>
            <a:ext cx="7177897" cy="56122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3200" b="1" dirty="0">
                <a:latin typeface="Aptos" panose="020B0004020202020204" pitchFamily="34" charset="0"/>
              </a:rPr>
              <a:t>Project Outcomes and Impact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2B1945C-C448-A8E9-FEAC-B4F02A235E43}"/>
              </a:ext>
            </a:extLst>
          </p:cNvPr>
          <p:cNvSpPr txBox="1">
            <a:spLocks/>
          </p:cNvSpPr>
          <p:nvPr/>
        </p:nvSpPr>
        <p:spPr>
          <a:xfrm>
            <a:off x="1610503" y="13046014"/>
            <a:ext cx="5339489" cy="5636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3200" b="1" dirty="0">
                <a:latin typeface="Aptos" panose="020B0004020202020204" pitchFamily="34" charset="0"/>
              </a:rPr>
              <a:t>Project Progress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43F96B-5F91-53B7-2DE1-836F13696E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58471" y="18618973"/>
            <a:ext cx="5760001" cy="432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43D031-AAC6-FD2D-214F-8632A2C3B5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77026" y="15913385"/>
            <a:ext cx="4303382" cy="57378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114EE0-E788-50E9-D490-8CC2E2A565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816" y="18618973"/>
            <a:ext cx="5760000" cy="4320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29D56B2-F676-EF72-5CB9-DF1E50418011}"/>
              </a:ext>
            </a:extLst>
          </p:cNvPr>
          <p:cNvSpPr/>
          <p:nvPr/>
        </p:nvSpPr>
        <p:spPr>
          <a:xfrm>
            <a:off x="177801" y="177800"/>
            <a:ext cx="20977224" cy="2984341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5F0FA49-A6E8-03E1-1539-B467CF6B8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4672856"/>
              </p:ext>
            </p:extLst>
          </p:nvPr>
        </p:nvGraphicFramePr>
        <p:xfrm>
          <a:off x="-49687" y="22623205"/>
          <a:ext cx="17008063" cy="6592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5488842-7BCD-AF3C-13AB-48DB2B524B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064406" y="9739311"/>
            <a:ext cx="6416002" cy="482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5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1133FAA646447B1F506C0CC1AD96D" ma:contentTypeVersion="20" ma:contentTypeDescription="Create a new document." ma:contentTypeScope="" ma:versionID="f81d3a7a7ecc1b311bdea8db72cd5713">
  <xsd:schema xmlns:xsd="http://www.w3.org/2001/XMLSchema" xmlns:xs="http://www.w3.org/2001/XMLSchema" xmlns:p="http://schemas.microsoft.com/office/2006/metadata/properties" xmlns:ns2="5542781d-72a5-46d9-8093-0fa1f196d6ef" xmlns:ns3="50a1e848-e179-4a22-99c5-517bb1bb7459" targetNamespace="http://schemas.microsoft.com/office/2006/metadata/properties" ma:root="true" ma:fieldsID="6b87ab62bd66e07ec5ecdee244af8e4c" ns2:_="" ns3:_="">
    <xsd:import namespace="5542781d-72a5-46d9-8093-0fa1f196d6ef"/>
    <xsd:import namespace="50a1e848-e179-4a22-99c5-517bb1bb74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2781d-72a5-46d9-8093-0fa1f196d6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5b5b39e-099d-40c3-b251-37436ed69e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1e848-e179-4a22-99c5-517bb1bb745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7f5f95-d141-4bc4-a91a-84dc09fea444}" ma:internalName="TaxCatchAll" ma:showField="CatchAllData" ma:web="50a1e848-e179-4a22-99c5-517bb1bb74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a1e848-e179-4a22-99c5-517bb1bb7459" xsi:nil="true"/>
    <lcf76f155ced4ddcb4097134ff3c332f xmlns="5542781d-72a5-46d9-8093-0fa1f196d6ef">
      <Terms xmlns="http://schemas.microsoft.com/office/infopath/2007/PartnerControls"/>
    </lcf76f155ced4ddcb4097134ff3c332f>
    <_Flow_SignoffStatus xmlns="5542781d-72a5-46d9-8093-0fa1f196d6ef" xsi:nil="true"/>
  </documentManagement>
</p:properties>
</file>

<file path=customXml/itemProps1.xml><?xml version="1.0" encoding="utf-8"?>
<ds:datastoreItem xmlns:ds="http://schemas.openxmlformats.org/officeDocument/2006/customXml" ds:itemID="{C9729DE1-CFCC-4FD3-B8B0-ED233D1F8ACD}"/>
</file>

<file path=customXml/itemProps2.xml><?xml version="1.0" encoding="utf-8"?>
<ds:datastoreItem xmlns:ds="http://schemas.openxmlformats.org/officeDocument/2006/customXml" ds:itemID="{A0E4F7FC-817F-40C9-9936-C2717A8AC447}"/>
</file>

<file path=customXml/itemProps3.xml><?xml version="1.0" encoding="utf-8"?>
<ds:datastoreItem xmlns:ds="http://schemas.openxmlformats.org/officeDocument/2006/customXml" ds:itemID="{1C7966BD-ADF0-4606-B95B-527A0F62DF9C}"/>
</file>

<file path=docMetadata/LabelInfo.xml><?xml version="1.0" encoding="utf-8"?>
<clbl:labelList xmlns:clbl="http://schemas.microsoft.com/office/2020/mipLabelMetadata">
  <clbl:label id="{ca9a8b8c-3ea3-4799-a43e-5510398e7a3b}" enabled="0" method="" siteId="{ca9a8b8c-3ea3-4799-a43e-5510398e7a3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266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Wingdings</vt:lpstr>
      <vt:lpstr>Office Theme</vt:lpstr>
      <vt:lpstr>Next-Gen Partnerships: Advocacy and Sensitisation of Equitable Research Collaboration Principles to New Actors British Academy Grant EPWFF\00033 Leani van Vuuren; Ashley Gunter; Melis Cin; Parvati Raghuram; Manu Lekunze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 Vuuren, Leani</dc:creator>
  <cp:lastModifiedBy>Van Vuuren, Leani</cp:lastModifiedBy>
  <cp:revision>1</cp:revision>
  <dcterms:created xsi:type="dcterms:W3CDTF">2026-01-05T07:27:57Z</dcterms:created>
  <dcterms:modified xsi:type="dcterms:W3CDTF">2026-01-12T06:05:05Z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0x0101009FD1133FAA646447B1F506C0CC1AD96D</vt:lpwstr>
  </property>
</Properties>
</file>