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9" r:id="rId7"/>
    <p:sldId id="258" r:id="rId8"/>
    <p:sldId id="262" r:id="rId9"/>
    <p:sldId id="260" r:id="rId10"/>
    <p:sldId id="265" r:id="rId11"/>
    <p:sldId id="261" r:id="rId12"/>
    <p:sldId id="264" r:id="rId13"/>
    <p:sldId id="263" r:id="rId14"/>
    <p:sldId id="266" r:id="rId15"/>
    <p:sldId id="268" r:id="rId16"/>
    <p:sldId id="267" r:id="rId17"/>
    <p:sldId id="270" r:id="rId18"/>
    <p:sldId id="269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292C1-A82D-B8C6-8388-1CA5C69D1C30}" v="5" dt="2026-01-19T15:44:09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4"/>
    <p:restoredTop sz="94681"/>
  </p:normalViewPr>
  <p:slideViewPr>
    <p:cSldViewPr snapToGrid="0">
      <p:cViewPr varScale="1">
        <p:scale>
          <a:sx n="107" d="100"/>
          <a:sy n="107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C0FCA-2005-4CCB-B27B-27D081E5DDA5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B0B7E97-2FE7-4DB3-9B1F-6EEA25FC4C44}">
      <dgm:prSet/>
      <dgm:spPr/>
      <dgm:t>
        <a:bodyPr/>
        <a:lstStyle/>
        <a:p>
          <a:r>
            <a:rPr lang="en-ZA"/>
            <a:t>IK represents cumulative, place‑based knowledge developed over generations</a:t>
          </a:r>
          <a:endParaRPr lang="en-US"/>
        </a:p>
      </dgm:t>
    </dgm:pt>
    <dgm:pt modelId="{E04AE601-BB51-45DE-821A-550D8295BAFD}" type="parTrans" cxnId="{16FCDB5A-8DE7-4D6D-9193-C87B97E1DFA7}">
      <dgm:prSet/>
      <dgm:spPr/>
      <dgm:t>
        <a:bodyPr/>
        <a:lstStyle/>
        <a:p>
          <a:endParaRPr lang="en-US"/>
        </a:p>
      </dgm:t>
    </dgm:pt>
    <dgm:pt modelId="{70B11DD6-2783-4C92-B602-69247FF66C6E}" type="sibTrans" cxnId="{16FCDB5A-8DE7-4D6D-9193-C87B97E1DFA7}">
      <dgm:prSet/>
      <dgm:spPr/>
      <dgm:t>
        <a:bodyPr/>
        <a:lstStyle/>
        <a:p>
          <a:endParaRPr lang="en-US"/>
        </a:p>
      </dgm:t>
    </dgm:pt>
    <dgm:pt modelId="{DFC19353-6059-49CD-A413-30B195D49D81}">
      <dgm:prSet/>
      <dgm:spPr/>
      <dgm:t>
        <a:bodyPr/>
        <a:lstStyle/>
        <a:p>
          <a:r>
            <a:rPr lang="en-ZA"/>
            <a:t>Embedded in livelihoods, culture, spirituality, and environmental interaction</a:t>
          </a:r>
          <a:endParaRPr lang="en-US"/>
        </a:p>
      </dgm:t>
    </dgm:pt>
    <dgm:pt modelId="{4A950B14-A6C7-4EE4-96D6-B1C3889D606F}" type="parTrans" cxnId="{A4DC5CFC-16A1-4BB1-9E47-4BF7283AAB7A}">
      <dgm:prSet/>
      <dgm:spPr/>
      <dgm:t>
        <a:bodyPr/>
        <a:lstStyle/>
        <a:p>
          <a:endParaRPr lang="en-US"/>
        </a:p>
      </dgm:t>
    </dgm:pt>
    <dgm:pt modelId="{F1F8C2D5-B7CD-4ACA-8444-9E534E5C0195}" type="sibTrans" cxnId="{A4DC5CFC-16A1-4BB1-9E47-4BF7283AAB7A}">
      <dgm:prSet/>
      <dgm:spPr/>
      <dgm:t>
        <a:bodyPr/>
        <a:lstStyle/>
        <a:p>
          <a:endParaRPr lang="en-US"/>
        </a:p>
      </dgm:t>
    </dgm:pt>
    <dgm:pt modelId="{A52A1078-B4AC-4583-9BC9-7B879F7D61D4}">
      <dgm:prSet/>
      <dgm:spPr/>
      <dgm:t>
        <a:bodyPr/>
        <a:lstStyle/>
        <a:p>
          <a:r>
            <a:rPr lang="en-ZA"/>
            <a:t>Historically effective in anticipating, coping with, and recovering from hazards</a:t>
          </a:r>
          <a:endParaRPr lang="en-US"/>
        </a:p>
      </dgm:t>
    </dgm:pt>
    <dgm:pt modelId="{E8FD770B-80F5-4102-A459-337955468B15}" type="parTrans" cxnId="{1F7BBA04-217C-42F0-928C-97D1F9EB51DD}">
      <dgm:prSet/>
      <dgm:spPr/>
      <dgm:t>
        <a:bodyPr/>
        <a:lstStyle/>
        <a:p>
          <a:endParaRPr lang="en-US"/>
        </a:p>
      </dgm:t>
    </dgm:pt>
    <dgm:pt modelId="{3B57AD73-9AD3-4F30-B1CE-DD74663C164F}" type="sibTrans" cxnId="{1F7BBA04-217C-42F0-928C-97D1F9EB51DD}">
      <dgm:prSet/>
      <dgm:spPr/>
      <dgm:t>
        <a:bodyPr/>
        <a:lstStyle/>
        <a:p>
          <a:endParaRPr lang="en-US"/>
        </a:p>
      </dgm:t>
    </dgm:pt>
    <dgm:pt modelId="{0CD469D4-74B3-4CC9-BE48-3AD9B10D4A97}">
      <dgm:prSet/>
      <dgm:spPr/>
      <dgm:t>
        <a:bodyPr/>
        <a:lstStyle/>
        <a:p>
          <a:r>
            <a:rPr lang="en-ZA"/>
            <a:t>Marginalised by dominant Western scientific paradigms</a:t>
          </a:r>
          <a:endParaRPr lang="en-US"/>
        </a:p>
      </dgm:t>
    </dgm:pt>
    <dgm:pt modelId="{84C29A70-74BB-45CB-AD1B-9599FD0F820A}" type="parTrans" cxnId="{7963D149-1822-4F15-9C49-C0563CEE5ED4}">
      <dgm:prSet/>
      <dgm:spPr/>
      <dgm:t>
        <a:bodyPr/>
        <a:lstStyle/>
        <a:p>
          <a:endParaRPr lang="en-US"/>
        </a:p>
      </dgm:t>
    </dgm:pt>
    <dgm:pt modelId="{8DC486AB-0CE8-4249-B3E2-D5A4E621A2ED}" type="sibTrans" cxnId="{7963D149-1822-4F15-9C49-C0563CEE5ED4}">
      <dgm:prSet/>
      <dgm:spPr/>
      <dgm:t>
        <a:bodyPr/>
        <a:lstStyle/>
        <a:p>
          <a:endParaRPr lang="en-US"/>
        </a:p>
      </dgm:t>
    </dgm:pt>
    <dgm:pt modelId="{D242AA0C-9B6F-3C47-AC48-2A8F4D5B8754}" type="pres">
      <dgm:prSet presAssocID="{928C0FCA-2005-4CCB-B27B-27D081E5DDA5}" presName="diagram" presStyleCnt="0">
        <dgm:presLayoutVars>
          <dgm:dir/>
          <dgm:resizeHandles val="exact"/>
        </dgm:presLayoutVars>
      </dgm:prSet>
      <dgm:spPr/>
    </dgm:pt>
    <dgm:pt modelId="{AABD29F8-971C-904D-98DB-CC6EB577995D}" type="pres">
      <dgm:prSet presAssocID="{5B0B7E97-2FE7-4DB3-9B1F-6EEA25FC4C44}" presName="node" presStyleLbl="node1" presStyleIdx="0" presStyleCnt="4">
        <dgm:presLayoutVars>
          <dgm:bulletEnabled val="1"/>
        </dgm:presLayoutVars>
      </dgm:prSet>
      <dgm:spPr/>
    </dgm:pt>
    <dgm:pt modelId="{A8761602-ED42-F04D-92F0-DB497D9FD459}" type="pres">
      <dgm:prSet presAssocID="{70B11DD6-2783-4C92-B602-69247FF66C6E}" presName="sibTrans" presStyleLbl="sibTrans2D1" presStyleIdx="0" presStyleCnt="3"/>
      <dgm:spPr/>
    </dgm:pt>
    <dgm:pt modelId="{DF4AD9A6-CEB3-E148-A6D2-09E38D111A07}" type="pres">
      <dgm:prSet presAssocID="{70B11DD6-2783-4C92-B602-69247FF66C6E}" presName="connectorText" presStyleLbl="sibTrans2D1" presStyleIdx="0" presStyleCnt="3"/>
      <dgm:spPr/>
    </dgm:pt>
    <dgm:pt modelId="{C36141FE-0D3F-654A-9ECB-2375FAC8B5EA}" type="pres">
      <dgm:prSet presAssocID="{DFC19353-6059-49CD-A413-30B195D49D81}" presName="node" presStyleLbl="node1" presStyleIdx="1" presStyleCnt="4">
        <dgm:presLayoutVars>
          <dgm:bulletEnabled val="1"/>
        </dgm:presLayoutVars>
      </dgm:prSet>
      <dgm:spPr/>
    </dgm:pt>
    <dgm:pt modelId="{D7B586B8-28D8-874B-8EA5-8F9FDE233A84}" type="pres">
      <dgm:prSet presAssocID="{F1F8C2D5-B7CD-4ACA-8444-9E534E5C0195}" presName="sibTrans" presStyleLbl="sibTrans2D1" presStyleIdx="1" presStyleCnt="3"/>
      <dgm:spPr/>
    </dgm:pt>
    <dgm:pt modelId="{5E52EA05-AFC6-CF49-8291-711B7B71D352}" type="pres">
      <dgm:prSet presAssocID="{F1F8C2D5-B7CD-4ACA-8444-9E534E5C0195}" presName="connectorText" presStyleLbl="sibTrans2D1" presStyleIdx="1" presStyleCnt="3"/>
      <dgm:spPr/>
    </dgm:pt>
    <dgm:pt modelId="{2BFEEC90-3920-1940-BF3A-61FF999F8C68}" type="pres">
      <dgm:prSet presAssocID="{A52A1078-B4AC-4583-9BC9-7B879F7D61D4}" presName="node" presStyleLbl="node1" presStyleIdx="2" presStyleCnt="4">
        <dgm:presLayoutVars>
          <dgm:bulletEnabled val="1"/>
        </dgm:presLayoutVars>
      </dgm:prSet>
      <dgm:spPr/>
    </dgm:pt>
    <dgm:pt modelId="{E6F9780E-B62A-5E42-94C1-F06F23B28511}" type="pres">
      <dgm:prSet presAssocID="{3B57AD73-9AD3-4F30-B1CE-DD74663C164F}" presName="sibTrans" presStyleLbl="sibTrans2D1" presStyleIdx="2" presStyleCnt="3"/>
      <dgm:spPr/>
    </dgm:pt>
    <dgm:pt modelId="{F8923547-469D-CF42-8233-FF5F45FBF825}" type="pres">
      <dgm:prSet presAssocID="{3B57AD73-9AD3-4F30-B1CE-DD74663C164F}" presName="connectorText" presStyleLbl="sibTrans2D1" presStyleIdx="2" presStyleCnt="3"/>
      <dgm:spPr/>
    </dgm:pt>
    <dgm:pt modelId="{DCBDA118-B101-FC4A-B7D0-C055199B2B19}" type="pres">
      <dgm:prSet presAssocID="{0CD469D4-74B3-4CC9-BE48-3AD9B10D4A97}" presName="node" presStyleLbl="node1" presStyleIdx="3" presStyleCnt="4">
        <dgm:presLayoutVars>
          <dgm:bulletEnabled val="1"/>
        </dgm:presLayoutVars>
      </dgm:prSet>
      <dgm:spPr/>
    </dgm:pt>
  </dgm:ptLst>
  <dgm:cxnLst>
    <dgm:cxn modelId="{1F7BBA04-217C-42F0-928C-97D1F9EB51DD}" srcId="{928C0FCA-2005-4CCB-B27B-27D081E5DDA5}" destId="{A52A1078-B4AC-4583-9BC9-7B879F7D61D4}" srcOrd="2" destOrd="0" parTransId="{E8FD770B-80F5-4102-A459-337955468B15}" sibTransId="{3B57AD73-9AD3-4F30-B1CE-DD74663C164F}"/>
    <dgm:cxn modelId="{FF93750F-7590-3C43-8152-0F3F2B77B2D8}" type="presOf" srcId="{0CD469D4-74B3-4CC9-BE48-3AD9B10D4A97}" destId="{DCBDA118-B101-FC4A-B7D0-C055199B2B19}" srcOrd="0" destOrd="0" presId="urn:microsoft.com/office/officeart/2005/8/layout/process5"/>
    <dgm:cxn modelId="{A41F4312-4418-5843-AF47-3B4C4DCF4676}" type="presOf" srcId="{3B57AD73-9AD3-4F30-B1CE-DD74663C164F}" destId="{F8923547-469D-CF42-8233-FF5F45FBF825}" srcOrd="1" destOrd="0" presId="urn:microsoft.com/office/officeart/2005/8/layout/process5"/>
    <dgm:cxn modelId="{F754C91F-FAA8-1B45-8C52-9F96D09634CA}" type="presOf" srcId="{F1F8C2D5-B7CD-4ACA-8444-9E534E5C0195}" destId="{D7B586B8-28D8-874B-8EA5-8F9FDE233A84}" srcOrd="0" destOrd="0" presId="urn:microsoft.com/office/officeart/2005/8/layout/process5"/>
    <dgm:cxn modelId="{E45D7861-F45A-2246-B081-FBCBF468FBD8}" type="presOf" srcId="{A52A1078-B4AC-4583-9BC9-7B879F7D61D4}" destId="{2BFEEC90-3920-1940-BF3A-61FF999F8C68}" srcOrd="0" destOrd="0" presId="urn:microsoft.com/office/officeart/2005/8/layout/process5"/>
    <dgm:cxn modelId="{B6263944-2A7B-8A49-A2B6-DFEA3A65E0B8}" type="presOf" srcId="{3B57AD73-9AD3-4F30-B1CE-DD74663C164F}" destId="{E6F9780E-B62A-5E42-94C1-F06F23B28511}" srcOrd="0" destOrd="0" presId="urn:microsoft.com/office/officeart/2005/8/layout/process5"/>
    <dgm:cxn modelId="{47484B67-8562-8244-9E95-38A57ED2BF0B}" type="presOf" srcId="{928C0FCA-2005-4CCB-B27B-27D081E5DDA5}" destId="{D242AA0C-9B6F-3C47-AC48-2A8F4D5B8754}" srcOrd="0" destOrd="0" presId="urn:microsoft.com/office/officeart/2005/8/layout/process5"/>
    <dgm:cxn modelId="{E1272E49-4984-B440-B351-4F25BBD7B5C2}" type="presOf" srcId="{5B0B7E97-2FE7-4DB3-9B1F-6EEA25FC4C44}" destId="{AABD29F8-971C-904D-98DB-CC6EB577995D}" srcOrd="0" destOrd="0" presId="urn:microsoft.com/office/officeart/2005/8/layout/process5"/>
    <dgm:cxn modelId="{7963D149-1822-4F15-9C49-C0563CEE5ED4}" srcId="{928C0FCA-2005-4CCB-B27B-27D081E5DDA5}" destId="{0CD469D4-74B3-4CC9-BE48-3AD9B10D4A97}" srcOrd="3" destOrd="0" parTransId="{84C29A70-74BB-45CB-AD1B-9599FD0F820A}" sibTransId="{8DC486AB-0CE8-4249-B3E2-D5A4E621A2ED}"/>
    <dgm:cxn modelId="{60746552-4115-EC49-9082-5EA3472263C2}" type="presOf" srcId="{70B11DD6-2783-4C92-B602-69247FF66C6E}" destId="{DF4AD9A6-CEB3-E148-A6D2-09E38D111A07}" srcOrd="1" destOrd="0" presId="urn:microsoft.com/office/officeart/2005/8/layout/process5"/>
    <dgm:cxn modelId="{16FCDB5A-8DE7-4D6D-9193-C87B97E1DFA7}" srcId="{928C0FCA-2005-4CCB-B27B-27D081E5DDA5}" destId="{5B0B7E97-2FE7-4DB3-9B1F-6EEA25FC4C44}" srcOrd="0" destOrd="0" parTransId="{E04AE601-BB51-45DE-821A-550D8295BAFD}" sibTransId="{70B11DD6-2783-4C92-B602-69247FF66C6E}"/>
    <dgm:cxn modelId="{6BB2BFB4-C18C-9B4C-8FF3-7C44B220A087}" type="presOf" srcId="{F1F8C2D5-B7CD-4ACA-8444-9E534E5C0195}" destId="{5E52EA05-AFC6-CF49-8291-711B7B71D352}" srcOrd="1" destOrd="0" presId="urn:microsoft.com/office/officeart/2005/8/layout/process5"/>
    <dgm:cxn modelId="{2107D5BB-3F8F-9245-A5A6-DE68AAEE3EBF}" type="presOf" srcId="{70B11DD6-2783-4C92-B602-69247FF66C6E}" destId="{A8761602-ED42-F04D-92F0-DB497D9FD459}" srcOrd="0" destOrd="0" presId="urn:microsoft.com/office/officeart/2005/8/layout/process5"/>
    <dgm:cxn modelId="{2A466AD2-E3AB-D54D-8B0E-88DB4BC90AFE}" type="presOf" srcId="{DFC19353-6059-49CD-A413-30B195D49D81}" destId="{C36141FE-0D3F-654A-9ECB-2375FAC8B5EA}" srcOrd="0" destOrd="0" presId="urn:microsoft.com/office/officeart/2005/8/layout/process5"/>
    <dgm:cxn modelId="{A4DC5CFC-16A1-4BB1-9E47-4BF7283AAB7A}" srcId="{928C0FCA-2005-4CCB-B27B-27D081E5DDA5}" destId="{DFC19353-6059-49CD-A413-30B195D49D81}" srcOrd="1" destOrd="0" parTransId="{4A950B14-A6C7-4EE4-96D6-B1C3889D606F}" sibTransId="{F1F8C2D5-B7CD-4ACA-8444-9E534E5C0195}"/>
    <dgm:cxn modelId="{1529ED9B-3335-9F44-AF7C-E4B59FB55171}" type="presParOf" srcId="{D242AA0C-9B6F-3C47-AC48-2A8F4D5B8754}" destId="{AABD29F8-971C-904D-98DB-CC6EB577995D}" srcOrd="0" destOrd="0" presId="urn:microsoft.com/office/officeart/2005/8/layout/process5"/>
    <dgm:cxn modelId="{6A9F6E4D-A216-E440-90C9-667D986278D1}" type="presParOf" srcId="{D242AA0C-9B6F-3C47-AC48-2A8F4D5B8754}" destId="{A8761602-ED42-F04D-92F0-DB497D9FD459}" srcOrd="1" destOrd="0" presId="urn:microsoft.com/office/officeart/2005/8/layout/process5"/>
    <dgm:cxn modelId="{BE067389-07D4-5544-9BD8-381499F93BA1}" type="presParOf" srcId="{A8761602-ED42-F04D-92F0-DB497D9FD459}" destId="{DF4AD9A6-CEB3-E148-A6D2-09E38D111A07}" srcOrd="0" destOrd="0" presId="urn:microsoft.com/office/officeart/2005/8/layout/process5"/>
    <dgm:cxn modelId="{D9D051F6-8810-C44E-8EB0-30EEDCC56129}" type="presParOf" srcId="{D242AA0C-9B6F-3C47-AC48-2A8F4D5B8754}" destId="{C36141FE-0D3F-654A-9ECB-2375FAC8B5EA}" srcOrd="2" destOrd="0" presId="urn:microsoft.com/office/officeart/2005/8/layout/process5"/>
    <dgm:cxn modelId="{613454F9-FC8D-0746-961B-0D8A26C6BFDA}" type="presParOf" srcId="{D242AA0C-9B6F-3C47-AC48-2A8F4D5B8754}" destId="{D7B586B8-28D8-874B-8EA5-8F9FDE233A84}" srcOrd="3" destOrd="0" presId="urn:microsoft.com/office/officeart/2005/8/layout/process5"/>
    <dgm:cxn modelId="{75AF7362-324A-6144-9A72-8FA6ADEF9FBE}" type="presParOf" srcId="{D7B586B8-28D8-874B-8EA5-8F9FDE233A84}" destId="{5E52EA05-AFC6-CF49-8291-711B7B71D352}" srcOrd="0" destOrd="0" presId="urn:microsoft.com/office/officeart/2005/8/layout/process5"/>
    <dgm:cxn modelId="{363F84DF-570D-BC40-A469-F16346EF88C1}" type="presParOf" srcId="{D242AA0C-9B6F-3C47-AC48-2A8F4D5B8754}" destId="{2BFEEC90-3920-1940-BF3A-61FF999F8C68}" srcOrd="4" destOrd="0" presId="urn:microsoft.com/office/officeart/2005/8/layout/process5"/>
    <dgm:cxn modelId="{5610104D-6DEB-984A-9F32-3F2F29167D68}" type="presParOf" srcId="{D242AA0C-9B6F-3C47-AC48-2A8F4D5B8754}" destId="{E6F9780E-B62A-5E42-94C1-F06F23B28511}" srcOrd="5" destOrd="0" presId="urn:microsoft.com/office/officeart/2005/8/layout/process5"/>
    <dgm:cxn modelId="{0CB5DB1B-A481-1B4B-8272-4AC65145A8EE}" type="presParOf" srcId="{E6F9780E-B62A-5E42-94C1-F06F23B28511}" destId="{F8923547-469D-CF42-8233-FF5F45FBF825}" srcOrd="0" destOrd="0" presId="urn:microsoft.com/office/officeart/2005/8/layout/process5"/>
    <dgm:cxn modelId="{C7E5D3FD-6924-8C4B-BC84-C94384E87475}" type="presParOf" srcId="{D242AA0C-9B6F-3C47-AC48-2A8F4D5B8754}" destId="{DCBDA118-B101-FC4A-B7D0-C055199B2B1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27111-1177-464B-A533-9B35D9CA9ED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A9E064-806A-472D-BE82-8E99E43677BF}">
      <dgm:prSet/>
      <dgm:spPr/>
      <dgm:t>
        <a:bodyPr/>
        <a:lstStyle/>
        <a:p>
          <a:pPr>
            <a:defRPr cap="all"/>
          </a:pPr>
          <a:r>
            <a:rPr lang="en-ZA" dirty="0"/>
            <a:t>To generate empirical evidence on the role of IK in DRR</a:t>
          </a:r>
          <a:endParaRPr lang="en-US" dirty="0"/>
        </a:p>
      </dgm:t>
    </dgm:pt>
    <dgm:pt modelId="{FB752DC7-231C-4C42-BE8C-1F66C93E5A73}" type="parTrans" cxnId="{A4A7A682-FAB6-4B39-AF26-CB9C619EF08F}">
      <dgm:prSet/>
      <dgm:spPr/>
      <dgm:t>
        <a:bodyPr/>
        <a:lstStyle/>
        <a:p>
          <a:endParaRPr lang="en-US"/>
        </a:p>
      </dgm:t>
    </dgm:pt>
    <dgm:pt modelId="{92FA5429-9B68-4C31-BC68-F3925FEDF695}" type="sibTrans" cxnId="{A4A7A682-FAB6-4B39-AF26-CB9C619EF08F}">
      <dgm:prSet/>
      <dgm:spPr/>
      <dgm:t>
        <a:bodyPr/>
        <a:lstStyle/>
        <a:p>
          <a:endParaRPr lang="en-US"/>
        </a:p>
      </dgm:t>
    </dgm:pt>
    <dgm:pt modelId="{CC168763-4CB5-4163-ACC7-28837F4429C5}">
      <dgm:prSet/>
      <dgm:spPr/>
      <dgm:t>
        <a:bodyPr/>
        <a:lstStyle/>
        <a:p>
          <a:pPr>
            <a:defRPr cap="all"/>
          </a:pPr>
          <a:r>
            <a:rPr lang="en-ZA" dirty="0"/>
            <a:t>To examine perceptions of integration from communities and practitioners</a:t>
          </a:r>
          <a:endParaRPr lang="en-US" dirty="0"/>
        </a:p>
      </dgm:t>
    </dgm:pt>
    <dgm:pt modelId="{025EC3C5-C0B5-4B8A-88DD-71538A88A9D4}" type="parTrans" cxnId="{05D588A2-9032-49BF-97D8-3C6C3BDD3A37}">
      <dgm:prSet/>
      <dgm:spPr/>
      <dgm:t>
        <a:bodyPr/>
        <a:lstStyle/>
        <a:p>
          <a:endParaRPr lang="en-US"/>
        </a:p>
      </dgm:t>
    </dgm:pt>
    <dgm:pt modelId="{4F1B2D2E-6E8F-4B5E-A618-486EB972B076}" type="sibTrans" cxnId="{05D588A2-9032-49BF-97D8-3C6C3BDD3A37}">
      <dgm:prSet/>
      <dgm:spPr/>
      <dgm:t>
        <a:bodyPr/>
        <a:lstStyle/>
        <a:p>
          <a:endParaRPr lang="en-US"/>
        </a:p>
      </dgm:t>
    </dgm:pt>
    <dgm:pt modelId="{88179F13-D5D4-4F3F-BF91-ECD70C9AF294}">
      <dgm:prSet/>
      <dgm:spPr/>
      <dgm:t>
        <a:bodyPr/>
        <a:lstStyle/>
        <a:p>
          <a:pPr>
            <a:defRPr cap="all"/>
          </a:pPr>
          <a:r>
            <a:rPr lang="en-ZA" dirty="0"/>
            <a:t>To identify barriers to IK inclusion in DRR systems</a:t>
          </a:r>
          <a:endParaRPr lang="en-US" dirty="0"/>
        </a:p>
      </dgm:t>
    </dgm:pt>
    <dgm:pt modelId="{67736A1B-BC58-4D92-BFA2-35179EE83F54}" type="parTrans" cxnId="{9C7EEDB2-9F20-4ACF-ABEB-8DAC8033BC4F}">
      <dgm:prSet/>
      <dgm:spPr/>
      <dgm:t>
        <a:bodyPr/>
        <a:lstStyle/>
        <a:p>
          <a:endParaRPr lang="en-US"/>
        </a:p>
      </dgm:t>
    </dgm:pt>
    <dgm:pt modelId="{6FC472C0-12F8-4C2D-800D-D4EBB2ED6D8E}" type="sibTrans" cxnId="{9C7EEDB2-9F20-4ACF-ABEB-8DAC8033BC4F}">
      <dgm:prSet/>
      <dgm:spPr/>
      <dgm:t>
        <a:bodyPr/>
        <a:lstStyle/>
        <a:p>
          <a:endParaRPr lang="en-US"/>
        </a:p>
      </dgm:t>
    </dgm:pt>
    <dgm:pt modelId="{E895AE1C-54CB-42AA-8755-2C7CADC76824}">
      <dgm:prSet/>
      <dgm:spPr/>
      <dgm:t>
        <a:bodyPr/>
        <a:lstStyle/>
        <a:p>
          <a:pPr>
            <a:defRPr cap="all"/>
          </a:pPr>
          <a:r>
            <a:rPr lang="en-ZA" dirty="0"/>
            <a:t>To propose a context‑sensitive integration framework</a:t>
          </a:r>
          <a:endParaRPr lang="en-US" dirty="0"/>
        </a:p>
      </dgm:t>
    </dgm:pt>
    <dgm:pt modelId="{1E4288C7-B8BD-4FD0-AAB4-EF6AC1FDFC4A}" type="parTrans" cxnId="{6D1CA2BD-6052-44AA-8829-5B91F8FF0EE3}">
      <dgm:prSet/>
      <dgm:spPr/>
      <dgm:t>
        <a:bodyPr/>
        <a:lstStyle/>
        <a:p>
          <a:endParaRPr lang="en-US"/>
        </a:p>
      </dgm:t>
    </dgm:pt>
    <dgm:pt modelId="{619C6BAB-1A10-497C-B978-44A0B2EE11F4}" type="sibTrans" cxnId="{6D1CA2BD-6052-44AA-8829-5B91F8FF0EE3}">
      <dgm:prSet/>
      <dgm:spPr/>
      <dgm:t>
        <a:bodyPr/>
        <a:lstStyle/>
        <a:p>
          <a:endParaRPr lang="en-US"/>
        </a:p>
      </dgm:t>
    </dgm:pt>
    <dgm:pt modelId="{1E3B5253-4E7B-48B0-BA41-79633D0927CA}" type="pres">
      <dgm:prSet presAssocID="{42A27111-1177-464B-A533-9B35D9CA9ED9}" presName="root" presStyleCnt="0">
        <dgm:presLayoutVars>
          <dgm:dir/>
          <dgm:resizeHandles val="exact"/>
        </dgm:presLayoutVars>
      </dgm:prSet>
      <dgm:spPr/>
    </dgm:pt>
    <dgm:pt modelId="{5F686C8A-E23B-4C70-BE31-33323D07F0D2}" type="pres">
      <dgm:prSet presAssocID="{40A9E064-806A-472D-BE82-8E99E43677BF}" presName="compNode" presStyleCnt="0"/>
      <dgm:spPr/>
    </dgm:pt>
    <dgm:pt modelId="{C7B49184-61AB-472C-8BFA-D25CAA4720DD}" type="pres">
      <dgm:prSet presAssocID="{40A9E064-806A-472D-BE82-8E99E43677BF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13A74B95-8521-4405-9698-9AEE35ED3F22}" type="pres">
      <dgm:prSet presAssocID="{40A9E064-806A-472D-BE82-8E99E43677B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E78425BD-F80A-49F2-B3EB-54CE40549D20}" type="pres">
      <dgm:prSet presAssocID="{40A9E064-806A-472D-BE82-8E99E43677BF}" presName="spaceRect" presStyleCnt="0"/>
      <dgm:spPr/>
    </dgm:pt>
    <dgm:pt modelId="{50C4BAE4-26C1-4C50-8273-9C8F2A9F3636}" type="pres">
      <dgm:prSet presAssocID="{40A9E064-806A-472D-BE82-8E99E43677BF}" presName="textRect" presStyleLbl="revTx" presStyleIdx="0" presStyleCnt="4">
        <dgm:presLayoutVars>
          <dgm:chMax val="1"/>
          <dgm:chPref val="1"/>
        </dgm:presLayoutVars>
      </dgm:prSet>
      <dgm:spPr/>
    </dgm:pt>
    <dgm:pt modelId="{A3175271-4A26-4B0A-90B3-58D271FF6A93}" type="pres">
      <dgm:prSet presAssocID="{92FA5429-9B68-4C31-BC68-F3925FEDF695}" presName="sibTrans" presStyleCnt="0"/>
      <dgm:spPr/>
    </dgm:pt>
    <dgm:pt modelId="{D1277896-9E14-45E2-87CE-A33E9C060612}" type="pres">
      <dgm:prSet presAssocID="{CC168763-4CB5-4163-ACC7-28837F4429C5}" presName="compNode" presStyleCnt="0"/>
      <dgm:spPr/>
    </dgm:pt>
    <dgm:pt modelId="{69CF8E20-AF58-4DA8-8078-7C573620EA97}" type="pres">
      <dgm:prSet presAssocID="{CC168763-4CB5-4163-ACC7-28837F4429C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0485856-6942-42C5-A06A-36F7A25E7A95}" type="pres">
      <dgm:prSet presAssocID="{CC168763-4CB5-4163-ACC7-28837F4429C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071FEC6-0269-4037-ABC6-A5E0E41D048C}" type="pres">
      <dgm:prSet presAssocID="{CC168763-4CB5-4163-ACC7-28837F4429C5}" presName="spaceRect" presStyleCnt="0"/>
      <dgm:spPr/>
    </dgm:pt>
    <dgm:pt modelId="{F1F408A7-17B3-4245-A90A-8D0E426DADCC}" type="pres">
      <dgm:prSet presAssocID="{CC168763-4CB5-4163-ACC7-28837F4429C5}" presName="textRect" presStyleLbl="revTx" presStyleIdx="1" presStyleCnt="4">
        <dgm:presLayoutVars>
          <dgm:chMax val="1"/>
          <dgm:chPref val="1"/>
        </dgm:presLayoutVars>
      </dgm:prSet>
      <dgm:spPr/>
    </dgm:pt>
    <dgm:pt modelId="{F2E90875-23DF-4256-A488-8A592794AAC8}" type="pres">
      <dgm:prSet presAssocID="{4F1B2D2E-6E8F-4B5E-A618-486EB972B076}" presName="sibTrans" presStyleCnt="0"/>
      <dgm:spPr/>
    </dgm:pt>
    <dgm:pt modelId="{4E69EB28-14DB-47D7-8F46-6F982B4BA33E}" type="pres">
      <dgm:prSet presAssocID="{88179F13-D5D4-4F3F-BF91-ECD70C9AF294}" presName="compNode" presStyleCnt="0"/>
      <dgm:spPr/>
    </dgm:pt>
    <dgm:pt modelId="{17A3F5B6-591A-40C2-B872-C4726118F219}" type="pres">
      <dgm:prSet presAssocID="{88179F13-D5D4-4F3F-BF91-ECD70C9AF294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E071567-7F49-49E0-8216-AD93EB66A3B5}" type="pres">
      <dgm:prSet presAssocID="{88179F13-D5D4-4F3F-BF91-ECD70C9AF29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31703B9D-1E4E-4822-B870-B18E6505A99C}" type="pres">
      <dgm:prSet presAssocID="{88179F13-D5D4-4F3F-BF91-ECD70C9AF294}" presName="spaceRect" presStyleCnt="0"/>
      <dgm:spPr/>
    </dgm:pt>
    <dgm:pt modelId="{E0EDE8F0-4FF5-4961-B544-FB5DAA1E004C}" type="pres">
      <dgm:prSet presAssocID="{88179F13-D5D4-4F3F-BF91-ECD70C9AF294}" presName="textRect" presStyleLbl="revTx" presStyleIdx="2" presStyleCnt="4">
        <dgm:presLayoutVars>
          <dgm:chMax val="1"/>
          <dgm:chPref val="1"/>
        </dgm:presLayoutVars>
      </dgm:prSet>
      <dgm:spPr/>
    </dgm:pt>
    <dgm:pt modelId="{880C965C-6595-4C5A-B9A7-6076DC798E2F}" type="pres">
      <dgm:prSet presAssocID="{6FC472C0-12F8-4C2D-800D-D4EBB2ED6D8E}" presName="sibTrans" presStyleCnt="0"/>
      <dgm:spPr/>
    </dgm:pt>
    <dgm:pt modelId="{A2358CB3-19E4-4EFD-92D9-319E7C8A46D2}" type="pres">
      <dgm:prSet presAssocID="{E895AE1C-54CB-42AA-8755-2C7CADC76824}" presName="compNode" presStyleCnt="0"/>
      <dgm:spPr/>
    </dgm:pt>
    <dgm:pt modelId="{0D9EAC7E-9442-4F46-B916-A7C4515B29C0}" type="pres">
      <dgm:prSet presAssocID="{E895AE1C-54CB-42AA-8755-2C7CADC7682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CAA6B3C-0C34-4B50-9C7A-993B68123976}" type="pres">
      <dgm:prSet presAssocID="{E895AE1C-54CB-42AA-8755-2C7CADC7682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D423858E-6741-40EB-800A-0FF479721835}" type="pres">
      <dgm:prSet presAssocID="{E895AE1C-54CB-42AA-8755-2C7CADC76824}" presName="spaceRect" presStyleCnt="0"/>
      <dgm:spPr/>
    </dgm:pt>
    <dgm:pt modelId="{0BF6F324-69B5-4549-8E5E-0FC9A4BDC72E}" type="pres">
      <dgm:prSet presAssocID="{E895AE1C-54CB-42AA-8755-2C7CADC7682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B705229-4222-432B-951C-886053EEBEC6}" type="presOf" srcId="{40A9E064-806A-472D-BE82-8E99E43677BF}" destId="{50C4BAE4-26C1-4C50-8273-9C8F2A9F3636}" srcOrd="0" destOrd="0" presId="urn:microsoft.com/office/officeart/2018/5/layout/IconLeafLabelList"/>
    <dgm:cxn modelId="{A4A7A682-FAB6-4B39-AF26-CB9C619EF08F}" srcId="{42A27111-1177-464B-A533-9B35D9CA9ED9}" destId="{40A9E064-806A-472D-BE82-8E99E43677BF}" srcOrd="0" destOrd="0" parTransId="{FB752DC7-231C-4C42-BE8C-1F66C93E5A73}" sibTransId="{92FA5429-9B68-4C31-BC68-F3925FEDF695}"/>
    <dgm:cxn modelId="{10A83A96-5EFD-498C-A3DF-8EA9C1CAF8FA}" type="presOf" srcId="{CC168763-4CB5-4163-ACC7-28837F4429C5}" destId="{F1F408A7-17B3-4245-A90A-8D0E426DADCC}" srcOrd="0" destOrd="0" presId="urn:microsoft.com/office/officeart/2018/5/layout/IconLeafLabelList"/>
    <dgm:cxn modelId="{DC9ECA9A-F3A6-40D4-89CE-8F5F00CE7AE7}" type="presOf" srcId="{E895AE1C-54CB-42AA-8755-2C7CADC76824}" destId="{0BF6F324-69B5-4549-8E5E-0FC9A4BDC72E}" srcOrd="0" destOrd="0" presId="urn:microsoft.com/office/officeart/2018/5/layout/IconLeafLabelList"/>
    <dgm:cxn modelId="{05D588A2-9032-49BF-97D8-3C6C3BDD3A37}" srcId="{42A27111-1177-464B-A533-9B35D9CA9ED9}" destId="{CC168763-4CB5-4163-ACC7-28837F4429C5}" srcOrd="1" destOrd="0" parTransId="{025EC3C5-C0B5-4B8A-88DD-71538A88A9D4}" sibTransId="{4F1B2D2E-6E8F-4B5E-A618-486EB972B076}"/>
    <dgm:cxn modelId="{9C7EEDB2-9F20-4ACF-ABEB-8DAC8033BC4F}" srcId="{42A27111-1177-464B-A533-9B35D9CA9ED9}" destId="{88179F13-D5D4-4F3F-BF91-ECD70C9AF294}" srcOrd="2" destOrd="0" parTransId="{67736A1B-BC58-4D92-BFA2-35179EE83F54}" sibTransId="{6FC472C0-12F8-4C2D-800D-D4EBB2ED6D8E}"/>
    <dgm:cxn modelId="{6D1CA2BD-6052-44AA-8829-5B91F8FF0EE3}" srcId="{42A27111-1177-464B-A533-9B35D9CA9ED9}" destId="{E895AE1C-54CB-42AA-8755-2C7CADC76824}" srcOrd="3" destOrd="0" parTransId="{1E4288C7-B8BD-4FD0-AAB4-EF6AC1FDFC4A}" sibTransId="{619C6BAB-1A10-497C-B978-44A0B2EE11F4}"/>
    <dgm:cxn modelId="{7E4976F7-9DEF-405A-9188-4E7142AA186D}" type="presOf" srcId="{42A27111-1177-464B-A533-9B35D9CA9ED9}" destId="{1E3B5253-4E7B-48B0-BA41-79633D0927CA}" srcOrd="0" destOrd="0" presId="urn:microsoft.com/office/officeart/2018/5/layout/IconLeafLabelList"/>
    <dgm:cxn modelId="{BA6044FE-4184-4482-AD69-6B22EEFAA914}" type="presOf" srcId="{88179F13-D5D4-4F3F-BF91-ECD70C9AF294}" destId="{E0EDE8F0-4FF5-4961-B544-FB5DAA1E004C}" srcOrd="0" destOrd="0" presId="urn:microsoft.com/office/officeart/2018/5/layout/IconLeafLabelList"/>
    <dgm:cxn modelId="{38C9D6AF-9DD7-4107-B57A-56330822C98D}" type="presParOf" srcId="{1E3B5253-4E7B-48B0-BA41-79633D0927CA}" destId="{5F686C8A-E23B-4C70-BE31-33323D07F0D2}" srcOrd="0" destOrd="0" presId="urn:microsoft.com/office/officeart/2018/5/layout/IconLeafLabelList"/>
    <dgm:cxn modelId="{DD68B669-EB58-4DE9-BF49-D2445198C7AB}" type="presParOf" srcId="{5F686C8A-E23B-4C70-BE31-33323D07F0D2}" destId="{C7B49184-61AB-472C-8BFA-D25CAA4720DD}" srcOrd="0" destOrd="0" presId="urn:microsoft.com/office/officeart/2018/5/layout/IconLeafLabelList"/>
    <dgm:cxn modelId="{F157A32C-06A8-4080-BD3A-E52D402CEF7F}" type="presParOf" srcId="{5F686C8A-E23B-4C70-BE31-33323D07F0D2}" destId="{13A74B95-8521-4405-9698-9AEE35ED3F22}" srcOrd="1" destOrd="0" presId="urn:microsoft.com/office/officeart/2018/5/layout/IconLeafLabelList"/>
    <dgm:cxn modelId="{54061CA8-6A47-4731-AC54-8E258E018AC9}" type="presParOf" srcId="{5F686C8A-E23B-4C70-BE31-33323D07F0D2}" destId="{E78425BD-F80A-49F2-B3EB-54CE40549D20}" srcOrd="2" destOrd="0" presId="urn:microsoft.com/office/officeart/2018/5/layout/IconLeafLabelList"/>
    <dgm:cxn modelId="{3093D42C-8BDD-4CAD-84C5-7E53D5F83785}" type="presParOf" srcId="{5F686C8A-E23B-4C70-BE31-33323D07F0D2}" destId="{50C4BAE4-26C1-4C50-8273-9C8F2A9F3636}" srcOrd="3" destOrd="0" presId="urn:microsoft.com/office/officeart/2018/5/layout/IconLeafLabelList"/>
    <dgm:cxn modelId="{415909E5-0FF9-48B5-8A7D-F01EB3A09210}" type="presParOf" srcId="{1E3B5253-4E7B-48B0-BA41-79633D0927CA}" destId="{A3175271-4A26-4B0A-90B3-58D271FF6A93}" srcOrd="1" destOrd="0" presId="urn:microsoft.com/office/officeart/2018/5/layout/IconLeafLabelList"/>
    <dgm:cxn modelId="{B6951A82-8FC5-4A5A-A022-9088CAF8BEE9}" type="presParOf" srcId="{1E3B5253-4E7B-48B0-BA41-79633D0927CA}" destId="{D1277896-9E14-45E2-87CE-A33E9C060612}" srcOrd="2" destOrd="0" presId="urn:microsoft.com/office/officeart/2018/5/layout/IconLeafLabelList"/>
    <dgm:cxn modelId="{8C7D16A4-2E97-406F-B2B2-40729BBE6512}" type="presParOf" srcId="{D1277896-9E14-45E2-87CE-A33E9C060612}" destId="{69CF8E20-AF58-4DA8-8078-7C573620EA97}" srcOrd="0" destOrd="0" presId="urn:microsoft.com/office/officeart/2018/5/layout/IconLeafLabelList"/>
    <dgm:cxn modelId="{E9FB8C0F-6560-4F72-BC54-038EDA111308}" type="presParOf" srcId="{D1277896-9E14-45E2-87CE-A33E9C060612}" destId="{40485856-6942-42C5-A06A-36F7A25E7A95}" srcOrd="1" destOrd="0" presId="urn:microsoft.com/office/officeart/2018/5/layout/IconLeafLabelList"/>
    <dgm:cxn modelId="{8BCB29A0-B390-4403-9505-6CF579375513}" type="presParOf" srcId="{D1277896-9E14-45E2-87CE-A33E9C060612}" destId="{9071FEC6-0269-4037-ABC6-A5E0E41D048C}" srcOrd="2" destOrd="0" presId="urn:microsoft.com/office/officeart/2018/5/layout/IconLeafLabelList"/>
    <dgm:cxn modelId="{3D0E085A-767B-4E08-9A78-843A2B6F5720}" type="presParOf" srcId="{D1277896-9E14-45E2-87CE-A33E9C060612}" destId="{F1F408A7-17B3-4245-A90A-8D0E426DADCC}" srcOrd="3" destOrd="0" presId="urn:microsoft.com/office/officeart/2018/5/layout/IconLeafLabelList"/>
    <dgm:cxn modelId="{11329AD0-509E-4AFF-A4F5-522392A7C763}" type="presParOf" srcId="{1E3B5253-4E7B-48B0-BA41-79633D0927CA}" destId="{F2E90875-23DF-4256-A488-8A592794AAC8}" srcOrd="3" destOrd="0" presId="urn:microsoft.com/office/officeart/2018/5/layout/IconLeafLabelList"/>
    <dgm:cxn modelId="{793AC788-626A-4149-A313-19137582A87B}" type="presParOf" srcId="{1E3B5253-4E7B-48B0-BA41-79633D0927CA}" destId="{4E69EB28-14DB-47D7-8F46-6F982B4BA33E}" srcOrd="4" destOrd="0" presId="urn:microsoft.com/office/officeart/2018/5/layout/IconLeafLabelList"/>
    <dgm:cxn modelId="{F2A464B2-81EF-4DCC-9CF2-D518D1F3342E}" type="presParOf" srcId="{4E69EB28-14DB-47D7-8F46-6F982B4BA33E}" destId="{17A3F5B6-591A-40C2-B872-C4726118F219}" srcOrd="0" destOrd="0" presId="urn:microsoft.com/office/officeart/2018/5/layout/IconLeafLabelList"/>
    <dgm:cxn modelId="{1704FBF8-EC53-42CE-AA41-0FE866AA1829}" type="presParOf" srcId="{4E69EB28-14DB-47D7-8F46-6F982B4BA33E}" destId="{2E071567-7F49-49E0-8216-AD93EB66A3B5}" srcOrd="1" destOrd="0" presId="urn:microsoft.com/office/officeart/2018/5/layout/IconLeafLabelList"/>
    <dgm:cxn modelId="{9920C29B-972D-4A70-9C51-BB1ABC4F9E58}" type="presParOf" srcId="{4E69EB28-14DB-47D7-8F46-6F982B4BA33E}" destId="{31703B9D-1E4E-4822-B870-B18E6505A99C}" srcOrd="2" destOrd="0" presId="urn:microsoft.com/office/officeart/2018/5/layout/IconLeafLabelList"/>
    <dgm:cxn modelId="{A1D26311-1B6A-472A-B781-CAA496319A67}" type="presParOf" srcId="{4E69EB28-14DB-47D7-8F46-6F982B4BA33E}" destId="{E0EDE8F0-4FF5-4961-B544-FB5DAA1E004C}" srcOrd="3" destOrd="0" presId="urn:microsoft.com/office/officeart/2018/5/layout/IconLeafLabelList"/>
    <dgm:cxn modelId="{06D7FC20-38CF-4DCB-8792-D3B1B6C5A790}" type="presParOf" srcId="{1E3B5253-4E7B-48B0-BA41-79633D0927CA}" destId="{880C965C-6595-4C5A-B9A7-6076DC798E2F}" srcOrd="5" destOrd="0" presId="urn:microsoft.com/office/officeart/2018/5/layout/IconLeafLabelList"/>
    <dgm:cxn modelId="{C1B49AEF-56EC-4248-9774-C22CC4953C31}" type="presParOf" srcId="{1E3B5253-4E7B-48B0-BA41-79633D0927CA}" destId="{A2358CB3-19E4-4EFD-92D9-319E7C8A46D2}" srcOrd="6" destOrd="0" presId="urn:microsoft.com/office/officeart/2018/5/layout/IconLeafLabelList"/>
    <dgm:cxn modelId="{7623F1C7-FA22-44A9-96FD-52992A237418}" type="presParOf" srcId="{A2358CB3-19E4-4EFD-92D9-319E7C8A46D2}" destId="{0D9EAC7E-9442-4F46-B916-A7C4515B29C0}" srcOrd="0" destOrd="0" presId="urn:microsoft.com/office/officeart/2018/5/layout/IconLeafLabelList"/>
    <dgm:cxn modelId="{E3C4FF18-9129-4657-BDA7-11455724314D}" type="presParOf" srcId="{A2358CB3-19E4-4EFD-92D9-319E7C8A46D2}" destId="{9CAA6B3C-0C34-4B50-9C7A-993B68123976}" srcOrd="1" destOrd="0" presId="urn:microsoft.com/office/officeart/2018/5/layout/IconLeafLabelList"/>
    <dgm:cxn modelId="{B757CFA8-5A42-4C5E-9181-53ADF714CDB4}" type="presParOf" srcId="{A2358CB3-19E4-4EFD-92D9-319E7C8A46D2}" destId="{D423858E-6741-40EB-800A-0FF479721835}" srcOrd="2" destOrd="0" presId="urn:microsoft.com/office/officeart/2018/5/layout/IconLeafLabelList"/>
    <dgm:cxn modelId="{B35A8F89-352A-4F80-B840-7A882928164E}" type="presParOf" srcId="{A2358CB3-19E4-4EFD-92D9-319E7C8A46D2}" destId="{0BF6F324-69B5-4549-8E5E-0FC9A4BDC72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DD212D-CDB9-46D0-9F39-F9487F2DDEB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DE9FB63A-D405-42B1-BBA4-78A843C340AE}">
      <dgm:prSet/>
      <dgm:spPr/>
      <dgm:t>
        <a:bodyPr/>
        <a:lstStyle/>
        <a:p>
          <a:pPr>
            <a:defRPr cap="all"/>
          </a:pPr>
          <a:r>
            <a:rPr lang="en-ZA"/>
            <a:t>Mutual distrust between experts and communities</a:t>
          </a:r>
          <a:endParaRPr lang="en-US"/>
        </a:p>
      </dgm:t>
    </dgm:pt>
    <dgm:pt modelId="{24AC96AB-ACAA-4DCC-BE0E-48EC722CEBC8}" type="parTrans" cxnId="{FA822955-FA25-4C7D-BE49-87D38D65C62C}">
      <dgm:prSet/>
      <dgm:spPr/>
      <dgm:t>
        <a:bodyPr/>
        <a:lstStyle/>
        <a:p>
          <a:endParaRPr lang="en-US"/>
        </a:p>
      </dgm:t>
    </dgm:pt>
    <dgm:pt modelId="{0E77FC65-BCB8-4046-9707-BA5F91DACCF6}" type="sibTrans" cxnId="{FA822955-FA25-4C7D-BE49-87D38D65C62C}">
      <dgm:prSet/>
      <dgm:spPr/>
      <dgm:t>
        <a:bodyPr/>
        <a:lstStyle/>
        <a:p>
          <a:endParaRPr lang="en-US"/>
        </a:p>
      </dgm:t>
    </dgm:pt>
    <dgm:pt modelId="{71A36C37-98AA-4B42-861D-8FD63A663FBF}">
      <dgm:prSet/>
      <dgm:spPr/>
      <dgm:t>
        <a:bodyPr/>
        <a:lstStyle/>
        <a:p>
          <a:pPr>
            <a:defRPr cap="all"/>
          </a:pPr>
          <a:r>
            <a:rPr lang="en-ZA"/>
            <a:t>Lack of documentation and systematisation of IK</a:t>
          </a:r>
          <a:endParaRPr lang="en-US"/>
        </a:p>
      </dgm:t>
    </dgm:pt>
    <dgm:pt modelId="{589357BE-BBEB-4893-8EC0-8FCDA91F282A}" type="parTrans" cxnId="{ED391431-A3AB-4EAC-8A75-92C7C3389C2C}">
      <dgm:prSet/>
      <dgm:spPr/>
      <dgm:t>
        <a:bodyPr/>
        <a:lstStyle/>
        <a:p>
          <a:endParaRPr lang="en-US"/>
        </a:p>
      </dgm:t>
    </dgm:pt>
    <dgm:pt modelId="{5759723F-9120-4D12-8B22-4781127ED571}" type="sibTrans" cxnId="{ED391431-A3AB-4EAC-8A75-92C7C3389C2C}">
      <dgm:prSet/>
      <dgm:spPr/>
      <dgm:t>
        <a:bodyPr/>
        <a:lstStyle/>
        <a:p>
          <a:endParaRPr lang="en-US"/>
        </a:p>
      </dgm:t>
    </dgm:pt>
    <dgm:pt modelId="{2902FA4B-51E8-4BC8-BB90-068826319E7D}">
      <dgm:prSet/>
      <dgm:spPr/>
      <dgm:t>
        <a:bodyPr/>
        <a:lstStyle/>
        <a:p>
          <a:pPr>
            <a:defRPr cap="all"/>
          </a:pPr>
          <a:r>
            <a:rPr lang="en-ZA"/>
            <a:t>Generational tensions within communities</a:t>
          </a:r>
          <a:endParaRPr lang="en-US"/>
        </a:p>
      </dgm:t>
    </dgm:pt>
    <dgm:pt modelId="{7567E9A7-692B-402A-9F55-9364530CE6C9}" type="parTrans" cxnId="{9F7FA45A-B64E-4535-BDFF-51940CAC84B5}">
      <dgm:prSet/>
      <dgm:spPr/>
      <dgm:t>
        <a:bodyPr/>
        <a:lstStyle/>
        <a:p>
          <a:endParaRPr lang="en-US"/>
        </a:p>
      </dgm:t>
    </dgm:pt>
    <dgm:pt modelId="{B369A713-61F5-478D-B767-DD36DCA7A545}" type="sibTrans" cxnId="{9F7FA45A-B64E-4535-BDFF-51940CAC84B5}">
      <dgm:prSet/>
      <dgm:spPr/>
      <dgm:t>
        <a:bodyPr/>
        <a:lstStyle/>
        <a:p>
          <a:endParaRPr lang="en-US"/>
        </a:p>
      </dgm:t>
    </dgm:pt>
    <dgm:pt modelId="{F7DCE3D5-D3D6-4954-B460-CA3D492A37B6}">
      <dgm:prSet/>
      <dgm:spPr/>
      <dgm:t>
        <a:bodyPr/>
        <a:lstStyle/>
        <a:p>
          <a:pPr>
            <a:defRPr cap="all"/>
          </a:pPr>
          <a:r>
            <a:rPr lang="en-ZA"/>
            <a:t>Highly localised and context‑specific nature of IK</a:t>
          </a:r>
          <a:endParaRPr lang="en-US"/>
        </a:p>
      </dgm:t>
    </dgm:pt>
    <dgm:pt modelId="{04D9FD84-A10B-4D60-95CB-681C5CFD24A0}" type="parTrans" cxnId="{98FA432E-B111-4675-A386-92AFDF972190}">
      <dgm:prSet/>
      <dgm:spPr/>
      <dgm:t>
        <a:bodyPr/>
        <a:lstStyle/>
        <a:p>
          <a:endParaRPr lang="en-US"/>
        </a:p>
      </dgm:t>
    </dgm:pt>
    <dgm:pt modelId="{82C2DDDC-9A9C-4707-8AF4-5A7300805ECE}" type="sibTrans" cxnId="{98FA432E-B111-4675-A386-92AFDF972190}">
      <dgm:prSet/>
      <dgm:spPr/>
      <dgm:t>
        <a:bodyPr/>
        <a:lstStyle/>
        <a:p>
          <a:endParaRPr lang="en-US"/>
        </a:p>
      </dgm:t>
    </dgm:pt>
    <dgm:pt modelId="{B5A00C02-D8C9-44EB-873C-606D923593D6}" type="pres">
      <dgm:prSet presAssocID="{26DD212D-CDB9-46D0-9F39-F9487F2DDEBA}" presName="root" presStyleCnt="0">
        <dgm:presLayoutVars>
          <dgm:dir/>
          <dgm:resizeHandles val="exact"/>
        </dgm:presLayoutVars>
      </dgm:prSet>
      <dgm:spPr/>
    </dgm:pt>
    <dgm:pt modelId="{E22E36FD-19C2-4661-861B-87264889537F}" type="pres">
      <dgm:prSet presAssocID="{DE9FB63A-D405-42B1-BBA4-78A843C340AE}" presName="compNode" presStyleCnt="0"/>
      <dgm:spPr/>
    </dgm:pt>
    <dgm:pt modelId="{27EDB24B-711E-42BA-9A14-78C3D7604BB8}" type="pres">
      <dgm:prSet presAssocID="{DE9FB63A-D405-42B1-BBA4-78A843C340AE}" presName="iconBgRect" presStyleLbl="bgShp" presStyleIdx="0" presStyleCnt="4"/>
      <dgm:spPr/>
    </dgm:pt>
    <dgm:pt modelId="{FB4D4A65-2907-48ED-A2BF-4D541498758E}" type="pres">
      <dgm:prSet presAssocID="{DE9FB63A-D405-42B1-BBA4-78A843C340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68B7A9D-65F8-4D5E-9F08-41D638EF3103}" type="pres">
      <dgm:prSet presAssocID="{DE9FB63A-D405-42B1-BBA4-78A843C340AE}" presName="spaceRect" presStyleCnt="0"/>
      <dgm:spPr/>
    </dgm:pt>
    <dgm:pt modelId="{4177B4F1-A1BB-47ED-AACB-C9742630FCE2}" type="pres">
      <dgm:prSet presAssocID="{DE9FB63A-D405-42B1-BBA4-78A843C340AE}" presName="textRect" presStyleLbl="revTx" presStyleIdx="0" presStyleCnt="4">
        <dgm:presLayoutVars>
          <dgm:chMax val="1"/>
          <dgm:chPref val="1"/>
        </dgm:presLayoutVars>
      </dgm:prSet>
      <dgm:spPr/>
    </dgm:pt>
    <dgm:pt modelId="{C7366F78-F9E8-4BC2-B9E8-5F36DE38FD58}" type="pres">
      <dgm:prSet presAssocID="{0E77FC65-BCB8-4046-9707-BA5F91DACCF6}" presName="sibTrans" presStyleCnt="0"/>
      <dgm:spPr/>
    </dgm:pt>
    <dgm:pt modelId="{76610564-A635-4F54-9334-C849D2DFEA94}" type="pres">
      <dgm:prSet presAssocID="{71A36C37-98AA-4B42-861D-8FD63A663FBF}" presName="compNode" presStyleCnt="0"/>
      <dgm:spPr/>
    </dgm:pt>
    <dgm:pt modelId="{D1C7A410-586F-4A51-ACC5-E27E8AEC2384}" type="pres">
      <dgm:prSet presAssocID="{71A36C37-98AA-4B42-861D-8FD63A663FBF}" presName="iconBgRect" presStyleLbl="bgShp" presStyleIdx="1" presStyleCnt="4"/>
      <dgm:spPr/>
    </dgm:pt>
    <dgm:pt modelId="{A0CA63E6-DE9A-4D20-964F-3E8149772CFE}" type="pres">
      <dgm:prSet presAssocID="{71A36C37-98AA-4B42-861D-8FD63A663FB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CFA1DE2-3603-4136-BEF8-9B8D983C4CDA}" type="pres">
      <dgm:prSet presAssocID="{71A36C37-98AA-4B42-861D-8FD63A663FBF}" presName="spaceRect" presStyleCnt="0"/>
      <dgm:spPr/>
    </dgm:pt>
    <dgm:pt modelId="{BFC7F6E3-C980-49D4-B432-1BEDCA11A56D}" type="pres">
      <dgm:prSet presAssocID="{71A36C37-98AA-4B42-861D-8FD63A663FBF}" presName="textRect" presStyleLbl="revTx" presStyleIdx="1" presStyleCnt="4">
        <dgm:presLayoutVars>
          <dgm:chMax val="1"/>
          <dgm:chPref val="1"/>
        </dgm:presLayoutVars>
      </dgm:prSet>
      <dgm:spPr/>
    </dgm:pt>
    <dgm:pt modelId="{A3607946-593B-4CE6-9B79-D8038A731126}" type="pres">
      <dgm:prSet presAssocID="{5759723F-9120-4D12-8B22-4781127ED571}" presName="sibTrans" presStyleCnt="0"/>
      <dgm:spPr/>
    </dgm:pt>
    <dgm:pt modelId="{C94241F4-17DC-4414-A220-892043C5EA47}" type="pres">
      <dgm:prSet presAssocID="{2902FA4B-51E8-4BC8-BB90-068826319E7D}" presName="compNode" presStyleCnt="0"/>
      <dgm:spPr/>
    </dgm:pt>
    <dgm:pt modelId="{D019CBB9-7A42-4251-8E37-AE9CFD4763EE}" type="pres">
      <dgm:prSet presAssocID="{2902FA4B-51E8-4BC8-BB90-068826319E7D}" presName="iconBgRect" presStyleLbl="bgShp" presStyleIdx="2" presStyleCnt="4"/>
      <dgm:spPr/>
    </dgm:pt>
    <dgm:pt modelId="{1421067D-BB56-4C77-B17E-B4440C1D3393}" type="pres">
      <dgm:prSet presAssocID="{2902FA4B-51E8-4BC8-BB90-068826319E7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D981304-6043-4A38-8889-A72BDDE51DD2}" type="pres">
      <dgm:prSet presAssocID="{2902FA4B-51E8-4BC8-BB90-068826319E7D}" presName="spaceRect" presStyleCnt="0"/>
      <dgm:spPr/>
    </dgm:pt>
    <dgm:pt modelId="{2FDB3880-5F6E-4666-B427-E0E338976664}" type="pres">
      <dgm:prSet presAssocID="{2902FA4B-51E8-4BC8-BB90-068826319E7D}" presName="textRect" presStyleLbl="revTx" presStyleIdx="2" presStyleCnt="4">
        <dgm:presLayoutVars>
          <dgm:chMax val="1"/>
          <dgm:chPref val="1"/>
        </dgm:presLayoutVars>
      </dgm:prSet>
      <dgm:spPr/>
    </dgm:pt>
    <dgm:pt modelId="{587B2D0B-82D9-4A44-B555-132BCB64B810}" type="pres">
      <dgm:prSet presAssocID="{B369A713-61F5-478D-B767-DD36DCA7A545}" presName="sibTrans" presStyleCnt="0"/>
      <dgm:spPr/>
    </dgm:pt>
    <dgm:pt modelId="{E756186D-2A67-47C1-B771-C76BE3E0204D}" type="pres">
      <dgm:prSet presAssocID="{F7DCE3D5-D3D6-4954-B460-CA3D492A37B6}" presName="compNode" presStyleCnt="0"/>
      <dgm:spPr/>
    </dgm:pt>
    <dgm:pt modelId="{CC0DE5DA-1911-40CF-B7BB-0D10BCBB9EC1}" type="pres">
      <dgm:prSet presAssocID="{F7DCE3D5-D3D6-4954-B460-CA3D492A37B6}" presName="iconBgRect" presStyleLbl="bgShp" presStyleIdx="3" presStyleCnt="4"/>
      <dgm:spPr/>
    </dgm:pt>
    <dgm:pt modelId="{0FC9E38E-2B46-4CFF-A212-5D80399F585C}" type="pres">
      <dgm:prSet presAssocID="{F7DCE3D5-D3D6-4954-B460-CA3D492A37B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al"/>
        </a:ext>
      </dgm:extLst>
    </dgm:pt>
    <dgm:pt modelId="{C29C4474-C897-4515-9701-7862E8E66E67}" type="pres">
      <dgm:prSet presAssocID="{F7DCE3D5-D3D6-4954-B460-CA3D492A37B6}" presName="spaceRect" presStyleCnt="0"/>
      <dgm:spPr/>
    </dgm:pt>
    <dgm:pt modelId="{D41A144C-ABE6-4048-BAAD-64995D95D667}" type="pres">
      <dgm:prSet presAssocID="{F7DCE3D5-D3D6-4954-B460-CA3D492A37B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431EC22-2CB8-4464-8980-D0B2C8903E03}" type="presOf" srcId="{71A36C37-98AA-4B42-861D-8FD63A663FBF}" destId="{BFC7F6E3-C980-49D4-B432-1BEDCA11A56D}" srcOrd="0" destOrd="0" presId="urn:microsoft.com/office/officeart/2018/5/layout/IconCircleLabelList"/>
    <dgm:cxn modelId="{98FA432E-B111-4675-A386-92AFDF972190}" srcId="{26DD212D-CDB9-46D0-9F39-F9487F2DDEBA}" destId="{F7DCE3D5-D3D6-4954-B460-CA3D492A37B6}" srcOrd="3" destOrd="0" parTransId="{04D9FD84-A10B-4D60-95CB-681C5CFD24A0}" sibTransId="{82C2DDDC-9A9C-4707-8AF4-5A7300805ECE}"/>
    <dgm:cxn modelId="{ED391431-A3AB-4EAC-8A75-92C7C3389C2C}" srcId="{26DD212D-CDB9-46D0-9F39-F9487F2DDEBA}" destId="{71A36C37-98AA-4B42-861D-8FD63A663FBF}" srcOrd="1" destOrd="0" parTransId="{589357BE-BBEB-4893-8EC0-8FCDA91F282A}" sibTransId="{5759723F-9120-4D12-8B22-4781127ED571}"/>
    <dgm:cxn modelId="{2A26A65D-4768-4F10-AA32-39647BBA2185}" type="presOf" srcId="{F7DCE3D5-D3D6-4954-B460-CA3D492A37B6}" destId="{D41A144C-ABE6-4048-BAAD-64995D95D667}" srcOrd="0" destOrd="0" presId="urn:microsoft.com/office/officeart/2018/5/layout/IconCircleLabelList"/>
    <dgm:cxn modelId="{FA822955-FA25-4C7D-BE49-87D38D65C62C}" srcId="{26DD212D-CDB9-46D0-9F39-F9487F2DDEBA}" destId="{DE9FB63A-D405-42B1-BBA4-78A843C340AE}" srcOrd="0" destOrd="0" parTransId="{24AC96AB-ACAA-4DCC-BE0E-48EC722CEBC8}" sibTransId="{0E77FC65-BCB8-4046-9707-BA5F91DACCF6}"/>
    <dgm:cxn modelId="{9F7FA45A-B64E-4535-BDFF-51940CAC84B5}" srcId="{26DD212D-CDB9-46D0-9F39-F9487F2DDEBA}" destId="{2902FA4B-51E8-4BC8-BB90-068826319E7D}" srcOrd="2" destOrd="0" parTransId="{7567E9A7-692B-402A-9F55-9364530CE6C9}" sibTransId="{B369A713-61F5-478D-B767-DD36DCA7A545}"/>
    <dgm:cxn modelId="{3DF2C0A0-C5F0-497B-B6F4-FF4F5E14EEFA}" type="presOf" srcId="{2902FA4B-51E8-4BC8-BB90-068826319E7D}" destId="{2FDB3880-5F6E-4666-B427-E0E338976664}" srcOrd="0" destOrd="0" presId="urn:microsoft.com/office/officeart/2018/5/layout/IconCircleLabelList"/>
    <dgm:cxn modelId="{230743C2-FE35-4463-B879-0B4712FFB804}" type="presOf" srcId="{DE9FB63A-D405-42B1-BBA4-78A843C340AE}" destId="{4177B4F1-A1BB-47ED-AACB-C9742630FCE2}" srcOrd="0" destOrd="0" presId="urn:microsoft.com/office/officeart/2018/5/layout/IconCircleLabelList"/>
    <dgm:cxn modelId="{9CED68E7-7900-4B53-8D81-B73FB5580E35}" type="presOf" srcId="{26DD212D-CDB9-46D0-9F39-F9487F2DDEBA}" destId="{B5A00C02-D8C9-44EB-873C-606D923593D6}" srcOrd="0" destOrd="0" presId="urn:microsoft.com/office/officeart/2018/5/layout/IconCircleLabelList"/>
    <dgm:cxn modelId="{686E0B68-6179-4721-93C9-A5BB8DDDCEF0}" type="presParOf" srcId="{B5A00C02-D8C9-44EB-873C-606D923593D6}" destId="{E22E36FD-19C2-4661-861B-87264889537F}" srcOrd="0" destOrd="0" presId="urn:microsoft.com/office/officeart/2018/5/layout/IconCircleLabelList"/>
    <dgm:cxn modelId="{45098991-99AC-4872-AF65-CE67C13E7E83}" type="presParOf" srcId="{E22E36FD-19C2-4661-861B-87264889537F}" destId="{27EDB24B-711E-42BA-9A14-78C3D7604BB8}" srcOrd="0" destOrd="0" presId="urn:microsoft.com/office/officeart/2018/5/layout/IconCircleLabelList"/>
    <dgm:cxn modelId="{2872E656-9E5F-4B29-A1D8-F593FF831716}" type="presParOf" srcId="{E22E36FD-19C2-4661-861B-87264889537F}" destId="{FB4D4A65-2907-48ED-A2BF-4D541498758E}" srcOrd="1" destOrd="0" presId="urn:microsoft.com/office/officeart/2018/5/layout/IconCircleLabelList"/>
    <dgm:cxn modelId="{4F1A4C2C-8D99-46F6-9E4B-111CBE497DAB}" type="presParOf" srcId="{E22E36FD-19C2-4661-861B-87264889537F}" destId="{968B7A9D-65F8-4D5E-9F08-41D638EF3103}" srcOrd="2" destOrd="0" presId="urn:microsoft.com/office/officeart/2018/5/layout/IconCircleLabelList"/>
    <dgm:cxn modelId="{3BA956D3-3DDF-437E-B199-112D6956D836}" type="presParOf" srcId="{E22E36FD-19C2-4661-861B-87264889537F}" destId="{4177B4F1-A1BB-47ED-AACB-C9742630FCE2}" srcOrd="3" destOrd="0" presId="urn:microsoft.com/office/officeart/2018/5/layout/IconCircleLabelList"/>
    <dgm:cxn modelId="{2BBDFA41-82D5-406E-9069-05BB52EB04E8}" type="presParOf" srcId="{B5A00C02-D8C9-44EB-873C-606D923593D6}" destId="{C7366F78-F9E8-4BC2-B9E8-5F36DE38FD58}" srcOrd="1" destOrd="0" presId="urn:microsoft.com/office/officeart/2018/5/layout/IconCircleLabelList"/>
    <dgm:cxn modelId="{868E0665-2B44-4778-A11C-2C223EF07FEA}" type="presParOf" srcId="{B5A00C02-D8C9-44EB-873C-606D923593D6}" destId="{76610564-A635-4F54-9334-C849D2DFEA94}" srcOrd="2" destOrd="0" presId="urn:microsoft.com/office/officeart/2018/5/layout/IconCircleLabelList"/>
    <dgm:cxn modelId="{41E5CA75-4CB2-4B0D-88E1-89C61B47F0C1}" type="presParOf" srcId="{76610564-A635-4F54-9334-C849D2DFEA94}" destId="{D1C7A410-586F-4A51-ACC5-E27E8AEC2384}" srcOrd="0" destOrd="0" presId="urn:microsoft.com/office/officeart/2018/5/layout/IconCircleLabelList"/>
    <dgm:cxn modelId="{2271FD89-E72E-4950-899C-E3A423B98C68}" type="presParOf" srcId="{76610564-A635-4F54-9334-C849D2DFEA94}" destId="{A0CA63E6-DE9A-4D20-964F-3E8149772CFE}" srcOrd="1" destOrd="0" presId="urn:microsoft.com/office/officeart/2018/5/layout/IconCircleLabelList"/>
    <dgm:cxn modelId="{1A214B98-44D7-42A1-8708-1EC6488B4D5D}" type="presParOf" srcId="{76610564-A635-4F54-9334-C849D2DFEA94}" destId="{ECFA1DE2-3603-4136-BEF8-9B8D983C4CDA}" srcOrd="2" destOrd="0" presId="urn:microsoft.com/office/officeart/2018/5/layout/IconCircleLabelList"/>
    <dgm:cxn modelId="{FEFD6B95-241D-45D2-96EB-6AAC64191D91}" type="presParOf" srcId="{76610564-A635-4F54-9334-C849D2DFEA94}" destId="{BFC7F6E3-C980-49D4-B432-1BEDCA11A56D}" srcOrd="3" destOrd="0" presId="urn:microsoft.com/office/officeart/2018/5/layout/IconCircleLabelList"/>
    <dgm:cxn modelId="{4E2331AD-2ADB-4704-9793-FE278621D0DF}" type="presParOf" srcId="{B5A00C02-D8C9-44EB-873C-606D923593D6}" destId="{A3607946-593B-4CE6-9B79-D8038A731126}" srcOrd="3" destOrd="0" presId="urn:microsoft.com/office/officeart/2018/5/layout/IconCircleLabelList"/>
    <dgm:cxn modelId="{8C915C33-5389-41F3-A800-9DCC714486B0}" type="presParOf" srcId="{B5A00C02-D8C9-44EB-873C-606D923593D6}" destId="{C94241F4-17DC-4414-A220-892043C5EA47}" srcOrd="4" destOrd="0" presId="urn:microsoft.com/office/officeart/2018/5/layout/IconCircleLabelList"/>
    <dgm:cxn modelId="{522FEA6C-E0A5-4C51-BE49-86D79A1FF4CE}" type="presParOf" srcId="{C94241F4-17DC-4414-A220-892043C5EA47}" destId="{D019CBB9-7A42-4251-8E37-AE9CFD4763EE}" srcOrd="0" destOrd="0" presId="urn:microsoft.com/office/officeart/2018/5/layout/IconCircleLabelList"/>
    <dgm:cxn modelId="{C20CF3F5-AB72-4852-87CD-C2CAE2002519}" type="presParOf" srcId="{C94241F4-17DC-4414-A220-892043C5EA47}" destId="{1421067D-BB56-4C77-B17E-B4440C1D3393}" srcOrd="1" destOrd="0" presId="urn:microsoft.com/office/officeart/2018/5/layout/IconCircleLabelList"/>
    <dgm:cxn modelId="{7EA2C79E-CBBC-430B-9A15-4E04485D476B}" type="presParOf" srcId="{C94241F4-17DC-4414-A220-892043C5EA47}" destId="{4D981304-6043-4A38-8889-A72BDDE51DD2}" srcOrd="2" destOrd="0" presId="urn:microsoft.com/office/officeart/2018/5/layout/IconCircleLabelList"/>
    <dgm:cxn modelId="{8E2BBE67-98D1-42F5-91B0-B0119A3CCABF}" type="presParOf" srcId="{C94241F4-17DC-4414-A220-892043C5EA47}" destId="{2FDB3880-5F6E-4666-B427-E0E338976664}" srcOrd="3" destOrd="0" presId="urn:microsoft.com/office/officeart/2018/5/layout/IconCircleLabelList"/>
    <dgm:cxn modelId="{29157465-CAC4-4093-A19C-0B23474B5E7A}" type="presParOf" srcId="{B5A00C02-D8C9-44EB-873C-606D923593D6}" destId="{587B2D0B-82D9-4A44-B555-132BCB64B810}" srcOrd="5" destOrd="0" presId="urn:microsoft.com/office/officeart/2018/5/layout/IconCircleLabelList"/>
    <dgm:cxn modelId="{9B03B15E-8B21-4997-97D8-CCFFD626CBBA}" type="presParOf" srcId="{B5A00C02-D8C9-44EB-873C-606D923593D6}" destId="{E756186D-2A67-47C1-B771-C76BE3E0204D}" srcOrd="6" destOrd="0" presId="urn:microsoft.com/office/officeart/2018/5/layout/IconCircleLabelList"/>
    <dgm:cxn modelId="{488E73CD-D45F-4797-8C79-70A4891697D8}" type="presParOf" srcId="{E756186D-2A67-47C1-B771-C76BE3E0204D}" destId="{CC0DE5DA-1911-40CF-B7BB-0D10BCBB9EC1}" srcOrd="0" destOrd="0" presId="urn:microsoft.com/office/officeart/2018/5/layout/IconCircleLabelList"/>
    <dgm:cxn modelId="{529B236A-FAD8-4F73-A025-D4EA0CA34414}" type="presParOf" srcId="{E756186D-2A67-47C1-B771-C76BE3E0204D}" destId="{0FC9E38E-2B46-4CFF-A212-5D80399F585C}" srcOrd="1" destOrd="0" presId="urn:microsoft.com/office/officeart/2018/5/layout/IconCircleLabelList"/>
    <dgm:cxn modelId="{77B9C93B-79B3-414A-AF82-1AA0ECA21AFA}" type="presParOf" srcId="{E756186D-2A67-47C1-B771-C76BE3E0204D}" destId="{C29C4474-C897-4515-9701-7862E8E66E67}" srcOrd="2" destOrd="0" presId="urn:microsoft.com/office/officeart/2018/5/layout/IconCircleLabelList"/>
    <dgm:cxn modelId="{5DA578E9-23FE-4FEB-BBAB-BB1C3024A0FE}" type="presParOf" srcId="{E756186D-2A67-47C1-B771-C76BE3E0204D}" destId="{D41A144C-ABE6-4048-BAAD-64995D95D66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D1CFF2-8151-49E5-A611-D04D04A66B8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BCEB9BC-5284-46DF-A503-53932DA4429D}">
      <dgm:prSet/>
      <dgm:spPr/>
      <dgm:t>
        <a:bodyPr/>
        <a:lstStyle/>
        <a:p>
          <a:r>
            <a:rPr lang="en-ZA"/>
            <a:t>Moves IK from symbolic recognition to operational integration</a:t>
          </a:r>
          <a:endParaRPr lang="en-US"/>
        </a:p>
      </dgm:t>
    </dgm:pt>
    <dgm:pt modelId="{738043F0-22CA-4D72-B281-3344C1156109}" type="parTrans" cxnId="{DB3F4A12-B7AA-4E4A-B71D-F2454CD310DB}">
      <dgm:prSet/>
      <dgm:spPr/>
      <dgm:t>
        <a:bodyPr/>
        <a:lstStyle/>
        <a:p>
          <a:endParaRPr lang="en-US"/>
        </a:p>
      </dgm:t>
    </dgm:pt>
    <dgm:pt modelId="{883B8F4F-0F6B-465C-8E46-582B747F34E5}" type="sibTrans" cxnId="{DB3F4A12-B7AA-4E4A-B71D-F2454CD310DB}">
      <dgm:prSet/>
      <dgm:spPr/>
      <dgm:t>
        <a:bodyPr/>
        <a:lstStyle/>
        <a:p>
          <a:endParaRPr lang="en-US"/>
        </a:p>
      </dgm:t>
    </dgm:pt>
    <dgm:pt modelId="{C1BAA7F4-7F63-40A7-A7AA-FD0B70A2A08F}">
      <dgm:prSet/>
      <dgm:spPr/>
      <dgm:t>
        <a:bodyPr/>
        <a:lstStyle/>
        <a:p>
          <a:r>
            <a:rPr lang="en-ZA"/>
            <a:t>Supports decentralised and participatory DRR governance</a:t>
          </a:r>
          <a:endParaRPr lang="en-US"/>
        </a:p>
      </dgm:t>
    </dgm:pt>
    <dgm:pt modelId="{9343970B-D1B7-4671-BB26-7EE6053F54D2}" type="parTrans" cxnId="{1900D64F-73C4-43D5-898E-F864B2545835}">
      <dgm:prSet/>
      <dgm:spPr/>
      <dgm:t>
        <a:bodyPr/>
        <a:lstStyle/>
        <a:p>
          <a:endParaRPr lang="en-US"/>
        </a:p>
      </dgm:t>
    </dgm:pt>
    <dgm:pt modelId="{05001A71-2057-4BD9-9109-418811A68870}" type="sibTrans" cxnId="{1900D64F-73C4-43D5-898E-F864B2545835}">
      <dgm:prSet/>
      <dgm:spPr/>
      <dgm:t>
        <a:bodyPr/>
        <a:lstStyle/>
        <a:p>
          <a:endParaRPr lang="en-US"/>
        </a:p>
      </dgm:t>
    </dgm:pt>
    <dgm:pt modelId="{521DB4E8-731A-413A-8AA9-2E0F8A743A3B}">
      <dgm:prSet/>
      <dgm:spPr/>
      <dgm:t>
        <a:bodyPr/>
        <a:lstStyle/>
        <a:p>
          <a:r>
            <a:rPr lang="en-ZA"/>
            <a:t>Enhances legitimacy and uptake of DRR interventions</a:t>
          </a:r>
          <a:endParaRPr lang="en-US"/>
        </a:p>
      </dgm:t>
    </dgm:pt>
    <dgm:pt modelId="{13077FD1-D508-4342-B0B0-4B04F1184205}" type="parTrans" cxnId="{4784AADF-DDAF-4703-9E03-E22DAB4190E6}">
      <dgm:prSet/>
      <dgm:spPr/>
      <dgm:t>
        <a:bodyPr/>
        <a:lstStyle/>
        <a:p>
          <a:endParaRPr lang="en-US"/>
        </a:p>
      </dgm:t>
    </dgm:pt>
    <dgm:pt modelId="{35C93663-7AB9-4D86-BA07-2969163085C7}" type="sibTrans" cxnId="{4784AADF-DDAF-4703-9E03-E22DAB4190E6}">
      <dgm:prSet/>
      <dgm:spPr/>
      <dgm:t>
        <a:bodyPr/>
        <a:lstStyle/>
        <a:p>
          <a:endParaRPr lang="en-US"/>
        </a:p>
      </dgm:t>
    </dgm:pt>
    <dgm:pt modelId="{AA3F48B7-B6AE-492A-9441-AEDDE23240EB}">
      <dgm:prSet/>
      <dgm:spPr/>
      <dgm:t>
        <a:bodyPr/>
        <a:lstStyle/>
        <a:p>
          <a:r>
            <a:rPr lang="en-ZA"/>
            <a:t>Aligns with Sendai Framework priorities</a:t>
          </a:r>
          <a:endParaRPr lang="en-US"/>
        </a:p>
      </dgm:t>
    </dgm:pt>
    <dgm:pt modelId="{D361A084-ED84-4050-8FCC-A25F1681058D}" type="parTrans" cxnId="{17D7EDDA-BA03-4B5B-8BE8-9A6F6AA5CBCE}">
      <dgm:prSet/>
      <dgm:spPr/>
      <dgm:t>
        <a:bodyPr/>
        <a:lstStyle/>
        <a:p>
          <a:endParaRPr lang="en-US"/>
        </a:p>
      </dgm:t>
    </dgm:pt>
    <dgm:pt modelId="{0AB6E372-3D12-425E-AEF0-50E512C5EA0F}" type="sibTrans" cxnId="{17D7EDDA-BA03-4B5B-8BE8-9A6F6AA5CBCE}">
      <dgm:prSet/>
      <dgm:spPr/>
      <dgm:t>
        <a:bodyPr/>
        <a:lstStyle/>
        <a:p>
          <a:endParaRPr lang="en-US"/>
        </a:p>
      </dgm:t>
    </dgm:pt>
    <dgm:pt modelId="{6807BC49-75DE-4B78-95B2-5095B495F1C1}" type="pres">
      <dgm:prSet presAssocID="{3CD1CFF2-8151-49E5-A611-D04D04A66B8B}" presName="root" presStyleCnt="0">
        <dgm:presLayoutVars>
          <dgm:dir/>
          <dgm:resizeHandles val="exact"/>
        </dgm:presLayoutVars>
      </dgm:prSet>
      <dgm:spPr/>
    </dgm:pt>
    <dgm:pt modelId="{AA866D8A-AC2B-4D47-8827-6B6CB9C065EB}" type="pres">
      <dgm:prSet presAssocID="{7BCEB9BC-5284-46DF-A503-53932DA4429D}" presName="compNode" presStyleCnt="0"/>
      <dgm:spPr/>
    </dgm:pt>
    <dgm:pt modelId="{1DE19EA0-9E1A-4672-98D1-63777EAEE330}" type="pres">
      <dgm:prSet presAssocID="{7BCEB9BC-5284-46DF-A503-53932DA4429D}" presName="bgRect" presStyleLbl="bgShp" presStyleIdx="0" presStyleCnt="4"/>
      <dgm:spPr/>
    </dgm:pt>
    <dgm:pt modelId="{200DE332-8FA4-4564-B5E3-4D0FC6EF3A75}" type="pres">
      <dgm:prSet presAssocID="{7BCEB9BC-5284-46DF-A503-53932DA442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DB119F27-AFE8-47DE-A159-B1993FAD6B2C}" type="pres">
      <dgm:prSet presAssocID="{7BCEB9BC-5284-46DF-A503-53932DA4429D}" presName="spaceRect" presStyleCnt="0"/>
      <dgm:spPr/>
    </dgm:pt>
    <dgm:pt modelId="{B53BC88A-539B-4974-872D-E51B71EBFE7C}" type="pres">
      <dgm:prSet presAssocID="{7BCEB9BC-5284-46DF-A503-53932DA4429D}" presName="parTx" presStyleLbl="revTx" presStyleIdx="0" presStyleCnt="4">
        <dgm:presLayoutVars>
          <dgm:chMax val="0"/>
          <dgm:chPref val="0"/>
        </dgm:presLayoutVars>
      </dgm:prSet>
      <dgm:spPr/>
    </dgm:pt>
    <dgm:pt modelId="{6B14AC2A-0D10-466B-9C33-6C27955AC842}" type="pres">
      <dgm:prSet presAssocID="{883B8F4F-0F6B-465C-8E46-582B747F34E5}" presName="sibTrans" presStyleCnt="0"/>
      <dgm:spPr/>
    </dgm:pt>
    <dgm:pt modelId="{ED5E24A4-CF02-4CC8-91B1-3CE9555B7955}" type="pres">
      <dgm:prSet presAssocID="{C1BAA7F4-7F63-40A7-A7AA-FD0B70A2A08F}" presName="compNode" presStyleCnt="0"/>
      <dgm:spPr/>
    </dgm:pt>
    <dgm:pt modelId="{7E08D60B-F47D-4089-B573-CE11B9721E42}" type="pres">
      <dgm:prSet presAssocID="{C1BAA7F4-7F63-40A7-A7AA-FD0B70A2A08F}" presName="bgRect" presStyleLbl="bgShp" presStyleIdx="1" presStyleCnt="4"/>
      <dgm:spPr/>
    </dgm:pt>
    <dgm:pt modelId="{E0CCA549-38AF-4F93-8DBB-67EA00236AA9}" type="pres">
      <dgm:prSet presAssocID="{C1BAA7F4-7F63-40A7-A7AA-FD0B70A2A08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A264530-EF1D-4B65-8154-B60BA6EC8AFA}" type="pres">
      <dgm:prSet presAssocID="{C1BAA7F4-7F63-40A7-A7AA-FD0B70A2A08F}" presName="spaceRect" presStyleCnt="0"/>
      <dgm:spPr/>
    </dgm:pt>
    <dgm:pt modelId="{CC6887CD-0540-4EA2-84F4-8F96461E46E3}" type="pres">
      <dgm:prSet presAssocID="{C1BAA7F4-7F63-40A7-A7AA-FD0B70A2A08F}" presName="parTx" presStyleLbl="revTx" presStyleIdx="1" presStyleCnt="4">
        <dgm:presLayoutVars>
          <dgm:chMax val="0"/>
          <dgm:chPref val="0"/>
        </dgm:presLayoutVars>
      </dgm:prSet>
      <dgm:spPr/>
    </dgm:pt>
    <dgm:pt modelId="{742C2968-BC0A-422E-9CA6-2A88F181BF1E}" type="pres">
      <dgm:prSet presAssocID="{05001A71-2057-4BD9-9109-418811A68870}" presName="sibTrans" presStyleCnt="0"/>
      <dgm:spPr/>
    </dgm:pt>
    <dgm:pt modelId="{2DC34C8D-01B0-4C49-8F62-697B4C1BB3BD}" type="pres">
      <dgm:prSet presAssocID="{521DB4E8-731A-413A-8AA9-2E0F8A743A3B}" presName="compNode" presStyleCnt="0"/>
      <dgm:spPr/>
    </dgm:pt>
    <dgm:pt modelId="{F3D30B20-6E66-4514-B3E8-19D83A4D630A}" type="pres">
      <dgm:prSet presAssocID="{521DB4E8-731A-413A-8AA9-2E0F8A743A3B}" presName="bgRect" presStyleLbl="bgShp" presStyleIdx="2" presStyleCnt="4"/>
      <dgm:spPr/>
    </dgm:pt>
    <dgm:pt modelId="{BD2F9960-84E4-4F6E-9271-B45B20723AB2}" type="pres">
      <dgm:prSet presAssocID="{521DB4E8-731A-413A-8AA9-2E0F8A743A3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5D87DB45-3A09-4F9F-B9FC-DA7A69000284}" type="pres">
      <dgm:prSet presAssocID="{521DB4E8-731A-413A-8AA9-2E0F8A743A3B}" presName="spaceRect" presStyleCnt="0"/>
      <dgm:spPr/>
    </dgm:pt>
    <dgm:pt modelId="{8EF03C14-97C4-4A17-960D-716A5C0EA494}" type="pres">
      <dgm:prSet presAssocID="{521DB4E8-731A-413A-8AA9-2E0F8A743A3B}" presName="parTx" presStyleLbl="revTx" presStyleIdx="2" presStyleCnt="4">
        <dgm:presLayoutVars>
          <dgm:chMax val="0"/>
          <dgm:chPref val="0"/>
        </dgm:presLayoutVars>
      </dgm:prSet>
      <dgm:spPr/>
    </dgm:pt>
    <dgm:pt modelId="{A4614520-1472-434A-B973-3B27DFE6819C}" type="pres">
      <dgm:prSet presAssocID="{35C93663-7AB9-4D86-BA07-2969163085C7}" presName="sibTrans" presStyleCnt="0"/>
      <dgm:spPr/>
    </dgm:pt>
    <dgm:pt modelId="{42D2A027-A60C-4CDD-AB2E-B764B3795A6F}" type="pres">
      <dgm:prSet presAssocID="{AA3F48B7-B6AE-492A-9441-AEDDE23240EB}" presName="compNode" presStyleCnt="0"/>
      <dgm:spPr/>
    </dgm:pt>
    <dgm:pt modelId="{62856A38-AC46-4082-84FC-667418D5C4FC}" type="pres">
      <dgm:prSet presAssocID="{AA3F48B7-B6AE-492A-9441-AEDDE23240EB}" presName="bgRect" presStyleLbl="bgShp" presStyleIdx="3" presStyleCnt="4"/>
      <dgm:spPr/>
    </dgm:pt>
    <dgm:pt modelId="{12DBA3D8-6D69-4AE1-BA21-52DBAA5AA404}" type="pres">
      <dgm:prSet presAssocID="{AA3F48B7-B6AE-492A-9441-AEDDE23240E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BF5D2E3-DA67-47EA-82CA-70428359509F}" type="pres">
      <dgm:prSet presAssocID="{AA3F48B7-B6AE-492A-9441-AEDDE23240EB}" presName="spaceRect" presStyleCnt="0"/>
      <dgm:spPr/>
    </dgm:pt>
    <dgm:pt modelId="{F82FD398-010D-44C0-8E35-F52DEC5A0387}" type="pres">
      <dgm:prSet presAssocID="{AA3F48B7-B6AE-492A-9441-AEDDE23240E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93EE300-7D07-481A-B623-BFF29F54E0B5}" type="presOf" srcId="{3CD1CFF2-8151-49E5-A611-D04D04A66B8B}" destId="{6807BC49-75DE-4B78-95B2-5095B495F1C1}" srcOrd="0" destOrd="0" presId="urn:microsoft.com/office/officeart/2018/2/layout/IconVerticalSolidList"/>
    <dgm:cxn modelId="{DB3F4A12-B7AA-4E4A-B71D-F2454CD310DB}" srcId="{3CD1CFF2-8151-49E5-A611-D04D04A66B8B}" destId="{7BCEB9BC-5284-46DF-A503-53932DA4429D}" srcOrd="0" destOrd="0" parTransId="{738043F0-22CA-4D72-B281-3344C1156109}" sibTransId="{883B8F4F-0F6B-465C-8E46-582B747F34E5}"/>
    <dgm:cxn modelId="{FC494727-06F5-4AF6-B882-64353E9384F3}" type="presOf" srcId="{AA3F48B7-B6AE-492A-9441-AEDDE23240EB}" destId="{F82FD398-010D-44C0-8E35-F52DEC5A0387}" srcOrd="0" destOrd="0" presId="urn:microsoft.com/office/officeart/2018/2/layout/IconVerticalSolidList"/>
    <dgm:cxn modelId="{1900D64F-73C4-43D5-898E-F864B2545835}" srcId="{3CD1CFF2-8151-49E5-A611-D04D04A66B8B}" destId="{C1BAA7F4-7F63-40A7-A7AA-FD0B70A2A08F}" srcOrd="1" destOrd="0" parTransId="{9343970B-D1B7-4671-BB26-7EE6053F54D2}" sibTransId="{05001A71-2057-4BD9-9109-418811A68870}"/>
    <dgm:cxn modelId="{8C23C579-BBC6-4B9A-AE3A-FC3E97BDC113}" type="presOf" srcId="{521DB4E8-731A-413A-8AA9-2E0F8A743A3B}" destId="{8EF03C14-97C4-4A17-960D-716A5C0EA494}" srcOrd="0" destOrd="0" presId="urn:microsoft.com/office/officeart/2018/2/layout/IconVerticalSolidList"/>
    <dgm:cxn modelId="{17D7EDDA-BA03-4B5B-8BE8-9A6F6AA5CBCE}" srcId="{3CD1CFF2-8151-49E5-A611-D04D04A66B8B}" destId="{AA3F48B7-B6AE-492A-9441-AEDDE23240EB}" srcOrd="3" destOrd="0" parTransId="{D361A084-ED84-4050-8FCC-A25F1681058D}" sibTransId="{0AB6E372-3D12-425E-AEF0-50E512C5EA0F}"/>
    <dgm:cxn modelId="{4784AADF-DDAF-4703-9E03-E22DAB4190E6}" srcId="{3CD1CFF2-8151-49E5-A611-D04D04A66B8B}" destId="{521DB4E8-731A-413A-8AA9-2E0F8A743A3B}" srcOrd="2" destOrd="0" parTransId="{13077FD1-D508-4342-B0B0-4B04F1184205}" sibTransId="{35C93663-7AB9-4D86-BA07-2969163085C7}"/>
    <dgm:cxn modelId="{3BC24BE0-1359-47D7-BC53-0D7A0E4695A1}" type="presOf" srcId="{7BCEB9BC-5284-46DF-A503-53932DA4429D}" destId="{B53BC88A-539B-4974-872D-E51B71EBFE7C}" srcOrd="0" destOrd="0" presId="urn:microsoft.com/office/officeart/2018/2/layout/IconVerticalSolidList"/>
    <dgm:cxn modelId="{83B3D9E0-7D89-4680-B2CF-0DD9E132DAAE}" type="presOf" srcId="{C1BAA7F4-7F63-40A7-A7AA-FD0B70A2A08F}" destId="{CC6887CD-0540-4EA2-84F4-8F96461E46E3}" srcOrd="0" destOrd="0" presId="urn:microsoft.com/office/officeart/2018/2/layout/IconVerticalSolidList"/>
    <dgm:cxn modelId="{291B36A1-B9AD-41C6-AEAE-70C998D5027A}" type="presParOf" srcId="{6807BC49-75DE-4B78-95B2-5095B495F1C1}" destId="{AA866D8A-AC2B-4D47-8827-6B6CB9C065EB}" srcOrd="0" destOrd="0" presId="urn:microsoft.com/office/officeart/2018/2/layout/IconVerticalSolidList"/>
    <dgm:cxn modelId="{9406CF16-E6D0-45F4-8743-E456277B0AC6}" type="presParOf" srcId="{AA866D8A-AC2B-4D47-8827-6B6CB9C065EB}" destId="{1DE19EA0-9E1A-4672-98D1-63777EAEE330}" srcOrd="0" destOrd="0" presId="urn:microsoft.com/office/officeart/2018/2/layout/IconVerticalSolidList"/>
    <dgm:cxn modelId="{4D950282-858F-4868-86D7-2B6E3CE5B669}" type="presParOf" srcId="{AA866D8A-AC2B-4D47-8827-6B6CB9C065EB}" destId="{200DE332-8FA4-4564-B5E3-4D0FC6EF3A75}" srcOrd="1" destOrd="0" presId="urn:microsoft.com/office/officeart/2018/2/layout/IconVerticalSolidList"/>
    <dgm:cxn modelId="{EDE5600E-ACA0-41C7-BD9F-6C50ED943085}" type="presParOf" srcId="{AA866D8A-AC2B-4D47-8827-6B6CB9C065EB}" destId="{DB119F27-AFE8-47DE-A159-B1993FAD6B2C}" srcOrd="2" destOrd="0" presId="urn:microsoft.com/office/officeart/2018/2/layout/IconVerticalSolidList"/>
    <dgm:cxn modelId="{CCDC2CC9-6F73-409F-A234-2F5821E1B4A1}" type="presParOf" srcId="{AA866D8A-AC2B-4D47-8827-6B6CB9C065EB}" destId="{B53BC88A-539B-4974-872D-E51B71EBFE7C}" srcOrd="3" destOrd="0" presId="urn:microsoft.com/office/officeart/2018/2/layout/IconVerticalSolidList"/>
    <dgm:cxn modelId="{64E7DACE-A3C8-4325-9795-F0161B103A5D}" type="presParOf" srcId="{6807BC49-75DE-4B78-95B2-5095B495F1C1}" destId="{6B14AC2A-0D10-466B-9C33-6C27955AC842}" srcOrd="1" destOrd="0" presId="urn:microsoft.com/office/officeart/2018/2/layout/IconVerticalSolidList"/>
    <dgm:cxn modelId="{0C8802D2-FD43-4693-92B9-ABDCC27F81D4}" type="presParOf" srcId="{6807BC49-75DE-4B78-95B2-5095B495F1C1}" destId="{ED5E24A4-CF02-4CC8-91B1-3CE9555B7955}" srcOrd="2" destOrd="0" presId="urn:microsoft.com/office/officeart/2018/2/layout/IconVerticalSolidList"/>
    <dgm:cxn modelId="{0B09ACE2-AF9E-4DB5-8145-4A205BC6B414}" type="presParOf" srcId="{ED5E24A4-CF02-4CC8-91B1-3CE9555B7955}" destId="{7E08D60B-F47D-4089-B573-CE11B9721E42}" srcOrd="0" destOrd="0" presId="urn:microsoft.com/office/officeart/2018/2/layout/IconVerticalSolidList"/>
    <dgm:cxn modelId="{8BA21141-9DA2-4CD4-9249-3204316F9880}" type="presParOf" srcId="{ED5E24A4-CF02-4CC8-91B1-3CE9555B7955}" destId="{E0CCA549-38AF-4F93-8DBB-67EA00236AA9}" srcOrd="1" destOrd="0" presId="urn:microsoft.com/office/officeart/2018/2/layout/IconVerticalSolidList"/>
    <dgm:cxn modelId="{5CEA9BEA-B164-4011-99A4-B24D8BB4238B}" type="presParOf" srcId="{ED5E24A4-CF02-4CC8-91B1-3CE9555B7955}" destId="{BA264530-EF1D-4B65-8154-B60BA6EC8AFA}" srcOrd="2" destOrd="0" presId="urn:microsoft.com/office/officeart/2018/2/layout/IconVerticalSolidList"/>
    <dgm:cxn modelId="{88207E2C-90D5-48D5-AC2B-DB7F0488D2CA}" type="presParOf" srcId="{ED5E24A4-CF02-4CC8-91B1-3CE9555B7955}" destId="{CC6887CD-0540-4EA2-84F4-8F96461E46E3}" srcOrd="3" destOrd="0" presId="urn:microsoft.com/office/officeart/2018/2/layout/IconVerticalSolidList"/>
    <dgm:cxn modelId="{61DA98DC-827D-4D0F-95F3-906FB13F69FD}" type="presParOf" srcId="{6807BC49-75DE-4B78-95B2-5095B495F1C1}" destId="{742C2968-BC0A-422E-9CA6-2A88F181BF1E}" srcOrd="3" destOrd="0" presId="urn:microsoft.com/office/officeart/2018/2/layout/IconVerticalSolidList"/>
    <dgm:cxn modelId="{98743895-9D88-487C-AB55-C456BD7989D9}" type="presParOf" srcId="{6807BC49-75DE-4B78-95B2-5095B495F1C1}" destId="{2DC34C8D-01B0-4C49-8F62-697B4C1BB3BD}" srcOrd="4" destOrd="0" presId="urn:microsoft.com/office/officeart/2018/2/layout/IconVerticalSolidList"/>
    <dgm:cxn modelId="{E315C6B3-4775-47F8-939E-DDFB65DBE33C}" type="presParOf" srcId="{2DC34C8D-01B0-4C49-8F62-697B4C1BB3BD}" destId="{F3D30B20-6E66-4514-B3E8-19D83A4D630A}" srcOrd="0" destOrd="0" presId="urn:microsoft.com/office/officeart/2018/2/layout/IconVerticalSolidList"/>
    <dgm:cxn modelId="{AEA993DE-C35E-4A4F-B1D7-7FF7291F849E}" type="presParOf" srcId="{2DC34C8D-01B0-4C49-8F62-697B4C1BB3BD}" destId="{BD2F9960-84E4-4F6E-9271-B45B20723AB2}" srcOrd="1" destOrd="0" presId="urn:microsoft.com/office/officeart/2018/2/layout/IconVerticalSolidList"/>
    <dgm:cxn modelId="{D4DC4C77-7BCD-4321-B994-FCDC56A1C1AE}" type="presParOf" srcId="{2DC34C8D-01B0-4C49-8F62-697B4C1BB3BD}" destId="{5D87DB45-3A09-4F9F-B9FC-DA7A69000284}" srcOrd="2" destOrd="0" presId="urn:microsoft.com/office/officeart/2018/2/layout/IconVerticalSolidList"/>
    <dgm:cxn modelId="{69497D83-E4D7-440E-8322-6BDE6A332B09}" type="presParOf" srcId="{2DC34C8D-01B0-4C49-8F62-697B4C1BB3BD}" destId="{8EF03C14-97C4-4A17-960D-716A5C0EA494}" srcOrd="3" destOrd="0" presId="urn:microsoft.com/office/officeart/2018/2/layout/IconVerticalSolidList"/>
    <dgm:cxn modelId="{DEA3DB51-C1EF-487F-A655-AE287DE88CA2}" type="presParOf" srcId="{6807BC49-75DE-4B78-95B2-5095B495F1C1}" destId="{A4614520-1472-434A-B973-3B27DFE6819C}" srcOrd="5" destOrd="0" presId="urn:microsoft.com/office/officeart/2018/2/layout/IconVerticalSolidList"/>
    <dgm:cxn modelId="{52146637-ACB4-4506-9A0E-01B8145AE60E}" type="presParOf" srcId="{6807BC49-75DE-4B78-95B2-5095B495F1C1}" destId="{42D2A027-A60C-4CDD-AB2E-B764B3795A6F}" srcOrd="6" destOrd="0" presId="urn:microsoft.com/office/officeart/2018/2/layout/IconVerticalSolidList"/>
    <dgm:cxn modelId="{CBB473CF-01DB-45E9-B6E5-35DE52E92E33}" type="presParOf" srcId="{42D2A027-A60C-4CDD-AB2E-B764B3795A6F}" destId="{62856A38-AC46-4082-84FC-667418D5C4FC}" srcOrd="0" destOrd="0" presId="urn:microsoft.com/office/officeart/2018/2/layout/IconVerticalSolidList"/>
    <dgm:cxn modelId="{1CDA878A-B70C-470B-9BB1-FCA16FE62D63}" type="presParOf" srcId="{42D2A027-A60C-4CDD-AB2E-B764B3795A6F}" destId="{12DBA3D8-6D69-4AE1-BA21-52DBAA5AA404}" srcOrd="1" destOrd="0" presId="urn:microsoft.com/office/officeart/2018/2/layout/IconVerticalSolidList"/>
    <dgm:cxn modelId="{C40202F4-178D-4F7D-911F-4C68E82F1561}" type="presParOf" srcId="{42D2A027-A60C-4CDD-AB2E-B764B3795A6F}" destId="{4BF5D2E3-DA67-47EA-82CA-70428359509F}" srcOrd="2" destOrd="0" presId="urn:microsoft.com/office/officeart/2018/2/layout/IconVerticalSolidList"/>
    <dgm:cxn modelId="{8804C4E7-1AE3-4C93-A9FC-9F3B34222A78}" type="presParOf" srcId="{42D2A027-A60C-4CDD-AB2E-B764B3795A6F}" destId="{F82FD398-010D-44C0-8E35-F52DEC5A03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476B85-123F-470E-B226-73ABDB0457C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BF4317C-E1B9-4651-9DA9-6837593F9A90}">
      <dgm:prSet/>
      <dgm:spPr/>
      <dgm:t>
        <a:bodyPr/>
        <a:lstStyle/>
        <a:p>
          <a:pPr>
            <a:defRPr cap="all"/>
          </a:pPr>
          <a:r>
            <a:rPr lang="en-ZA"/>
            <a:t>Formally institutionalise IK within DRR policy frameworks</a:t>
          </a:r>
          <a:endParaRPr lang="en-US"/>
        </a:p>
      </dgm:t>
    </dgm:pt>
    <dgm:pt modelId="{B4FBF8FF-D00C-4078-91F8-D5A56A7007E9}" type="parTrans" cxnId="{DF818366-6DFD-45E5-906A-70BCF3A79F0C}">
      <dgm:prSet/>
      <dgm:spPr/>
      <dgm:t>
        <a:bodyPr/>
        <a:lstStyle/>
        <a:p>
          <a:endParaRPr lang="en-US"/>
        </a:p>
      </dgm:t>
    </dgm:pt>
    <dgm:pt modelId="{CEF28C1D-AC55-4A6F-9AC0-017D88A7538D}" type="sibTrans" cxnId="{DF818366-6DFD-45E5-906A-70BCF3A79F0C}">
      <dgm:prSet/>
      <dgm:spPr/>
      <dgm:t>
        <a:bodyPr/>
        <a:lstStyle/>
        <a:p>
          <a:endParaRPr lang="en-US"/>
        </a:p>
      </dgm:t>
    </dgm:pt>
    <dgm:pt modelId="{0DC0E69F-C056-4F23-A023-57473FDC393F}">
      <dgm:prSet/>
      <dgm:spPr/>
      <dgm:t>
        <a:bodyPr/>
        <a:lstStyle/>
        <a:p>
          <a:pPr>
            <a:defRPr cap="all"/>
          </a:pPr>
          <a:r>
            <a:rPr lang="en-ZA"/>
            <a:t>Mandate community participation in DRR planning</a:t>
          </a:r>
          <a:endParaRPr lang="en-US"/>
        </a:p>
      </dgm:t>
    </dgm:pt>
    <dgm:pt modelId="{E4DD0370-354A-4B44-9A7E-20117ABA48FF}" type="parTrans" cxnId="{F74C6B64-54B8-4A22-8444-9A67F899F470}">
      <dgm:prSet/>
      <dgm:spPr/>
      <dgm:t>
        <a:bodyPr/>
        <a:lstStyle/>
        <a:p>
          <a:endParaRPr lang="en-US"/>
        </a:p>
      </dgm:t>
    </dgm:pt>
    <dgm:pt modelId="{6C2AA2CC-45DE-410F-A531-F8425BF9A7AF}" type="sibTrans" cxnId="{F74C6B64-54B8-4A22-8444-9A67F899F470}">
      <dgm:prSet/>
      <dgm:spPr/>
      <dgm:t>
        <a:bodyPr/>
        <a:lstStyle/>
        <a:p>
          <a:endParaRPr lang="en-US"/>
        </a:p>
      </dgm:t>
    </dgm:pt>
    <dgm:pt modelId="{17602A4E-E4FC-428F-B774-806757FC04E6}">
      <dgm:prSet/>
      <dgm:spPr/>
      <dgm:t>
        <a:bodyPr/>
        <a:lstStyle/>
        <a:p>
          <a:pPr>
            <a:defRPr cap="all"/>
          </a:pPr>
          <a:r>
            <a:rPr lang="en-ZA"/>
            <a:t>Integrate IK into early warning and risk assessment systems</a:t>
          </a:r>
          <a:endParaRPr lang="en-US"/>
        </a:p>
      </dgm:t>
    </dgm:pt>
    <dgm:pt modelId="{C8D7EBC4-5538-4F43-8856-4A503A59599D}" type="parTrans" cxnId="{A750115F-E304-4A63-A3F1-982525B50760}">
      <dgm:prSet/>
      <dgm:spPr/>
      <dgm:t>
        <a:bodyPr/>
        <a:lstStyle/>
        <a:p>
          <a:endParaRPr lang="en-US"/>
        </a:p>
      </dgm:t>
    </dgm:pt>
    <dgm:pt modelId="{05CE3FDF-583C-4F06-A714-2BD4BD808AD1}" type="sibTrans" cxnId="{A750115F-E304-4A63-A3F1-982525B50760}">
      <dgm:prSet/>
      <dgm:spPr/>
      <dgm:t>
        <a:bodyPr/>
        <a:lstStyle/>
        <a:p>
          <a:endParaRPr lang="en-US"/>
        </a:p>
      </dgm:t>
    </dgm:pt>
    <dgm:pt modelId="{7377269B-034B-4379-AE92-1F7D4825DCD1}">
      <dgm:prSet/>
      <dgm:spPr/>
      <dgm:t>
        <a:bodyPr/>
        <a:lstStyle/>
        <a:p>
          <a:pPr>
            <a:defRPr cap="all"/>
          </a:pPr>
          <a:r>
            <a:rPr lang="en-ZA"/>
            <a:t>Support capacity building for hybrid knowledge systems</a:t>
          </a:r>
          <a:endParaRPr lang="en-US"/>
        </a:p>
      </dgm:t>
    </dgm:pt>
    <dgm:pt modelId="{2DFB4D31-C4A4-422F-81F6-B9E408C4920E}" type="parTrans" cxnId="{6762206B-63BB-4D05-A0A0-ADC6E899EFDD}">
      <dgm:prSet/>
      <dgm:spPr/>
      <dgm:t>
        <a:bodyPr/>
        <a:lstStyle/>
        <a:p>
          <a:endParaRPr lang="en-US"/>
        </a:p>
      </dgm:t>
    </dgm:pt>
    <dgm:pt modelId="{0961F6D6-2528-4897-BE3D-8E0AF21BB2E9}" type="sibTrans" cxnId="{6762206B-63BB-4D05-A0A0-ADC6E899EFDD}">
      <dgm:prSet/>
      <dgm:spPr/>
      <dgm:t>
        <a:bodyPr/>
        <a:lstStyle/>
        <a:p>
          <a:endParaRPr lang="en-US"/>
        </a:p>
      </dgm:t>
    </dgm:pt>
    <dgm:pt modelId="{FF0111C2-DBD4-43F5-83F1-0D9B5CD69919}" type="pres">
      <dgm:prSet presAssocID="{09476B85-123F-470E-B226-73ABDB0457C7}" presName="root" presStyleCnt="0">
        <dgm:presLayoutVars>
          <dgm:dir/>
          <dgm:resizeHandles val="exact"/>
        </dgm:presLayoutVars>
      </dgm:prSet>
      <dgm:spPr/>
    </dgm:pt>
    <dgm:pt modelId="{00834ACB-C778-4106-B1EE-54E77027FED7}" type="pres">
      <dgm:prSet presAssocID="{FBF4317C-E1B9-4651-9DA9-6837593F9A90}" presName="compNode" presStyleCnt="0"/>
      <dgm:spPr/>
    </dgm:pt>
    <dgm:pt modelId="{08938018-C94E-4EF5-AB18-9A410956C6D0}" type="pres">
      <dgm:prSet presAssocID="{FBF4317C-E1B9-4651-9DA9-6837593F9A90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E9C18D2-B181-4A1F-B75A-6AE8AFF06B9F}" type="pres">
      <dgm:prSet presAssocID="{FBF4317C-E1B9-4651-9DA9-6837593F9A9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A1068246-1BE8-49B0-8E61-1B00F9A7D7C3}" type="pres">
      <dgm:prSet presAssocID="{FBF4317C-E1B9-4651-9DA9-6837593F9A90}" presName="spaceRect" presStyleCnt="0"/>
      <dgm:spPr/>
    </dgm:pt>
    <dgm:pt modelId="{6E27DDED-5E7D-4B93-99E4-D384733F2CB0}" type="pres">
      <dgm:prSet presAssocID="{FBF4317C-E1B9-4651-9DA9-6837593F9A90}" presName="textRect" presStyleLbl="revTx" presStyleIdx="0" presStyleCnt="4">
        <dgm:presLayoutVars>
          <dgm:chMax val="1"/>
          <dgm:chPref val="1"/>
        </dgm:presLayoutVars>
      </dgm:prSet>
      <dgm:spPr/>
    </dgm:pt>
    <dgm:pt modelId="{EAC1C8A0-46F0-4C2D-AEA8-3CF309736FC3}" type="pres">
      <dgm:prSet presAssocID="{CEF28C1D-AC55-4A6F-9AC0-017D88A7538D}" presName="sibTrans" presStyleCnt="0"/>
      <dgm:spPr/>
    </dgm:pt>
    <dgm:pt modelId="{8FEF5C4F-8A8A-4CC0-AB4F-AB6A08888CB9}" type="pres">
      <dgm:prSet presAssocID="{0DC0E69F-C056-4F23-A023-57473FDC393F}" presName="compNode" presStyleCnt="0"/>
      <dgm:spPr/>
    </dgm:pt>
    <dgm:pt modelId="{9098B6A6-E6A9-45FC-802F-168E1F586AC7}" type="pres">
      <dgm:prSet presAssocID="{0DC0E69F-C056-4F23-A023-57473FDC393F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5336D1C-4E32-46DB-AB64-1A7E06BE8DED}" type="pres">
      <dgm:prSet presAssocID="{0DC0E69F-C056-4F23-A023-57473FDC39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C640D9D-F1AD-404A-8E60-9232FD4A9DF9}" type="pres">
      <dgm:prSet presAssocID="{0DC0E69F-C056-4F23-A023-57473FDC393F}" presName="spaceRect" presStyleCnt="0"/>
      <dgm:spPr/>
    </dgm:pt>
    <dgm:pt modelId="{4C9346FF-7674-46AA-B06D-B2A0F4D67829}" type="pres">
      <dgm:prSet presAssocID="{0DC0E69F-C056-4F23-A023-57473FDC393F}" presName="textRect" presStyleLbl="revTx" presStyleIdx="1" presStyleCnt="4">
        <dgm:presLayoutVars>
          <dgm:chMax val="1"/>
          <dgm:chPref val="1"/>
        </dgm:presLayoutVars>
      </dgm:prSet>
      <dgm:spPr/>
    </dgm:pt>
    <dgm:pt modelId="{CE57E838-E3AF-4F2A-BEB2-DAAC6055AF14}" type="pres">
      <dgm:prSet presAssocID="{6C2AA2CC-45DE-410F-A531-F8425BF9A7AF}" presName="sibTrans" presStyleCnt="0"/>
      <dgm:spPr/>
    </dgm:pt>
    <dgm:pt modelId="{426346B3-4888-4EB0-B175-363856F2380A}" type="pres">
      <dgm:prSet presAssocID="{17602A4E-E4FC-428F-B774-806757FC04E6}" presName="compNode" presStyleCnt="0"/>
      <dgm:spPr/>
    </dgm:pt>
    <dgm:pt modelId="{B2F70C76-23DC-45B7-B7C4-63F45AB9932B}" type="pres">
      <dgm:prSet presAssocID="{17602A4E-E4FC-428F-B774-806757FC04E6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674B60E-6CFF-42EF-84CC-3C0BEB0C019E}" type="pres">
      <dgm:prSet presAssocID="{17602A4E-E4FC-428F-B774-806757FC04E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8E0C265-CBDE-4DDE-8E4B-71E917E4CB3C}" type="pres">
      <dgm:prSet presAssocID="{17602A4E-E4FC-428F-B774-806757FC04E6}" presName="spaceRect" presStyleCnt="0"/>
      <dgm:spPr/>
    </dgm:pt>
    <dgm:pt modelId="{4432D5A9-63F7-493F-ABF3-98F48C472356}" type="pres">
      <dgm:prSet presAssocID="{17602A4E-E4FC-428F-B774-806757FC04E6}" presName="textRect" presStyleLbl="revTx" presStyleIdx="2" presStyleCnt="4">
        <dgm:presLayoutVars>
          <dgm:chMax val="1"/>
          <dgm:chPref val="1"/>
        </dgm:presLayoutVars>
      </dgm:prSet>
      <dgm:spPr/>
    </dgm:pt>
    <dgm:pt modelId="{AA4A702B-761E-4357-8A30-47D4011FAB46}" type="pres">
      <dgm:prSet presAssocID="{05CE3FDF-583C-4F06-A714-2BD4BD808AD1}" presName="sibTrans" presStyleCnt="0"/>
      <dgm:spPr/>
    </dgm:pt>
    <dgm:pt modelId="{1D3B5045-7BCC-498C-8BA5-C2A3F44815CD}" type="pres">
      <dgm:prSet presAssocID="{7377269B-034B-4379-AE92-1F7D4825DCD1}" presName="compNode" presStyleCnt="0"/>
      <dgm:spPr/>
    </dgm:pt>
    <dgm:pt modelId="{E33F57DA-45DA-4628-858F-364B9D0BA865}" type="pres">
      <dgm:prSet presAssocID="{7377269B-034B-4379-AE92-1F7D4825DCD1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62EDDD3-0B01-43B0-B59B-011409B31141}" type="pres">
      <dgm:prSet presAssocID="{7377269B-034B-4379-AE92-1F7D4825DCD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EBBF8C8-039F-4BB5-8896-C95655D79A19}" type="pres">
      <dgm:prSet presAssocID="{7377269B-034B-4379-AE92-1F7D4825DCD1}" presName="spaceRect" presStyleCnt="0"/>
      <dgm:spPr/>
    </dgm:pt>
    <dgm:pt modelId="{A861CE4F-12A4-4F13-B1DA-E748A1BC4F6C}" type="pres">
      <dgm:prSet presAssocID="{7377269B-034B-4379-AE92-1F7D4825DCD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59B0E25-3005-4D30-A125-5EB8511DB44E}" type="presOf" srcId="{7377269B-034B-4379-AE92-1F7D4825DCD1}" destId="{A861CE4F-12A4-4F13-B1DA-E748A1BC4F6C}" srcOrd="0" destOrd="0" presId="urn:microsoft.com/office/officeart/2018/5/layout/IconLeafLabelList"/>
    <dgm:cxn modelId="{25765227-7C4B-4769-AA9A-B0BBC1B765DB}" type="presOf" srcId="{0DC0E69F-C056-4F23-A023-57473FDC393F}" destId="{4C9346FF-7674-46AA-B06D-B2A0F4D67829}" srcOrd="0" destOrd="0" presId="urn:microsoft.com/office/officeart/2018/5/layout/IconLeafLabelList"/>
    <dgm:cxn modelId="{A750115F-E304-4A63-A3F1-982525B50760}" srcId="{09476B85-123F-470E-B226-73ABDB0457C7}" destId="{17602A4E-E4FC-428F-B774-806757FC04E6}" srcOrd="2" destOrd="0" parTransId="{C8D7EBC4-5538-4F43-8856-4A503A59599D}" sibTransId="{05CE3FDF-583C-4F06-A714-2BD4BD808AD1}"/>
    <dgm:cxn modelId="{F74C6B64-54B8-4A22-8444-9A67F899F470}" srcId="{09476B85-123F-470E-B226-73ABDB0457C7}" destId="{0DC0E69F-C056-4F23-A023-57473FDC393F}" srcOrd="1" destOrd="0" parTransId="{E4DD0370-354A-4B44-9A7E-20117ABA48FF}" sibTransId="{6C2AA2CC-45DE-410F-A531-F8425BF9A7AF}"/>
    <dgm:cxn modelId="{DF818366-6DFD-45E5-906A-70BCF3A79F0C}" srcId="{09476B85-123F-470E-B226-73ABDB0457C7}" destId="{FBF4317C-E1B9-4651-9DA9-6837593F9A90}" srcOrd="0" destOrd="0" parTransId="{B4FBF8FF-D00C-4078-91F8-D5A56A7007E9}" sibTransId="{CEF28C1D-AC55-4A6F-9AC0-017D88A7538D}"/>
    <dgm:cxn modelId="{6762206B-63BB-4D05-A0A0-ADC6E899EFDD}" srcId="{09476B85-123F-470E-B226-73ABDB0457C7}" destId="{7377269B-034B-4379-AE92-1F7D4825DCD1}" srcOrd="3" destOrd="0" parTransId="{2DFB4D31-C4A4-422F-81F6-B9E408C4920E}" sibTransId="{0961F6D6-2528-4897-BE3D-8E0AF21BB2E9}"/>
    <dgm:cxn modelId="{7239A079-1A0D-476C-8020-CAADE91A018C}" type="presOf" srcId="{FBF4317C-E1B9-4651-9DA9-6837593F9A90}" destId="{6E27DDED-5E7D-4B93-99E4-D384733F2CB0}" srcOrd="0" destOrd="0" presId="urn:microsoft.com/office/officeart/2018/5/layout/IconLeafLabelList"/>
    <dgm:cxn modelId="{37D63DE4-D8D6-41C1-81D1-0ED8D43BF307}" type="presOf" srcId="{17602A4E-E4FC-428F-B774-806757FC04E6}" destId="{4432D5A9-63F7-493F-ABF3-98F48C472356}" srcOrd="0" destOrd="0" presId="urn:microsoft.com/office/officeart/2018/5/layout/IconLeafLabelList"/>
    <dgm:cxn modelId="{0EF17BE7-BCC3-4488-85CB-E0843EB64E2F}" type="presOf" srcId="{09476B85-123F-470E-B226-73ABDB0457C7}" destId="{FF0111C2-DBD4-43F5-83F1-0D9B5CD69919}" srcOrd="0" destOrd="0" presId="urn:microsoft.com/office/officeart/2018/5/layout/IconLeafLabelList"/>
    <dgm:cxn modelId="{FBD83A33-BD1C-4F66-881F-5DB1958B10CD}" type="presParOf" srcId="{FF0111C2-DBD4-43F5-83F1-0D9B5CD69919}" destId="{00834ACB-C778-4106-B1EE-54E77027FED7}" srcOrd="0" destOrd="0" presId="urn:microsoft.com/office/officeart/2018/5/layout/IconLeafLabelList"/>
    <dgm:cxn modelId="{D3D8327D-3372-4C69-AE78-74DB5F6B15A9}" type="presParOf" srcId="{00834ACB-C778-4106-B1EE-54E77027FED7}" destId="{08938018-C94E-4EF5-AB18-9A410956C6D0}" srcOrd="0" destOrd="0" presId="urn:microsoft.com/office/officeart/2018/5/layout/IconLeafLabelList"/>
    <dgm:cxn modelId="{D77B5991-0836-42C1-932B-4E4A39671068}" type="presParOf" srcId="{00834ACB-C778-4106-B1EE-54E77027FED7}" destId="{5E9C18D2-B181-4A1F-B75A-6AE8AFF06B9F}" srcOrd="1" destOrd="0" presId="urn:microsoft.com/office/officeart/2018/5/layout/IconLeafLabelList"/>
    <dgm:cxn modelId="{C5944797-941C-42B1-AE48-6F76E74B59B9}" type="presParOf" srcId="{00834ACB-C778-4106-B1EE-54E77027FED7}" destId="{A1068246-1BE8-49B0-8E61-1B00F9A7D7C3}" srcOrd="2" destOrd="0" presId="urn:microsoft.com/office/officeart/2018/5/layout/IconLeafLabelList"/>
    <dgm:cxn modelId="{6644A50B-7CCD-4B97-B9F7-8E527FA57031}" type="presParOf" srcId="{00834ACB-C778-4106-B1EE-54E77027FED7}" destId="{6E27DDED-5E7D-4B93-99E4-D384733F2CB0}" srcOrd="3" destOrd="0" presId="urn:microsoft.com/office/officeart/2018/5/layout/IconLeafLabelList"/>
    <dgm:cxn modelId="{2FB673CC-92CB-430B-A8E9-6210E35D2698}" type="presParOf" srcId="{FF0111C2-DBD4-43F5-83F1-0D9B5CD69919}" destId="{EAC1C8A0-46F0-4C2D-AEA8-3CF309736FC3}" srcOrd="1" destOrd="0" presId="urn:microsoft.com/office/officeart/2018/5/layout/IconLeafLabelList"/>
    <dgm:cxn modelId="{BFE4015E-D80E-42C8-8868-1E11631A1C24}" type="presParOf" srcId="{FF0111C2-DBD4-43F5-83F1-0D9B5CD69919}" destId="{8FEF5C4F-8A8A-4CC0-AB4F-AB6A08888CB9}" srcOrd="2" destOrd="0" presId="urn:microsoft.com/office/officeart/2018/5/layout/IconLeafLabelList"/>
    <dgm:cxn modelId="{43FCB5C6-A0BA-41B8-9E54-2B277713EBD2}" type="presParOf" srcId="{8FEF5C4F-8A8A-4CC0-AB4F-AB6A08888CB9}" destId="{9098B6A6-E6A9-45FC-802F-168E1F586AC7}" srcOrd="0" destOrd="0" presId="urn:microsoft.com/office/officeart/2018/5/layout/IconLeafLabelList"/>
    <dgm:cxn modelId="{043FEB52-80E6-42E5-9BFB-64A7C7E830A9}" type="presParOf" srcId="{8FEF5C4F-8A8A-4CC0-AB4F-AB6A08888CB9}" destId="{35336D1C-4E32-46DB-AB64-1A7E06BE8DED}" srcOrd="1" destOrd="0" presId="urn:microsoft.com/office/officeart/2018/5/layout/IconLeafLabelList"/>
    <dgm:cxn modelId="{7E395EC6-5F28-42B9-B6A3-38F639B1454A}" type="presParOf" srcId="{8FEF5C4F-8A8A-4CC0-AB4F-AB6A08888CB9}" destId="{FC640D9D-F1AD-404A-8E60-9232FD4A9DF9}" srcOrd="2" destOrd="0" presId="urn:microsoft.com/office/officeart/2018/5/layout/IconLeafLabelList"/>
    <dgm:cxn modelId="{E510DB31-9F1A-4548-AE95-EB7FDECD4D72}" type="presParOf" srcId="{8FEF5C4F-8A8A-4CC0-AB4F-AB6A08888CB9}" destId="{4C9346FF-7674-46AA-B06D-B2A0F4D67829}" srcOrd="3" destOrd="0" presId="urn:microsoft.com/office/officeart/2018/5/layout/IconLeafLabelList"/>
    <dgm:cxn modelId="{7F4FDF07-2D22-49EE-A3C3-5251FF5AAF86}" type="presParOf" srcId="{FF0111C2-DBD4-43F5-83F1-0D9B5CD69919}" destId="{CE57E838-E3AF-4F2A-BEB2-DAAC6055AF14}" srcOrd="3" destOrd="0" presId="urn:microsoft.com/office/officeart/2018/5/layout/IconLeafLabelList"/>
    <dgm:cxn modelId="{B2166DE4-F075-4210-81DC-4DA3CE4BD59F}" type="presParOf" srcId="{FF0111C2-DBD4-43F5-83F1-0D9B5CD69919}" destId="{426346B3-4888-4EB0-B175-363856F2380A}" srcOrd="4" destOrd="0" presId="urn:microsoft.com/office/officeart/2018/5/layout/IconLeafLabelList"/>
    <dgm:cxn modelId="{CE53967E-1221-4FA0-9BCF-149958B263D4}" type="presParOf" srcId="{426346B3-4888-4EB0-B175-363856F2380A}" destId="{B2F70C76-23DC-45B7-B7C4-63F45AB9932B}" srcOrd="0" destOrd="0" presId="urn:microsoft.com/office/officeart/2018/5/layout/IconLeafLabelList"/>
    <dgm:cxn modelId="{C481953F-4FE1-45A3-ABBF-CA1130D3746F}" type="presParOf" srcId="{426346B3-4888-4EB0-B175-363856F2380A}" destId="{4674B60E-6CFF-42EF-84CC-3C0BEB0C019E}" srcOrd="1" destOrd="0" presId="urn:microsoft.com/office/officeart/2018/5/layout/IconLeafLabelList"/>
    <dgm:cxn modelId="{B34ADD4F-CE99-495D-915D-2AAC5D7BFABB}" type="presParOf" srcId="{426346B3-4888-4EB0-B175-363856F2380A}" destId="{E8E0C265-CBDE-4DDE-8E4B-71E917E4CB3C}" srcOrd="2" destOrd="0" presId="urn:microsoft.com/office/officeart/2018/5/layout/IconLeafLabelList"/>
    <dgm:cxn modelId="{E77F6195-C8AC-4DB7-8299-E90A0814E200}" type="presParOf" srcId="{426346B3-4888-4EB0-B175-363856F2380A}" destId="{4432D5A9-63F7-493F-ABF3-98F48C472356}" srcOrd="3" destOrd="0" presId="urn:microsoft.com/office/officeart/2018/5/layout/IconLeafLabelList"/>
    <dgm:cxn modelId="{BD23E477-7506-4E12-B3F5-4FAE61E4443B}" type="presParOf" srcId="{FF0111C2-DBD4-43F5-83F1-0D9B5CD69919}" destId="{AA4A702B-761E-4357-8A30-47D4011FAB46}" srcOrd="5" destOrd="0" presId="urn:microsoft.com/office/officeart/2018/5/layout/IconLeafLabelList"/>
    <dgm:cxn modelId="{385A0880-4AC1-496C-B0F4-D05C1F3BC7A9}" type="presParOf" srcId="{FF0111C2-DBD4-43F5-83F1-0D9B5CD69919}" destId="{1D3B5045-7BCC-498C-8BA5-C2A3F44815CD}" srcOrd="6" destOrd="0" presId="urn:microsoft.com/office/officeart/2018/5/layout/IconLeafLabelList"/>
    <dgm:cxn modelId="{265FC5D0-5754-4BDE-AF69-545127179816}" type="presParOf" srcId="{1D3B5045-7BCC-498C-8BA5-C2A3F44815CD}" destId="{E33F57DA-45DA-4628-858F-364B9D0BA865}" srcOrd="0" destOrd="0" presId="urn:microsoft.com/office/officeart/2018/5/layout/IconLeafLabelList"/>
    <dgm:cxn modelId="{68B51056-A7CD-4EB1-8625-70887E01C4B6}" type="presParOf" srcId="{1D3B5045-7BCC-498C-8BA5-C2A3F44815CD}" destId="{462EDDD3-0B01-43B0-B59B-011409B31141}" srcOrd="1" destOrd="0" presId="urn:microsoft.com/office/officeart/2018/5/layout/IconLeafLabelList"/>
    <dgm:cxn modelId="{647D0512-A309-417A-B891-4C9A5A1D6C0A}" type="presParOf" srcId="{1D3B5045-7BCC-498C-8BA5-C2A3F44815CD}" destId="{3EBBF8C8-039F-4BB5-8896-C95655D79A19}" srcOrd="2" destOrd="0" presId="urn:microsoft.com/office/officeart/2018/5/layout/IconLeafLabelList"/>
    <dgm:cxn modelId="{CCC00B9E-778C-4FA8-B84E-CC9CA9AA941A}" type="presParOf" srcId="{1D3B5045-7BCC-498C-8BA5-C2A3F44815CD}" destId="{A861CE4F-12A4-4F13-B1DA-E748A1BC4F6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D29F8-971C-904D-98DB-CC6EB577995D}">
      <dsp:nvSpPr>
        <dsp:cNvPr id="0" name=""/>
        <dsp:cNvSpPr/>
      </dsp:nvSpPr>
      <dsp:spPr>
        <a:xfrm>
          <a:off x="1096" y="515875"/>
          <a:ext cx="2338664" cy="14031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/>
            <a:t>IK represents cumulative, place‑based knowledge developed over generations</a:t>
          </a:r>
          <a:endParaRPr lang="en-US" sz="1500" kern="1200"/>
        </a:p>
      </dsp:txBody>
      <dsp:txXfrm>
        <a:off x="42194" y="556973"/>
        <a:ext cx="2256468" cy="1321002"/>
      </dsp:txXfrm>
    </dsp:sp>
    <dsp:sp modelId="{A8761602-ED42-F04D-92F0-DB497D9FD459}">
      <dsp:nvSpPr>
        <dsp:cNvPr id="0" name=""/>
        <dsp:cNvSpPr/>
      </dsp:nvSpPr>
      <dsp:spPr>
        <a:xfrm>
          <a:off x="2545563" y="927480"/>
          <a:ext cx="495796" cy="579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545563" y="1043478"/>
        <a:ext cx="347057" cy="347992"/>
      </dsp:txXfrm>
    </dsp:sp>
    <dsp:sp modelId="{C36141FE-0D3F-654A-9ECB-2375FAC8B5EA}">
      <dsp:nvSpPr>
        <dsp:cNvPr id="0" name=""/>
        <dsp:cNvSpPr/>
      </dsp:nvSpPr>
      <dsp:spPr>
        <a:xfrm>
          <a:off x="3275226" y="515875"/>
          <a:ext cx="2338664" cy="1403198"/>
        </a:xfrm>
        <a:prstGeom prst="roundRect">
          <a:avLst>
            <a:gd name="adj" fmla="val 10000"/>
          </a:avLst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/>
            <a:t>Embedded in livelihoods, culture, spirituality, and environmental interaction</a:t>
          </a:r>
          <a:endParaRPr lang="en-US" sz="1500" kern="1200"/>
        </a:p>
      </dsp:txBody>
      <dsp:txXfrm>
        <a:off x="3316324" y="556973"/>
        <a:ext cx="2256468" cy="1321002"/>
      </dsp:txXfrm>
    </dsp:sp>
    <dsp:sp modelId="{D7B586B8-28D8-874B-8EA5-8F9FDE233A84}">
      <dsp:nvSpPr>
        <dsp:cNvPr id="0" name=""/>
        <dsp:cNvSpPr/>
      </dsp:nvSpPr>
      <dsp:spPr>
        <a:xfrm rot="5400000">
          <a:off x="4196659" y="2082780"/>
          <a:ext cx="495796" cy="579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270562" y="2124876"/>
        <a:ext cx="347992" cy="347057"/>
      </dsp:txXfrm>
    </dsp:sp>
    <dsp:sp modelId="{2BFEEC90-3920-1940-BF3A-61FF999F8C68}">
      <dsp:nvSpPr>
        <dsp:cNvPr id="0" name=""/>
        <dsp:cNvSpPr/>
      </dsp:nvSpPr>
      <dsp:spPr>
        <a:xfrm>
          <a:off x="3275226" y="2854539"/>
          <a:ext cx="2338664" cy="1403198"/>
        </a:xfrm>
        <a:prstGeom prst="roundRect">
          <a:avLst>
            <a:gd name="adj" fmla="val 10000"/>
          </a:avLst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/>
            <a:t>Historically effective in anticipating, coping with, and recovering from hazards</a:t>
          </a:r>
          <a:endParaRPr lang="en-US" sz="1500" kern="1200"/>
        </a:p>
      </dsp:txBody>
      <dsp:txXfrm>
        <a:off x="3316324" y="2895637"/>
        <a:ext cx="2256468" cy="1321002"/>
      </dsp:txXfrm>
    </dsp:sp>
    <dsp:sp modelId="{E6F9780E-B62A-5E42-94C1-F06F23B28511}">
      <dsp:nvSpPr>
        <dsp:cNvPr id="0" name=""/>
        <dsp:cNvSpPr/>
      </dsp:nvSpPr>
      <dsp:spPr>
        <a:xfrm rot="10800000">
          <a:off x="2573627" y="3266144"/>
          <a:ext cx="495796" cy="579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722366" y="3382142"/>
        <a:ext cx="347057" cy="347992"/>
      </dsp:txXfrm>
    </dsp:sp>
    <dsp:sp modelId="{DCBDA118-B101-FC4A-B7D0-C055199B2B19}">
      <dsp:nvSpPr>
        <dsp:cNvPr id="0" name=""/>
        <dsp:cNvSpPr/>
      </dsp:nvSpPr>
      <dsp:spPr>
        <a:xfrm>
          <a:off x="1096" y="2854539"/>
          <a:ext cx="2338664" cy="1403198"/>
        </a:xfrm>
        <a:prstGeom prst="roundRect">
          <a:avLst>
            <a:gd name="adj" fmla="val 10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/>
            <a:t>Marginalised by dominant Western scientific paradigms</a:t>
          </a:r>
          <a:endParaRPr lang="en-US" sz="1500" kern="1200"/>
        </a:p>
      </dsp:txBody>
      <dsp:txXfrm>
        <a:off x="42194" y="2895637"/>
        <a:ext cx="2256468" cy="1321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49184-61AB-472C-8BFA-D25CAA4720DD}">
      <dsp:nvSpPr>
        <dsp:cNvPr id="0" name=""/>
        <dsp:cNvSpPr/>
      </dsp:nvSpPr>
      <dsp:spPr>
        <a:xfrm>
          <a:off x="550892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74B95-8521-4405-9698-9AEE35ED3F22}">
      <dsp:nvSpPr>
        <dsp:cNvPr id="0" name=""/>
        <dsp:cNvSpPr/>
      </dsp:nvSpPr>
      <dsp:spPr>
        <a:xfrm>
          <a:off x="858792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4BAE4-26C1-4C50-8273-9C8F2A9F3636}">
      <dsp:nvSpPr>
        <dsp:cNvPr id="0" name=""/>
        <dsp:cNvSpPr/>
      </dsp:nvSpPr>
      <dsp:spPr>
        <a:xfrm>
          <a:off x="89042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300" kern="1200" dirty="0"/>
            <a:t>To generate empirical evidence on the role of IK in DRR</a:t>
          </a:r>
          <a:endParaRPr lang="en-US" sz="1300" kern="1200" dirty="0"/>
        </a:p>
      </dsp:txBody>
      <dsp:txXfrm>
        <a:off x="89042" y="2289522"/>
        <a:ext cx="2368460" cy="720000"/>
      </dsp:txXfrm>
    </dsp:sp>
    <dsp:sp modelId="{69CF8E20-AF58-4DA8-8078-7C573620EA97}">
      <dsp:nvSpPr>
        <dsp:cNvPr id="0" name=""/>
        <dsp:cNvSpPr/>
      </dsp:nvSpPr>
      <dsp:spPr>
        <a:xfrm>
          <a:off x="3333833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85856-6942-42C5-A06A-36F7A25E7A95}">
      <dsp:nvSpPr>
        <dsp:cNvPr id="0" name=""/>
        <dsp:cNvSpPr/>
      </dsp:nvSpPr>
      <dsp:spPr>
        <a:xfrm>
          <a:off x="3641733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408A7-17B3-4245-A90A-8D0E426DADCC}">
      <dsp:nvSpPr>
        <dsp:cNvPr id="0" name=""/>
        <dsp:cNvSpPr/>
      </dsp:nvSpPr>
      <dsp:spPr>
        <a:xfrm>
          <a:off x="2871984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300" kern="1200" dirty="0"/>
            <a:t>To examine perceptions of integration from communities and practitioners</a:t>
          </a:r>
          <a:endParaRPr lang="en-US" sz="1300" kern="1200" dirty="0"/>
        </a:p>
      </dsp:txBody>
      <dsp:txXfrm>
        <a:off x="2871984" y="2289522"/>
        <a:ext cx="2368460" cy="720000"/>
      </dsp:txXfrm>
    </dsp:sp>
    <dsp:sp modelId="{17A3F5B6-591A-40C2-B872-C4726118F219}">
      <dsp:nvSpPr>
        <dsp:cNvPr id="0" name=""/>
        <dsp:cNvSpPr/>
      </dsp:nvSpPr>
      <dsp:spPr>
        <a:xfrm>
          <a:off x="6116775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71567-7F49-49E0-8216-AD93EB66A3B5}">
      <dsp:nvSpPr>
        <dsp:cNvPr id="0" name=""/>
        <dsp:cNvSpPr/>
      </dsp:nvSpPr>
      <dsp:spPr>
        <a:xfrm>
          <a:off x="6424675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DE8F0-4FF5-4961-B544-FB5DAA1E004C}">
      <dsp:nvSpPr>
        <dsp:cNvPr id="0" name=""/>
        <dsp:cNvSpPr/>
      </dsp:nvSpPr>
      <dsp:spPr>
        <a:xfrm>
          <a:off x="5654925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300" kern="1200" dirty="0"/>
            <a:t>To identify barriers to IK inclusion in DRR systems</a:t>
          </a:r>
          <a:endParaRPr lang="en-US" sz="1300" kern="1200" dirty="0"/>
        </a:p>
      </dsp:txBody>
      <dsp:txXfrm>
        <a:off x="5654925" y="2289522"/>
        <a:ext cx="2368460" cy="720000"/>
      </dsp:txXfrm>
    </dsp:sp>
    <dsp:sp modelId="{0D9EAC7E-9442-4F46-B916-A7C4515B29C0}">
      <dsp:nvSpPr>
        <dsp:cNvPr id="0" name=""/>
        <dsp:cNvSpPr/>
      </dsp:nvSpPr>
      <dsp:spPr>
        <a:xfrm>
          <a:off x="8899716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A6B3C-0C34-4B50-9C7A-993B68123976}">
      <dsp:nvSpPr>
        <dsp:cNvPr id="0" name=""/>
        <dsp:cNvSpPr/>
      </dsp:nvSpPr>
      <dsp:spPr>
        <a:xfrm>
          <a:off x="9207616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6F324-69B5-4549-8E5E-0FC9A4BDC72E}">
      <dsp:nvSpPr>
        <dsp:cNvPr id="0" name=""/>
        <dsp:cNvSpPr/>
      </dsp:nvSpPr>
      <dsp:spPr>
        <a:xfrm>
          <a:off x="8437866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300" kern="1200" dirty="0"/>
            <a:t>To propose a context‑sensitive integration framework</a:t>
          </a:r>
          <a:endParaRPr lang="en-US" sz="1300" kern="1200" dirty="0"/>
        </a:p>
      </dsp:txBody>
      <dsp:txXfrm>
        <a:off x="8437866" y="2289522"/>
        <a:ext cx="236846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DB24B-711E-42BA-9A14-78C3D7604BB8}">
      <dsp:nvSpPr>
        <dsp:cNvPr id="0" name=""/>
        <dsp:cNvSpPr/>
      </dsp:nvSpPr>
      <dsp:spPr>
        <a:xfrm>
          <a:off x="550892" y="394754"/>
          <a:ext cx="1444760" cy="14447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D4A65-2907-48ED-A2BF-4D541498758E}">
      <dsp:nvSpPr>
        <dsp:cNvPr id="0" name=""/>
        <dsp:cNvSpPr/>
      </dsp:nvSpPr>
      <dsp:spPr>
        <a:xfrm>
          <a:off x="858792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7B4F1-A1BB-47ED-AACB-C9742630FCE2}">
      <dsp:nvSpPr>
        <dsp:cNvPr id="0" name=""/>
        <dsp:cNvSpPr/>
      </dsp:nvSpPr>
      <dsp:spPr>
        <a:xfrm>
          <a:off x="89042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600" kern="1200"/>
            <a:t>Mutual distrust between experts and communities</a:t>
          </a:r>
          <a:endParaRPr lang="en-US" sz="1600" kern="1200"/>
        </a:p>
      </dsp:txBody>
      <dsp:txXfrm>
        <a:off x="89042" y="2289522"/>
        <a:ext cx="2368460" cy="720000"/>
      </dsp:txXfrm>
    </dsp:sp>
    <dsp:sp modelId="{D1C7A410-586F-4A51-ACC5-E27E8AEC2384}">
      <dsp:nvSpPr>
        <dsp:cNvPr id="0" name=""/>
        <dsp:cNvSpPr/>
      </dsp:nvSpPr>
      <dsp:spPr>
        <a:xfrm>
          <a:off x="3333833" y="394754"/>
          <a:ext cx="1444760" cy="14447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A63E6-DE9A-4D20-964F-3E8149772CFE}">
      <dsp:nvSpPr>
        <dsp:cNvPr id="0" name=""/>
        <dsp:cNvSpPr/>
      </dsp:nvSpPr>
      <dsp:spPr>
        <a:xfrm>
          <a:off x="3641733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7F6E3-C980-49D4-B432-1BEDCA11A56D}">
      <dsp:nvSpPr>
        <dsp:cNvPr id="0" name=""/>
        <dsp:cNvSpPr/>
      </dsp:nvSpPr>
      <dsp:spPr>
        <a:xfrm>
          <a:off x="2871984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600" kern="1200"/>
            <a:t>Lack of documentation and systematisation of IK</a:t>
          </a:r>
          <a:endParaRPr lang="en-US" sz="1600" kern="1200"/>
        </a:p>
      </dsp:txBody>
      <dsp:txXfrm>
        <a:off x="2871984" y="2289522"/>
        <a:ext cx="2368460" cy="720000"/>
      </dsp:txXfrm>
    </dsp:sp>
    <dsp:sp modelId="{D019CBB9-7A42-4251-8E37-AE9CFD4763EE}">
      <dsp:nvSpPr>
        <dsp:cNvPr id="0" name=""/>
        <dsp:cNvSpPr/>
      </dsp:nvSpPr>
      <dsp:spPr>
        <a:xfrm>
          <a:off x="6116775" y="394754"/>
          <a:ext cx="1444760" cy="14447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1067D-BB56-4C77-B17E-B4440C1D3393}">
      <dsp:nvSpPr>
        <dsp:cNvPr id="0" name=""/>
        <dsp:cNvSpPr/>
      </dsp:nvSpPr>
      <dsp:spPr>
        <a:xfrm>
          <a:off x="6424675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B3880-5F6E-4666-B427-E0E338976664}">
      <dsp:nvSpPr>
        <dsp:cNvPr id="0" name=""/>
        <dsp:cNvSpPr/>
      </dsp:nvSpPr>
      <dsp:spPr>
        <a:xfrm>
          <a:off x="5654925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600" kern="1200"/>
            <a:t>Generational tensions within communities</a:t>
          </a:r>
          <a:endParaRPr lang="en-US" sz="1600" kern="1200"/>
        </a:p>
      </dsp:txBody>
      <dsp:txXfrm>
        <a:off x="5654925" y="2289522"/>
        <a:ext cx="2368460" cy="720000"/>
      </dsp:txXfrm>
    </dsp:sp>
    <dsp:sp modelId="{CC0DE5DA-1911-40CF-B7BB-0D10BCBB9EC1}">
      <dsp:nvSpPr>
        <dsp:cNvPr id="0" name=""/>
        <dsp:cNvSpPr/>
      </dsp:nvSpPr>
      <dsp:spPr>
        <a:xfrm>
          <a:off x="8899716" y="394754"/>
          <a:ext cx="1444760" cy="14447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9E38E-2B46-4CFF-A212-5D80399F585C}">
      <dsp:nvSpPr>
        <dsp:cNvPr id="0" name=""/>
        <dsp:cNvSpPr/>
      </dsp:nvSpPr>
      <dsp:spPr>
        <a:xfrm>
          <a:off x="9207616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A144C-ABE6-4048-BAAD-64995D95D667}">
      <dsp:nvSpPr>
        <dsp:cNvPr id="0" name=""/>
        <dsp:cNvSpPr/>
      </dsp:nvSpPr>
      <dsp:spPr>
        <a:xfrm>
          <a:off x="8437866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600" kern="1200"/>
            <a:t>Highly localised and context‑specific nature of IK</a:t>
          </a:r>
          <a:endParaRPr lang="en-US" sz="1600" kern="1200"/>
        </a:p>
      </dsp:txBody>
      <dsp:txXfrm>
        <a:off x="8437866" y="2289522"/>
        <a:ext cx="236846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19EA0-9E1A-4672-98D1-63777EAEE330}">
      <dsp:nvSpPr>
        <dsp:cNvPr id="0" name=""/>
        <dsp:cNvSpPr/>
      </dsp:nvSpPr>
      <dsp:spPr>
        <a:xfrm>
          <a:off x="0" y="1981"/>
          <a:ext cx="5614987" cy="10041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DE332-8FA4-4564-B5E3-4D0FC6EF3A75}">
      <dsp:nvSpPr>
        <dsp:cNvPr id="0" name=""/>
        <dsp:cNvSpPr/>
      </dsp:nvSpPr>
      <dsp:spPr>
        <a:xfrm>
          <a:off x="303751" y="227912"/>
          <a:ext cx="552275" cy="5522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BC88A-539B-4974-872D-E51B71EBFE7C}">
      <dsp:nvSpPr>
        <dsp:cNvPr id="0" name=""/>
        <dsp:cNvSpPr/>
      </dsp:nvSpPr>
      <dsp:spPr>
        <a:xfrm>
          <a:off x="1159778" y="1981"/>
          <a:ext cx="4455208" cy="100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71" tIns="106271" rIns="106271" bIns="10627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/>
            <a:t>Moves IK from symbolic recognition to operational integration</a:t>
          </a:r>
          <a:endParaRPr lang="en-US" sz="1900" kern="1200"/>
        </a:p>
      </dsp:txBody>
      <dsp:txXfrm>
        <a:off x="1159778" y="1981"/>
        <a:ext cx="4455208" cy="1004136"/>
      </dsp:txXfrm>
    </dsp:sp>
    <dsp:sp modelId="{7E08D60B-F47D-4089-B573-CE11B9721E42}">
      <dsp:nvSpPr>
        <dsp:cNvPr id="0" name=""/>
        <dsp:cNvSpPr/>
      </dsp:nvSpPr>
      <dsp:spPr>
        <a:xfrm>
          <a:off x="0" y="1257152"/>
          <a:ext cx="5614987" cy="10041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CA549-38AF-4F93-8DBB-67EA00236AA9}">
      <dsp:nvSpPr>
        <dsp:cNvPr id="0" name=""/>
        <dsp:cNvSpPr/>
      </dsp:nvSpPr>
      <dsp:spPr>
        <a:xfrm>
          <a:off x="303751" y="1483083"/>
          <a:ext cx="552275" cy="5522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887CD-0540-4EA2-84F4-8F96461E46E3}">
      <dsp:nvSpPr>
        <dsp:cNvPr id="0" name=""/>
        <dsp:cNvSpPr/>
      </dsp:nvSpPr>
      <dsp:spPr>
        <a:xfrm>
          <a:off x="1159778" y="1257152"/>
          <a:ext cx="4455208" cy="100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71" tIns="106271" rIns="106271" bIns="10627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/>
            <a:t>Supports decentralised and participatory DRR governance</a:t>
          </a:r>
          <a:endParaRPr lang="en-US" sz="1900" kern="1200"/>
        </a:p>
      </dsp:txBody>
      <dsp:txXfrm>
        <a:off x="1159778" y="1257152"/>
        <a:ext cx="4455208" cy="1004136"/>
      </dsp:txXfrm>
    </dsp:sp>
    <dsp:sp modelId="{F3D30B20-6E66-4514-B3E8-19D83A4D630A}">
      <dsp:nvSpPr>
        <dsp:cNvPr id="0" name=""/>
        <dsp:cNvSpPr/>
      </dsp:nvSpPr>
      <dsp:spPr>
        <a:xfrm>
          <a:off x="0" y="2512323"/>
          <a:ext cx="5614987" cy="10041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F9960-84E4-4F6E-9271-B45B20723AB2}">
      <dsp:nvSpPr>
        <dsp:cNvPr id="0" name=""/>
        <dsp:cNvSpPr/>
      </dsp:nvSpPr>
      <dsp:spPr>
        <a:xfrm>
          <a:off x="303751" y="2738254"/>
          <a:ext cx="552275" cy="5522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03C14-97C4-4A17-960D-716A5C0EA494}">
      <dsp:nvSpPr>
        <dsp:cNvPr id="0" name=""/>
        <dsp:cNvSpPr/>
      </dsp:nvSpPr>
      <dsp:spPr>
        <a:xfrm>
          <a:off x="1159778" y="2512323"/>
          <a:ext cx="4455208" cy="100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71" tIns="106271" rIns="106271" bIns="10627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/>
            <a:t>Enhances legitimacy and uptake of DRR interventions</a:t>
          </a:r>
          <a:endParaRPr lang="en-US" sz="1900" kern="1200"/>
        </a:p>
      </dsp:txBody>
      <dsp:txXfrm>
        <a:off x="1159778" y="2512323"/>
        <a:ext cx="4455208" cy="1004136"/>
      </dsp:txXfrm>
    </dsp:sp>
    <dsp:sp modelId="{62856A38-AC46-4082-84FC-667418D5C4FC}">
      <dsp:nvSpPr>
        <dsp:cNvPr id="0" name=""/>
        <dsp:cNvSpPr/>
      </dsp:nvSpPr>
      <dsp:spPr>
        <a:xfrm>
          <a:off x="0" y="3767494"/>
          <a:ext cx="5614987" cy="10041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BA3D8-6D69-4AE1-BA21-52DBAA5AA404}">
      <dsp:nvSpPr>
        <dsp:cNvPr id="0" name=""/>
        <dsp:cNvSpPr/>
      </dsp:nvSpPr>
      <dsp:spPr>
        <a:xfrm>
          <a:off x="303751" y="3993425"/>
          <a:ext cx="552275" cy="5522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FD398-010D-44C0-8E35-F52DEC5A0387}">
      <dsp:nvSpPr>
        <dsp:cNvPr id="0" name=""/>
        <dsp:cNvSpPr/>
      </dsp:nvSpPr>
      <dsp:spPr>
        <a:xfrm>
          <a:off x="1159778" y="3767494"/>
          <a:ext cx="4455208" cy="100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71" tIns="106271" rIns="106271" bIns="10627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/>
            <a:t>Aligns with Sendai Framework priorities</a:t>
          </a:r>
          <a:endParaRPr lang="en-US" sz="1900" kern="1200"/>
        </a:p>
      </dsp:txBody>
      <dsp:txXfrm>
        <a:off x="1159778" y="3767494"/>
        <a:ext cx="4455208" cy="10041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38018-C94E-4EF5-AB18-9A410956C6D0}">
      <dsp:nvSpPr>
        <dsp:cNvPr id="0" name=""/>
        <dsp:cNvSpPr/>
      </dsp:nvSpPr>
      <dsp:spPr>
        <a:xfrm>
          <a:off x="550892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C18D2-B181-4A1F-B75A-6AE8AFF06B9F}">
      <dsp:nvSpPr>
        <dsp:cNvPr id="0" name=""/>
        <dsp:cNvSpPr/>
      </dsp:nvSpPr>
      <dsp:spPr>
        <a:xfrm>
          <a:off x="858792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7DDED-5E7D-4B93-99E4-D384733F2CB0}">
      <dsp:nvSpPr>
        <dsp:cNvPr id="0" name=""/>
        <dsp:cNvSpPr/>
      </dsp:nvSpPr>
      <dsp:spPr>
        <a:xfrm>
          <a:off x="89042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400" kern="1200"/>
            <a:t>Formally institutionalise IK within DRR policy frameworks</a:t>
          </a:r>
          <a:endParaRPr lang="en-US" sz="1400" kern="1200"/>
        </a:p>
      </dsp:txBody>
      <dsp:txXfrm>
        <a:off x="89042" y="2289522"/>
        <a:ext cx="2368460" cy="720000"/>
      </dsp:txXfrm>
    </dsp:sp>
    <dsp:sp modelId="{9098B6A6-E6A9-45FC-802F-168E1F586AC7}">
      <dsp:nvSpPr>
        <dsp:cNvPr id="0" name=""/>
        <dsp:cNvSpPr/>
      </dsp:nvSpPr>
      <dsp:spPr>
        <a:xfrm>
          <a:off x="3333833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36D1C-4E32-46DB-AB64-1A7E06BE8DED}">
      <dsp:nvSpPr>
        <dsp:cNvPr id="0" name=""/>
        <dsp:cNvSpPr/>
      </dsp:nvSpPr>
      <dsp:spPr>
        <a:xfrm>
          <a:off x="3641733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346FF-7674-46AA-B06D-B2A0F4D67829}">
      <dsp:nvSpPr>
        <dsp:cNvPr id="0" name=""/>
        <dsp:cNvSpPr/>
      </dsp:nvSpPr>
      <dsp:spPr>
        <a:xfrm>
          <a:off x="2871984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400" kern="1200"/>
            <a:t>Mandate community participation in DRR planning</a:t>
          </a:r>
          <a:endParaRPr lang="en-US" sz="1400" kern="1200"/>
        </a:p>
      </dsp:txBody>
      <dsp:txXfrm>
        <a:off x="2871984" y="2289522"/>
        <a:ext cx="2368460" cy="720000"/>
      </dsp:txXfrm>
    </dsp:sp>
    <dsp:sp modelId="{B2F70C76-23DC-45B7-B7C4-63F45AB9932B}">
      <dsp:nvSpPr>
        <dsp:cNvPr id="0" name=""/>
        <dsp:cNvSpPr/>
      </dsp:nvSpPr>
      <dsp:spPr>
        <a:xfrm>
          <a:off x="6116775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4B60E-6CFF-42EF-84CC-3C0BEB0C019E}">
      <dsp:nvSpPr>
        <dsp:cNvPr id="0" name=""/>
        <dsp:cNvSpPr/>
      </dsp:nvSpPr>
      <dsp:spPr>
        <a:xfrm>
          <a:off x="6424675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2D5A9-63F7-493F-ABF3-98F48C472356}">
      <dsp:nvSpPr>
        <dsp:cNvPr id="0" name=""/>
        <dsp:cNvSpPr/>
      </dsp:nvSpPr>
      <dsp:spPr>
        <a:xfrm>
          <a:off x="5654925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400" kern="1200"/>
            <a:t>Integrate IK into early warning and risk assessment systems</a:t>
          </a:r>
          <a:endParaRPr lang="en-US" sz="1400" kern="1200"/>
        </a:p>
      </dsp:txBody>
      <dsp:txXfrm>
        <a:off x="5654925" y="2289522"/>
        <a:ext cx="2368460" cy="720000"/>
      </dsp:txXfrm>
    </dsp:sp>
    <dsp:sp modelId="{E33F57DA-45DA-4628-858F-364B9D0BA865}">
      <dsp:nvSpPr>
        <dsp:cNvPr id="0" name=""/>
        <dsp:cNvSpPr/>
      </dsp:nvSpPr>
      <dsp:spPr>
        <a:xfrm>
          <a:off x="8899716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EDDD3-0B01-43B0-B59B-011409B31141}">
      <dsp:nvSpPr>
        <dsp:cNvPr id="0" name=""/>
        <dsp:cNvSpPr/>
      </dsp:nvSpPr>
      <dsp:spPr>
        <a:xfrm>
          <a:off x="9207616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1CE4F-12A4-4F13-B1DA-E748A1BC4F6C}">
      <dsp:nvSpPr>
        <dsp:cNvPr id="0" name=""/>
        <dsp:cNvSpPr/>
      </dsp:nvSpPr>
      <dsp:spPr>
        <a:xfrm>
          <a:off x="8437866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400" kern="1200"/>
            <a:t>Support capacity building for hybrid knowledge systems</a:t>
          </a:r>
          <a:endParaRPr lang="en-US" sz="1400" kern="1200"/>
        </a:p>
      </dsp:txBody>
      <dsp:txXfrm>
        <a:off x="8437866" y="2289522"/>
        <a:ext cx="236846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0F5D3-FF31-B645-8CBC-38FF62E2A6F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E76AF-28AB-AC41-8E16-748BBCCA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E76AF-28AB-AC41-8E16-748BBCCAE1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DD6ED-9F2C-0B02-37C6-56761D118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0837" y="1325880"/>
            <a:ext cx="3543464" cy="30665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A" sz="2600" dirty="0">
                <a:solidFill>
                  <a:srgbClr val="EBEBEB"/>
                </a:solidFill>
              </a:rPr>
              <a:t>A framework to integrate indigenous knowledge into disaster risk reduction to build disaster resilience: insights from rural South Africa</a:t>
            </a:r>
            <a:endParaRPr lang="en-US" sz="2600" dirty="0">
              <a:solidFill>
                <a:srgbClr val="EBEBE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4ADE4-7948-DDA6-6FC1-348A7CCF4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4800" y="5063113"/>
            <a:ext cx="3571163" cy="1621508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Dr MM Motsumi </a:t>
            </a:r>
          </a:p>
          <a:p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11:15 am</a:t>
            </a:r>
          </a:p>
          <a:p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Room 3</a:t>
            </a:r>
          </a:p>
          <a:p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WEDNESDAY 4 FEBRUARY 2026</a:t>
            </a:r>
          </a:p>
          <a:p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5DDCB-1D8F-4C7D-BF1B-390D6DD27C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741" r="15611"/>
          <a:stretch>
            <a:fillRect/>
          </a:stretch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9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8D17E-A943-600D-AA4F-3513AC18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ZA">
                <a:solidFill>
                  <a:srgbClr val="EBEBEB"/>
                </a:solidFill>
              </a:rPr>
              <a:t>Findings: Mechanisms for Integration</a:t>
            </a:r>
            <a:endParaRPr lang="en-US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89AEC-7D71-2D57-EF12-BDCE5B122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n-ZA">
                <a:solidFill>
                  <a:srgbClr val="FFFFFF"/>
                </a:solidFill>
              </a:rPr>
              <a:t>Inclusive DRR planning involving local communities</a:t>
            </a:r>
          </a:p>
          <a:p>
            <a:r>
              <a:rPr lang="en-ZA">
                <a:solidFill>
                  <a:srgbClr val="FFFFFF"/>
                </a:solidFill>
              </a:rPr>
              <a:t>Engagement of traditional leadership structures</a:t>
            </a:r>
          </a:p>
          <a:p>
            <a:r>
              <a:rPr lang="en-ZA">
                <a:solidFill>
                  <a:srgbClr val="FFFFFF"/>
                </a:solidFill>
              </a:rPr>
              <a:t>Use of vernacular languages in DRR communication</a:t>
            </a:r>
          </a:p>
          <a:p>
            <a:r>
              <a:rPr lang="en-ZA">
                <a:solidFill>
                  <a:srgbClr val="FFFFFF"/>
                </a:solidFill>
              </a:rPr>
              <a:t>Collaborative platforms for mutual knowledge exchange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3D rendering of game pieces tied together with a rope">
            <a:extLst>
              <a:ext uri="{FF2B5EF4-FFF2-40B4-BE49-F238E27FC236}">
                <a16:creationId xmlns:a16="http://schemas.microsoft.com/office/drawing/2014/main" id="{E773D37D-0DB6-1F3C-91C6-273C11CD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75" r="35946"/>
          <a:stretch>
            <a:fillRect/>
          </a:stretch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065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29E41-FF04-6A30-C00C-56CE1360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ZA">
                <a:solidFill>
                  <a:srgbClr val="EBEBEB"/>
                </a:solidFill>
              </a:rPr>
              <a:t>Findings: Barriers to Integration</a:t>
            </a:r>
            <a:endParaRPr lang="en-US">
              <a:solidFill>
                <a:srgbClr val="EBEBE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AD325A-6FBC-B727-2811-95F7029751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993453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080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CF13-EAD6-E0C3-7B70-4B4D10A6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ZA" dirty="0"/>
              <a:t>From Evidence to Framework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FE662-A479-540A-9AD2-F4E02EC8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>
            <a:normAutofit/>
          </a:bodyPr>
          <a:lstStyle/>
          <a:p>
            <a:r>
              <a:rPr lang="en-ZA" dirty="0"/>
              <a:t>Empirical findings reveal both opportunities and constraints</a:t>
            </a:r>
          </a:p>
          <a:p>
            <a:r>
              <a:rPr lang="en-ZA" dirty="0"/>
              <a:t>Need for a structured yet flexible integration model</a:t>
            </a:r>
          </a:p>
          <a:p>
            <a:r>
              <a:rPr lang="en-ZA" dirty="0"/>
              <a:t>Framework informed by data and existing scholarship</a:t>
            </a:r>
          </a:p>
          <a:p>
            <a:r>
              <a:rPr lang="en-ZA" dirty="0"/>
              <a:t>Designed to support policy and operational decision‑making</a:t>
            </a:r>
          </a:p>
          <a:p>
            <a:endParaRPr lang="en-US" dirty="0"/>
          </a:p>
        </p:txBody>
      </p:sp>
      <p:pic>
        <p:nvPicPr>
          <p:cNvPr id="7" name="Graphic 6" descr="Statistics">
            <a:extLst>
              <a:ext uri="{FF2B5EF4-FFF2-40B4-BE49-F238E27FC236}">
                <a16:creationId xmlns:a16="http://schemas.microsoft.com/office/drawing/2014/main" id="{28461473-4C78-80C4-152B-0E215313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4655" y="2145861"/>
            <a:ext cx="4008888" cy="40088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13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7693-91D8-E7F4-0CB4-26CB7DAE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/>
              <a:t>Framework to integrate disaster risk reduction and indigenous knowledge</a:t>
            </a:r>
            <a:br>
              <a:rPr lang="en-ZA" sz="2800" dirty="0"/>
            </a:b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AD1461-5D1C-425A-4153-772F01F1E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4472"/>
            <a:ext cx="12191999" cy="53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68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C6D40-8284-3376-0659-6BF7111C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ZA">
                <a:solidFill>
                  <a:srgbClr val="F2F2F2"/>
                </a:solidFill>
              </a:rPr>
              <a:t>Policy Relevance of the Framework</a:t>
            </a:r>
            <a:endParaRPr lang="en-US">
              <a:solidFill>
                <a:srgbClr val="F2F2F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909F51-891A-57F6-0731-3CB58BDAF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569311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717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1CC70-FF9E-227B-9466-CCCFA731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A" sz="3300">
                <a:solidFill>
                  <a:srgbClr val="EBEBEB"/>
                </a:solidFill>
              </a:rPr>
              <a:t>Key Recommendations for Decision Makers</a:t>
            </a:r>
            <a:endParaRPr lang="en-US" sz="3300">
              <a:solidFill>
                <a:srgbClr val="EBEBE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241E14-9E3C-54D1-C4E9-495381428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10892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183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9D8E9-A820-8B3C-AFFD-99F1FF23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ZA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6615-0CD7-29ED-AE0A-A729E9BA6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56663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en-ZA" sz="1600" dirty="0"/>
          </a:p>
          <a:p>
            <a:pPr>
              <a:lnSpc>
                <a:spcPct val="90000"/>
              </a:lnSpc>
            </a:pPr>
            <a:endParaRPr lang="en-ZA" sz="1600" dirty="0"/>
          </a:p>
          <a:p>
            <a:pPr>
              <a:lnSpc>
                <a:spcPct val="90000"/>
              </a:lnSpc>
            </a:pPr>
            <a:r>
              <a:rPr lang="en-ZA" sz="1600" dirty="0"/>
              <a:t>IK remains a critical but underutilised DRR resource</a:t>
            </a:r>
          </a:p>
          <a:p>
            <a:pPr>
              <a:lnSpc>
                <a:spcPct val="90000"/>
              </a:lnSpc>
            </a:pPr>
            <a:r>
              <a:rPr lang="en-ZA" sz="1600" dirty="0"/>
              <a:t>Empirical evidence supports complementary integration</a:t>
            </a:r>
          </a:p>
          <a:p>
            <a:pPr>
              <a:lnSpc>
                <a:spcPct val="90000"/>
              </a:lnSpc>
            </a:pPr>
            <a:r>
              <a:rPr lang="en-ZA" sz="1600" dirty="0"/>
              <a:t>The framework offers a practical, scalable policy tool</a:t>
            </a:r>
          </a:p>
          <a:p>
            <a:pPr>
              <a:lnSpc>
                <a:spcPct val="90000"/>
              </a:lnSpc>
            </a:pPr>
            <a:r>
              <a:rPr lang="en-ZA" sz="1600" dirty="0"/>
              <a:t>Balanced knowledge systems are essential for resilient futures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791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DE5B76-952B-4CA1-6081-D71B3A9C8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08A92-C213-CD07-0309-8919A9304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Presentation Roadmap</a:t>
            </a:r>
            <a:b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DF59D-6F93-F79A-4122-D76EBF7A6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Context and policy problem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Conceptual and theoretical grounding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Methodological approach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Empirical findings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Framework for IK–DRR integration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Policy and implementation implications</a:t>
            </a:r>
          </a:p>
        </p:txBody>
      </p:sp>
    </p:spTree>
    <p:extLst>
      <p:ext uri="{BB962C8B-B14F-4D97-AF65-F5344CB8AC3E}">
        <p14:creationId xmlns:p14="http://schemas.microsoft.com/office/powerpoint/2010/main" val="124137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04AC-B03A-5F67-3A3E-27F5FAE1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/>
              <a:t>Context and policy problem</a:t>
            </a:r>
            <a:br>
              <a:rPr lang="en-US" sz="3900"/>
            </a:br>
            <a:endParaRPr lang="en-US" sz="3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C3A77-F064-DC4A-A9EB-BAE535DF9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>
            <a:normAutofit/>
          </a:bodyPr>
          <a:lstStyle/>
          <a:p>
            <a:r>
              <a:rPr lang="en-ZA" dirty="0"/>
              <a:t>Disaster impacts are increasing in frequency and complexity</a:t>
            </a:r>
          </a:p>
          <a:p>
            <a:r>
              <a:rPr lang="en-ZA" dirty="0"/>
              <a:t>Rural and marginalised communities experience disproportionate losses</a:t>
            </a:r>
          </a:p>
          <a:p>
            <a:r>
              <a:rPr lang="en-ZA" dirty="0"/>
              <a:t>DRR systems remain dominated by technocratic and top‑down approaches</a:t>
            </a:r>
          </a:p>
          <a:p>
            <a:r>
              <a:rPr lang="en-ZA" dirty="0"/>
              <a:t>Local capacities and knowledge systems remain underutilised</a:t>
            </a:r>
          </a:p>
          <a:p>
            <a:endParaRPr lang="en-US" dirty="0"/>
          </a:p>
        </p:txBody>
      </p:sp>
      <p:pic>
        <p:nvPicPr>
          <p:cNvPr id="18" name="Graphic 17" descr="Communications">
            <a:extLst>
              <a:ext uri="{FF2B5EF4-FFF2-40B4-BE49-F238E27FC236}">
                <a16:creationId xmlns:a16="http://schemas.microsoft.com/office/drawing/2014/main" id="{8FEB2F27-392A-59BC-E9D0-234294B24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4655" y="2145861"/>
            <a:ext cx="4008888" cy="40088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00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C1558-D3F3-6B35-AD58-B10CA238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ZA" dirty="0">
                <a:solidFill>
                  <a:srgbClr val="F2F2F2"/>
                </a:solidFill>
              </a:rPr>
              <a:t>Indigenous Knowledge in DRR</a:t>
            </a: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23BC4D-BF9E-4568-76D4-B3B22CC54E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228968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8719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2F7DD-11E5-0211-B5B5-0CD46E402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ZA" dirty="0"/>
              <a:t>The Policy and Practice Problem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F729-1364-4375-0B34-A3931A533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ZA" dirty="0"/>
              <a:t>IK is often acknowledged rhetorically but excluded operationally</a:t>
            </a:r>
          </a:p>
          <a:p>
            <a:r>
              <a:rPr lang="en-ZA" dirty="0"/>
              <a:t>Limited frameworks guiding systematic integration of IK into DRR</a:t>
            </a:r>
          </a:p>
          <a:p>
            <a:r>
              <a:rPr lang="en-ZA" dirty="0"/>
              <a:t>Weak participation of communities in DRR governance</a:t>
            </a:r>
          </a:p>
          <a:p>
            <a:r>
              <a:rPr lang="en-ZA" dirty="0"/>
              <a:t>Resulting interventions often lack legitimacy and sustainability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6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9D90B-FBBB-6E45-53B5-F2CFC38B5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A" sz="3600" dirty="0">
                <a:solidFill>
                  <a:srgbClr val="EBEBEB"/>
                </a:solidFill>
              </a:rPr>
              <a:t>Purpose and Contribution of the Study</a:t>
            </a:r>
            <a:endParaRPr lang="en-US" sz="3600" dirty="0">
              <a:solidFill>
                <a:srgbClr val="EBEBE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2E9591-A78E-BD9D-A695-AC82E2D0E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46782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7083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69C53-A903-3235-5A45-5A2DBBCC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ZA" dirty="0"/>
              <a:t>Study Area and Research Philosophy and Design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802FE-0611-02C5-7BBB-EDD9593B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ZA" dirty="0"/>
              <a:t>Northern Cape Province, South Africa</a:t>
            </a:r>
          </a:p>
          <a:p>
            <a:r>
              <a:rPr lang="en-ZA" dirty="0"/>
              <a:t>John Taolo Gaetsewe District Municipality</a:t>
            </a:r>
          </a:p>
          <a:p>
            <a:r>
              <a:rPr lang="en-ZA" dirty="0"/>
              <a:t>Joe Morolong Local Municipality</a:t>
            </a:r>
          </a:p>
          <a:p>
            <a:r>
              <a:rPr lang="en-ZA" dirty="0"/>
              <a:t>Five rural villages characterised by semi‑arid conditions and isolation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u="sng" dirty="0"/>
              <a:t>Research philosophy:</a:t>
            </a:r>
          </a:p>
          <a:p>
            <a:pPr lvl="1"/>
            <a:r>
              <a:rPr lang="en-ZA" dirty="0"/>
              <a:t>Grounded in pragmatism</a:t>
            </a:r>
          </a:p>
          <a:p>
            <a:pPr lvl="1"/>
            <a:r>
              <a:rPr lang="en-ZA" dirty="0"/>
              <a:t>Focus on actionable knowledge and real‑world outcomes</a:t>
            </a:r>
          </a:p>
          <a:p>
            <a:pPr lvl="1"/>
            <a:r>
              <a:rPr lang="en-ZA" dirty="0"/>
              <a:t>Phenomenological qualitative approach</a:t>
            </a:r>
          </a:p>
          <a:p>
            <a:pPr lvl="1"/>
            <a:r>
              <a:rPr lang="en-ZA" dirty="0"/>
              <a:t>Centred on lived experiences of disaster‑affected communities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2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042B41-CFBF-4E11-965F-B1906826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D9FFD70-7E69-43F7-BAFF-08A75B3AE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C22BB-C476-5BCB-0434-628D92B8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A" sz="2600">
                <a:solidFill>
                  <a:srgbClr val="EBEBEB"/>
                </a:solidFill>
              </a:rPr>
              <a:t>Sampling and Participants: Data Collection and Analysis</a:t>
            </a:r>
            <a:br>
              <a:rPr lang="en-US" sz="2600">
                <a:solidFill>
                  <a:srgbClr val="EBEBEB"/>
                </a:solidFill>
              </a:rPr>
            </a:br>
            <a:endParaRPr lang="en-US" sz="2600">
              <a:solidFill>
                <a:srgbClr val="EBEBEB"/>
              </a:solidFill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AFB72F3A-A5A9-DD33-92C6-6A07AE1C0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484" y="2672367"/>
            <a:ext cx="3413845" cy="3413845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8B69C-F373-DE00-4974-03A6E6769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416" y="2548281"/>
            <a:ext cx="7154279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A" sz="1600"/>
              <a:t>Multi‑stage sampling strategy</a:t>
            </a:r>
          </a:p>
          <a:p>
            <a:pPr>
              <a:lnSpc>
                <a:spcPct val="90000"/>
              </a:lnSpc>
            </a:pPr>
            <a:r>
              <a:rPr lang="en-ZA" sz="1600"/>
              <a:t>20 Focus Group Discussions with 100 community members</a:t>
            </a:r>
          </a:p>
          <a:p>
            <a:pPr>
              <a:lnSpc>
                <a:spcPct val="90000"/>
              </a:lnSpc>
            </a:pPr>
            <a:r>
              <a:rPr lang="en-ZA" sz="1600"/>
              <a:t>9 Key Informant Interviews with DRR institutions and traditional leadership</a:t>
            </a:r>
          </a:p>
          <a:p>
            <a:pPr>
              <a:lnSpc>
                <a:spcPct val="90000"/>
              </a:lnSpc>
            </a:pPr>
            <a:r>
              <a:rPr lang="en-ZA" sz="1600"/>
              <a:t>Total sample size: 109 participants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ZA" sz="1600" u="sng"/>
              <a:t>Data Collection and Analysis</a:t>
            </a:r>
          </a:p>
          <a:p>
            <a:pPr>
              <a:lnSpc>
                <a:spcPct val="90000"/>
              </a:lnSpc>
            </a:pPr>
            <a:r>
              <a:rPr lang="en-ZA" sz="1600"/>
              <a:t>Structured FGDs and semi‑structured KIIs</a:t>
            </a:r>
          </a:p>
          <a:p>
            <a:pPr>
              <a:lnSpc>
                <a:spcPct val="90000"/>
              </a:lnSpc>
            </a:pPr>
            <a:r>
              <a:rPr lang="en-ZA" sz="1600"/>
              <a:t>Thematic analysis using deductive coding</a:t>
            </a:r>
          </a:p>
          <a:p>
            <a:pPr>
              <a:lnSpc>
                <a:spcPct val="90000"/>
              </a:lnSpc>
            </a:pPr>
            <a:r>
              <a:rPr lang="en-ZA" sz="1600"/>
              <a:t>Themes informed by literature and DRR integration debates</a:t>
            </a:r>
          </a:p>
          <a:p>
            <a:pPr>
              <a:lnSpc>
                <a:spcPct val="90000"/>
              </a:lnSpc>
            </a:pPr>
            <a:r>
              <a:rPr lang="en-ZA" sz="1600"/>
              <a:t>Ethical clearance obtained from North‑West University</a:t>
            </a:r>
          </a:p>
          <a:p>
            <a:pPr>
              <a:lnSpc>
                <a:spcPct val="9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459253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C5A28-7C21-66BF-0F4D-B19FE085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ZA">
                <a:solidFill>
                  <a:srgbClr val="EBEBEB"/>
                </a:solidFill>
              </a:rPr>
              <a:t>Findings: Integration as an Imperative</a:t>
            </a:r>
            <a:endParaRPr lang="en-US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C7853-BFDA-BBB3-9FEE-C41AF9D1E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n-ZA">
                <a:solidFill>
                  <a:srgbClr val="FFFFFF"/>
                </a:solidFill>
              </a:rPr>
              <a:t>Strong support for complementary use of IK and modern DRR</a:t>
            </a:r>
          </a:p>
          <a:p>
            <a:r>
              <a:rPr lang="en-ZA">
                <a:solidFill>
                  <a:srgbClr val="FFFFFF"/>
                </a:solidFill>
              </a:rPr>
              <a:t>IK viewed as cost‑effective and locally legitimate</a:t>
            </a:r>
          </a:p>
          <a:p>
            <a:r>
              <a:rPr lang="en-ZA">
                <a:solidFill>
                  <a:srgbClr val="FFFFFF"/>
                </a:solidFill>
              </a:rPr>
              <a:t>Integration strengthens trust and community ownership</a:t>
            </a:r>
          </a:p>
          <a:p>
            <a:r>
              <a:rPr lang="en-ZA">
                <a:solidFill>
                  <a:srgbClr val="FFFFFF"/>
                </a:solidFill>
              </a:rPr>
              <a:t>Communities reject exclusive reliance on external expertise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B71367DF-0138-98E0-678E-1A4CD6A7DC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56" r="18765"/>
          <a:stretch>
            <a:fillRect/>
          </a:stretch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043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1133FAA646447B1F506C0CC1AD96D" ma:contentTypeVersion="20" ma:contentTypeDescription="Create a new document." ma:contentTypeScope="" ma:versionID="f81d3a7a7ecc1b311bdea8db72cd5713">
  <xsd:schema xmlns:xsd="http://www.w3.org/2001/XMLSchema" xmlns:xs="http://www.w3.org/2001/XMLSchema" xmlns:p="http://schemas.microsoft.com/office/2006/metadata/properties" xmlns:ns2="5542781d-72a5-46d9-8093-0fa1f196d6ef" xmlns:ns3="50a1e848-e179-4a22-99c5-517bb1bb7459" targetNamespace="http://schemas.microsoft.com/office/2006/metadata/properties" ma:root="true" ma:fieldsID="6b87ab62bd66e07ec5ecdee244af8e4c" ns2:_="" ns3:_="">
    <xsd:import namespace="5542781d-72a5-46d9-8093-0fa1f196d6ef"/>
    <xsd:import namespace="50a1e848-e179-4a22-99c5-517bb1bb7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2781d-72a5-46d9-8093-0fa1f196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b5b39e-099d-40c3-b251-37436ed69e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848-e179-4a22-99c5-517bb1bb7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5f95-d141-4bc4-a91a-84dc09fea444}" ma:internalName="TaxCatchAll" ma:showField="CatchAllData" ma:web="50a1e848-e179-4a22-99c5-517bb1bb7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848-e179-4a22-99c5-517bb1bb7459" xsi:nil="true"/>
    <lcf76f155ced4ddcb4097134ff3c332f xmlns="5542781d-72a5-46d9-8093-0fa1f196d6ef">
      <Terms xmlns="http://schemas.microsoft.com/office/infopath/2007/PartnerControls"/>
    </lcf76f155ced4ddcb4097134ff3c332f>
    <_Flow_SignoffStatus xmlns="5542781d-72a5-46d9-8093-0fa1f196d6ef" xsi:nil="true"/>
  </documentManagement>
</p:properties>
</file>

<file path=customXml/itemProps1.xml><?xml version="1.0" encoding="utf-8"?>
<ds:datastoreItem xmlns:ds="http://schemas.openxmlformats.org/officeDocument/2006/customXml" ds:itemID="{01F29E12-A858-427E-B1FC-470E6C4B4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2781d-72a5-46d9-8093-0fa1f196d6ef"/>
    <ds:schemaRef ds:uri="50a1e848-e179-4a22-99c5-517bb1bb74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F662E8-7F71-4AED-87B6-62A2A27D2D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779CB9-9CE4-4B09-A1FC-2D5BF5C297BD}">
  <ds:schemaRefs>
    <ds:schemaRef ds:uri="http://schemas.microsoft.com/office/2006/metadata/properties"/>
    <ds:schemaRef ds:uri="http://schemas.microsoft.com/office/infopath/2007/PartnerControls"/>
    <ds:schemaRef ds:uri="50a1e848-e179-4a22-99c5-517bb1bb7459"/>
    <ds:schemaRef ds:uri="5542781d-72a5-46d9-8093-0fa1f196d6e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333</TotalTime>
  <Words>587</Words>
  <Application>Microsoft Office PowerPoint</Application>
  <PresentationFormat>Widescreen</PresentationFormat>
  <Paragraphs>94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</vt:lpstr>
      <vt:lpstr>A framework to integrate indigenous knowledge into disaster risk reduction to build disaster resilience: insights from rural South Africa</vt:lpstr>
      <vt:lpstr>Presentation Roadmap </vt:lpstr>
      <vt:lpstr>Context and policy problem </vt:lpstr>
      <vt:lpstr>Indigenous Knowledge in DRR</vt:lpstr>
      <vt:lpstr>The Policy and Practice Problem</vt:lpstr>
      <vt:lpstr>Purpose and Contribution of the Study</vt:lpstr>
      <vt:lpstr>Study Area and Research Philosophy and Design</vt:lpstr>
      <vt:lpstr>Sampling and Participants: Data Collection and Analysis </vt:lpstr>
      <vt:lpstr>Findings: Integration as an Imperative</vt:lpstr>
      <vt:lpstr>Findings: Mechanisms for Integration</vt:lpstr>
      <vt:lpstr>Findings: Barriers to Integration</vt:lpstr>
      <vt:lpstr>From Evidence to Framework</vt:lpstr>
      <vt:lpstr>Framework to integrate disaster risk reduction and indigenous knowledge </vt:lpstr>
      <vt:lpstr>Policy Relevance of the Framework</vt:lpstr>
      <vt:lpstr>Key Recommendations for Decision Makers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MASEGO MOTSUMI</dc:creator>
  <cp:lastModifiedBy>MASEGO MOTSUMI</cp:lastModifiedBy>
  <cp:revision>13</cp:revision>
  <dcterms:created xsi:type="dcterms:W3CDTF">2026-01-11T09:21:09Z</dcterms:created>
  <dcterms:modified xsi:type="dcterms:W3CDTF">2026-02-03T14:15:12Z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0x0101009FD1133FAA646447B1F506C0CC1AD96D</vt:lpwstr>
  </property>
  <property fmtid="{D5CDD505-2E9C-101B-9397-08002B2CF9AE}" pid="3" name="MediaServiceImageTags">
    <vt:lpwstr/>
  </property>
</Properties>
</file>