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42C65-E73B-D3E2-B3F2-8C03D17F3F5B}" v="2" dt="2025-03-10T15:23:44.39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na Fitzgibbon" userId="S::g.fitzgibbon@thebritishacademy.ac.uk::d27c7fea-b88e-432e-9ae9-6f5ad0cd7523" providerId="AD" clId="Web-{2D242C65-E73B-D3E2-B3F2-8C03D17F3F5B}"/>
    <pc:docChg chg="modSld">
      <pc:chgData name="Georgina Fitzgibbon" userId="S::g.fitzgibbon@thebritishacademy.ac.uk::d27c7fea-b88e-432e-9ae9-6f5ad0cd7523" providerId="AD" clId="Web-{2D242C65-E73B-D3E2-B3F2-8C03D17F3F5B}" dt="2025-03-10T15:23:44.393" v="1"/>
      <pc:docMkLst>
        <pc:docMk/>
      </pc:docMkLst>
      <pc:sldChg chg="modSp">
        <pc:chgData name="Georgina Fitzgibbon" userId="S::g.fitzgibbon@thebritishacademy.ac.uk::d27c7fea-b88e-432e-9ae9-6f5ad0cd7523" providerId="AD" clId="Web-{2D242C65-E73B-D3E2-B3F2-8C03D17F3F5B}" dt="2025-03-10T15:23:44.393" v="1"/>
        <pc:sldMkLst>
          <pc:docMk/>
          <pc:sldMk cId="0" sldId="256"/>
        </pc:sldMkLst>
        <pc:picChg chg="mod modCrop">
          <ac:chgData name="Georgina Fitzgibbon" userId="S::g.fitzgibbon@thebritishacademy.ac.uk::d27c7fea-b88e-432e-9ae9-6f5ad0cd7523" providerId="AD" clId="Web-{2D242C65-E73B-D3E2-B3F2-8C03D17F3F5B}" dt="2025-03-10T15:23:44.393" v="1"/>
          <ac:picMkLst>
            <pc:docMk/>
            <pc:sldMk cId="0" sldId="256"/>
            <ac:picMk id="17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7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plantas silvestres crescendo entre pedra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Grande formação rochosa sob nuvens escuras com uma estrada de terra em primeiro plano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Imagem de perto de uma planta silvestre crescendo entre pedras de lava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queda d’água cercada por uma paisagem rochosa verd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isagem com colinas verdejantes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Rochas cobertas de musgo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Grande formação rochosa sob nuvens escuras com uma estrada de terra em primeiro plano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2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2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3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aptura de Tela 2025-02-09 às 16.59.53.png" descr="Captura de Tela 2025-02-09 às 16.59.53.png"/>
          <p:cNvPicPr>
            <a:picLocks noChangeAspect="1"/>
          </p:cNvPicPr>
          <p:nvPr/>
        </p:nvPicPr>
        <p:blipFill>
          <a:blip r:embed="rId2"/>
          <a:srcRect l="-1174" t="-377" r="1174"/>
          <a:stretch/>
        </p:blipFill>
        <p:spPr>
          <a:xfrm>
            <a:off x="-67482" y="-804176"/>
            <a:ext cx="24518990" cy="15382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Captura de Tela 2025-02-09 às 16.55.08.png" descr="Captura de Tela 2025-02-09 às 16.55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Captura de Tela 2025-02-09 às 16.55.19.png" descr="Captura de Tela 2025-02-09 às 16.55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aptura de Tela 2025-02-09 às 16.55.29.png" descr="Captura de Tela 2025-02-09 às 16.55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-746125"/>
            <a:ext cx="24333200" cy="15208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Captura de Tela 2025-02-09 às 16.55.44.png" descr="Captura de Tela 2025-02-09 às 16.55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Captura de Tela 2025-02-09 às 16.55.53.png" descr="Captura de Tela 2025-02-09 às 16.55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715" y="-796822"/>
            <a:ext cx="24495430" cy="15309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aptura de Tela 2025-02-09 às 16.56.05.png" descr="Captura de Tela 2025-02-09 às 16.56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37" y="-780337"/>
            <a:ext cx="24442674" cy="15276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Captura de Tela 2025-02-09 às 16.56.15.png" descr="Captura de Tela 2025-02-09 às 16.56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Captura de Tela 2025-02-09 às 16.56.24.png" descr="Captura de Tela 2025-02-09 às 16.56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1" y="-793750"/>
            <a:ext cx="24485601" cy="1530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aptura de Tela 2025-02-09 às 16.56.32.png" descr="Captura de Tela 2025-02-09 às 16.56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26" y="-800266"/>
            <a:ext cx="24506452" cy="15316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aptura de Tela 2025-02-09 às 16.56.47.png" descr="Captura de Tela 2025-02-09 às 16.56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aptura de Tela 2025-02-09 às 16.53.36.png" descr="Captura de Tela 2025-02-09 às 16.53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07" y="-766380"/>
            <a:ext cx="24398014" cy="15248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Captura de Tela 2025-02-09 às 16.56.56.png" descr="Captura de Tela 2025-02-09 às 16.56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" y="-746125"/>
            <a:ext cx="24333201" cy="15208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Captura de Tela 2025-02-09 às 16.57.05.png" descr="Captura de Tela 2025-02-09 às 16.57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Captura de Tela 2025-02-09 às 16.57.15.png" descr="Captura de Tela 2025-02-09 às 16.57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Captura de Tela 2025-02-09 às 16.57.25.png" descr="Captura de Tela 2025-02-09 às 16.57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aptura de Tela 2025-02-09 às 16.57.33.png" descr="Captura de Tela 2025-02-09 às 16.57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Captura de Tela 2025-02-09 às 16.57.42.png" descr="Captura de Tela 2025-02-09 às 16.57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Captura de Tela 2025-02-09 às 16.57.53.png" descr="Captura de Tela 2025-02-09 às 16.57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1" y="-777875"/>
            <a:ext cx="24434801" cy="15271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Captura de Tela 2025-02-09 às 16.53.45.png" descr="Captura de Tela 2025-02-09 às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35" y="-783897"/>
            <a:ext cx="24454070" cy="15283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Captura de Tela 2025-02-09 às 16.53.54.png" descr="Captura de Tela 2025-02-09 às 16.53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" y="-748863"/>
            <a:ext cx="24341960" cy="15213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Captura de Tela 2025-02-09 às 16.54.03.png" descr="Captura de Tela 2025-02-09 às 16.54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63" y="-801414"/>
            <a:ext cx="24510126" cy="15318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Captura de Tela 2025-02-09 às 16.54.13.png" descr="Captura de Tela 2025-02-09 às 16.54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" y="-748863"/>
            <a:ext cx="24341960" cy="15213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aptura de Tela 2025-02-09 às 16.54.25.png" descr="Captura de Tela 2025-02-09 às 16.54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07" y="-766380"/>
            <a:ext cx="24398014" cy="15248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aptura de Tela 2025-02-09 às 16.54.45.png" descr="Captura de Tela 2025-02-09 às 16.54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1" y="-793750"/>
            <a:ext cx="24485601" cy="1530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Captura de Tela 2025-02-09 às 16.54.58.png" descr="Captura de Tela 2025-02-09 às 16.54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62000"/>
            <a:ext cx="24384001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1133FAA646447B1F506C0CC1AD96D" ma:contentTypeVersion="19" ma:contentTypeDescription="Create a new document." ma:contentTypeScope="" ma:versionID="14f4aa07d0839b33096b253d0b7c7ec8">
  <xsd:schema xmlns:xsd="http://www.w3.org/2001/XMLSchema" xmlns:xs="http://www.w3.org/2001/XMLSchema" xmlns:p="http://schemas.microsoft.com/office/2006/metadata/properties" xmlns:ns2="5542781d-72a5-46d9-8093-0fa1f196d6ef" xmlns:ns3="50a1e848-e179-4a22-99c5-517bb1bb7459" targetNamespace="http://schemas.microsoft.com/office/2006/metadata/properties" ma:root="true" ma:fieldsID="59925d844ab5b342759dba5a1dc709c2" ns2:_="" ns3:_="">
    <xsd:import namespace="5542781d-72a5-46d9-8093-0fa1f196d6ef"/>
    <xsd:import namespace="50a1e848-e179-4a22-99c5-517bb1bb7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2781d-72a5-46d9-8093-0fa1f196d6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b5b39e-099d-40c3-b251-37436ed69e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848-e179-4a22-99c5-517bb1bb74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7f5f95-d141-4bc4-a91a-84dc09fea444}" ma:internalName="TaxCatchAll" ma:showField="CatchAllData" ma:web="50a1e848-e179-4a22-99c5-517bb1bb7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848-e179-4a22-99c5-517bb1bb7459" xsi:nil="true"/>
    <lcf76f155ced4ddcb4097134ff3c332f xmlns="5542781d-72a5-46d9-8093-0fa1f196d6ef">
      <Terms xmlns="http://schemas.microsoft.com/office/infopath/2007/PartnerControls"/>
    </lcf76f155ced4ddcb4097134ff3c332f>
    <_Flow_SignoffStatus xmlns="5542781d-72a5-46d9-8093-0fa1f196d6e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262D0B-FA3C-4FD9-9ADD-AA4E08AAF3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42781d-72a5-46d9-8093-0fa1f196d6ef"/>
    <ds:schemaRef ds:uri="50a1e848-e179-4a22-99c5-517bb1bb74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172FAA-D157-429E-8A0D-E96A715C0D78}">
  <ds:schemaRefs>
    <ds:schemaRef ds:uri="http://schemas.microsoft.com/office/2006/metadata/properties"/>
    <ds:schemaRef ds:uri="http://schemas.microsoft.com/office/infopath/2007/PartnerControls"/>
    <ds:schemaRef ds:uri="50a1e848-e179-4a22-99c5-517bb1bb7459"/>
    <ds:schemaRef ds:uri="5542781d-72a5-46d9-8093-0fa1f196d6ef"/>
  </ds:schemaRefs>
</ds:datastoreItem>
</file>

<file path=customXml/itemProps3.xml><?xml version="1.0" encoding="utf-8"?>
<ds:datastoreItem xmlns:ds="http://schemas.openxmlformats.org/officeDocument/2006/customXml" ds:itemID="{7915CD95-906E-4B52-9451-92EAC8FCCA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</cp:revision>
  <dcterms:modified xsi:type="dcterms:W3CDTF">2025-03-10T15:23:46Z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0x0101009FD1133FAA646447B1F506C0CC1AD96D</vt:lpwstr>
  </property>
  <property fmtid="{D5CDD505-2E9C-101B-9397-08002B2CF9AE}" pid="3" name="Order">
    <vt:lpwstr>48700.0000000000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