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8" r:id="rId2"/>
  </p:sldMasterIdLst>
  <p:notesMasterIdLst>
    <p:notesMasterId r:id="rId26"/>
  </p:notesMasterIdLst>
  <p:sldIdLst>
    <p:sldId id="271" r:id="rId3"/>
    <p:sldId id="272" r:id="rId4"/>
    <p:sldId id="258" r:id="rId5"/>
    <p:sldId id="273" r:id="rId6"/>
    <p:sldId id="257" r:id="rId7"/>
    <p:sldId id="278" r:id="rId8"/>
    <p:sldId id="279" r:id="rId9"/>
    <p:sldId id="281" r:id="rId10"/>
    <p:sldId id="282" r:id="rId11"/>
    <p:sldId id="259" r:id="rId12"/>
    <p:sldId id="283" r:id="rId13"/>
    <p:sldId id="284" r:id="rId14"/>
    <p:sldId id="285" r:id="rId15"/>
    <p:sldId id="287" r:id="rId16"/>
    <p:sldId id="286" r:id="rId17"/>
    <p:sldId id="288" r:id="rId18"/>
    <p:sldId id="289" r:id="rId19"/>
    <p:sldId id="274" r:id="rId20"/>
    <p:sldId id="275" r:id="rId21"/>
    <p:sldId id="277" r:id="rId22"/>
    <p:sldId id="276" r:id="rId23"/>
    <p:sldId id="347" r:id="rId24"/>
    <p:sldId id="269" r:id="rId25"/>
  </p:sldIdLst>
  <p:sldSz cx="9144000" cy="5143500" type="screen16x9"/>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000"/>
    <a:srgbClr val="001027"/>
    <a:srgbClr val="9B221F"/>
    <a:srgbClr val="003057"/>
    <a:srgbClr val="57BCE9"/>
    <a:srgbClr val="F14F12"/>
    <a:srgbClr val="6C28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483A0C-DE33-4957-B59C-14EAF0B1D49C}" v="263" dt="2025-02-11T07:37:26.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720" y="6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 Id="rId35" Type="http://schemas.openxmlformats.org/officeDocument/2006/relationships/customXml" Target="../customXml/item3.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thapo, Palesa (Dr) (Summerstrand Campus South)" userId="15d77836-f7ea-4fa1-8c6d-7cf083ab42df" providerId="ADAL" clId="{CE483A0C-DE33-4957-B59C-14EAF0B1D49C}"/>
    <pc:docChg chg="undo redo custSel addSld delSld modSld sldOrd">
      <pc:chgData name="Mothapo, Palesa (Dr) (Summerstrand Campus South)" userId="15d77836-f7ea-4fa1-8c6d-7cf083ab42df" providerId="ADAL" clId="{CE483A0C-DE33-4957-B59C-14EAF0B1D49C}" dt="2025-02-11T07:37:16.775" v="1359"/>
      <pc:docMkLst>
        <pc:docMk/>
      </pc:docMkLst>
      <pc:sldChg chg="addSp delSp modSp mod ord modClrScheme chgLayout">
        <pc:chgData name="Mothapo, Palesa (Dr) (Summerstrand Campus South)" userId="15d77836-f7ea-4fa1-8c6d-7cf083ab42df" providerId="ADAL" clId="{CE483A0C-DE33-4957-B59C-14EAF0B1D49C}" dt="2025-02-11T05:53:11.949" v="488"/>
        <pc:sldMkLst>
          <pc:docMk/>
          <pc:sldMk cId="0" sldId="257"/>
        </pc:sldMkLst>
        <pc:spChg chg="add del mod ord">
          <ac:chgData name="Mothapo, Palesa (Dr) (Summerstrand Campus South)" userId="15d77836-f7ea-4fa1-8c6d-7cf083ab42df" providerId="ADAL" clId="{CE483A0C-DE33-4957-B59C-14EAF0B1D49C}" dt="2025-02-11T05:43:37.613" v="457"/>
          <ac:spMkLst>
            <pc:docMk/>
            <pc:sldMk cId="0" sldId="257"/>
            <ac:spMk id="2" creationId="{A39BFCF8-024B-29B8-3490-7826506EDD33}"/>
          </ac:spMkLst>
        </pc:spChg>
        <pc:spChg chg="add del mod ord">
          <ac:chgData name="Mothapo, Palesa (Dr) (Summerstrand Campus South)" userId="15d77836-f7ea-4fa1-8c6d-7cf083ab42df" providerId="ADAL" clId="{CE483A0C-DE33-4957-B59C-14EAF0B1D49C}" dt="2025-02-11T05:42:53.189" v="453"/>
          <ac:spMkLst>
            <pc:docMk/>
            <pc:sldMk cId="0" sldId="257"/>
            <ac:spMk id="3" creationId="{3030ECF2-5E73-9107-F2AD-1775F8008E43}"/>
          </ac:spMkLst>
        </pc:spChg>
        <pc:spChg chg="add del mod">
          <ac:chgData name="Mothapo, Palesa (Dr) (Summerstrand Campus South)" userId="15d77836-f7ea-4fa1-8c6d-7cf083ab42df" providerId="ADAL" clId="{CE483A0C-DE33-4957-B59C-14EAF0B1D49C}" dt="2025-02-11T05:45:05.131" v="459" actId="700"/>
          <ac:spMkLst>
            <pc:docMk/>
            <pc:sldMk cId="0" sldId="257"/>
            <ac:spMk id="6" creationId="{DD0C0781-66CF-84E0-F6C3-149898BFD589}"/>
          </ac:spMkLst>
        </pc:spChg>
        <pc:spChg chg="mod ord">
          <ac:chgData name="Mothapo, Palesa (Dr) (Summerstrand Campus South)" userId="15d77836-f7ea-4fa1-8c6d-7cf083ab42df" providerId="ADAL" clId="{CE483A0C-DE33-4957-B59C-14EAF0B1D49C}" dt="2025-02-11T05:45:05.131" v="459" actId="700"/>
          <ac:spMkLst>
            <pc:docMk/>
            <pc:sldMk cId="0" sldId="257"/>
            <ac:spMk id="18434" creationId="{8AD56782-4552-B6AB-7D83-D468D294F1EC}"/>
          </ac:spMkLst>
        </pc:spChg>
        <pc:spChg chg="del mod ord">
          <ac:chgData name="Mothapo, Palesa (Dr) (Summerstrand Campus South)" userId="15d77836-f7ea-4fa1-8c6d-7cf083ab42df" providerId="ADAL" clId="{CE483A0C-DE33-4957-B59C-14EAF0B1D49C}" dt="2025-02-11T05:42:49.017" v="452" actId="700"/>
          <ac:spMkLst>
            <pc:docMk/>
            <pc:sldMk cId="0" sldId="257"/>
            <ac:spMk id="18435" creationId="{284BF913-DFC6-13ED-2408-E0308CBD3938}"/>
          </ac:spMkLst>
        </pc:spChg>
        <pc:picChg chg="add del mod">
          <ac:chgData name="Mothapo, Palesa (Dr) (Summerstrand Campus South)" userId="15d77836-f7ea-4fa1-8c6d-7cf083ab42df" providerId="ADAL" clId="{CE483A0C-DE33-4957-B59C-14EAF0B1D49C}" dt="2025-02-11T05:43:48.962" v="458" actId="478"/>
          <ac:picMkLst>
            <pc:docMk/>
            <pc:sldMk cId="0" sldId="257"/>
            <ac:picMk id="4" creationId="{4AC579F6-9484-F03D-3ADB-661AF753600C}"/>
          </ac:picMkLst>
        </pc:picChg>
        <pc:picChg chg="add mod ord">
          <ac:chgData name="Mothapo, Palesa (Dr) (Summerstrand Campus South)" userId="15d77836-f7ea-4fa1-8c6d-7cf083ab42df" providerId="ADAL" clId="{CE483A0C-DE33-4957-B59C-14EAF0B1D49C}" dt="2025-02-11T05:45:05.131" v="459" actId="700"/>
          <ac:picMkLst>
            <pc:docMk/>
            <pc:sldMk cId="0" sldId="257"/>
            <ac:picMk id="5" creationId="{13C98C65-0429-799A-CFF7-6F420BD8A625}"/>
          </ac:picMkLst>
        </pc:picChg>
      </pc:sldChg>
      <pc:sldChg chg="addSp delSp modSp mod ord modClrScheme chgLayout">
        <pc:chgData name="Mothapo, Palesa (Dr) (Summerstrand Campus South)" userId="15d77836-f7ea-4fa1-8c6d-7cf083ab42df" providerId="ADAL" clId="{CE483A0C-DE33-4957-B59C-14EAF0B1D49C}" dt="2025-02-11T06:21:38.417" v="671" actId="403"/>
        <pc:sldMkLst>
          <pc:docMk/>
          <pc:sldMk cId="0" sldId="258"/>
        </pc:sldMkLst>
        <pc:spChg chg="add mod ord">
          <ac:chgData name="Mothapo, Palesa (Dr) (Summerstrand Campus South)" userId="15d77836-f7ea-4fa1-8c6d-7cf083ab42df" providerId="ADAL" clId="{CE483A0C-DE33-4957-B59C-14EAF0B1D49C}" dt="2025-02-11T06:21:38.417" v="671" actId="403"/>
          <ac:spMkLst>
            <pc:docMk/>
            <pc:sldMk cId="0" sldId="258"/>
            <ac:spMk id="2" creationId="{FDDA73BD-8ECF-C789-EAC5-BF3960A8B1DC}"/>
          </ac:spMkLst>
        </pc:spChg>
        <pc:spChg chg="add del mod ord">
          <ac:chgData name="Mothapo, Palesa (Dr) (Summerstrand Campus South)" userId="15d77836-f7ea-4fa1-8c6d-7cf083ab42df" providerId="ADAL" clId="{CE483A0C-DE33-4957-B59C-14EAF0B1D49C}" dt="2025-02-11T05:21:04.472" v="307" actId="931"/>
          <ac:spMkLst>
            <pc:docMk/>
            <pc:sldMk cId="0" sldId="258"/>
            <ac:spMk id="3" creationId="{C0A65DB8-5091-834B-53BB-838D662D767A}"/>
          </ac:spMkLst>
        </pc:spChg>
        <pc:spChg chg="add del mod">
          <ac:chgData name="Mothapo, Palesa (Dr) (Summerstrand Campus South)" userId="15d77836-f7ea-4fa1-8c6d-7cf083ab42df" providerId="ADAL" clId="{CE483A0C-DE33-4957-B59C-14EAF0B1D49C}" dt="2025-02-11T05:29:27.875" v="338" actId="34307"/>
          <ac:spMkLst>
            <pc:docMk/>
            <pc:sldMk cId="0" sldId="258"/>
            <ac:spMk id="6" creationId="{DFE607A1-5FD0-FC01-35B9-1CE333658664}"/>
          </ac:spMkLst>
        </pc:spChg>
        <pc:spChg chg="add del mod">
          <ac:chgData name="Mothapo, Palesa (Dr) (Summerstrand Campus South)" userId="15d77836-f7ea-4fa1-8c6d-7cf083ab42df" providerId="ADAL" clId="{CE483A0C-DE33-4957-B59C-14EAF0B1D49C}" dt="2025-02-11T05:39:34.814" v="443" actId="26606"/>
          <ac:spMkLst>
            <pc:docMk/>
            <pc:sldMk cId="0" sldId="258"/>
            <ac:spMk id="10" creationId="{156AC9DC-6578-DA8B-411A-75FDF944AACC}"/>
          </ac:spMkLst>
        </pc:spChg>
        <pc:spChg chg="add del mod">
          <ac:chgData name="Mothapo, Palesa (Dr) (Summerstrand Campus South)" userId="15d77836-f7ea-4fa1-8c6d-7cf083ab42df" providerId="ADAL" clId="{CE483A0C-DE33-4957-B59C-14EAF0B1D49C}" dt="2025-02-11T05:39:49.051" v="447"/>
          <ac:spMkLst>
            <pc:docMk/>
            <pc:sldMk cId="0" sldId="258"/>
            <ac:spMk id="11" creationId="{0ED624D1-01A9-163E-5900-60807FF488C3}"/>
          </ac:spMkLst>
        </pc:spChg>
        <pc:picChg chg="add del mod">
          <ac:chgData name="Mothapo, Palesa (Dr) (Summerstrand Campus South)" userId="15d77836-f7ea-4fa1-8c6d-7cf083ab42df" providerId="ADAL" clId="{CE483A0C-DE33-4957-B59C-14EAF0B1D49C}" dt="2025-02-11T05:29:25.340" v="337" actId="478"/>
          <ac:picMkLst>
            <pc:docMk/>
            <pc:sldMk cId="0" sldId="258"/>
            <ac:picMk id="5" creationId="{C75ED293-5A5B-4A05-B564-47C6149AB213}"/>
          </ac:picMkLst>
        </pc:picChg>
        <pc:picChg chg="add del mod ord">
          <ac:chgData name="Mothapo, Palesa (Dr) (Summerstrand Campus South)" userId="15d77836-f7ea-4fa1-8c6d-7cf083ab42df" providerId="ADAL" clId="{CE483A0C-DE33-4957-B59C-14EAF0B1D49C}" dt="2025-02-11T05:39:37.597" v="444" actId="478"/>
          <ac:picMkLst>
            <pc:docMk/>
            <pc:sldMk cId="0" sldId="258"/>
            <ac:picMk id="7" creationId="{F62DD5F3-5ECD-A4C4-A668-6BB4D1FE5DD0}"/>
          </ac:picMkLst>
        </pc:picChg>
        <pc:picChg chg="add del mod">
          <ac:chgData name="Mothapo, Palesa (Dr) (Summerstrand Campus South)" userId="15d77836-f7ea-4fa1-8c6d-7cf083ab42df" providerId="ADAL" clId="{CE483A0C-DE33-4957-B59C-14EAF0B1D49C}" dt="2025-02-11T05:39:45.188" v="446" actId="21"/>
          <ac:picMkLst>
            <pc:docMk/>
            <pc:sldMk cId="0" sldId="258"/>
            <ac:picMk id="9" creationId="{1B166394-0B00-2559-A518-DAF059826A17}"/>
          </ac:picMkLst>
        </pc:picChg>
        <pc:picChg chg="add mod">
          <ac:chgData name="Mothapo, Palesa (Dr) (Summerstrand Campus South)" userId="15d77836-f7ea-4fa1-8c6d-7cf083ab42df" providerId="ADAL" clId="{CE483A0C-DE33-4957-B59C-14EAF0B1D49C}" dt="2025-02-11T05:40:15.856" v="450" actId="27614"/>
          <ac:picMkLst>
            <pc:docMk/>
            <pc:sldMk cId="0" sldId="258"/>
            <ac:picMk id="12" creationId="{B98BD94A-E1FC-37CB-5C36-0DA2AC821874}"/>
          </ac:picMkLst>
        </pc:picChg>
      </pc:sldChg>
      <pc:sldChg chg="addSp delSp modSp mod ord modClrScheme chgLayout">
        <pc:chgData name="Mothapo, Palesa (Dr) (Summerstrand Campus South)" userId="15d77836-f7ea-4fa1-8c6d-7cf083ab42df" providerId="ADAL" clId="{CE483A0C-DE33-4957-B59C-14EAF0B1D49C}" dt="2025-02-11T06:22:31.961" v="676" actId="14100"/>
        <pc:sldMkLst>
          <pc:docMk/>
          <pc:sldMk cId="0" sldId="259"/>
        </pc:sldMkLst>
        <pc:spChg chg="add del mod ord">
          <ac:chgData name="Mothapo, Palesa (Dr) (Summerstrand Campus South)" userId="15d77836-f7ea-4fa1-8c6d-7cf083ab42df" providerId="ADAL" clId="{CE483A0C-DE33-4957-B59C-14EAF0B1D49C}" dt="2025-02-11T05:32:31.836" v="360" actId="478"/>
          <ac:spMkLst>
            <pc:docMk/>
            <pc:sldMk cId="0" sldId="259"/>
            <ac:spMk id="2" creationId="{18EF2F38-B551-D1F2-8E03-BA4C8AF1A11A}"/>
          </ac:spMkLst>
        </pc:spChg>
        <pc:spChg chg="add del mod ord">
          <ac:chgData name="Mothapo, Palesa (Dr) (Summerstrand Campus South)" userId="15d77836-f7ea-4fa1-8c6d-7cf083ab42df" providerId="ADAL" clId="{CE483A0C-DE33-4957-B59C-14EAF0B1D49C}" dt="2025-02-11T05:31:51.235" v="354" actId="931"/>
          <ac:spMkLst>
            <pc:docMk/>
            <pc:sldMk cId="0" sldId="259"/>
            <ac:spMk id="3" creationId="{799E2B76-7429-5EEF-8AC8-9E282B546313}"/>
          </ac:spMkLst>
        </pc:spChg>
        <pc:spChg chg="add del mod">
          <ac:chgData name="Mothapo, Palesa (Dr) (Summerstrand Campus South)" userId="15d77836-f7ea-4fa1-8c6d-7cf083ab42df" providerId="ADAL" clId="{CE483A0C-DE33-4957-B59C-14EAF0B1D49C}" dt="2025-02-11T05:32:35.942" v="361" actId="478"/>
          <ac:spMkLst>
            <pc:docMk/>
            <pc:sldMk cId="0" sldId="259"/>
            <ac:spMk id="8" creationId="{DEE16D98-14D6-5211-7F69-A6FB3AA904DB}"/>
          </ac:spMkLst>
        </pc:spChg>
        <pc:spChg chg="add del mod">
          <ac:chgData name="Mothapo, Palesa (Dr) (Summerstrand Campus South)" userId="15d77836-f7ea-4fa1-8c6d-7cf083ab42df" providerId="ADAL" clId="{CE483A0C-DE33-4957-B59C-14EAF0B1D49C}" dt="2025-02-11T05:35:21.074" v="381" actId="931"/>
          <ac:spMkLst>
            <pc:docMk/>
            <pc:sldMk cId="0" sldId="259"/>
            <ac:spMk id="9" creationId="{B783BFB3-C78A-DFFE-6267-7BE8183E081A}"/>
          </ac:spMkLst>
        </pc:spChg>
        <pc:spChg chg="add mod">
          <ac:chgData name="Mothapo, Palesa (Dr) (Summerstrand Campus South)" userId="15d77836-f7ea-4fa1-8c6d-7cf083ab42df" providerId="ADAL" clId="{CE483A0C-DE33-4957-B59C-14EAF0B1D49C}" dt="2025-02-11T06:22:19.414" v="672" actId="166"/>
          <ac:spMkLst>
            <pc:docMk/>
            <pc:sldMk cId="0" sldId="259"/>
            <ac:spMk id="12" creationId="{941B14DA-93BB-7AB4-84A5-76E9E7C7DB68}"/>
          </ac:spMkLst>
        </pc:spChg>
        <pc:spChg chg="add del mod">
          <ac:chgData name="Mothapo, Palesa (Dr) (Summerstrand Campus South)" userId="15d77836-f7ea-4fa1-8c6d-7cf083ab42df" providerId="ADAL" clId="{CE483A0C-DE33-4957-B59C-14EAF0B1D49C}" dt="2025-02-11T05:37:20.983" v="423" actId="931"/>
          <ac:spMkLst>
            <pc:docMk/>
            <pc:sldMk cId="0" sldId="259"/>
            <ac:spMk id="13" creationId="{AF10BB78-D82F-C7B3-29AF-62104F7684E6}"/>
          </ac:spMkLst>
        </pc:spChg>
        <pc:spChg chg="del mod ord">
          <ac:chgData name="Mothapo, Palesa (Dr) (Summerstrand Campus South)" userId="15d77836-f7ea-4fa1-8c6d-7cf083ab42df" providerId="ADAL" clId="{CE483A0C-DE33-4957-B59C-14EAF0B1D49C}" dt="2025-02-11T05:05:06.846" v="259" actId="700"/>
          <ac:spMkLst>
            <pc:docMk/>
            <pc:sldMk cId="0" sldId="259"/>
            <ac:spMk id="20482" creationId="{8BCC609C-CE47-A644-F3B1-E93F7D083FA8}"/>
          </ac:spMkLst>
        </pc:spChg>
        <pc:spChg chg="del mod ord">
          <ac:chgData name="Mothapo, Palesa (Dr) (Summerstrand Campus South)" userId="15d77836-f7ea-4fa1-8c6d-7cf083ab42df" providerId="ADAL" clId="{CE483A0C-DE33-4957-B59C-14EAF0B1D49C}" dt="2025-02-11T05:05:06.846" v="259" actId="700"/>
          <ac:spMkLst>
            <pc:docMk/>
            <pc:sldMk cId="0" sldId="259"/>
            <ac:spMk id="20483" creationId="{4A45C613-EE54-91E3-6D28-55E6F55EE8EE}"/>
          </ac:spMkLst>
        </pc:spChg>
        <pc:spChg chg="del">
          <ac:chgData name="Mothapo, Palesa (Dr) (Summerstrand Campus South)" userId="15d77836-f7ea-4fa1-8c6d-7cf083ab42df" providerId="ADAL" clId="{CE483A0C-DE33-4957-B59C-14EAF0B1D49C}" dt="2025-02-11T05:05:06.846" v="259" actId="700"/>
          <ac:spMkLst>
            <pc:docMk/>
            <pc:sldMk cId="0" sldId="259"/>
            <ac:spMk id="20484" creationId="{A772D249-BC35-6965-75F3-C55ED3314A57}"/>
          </ac:spMkLst>
        </pc:spChg>
        <pc:picChg chg="add mod">
          <ac:chgData name="Mothapo, Palesa (Dr) (Summerstrand Campus South)" userId="15d77836-f7ea-4fa1-8c6d-7cf083ab42df" providerId="ADAL" clId="{CE483A0C-DE33-4957-B59C-14EAF0B1D49C}" dt="2025-02-11T05:31:13.505" v="353" actId="931"/>
          <ac:picMkLst>
            <pc:docMk/>
            <pc:sldMk cId="0" sldId="259"/>
            <ac:picMk id="5" creationId="{06EE8CF4-AC60-AEC4-294D-B3AE1A9519B9}"/>
          </ac:picMkLst>
        </pc:picChg>
        <pc:picChg chg="add del mod">
          <ac:chgData name="Mothapo, Palesa (Dr) (Summerstrand Campus South)" userId="15d77836-f7ea-4fa1-8c6d-7cf083ab42df" providerId="ADAL" clId="{CE483A0C-DE33-4957-B59C-14EAF0B1D49C}" dt="2025-02-11T05:34:42.355" v="380" actId="478"/>
          <ac:picMkLst>
            <pc:docMk/>
            <pc:sldMk cId="0" sldId="259"/>
            <ac:picMk id="7" creationId="{F2CCEB31-90DC-BB0C-8FDB-94B7CA28242D}"/>
          </ac:picMkLst>
        </pc:picChg>
        <pc:picChg chg="add del mod">
          <ac:chgData name="Mothapo, Palesa (Dr) (Summerstrand Campus South)" userId="15d77836-f7ea-4fa1-8c6d-7cf083ab42df" providerId="ADAL" clId="{CE483A0C-DE33-4957-B59C-14EAF0B1D49C}" dt="2025-02-11T05:36:30.046" v="422" actId="478"/>
          <ac:picMkLst>
            <pc:docMk/>
            <pc:sldMk cId="0" sldId="259"/>
            <ac:picMk id="11" creationId="{AD96C34F-EF08-59A2-A998-2E698F03B1CC}"/>
          </ac:picMkLst>
        </pc:picChg>
        <pc:picChg chg="add mod">
          <ac:chgData name="Mothapo, Palesa (Dr) (Summerstrand Campus South)" userId="15d77836-f7ea-4fa1-8c6d-7cf083ab42df" providerId="ADAL" clId="{CE483A0C-DE33-4957-B59C-14EAF0B1D49C}" dt="2025-02-11T06:22:31.961" v="676" actId="14100"/>
          <ac:picMkLst>
            <pc:docMk/>
            <pc:sldMk cId="0" sldId="259"/>
            <ac:picMk id="15" creationId="{2EE9944F-EE95-5A9B-4D03-B33FF4A8345B}"/>
          </ac:picMkLst>
        </pc:picChg>
      </pc:sldChg>
      <pc:sldChg chg="addSp delSp modSp del mod ord modClrScheme chgLayout">
        <pc:chgData name="Mothapo, Palesa (Dr) (Summerstrand Campus South)" userId="15d77836-f7ea-4fa1-8c6d-7cf083ab42df" providerId="ADAL" clId="{CE483A0C-DE33-4957-B59C-14EAF0B1D49C}" dt="2025-02-11T05:18:41.755" v="306" actId="47"/>
        <pc:sldMkLst>
          <pc:docMk/>
          <pc:sldMk cId="0" sldId="260"/>
        </pc:sldMkLst>
      </pc:sldChg>
      <pc:sldChg chg="del">
        <pc:chgData name="Mothapo, Palesa (Dr) (Summerstrand Campus South)" userId="15d77836-f7ea-4fa1-8c6d-7cf083ab42df" providerId="ADAL" clId="{CE483A0C-DE33-4957-B59C-14EAF0B1D49C}" dt="2025-02-11T07:35:02.327" v="1344" actId="47"/>
        <pc:sldMkLst>
          <pc:docMk/>
          <pc:sldMk cId="0" sldId="261"/>
        </pc:sldMkLst>
      </pc:sldChg>
      <pc:sldChg chg="del">
        <pc:chgData name="Mothapo, Palesa (Dr) (Summerstrand Campus South)" userId="15d77836-f7ea-4fa1-8c6d-7cf083ab42df" providerId="ADAL" clId="{CE483A0C-DE33-4957-B59C-14EAF0B1D49C}" dt="2025-02-11T07:35:02.703" v="1345" actId="47"/>
        <pc:sldMkLst>
          <pc:docMk/>
          <pc:sldMk cId="0" sldId="262"/>
        </pc:sldMkLst>
      </pc:sldChg>
      <pc:sldChg chg="del">
        <pc:chgData name="Mothapo, Palesa (Dr) (Summerstrand Campus South)" userId="15d77836-f7ea-4fa1-8c6d-7cf083ab42df" providerId="ADAL" clId="{CE483A0C-DE33-4957-B59C-14EAF0B1D49C}" dt="2025-02-11T07:35:03.369" v="1346" actId="47"/>
        <pc:sldMkLst>
          <pc:docMk/>
          <pc:sldMk cId="0" sldId="263"/>
        </pc:sldMkLst>
      </pc:sldChg>
      <pc:sldChg chg="del">
        <pc:chgData name="Mothapo, Palesa (Dr) (Summerstrand Campus South)" userId="15d77836-f7ea-4fa1-8c6d-7cf083ab42df" providerId="ADAL" clId="{CE483A0C-DE33-4957-B59C-14EAF0B1D49C}" dt="2025-02-11T07:35:04.170" v="1347" actId="47"/>
        <pc:sldMkLst>
          <pc:docMk/>
          <pc:sldMk cId="0" sldId="264"/>
        </pc:sldMkLst>
      </pc:sldChg>
      <pc:sldChg chg="del">
        <pc:chgData name="Mothapo, Palesa (Dr) (Summerstrand Campus South)" userId="15d77836-f7ea-4fa1-8c6d-7cf083ab42df" providerId="ADAL" clId="{CE483A0C-DE33-4957-B59C-14EAF0B1D49C}" dt="2025-02-11T07:35:04.827" v="1348" actId="47"/>
        <pc:sldMkLst>
          <pc:docMk/>
          <pc:sldMk cId="0" sldId="265"/>
        </pc:sldMkLst>
      </pc:sldChg>
      <pc:sldChg chg="del">
        <pc:chgData name="Mothapo, Palesa (Dr) (Summerstrand Campus South)" userId="15d77836-f7ea-4fa1-8c6d-7cf083ab42df" providerId="ADAL" clId="{CE483A0C-DE33-4957-B59C-14EAF0B1D49C}" dt="2025-02-11T07:35:05.526" v="1349" actId="47"/>
        <pc:sldMkLst>
          <pc:docMk/>
          <pc:sldMk cId="0" sldId="266"/>
        </pc:sldMkLst>
      </pc:sldChg>
      <pc:sldChg chg="del">
        <pc:chgData name="Mothapo, Palesa (Dr) (Summerstrand Campus South)" userId="15d77836-f7ea-4fa1-8c6d-7cf083ab42df" providerId="ADAL" clId="{CE483A0C-DE33-4957-B59C-14EAF0B1D49C}" dt="2025-02-11T07:35:06.676" v="1350" actId="47"/>
        <pc:sldMkLst>
          <pc:docMk/>
          <pc:sldMk cId="0" sldId="267"/>
        </pc:sldMkLst>
      </pc:sldChg>
      <pc:sldChg chg="del">
        <pc:chgData name="Mothapo, Palesa (Dr) (Summerstrand Campus South)" userId="15d77836-f7ea-4fa1-8c6d-7cf083ab42df" providerId="ADAL" clId="{CE483A0C-DE33-4957-B59C-14EAF0B1D49C}" dt="2025-02-11T07:35:07.604" v="1351" actId="47"/>
        <pc:sldMkLst>
          <pc:docMk/>
          <pc:sldMk cId="0" sldId="268"/>
        </pc:sldMkLst>
      </pc:sldChg>
      <pc:sldChg chg="modSp mod">
        <pc:chgData name="Mothapo, Palesa (Dr) (Summerstrand Campus South)" userId="15d77836-f7ea-4fa1-8c6d-7cf083ab42df" providerId="ADAL" clId="{CE483A0C-DE33-4957-B59C-14EAF0B1D49C}" dt="2025-02-11T04:49:46.221" v="248" actId="20577"/>
        <pc:sldMkLst>
          <pc:docMk/>
          <pc:sldMk cId="0" sldId="271"/>
        </pc:sldMkLst>
        <pc:spChg chg="mod">
          <ac:chgData name="Mothapo, Palesa (Dr) (Summerstrand Campus South)" userId="15d77836-f7ea-4fa1-8c6d-7cf083ab42df" providerId="ADAL" clId="{CE483A0C-DE33-4957-B59C-14EAF0B1D49C}" dt="2025-02-09T15:45:37.992" v="67" actId="1076"/>
          <ac:spMkLst>
            <pc:docMk/>
            <pc:sldMk cId="0" sldId="271"/>
            <ac:spMk id="17411" creationId="{C22FC649-9E9D-23AC-F149-4EF871D008AF}"/>
          </ac:spMkLst>
        </pc:spChg>
        <pc:spChg chg="mod">
          <ac:chgData name="Mothapo, Palesa (Dr) (Summerstrand Campus South)" userId="15d77836-f7ea-4fa1-8c6d-7cf083ab42df" providerId="ADAL" clId="{CE483A0C-DE33-4957-B59C-14EAF0B1D49C}" dt="2025-02-11T04:49:46.221" v="248" actId="20577"/>
          <ac:spMkLst>
            <pc:docMk/>
            <pc:sldMk cId="0" sldId="271"/>
            <ac:spMk id="17412" creationId="{C8C5A5B2-2499-16BE-FB11-CEEF7FA5BF65}"/>
          </ac:spMkLst>
        </pc:spChg>
        <pc:spChg chg="mod">
          <ac:chgData name="Mothapo, Palesa (Dr) (Summerstrand Campus South)" userId="15d77836-f7ea-4fa1-8c6d-7cf083ab42df" providerId="ADAL" clId="{CE483A0C-DE33-4957-B59C-14EAF0B1D49C}" dt="2025-02-09T15:46:02.711" v="137" actId="20577"/>
          <ac:spMkLst>
            <pc:docMk/>
            <pc:sldMk cId="0" sldId="271"/>
            <ac:spMk id="17413" creationId="{B5AF3DD6-98C5-B344-D3E1-A0754FF227F8}"/>
          </ac:spMkLst>
        </pc:spChg>
        <pc:picChg chg="mod">
          <ac:chgData name="Mothapo, Palesa (Dr) (Summerstrand Campus South)" userId="15d77836-f7ea-4fa1-8c6d-7cf083ab42df" providerId="ADAL" clId="{CE483A0C-DE33-4957-B59C-14EAF0B1D49C}" dt="2025-02-09T15:45:20.782" v="65" actId="1076"/>
          <ac:picMkLst>
            <pc:docMk/>
            <pc:sldMk cId="0" sldId="271"/>
            <ac:picMk id="17410" creationId="{45131E8F-B28D-9171-6A4B-52B29A1F4DD9}"/>
          </ac:picMkLst>
        </pc:picChg>
      </pc:sldChg>
      <pc:sldChg chg="modSp add del mod">
        <pc:chgData name="Mothapo, Palesa (Dr) (Summerstrand Campus South)" userId="15d77836-f7ea-4fa1-8c6d-7cf083ab42df" providerId="ADAL" clId="{CE483A0C-DE33-4957-B59C-14EAF0B1D49C}" dt="2025-02-11T05:00:45.217" v="258" actId="403"/>
        <pc:sldMkLst>
          <pc:docMk/>
          <pc:sldMk cId="0" sldId="272"/>
        </pc:sldMkLst>
        <pc:spChg chg="mod">
          <ac:chgData name="Mothapo, Palesa (Dr) (Summerstrand Campus South)" userId="15d77836-f7ea-4fa1-8c6d-7cf083ab42df" providerId="ADAL" clId="{CE483A0C-DE33-4957-B59C-14EAF0B1D49C}" dt="2025-02-11T05:00:08.629" v="252" actId="26606"/>
          <ac:spMkLst>
            <pc:docMk/>
            <pc:sldMk cId="0" sldId="272"/>
            <ac:spMk id="18434" creationId="{3A0490E0-F167-19F5-3E68-1C65E03FCADC}"/>
          </ac:spMkLst>
        </pc:spChg>
        <pc:spChg chg="mod">
          <ac:chgData name="Mothapo, Palesa (Dr) (Summerstrand Campus South)" userId="15d77836-f7ea-4fa1-8c6d-7cf083ab42df" providerId="ADAL" clId="{CE483A0C-DE33-4957-B59C-14EAF0B1D49C}" dt="2025-02-11T05:00:45.217" v="258" actId="403"/>
          <ac:spMkLst>
            <pc:docMk/>
            <pc:sldMk cId="0" sldId="272"/>
            <ac:spMk id="18435" creationId="{5289C52D-7578-32D8-105B-CC4CC157FBE1}"/>
          </ac:spMkLst>
        </pc:spChg>
        <pc:picChg chg="mod">
          <ac:chgData name="Mothapo, Palesa (Dr) (Summerstrand Campus South)" userId="15d77836-f7ea-4fa1-8c6d-7cf083ab42df" providerId="ADAL" clId="{CE483A0C-DE33-4957-B59C-14EAF0B1D49C}" dt="2025-02-11T05:00:35.078" v="254" actId="1076"/>
          <ac:picMkLst>
            <pc:docMk/>
            <pc:sldMk cId="0" sldId="272"/>
            <ac:picMk id="18436" creationId="{8A7815FD-EF84-01AF-82FA-059CC47E0B1F}"/>
          </ac:picMkLst>
        </pc:picChg>
      </pc:sldChg>
      <pc:sldChg chg="modSp mod ord">
        <pc:chgData name="Mothapo, Palesa (Dr) (Summerstrand Campus South)" userId="15d77836-f7ea-4fa1-8c6d-7cf083ab42df" providerId="ADAL" clId="{CE483A0C-DE33-4957-B59C-14EAF0B1D49C}" dt="2025-02-11T05:53:05.341" v="486" actId="122"/>
        <pc:sldMkLst>
          <pc:docMk/>
          <pc:sldMk cId="0" sldId="273"/>
        </pc:sldMkLst>
        <pc:spChg chg="mod">
          <ac:chgData name="Mothapo, Palesa (Dr) (Summerstrand Campus South)" userId="15d77836-f7ea-4fa1-8c6d-7cf083ab42df" providerId="ADAL" clId="{CE483A0C-DE33-4957-B59C-14EAF0B1D49C}" dt="2025-02-11T05:52:58.669" v="485" actId="404"/>
          <ac:spMkLst>
            <pc:docMk/>
            <pc:sldMk cId="0" sldId="273"/>
            <ac:spMk id="3" creationId="{EC8955A1-0727-95F4-FDE0-0348D99AD6C9}"/>
          </ac:spMkLst>
        </pc:spChg>
        <pc:spChg chg="mod">
          <ac:chgData name="Mothapo, Palesa (Dr) (Summerstrand Campus South)" userId="15d77836-f7ea-4fa1-8c6d-7cf083ab42df" providerId="ADAL" clId="{CE483A0C-DE33-4957-B59C-14EAF0B1D49C}" dt="2025-02-11T05:53:05.341" v="486" actId="122"/>
          <ac:spMkLst>
            <pc:docMk/>
            <pc:sldMk cId="0" sldId="273"/>
            <ac:spMk id="19458" creationId="{72657C1B-D30E-FF94-825B-8A618A9F699E}"/>
          </ac:spMkLst>
        </pc:spChg>
      </pc:sldChg>
      <pc:sldChg chg="modSp mod">
        <pc:chgData name="Mothapo, Palesa (Dr) (Summerstrand Campus South)" userId="15d77836-f7ea-4fa1-8c6d-7cf083ab42df" providerId="ADAL" clId="{CE483A0C-DE33-4957-B59C-14EAF0B1D49C}" dt="2025-02-11T05:14:19.928" v="282" actId="26606"/>
        <pc:sldMkLst>
          <pc:docMk/>
          <pc:sldMk cId="0" sldId="274"/>
        </pc:sldMkLst>
        <pc:spChg chg="mod">
          <ac:chgData name="Mothapo, Palesa (Dr) (Summerstrand Campus South)" userId="15d77836-f7ea-4fa1-8c6d-7cf083ab42df" providerId="ADAL" clId="{CE483A0C-DE33-4957-B59C-14EAF0B1D49C}" dt="2025-02-11T05:14:19.928" v="282" actId="26606"/>
          <ac:spMkLst>
            <pc:docMk/>
            <pc:sldMk cId="0" sldId="274"/>
            <ac:spMk id="4" creationId="{E3F352A6-3730-3CC8-F8A0-78B3A896AEE1}"/>
          </ac:spMkLst>
        </pc:spChg>
        <pc:spChg chg="mod">
          <ac:chgData name="Mothapo, Palesa (Dr) (Summerstrand Campus South)" userId="15d77836-f7ea-4fa1-8c6d-7cf083ab42df" providerId="ADAL" clId="{CE483A0C-DE33-4957-B59C-14EAF0B1D49C}" dt="2025-02-11T05:14:19.928" v="282" actId="26606"/>
          <ac:spMkLst>
            <pc:docMk/>
            <pc:sldMk cId="0" sldId="274"/>
            <ac:spMk id="20482" creationId="{FF74E2EE-06CB-B926-1A00-E8257DB81BF2}"/>
          </ac:spMkLst>
        </pc:spChg>
        <pc:picChg chg="mod">
          <ac:chgData name="Mothapo, Palesa (Dr) (Summerstrand Campus South)" userId="15d77836-f7ea-4fa1-8c6d-7cf083ab42df" providerId="ADAL" clId="{CE483A0C-DE33-4957-B59C-14EAF0B1D49C}" dt="2025-02-11T05:14:19.928" v="282" actId="26606"/>
          <ac:picMkLst>
            <pc:docMk/>
            <pc:sldMk cId="0" sldId="274"/>
            <ac:picMk id="20484" creationId="{A22050D4-743A-A9EA-B0D3-4350CDD09A1F}"/>
          </ac:picMkLst>
        </pc:picChg>
      </pc:sldChg>
      <pc:sldChg chg="modSp mod">
        <pc:chgData name="Mothapo, Palesa (Dr) (Summerstrand Campus South)" userId="15d77836-f7ea-4fa1-8c6d-7cf083ab42df" providerId="ADAL" clId="{CE483A0C-DE33-4957-B59C-14EAF0B1D49C}" dt="2025-02-11T05:14:30.945" v="284" actId="27614"/>
        <pc:sldMkLst>
          <pc:docMk/>
          <pc:sldMk cId="0" sldId="275"/>
        </pc:sldMkLst>
        <pc:spChg chg="mod">
          <ac:chgData name="Mothapo, Palesa (Dr) (Summerstrand Campus South)" userId="15d77836-f7ea-4fa1-8c6d-7cf083ab42df" providerId="ADAL" clId="{CE483A0C-DE33-4957-B59C-14EAF0B1D49C}" dt="2025-02-11T05:14:28.436" v="283" actId="26606"/>
          <ac:spMkLst>
            <pc:docMk/>
            <pc:sldMk cId="0" sldId="275"/>
            <ac:spMk id="21506" creationId="{62F40897-2C8D-F47F-FABC-78EAE23EEEE7}"/>
          </ac:spMkLst>
        </pc:spChg>
        <pc:spChg chg="mod ord">
          <ac:chgData name="Mothapo, Palesa (Dr) (Summerstrand Campus South)" userId="15d77836-f7ea-4fa1-8c6d-7cf083ab42df" providerId="ADAL" clId="{CE483A0C-DE33-4957-B59C-14EAF0B1D49C}" dt="2025-02-11T05:14:28.436" v="283" actId="26606"/>
          <ac:spMkLst>
            <pc:docMk/>
            <pc:sldMk cId="0" sldId="275"/>
            <ac:spMk id="21507" creationId="{C1BE4659-A49B-F81D-5027-5ECF7B188749}"/>
          </ac:spMkLst>
        </pc:spChg>
        <pc:picChg chg="mod">
          <ac:chgData name="Mothapo, Palesa (Dr) (Summerstrand Campus South)" userId="15d77836-f7ea-4fa1-8c6d-7cf083ab42df" providerId="ADAL" clId="{CE483A0C-DE33-4957-B59C-14EAF0B1D49C}" dt="2025-02-11T05:14:30.945" v="284" actId="27614"/>
          <ac:picMkLst>
            <pc:docMk/>
            <pc:sldMk cId="0" sldId="275"/>
            <ac:picMk id="21508" creationId="{DBF6F681-15EA-9B2A-EB7A-7E87151204BD}"/>
          </ac:picMkLst>
        </pc:picChg>
      </pc:sldChg>
      <pc:sldChg chg="addSp delSp modSp mod modTransition modClrScheme chgLayout">
        <pc:chgData name="Mothapo, Palesa (Dr) (Summerstrand Campus South)" userId="15d77836-f7ea-4fa1-8c6d-7cf083ab42df" providerId="ADAL" clId="{CE483A0C-DE33-4957-B59C-14EAF0B1D49C}" dt="2025-02-11T06:20:01.143" v="563" actId="113"/>
        <pc:sldMkLst>
          <pc:docMk/>
          <pc:sldMk cId="0" sldId="276"/>
        </pc:sldMkLst>
        <pc:spChg chg="add del mod ord">
          <ac:chgData name="Mothapo, Palesa (Dr) (Summerstrand Campus South)" userId="15d77836-f7ea-4fa1-8c6d-7cf083ab42df" providerId="ADAL" clId="{CE483A0C-DE33-4957-B59C-14EAF0B1D49C}" dt="2025-02-11T06:19:53.191" v="561" actId="1076"/>
          <ac:spMkLst>
            <pc:docMk/>
            <pc:sldMk cId="0" sldId="276"/>
            <ac:spMk id="6" creationId="{28845EBC-843A-3BE2-5AB1-1CE71EF9351E}"/>
          </ac:spMkLst>
        </pc:spChg>
        <pc:spChg chg="mod ord">
          <ac:chgData name="Mothapo, Palesa (Dr) (Summerstrand Campus South)" userId="15d77836-f7ea-4fa1-8c6d-7cf083ab42df" providerId="ADAL" clId="{CE483A0C-DE33-4957-B59C-14EAF0B1D49C}" dt="2025-02-11T06:20:01.143" v="563" actId="113"/>
          <ac:spMkLst>
            <pc:docMk/>
            <pc:sldMk cId="0" sldId="276"/>
            <ac:spMk id="22530" creationId="{C11251FB-EE2D-4542-5F28-EEB55B16B35F}"/>
          </ac:spMkLst>
        </pc:spChg>
        <pc:spChg chg="add del mod">
          <ac:chgData name="Mothapo, Palesa (Dr) (Summerstrand Campus South)" userId="15d77836-f7ea-4fa1-8c6d-7cf083ab42df" providerId="ADAL" clId="{CE483A0C-DE33-4957-B59C-14EAF0B1D49C}" dt="2025-02-11T06:19:31.551" v="555"/>
          <ac:spMkLst>
            <pc:docMk/>
            <pc:sldMk cId="0" sldId="276"/>
            <ac:spMk id="22533" creationId="{C086DC3E-F1A1-44FE-ECD1-32B5161D8099}"/>
          </ac:spMkLst>
        </pc:spChg>
        <pc:spChg chg="add del mod ord">
          <ac:chgData name="Mothapo, Palesa (Dr) (Summerstrand Campus South)" userId="15d77836-f7ea-4fa1-8c6d-7cf083ab42df" providerId="ADAL" clId="{CE483A0C-DE33-4957-B59C-14EAF0B1D49C}" dt="2025-02-11T06:18:12.608" v="551" actId="700"/>
          <ac:spMkLst>
            <pc:docMk/>
            <pc:sldMk cId="0" sldId="276"/>
            <ac:spMk id="22535" creationId="{65007BFC-9128-CDC8-F34E-969377402746}"/>
          </ac:spMkLst>
        </pc:spChg>
        <pc:graphicFrameChg chg="add del">
          <ac:chgData name="Mothapo, Palesa (Dr) (Summerstrand Campus South)" userId="15d77836-f7ea-4fa1-8c6d-7cf083ab42df" providerId="ADAL" clId="{CE483A0C-DE33-4957-B59C-14EAF0B1D49C}" dt="2025-02-11T05:14:57.196" v="286" actId="26606"/>
          <ac:graphicFrameMkLst>
            <pc:docMk/>
            <pc:sldMk cId="0" sldId="276"/>
            <ac:graphicFrameMk id="22532" creationId="{A8CC68F1-0BD6-3C60-4818-F95971AB081B}"/>
          </ac:graphicFrameMkLst>
        </pc:graphicFrameChg>
        <pc:picChg chg="add mod">
          <ac:chgData name="Mothapo, Palesa (Dr) (Summerstrand Campus South)" userId="15d77836-f7ea-4fa1-8c6d-7cf083ab42df" providerId="ADAL" clId="{CE483A0C-DE33-4957-B59C-14EAF0B1D49C}" dt="2025-02-11T06:19:31.551" v="555"/>
          <ac:picMkLst>
            <pc:docMk/>
            <pc:sldMk cId="0" sldId="276"/>
            <ac:picMk id="2" creationId="{28B39912-4E47-7FED-0644-9EE43A8E0C88}"/>
          </ac:picMkLst>
        </pc:picChg>
      </pc:sldChg>
      <pc:sldChg chg="addSp delSp modSp mod ord modClrScheme chgLayout">
        <pc:chgData name="Mothapo, Palesa (Dr) (Summerstrand Campus South)" userId="15d77836-f7ea-4fa1-8c6d-7cf083ab42df" providerId="ADAL" clId="{CE483A0C-DE33-4957-B59C-14EAF0B1D49C}" dt="2025-02-11T05:46:51.500" v="468"/>
        <pc:sldMkLst>
          <pc:docMk/>
          <pc:sldMk cId="0" sldId="277"/>
        </pc:sldMkLst>
        <pc:spChg chg="mod">
          <ac:chgData name="Mothapo, Palesa (Dr) (Summerstrand Campus South)" userId="15d77836-f7ea-4fa1-8c6d-7cf083ab42df" providerId="ADAL" clId="{CE483A0C-DE33-4957-B59C-14EAF0B1D49C}" dt="2025-02-11T05:16:52.323" v="305" actId="122"/>
          <ac:spMkLst>
            <pc:docMk/>
            <pc:sldMk cId="0" sldId="277"/>
            <ac:spMk id="23554" creationId="{5A0D7E18-7788-C9A5-C06E-E71057ADB6EC}"/>
          </ac:spMkLst>
        </pc:spChg>
        <pc:spChg chg="add del mod">
          <ac:chgData name="Mothapo, Palesa (Dr) (Summerstrand Campus South)" userId="15d77836-f7ea-4fa1-8c6d-7cf083ab42df" providerId="ADAL" clId="{CE483A0C-DE33-4957-B59C-14EAF0B1D49C}" dt="2025-02-11T05:16:36.961" v="301" actId="26606"/>
          <ac:spMkLst>
            <pc:docMk/>
            <pc:sldMk cId="0" sldId="277"/>
            <ac:spMk id="23555" creationId="{AE17F666-2BD9-1AB8-48B5-96D4BE02ED23}"/>
          </ac:spMkLst>
        </pc:spChg>
        <pc:spChg chg="add del mod">
          <ac:chgData name="Mothapo, Palesa (Dr) (Summerstrand Campus South)" userId="15d77836-f7ea-4fa1-8c6d-7cf083ab42df" providerId="ADAL" clId="{CE483A0C-DE33-4957-B59C-14EAF0B1D49C}" dt="2025-02-11T05:16:36.929" v="300" actId="26606"/>
          <ac:spMkLst>
            <pc:docMk/>
            <pc:sldMk cId="0" sldId="277"/>
            <ac:spMk id="23561" creationId="{9D72604F-37EB-38DD-4F5C-64540F810BA2}"/>
          </ac:spMkLst>
        </pc:spChg>
        <pc:graphicFrameChg chg="add del mod">
          <ac:chgData name="Mothapo, Palesa (Dr) (Summerstrand Campus South)" userId="15d77836-f7ea-4fa1-8c6d-7cf083ab42df" providerId="ADAL" clId="{CE483A0C-DE33-4957-B59C-14EAF0B1D49C}" dt="2025-02-11T05:16:36.929" v="300" actId="26606"/>
          <ac:graphicFrameMkLst>
            <pc:docMk/>
            <pc:sldMk cId="0" sldId="277"/>
            <ac:graphicFrameMk id="23557" creationId="{E3236261-306B-6353-8411-F82563924593}"/>
          </ac:graphicFrameMkLst>
        </pc:graphicFrameChg>
        <pc:graphicFrameChg chg="add">
          <ac:chgData name="Mothapo, Palesa (Dr) (Summerstrand Campus South)" userId="15d77836-f7ea-4fa1-8c6d-7cf083ab42df" providerId="ADAL" clId="{CE483A0C-DE33-4957-B59C-14EAF0B1D49C}" dt="2025-02-11T05:16:36.961" v="301" actId="26606"/>
          <ac:graphicFrameMkLst>
            <pc:docMk/>
            <pc:sldMk cId="0" sldId="277"/>
            <ac:graphicFrameMk id="23563" creationId="{9B0F7121-60E4-0A7C-DF36-C355DC015A3E}"/>
          </ac:graphicFrameMkLst>
        </pc:graphicFrameChg>
      </pc:sldChg>
      <pc:sldChg chg="modSp new mod">
        <pc:chgData name="Mothapo, Palesa (Dr) (Summerstrand Campus South)" userId="15d77836-f7ea-4fa1-8c6d-7cf083ab42df" providerId="ADAL" clId="{CE483A0C-DE33-4957-B59C-14EAF0B1D49C}" dt="2025-02-11T06:21:18.171" v="670" actId="20577"/>
        <pc:sldMkLst>
          <pc:docMk/>
          <pc:sldMk cId="2530169770" sldId="278"/>
        </pc:sldMkLst>
        <pc:spChg chg="mod">
          <ac:chgData name="Mothapo, Palesa (Dr) (Summerstrand Campus South)" userId="15d77836-f7ea-4fa1-8c6d-7cf083ab42df" providerId="ADAL" clId="{CE483A0C-DE33-4957-B59C-14EAF0B1D49C}" dt="2025-02-11T06:14:41.104" v="513" actId="20577"/>
          <ac:spMkLst>
            <pc:docMk/>
            <pc:sldMk cId="2530169770" sldId="278"/>
            <ac:spMk id="2" creationId="{3C7E9B1D-8FF8-A5E8-ABBC-B617E25A7D65}"/>
          </ac:spMkLst>
        </pc:spChg>
        <pc:spChg chg="mod">
          <ac:chgData name="Mothapo, Palesa (Dr) (Summerstrand Campus South)" userId="15d77836-f7ea-4fa1-8c6d-7cf083ab42df" providerId="ADAL" clId="{CE483A0C-DE33-4957-B59C-14EAF0B1D49C}" dt="2025-02-11T06:21:18.171" v="670" actId="20577"/>
          <ac:spMkLst>
            <pc:docMk/>
            <pc:sldMk cId="2530169770" sldId="278"/>
            <ac:spMk id="3" creationId="{5AE64C00-E555-A76F-28F2-2476742DE721}"/>
          </ac:spMkLst>
        </pc:spChg>
      </pc:sldChg>
      <pc:sldChg chg="modSp new mod">
        <pc:chgData name="Mothapo, Palesa (Dr) (Summerstrand Campus South)" userId="15d77836-f7ea-4fa1-8c6d-7cf083ab42df" providerId="ADAL" clId="{CE483A0C-DE33-4957-B59C-14EAF0B1D49C}" dt="2025-02-11T06:20:18.031" v="582" actId="20577"/>
        <pc:sldMkLst>
          <pc:docMk/>
          <pc:sldMk cId="422343886" sldId="279"/>
        </pc:sldMkLst>
        <pc:spChg chg="mod">
          <ac:chgData name="Mothapo, Palesa (Dr) (Summerstrand Campus South)" userId="15d77836-f7ea-4fa1-8c6d-7cf083ab42df" providerId="ADAL" clId="{CE483A0C-DE33-4957-B59C-14EAF0B1D49C}" dt="2025-02-11T06:20:18.031" v="582" actId="20577"/>
          <ac:spMkLst>
            <pc:docMk/>
            <pc:sldMk cId="422343886" sldId="279"/>
            <ac:spMk id="2" creationId="{10A3CAAD-E135-E084-DD9C-521F7287E762}"/>
          </ac:spMkLst>
        </pc:spChg>
        <pc:spChg chg="mod">
          <ac:chgData name="Mothapo, Palesa (Dr) (Summerstrand Campus South)" userId="15d77836-f7ea-4fa1-8c6d-7cf083ab42df" providerId="ADAL" clId="{CE483A0C-DE33-4957-B59C-14EAF0B1D49C}" dt="2025-02-11T06:16:31.871" v="548" actId="20577"/>
          <ac:spMkLst>
            <pc:docMk/>
            <pc:sldMk cId="422343886" sldId="279"/>
            <ac:spMk id="3" creationId="{4E9D68B1-0B27-E373-D346-A4247BEE6CBC}"/>
          </ac:spMkLst>
        </pc:spChg>
      </pc:sldChg>
      <pc:sldChg chg="modSp new del mod">
        <pc:chgData name="Mothapo, Palesa (Dr) (Summerstrand Campus South)" userId="15d77836-f7ea-4fa1-8c6d-7cf083ab42df" providerId="ADAL" clId="{CE483A0C-DE33-4957-B59C-14EAF0B1D49C}" dt="2025-02-11T07:34:41.527" v="1343" actId="47"/>
        <pc:sldMkLst>
          <pc:docMk/>
          <pc:sldMk cId="3034851485" sldId="280"/>
        </pc:sldMkLst>
        <pc:spChg chg="mod">
          <ac:chgData name="Mothapo, Palesa (Dr) (Summerstrand Campus South)" userId="15d77836-f7ea-4fa1-8c6d-7cf083ab42df" providerId="ADAL" clId="{CE483A0C-DE33-4957-B59C-14EAF0B1D49C}" dt="2025-02-11T06:23:24.893" v="728" actId="20577"/>
          <ac:spMkLst>
            <pc:docMk/>
            <pc:sldMk cId="3034851485" sldId="280"/>
            <ac:spMk id="2" creationId="{6224CACC-C3AE-D7F4-5A2C-2FD24DA16ABD}"/>
          </ac:spMkLst>
        </pc:spChg>
      </pc:sldChg>
      <pc:sldChg chg="addSp delSp modSp new mod">
        <pc:chgData name="Mothapo, Palesa (Dr) (Summerstrand Campus South)" userId="15d77836-f7ea-4fa1-8c6d-7cf083ab42df" providerId="ADAL" clId="{CE483A0C-DE33-4957-B59C-14EAF0B1D49C}" dt="2025-02-11T07:10:05.863" v="959" actId="27918"/>
        <pc:sldMkLst>
          <pc:docMk/>
          <pc:sldMk cId="3304180463" sldId="281"/>
        </pc:sldMkLst>
        <pc:spChg chg="mod">
          <ac:chgData name="Mothapo, Palesa (Dr) (Summerstrand Campus South)" userId="15d77836-f7ea-4fa1-8c6d-7cf083ab42df" providerId="ADAL" clId="{CE483A0C-DE33-4957-B59C-14EAF0B1D49C}" dt="2025-02-11T06:52:06.773" v="790" actId="404"/>
          <ac:spMkLst>
            <pc:docMk/>
            <pc:sldMk cId="3304180463" sldId="281"/>
            <ac:spMk id="2" creationId="{54E06485-6552-F9CA-936F-BFE173273DB1}"/>
          </ac:spMkLst>
        </pc:spChg>
        <pc:spChg chg="del">
          <ac:chgData name="Mothapo, Palesa (Dr) (Summerstrand Campus South)" userId="15d77836-f7ea-4fa1-8c6d-7cf083ab42df" providerId="ADAL" clId="{CE483A0C-DE33-4957-B59C-14EAF0B1D49C}" dt="2025-02-11T06:51:16.167" v="731"/>
          <ac:spMkLst>
            <pc:docMk/>
            <pc:sldMk cId="3304180463" sldId="281"/>
            <ac:spMk id="3" creationId="{8D070786-6E3F-EE19-C9FD-58CEB277F0C5}"/>
          </ac:spMkLst>
        </pc:spChg>
        <pc:graphicFrameChg chg="add mod">
          <ac:chgData name="Mothapo, Palesa (Dr) (Summerstrand Campus South)" userId="15d77836-f7ea-4fa1-8c6d-7cf083ab42df" providerId="ADAL" clId="{CE483A0C-DE33-4957-B59C-14EAF0B1D49C}" dt="2025-02-11T06:51:16.167" v="731"/>
          <ac:graphicFrameMkLst>
            <pc:docMk/>
            <pc:sldMk cId="3304180463" sldId="281"/>
            <ac:graphicFrameMk id="4" creationId="{EA3E4D1D-8296-5330-DDC3-218F00136055}"/>
          </ac:graphicFrameMkLst>
        </pc:graphicFrameChg>
      </pc:sldChg>
      <pc:sldChg chg="addSp delSp modSp new mod">
        <pc:chgData name="Mothapo, Palesa (Dr) (Summerstrand Campus South)" userId="15d77836-f7ea-4fa1-8c6d-7cf083ab42df" providerId="ADAL" clId="{CE483A0C-DE33-4957-B59C-14EAF0B1D49C}" dt="2025-02-11T07:09:31.342" v="958" actId="14100"/>
        <pc:sldMkLst>
          <pc:docMk/>
          <pc:sldMk cId="82834736" sldId="282"/>
        </pc:sldMkLst>
        <pc:spChg chg="mod">
          <ac:chgData name="Mothapo, Palesa (Dr) (Summerstrand Campus South)" userId="15d77836-f7ea-4fa1-8c6d-7cf083ab42df" providerId="ADAL" clId="{CE483A0C-DE33-4957-B59C-14EAF0B1D49C}" dt="2025-02-11T07:09:22.935" v="956" actId="1076"/>
          <ac:spMkLst>
            <pc:docMk/>
            <pc:sldMk cId="82834736" sldId="282"/>
            <ac:spMk id="2" creationId="{E70A36BA-D143-0352-9597-7015F4E5D8F9}"/>
          </ac:spMkLst>
        </pc:spChg>
        <pc:spChg chg="del">
          <ac:chgData name="Mothapo, Palesa (Dr) (Summerstrand Campus South)" userId="15d77836-f7ea-4fa1-8c6d-7cf083ab42df" providerId="ADAL" clId="{CE483A0C-DE33-4957-B59C-14EAF0B1D49C}" dt="2025-02-11T07:07:16.565" v="822"/>
          <ac:spMkLst>
            <pc:docMk/>
            <pc:sldMk cId="82834736" sldId="282"/>
            <ac:spMk id="3" creationId="{8E80E2A1-8215-E9CF-1C54-28CE6990AECB}"/>
          </ac:spMkLst>
        </pc:spChg>
        <pc:graphicFrameChg chg="add mod">
          <ac:chgData name="Mothapo, Palesa (Dr) (Summerstrand Campus South)" userId="15d77836-f7ea-4fa1-8c6d-7cf083ab42df" providerId="ADAL" clId="{CE483A0C-DE33-4957-B59C-14EAF0B1D49C}" dt="2025-02-11T07:09:31.342" v="958" actId="14100"/>
          <ac:graphicFrameMkLst>
            <pc:docMk/>
            <pc:sldMk cId="82834736" sldId="282"/>
            <ac:graphicFrameMk id="4" creationId="{D0A2D7B9-17A0-6507-73C6-1F4DE7B78A44}"/>
          </ac:graphicFrameMkLst>
        </pc:graphicFrameChg>
      </pc:sldChg>
      <pc:sldChg chg="addSp delSp modSp new mod modClrScheme chgLayout">
        <pc:chgData name="Mothapo, Palesa (Dr) (Summerstrand Campus South)" userId="15d77836-f7ea-4fa1-8c6d-7cf083ab42df" providerId="ADAL" clId="{CE483A0C-DE33-4957-B59C-14EAF0B1D49C}" dt="2025-02-11T07:14:57.906" v="1017" actId="207"/>
        <pc:sldMkLst>
          <pc:docMk/>
          <pc:sldMk cId="985069948" sldId="283"/>
        </pc:sldMkLst>
        <pc:spChg chg="del mod ord">
          <ac:chgData name="Mothapo, Palesa (Dr) (Summerstrand Campus South)" userId="15d77836-f7ea-4fa1-8c6d-7cf083ab42df" providerId="ADAL" clId="{CE483A0C-DE33-4957-B59C-14EAF0B1D49C}" dt="2025-02-11T07:10:14.697" v="961" actId="700"/>
          <ac:spMkLst>
            <pc:docMk/>
            <pc:sldMk cId="985069948" sldId="283"/>
            <ac:spMk id="2" creationId="{58FADD24-EA17-62FB-C122-6CBD3D12DBB6}"/>
          </ac:spMkLst>
        </pc:spChg>
        <pc:spChg chg="del mod ord">
          <ac:chgData name="Mothapo, Palesa (Dr) (Summerstrand Campus South)" userId="15d77836-f7ea-4fa1-8c6d-7cf083ab42df" providerId="ADAL" clId="{CE483A0C-DE33-4957-B59C-14EAF0B1D49C}" dt="2025-02-11T07:10:14.697" v="961" actId="700"/>
          <ac:spMkLst>
            <pc:docMk/>
            <pc:sldMk cId="985069948" sldId="283"/>
            <ac:spMk id="3" creationId="{3FB73B73-107E-2A7F-0EB3-3359EE97D35B}"/>
          </ac:spMkLst>
        </pc:spChg>
        <pc:spChg chg="del mod ord">
          <ac:chgData name="Mothapo, Palesa (Dr) (Summerstrand Campus South)" userId="15d77836-f7ea-4fa1-8c6d-7cf083ab42df" providerId="ADAL" clId="{CE483A0C-DE33-4957-B59C-14EAF0B1D49C}" dt="2025-02-11T07:10:14.697" v="961" actId="700"/>
          <ac:spMkLst>
            <pc:docMk/>
            <pc:sldMk cId="985069948" sldId="283"/>
            <ac:spMk id="4" creationId="{F94E2232-DC60-8A7E-8465-7DD3F8CC25D8}"/>
          </ac:spMkLst>
        </pc:spChg>
        <pc:spChg chg="add mod ord">
          <ac:chgData name="Mothapo, Palesa (Dr) (Summerstrand Campus South)" userId="15d77836-f7ea-4fa1-8c6d-7cf083ab42df" providerId="ADAL" clId="{CE483A0C-DE33-4957-B59C-14EAF0B1D49C}" dt="2025-02-11T07:14:07.599" v="1015" actId="26606"/>
          <ac:spMkLst>
            <pc:docMk/>
            <pc:sldMk cId="985069948" sldId="283"/>
            <ac:spMk id="5" creationId="{DB1FE7DD-62B9-77BA-4CDD-FFC1D1E05775}"/>
          </ac:spMkLst>
        </pc:spChg>
        <pc:spChg chg="add del mod ord">
          <ac:chgData name="Mothapo, Palesa (Dr) (Summerstrand Campus South)" userId="15d77836-f7ea-4fa1-8c6d-7cf083ab42df" providerId="ADAL" clId="{CE483A0C-DE33-4957-B59C-14EAF0B1D49C}" dt="2025-02-11T07:13:49.335" v="1013" actId="700"/>
          <ac:spMkLst>
            <pc:docMk/>
            <pc:sldMk cId="985069948" sldId="283"/>
            <ac:spMk id="6" creationId="{976CBCE3-EBDE-6198-CC22-447FAD31E6D5}"/>
          </ac:spMkLst>
        </pc:spChg>
        <pc:spChg chg="add del mod ord">
          <ac:chgData name="Mothapo, Palesa (Dr) (Summerstrand Campus South)" userId="15d77836-f7ea-4fa1-8c6d-7cf083ab42df" providerId="ADAL" clId="{CE483A0C-DE33-4957-B59C-14EAF0B1D49C}" dt="2025-02-11T07:13:49.335" v="1013" actId="700"/>
          <ac:spMkLst>
            <pc:docMk/>
            <pc:sldMk cId="985069948" sldId="283"/>
            <ac:spMk id="7" creationId="{3F714D09-4663-34C7-9668-B4E489D8A677}"/>
          </ac:spMkLst>
        </pc:spChg>
        <pc:spChg chg="add mod">
          <ac:chgData name="Mothapo, Palesa (Dr) (Summerstrand Campus South)" userId="15d77836-f7ea-4fa1-8c6d-7cf083ab42df" providerId="ADAL" clId="{CE483A0C-DE33-4957-B59C-14EAF0B1D49C}" dt="2025-02-11T07:13:36.596" v="1010"/>
          <ac:spMkLst>
            <pc:docMk/>
            <pc:sldMk cId="985069948" sldId="283"/>
            <ac:spMk id="8" creationId="{1CC3CCFB-0412-DBA1-707D-A55F9F343262}"/>
          </ac:spMkLst>
        </pc:spChg>
        <pc:spChg chg="add mod">
          <ac:chgData name="Mothapo, Palesa (Dr) (Summerstrand Campus South)" userId="15d77836-f7ea-4fa1-8c6d-7cf083ab42df" providerId="ADAL" clId="{CE483A0C-DE33-4957-B59C-14EAF0B1D49C}" dt="2025-02-11T07:13:43.437" v="1012"/>
          <ac:spMkLst>
            <pc:docMk/>
            <pc:sldMk cId="985069948" sldId="283"/>
            <ac:spMk id="9" creationId="{F631D451-072E-7FE7-6B9B-AFBBEFD162D9}"/>
          </ac:spMkLst>
        </pc:spChg>
        <pc:spChg chg="add del mod ord">
          <ac:chgData name="Mothapo, Palesa (Dr) (Summerstrand Campus South)" userId="15d77836-f7ea-4fa1-8c6d-7cf083ab42df" providerId="ADAL" clId="{CE483A0C-DE33-4957-B59C-14EAF0B1D49C}" dt="2025-02-11T07:13:58.339" v="1014"/>
          <ac:spMkLst>
            <pc:docMk/>
            <pc:sldMk cId="985069948" sldId="283"/>
            <ac:spMk id="10" creationId="{D7A44CD9-F65D-DBCD-01A5-10A78BAD1BD8}"/>
          </ac:spMkLst>
        </pc:spChg>
        <pc:spChg chg="add del mod">
          <ac:chgData name="Mothapo, Palesa (Dr) (Summerstrand Campus South)" userId="15d77836-f7ea-4fa1-8c6d-7cf083ab42df" providerId="ADAL" clId="{CE483A0C-DE33-4957-B59C-14EAF0B1D49C}" dt="2025-02-11T07:14:07.599" v="1015" actId="26606"/>
          <ac:spMkLst>
            <pc:docMk/>
            <pc:sldMk cId="985069948" sldId="283"/>
            <ac:spMk id="11" creationId="{CBEDB0F6-D9A1-28A9-CB72-AC3B3F1AAC5C}"/>
          </ac:spMkLst>
        </pc:spChg>
        <pc:graphicFrameChg chg="add mod">
          <ac:chgData name="Mothapo, Palesa (Dr) (Summerstrand Campus South)" userId="15d77836-f7ea-4fa1-8c6d-7cf083ab42df" providerId="ADAL" clId="{CE483A0C-DE33-4957-B59C-14EAF0B1D49C}" dt="2025-02-11T07:14:57.906" v="1017" actId="207"/>
          <ac:graphicFrameMkLst>
            <pc:docMk/>
            <pc:sldMk cId="985069948" sldId="283"/>
            <ac:graphicFrameMk id="13" creationId="{38D2818E-136E-F1BA-5697-688FD500D94E}"/>
          </ac:graphicFrameMkLst>
        </pc:graphicFrameChg>
      </pc:sldChg>
      <pc:sldChg chg="addSp delSp modSp new mod">
        <pc:chgData name="Mothapo, Palesa (Dr) (Summerstrand Campus South)" userId="15d77836-f7ea-4fa1-8c6d-7cf083ab42df" providerId="ADAL" clId="{CE483A0C-DE33-4957-B59C-14EAF0B1D49C}" dt="2025-02-11T07:16:33.622" v="1052"/>
        <pc:sldMkLst>
          <pc:docMk/>
          <pc:sldMk cId="3400105867" sldId="284"/>
        </pc:sldMkLst>
        <pc:spChg chg="mod">
          <ac:chgData name="Mothapo, Palesa (Dr) (Summerstrand Campus South)" userId="15d77836-f7ea-4fa1-8c6d-7cf083ab42df" providerId="ADAL" clId="{CE483A0C-DE33-4957-B59C-14EAF0B1D49C}" dt="2025-02-11T07:16:30.721" v="1051" actId="20577"/>
          <ac:spMkLst>
            <pc:docMk/>
            <pc:sldMk cId="3400105867" sldId="284"/>
            <ac:spMk id="2" creationId="{5DFE60C3-CF87-0483-4C34-C95A66A58B65}"/>
          </ac:spMkLst>
        </pc:spChg>
        <pc:spChg chg="del">
          <ac:chgData name="Mothapo, Palesa (Dr) (Summerstrand Campus South)" userId="15d77836-f7ea-4fa1-8c6d-7cf083ab42df" providerId="ADAL" clId="{CE483A0C-DE33-4957-B59C-14EAF0B1D49C}" dt="2025-02-11T07:16:33.622" v="1052"/>
          <ac:spMkLst>
            <pc:docMk/>
            <pc:sldMk cId="3400105867" sldId="284"/>
            <ac:spMk id="3" creationId="{BD069063-01C3-47F8-BC78-CCAB1772F8DC}"/>
          </ac:spMkLst>
        </pc:spChg>
        <pc:graphicFrameChg chg="add mod">
          <ac:chgData name="Mothapo, Palesa (Dr) (Summerstrand Campus South)" userId="15d77836-f7ea-4fa1-8c6d-7cf083ab42df" providerId="ADAL" clId="{CE483A0C-DE33-4957-B59C-14EAF0B1D49C}" dt="2025-02-11T07:16:33.622" v="1052"/>
          <ac:graphicFrameMkLst>
            <pc:docMk/>
            <pc:sldMk cId="3400105867" sldId="284"/>
            <ac:graphicFrameMk id="4" creationId="{2D9D5BFE-4352-E996-5B64-0078C2160FB7}"/>
          </ac:graphicFrameMkLst>
        </pc:graphicFrameChg>
      </pc:sldChg>
      <pc:sldChg chg="addSp delSp modSp new mod modClrScheme chgLayout">
        <pc:chgData name="Mothapo, Palesa (Dr) (Summerstrand Campus South)" userId="15d77836-f7ea-4fa1-8c6d-7cf083ab42df" providerId="ADAL" clId="{CE483A0C-DE33-4957-B59C-14EAF0B1D49C}" dt="2025-02-11T07:24:08.129" v="1123" actId="1076"/>
        <pc:sldMkLst>
          <pc:docMk/>
          <pc:sldMk cId="4212505544" sldId="285"/>
        </pc:sldMkLst>
        <pc:spChg chg="mod ord">
          <ac:chgData name="Mothapo, Palesa (Dr) (Summerstrand Campus South)" userId="15d77836-f7ea-4fa1-8c6d-7cf083ab42df" providerId="ADAL" clId="{CE483A0C-DE33-4957-B59C-14EAF0B1D49C}" dt="2025-02-11T07:22:50.693" v="1104" actId="700"/>
          <ac:spMkLst>
            <pc:docMk/>
            <pc:sldMk cId="4212505544" sldId="285"/>
            <ac:spMk id="2" creationId="{CFFB0383-7B88-B166-242E-FF726EF2BA31}"/>
          </ac:spMkLst>
        </pc:spChg>
        <pc:spChg chg="del mod ord">
          <ac:chgData name="Mothapo, Palesa (Dr) (Summerstrand Campus South)" userId="15d77836-f7ea-4fa1-8c6d-7cf083ab42df" providerId="ADAL" clId="{CE483A0C-DE33-4957-B59C-14EAF0B1D49C}" dt="2025-02-11T07:22:50.693" v="1104" actId="700"/>
          <ac:spMkLst>
            <pc:docMk/>
            <pc:sldMk cId="4212505544" sldId="285"/>
            <ac:spMk id="3" creationId="{34C56AE2-C1B6-986C-4E7E-4B7186ADFC98}"/>
          </ac:spMkLst>
        </pc:spChg>
        <pc:spChg chg="add mod ord">
          <ac:chgData name="Mothapo, Palesa (Dr) (Summerstrand Campus South)" userId="15d77836-f7ea-4fa1-8c6d-7cf083ab42df" providerId="ADAL" clId="{CE483A0C-DE33-4957-B59C-14EAF0B1D49C}" dt="2025-02-11T07:23:45.857" v="1117" actId="20577"/>
          <ac:spMkLst>
            <pc:docMk/>
            <pc:sldMk cId="4212505544" sldId="285"/>
            <ac:spMk id="4" creationId="{3FFA1ED7-4E21-427E-1D70-1C02AA4A7C51}"/>
          </ac:spMkLst>
        </pc:spChg>
        <pc:spChg chg="add del mod ord">
          <ac:chgData name="Mothapo, Palesa (Dr) (Summerstrand Campus South)" userId="15d77836-f7ea-4fa1-8c6d-7cf083ab42df" providerId="ADAL" clId="{CE483A0C-DE33-4957-B59C-14EAF0B1D49C}" dt="2025-02-11T07:22:55.337" v="1105"/>
          <ac:spMkLst>
            <pc:docMk/>
            <pc:sldMk cId="4212505544" sldId="285"/>
            <ac:spMk id="5" creationId="{8A9FCACA-F4C7-DB3F-C2A5-AA667514FED4}"/>
          </ac:spMkLst>
        </pc:spChg>
        <pc:picChg chg="add mod">
          <ac:chgData name="Mothapo, Palesa (Dr) (Summerstrand Campus South)" userId="15d77836-f7ea-4fa1-8c6d-7cf083ab42df" providerId="ADAL" clId="{CE483A0C-DE33-4957-B59C-14EAF0B1D49C}" dt="2025-02-11T07:24:08.129" v="1123" actId="1076"/>
          <ac:picMkLst>
            <pc:docMk/>
            <pc:sldMk cId="4212505544" sldId="285"/>
            <ac:picMk id="6" creationId="{52261D22-F0C5-7E94-9080-052E3E722A26}"/>
          </ac:picMkLst>
        </pc:picChg>
      </pc:sldChg>
      <pc:sldChg chg="addSp delSp modSp new mod modClrScheme chgLayout">
        <pc:chgData name="Mothapo, Palesa (Dr) (Summerstrand Campus South)" userId="15d77836-f7ea-4fa1-8c6d-7cf083ab42df" providerId="ADAL" clId="{CE483A0C-DE33-4957-B59C-14EAF0B1D49C}" dt="2025-02-11T07:26:48.998" v="1143" actId="122"/>
        <pc:sldMkLst>
          <pc:docMk/>
          <pc:sldMk cId="3768489305" sldId="286"/>
        </pc:sldMkLst>
        <pc:spChg chg="del mod ord">
          <ac:chgData name="Mothapo, Palesa (Dr) (Summerstrand Campus South)" userId="15d77836-f7ea-4fa1-8c6d-7cf083ab42df" providerId="ADAL" clId="{CE483A0C-DE33-4957-B59C-14EAF0B1D49C}" dt="2025-02-11T07:25:07.146" v="1125" actId="700"/>
          <ac:spMkLst>
            <pc:docMk/>
            <pc:sldMk cId="3768489305" sldId="286"/>
            <ac:spMk id="2" creationId="{ACF07039-F97C-442B-AF0B-2759DD3AAD71}"/>
          </ac:spMkLst>
        </pc:spChg>
        <pc:spChg chg="del">
          <ac:chgData name="Mothapo, Palesa (Dr) (Summerstrand Campus South)" userId="15d77836-f7ea-4fa1-8c6d-7cf083ab42df" providerId="ADAL" clId="{CE483A0C-DE33-4957-B59C-14EAF0B1D49C}" dt="2025-02-11T07:25:07.146" v="1125" actId="700"/>
          <ac:spMkLst>
            <pc:docMk/>
            <pc:sldMk cId="3768489305" sldId="286"/>
            <ac:spMk id="3" creationId="{5C196756-6A2E-287D-1596-4B1DE6282339}"/>
          </ac:spMkLst>
        </pc:spChg>
        <pc:spChg chg="del">
          <ac:chgData name="Mothapo, Palesa (Dr) (Summerstrand Campus South)" userId="15d77836-f7ea-4fa1-8c6d-7cf083ab42df" providerId="ADAL" clId="{CE483A0C-DE33-4957-B59C-14EAF0B1D49C}" dt="2025-02-11T07:25:07.146" v="1125" actId="700"/>
          <ac:spMkLst>
            <pc:docMk/>
            <pc:sldMk cId="3768489305" sldId="286"/>
            <ac:spMk id="4" creationId="{972D3422-D3CC-03D5-B07E-E826EED524BB}"/>
          </ac:spMkLst>
        </pc:spChg>
        <pc:spChg chg="add del mod ord">
          <ac:chgData name="Mothapo, Palesa (Dr) (Summerstrand Campus South)" userId="15d77836-f7ea-4fa1-8c6d-7cf083ab42df" providerId="ADAL" clId="{CE483A0C-DE33-4957-B59C-14EAF0B1D49C}" dt="2025-02-11T07:25:12" v="1126" actId="700"/>
          <ac:spMkLst>
            <pc:docMk/>
            <pc:sldMk cId="3768489305" sldId="286"/>
            <ac:spMk id="5" creationId="{94C9AE24-92CE-382E-DDF8-EF41D99CDD3D}"/>
          </ac:spMkLst>
        </pc:spChg>
        <pc:spChg chg="add del mod ord">
          <ac:chgData name="Mothapo, Palesa (Dr) (Summerstrand Campus South)" userId="15d77836-f7ea-4fa1-8c6d-7cf083ab42df" providerId="ADAL" clId="{CE483A0C-DE33-4957-B59C-14EAF0B1D49C}" dt="2025-02-11T07:25:34.411" v="1132" actId="26606"/>
          <ac:spMkLst>
            <pc:docMk/>
            <pc:sldMk cId="3768489305" sldId="286"/>
            <ac:spMk id="6" creationId="{FFCC4E09-C7D8-D763-4E38-7D12A0B224E5}"/>
          </ac:spMkLst>
        </pc:spChg>
        <pc:spChg chg="add del mod ord">
          <ac:chgData name="Mothapo, Palesa (Dr) (Summerstrand Campus South)" userId="15d77836-f7ea-4fa1-8c6d-7cf083ab42df" providerId="ADAL" clId="{CE483A0C-DE33-4957-B59C-14EAF0B1D49C}" dt="2025-02-11T07:25:30.843" v="1131"/>
          <ac:spMkLst>
            <pc:docMk/>
            <pc:sldMk cId="3768489305" sldId="286"/>
            <ac:spMk id="7" creationId="{6F45F298-5B2B-5F7D-5951-A83075A9FFCC}"/>
          </ac:spMkLst>
        </pc:spChg>
        <pc:spChg chg="add mod">
          <ac:chgData name="Mothapo, Palesa (Dr) (Summerstrand Campus South)" userId="15d77836-f7ea-4fa1-8c6d-7cf083ab42df" providerId="ADAL" clId="{CE483A0C-DE33-4957-B59C-14EAF0B1D49C}" dt="2025-02-11T07:26:48.998" v="1143" actId="122"/>
          <ac:spMkLst>
            <pc:docMk/>
            <pc:sldMk cId="3768489305" sldId="286"/>
            <ac:spMk id="16" creationId="{754E5903-0D77-9950-DF9E-C1A6A9D533DC}"/>
          </ac:spMkLst>
        </pc:spChg>
        <pc:grpChg chg="add mod">
          <ac:chgData name="Mothapo, Palesa (Dr) (Summerstrand Campus South)" userId="15d77836-f7ea-4fa1-8c6d-7cf083ab42df" providerId="ADAL" clId="{CE483A0C-DE33-4957-B59C-14EAF0B1D49C}" dt="2025-02-11T07:25:23.621" v="1130"/>
          <ac:grpSpMkLst>
            <pc:docMk/>
            <pc:sldMk cId="3768489305" sldId="286"/>
            <ac:grpSpMk id="8" creationId="{3423D80E-DFE9-38BE-0401-56F6A9A765FE}"/>
          </ac:grpSpMkLst>
        </pc:grpChg>
        <pc:picChg chg="add mod">
          <ac:chgData name="Mothapo, Palesa (Dr) (Summerstrand Campus South)" userId="15d77836-f7ea-4fa1-8c6d-7cf083ab42df" providerId="ADAL" clId="{CE483A0C-DE33-4957-B59C-14EAF0B1D49C}" dt="2025-02-11T07:25:23.621" v="1130"/>
          <ac:picMkLst>
            <pc:docMk/>
            <pc:sldMk cId="3768489305" sldId="286"/>
            <ac:picMk id="9" creationId="{E05BCB50-774F-55E2-E3C3-818672E73C1F}"/>
          </ac:picMkLst>
        </pc:picChg>
        <pc:picChg chg="add mod">
          <ac:chgData name="Mothapo, Palesa (Dr) (Summerstrand Campus South)" userId="15d77836-f7ea-4fa1-8c6d-7cf083ab42df" providerId="ADAL" clId="{CE483A0C-DE33-4957-B59C-14EAF0B1D49C}" dt="2025-02-11T07:25:23.621" v="1130"/>
          <ac:picMkLst>
            <pc:docMk/>
            <pc:sldMk cId="3768489305" sldId="286"/>
            <ac:picMk id="10" creationId="{5457AFAA-EFF7-549B-60A9-93356AE5E85E}"/>
          </ac:picMkLst>
        </pc:picChg>
        <pc:picChg chg="add mod">
          <ac:chgData name="Mothapo, Palesa (Dr) (Summerstrand Campus South)" userId="15d77836-f7ea-4fa1-8c6d-7cf083ab42df" providerId="ADAL" clId="{CE483A0C-DE33-4957-B59C-14EAF0B1D49C}" dt="2025-02-11T07:25:52.792" v="1134" actId="14100"/>
          <ac:picMkLst>
            <pc:docMk/>
            <pc:sldMk cId="3768489305" sldId="286"/>
            <ac:picMk id="11" creationId="{02F53C05-0A8A-B87C-63CF-6ACF0BF4C780}"/>
          </ac:picMkLst>
        </pc:picChg>
      </pc:sldChg>
      <pc:sldChg chg="addSp delSp modSp new mod modClrScheme chgLayout">
        <pc:chgData name="Mothapo, Palesa (Dr) (Summerstrand Campus South)" userId="15d77836-f7ea-4fa1-8c6d-7cf083ab42df" providerId="ADAL" clId="{CE483A0C-DE33-4957-B59C-14EAF0B1D49C}" dt="2025-02-11T07:30:50.020" v="1257" actId="14100"/>
        <pc:sldMkLst>
          <pc:docMk/>
          <pc:sldMk cId="4077569207" sldId="287"/>
        </pc:sldMkLst>
        <pc:spChg chg="del mod ord">
          <ac:chgData name="Mothapo, Palesa (Dr) (Summerstrand Campus South)" userId="15d77836-f7ea-4fa1-8c6d-7cf083ab42df" providerId="ADAL" clId="{CE483A0C-DE33-4957-B59C-14EAF0B1D49C}" dt="2025-02-11T07:27:38.962" v="1145" actId="700"/>
          <ac:spMkLst>
            <pc:docMk/>
            <pc:sldMk cId="4077569207" sldId="287"/>
            <ac:spMk id="2" creationId="{9B3E2864-660A-C80B-B4E2-B6D6178CD6C5}"/>
          </ac:spMkLst>
        </pc:spChg>
        <pc:spChg chg="del mod ord">
          <ac:chgData name="Mothapo, Palesa (Dr) (Summerstrand Campus South)" userId="15d77836-f7ea-4fa1-8c6d-7cf083ab42df" providerId="ADAL" clId="{CE483A0C-DE33-4957-B59C-14EAF0B1D49C}" dt="2025-02-11T07:27:38.962" v="1145" actId="700"/>
          <ac:spMkLst>
            <pc:docMk/>
            <pc:sldMk cId="4077569207" sldId="287"/>
            <ac:spMk id="3" creationId="{E89C0BC4-4892-6BB9-37A9-4800BED657F9}"/>
          </ac:spMkLst>
        </pc:spChg>
        <pc:spChg chg="del">
          <ac:chgData name="Mothapo, Palesa (Dr) (Summerstrand Campus South)" userId="15d77836-f7ea-4fa1-8c6d-7cf083ab42df" providerId="ADAL" clId="{CE483A0C-DE33-4957-B59C-14EAF0B1D49C}" dt="2025-02-11T07:27:38.962" v="1145" actId="700"/>
          <ac:spMkLst>
            <pc:docMk/>
            <pc:sldMk cId="4077569207" sldId="287"/>
            <ac:spMk id="4" creationId="{6B9C5E7E-D97B-3FDD-B149-19E9C1BF4419}"/>
          </ac:spMkLst>
        </pc:spChg>
        <pc:spChg chg="add mod ord">
          <ac:chgData name="Mothapo, Palesa (Dr) (Summerstrand Campus South)" userId="15d77836-f7ea-4fa1-8c6d-7cf083ab42df" providerId="ADAL" clId="{CE483A0C-DE33-4957-B59C-14EAF0B1D49C}" dt="2025-02-11T07:30:50.020" v="1257" actId="14100"/>
          <ac:spMkLst>
            <pc:docMk/>
            <pc:sldMk cId="4077569207" sldId="287"/>
            <ac:spMk id="5" creationId="{527F19DB-EBB7-9A78-0D19-9BDF5DB76526}"/>
          </ac:spMkLst>
        </pc:spChg>
        <pc:spChg chg="add del mod ord">
          <ac:chgData name="Mothapo, Palesa (Dr) (Summerstrand Campus South)" userId="15d77836-f7ea-4fa1-8c6d-7cf083ab42df" providerId="ADAL" clId="{CE483A0C-DE33-4957-B59C-14EAF0B1D49C}" dt="2025-02-11T07:28:00.180" v="1217"/>
          <ac:spMkLst>
            <pc:docMk/>
            <pc:sldMk cId="4077569207" sldId="287"/>
            <ac:spMk id="6" creationId="{4D4850A5-3BD9-A503-A907-F91A4E1B9B07}"/>
          </ac:spMkLst>
        </pc:spChg>
        <pc:spChg chg="add del mod">
          <ac:chgData name="Mothapo, Palesa (Dr) (Summerstrand Campus South)" userId="15d77836-f7ea-4fa1-8c6d-7cf083ab42df" providerId="ADAL" clId="{CE483A0C-DE33-4957-B59C-14EAF0B1D49C}" dt="2025-02-11T07:28:14.486" v="1223" actId="26606"/>
          <ac:spMkLst>
            <pc:docMk/>
            <pc:sldMk cId="4077569207" sldId="287"/>
            <ac:spMk id="12" creationId="{017424E6-A025-2FE9-6A1E-0CB64CAE5B92}"/>
          </ac:spMkLst>
        </pc:spChg>
        <pc:spChg chg="add del mod">
          <ac:chgData name="Mothapo, Palesa (Dr) (Summerstrand Campus South)" userId="15d77836-f7ea-4fa1-8c6d-7cf083ab42df" providerId="ADAL" clId="{CE483A0C-DE33-4957-B59C-14EAF0B1D49C}" dt="2025-02-11T07:28:30.150" v="1225" actId="26606"/>
          <ac:spMkLst>
            <pc:docMk/>
            <pc:sldMk cId="4077569207" sldId="287"/>
            <ac:spMk id="14" creationId="{4DB02004-1458-6D19-95E5-CD60327046C5}"/>
          </ac:spMkLst>
        </pc:spChg>
        <pc:picChg chg="add mod">
          <ac:chgData name="Mothapo, Palesa (Dr) (Summerstrand Campus South)" userId="15d77836-f7ea-4fa1-8c6d-7cf083ab42df" providerId="ADAL" clId="{CE483A0C-DE33-4957-B59C-14EAF0B1D49C}" dt="2025-02-11T07:29:52.903" v="1246" actId="1076"/>
          <ac:picMkLst>
            <pc:docMk/>
            <pc:sldMk cId="4077569207" sldId="287"/>
            <ac:picMk id="7" creationId="{EA285F43-48F2-81B4-6E27-2B7CF9FD910B}"/>
          </ac:picMkLst>
        </pc:picChg>
      </pc:sldChg>
      <pc:sldChg chg="addSp delSp modSp new mod">
        <pc:chgData name="Mothapo, Palesa (Dr) (Summerstrand Campus South)" userId="15d77836-f7ea-4fa1-8c6d-7cf083ab42df" providerId="ADAL" clId="{CE483A0C-DE33-4957-B59C-14EAF0B1D49C}" dt="2025-02-11T07:32:04.317" v="1331" actId="14100"/>
        <pc:sldMkLst>
          <pc:docMk/>
          <pc:sldMk cId="1037798123" sldId="288"/>
        </pc:sldMkLst>
        <pc:spChg chg="mod">
          <ac:chgData name="Mothapo, Palesa (Dr) (Summerstrand Campus South)" userId="15d77836-f7ea-4fa1-8c6d-7cf083ab42df" providerId="ADAL" clId="{CE483A0C-DE33-4957-B59C-14EAF0B1D49C}" dt="2025-02-11T07:31:44.017" v="1322" actId="20577"/>
          <ac:spMkLst>
            <pc:docMk/>
            <pc:sldMk cId="1037798123" sldId="288"/>
            <ac:spMk id="2" creationId="{2AC3B0FF-82AF-8E9B-1854-BBB58B188E9B}"/>
          </ac:spMkLst>
        </pc:spChg>
        <pc:spChg chg="del">
          <ac:chgData name="Mothapo, Palesa (Dr) (Summerstrand Campus South)" userId="15d77836-f7ea-4fa1-8c6d-7cf083ab42df" providerId="ADAL" clId="{CE483A0C-DE33-4957-B59C-14EAF0B1D49C}" dt="2025-02-11T07:31:50.656" v="1327"/>
          <ac:spMkLst>
            <pc:docMk/>
            <pc:sldMk cId="1037798123" sldId="288"/>
            <ac:spMk id="3" creationId="{7A3CF33C-DE82-B052-BEB8-23E6C00C0517}"/>
          </ac:spMkLst>
        </pc:spChg>
        <pc:grpChg chg="add mod">
          <ac:chgData name="Mothapo, Palesa (Dr) (Summerstrand Campus South)" userId="15d77836-f7ea-4fa1-8c6d-7cf083ab42df" providerId="ADAL" clId="{CE483A0C-DE33-4957-B59C-14EAF0B1D49C}" dt="2025-02-11T07:31:50.460" v="1326"/>
          <ac:grpSpMkLst>
            <pc:docMk/>
            <pc:sldMk cId="1037798123" sldId="288"/>
            <ac:grpSpMk id="4" creationId="{5D5FFB31-B6CF-D27F-C540-2EE01B660286}"/>
          </ac:grpSpMkLst>
        </pc:grpChg>
        <pc:graphicFrameChg chg="add mod">
          <ac:chgData name="Mothapo, Palesa (Dr) (Summerstrand Campus South)" userId="15d77836-f7ea-4fa1-8c6d-7cf083ab42df" providerId="ADAL" clId="{CE483A0C-DE33-4957-B59C-14EAF0B1D49C}" dt="2025-02-11T07:31:50.460" v="1326"/>
          <ac:graphicFrameMkLst>
            <pc:docMk/>
            <pc:sldMk cId="1037798123" sldId="288"/>
            <ac:graphicFrameMk id="5" creationId="{FE767526-AD1B-9A99-4ED1-636F79B2F4CA}"/>
          </ac:graphicFrameMkLst>
        </pc:graphicFrameChg>
        <pc:graphicFrameChg chg="add mod">
          <ac:chgData name="Mothapo, Palesa (Dr) (Summerstrand Campus South)" userId="15d77836-f7ea-4fa1-8c6d-7cf083ab42df" providerId="ADAL" clId="{CE483A0C-DE33-4957-B59C-14EAF0B1D49C}" dt="2025-02-11T07:31:50.460" v="1326"/>
          <ac:graphicFrameMkLst>
            <pc:docMk/>
            <pc:sldMk cId="1037798123" sldId="288"/>
            <ac:graphicFrameMk id="6" creationId="{EFF431F3-5E63-32A1-5BE4-EBE433A45924}"/>
          </ac:graphicFrameMkLst>
        </pc:graphicFrameChg>
        <pc:picChg chg="add mod">
          <ac:chgData name="Mothapo, Palesa (Dr) (Summerstrand Campus South)" userId="15d77836-f7ea-4fa1-8c6d-7cf083ab42df" providerId="ADAL" clId="{CE483A0C-DE33-4957-B59C-14EAF0B1D49C}" dt="2025-02-11T07:32:04.317" v="1331" actId="14100"/>
          <ac:picMkLst>
            <pc:docMk/>
            <pc:sldMk cId="1037798123" sldId="288"/>
            <ac:picMk id="7" creationId="{A3297FC6-1844-4989-F5AB-3800F8A2480C}"/>
          </ac:picMkLst>
        </pc:picChg>
      </pc:sldChg>
      <pc:sldChg chg="addSp delSp modSp new mod modClrScheme chgLayout">
        <pc:chgData name="Mothapo, Palesa (Dr) (Summerstrand Campus South)" userId="15d77836-f7ea-4fa1-8c6d-7cf083ab42df" providerId="ADAL" clId="{CE483A0C-DE33-4957-B59C-14EAF0B1D49C}" dt="2025-02-11T07:34:34.932" v="1342" actId="1076"/>
        <pc:sldMkLst>
          <pc:docMk/>
          <pc:sldMk cId="3557443471" sldId="289"/>
        </pc:sldMkLst>
        <pc:spChg chg="del mod ord">
          <ac:chgData name="Mothapo, Palesa (Dr) (Summerstrand Campus South)" userId="15d77836-f7ea-4fa1-8c6d-7cf083ab42df" providerId="ADAL" clId="{CE483A0C-DE33-4957-B59C-14EAF0B1D49C}" dt="2025-02-11T07:34:04.693" v="1334" actId="700"/>
          <ac:spMkLst>
            <pc:docMk/>
            <pc:sldMk cId="3557443471" sldId="289"/>
            <ac:spMk id="2" creationId="{E3B2D1A0-7D30-5E20-40E6-EE87DD81EAE1}"/>
          </ac:spMkLst>
        </pc:spChg>
        <pc:spChg chg="mod ord">
          <ac:chgData name="Mothapo, Palesa (Dr) (Summerstrand Campus South)" userId="15d77836-f7ea-4fa1-8c6d-7cf083ab42df" providerId="ADAL" clId="{CE483A0C-DE33-4957-B59C-14EAF0B1D49C}" dt="2025-02-11T07:34:34.932" v="1342" actId="1076"/>
          <ac:spMkLst>
            <pc:docMk/>
            <pc:sldMk cId="3557443471" sldId="289"/>
            <ac:spMk id="3" creationId="{AD07A86F-68B0-600F-B1A3-39050AA1DCA9}"/>
          </ac:spMkLst>
        </pc:spChg>
        <pc:spChg chg="add del mod ord">
          <ac:chgData name="Mothapo, Palesa (Dr) (Summerstrand Campus South)" userId="15d77836-f7ea-4fa1-8c6d-7cf083ab42df" providerId="ADAL" clId="{CE483A0C-DE33-4957-B59C-14EAF0B1D49C}" dt="2025-02-11T07:34:16.984" v="1336" actId="26606"/>
          <ac:spMkLst>
            <pc:docMk/>
            <pc:sldMk cId="3557443471" sldId="289"/>
            <ac:spMk id="4" creationId="{42C90B80-3FB2-D0D1-34AC-2FD7A484A423}"/>
          </ac:spMkLst>
        </pc:spChg>
        <pc:spChg chg="add del mod ord">
          <ac:chgData name="Mothapo, Palesa (Dr) (Summerstrand Campus South)" userId="15d77836-f7ea-4fa1-8c6d-7cf083ab42df" providerId="ADAL" clId="{CE483A0C-DE33-4957-B59C-14EAF0B1D49C}" dt="2025-02-11T07:34:07.978" v="1335"/>
          <ac:spMkLst>
            <pc:docMk/>
            <pc:sldMk cId="3557443471" sldId="289"/>
            <ac:spMk id="5" creationId="{B1625AEA-71C8-A57B-472B-4FE8975A1F09}"/>
          </ac:spMkLst>
        </pc:spChg>
        <pc:spChg chg="add">
          <ac:chgData name="Mothapo, Palesa (Dr) (Summerstrand Campus South)" userId="15d77836-f7ea-4fa1-8c6d-7cf083ab42df" providerId="ADAL" clId="{CE483A0C-DE33-4957-B59C-14EAF0B1D49C}" dt="2025-02-11T07:34:16.984" v="1336" actId="26606"/>
          <ac:spMkLst>
            <pc:docMk/>
            <pc:sldMk cId="3557443471" sldId="289"/>
            <ac:spMk id="11" creationId="{C69618FF-4E40-7AC2-A668-044A1576B49E}"/>
          </ac:spMkLst>
        </pc:spChg>
        <pc:picChg chg="add mod">
          <ac:chgData name="Mothapo, Palesa (Dr) (Summerstrand Campus South)" userId="15d77836-f7ea-4fa1-8c6d-7cf083ab42df" providerId="ADAL" clId="{CE483A0C-DE33-4957-B59C-14EAF0B1D49C}" dt="2025-02-11T07:34:16.984" v="1336" actId="26606"/>
          <ac:picMkLst>
            <pc:docMk/>
            <pc:sldMk cId="3557443471" sldId="289"/>
            <ac:picMk id="6" creationId="{56F78C21-188B-8729-74F2-1F4F9FC33F20}"/>
          </ac:picMkLst>
        </pc:picChg>
      </pc:sldChg>
      <pc:sldChg chg="modSp add del mod">
        <pc:chgData name="Mothapo, Palesa (Dr) (Summerstrand Campus South)" userId="15d77836-f7ea-4fa1-8c6d-7cf083ab42df" providerId="ADAL" clId="{CE483A0C-DE33-4957-B59C-14EAF0B1D49C}" dt="2025-02-11T07:37:16.775" v="1359"/>
        <pc:sldMkLst>
          <pc:docMk/>
          <pc:sldMk cId="0" sldId="347"/>
        </pc:sldMkLst>
        <pc:picChg chg="mod">
          <ac:chgData name="Mothapo, Palesa (Dr) (Summerstrand Campus South)" userId="15d77836-f7ea-4fa1-8c6d-7cf083ab42df" providerId="ADAL" clId="{CE483A0C-DE33-4957-B59C-14EAF0B1D49C}" dt="2025-02-11T07:37:14.268" v="1357" actId="1076"/>
          <ac:picMkLst>
            <pc:docMk/>
            <pc:sldMk cId="0" sldId="347"/>
            <ac:picMk id="1987" creationId="{00000000-0000-0000-0000-000000000000}"/>
          </ac:picMkLst>
        </pc:picChg>
        <pc:picChg chg="mod">
          <ac:chgData name="Mothapo, Palesa (Dr) (Summerstrand Campus South)" userId="15d77836-f7ea-4fa1-8c6d-7cf083ab42df" providerId="ADAL" clId="{CE483A0C-DE33-4957-B59C-14EAF0B1D49C}" dt="2025-02-11T07:37:15.781" v="1358" actId="1076"/>
          <ac:picMkLst>
            <pc:docMk/>
            <pc:sldMk cId="0" sldId="347"/>
            <ac:picMk id="1989"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Palesanm\Downloads\Institutions_collaborating_with_the_University_of_Southampt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alesanm\Downloads\Institutions_collaborating_with_the_University_of_Southampt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alesanm\Downloads\ARUA%20Universities%20productivity.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ZA"/>
              <a:t>Research Outputs with collaborators: 2014-2023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Sheet2!$C$4</c:f>
              <c:strCache>
                <c:ptCount val="1"/>
                <c:pt idx="0">
                  <c:v>Total Collaborating Institutions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Sheet2!$D$3:$H$3</c:f>
              <c:strCache>
                <c:ptCount val="5"/>
                <c:pt idx="0">
                  <c:v>University of Sussex</c:v>
                </c:pt>
                <c:pt idx="1">
                  <c:v>UoS</c:v>
                </c:pt>
                <c:pt idx="2">
                  <c:v>UJ</c:v>
                </c:pt>
                <c:pt idx="3">
                  <c:v>NMU</c:v>
                </c:pt>
                <c:pt idx="4">
                  <c:v>Stellenbosch</c:v>
                </c:pt>
              </c:strCache>
            </c:strRef>
          </c:cat>
          <c:val>
            <c:numRef>
              <c:f>Sheet2!$D$4:$H$4</c:f>
              <c:numCache>
                <c:formatCode>General</c:formatCode>
                <c:ptCount val="5"/>
                <c:pt idx="0">
                  <c:v>5965</c:v>
                </c:pt>
                <c:pt idx="1">
                  <c:v>8971</c:v>
                </c:pt>
                <c:pt idx="2">
                  <c:v>5282</c:v>
                </c:pt>
                <c:pt idx="3">
                  <c:v>2918</c:v>
                </c:pt>
                <c:pt idx="4">
                  <c:v>6903</c:v>
                </c:pt>
              </c:numCache>
            </c:numRef>
          </c:val>
          <c:extLst>
            <c:ext xmlns:c16="http://schemas.microsoft.com/office/drawing/2014/chart" uri="{C3380CC4-5D6E-409C-BE32-E72D297353CC}">
              <c16:uniqueId val="{00000000-AB66-44A4-AA3D-8D4AD5BD11B0}"/>
            </c:ext>
          </c:extLst>
        </c:ser>
        <c:ser>
          <c:idx val="1"/>
          <c:order val="1"/>
          <c:tx>
            <c:strRef>
              <c:f>Sheet2!$C$5</c:f>
              <c:strCache>
                <c:ptCount val="1"/>
                <c:pt idx="0">
                  <c:v>Total Publications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Sheet2!$D$3:$H$3</c:f>
              <c:strCache>
                <c:ptCount val="5"/>
                <c:pt idx="0">
                  <c:v>University of Sussex</c:v>
                </c:pt>
                <c:pt idx="1">
                  <c:v>UoS</c:v>
                </c:pt>
                <c:pt idx="2">
                  <c:v>UJ</c:v>
                </c:pt>
                <c:pt idx="3">
                  <c:v>NMU</c:v>
                </c:pt>
                <c:pt idx="4">
                  <c:v>Stellenbosch</c:v>
                </c:pt>
              </c:strCache>
            </c:strRef>
          </c:cat>
          <c:val>
            <c:numRef>
              <c:f>Sheet2!$D$5:$H$5</c:f>
              <c:numCache>
                <c:formatCode>General</c:formatCode>
                <c:ptCount val="5"/>
                <c:pt idx="0">
                  <c:v>16432</c:v>
                </c:pt>
                <c:pt idx="1">
                  <c:v>48560</c:v>
                </c:pt>
                <c:pt idx="2">
                  <c:v>19930</c:v>
                </c:pt>
                <c:pt idx="3">
                  <c:v>4380</c:v>
                </c:pt>
                <c:pt idx="4">
                  <c:v>21267</c:v>
                </c:pt>
              </c:numCache>
            </c:numRef>
          </c:val>
          <c:extLst>
            <c:ext xmlns:c16="http://schemas.microsoft.com/office/drawing/2014/chart" uri="{C3380CC4-5D6E-409C-BE32-E72D297353CC}">
              <c16:uniqueId val="{00000001-AB66-44A4-AA3D-8D4AD5BD11B0}"/>
            </c:ext>
          </c:extLst>
        </c:ser>
        <c:dLbls>
          <c:showLegendKey val="0"/>
          <c:showVal val="0"/>
          <c:showCatName val="0"/>
          <c:showSerName val="0"/>
          <c:showPercent val="0"/>
          <c:showBubbleSize val="0"/>
        </c:dLbls>
        <c:gapWidth val="219"/>
        <c:overlap val="-27"/>
        <c:axId val="1732858015"/>
        <c:axId val="1732851775"/>
      </c:barChart>
      <c:catAx>
        <c:axId val="1732858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2851775"/>
        <c:crosses val="autoZero"/>
        <c:auto val="1"/>
        <c:lblAlgn val="ctr"/>
        <c:lblOffset val="100"/>
        <c:noMultiLvlLbl val="0"/>
      </c:catAx>
      <c:valAx>
        <c:axId val="1732851775"/>
        <c:scaling>
          <c:orientation val="minMax"/>
        </c:scaling>
        <c:delete val="0"/>
        <c:axPos val="l"/>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2858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0019780562144E-2"/>
          <c:y val="4.7423627422059085E-2"/>
          <c:w val="0.92868957449747669"/>
          <c:h val="0.74314806139047451"/>
        </c:manualLayout>
      </c:layout>
      <c:barChart>
        <c:barDir val="col"/>
        <c:grouping val="clustered"/>
        <c:varyColors val="0"/>
        <c:ser>
          <c:idx val="0"/>
          <c:order val="0"/>
          <c:tx>
            <c:strRef>
              <c:f>Sheet2!$E$17</c:f>
              <c:strCache>
                <c:ptCount val="1"/>
                <c:pt idx="0">
                  <c:v>University of Sussex</c:v>
                </c:pt>
              </c:strCache>
            </c:strRef>
          </c:tx>
          <c:spPr>
            <a:solidFill>
              <a:schemeClr val="accent1"/>
            </a:solidFill>
            <a:ln>
              <a:noFill/>
            </a:ln>
            <a:effectLst/>
          </c:spPr>
          <c:invertIfNegative val="0"/>
          <c:dLbls>
            <c:dLbl>
              <c:idx val="0"/>
              <c:layout>
                <c:manualLayout>
                  <c:x val="6.6703724291272831E-3"/>
                  <c:y val="-5.8700209643605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720-40ED-AD4C-9A7AD0E9C947}"/>
                </c:ext>
              </c:extLst>
            </c:dLbl>
            <c:dLbl>
              <c:idx val="4"/>
              <c:layout>
                <c:manualLayout>
                  <c:x val="-1.3340744858254585E-2"/>
                  <c:y val="-1.2578616352201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20-40ED-AD4C-9A7AD0E9C94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Sheet2!$C$18:$D$23</c:f>
              <c:multiLvlStrCache>
                <c:ptCount val="6"/>
                <c:lvl>
                  <c:pt idx="0">
                    <c:v>Instutions</c:v>
                  </c:pt>
                  <c:pt idx="1">
                    <c:v>Outputs</c:v>
                  </c:pt>
                  <c:pt idx="2">
                    <c:v>Instutions</c:v>
                  </c:pt>
                  <c:pt idx="3">
                    <c:v>Outputs</c:v>
                  </c:pt>
                  <c:pt idx="4">
                    <c:v>Instutions</c:v>
                  </c:pt>
                  <c:pt idx="5">
                    <c:v>Outputs</c:v>
                  </c:pt>
                </c:lvl>
                <c:lvl>
                  <c:pt idx="0">
                    <c:v>%Africa</c:v>
                  </c:pt>
                  <c:pt idx="2">
                    <c:v>%Europe</c:v>
                  </c:pt>
                  <c:pt idx="4">
                    <c:v>%South America</c:v>
                  </c:pt>
                </c:lvl>
              </c:multiLvlStrCache>
            </c:multiLvlStrRef>
          </c:cat>
          <c:val>
            <c:numRef>
              <c:f>Sheet2!$E$18:$E$23</c:f>
              <c:numCache>
                <c:formatCode>0.00</c:formatCode>
                <c:ptCount val="6"/>
                <c:pt idx="0">
                  <c:v>5.4819782062028501</c:v>
                </c:pt>
                <c:pt idx="1">
                  <c:v>12.280915287244401</c:v>
                </c:pt>
                <c:pt idx="2">
                  <c:v>43.067896060352048</c:v>
                </c:pt>
                <c:pt idx="3">
                  <c:v>82.747078870496594</c:v>
                </c:pt>
                <c:pt idx="4">
                  <c:v>4.4593461860854982</c:v>
                </c:pt>
                <c:pt idx="5">
                  <c:v>11.812317429406036</c:v>
                </c:pt>
              </c:numCache>
            </c:numRef>
          </c:val>
          <c:extLst>
            <c:ext xmlns:c16="http://schemas.microsoft.com/office/drawing/2014/chart" uri="{C3380CC4-5D6E-409C-BE32-E72D297353CC}">
              <c16:uniqueId val="{00000002-4720-40ED-AD4C-9A7AD0E9C947}"/>
            </c:ext>
          </c:extLst>
        </c:ser>
        <c:ser>
          <c:idx val="1"/>
          <c:order val="1"/>
          <c:tx>
            <c:strRef>
              <c:f>Sheet2!$F$17</c:f>
              <c:strCache>
                <c:ptCount val="1"/>
                <c:pt idx="0">
                  <c:v>UoS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Sheet2!$C$18:$D$23</c:f>
              <c:multiLvlStrCache>
                <c:ptCount val="6"/>
                <c:lvl>
                  <c:pt idx="0">
                    <c:v>Instutions</c:v>
                  </c:pt>
                  <c:pt idx="1">
                    <c:v>Outputs</c:v>
                  </c:pt>
                  <c:pt idx="2">
                    <c:v>Instutions</c:v>
                  </c:pt>
                  <c:pt idx="3">
                    <c:v>Outputs</c:v>
                  </c:pt>
                  <c:pt idx="4">
                    <c:v>Instutions</c:v>
                  </c:pt>
                  <c:pt idx="5">
                    <c:v>Outputs</c:v>
                  </c:pt>
                </c:lvl>
                <c:lvl>
                  <c:pt idx="0">
                    <c:v>%Africa</c:v>
                  </c:pt>
                  <c:pt idx="2">
                    <c:v>%Europe</c:v>
                  </c:pt>
                  <c:pt idx="4">
                    <c:v>%South America</c:v>
                  </c:pt>
                </c:lvl>
              </c:multiLvlStrCache>
            </c:multiLvlStrRef>
          </c:cat>
          <c:val>
            <c:numRef>
              <c:f>Sheet2!$F$18:$F$23</c:f>
              <c:numCache>
                <c:formatCode>0.00</c:formatCode>
                <c:ptCount val="6"/>
                <c:pt idx="0">
                  <c:v>4.9046928993423249</c:v>
                </c:pt>
                <c:pt idx="1">
                  <c:v>6.7215815485996702</c:v>
                </c:pt>
                <c:pt idx="2">
                  <c:v>40.586333742057739</c:v>
                </c:pt>
                <c:pt idx="3">
                  <c:v>78.605848434925861</c:v>
                </c:pt>
                <c:pt idx="4">
                  <c:v>4.4699587559915281</c:v>
                </c:pt>
                <c:pt idx="5">
                  <c:v>6.5774299835255361</c:v>
                </c:pt>
              </c:numCache>
            </c:numRef>
          </c:val>
          <c:extLst>
            <c:ext xmlns:c16="http://schemas.microsoft.com/office/drawing/2014/chart" uri="{C3380CC4-5D6E-409C-BE32-E72D297353CC}">
              <c16:uniqueId val="{00000003-4720-40ED-AD4C-9A7AD0E9C947}"/>
            </c:ext>
          </c:extLst>
        </c:ser>
        <c:ser>
          <c:idx val="2"/>
          <c:order val="2"/>
          <c:tx>
            <c:strRef>
              <c:f>Sheet2!$G$17</c:f>
              <c:strCache>
                <c:ptCount val="1"/>
                <c:pt idx="0">
                  <c:v>UJ</c:v>
                </c:pt>
              </c:strCache>
            </c:strRef>
          </c:tx>
          <c:spPr>
            <a:solidFill>
              <a:srgbClr val="FEC000"/>
            </a:solidFill>
            <a:ln>
              <a:noFill/>
            </a:ln>
            <a:effectLst/>
          </c:spPr>
          <c:invertIfNegative val="0"/>
          <c:dLbls>
            <c:dLbl>
              <c:idx val="0"/>
              <c:layout>
                <c:manualLayout>
                  <c:x val="1.1117287381878801E-2"/>
                  <c:y val="-5.4507337526205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720-40ED-AD4C-9A7AD0E9C947}"/>
                </c:ext>
              </c:extLst>
            </c:dLbl>
            <c:dLbl>
              <c:idx val="3"/>
              <c:layout>
                <c:manualLayout>
                  <c:x val="4.4792833146696529E-3"/>
                  <c:y val="-0.120383054225226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720-40ED-AD4C-9A7AD0E9C947}"/>
                </c:ext>
              </c:extLst>
            </c:dLbl>
            <c:dLbl>
              <c:idx val="4"/>
              <c:layout>
                <c:manualLayout>
                  <c:x val="-8.1525832340405958E-17"/>
                  <c:y val="-3.77358490566038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720-40ED-AD4C-9A7AD0E9C947}"/>
                </c:ext>
              </c:extLst>
            </c:dLbl>
            <c:dLbl>
              <c:idx val="5"/>
              <c:layout>
                <c:manualLayout>
                  <c:x val="5.1457975986276619E-3"/>
                  <c:y val="-2.14067278287462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720-40ED-AD4C-9A7AD0E9C94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Sheet2!$C$18:$D$23</c:f>
              <c:multiLvlStrCache>
                <c:ptCount val="6"/>
                <c:lvl>
                  <c:pt idx="0">
                    <c:v>Instutions</c:v>
                  </c:pt>
                  <c:pt idx="1">
                    <c:v>Outputs</c:v>
                  </c:pt>
                  <c:pt idx="2">
                    <c:v>Instutions</c:v>
                  </c:pt>
                  <c:pt idx="3">
                    <c:v>Outputs</c:v>
                  </c:pt>
                  <c:pt idx="4">
                    <c:v>Instutions</c:v>
                  </c:pt>
                  <c:pt idx="5">
                    <c:v>Outputs</c:v>
                  </c:pt>
                </c:lvl>
                <c:lvl>
                  <c:pt idx="0">
                    <c:v>%Africa</c:v>
                  </c:pt>
                  <c:pt idx="2">
                    <c:v>%Europe</c:v>
                  </c:pt>
                  <c:pt idx="4">
                    <c:v>%South America</c:v>
                  </c:pt>
                </c:lvl>
              </c:multiLvlStrCache>
            </c:multiLvlStrRef>
          </c:cat>
          <c:val>
            <c:numRef>
              <c:f>Sheet2!$G$18:$G$23</c:f>
              <c:numCache>
                <c:formatCode>0.00</c:formatCode>
                <c:ptCount val="6"/>
                <c:pt idx="0">
                  <c:v>9.4850435441120791</c:v>
                </c:pt>
                <c:pt idx="1">
                  <c:v>55.649774209734069</c:v>
                </c:pt>
                <c:pt idx="2">
                  <c:v>30.745929572131768</c:v>
                </c:pt>
                <c:pt idx="3">
                  <c:v>35.614651279478174</c:v>
                </c:pt>
                <c:pt idx="4">
                  <c:v>4.2597500946611131</c:v>
                </c:pt>
                <c:pt idx="5">
                  <c:v>7.2202709483191168</c:v>
                </c:pt>
              </c:numCache>
            </c:numRef>
          </c:val>
          <c:extLst>
            <c:ext xmlns:c16="http://schemas.microsoft.com/office/drawing/2014/chart" uri="{C3380CC4-5D6E-409C-BE32-E72D297353CC}">
              <c16:uniqueId val="{00000007-4720-40ED-AD4C-9A7AD0E9C947}"/>
            </c:ext>
          </c:extLst>
        </c:ser>
        <c:ser>
          <c:idx val="3"/>
          <c:order val="3"/>
          <c:tx>
            <c:strRef>
              <c:f>Sheet2!$H$17</c:f>
              <c:strCache>
                <c:ptCount val="1"/>
                <c:pt idx="0">
                  <c:v>NMU</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Sheet2!$C$18:$D$23</c:f>
              <c:multiLvlStrCache>
                <c:ptCount val="6"/>
                <c:lvl>
                  <c:pt idx="0">
                    <c:v>Instutions</c:v>
                  </c:pt>
                  <c:pt idx="1">
                    <c:v>Outputs</c:v>
                  </c:pt>
                  <c:pt idx="2">
                    <c:v>Instutions</c:v>
                  </c:pt>
                  <c:pt idx="3">
                    <c:v>Outputs</c:v>
                  </c:pt>
                  <c:pt idx="4">
                    <c:v>Instutions</c:v>
                  </c:pt>
                  <c:pt idx="5">
                    <c:v>Outputs</c:v>
                  </c:pt>
                </c:lvl>
                <c:lvl>
                  <c:pt idx="0">
                    <c:v>%Africa</c:v>
                  </c:pt>
                  <c:pt idx="2">
                    <c:v>%Europe</c:v>
                  </c:pt>
                  <c:pt idx="4">
                    <c:v>%South America</c:v>
                  </c:pt>
                </c:lvl>
              </c:multiLvlStrCache>
            </c:multiLvlStrRef>
          </c:cat>
          <c:val>
            <c:numRef>
              <c:f>Sheet2!$H$18:$H$23</c:f>
              <c:numCache>
                <c:formatCode>0.00</c:formatCode>
                <c:ptCount val="6"/>
                <c:pt idx="0">
                  <c:v>9.9725839616175467</c:v>
                </c:pt>
                <c:pt idx="1">
                  <c:v>67.51141552511416</c:v>
                </c:pt>
                <c:pt idx="2">
                  <c:v>37.731322823851954</c:v>
                </c:pt>
                <c:pt idx="3">
                  <c:v>40.502283105022826</c:v>
                </c:pt>
                <c:pt idx="4">
                  <c:v>5.0719671007539411</c:v>
                </c:pt>
                <c:pt idx="5">
                  <c:v>4.1324200913242004</c:v>
                </c:pt>
              </c:numCache>
            </c:numRef>
          </c:val>
          <c:extLst>
            <c:ext xmlns:c16="http://schemas.microsoft.com/office/drawing/2014/chart" uri="{C3380CC4-5D6E-409C-BE32-E72D297353CC}">
              <c16:uniqueId val="{00000008-4720-40ED-AD4C-9A7AD0E9C947}"/>
            </c:ext>
          </c:extLst>
        </c:ser>
        <c:ser>
          <c:idx val="4"/>
          <c:order val="4"/>
          <c:tx>
            <c:strRef>
              <c:f>Sheet2!$I$17</c:f>
              <c:strCache>
                <c:ptCount val="1"/>
                <c:pt idx="0">
                  <c:v>Stellenbosch</c:v>
                </c:pt>
              </c:strCache>
            </c:strRef>
          </c:tx>
          <c:spPr>
            <a:solidFill>
              <a:schemeClr val="accent5"/>
            </a:solidFill>
            <a:ln>
              <a:noFill/>
            </a:ln>
            <a:effectLst/>
          </c:spPr>
          <c:invertIfNegative val="0"/>
          <c:dLbls>
            <c:dLbl>
              <c:idx val="0"/>
              <c:layout>
                <c:manualLayout>
                  <c:x val="1.55642023346303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720-40ED-AD4C-9A7AD0E9C947}"/>
                </c:ext>
              </c:extLst>
            </c:dLbl>
            <c:dLbl>
              <c:idx val="1"/>
              <c:layout>
                <c:manualLayout>
                  <c:x val="1.6424038820455393E-2"/>
                  <c:y val="3.64797134015839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720-40ED-AD4C-9A7AD0E9C947}"/>
                </c:ext>
              </c:extLst>
            </c:dLbl>
            <c:dLbl>
              <c:idx val="2"/>
              <c:layout>
                <c:manualLayout>
                  <c:x val="1.3437849944008958E-2"/>
                  <c:y val="-3.64797134015839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720-40ED-AD4C-9A7AD0E9C947}"/>
                </c:ext>
              </c:extLst>
            </c:dLbl>
            <c:dLbl>
              <c:idx val="4"/>
              <c:layout>
                <c:manualLayout>
                  <c:x val="1.8867924528301886E-2"/>
                  <c:y val="-3.05810397553516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720-40ED-AD4C-9A7AD0E9C947}"/>
                </c:ext>
              </c:extLst>
            </c:dLbl>
            <c:dLbl>
              <c:idx val="5"/>
              <c:layout>
                <c:manualLayout>
                  <c:x val="1.372212692967397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720-40ED-AD4C-9A7AD0E9C94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Sheet2!$C$18:$D$23</c:f>
              <c:multiLvlStrCache>
                <c:ptCount val="6"/>
                <c:lvl>
                  <c:pt idx="0">
                    <c:v>Instutions</c:v>
                  </c:pt>
                  <c:pt idx="1">
                    <c:v>Outputs</c:v>
                  </c:pt>
                  <c:pt idx="2">
                    <c:v>Instutions</c:v>
                  </c:pt>
                  <c:pt idx="3">
                    <c:v>Outputs</c:v>
                  </c:pt>
                  <c:pt idx="4">
                    <c:v>Instutions</c:v>
                  </c:pt>
                  <c:pt idx="5">
                    <c:v>Outputs</c:v>
                  </c:pt>
                </c:lvl>
                <c:lvl>
                  <c:pt idx="0">
                    <c:v>%Africa</c:v>
                  </c:pt>
                  <c:pt idx="2">
                    <c:v>%Europe</c:v>
                  </c:pt>
                  <c:pt idx="4">
                    <c:v>%South America</c:v>
                  </c:pt>
                </c:lvl>
              </c:multiLvlStrCache>
            </c:multiLvlStrRef>
          </c:cat>
          <c:val>
            <c:numRef>
              <c:f>Sheet2!$I$18:$I$23</c:f>
              <c:numCache>
                <c:formatCode>0.00</c:formatCode>
                <c:ptCount val="6"/>
                <c:pt idx="0">
                  <c:v>8.6339272779950758</c:v>
                </c:pt>
                <c:pt idx="1">
                  <c:v>60.173038040156115</c:v>
                </c:pt>
                <c:pt idx="2">
                  <c:v>36.129219180066634</c:v>
                </c:pt>
                <c:pt idx="3">
                  <c:v>48.892650585414025</c:v>
                </c:pt>
                <c:pt idx="4">
                  <c:v>5.7511227002752427</c:v>
                </c:pt>
                <c:pt idx="5">
                  <c:v>5.722480838858325</c:v>
                </c:pt>
              </c:numCache>
            </c:numRef>
          </c:val>
          <c:extLst>
            <c:ext xmlns:c16="http://schemas.microsoft.com/office/drawing/2014/chart" uri="{C3380CC4-5D6E-409C-BE32-E72D297353CC}">
              <c16:uniqueId val="{0000000C-4720-40ED-AD4C-9A7AD0E9C947}"/>
            </c:ext>
          </c:extLst>
        </c:ser>
        <c:dLbls>
          <c:showLegendKey val="0"/>
          <c:showVal val="0"/>
          <c:showCatName val="0"/>
          <c:showSerName val="0"/>
          <c:showPercent val="0"/>
          <c:showBubbleSize val="0"/>
        </c:dLbls>
        <c:gapWidth val="219"/>
        <c:overlap val="-27"/>
        <c:axId val="2048285935"/>
        <c:axId val="2043435183"/>
      </c:barChart>
      <c:catAx>
        <c:axId val="2048285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043435183"/>
        <c:crosses val="autoZero"/>
        <c:auto val="1"/>
        <c:lblAlgn val="ctr"/>
        <c:lblOffset val="100"/>
        <c:noMultiLvlLbl val="0"/>
      </c:catAx>
      <c:valAx>
        <c:axId val="2043435183"/>
        <c:scaling>
          <c:orientation val="minMax"/>
        </c:scaling>
        <c:delete val="0"/>
        <c:axPos val="l"/>
        <c:numFmt formatCode="0.00" sourceLinked="1"/>
        <c:majorTickMark val="none"/>
        <c:minorTickMark val="none"/>
        <c:tickLblPos val="nextTo"/>
        <c:spPr>
          <a:noFill/>
          <a:ln>
            <a:solidFill>
              <a:schemeClr val="bg1">
                <a:lumMod val="9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8285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'Publiation trends table'!$B$1</c:f>
              <c:strCache>
                <c:ptCount val="1"/>
                <c:pt idx="0">
                  <c:v>Count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'Publiation trends table'!$A$2:$A$9</c:f>
              <c:strCache>
                <c:ptCount val="8"/>
                <c:pt idx="0">
                  <c:v>2017</c:v>
                </c:pt>
                <c:pt idx="1">
                  <c:v>2018</c:v>
                </c:pt>
                <c:pt idx="2">
                  <c:v>2019</c:v>
                </c:pt>
                <c:pt idx="3">
                  <c:v>2020</c:v>
                </c:pt>
                <c:pt idx="4">
                  <c:v>2021</c:v>
                </c:pt>
                <c:pt idx="5">
                  <c:v>2022</c:v>
                </c:pt>
                <c:pt idx="6">
                  <c:v>2023</c:v>
                </c:pt>
                <c:pt idx="7">
                  <c:v>2024</c:v>
                </c:pt>
              </c:strCache>
            </c:strRef>
          </c:cat>
          <c:val>
            <c:numRef>
              <c:f>'Publiation trends table'!$B$2:$B$9</c:f>
              <c:numCache>
                <c:formatCode>General</c:formatCode>
                <c:ptCount val="8"/>
                <c:pt idx="0">
                  <c:v>633</c:v>
                </c:pt>
                <c:pt idx="1">
                  <c:v>746</c:v>
                </c:pt>
                <c:pt idx="2">
                  <c:v>892</c:v>
                </c:pt>
                <c:pt idx="3">
                  <c:v>1174</c:v>
                </c:pt>
                <c:pt idx="4">
                  <c:v>1370</c:v>
                </c:pt>
                <c:pt idx="5">
                  <c:v>1365</c:v>
                </c:pt>
                <c:pt idx="6">
                  <c:v>1277</c:v>
                </c:pt>
                <c:pt idx="7">
                  <c:v>1369</c:v>
                </c:pt>
              </c:numCache>
            </c:numRef>
          </c:val>
          <c:smooth val="0"/>
          <c:extLst xmlns="http://schemas.openxmlformats.org/drawingml/2006/chart">
            <c:ext xmlns:c16="http://schemas.microsoft.com/office/drawing/2014/chart" uri="{C3380CC4-5D6E-409C-BE32-E72D297353CC}">
              <c16:uniqueId val="{00000000-4CEF-4BD9-AD83-564C78EAB0B6}"/>
            </c:ext>
          </c:extLst>
        </c:ser>
        <c:ser>
          <c:idx val="1"/>
          <c:order val="1"/>
          <c:tx>
            <c:strRef>
              <c:f>'Publiation trends table'!$C$1</c:f>
              <c:strCache>
                <c:ptCount val="1"/>
                <c:pt idx="0">
                  <c:v>% Change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'Publiation trends table'!$A$2:$A$9</c:f>
              <c:strCache>
                <c:ptCount val="8"/>
                <c:pt idx="0">
                  <c:v>2017</c:v>
                </c:pt>
                <c:pt idx="1">
                  <c:v>2018</c:v>
                </c:pt>
                <c:pt idx="2">
                  <c:v>2019</c:v>
                </c:pt>
                <c:pt idx="3">
                  <c:v>2020</c:v>
                </c:pt>
                <c:pt idx="4">
                  <c:v>2021</c:v>
                </c:pt>
                <c:pt idx="5">
                  <c:v>2022</c:v>
                </c:pt>
                <c:pt idx="6">
                  <c:v>2023</c:v>
                </c:pt>
                <c:pt idx="7">
                  <c:v>2024</c:v>
                </c:pt>
              </c:strCache>
            </c:strRef>
          </c:cat>
          <c:val>
            <c:numRef>
              <c:f>'Publiation trends table'!$C$2:$C$9</c:f>
              <c:numCache>
                <c:formatCode>0.00</c:formatCode>
                <c:ptCount val="8"/>
                <c:pt idx="0">
                  <c:v>17.851500789889414</c:v>
                </c:pt>
                <c:pt idx="1">
                  <c:v>19.571045576407506</c:v>
                </c:pt>
                <c:pt idx="2">
                  <c:v>31.614349775784756</c:v>
                </c:pt>
                <c:pt idx="3">
                  <c:v>16.695059625212945</c:v>
                </c:pt>
                <c:pt idx="4">
                  <c:v>-0.36496350364963503</c:v>
                </c:pt>
                <c:pt idx="5">
                  <c:v>-6.446886446886448</c:v>
                </c:pt>
                <c:pt idx="6">
                  <c:v>7.2043852779953008</c:v>
                </c:pt>
                <c:pt idx="7">
                  <c:v>7.2043852779953008</c:v>
                </c:pt>
              </c:numCache>
            </c:numRef>
          </c:val>
          <c:smooth val="0"/>
          <c:extLst xmlns="http://schemas.openxmlformats.org/drawingml/2006/chart">
            <c:ext xmlns:c16="http://schemas.microsoft.com/office/drawing/2014/chart" uri="{C3380CC4-5D6E-409C-BE32-E72D297353CC}">
              <c16:uniqueId val="{00000001-4CEF-4BD9-AD83-564C78EAB0B6}"/>
            </c:ext>
          </c:extLst>
        </c:ser>
        <c:dLbls>
          <c:showLegendKey val="0"/>
          <c:showVal val="0"/>
          <c:showCatName val="0"/>
          <c:showSerName val="0"/>
          <c:showPercent val="0"/>
          <c:showBubbleSize val="0"/>
        </c:dLbls>
        <c:marker val="1"/>
        <c:smooth val="0"/>
        <c:axId val="130008831"/>
        <c:axId val="1934762015"/>
      </c:lineChart>
      <c:catAx>
        <c:axId val="130008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4762015"/>
        <c:crosses val="autoZero"/>
        <c:auto val="1"/>
        <c:lblAlgn val="ctr"/>
        <c:lblOffset val="100"/>
        <c:noMultiLvlLbl val="0"/>
      </c:catAx>
      <c:valAx>
        <c:axId val="1934762015"/>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Publication count</a:t>
                </a:r>
              </a:p>
            </c:rich>
          </c:tx>
          <c:layout>
            <c:manualLayout>
              <c:xMode val="edge"/>
              <c:yMode val="edge"/>
              <c:x val="6.1199510403916767E-2"/>
              <c:y val="0.2369294983960338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00883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xmlns="http://schemas.openxmlformats.org/drawingml/2006/char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FA6773-7FAC-40B3-9273-937B48E5CC53}"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03CBB66E-D534-4C02-834C-2520DD7F218A}">
      <dgm:prSet/>
      <dgm:spPr>
        <a:solidFill>
          <a:schemeClr val="tx1">
            <a:lumMod val="75000"/>
            <a:lumOff val="25000"/>
          </a:schemeClr>
        </a:solidFill>
      </dgm:spPr>
      <dgm:t>
        <a:bodyPr/>
        <a:lstStyle/>
        <a:p>
          <a:r>
            <a:rPr lang="en-GB" b="1" i="0" baseline="0" dirty="0"/>
            <a:t>Enhancing Research Capacity:</a:t>
          </a:r>
          <a:r>
            <a:rPr lang="en-GB" b="0" i="0" baseline="0" dirty="0"/>
            <a:t> ARUA was established to strengthen the research capabilities of African universities.</a:t>
          </a:r>
          <a:endParaRPr lang="en-US" dirty="0"/>
        </a:p>
      </dgm:t>
    </dgm:pt>
    <dgm:pt modelId="{30FAE96C-BA1E-4E1B-B60C-5D6DA4DC2E8E}" type="parTrans" cxnId="{2A6FF5D6-C60A-48B6-AEEB-B7FF96D82A61}">
      <dgm:prSet/>
      <dgm:spPr/>
      <dgm:t>
        <a:bodyPr/>
        <a:lstStyle/>
        <a:p>
          <a:endParaRPr lang="en-US"/>
        </a:p>
      </dgm:t>
    </dgm:pt>
    <dgm:pt modelId="{59F8B542-B0F3-4A2C-B73B-6DA66393AFB7}" type="sibTrans" cxnId="{2A6FF5D6-C60A-48B6-AEEB-B7FF96D82A61}">
      <dgm:prSet/>
      <dgm:spPr/>
      <dgm:t>
        <a:bodyPr/>
        <a:lstStyle/>
        <a:p>
          <a:endParaRPr lang="en-US"/>
        </a:p>
      </dgm:t>
    </dgm:pt>
    <dgm:pt modelId="{4286BBF8-1FD4-40DE-AE07-0389DB3534B0}">
      <dgm:prSet/>
      <dgm:spPr>
        <a:solidFill>
          <a:schemeClr val="tx1">
            <a:lumMod val="75000"/>
            <a:lumOff val="25000"/>
          </a:schemeClr>
        </a:solidFill>
      </dgm:spPr>
      <dgm:t>
        <a:bodyPr/>
        <a:lstStyle/>
        <a:p>
          <a:r>
            <a:rPr lang="en-GB" b="1" i="0" baseline="0"/>
            <a:t>Transformative Network:</a:t>
          </a:r>
          <a:r>
            <a:rPr lang="en-GB" b="0" i="0" baseline="0"/>
            <a:t> It has become a key player in reshaping the higher education landscape in Africa.</a:t>
          </a:r>
          <a:endParaRPr lang="en-US"/>
        </a:p>
      </dgm:t>
    </dgm:pt>
    <dgm:pt modelId="{3B7A0F0D-E55C-4D43-BFB4-5299DEB7FCD7}" type="parTrans" cxnId="{C1B5E473-0169-4E29-B765-7AB3D7E3C1D7}">
      <dgm:prSet/>
      <dgm:spPr/>
      <dgm:t>
        <a:bodyPr/>
        <a:lstStyle/>
        <a:p>
          <a:endParaRPr lang="en-US"/>
        </a:p>
      </dgm:t>
    </dgm:pt>
    <dgm:pt modelId="{1464E114-1547-4C9A-A86F-39A0CAEC3A19}" type="sibTrans" cxnId="{C1B5E473-0169-4E29-B765-7AB3D7E3C1D7}">
      <dgm:prSet/>
      <dgm:spPr/>
      <dgm:t>
        <a:bodyPr/>
        <a:lstStyle/>
        <a:p>
          <a:endParaRPr lang="en-US"/>
        </a:p>
      </dgm:t>
    </dgm:pt>
    <dgm:pt modelId="{19640F33-D7A6-497D-8AF1-179A8D222B05}">
      <dgm:prSet/>
      <dgm:spPr>
        <a:solidFill>
          <a:schemeClr val="tx1">
            <a:lumMod val="75000"/>
            <a:lumOff val="25000"/>
          </a:schemeClr>
        </a:solidFill>
      </dgm:spPr>
      <dgm:t>
        <a:bodyPr/>
        <a:lstStyle/>
        <a:p>
          <a:r>
            <a:rPr lang="en-GB" b="1" i="0" baseline="0"/>
            <a:t>Pooling Resources &amp; Expertise:</a:t>
          </a:r>
          <a:r>
            <a:rPr lang="en-GB" b="0" i="0" baseline="0"/>
            <a:t> ARUA addresses systemic challenges that hinder research productivity and innovation.</a:t>
          </a:r>
          <a:endParaRPr lang="en-US"/>
        </a:p>
      </dgm:t>
    </dgm:pt>
    <dgm:pt modelId="{E7A12F93-45C9-4A1F-ABA4-5810F1D3623F}" type="parTrans" cxnId="{A1DEF95E-9025-4E96-B359-99E217DC0ED4}">
      <dgm:prSet/>
      <dgm:spPr/>
      <dgm:t>
        <a:bodyPr/>
        <a:lstStyle/>
        <a:p>
          <a:endParaRPr lang="en-US"/>
        </a:p>
      </dgm:t>
    </dgm:pt>
    <dgm:pt modelId="{440F96CE-EBCC-4C9F-9ABC-24E486F37736}" type="sibTrans" cxnId="{A1DEF95E-9025-4E96-B359-99E217DC0ED4}">
      <dgm:prSet/>
      <dgm:spPr/>
      <dgm:t>
        <a:bodyPr/>
        <a:lstStyle/>
        <a:p>
          <a:endParaRPr lang="en-US"/>
        </a:p>
      </dgm:t>
    </dgm:pt>
    <dgm:pt modelId="{BE9AA0FA-93BC-405A-B9A2-27E6523C17FB}">
      <dgm:prSet/>
      <dgm:spPr>
        <a:solidFill>
          <a:schemeClr val="tx1">
            <a:lumMod val="75000"/>
            <a:lumOff val="25000"/>
          </a:schemeClr>
        </a:solidFill>
      </dgm:spPr>
      <dgm:t>
        <a:bodyPr/>
        <a:lstStyle/>
        <a:p>
          <a:r>
            <a:rPr lang="en-GB" b="1" i="0" baseline="0"/>
            <a:t>Increased Research Outputs:</a:t>
          </a:r>
          <a:r>
            <a:rPr lang="en-GB" b="0" i="0" baseline="0"/>
            <a:t> Collaborative initiatives have led to a significant rise in research publications and global visibility.</a:t>
          </a:r>
          <a:endParaRPr lang="en-US"/>
        </a:p>
      </dgm:t>
    </dgm:pt>
    <dgm:pt modelId="{0401AB21-5E6D-415D-B88A-F09635381CBB}" type="parTrans" cxnId="{B545F52C-32DF-4C2D-AE5C-D9BE67EA86E3}">
      <dgm:prSet/>
      <dgm:spPr/>
      <dgm:t>
        <a:bodyPr/>
        <a:lstStyle/>
        <a:p>
          <a:endParaRPr lang="en-US"/>
        </a:p>
      </dgm:t>
    </dgm:pt>
    <dgm:pt modelId="{58CD88E9-1AC7-4846-B77A-5C36FFBA690C}" type="sibTrans" cxnId="{B545F52C-32DF-4C2D-AE5C-D9BE67EA86E3}">
      <dgm:prSet/>
      <dgm:spPr/>
      <dgm:t>
        <a:bodyPr/>
        <a:lstStyle/>
        <a:p>
          <a:endParaRPr lang="en-US"/>
        </a:p>
      </dgm:t>
    </dgm:pt>
    <dgm:pt modelId="{1B6B8395-AFAB-4737-85B6-CC33AFC36DC9}">
      <dgm:prSet/>
      <dgm:spPr>
        <a:solidFill>
          <a:schemeClr val="tx1">
            <a:lumMod val="75000"/>
            <a:lumOff val="25000"/>
          </a:schemeClr>
        </a:solidFill>
      </dgm:spPr>
      <dgm:t>
        <a:bodyPr/>
        <a:lstStyle/>
        <a:p>
          <a:r>
            <a:rPr lang="en-GB" b="1" i="0" baseline="0"/>
            <a:t>Strengthening Institutional Rankings:</a:t>
          </a:r>
          <a:r>
            <a:rPr lang="en-GB" b="0" i="0" baseline="0"/>
            <a:t> Member universities have improved their standing in global academic rankings.</a:t>
          </a:r>
          <a:endParaRPr lang="en-US"/>
        </a:p>
      </dgm:t>
    </dgm:pt>
    <dgm:pt modelId="{B5FD2394-147B-4544-9EBD-5B5288F0F971}" type="parTrans" cxnId="{5A79BF5A-6BD8-4940-845B-51436BE2FF7C}">
      <dgm:prSet/>
      <dgm:spPr/>
      <dgm:t>
        <a:bodyPr/>
        <a:lstStyle/>
        <a:p>
          <a:endParaRPr lang="en-US"/>
        </a:p>
      </dgm:t>
    </dgm:pt>
    <dgm:pt modelId="{6DF5E798-700E-4736-9CD6-2E16FC77B4D5}" type="sibTrans" cxnId="{5A79BF5A-6BD8-4940-845B-51436BE2FF7C}">
      <dgm:prSet/>
      <dgm:spPr/>
      <dgm:t>
        <a:bodyPr/>
        <a:lstStyle/>
        <a:p>
          <a:endParaRPr lang="en-US"/>
        </a:p>
      </dgm:t>
    </dgm:pt>
    <dgm:pt modelId="{2C96CD2E-853F-4659-B9F8-26859041A01A}">
      <dgm:prSet/>
      <dgm:spPr>
        <a:solidFill>
          <a:schemeClr val="tx1">
            <a:lumMod val="75000"/>
            <a:lumOff val="25000"/>
          </a:schemeClr>
        </a:solidFill>
      </dgm:spPr>
      <dgm:t>
        <a:bodyPr/>
        <a:lstStyle/>
        <a:p>
          <a:r>
            <a:rPr lang="en-GB" b="1" i="0" baseline="0"/>
            <a:t>Promoting Intra-Continental Collaboration:</a:t>
          </a:r>
          <a:r>
            <a:rPr lang="en-GB" b="0" i="0" baseline="0"/>
            <a:t> ARUA fosters research partnerships among African institutions to tackle regional challenges.</a:t>
          </a:r>
          <a:endParaRPr lang="en-US"/>
        </a:p>
      </dgm:t>
    </dgm:pt>
    <dgm:pt modelId="{8DBECC05-FBD6-4623-991E-90988DBA9FC8}" type="parTrans" cxnId="{7850F741-9A40-4EA9-BD47-F7A69B4E1C25}">
      <dgm:prSet/>
      <dgm:spPr/>
      <dgm:t>
        <a:bodyPr/>
        <a:lstStyle/>
        <a:p>
          <a:endParaRPr lang="en-US"/>
        </a:p>
      </dgm:t>
    </dgm:pt>
    <dgm:pt modelId="{2ADDA11D-BE0A-4E93-829B-AB88BB5A6EED}" type="sibTrans" cxnId="{7850F741-9A40-4EA9-BD47-F7A69B4E1C25}">
      <dgm:prSet/>
      <dgm:spPr/>
      <dgm:t>
        <a:bodyPr/>
        <a:lstStyle/>
        <a:p>
          <a:endParaRPr lang="en-US"/>
        </a:p>
      </dgm:t>
    </dgm:pt>
    <dgm:pt modelId="{69AC897D-3873-4E0D-A337-9E5DD40A977E}">
      <dgm:prSet/>
      <dgm:spPr>
        <a:solidFill>
          <a:schemeClr val="tx1">
            <a:lumMod val="75000"/>
            <a:lumOff val="25000"/>
          </a:schemeClr>
        </a:solidFill>
      </dgm:spPr>
      <dgm:t>
        <a:bodyPr/>
        <a:lstStyle/>
        <a:p>
          <a:r>
            <a:rPr lang="en-GB" b="1" i="0" baseline="0"/>
            <a:t>Reducing External Dependence:</a:t>
          </a:r>
          <a:r>
            <a:rPr lang="en-GB" b="0" i="0" baseline="0"/>
            <a:t> The network aims to build sustainable research ecosystems with less reliance on international funding and expertise.</a:t>
          </a:r>
          <a:endParaRPr lang="en-US"/>
        </a:p>
      </dgm:t>
    </dgm:pt>
    <dgm:pt modelId="{C953A0BB-3E66-4978-8AD1-120DAACA5DB1}" type="parTrans" cxnId="{02AB6868-84FC-41B9-BAFC-97722EC5FB17}">
      <dgm:prSet/>
      <dgm:spPr/>
      <dgm:t>
        <a:bodyPr/>
        <a:lstStyle/>
        <a:p>
          <a:endParaRPr lang="en-US"/>
        </a:p>
      </dgm:t>
    </dgm:pt>
    <dgm:pt modelId="{9389DB01-AECF-4B97-861F-8A33E07B5AA6}" type="sibTrans" cxnId="{02AB6868-84FC-41B9-BAFC-97722EC5FB17}">
      <dgm:prSet/>
      <dgm:spPr/>
      <dgm:t>
        <a:bodyPr/>
        <a:lstStyle/>
        <a:p>
          <a:endParaRPr lang="en-US"/>
        </a:p>
      </dgm:t>
    </dgm:pt>
    <dgm:pt modelId="{1A522A86-9CB2-4199-8317-B545E031DCFD}">
      <dgm:prSet/>
      <dgm:spPr>
        <a:solidFill>
          <a:schemeClr val="tx1">
            <a:lumMod val="75000"/>
            <a:lumOff val="25000"/>
          </a:schemeClr>
        </a:solidFill>
      </dgm:spPr>
      <dgm:t>
        <a:bodyPr/>
        <a:lstStyle/>
        <a:p>
          <a:r>
            <a:rPr lang="en-GB" b="1" i="0" baseline="0"/>
            <a:t>Ongoing Challenges:</a:t>
          </a:r>
          <a:r>
            <a:rPr lang="en-GB" b="0" i="0" baseline="0"/>
            <a:t> Issues such as uneven participation, limited infrastructure, and disparities in research capacity remain obstacles to progress </a:t>
          </a:r>
          <a:endParaRPr lang="en-US"/>
        </a:p>
      </dgm:t>
    </dgm:pt>
    <dgm:pt modelId="{990FA165-9687-4EB2-83E2-F7FFB2406306}" type="parTrans" cxnId="{594D77A2-5F9B-4511-8A02-E7AD969035DF}">
      <dgm:prSet/>
      <dgm:spPr/>
      <dgm:t>
        <a:bodyPr/>
        <a:lstStyle/>
        <a:p>
          <a:endParaRPr lang="en-US"/>
        </a:p>
      </dgm:t>
    </dgm:pt>
    <dgm:pt modelId="{C5945FEC-A5CD-4AA5-8145-7FFC562D46D2}" type="sibTrans" cxnId="{594D77A2-5F9B-4511-8A02-E7AD969035DF}">
      <dgm:prSet/>
      <dgm:spPr/>
      <dgm:t>
        <a:bodyPr/>
        <a:lstStyle/>
        <a:p>
          <a:endParaRPr lang="en-US"/>
        </a:p>
      </dgm:t>
    </dgm:pt>
    <dgm:pt modelId="{E8E3C67B-2D74-4F0E-99B8-B08280143299}" type="pres">
      <dgm:prSet presAssocID="{8EFA6773-7FAC-40B3-9273-937B48E5CC53}" presName="diagram" presStyleCnt="0">
        <dgm:presLayoutVars>
          <dgm:dir/>
          <dgm:resizeHandles val="exact"/>
        </dgm:presLayoutVars>
      </dgm:prSet>
      <dgm:spPr/>
    </dgm:pt>
    <dgm:pt modelId="{D3DE2103-22D4-4F6C-BB07-84919B246C36}" type="pres">
      <dgm:prSet presAssocID="{03CBB66E-D534-4C02-834C-2520DD7F218A}" presName="node" presStyleLbl="node1" presStyleIdx="0" presStyleCnt="8" custLinFactNeighborX="867" custLinFactNeighborY="-1736">
        <dgm:presLayoutVars>
          <dgm:bulletEnabled val="1"/>
        </dgm:presLayoutVars>
      </dgm:prSet>
      <dgm:spPr/>
    </dgm:pt>
    <dgm:pt modelId="{272C8A5B-0242-4CB6-9E79-1AC9FA86446C}" type="pres">
      <dgm:prSet presAssocID="{59F8B542-B0F3-4A2C-B73B-6DA66393AFB7}" presName="sibTrans" presStyleCnt="0"/>
      <dgm:spPr/>
    </dgm:pt>
    <dgm:pt modelId="{F2688E76-AB91-45C2-A8E2-9A0E826742D2}" type="pres">
      <dgm:prSet presAssocID="{4286BBF8-1FD4-40DE-AE07-0389DB3534B0}" presName="node" presStyleLbl="node1" presStyleIdx="1" presStyleCnt="8" custLinFactNeighborX="867" custLinFactNeighborY="-1736">
        <dgm:presLayoutVars>
          <dgm:bulletEnabled val="1"/>
        </dgm:presLayoutVars>
      </dgm:prSet>
      <dgm:spPr/>
    </dgm:pt>
    <dgm:pt modelId="{709065AB-6904-4EEE-985E-DF2D4DC1E94A}" type="pres">
      <dgm:prSet presAssocID="{1464E114-1547-4C9A-A86F-39A0CAEC3A19}" presName="sibTrans" presStyleCnt="0"/>
      <dgm:spPr/>
    </dgm:pt>
    <dgm:pt modelId="{6ADD02BA-C8F8-4A66-AB72-F0680431CEDD}" type="pres">
      <dgm:prSet presAssocID="{19640F33-D7A6-497D-8AF1-179A8D222B05}" presName="node" presStyleLbl="node1" presStyleIdx="2" presStyleCnt="8" custLinFactNeighborX="867" custLinFactNeighborY="-1736">
        <dgm:presLayoutVars>
          <dgm:bulletEnabled val="1"/>
        </dgm:presLayoutVars>
      </dgm:prSet>
      <dgm:spPr/>
    </dgm:pt>
    <dgm:pt modelId="{939AF01B-616E-49D9-B277-4AAFC6E7528D}" type="pres">
      <dgm:prSet presAssocID="{440F96CE-EBCC-4C9F-9ABC-24E486F37736}" presName="sibTrans" presStyleCnt="0"/>
      <dgm:spPr/>
    </dgm:pt>
    <dgm:pt modelId="{506F0F4F-07E3-49EB-972F-FC065BC53DD7}" type="pres">
      <dgm:prSet presAssocID="{BE9AA0FA-93BC-405A-B9A2-27E6523C17FB}" presName="node" presStyleLbl="node1" presStyleIdx="3" presStyleCnt="8" custLinFactNeighborX="867" custLinFactNeighborY="-1736">
        <dgm:presLayoutVars>
          <dgm:bulletEnabled val="1"/>
        </dgm:presLayoutVars>
      </dgm:prSet>
      <dgm:spPr/>
    </dgm:pt>
    <dgm:pt modelId="{85A0ED95-FE7D-4B0B-8869-55CFD76BB515}" type="pres">
      <dgm:prSet presAssocID="{58CD88E9-1AC7-4846-B77A-5C36FFBA690C}" presName="sibTrans" presStyleCnt="0"/>
      <dgm:spPr/>
    </dgm:pt>
    <dgm:pt modelId="{487395E1-30FD-475A-BFE6-0A9996EEC7A3}" type="pres">
      <dgm:prSet presAssocID="{1B6B8395-AFAB-4737-85B6-CC33AFC36DC9}" presName="node" presStyleLbl="node1" presStyleIdx="4" presStyleCnt="8" custLinFactNeighborX="867" custLinFactNeighborY="-1736">
        <dgm:presLayoutVars>
          <dgm:bulletEnabled val="1"/>
        </dgm:presLayoutVars>
      </dgm:prSet>
      <dgm:spPr/>
    </dgm:pt>
    <dgm:pt modelId="{E93B0137-1C87-4F8A-9597-696940149B44}" type="pres">
      <dgm:prSet presAssocID="{6DF5E798-700E-4736-9CD6-2E16FC77B4D5}" presName="sibTrans" presStyleCnt="0"/>
      <dgm:spPr/>
    </dgm:pt>
    <dgm:pt modelId="{838E1A07-621F-4993-840A-36864FEA0D3F}" type="pres">
      <dgm:prSet presAssocID="{2C96CD2E-853F-4659-B9F8-26859041A01A}" presName="node" presStyleLbl="node1" presStyleIdx="5" presStyleCnt="8">
        <dgm:presLayoutVars>
          <dgm:bulletEnabled val="1"/>
        </dgm:presLayoutVars>
      </dgm:prSet>
      <dgm:spPr/>
    </dgm:pt>
    <dgm:pt modelId="{05DD58EC-BAB8-4597-B09C-1695520222B5}" type="pres">
      <dgm:prSet presAssocID="{2ADDA11D-BE0A-4E93-829B-AB88BB5A6EED}" presName="sibTrans" presStyleCnt="0"/>
      <dgm:spPr/>
    </dgm:pt>
    <dgm:pt modelId="{7A2DA142-1CDB-4057-83E2-025C477F43FD}" type="pres">
      <dgm:prSet presAssocID="{69AC897D-3873-4E0D-A337-9E5DD40A977E}" presName="node" presStyleLbl="node1" presStyleIdx="6" presStyleCnt="8">
        <dgm:presLayoutVars>
          <dgm:bulletEnabled val="1"/>
        </dgm:presLayoutVars>
      </dgm:prSet>
      <dgm:spPr/>
    </dgm:pt>
    <dgm:pt modelId="{D14B54F6-26C2-4577-BF29-E93A6BF84CDD}" type="pres">
      <dgm:prSet presAssocID="{9389DB01-AECF-4B97-861F-8A33E07B5AA6}" presName="sibTrans" presStyleCnt="0"/>
      <dgm:spPr/>
    </dgm:pt>
    <dgm:pt modelId="{95BDCD69-679E-4F30-829E-D7FE9FCACCA8}" type="pres">
      <dgm:prSet presAssocID="{1A522A86-9CB2-4199-8317-B545E031DCFD}" presName="node" presStyleLbl="node1" presStyleIdx="7" presStyleCnt="8">
        <dgm:presLayoutVars>
          <dgm:bulletEnabled val="1"/>
        </dgm:presLayoutVars>
      </dgm:prSet>
      <dgm:spPr/>
    </dgm:pt>
  </dgm:ptLst>
  <dgm:cxnLst>
    <dgm:cxn modelId="{621D230E-4690-4274-841D-D7FAB63637A5}" type="presOf" srcId="{4286BBF8-1FD4-40DE-AE07-0389DB3534B0}" destId="{F2688E76-AB91-45C2-A8E2-9A0E826742D2}" srcOrd="0" destOrd="0" presId="urn:microsoft.com/office/officeart/2005/8/layout/default"/>
    <dgm:cxn modelId="{B545F52C-32DF-4C2D-AE5C-D9BE67EA86E3}" srcId="{8EFA6773-7FAC-40B3-9273-937B48E5CC53}" destId="{BE9AA0FA-93BC-405A-B9A2-27E6523C17FB}" srcOrd="3" destOrd="0" parTransId="{0401AB21-5E6D-415D-B88A-F09635381CBB}" sibTransId="{58CD88E9-1AC7-4846-B77A-5C36FFBA690C}"/>
    <dgm:cxn modelId="{7CC66F2F-84D7-4DAD-9B62-367C56459730}" type="presOf" srcId="{1B6B8395-AFAB-4737-85B6-CC33AFC36DC9}" destId="{487395E1-30FD-475A-BFE6-0A9996EEC7A3}" srcOrd="0" destOrd="0" presId="urn:microsoft.com/office/officeart/2005/8/layout/default"/>
    <dgm:cxn modelId="{A1DEF95E-9025-4E96-B359-99E217DC0ED4}" srcId="{8EFA6773-7FAC-40B3-9273-937B48E5CC53}" destId="{19640F33-D7A6-497D-8AF1-179A8D222B05}" srcOrd="2" destOrd="0" parTransId="{E7A12F93-45C9-4A1F-ABA4-5810F1D3623F}" sibTransId="{440F96CE-EBCC-4C9F-9ABC-24E486F37736}"/>
    <dgm:cxn modelId="{7850F741-9A40-4EA9-BD47-F7A69B4E1C25}" srcId="{8EFA6773-7FAC-40B3-9273-937B48E5CC53}" destId="{2C96CD2E-853F-4659-B9F8-26859041A01A}" srcOrd="5" destOrd="0" parTransId="{8DBECC05-FBD6-4623-991E-90988DBA9FC8}" sibTransId="{2ADDA11D-BE0A-4E93-829B-AB88BB5A6EED}"/>
    <dgm:cxn modelId="{02AB6868-84FC-41B9-BAFC-97722EC5FB17}" srcId="{8EFA6773-7FAC-40B3-9273-937B48E5CC53}" destId="{69AC897D-3873-4E0D-A337-9E5DD40A977E}" srcOrd="6" destOrd="0" parTransId="{C953A0BB-3E66-4978-8AD1-120DAACA5DB1}" sibTransId="{9389DB01-AECF-4B97-861F-8A33E07B5AA6}"/>
    <dgm:cxn modelId="{2DFF234D-B283-4579-985F-E90957CF0414}" type="presOf" srcId="{BE9AA0FA-93BC-405A-B9A2-27E6523C17FB}" destId="{506F0F4F-07E3-49EB-972F-FC065BC53DD7}" srcOrd="0" destOrd="0" presId="urn:microsoft.com/office/officeart/2005/8/layout/default"/>
    <dgm:cxn modelId="{44BAB171-252F-4742-B781-9CFE8EA7B39C}" type="presOf" srcId="{2C96CD2E-853F-4659-B9F8-26859041A01A}" destId="{838E1A07-621F-4993-840A-36864FEA0D3F}" srcOrd="0" destOrd="0" presId="urn:microsoft.com/office/officeart/2005/8/layout/default"/>
    <dgm:cxn modelId="{C1B5E473-0169-4E29-B765-7AB3D7E3C1D7}" srcId="{8EFA6773-7FAC-40B3-9273-937B48E5CC53}" destId="{4286BBF8-1FD4-40DE-AE07-0389DB3534B0}" srcOrd="1" destOrd="0" parTransId="{3B7A0F0D-E55C-4D43-BFB4-5299DEB7FCD7}" sibTransId="{1464E114-1547-4C9A-A86F-39A0CAEC3A19}"/>
    <dgm:cxn modelId="{9EB24354-CC9D-47C2-8373-7CF86CE47C8E}" type="presOf" srcId="{03CBB66E-D534-4C02-834C-2520DD7F218A}" destId="{D3DE2103-22D4-4F6C-BB07-84919B246C36}" srcOrd="0" destOrd="0" presId="urn:microsoft.com/office/officeart/2005/8/layout/default"/>
    <dgm:cxn modelId="{5C40CB56-C936-44A9-8C91-3D8E2E662ECE}" type="presOf" srcId="{69AC897D-3873-4E0D-A337-9E5DD40A977E}" destId="{7A2DA142-1CDB-4057-83E2-025C477F43FD}" srcOrd="0" destOrd="0" presId="urn:microsoft.com/office/officeart/2005/8/layout/default"/>
    <dgm:cxn modelId="{19434F57-5162-47C2-82B2-C31F464AB36C}" type="presOf" srcId="{19640F33-D7A6-497D-8AF1-179A8D222B05}" destId="{6ADD02BA-C8F8-4A66-AB72-F0680431CEDD}" srcOrd="0" destOrd="0" presId="urn:microsoft.com/office/officeart/2005/8/layout/default"/>
    <dgm:cxn modelId="{5A79BF5A-6BD8-4940-845B-51436BE2FF7C}" srcId="{8EFA6773-7FAC-40B3-9273-937B48E5CC53}" destId="{1B6B8395-AFAB-4737-85B6-CC33AFC36DC9}" srcOrd="4" destOrd="0" parTransId="{B5FD2394-147B-4544-9EBD-5B5288F0F971}" sibTransId="{6DF5E798-700E-4736-9CD6-2E16FC77B4D5}"/>
    <dgm:cxn modelId="{A6AB097E-8C57-4E15-98F4-120A06DF9BED}" type="presOf" srcId="{8EFA6773-7FAC-40B3-9273-937B48E5CC53}" destId="{E8E3C67B-2D74-4F0E-99B8-B08280143299}" srcOrd="0" destOrd="0" presId="urn:microsoft.com/office/officeart/2005/8/layout/default"/>
    <dgm:cxn modelId="{594D77A2-5F9B-4511-8A02-E7AD969035DF}" srcId="{8EFA6773-7FAC-40B3-9273-937B48E5CC53}" destId="{1A522A86-9CB2-4199-8317-B545E031DCFD}" srcOrd="7" destOrd="0" parTransId="{990FA165-9687-4EB2-83E2-F7FFB2406306}" sibTransId="{C5945FEC-A5CD-4AA5-8145-7FFC562D46D2}"/>
    <dgm:cxn modelId="{2A6FF5D6-C60A-48B6-AEEB-B7FF96D82A61}" srcId="{8EFA6773-7FAC-40B3-9273-937B48E5CC53}" destId="{03CBB66E-D534-4C02-834C-2520DD7F218A}" srcOrd="0" destOrd="0" parTransId="{30FAE96C-BA1E-4E1B-B60C-5D6DA4DC2E8E}" sibTransId="{59F8B542-B0F3-4A2C-B73B-6DA66393AFB7}"/>
    <dgm:cxn modelId="{995D45F4-B15F-4D16-9328-B617D30675A4}" type="presOf" srcId="{1A522A86-9CB2-4199-8317-B545E031DCFD}" destId="{95BDCD69-679E-4F30-829E-D7FE9FCACCA8}" srcOrd="0" destOrd="0" presId="urn:microsoft.com/office/officeart/2005/8/layout/default"/>
    <dgm:cxn modelId="{650D2C6E-7F7D-49A6-A0C4-E7FBC377D9C3}" type="presParOf" srcId="{E8E3C67B-2D74-4F0E-99B8-B08280143299}" destId="{D3DE2103-22D4-4F6C-BB07-84919B246C36}" srcOrd="0" destOrd="0" presId="urn:microsoft.com/office/officeart/2005/8/layout/default"/>
    <dgm:cxn modelId="{F7B91DF0-F3C5-4CC0-9C38-BF571965B6BB}" type="presParOf" srcId="{E8E3C67B-2D74-4F0E-99B8-B08280143299}" destId="{272C8A5B-0242-4CB6-9E79-1AC9FA86446C}" srcOrd="1" destOrd="0" presId="urn:microsoft.com/office/officeart/2005/8/layout/default"/>
    <dgm:cxn modelId="{C0486F0C-2D1A-42BB-8A29-913791A7C4BA}" type="presParOf" srcId="{E8E3C67B-2D74-4F0E-99B8-B08280143299}" destId="{F2688E76-AB91-45C2-A8E2-9A0E826742D2}" srcOrd="2" destOrd="0" presId="urn:microsoft.com/office/officeart/2005/8/layout/default"/>
    <dgm:cxn modelId="{B6E720FC-5BDB-4C9E-A52D-41CC6BAD9EA2}" type="presParOf" srcId="{E8E3C67B-2D74-4F0E-99B8-B08280143299}" destId="{709065AB-6904-4EEE-985E-DF2D4DC1E94A}" srcOrd="3" destOrd="0" presId="urn:microsoft.com/office/officeart/2005/8/layout/default"/>
    <dgm:cxn modelId="{69558FFA-D1E8-4104-B0AA-3AE29D469E60}" type="presParOf" srcId="{E8E3C67B-2D74-4F0E-99B8-B08280143299}" destId="{6ADD02BA-C8F8-4A66-AB72-F0680431CEDD}" srcOrd="4" destOrd="0" presId="urn:microsoft.com/office/officeart/2005/8/layout/default"/>
    <dgm:cxn modelId="{2063DC37-29EA-4F58-8B8E-10CF8B758916}" type="presParOf" srcId="{E8E3C67B-2D74-4F0E-99B8-B08280143299}" destId="{939AF01B-616E-49D9-B277-4AAFC6E7528D}" srcOrd="5" destOrd="0" presId="urn:microsoft.com/office/officeart/2005/8/layout/default"/>
    <dgm:cxn modelId="{0184351E-565D-49D0-BBF5-D7DFB9E4D109}" type="presParOf" srcId="{E8E3C67B-2D74-4F0E-99B8-B08280143299}" destId="{506F0F4F-07E3-49EB-972F-FC065BC53DD7}" srcOrd="6" destOrd="0" presId="urn:microsoft.com/office/officeart/2005/8/layout/default"/>
    <dgm:cxn modelId="{24329C56-D91A-4022-8050-E7469AC70736}" type="presParOf" srcId="{E8E3C67B-2D74-4F0E-99B8-B08280143299}" destId="{85A0ED95-FE7D-4B0B-8869-55CFD76BB515}" srcOrd="7" destOrd="0" presId="urn:microsoft.com/office/officeart/2005/8/layout/default"/>
    <dgm:cxn modelId="{78AAEE01-80CB-4ECA-8FEC-2CB9F1344462}" type="presParOf" srcId="{E8E3C67B-2D74-4F0E-99B8-B08280143299}" destId="{487395E1-30FD-475A-BFE6-0A9996EEC7A3}" srcOrd="8" destOrd="0" presId="urn:microsoft.com/office/officeart/2005/8/layout/default"/>
    <dgm:cxn modelId="{34FACC51-F3E5-45B2-B7D5-345C742978FE}" type="presParOf" srcId="{E8E3C67B-2D74-4F0E-99B8-B08280143299}" destId="{E93B0137-1C87-4F8A-9597-696940149B44}" srcOrd="9" destOrd="0" presId="urn:microsoft.com/office/officeart/2005/8/layout/default"/>
    <dgm:cxn modelId="{583C19CA-F12F-4169-9398-1EB472278A19}" type="presParOf" srcId="{E8E3C67B-2D74-4F0E-99B8-B08280143299}" destId="{838E1A07-621F-4993-840A-36864FEA0D3F}" srcOrd="10" destOrd="0" presId="urn:microsoft.com/office/officeart/2005/8/layout/default"/>
    <dgm:cxn modelId="{17D6D7D5-4D36-41FC-84D4-DC459C0B77B9}" type="presParOf" srcId="{E8E3C67B-2D74-4F0E-99B8-B08280143299}" destId="{05DD58EC-BAB8-4597-B09C-1695520222B5}" srcOrd="11" destOrd="0" presId="urn:microsoft.com/office/officeart/2005/8/layout/default"/>
    <dgm:cxn modelId="{8402DBA7-65DD-4535-B6A9-27F1DE3372C8}" type="presParOf" srcId="{E8E3C67B-2D74-4F0E-99B8-B08280143299}" destId="{7A2DA142-1CDB-4057-83E2-025C477F43FD}" srcOrd="12" destOrd="0" presId="urn:microsoft.com/office/officeart/2005/8/layout/default"/>
    <dgm:cxn modelId="{1E22FC8E-0D13-43D1-BC45-7C6EF3AFB08C}" type="presParOf" srcId="{E8E3C67B-2D74-4F0E-99B8-B08280143299}" destId="{D14B54F6-26C2-4577-BF29-E93A6BF84CDD}" srcOrd="13" destOrd="0" presId="urn:microsoft.com/office/officeart/2005/8/layout/default"/>
    <dgm:cxn modelId="{A041EEDE-1EA5-4639-8150-15FB8B94BA2A}" type="presParOf" srcId="{E8E3C67B-2D74-4F0E-99B8-B08280143299}" destId="{95BDCD69-679E-4F30-829E-D7FE9FCACCA8}"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3DA542-7114-4EE4-BA7A-5D9015F572B5}" type="doc">
      <dgm:prSet loTypeId="urn:microsoft.com/office/officeart/2005/8/layout/default" loCatId="list" qsTypeId="urn:microsoft.com/office/officeart/2005/8/quickstyle/simple2" qsCatId="simple" csTypeId="urn:microsoft.com/office/officeart/2005/8/colors/accent2_2" csCatId="accent2"/>
      <dgm:spPr/>
      <dgm:t>
        <a:bodyPr/>
        <a:lstStyle/>
        <a:p>
          <a:endParaRPr lang="en-US"/>
        </a:p>
      </dgm:t>
    </dgm:pt>
    <dgm:pt modelId="{F0E22216-961F-46C5-9961-0AA077611BD6}">
      <dgm:prSet/>
      <dgm:spPr/>
      <dgm:t>
        <a:bodyPr/>
        <a:lstStyle/>
        <a:p>
          <a:r>
            <a:rPr lang="en-US" b="1"/>
            <a:t>Promote region-specific funding bodies </a:t>
          </a:r>
          <a:r>
            <a:rPr lang="en-US"/>
            <a:t>that allow African research institutions to lead projects and allocate resources independently.</a:t>
          </a:r>
        </a:p>
      </dgm:t>
    </dgm:pt>
    <dgm:pt modelId="{A91E5813-FA75-475C-B7BA-04687D141295}" type="parTrans" cxnId="{66424124-C0A9-4CC1-BC92-15AA1DD6A9AD}">
      <dgm:prSet/>
      <dgm:spPr/>
      <dgm:t>
        <a:bodyPr/>
        <a:lstStyle/>
        <a:p>
          <a:endParaRPr lang="en-US"/>
        </a:p>
      </dgm:t>
    </dgm:pt>
    <dgm:pt modelId="{B71575F5-0947-4EBA-B550-8EC8F2DD9A10}" type="sibTrans" cxnId="{66424124-C0A9-4CC1-BC92-15AA1DD6A9AD}">
      <dgm:prSet/>
      <dgm:spPr/>
      <dgm:t>
        <a:bodyPr/>
        <a:lstStyle/>
        <a:p>
          <a:endParaRPr lang="en-US"/>
        </a:p>
      </dgm:t>
    </dgm:pt>
    <dgm:pt modelId="{5077BDD1-88D4-4A84-96F9-E62877AC5C1C}">
      <dgm:prSet/>
      <dgm:spPr/>
      <dgm:t>
        <a:bodyPr/>
        <a:lstStyle/>
        <a:p>
          <a:r>
            <a:rPr lang="en-US" b="1"/>
            <a:t>Co-design research </a:t>
          </a:r>
          <a:r>
            <a:rPr lang="en-US"/>
            <a:t>proposals to ensure that each partner’s priorities and capacities are considered</a:t>
          </a:r>
        </a:p>
      </dgm:t>
    </dgm:pt>
    <dgm:pt modelId="{4E671DFD-BDE8-4A50-89B6-A3F1064D5581}" type="parTrans" cxnId="{A3898C76-EB1F-46DE-B336-E77B4B9977F3}">
      <dgm:prSet/>
      <dgm:spPr/>
      <dgm:t>
        <a:bodyPr/>
        <a:lstStyle/>
        <a:p>
          <a:endParaRPr lang="en-US"/>
        </a:p>
      </dgm:t>
    </dgm:pt>
    <dgm:pt modelId="{9CE7501A-2E98-4995-B6CC-53B4034AE51D}" type="sibTrans" cxnId="{A3898C76-EB1F-46DE-B336-E77B4B9977F3}">
      <dgm:prSet/>
      <dgm:spPr/>
      <dgm:t>
        <a:bodyPr/>
        <a:lstStyle/>
        <a:p>
          <a:endParaRPr lang="en-US"/>
        </a:p>
      </dgm:t>
    </dgm:pt>
    <dgm:pt modelId="{2B6C7F30-D3A8-4CE3-A298-3AD100236A59}">
      <dgm:prSet/>
      <dgm:spPr/>
      <dgm:t>
        <a:bodyPr/>
        <a:lstStyle/>
        <a:p>
          <a:r>
            <a:rPr lang="en-US"/>
            <a:t>Include </a:t>
          </a:r>
          <a:r>
            <a:rPr lang="en-US" b="1"/>
            <a:t>mentorship and training </a:t>
          </a:r>
          <a:r>
            <a:rPr lang="en-US"/>
            <a:t>components in all research partnership agreements, focusing on the development of local researchers.</a:t>
          </a:r>
        </a:p>
      </dgm:t>
    </dgm:pt>
    <dgm:pt modelId="{EB5965F7-2886-491E-9962-DD61FC5ECEAD}" type="parTrans" cxnId="{8761C21D-3FE3-49A2-B19D-4537D1A991B7}">
      <dgm:prSet/>
      <dgm:spPr/>
      <dgm:t>
        <a:bodyPr/>
        <a:lstStyle/>
        <a:p>
          <a:endParaRPr lang="en-US"/>
        </a:p>
      </dgm:t>
    </dgm:pt>
    <dgm:pt modelId="{5377BD51-2FAE-4867-AE20-0E43A9D0C01E}" type="sibTrans" cxnId="{8761C21D-3FE3-49A2-B19D-4537D1A991B7}">
      <dgm:prSet/>
      <dgm:spPr/>
      <dgm:t>
        <a:bodyPr/>
        <a:lstStyle/>
        <a:p>
          <a:endParaRPr lang="en-US"/>
        </a:p>
      </dgm:t>
    </dgm:pt>
    <dgm:pt modelId="{647662BE-F0B1-49E7-95C3-E8CB0D2973EF}">
      <dgm:prSet/>
      <dgm:spPr/>
      <dgm:t>
        <a:bodyPr/>
        <a:lstStyle/>
        <a:p>
          <a:r>
            <a:rPr lang="en-US" b="1"/>
            <a:t>Invest in building strong research offices and administrative support systems </a:t>
          </a:r>
          <a:r>
            <a:rPr lang="en-US"/>
            <a:t>within Southern institutions.</a:t>
          </a:r>
        </a:p>
      </dgm:t>
    </dgm:pt>
    <dgm:pt modelId="{A6432784-E9A5-4EF5-A603-F527030C2865}" type="parTrans" cxnId="{5570EB27-53A7-46F9-A518-3C9D52F8B353}">
      <dgm:prSet/>
      <dgm:spPr/>
      <dgm:t>
        <a:bodyPr/>
        <a:lstStyle/>
        <a:p>
          <a:endParaRPr lang="en-US"/>
        </a:p>
      </dgm:t>
    </dgm:pt>
    <dgm:pt modelId="{11E00DCF-63F8-40C9-825C-D2567BF909BE}" type="sibTrans" cxnId="{5570EB27-53A7-46F9-A518-3C9D52F8B353}">
      <dgm:prSet/>
      <dgm:spPr/>
      <dgm:t>
        <a:bodyPr/>
        <a:lstStyle/>
        <a:p>
          <a:endParaRPr lang="en-US"/>
        </a:p>
      </dgm:t>
    </dgm:pt>
    <dgm:pt modelId="{E6B7878B-28F1-4D1B-9369-81948720E61F}">
      <dgm:prSet/>
      <dgm:spPr/>
      <dgm:t>
        <a:bodyPr/>
        <a:lstStyle/>
        <a:p>
          <a:r>
            <a:rPr lang="en-US" b="1"/>
            <a:t>Promote knowledge-sharing networks </a:t>
          </a:r>
          <a:r>
            <a:rPr lang="en-US"/>
            <a:t>that allow for the continuous exchange of ideas and resources between partners.</a:t>
          </a:r>
        </a:p>
      </dgm:t>
    </dgm:pt>
    <dgm:pt modelId="{E24EA8F5-5C52-4865-9AFE-9A3274FE3378}" type="parTrans" cxnId="{78C1BC28-AAD1-4CA1-B866-6CCBADBE0463}">
      <dgm:prSet/>
      <dgm:spPr/>
      <dgm:t>
        <a:bodyPr/>
        <a:lstStyle/>
        <a:p>
          <a:endParaRPr lang="en-US"/>
        </a:p>
      </dgm:t>
    </dgm:pt>
    <dgm:pt modelId="{0A8E99C7-C40D-4F5B-8FFA-DBC705D2F833}" type="sibTrans" cxnId="{78C1BC28-AAD1-4CA1-B866-6CCBADBE0463}">
      <dgm:prSet/>
      <dgm:spPr/>
      <dgm:t>
        <a:bodyPr/>
        <a:lstStyle/>
        <a:p>
          <a:endParaRPr lang="en-US"/>
        </a:p>
      </dgm:t>
    </dgm:pt>
    <dgm:pt modelId="{E4D2FF40-AFF4-4EE8-BFFD-52D594CCE752}">
      <dgm:prSet/>
      <dgm:spPr/>
      <dgm:t>
        <a:bodyPr/>
        <a:lstStyle/>
        <a:p>
          <a:r>
            <a:rPr lang="en-US" b="1"/>
            <a:t>Encourage the creation of innovation hubs and ecosystems within universities </a:t>
          </a:r>
          <a:r>
            <a:rPr lang="en-US"/>
            <a:t>to promote the commercialization of research outputs.</a:t>
          </a:r>
        </a:p>
      </dgm:t>
    </dgm:pt>
    <dgm:pt modelId="{612BC750-A921-4379-BA16-59BC5622A2D5}" type="parTrans" cxnId="{522D494A-6C39-44AD-9E8D-F0CF7D9AF44C}">
      <dgm:prSet/>
      <dgm:spPr/>
      <dgm:t>
        <a:bodyPr/>
        <a:lstStyle/>
        <a:p>
          <a:endParaRPr lang="en-US"/>
        </a:p>
      </dgm:t>
    </dgm:pt>
    <dgm:pt modelId="{E8D3C865-021F-47E8-8083-CE03265B5D13}" type="sibTrans" cxnId="{522D494A-6C39-44AD-9E8D-F0CF7D9AF44C}">
      <dgm:prSet/>
      <dgm:spPr/>
      <dgm:t>
        <a:bodyPr/>
        <a:lstStyle/>
        <a:p>
          <a:endParaRPr lang="en-US"/>
        </a:p>
      </dgm:t>
    </dgm:pt>
    <dgm:pt modelId="{A129DF94-C176-43DB-AB0F-BA710C4E0401}" type="pres">
      <dgm:prSet presAssocID="{D43DA542-7114-4EE4-BA7A-5D9015F572B5}" presName="diagram" presStyleCnt="0">
        <dgm:presLayoutVars>
          <dgm:dir/>
          <dgm:resizeHandles val="exact"/>
        </dgm:presLayoutVars>
      </dgm:prSet>
      <dgm:spPr/>
    </dgm:pt>
    <dgm:pt modelId="{6E6E1634-FC3F-43E9-872A-453D7B044A85}" type="pres">
      <dgm:prSet presAssocID="{F0E22216-961F-46C5-9961-0AA077611BD6}" presName="node" presStyleLbl="node1" presStyleIdx="0" presStyleCnt="6">
        <dgm:presLayoutVars>
          <dgm:bulletEnabled val="1"/>
        </dgm:presLayoutVars>
      </dgm:prSet>
      <dgm:spPr/>
    </dgm:pt>
    <dgm:pt modelId="{FBC46E38-CB6B-4FA3-8FCF-EE3BACFF6DB7}" type="pres">
      <dgm:prSet presAssocID="{B71575F5-0947-4EBA-B550-8EC8F2DD9A10}" presName="sibTrans" presStyleCnt="0"/>
      <dgm:spPr/>
    </dgm:pt>
    <dgm:pt modelId="{81ACB8D3-B25E-4849-A46F-3BC4B7B795FD}" type="pres">
      <dgm:prSet presAssocID="{5077BDD1-88D4-4A84-96F9-E62877AC5C1C}" presName="node" presStyleLbl="node1" presStyleIdx="1" presStyleCnt="6">
        <dgm:presLayoutVars>
          <dgm:bulletEnabled val="1"/>
        </dgm:presLayoutVars>
      </dgm:prSet>
      <dgm:spPr/>
    </dgm:pt>
    <dgm:pt modelId="{78D90FED-F752-4766-95E6-E20E22E022BC}" type="pres">
      <dgm:prSet presAssocID="{9CE7501A-2E98-4995-B6CC-53B4034AE51D}" presName="sibTrans" presStyleCnt="0"/>
      <dgm:spPr/>
    </dgm:pt>
    <dgm:pt modelId="{56805F6C-201A-4251-B9C0-A451D93D6D02}" type="pres">
      <dgm:prSet presAssocID="{2B6C7F30-D3A8-4CE3-A298-3AD100236A59}" presName="node" presStyleLbl="node1" presStyleIdx="2" presStyleCnt="6">
        <dgm:presLayoutVars>
          <dgm:bulletEnabled val="1"/>
        </dgm:presLayoutVars>
      </dgm:prSet>
      <dgm:spPr/>
    </dgm:pt>
    <dgm:pt modelId="{B362AF25-E280-4533-A541-9BF3852F8483}" type="pres">
      <dgm:prSet presAssocID="{5377BD51-2FAE-4867-AE20-0E43A9D0C01E}" presName="sibTrans" presStyleCnt="0"/>
      <dgm:spPr/>
    </dgm:pt>
    <dgm:pt modelId="{56320D23-AF4E-4D8A-8EEE-13185F9D9235}" type="pres">
      <dgm:prSet presAssocID="{647662BE-F0B1-49E7-95C3-E8CB0D2973EF}" presName="node" presStyleLbl="node1" presStyleIdx="3" presStyleCnt="6">
        <dgm:presLayoutVars>
          <dgm:bulletEnabled val="1"/>
        </dgm:presLayoutVars>
      </dgm:prSet>
      <dgm:spPr/>
    </dgm:pt>
    <dgm:pt modelId="{55C10EF0-6BA9-48F5-A99A-DC704A17CA2F}" type="pres">
      <dgm:prSet presAssocID="{11E00DCF-63F8-40C9-825C-D2567BF909BE}" presName="sibTrans" presStyleCnt="0"/>
      <dgm:spPr/>
    </dgm:pt>
    <dgm:pt modelId="{BABA7ECE-A9B0-4F0B-BB26-DBAA92E6D32B}" type="pres">
      <dgm:prSet presAssocID="{E6B7878B-28F1-4D1B-9369-81948720E61F}" presName="node" presStyleLbl="node1" presStyleIdx="4" presStyleCnt="6">
        <dgm:presLayoutVars>
          <dgm:bulletEnabled val="1"/>
        </dgm:presLayoutVars>
      </dgm:prSet>
      <dgm:spPr/>
    </dgm:pt>
    <dgm:pt modelId="{D78370F2-0F7B-4E16-A54E-4CBA51834879}" type="pres">
      <dgm:prSet presAssocID="{0A8E99C7-C40D-4F5B-8FFA-DBC705D2F833}" presName="sibTrans" presStyleCnt="0"/>
      <dgm:spPr/>
    </dgm:pt>
    <dgm:pt modelId="{A6246276-AC94-40E4-B17F-838B8B699034}" type="pres">
      <dgm:prSet presAssocID="{E4D2FF40-AFF4-4EE8-BFFD-52D594CCE752}" presName="node" presStyleLbl="node1" presStyleIdx="5" presStyleCnt="6">
        <dgm:presLayoutVars>
          <dgm:bulletEnabled val="1"/>
        </dgm:presLayoutVars>
      </dgm:prSet>
      <dgm:spPr/>
    </dgm:pt>
  </dgm:ptLst>
  <dgm:cxnLst>
    <dgm:cxn modelId="{71C59D0B-F681-4BDD-A8BA-7040FCAF50B4}" type="presOf" srcId="{2B6C7F30-D3A8-4CE3-A298-3AD100236A59}" destId="{56805F6C-201A-4251-B9C0-A451D93D6D02}" srcOrd="0" destOrd="0" presId="urn:microsoft.com/office/officeart/2005/8/layout/default"/>
    <dgm:cxn modelId="{90BF2C16-5878-4070-8B86-298EFD7C63CE}" type="presOf" srcId="{E4D2FF40-AFF4-4EE8-BFFD-52D594CCE752}" destId="{A6246276-AC94-40E4-B17F-838B8B699034}" srcOrd="0" destOrd="0" presId="urn:microsoft.com/office/officeart/2005/8/layout/default"/>
    <dgm:cxn modelId="{48DC3416-0CC5-4C58-87A1-F42060C9C8A4}" type="presOf" srcId="{E6B7878B-28F1-4D1B-9369-81948720E61F}" destId="{BABA7ECE-A9B0-4F0B-BB26-DBAA92E6D32B}" srcOrd="0" destOrd="0" presId="urn:microsoft.com/office/officeart/2005/8/layout/default"/>
    <dgm:cxn modelId="{8761C21D-3FE3-49A2-B19D-4537D1A991B7}" srcId="{D43DA542-7114-4EE4-BA7A-5D9015F572B5}" destId="{2B6C7F30-D3A8-4CE3-A298-3AD100236A59}" srcOrd="2" destOrd="0" parTransId="{EB5965F7-2886-491E-9962-DD61FC5ECEAD}" sibTransId="{5377BD51-2FAE-4867-AE20-0E43A9D0C01E}"/>
    <dgm:cxn modelId="{66424124-C0A9-4CC1-BC92-15AA1DD6A9AD}" srcId="{D43DA542-7114-4EE4-BA7A-5D9015F572B5}" destId="{F0E22216-961F-46C5-9961-0AA077611BD6}" srcOrd="0" destOrd="0" parTransId="{A91E5813-FA75-475C-B7BA-04687D141295}" sibTransId="{B71575F5-0947-4EBA-B550-8EC8F2DD9A10}"/>
    <dgm:cxn modelId="{5570EB27-53A7-46F9-A518-3C9D52F8B353}" srcId="{D43DA542-7114-4EE4-BA7A-5D9015F572B5}" destId="{647662BE-F0B1-49E7-95C3-E8CB0D2973EF}" srcOrd="3" destOrd="0" parTransId="{A6432784-E9A5-4EF5-A603-F527030C2865}" sibTransId="{11E00DCF-63F8-40C9-825C-D2567BF909BE}"/>
    <dgm:cxn modelId="{78C1BC28-AAD1-4CA1-B866-6CCBADBE0463}" srcId="{D43DA542-7114-4EE4-BA7A-5D9015F572B5}" destId="{E6B7878B-28F1-4D1B-9369-81948720E61F}" srcOrd="4" destOrd="0" parTransId="{E24EA8F5-5C52-4865-9AFE-9A3274FE3378}" sibTransId="{0A8E99C7-C40D-4F5B-8FFA-DBC705D2F833}"/>
    <dgm:cxn modelId="{522D494A-6C39-44AD-9E8D-F0CF7D9AF44C}" srcId="{D43DA542-7114-4EE4-BA7A-5D9015F572B5}" destId="{E4D2FF40-AFF4-4EE8-BFFD-52D594CCE752}" srcOrd="5" destOrd="0" parTransId="{612BC750-A921-4379-BA16-59BC5622A2D5}" sibTransId="{E8D3C865-021F-47E8-8083-CE03265B5D13}"/>
    <dgm:cxn modelId="{CE45D06A-6C57-4C6F-9FBF-5458C16C8E22}" type="presOf" srcId="{F0E22216-961F-46C5-9961-0AA077611BD6}" destId="{6E6E1634-FC3F-43E9-872A-453D7B044A85}" srcOrd="0" destOrd="0" presId="urn:microsoft.com/office/officeart/2005/8/layout/default"/>
    <dgm:cxn modelId="{324AC271-8DCC-4EEC-8B53-92E27E044B60}" type="presOf" srcId="{5077BDD1-88D4-4A84-96F9-E62877AC5C1C}" destId="{81ACB8D3-B25E-4849-A46F-3BC4B7B795FD}" srcOrd="0" destOrd="0" presId="urn:microsoft.com/office/officeart/2005/8/layout/default"/>
    <dgm:cxn modelId="{A3898C76-EB1F-46DE-B336-E77B4B9977F3}" srcId="{D43DA542-7114-4EE4-BA7A-5D9015F572B5}" destId="{5077BDD1-88D4-4A84-96F9-E62877AC5C1C}" srcOrd="1" destOrd="0" parTransId="{4E671DFD-BDE8-4A50-89B6-A3F1064D5581}" sibTransId="{9CE7501A-2E98-4995-B6CC-53B4034AE51D}"/>
    <dgm:cxn modelId="{2521F8AB-C231-471C-A89A-6CD464418836}" type="presOf" srcId="{647662BE-F0B1-49E7-95C3-E8CB0D2973EF}" destId="{56320D23-AF4E-4D8A-8EEE-13185F9D9235}" srcOrd="0" destOrd="0" presId="urn:microsoft.com/office/officeart/2005/8/layout/default"/>
    <dgm:cxn modelId="{C55D5DF9-45E6-4DA9-8A29-9E8173927D07}" type="presOf" srcId="{D43DA542-7114-4EE4-BA7A-5D9015F572B5}" destId="{A129DF94-C176-43DB-AB0F-BA710C4E0401}" srcOrd="0" destOrd="0" presId="urn:microsoft.com/office/officeart/2005/8/layout/default"/>
    <dgm:cxn modelId="{70E51273-0550-4FEC-8245-4AF14BA1453E}" type="presParOf" srcId="{A129DF94-C176-43DB-AB0F-BA710C4E0401}" destId="{6E6E1634-FC3F-43E9-872A-453D7B044A85}" srcOrd="0" destOrd="0" presId="urn:microsoft.com/office/officeart/2005/8/layout/default"/>
    <dgm:cxn modelId="{37F97A99-B3AC-4154-BF98-75F1DE224742}" type="presParOf" srcId="{A129DF94-C176-43DB-AB0F-BA710C4E0401}" destId="{FBC46E38-CB6B-4FA3-8FCF-EE3BACFF6DB7}" srcOrd="1" destOrd="0" presId="urn:microsoft.com/office/officeart/2005/8/layout/default"/>
    <dgm:cxn modelId="{89FF3AE0-0752-423C-831C-D2B399FD3514}" type="presParOf" srcId="{A129DF94-C176-43DB-AB0F-BA710C4E0401}" destId="{81ACB8D3-B25E-4849-A46F-3BC4B7B795FD}" srcOrd="2" destOrd="0" presId="urn:microsoft.com/office/officeart/2005/8/layout/default"/>
    <dgm:cxn modelId="{BE99198E-CB28-41D4-AE24-1FA56328FFAA}" type="presParOf" srcId="{A129DF94-C176-43DB-AB0F-BA710C4E0401}" destId="{78D90FED-F752-4766-95E6-E20E22E022BC}" srcOrd="3" destOrd="0" presId="urn:microsoft.com/office/officeart/2005/8/layout/default"/>
    <dgm:cxn modelId="{E558D86C-E42A-4CC7-B9DF-19CA1058D278}" type="presParOf" srcId="{A129DF94-C176-43DB-AB0F-BA710C4E0401}" destId="{56805F6C-201A-4251-B9C0-A451D93D6D02}" srcOrd="4" destOrd="0" presId="urn:microsoft.com/office/officeart/2005/8/layout/default"/>
    <dgm:cxn modelId="{CC03B3C9-DAE9-4582-BA20-1295C33E8773}" type="presParOf" srcId="{A129DF94-C176-43DB-AB0F-BA710C4E0401}" destId="{B362AF25-E280-4533-A541-9BF3852F8483}" srcOrd="5" destOrd="0" presId="urn:microsoft.com/office/officeart/2005/8/layout/default"/>
    <dgm:cxn modelId="{BB6612E2-4505-4B67-88C8-DADBFBF6BE42}" type="presParOf" srcId="{A129DF94-C176-43DB-AB0F-BA710C4E0401}" destId="{56320D23-AF4E-4D8A-8EEE-13185F9D9235}" srcOrd="6" destOrd="0" presId="urn:microsoft.com/office/officeart/2005/8/layout/default"/>
    <dgm:cxn modelId="{AB46F043-2AE4-4521-9D8E-E0FADE635362}" type="presParOf" srcId="{A129DF94-C176-43DB-AB0F-BA710C4E0401}" destId="{55C10EF0-6BA9-48F5-A99A-DC704A17CA2F}" srcOrd="7" destOrd="0" presId="urn:microsoft.com/office/officeart/2005/8/layout/default"/>
    <dgm:cxn modelId="{33D13595-E02D-45C0-9BC7-AF64D2CA22BD}" type="presParOf" srcId="{A129DF94-C176-43DB-AB0F-BA710C4E0401}" destId="{BABA7ECE-A9B0-4F0B-BB26-DBAA92E6D32B}" srcOrd="8" destOrd="0" presId="urn:microsoft.com/office/officeart/2005/8/layout/default"/>
    <dgm:cxn modelId="{C85DDA8F-559B-44E2-A2DF-A45F266C874B}" type="presParOf" srcId="{A129DF94-C176-43DB-AB0F-BA710C4E0401}" destId="{D78370F2-0F7B-4E16-A54E-4CBA51834879}" srcOrd="9" destOrd="0" presId="urn:microsoft.com/office/officeart/2005/8/layout/default"/>
    <dgm:cxn modelId="{B7CB8BB0-076B-4D66-9068-0F1218A75D44}" type="presParOf" srcId="{A129DF94-C176-43DB-AB0F-BA710C4E0401}" destId="{A6246276-AC94-40E4-B17F-838B8B69903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E2103-22D4-4F6C-BB07-84919B246C36}">
      <dsp:nvSpPr>
        <dsp:cNvPr id="0" name=""/>
        <dsp:cNvSpPr/>
      </dsp:nvSpPr>
      <dsp:spPr>
        <a:xfrm>
          <a:off x="19632" y="435090"/>
          <a:ext cx="1976939" cy="1186163"/>
        </a:xfrm>
        <a:prstGeom prst="rect">
          <a:avLst/>
        </a:prstGeom>
        <a:solidFill>
          <a:schemeClr val="tx1">
            <a:lumMod val="75000"/>
            <a:lumOff val="2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0" kern="1200" baseline="0" dirty="0"/>
            <a:t>Enhancing Research Capacity:</a:t>
          </a:r>
          <a:r>
            <a:rPr lang="en-GB" sz="1100" b="0" i="0" kern="1200" baseline="0" dirty="0"/>
            <a:t> ARUA was established to strengthen the research capabilities of African universities.</a:t>
          </a:r>
          <a:endParaRPr lang="en-US" sz="1100" kern="1200" dirty="0"/>
        </a:p>
      </dsp:txBody>
      <dsp:txXfrm>
        <a:off x="19632" y="435090"/>
        <a:ext cx="1976939" cy="1186163"/>
      </dsp:txXfrm>
    </dsp:sp>
    <dsp:sp modelId="{F2688E76-AB91-45C2-A8E2-9A0E826742D2}">
      <dsp:nvSpPr>
        <dsp:cNvPr id="0" name=""/>
        <dsp:cNvSpPr/>
      </dsp:nvSpPr>
      <dsp:spPr>
        <a:xfrm>
          <a:off x="2194265" y="435090"/>
          <a:ext cx="1976939" cy="1186163"/>
        </a:xfrm>
        <a:prstGeom prst="rect">
          <a:avLst/>
        </a:prstGeom>
        <a:solidFill>
          <a:schemeClr val="tx1">
            <a:lumMod val="75000"/>
            <a:lumOff val="2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0" kern="1200" baseline="0"/>
            <a:t>Transformative Network:</a:t>
          </a:r>
          <a:r>
            <a:rPr lang="en-GB" sz="1100" b="0" i="0" kern="1200" baseline="0"/>
            <a:t> It has become a key player in reshaping the higher education landscape in Africa.</a:t>
          </a:r>
          <a:endParaRPr lang="en-US" sz="1100" kern="1200"/>
        </a:p>
      </dsp:txBody>
      <dsp:txXfrm>
        <a:off x="2194265" y="435090"/>
        <a:ext cx="1976939" cy="1186163"/>
      </dsp:txXfrm>
    </dsp:sp>
    <dsp:sp modelId="{6ADD02BA-C8F8-4A66-AB72-F0680431CEDD}">
      <dsp:nvSpPr>
        <dsp:cNvPr id="0" name=""/>
        <dsp:cNvSpPr/>
      </dsp:nvSpPr>
      <dsp:spPr>
        <a:xfrm>
          <a:off x="4368899" y="435090"/>
          <a:ext cx="1976939" cy="1186163"/>
        </a:xfrm>
        <a:prstGeom prst="rect">
          <a:avLst/>
        </a:prstGeom>
        <a:solidFill>
          <a:schemeClr val="tx1">
            <a:lumMod val="75000"/>
            <a:lumOff val="2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0" kern="1200" baseline="0"/>
            <a:t>Pooling Resources &amp; Expertise:</a:t>
          </a:r>
          <a:r>
            <a:rPr lang="en-GB" sz="1100" b="0" i="0" kern="1200" baseline="0"/>
            <a:t> ARUA addresses systemic challenges that hinder research productivity and innovation.</a:t>
          </a:r>
          <a:endParaRPr lang="en-US" sz="1100" kern="1200"/>
        </a:p>
      </dsp:txBody>
      <dsp:txXfrm>
        <a:off x="4368899" y="435090"/>
        <a:ext cx="1976939" cy="1186163"/>
      </dsp:txXfrm>
    </dsp:sp>
    <dsp:sp modelId="{506F0F4F-07E3-49EB-972F-FC065BC53DD7}">
      <dsp:nvSpPr>
        <dsp:cNvPr id="0" name=""/>
        <dsp:cNvSpPr/>
      </dsp:nvSpPr>
      <dsp:spPr>
        <a:xfrm>
          <a:off x="6528885" y="435090"/>
          <a:ext cx="1976939" cy="1186163"/>
        </a:xfrm>
        <a:prstGeom prst="rect">
          <a:avLst/>
        </a:prstGeom>
        <a:solidFill>
          <a:schemeClr val="tx1">
            <a:lumMod val="75000"/>
            <a:lumOff val="2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0" kern="1200" baseline="0"/>
            <a:t>Increased Research Outputs:</a:t>
          </a:r>
          <a:r>
            <a:rPr lang="en-GB" sz="1100" b="0" i="0" kern="1200" baseline="0"/>
            <a:t> Collaborative initiatives have led to a significant rise in research publications and global visibility.</a:t>
          </a:r>
          <a:endParaRPr lang="en-US" sz="1100" kern="1200"/>
        </a:p>
      </dsp:txBody>
      <dsp:txXfrm>
        <a:off x="6528885" y="435090"/>
        <a:ext cx="1976939" cy="1186163"/>
      </dsp:txXfrm>
    </dsp:sp>
    <dsp:sp modelId="{487395E1-30FD-475A-BFE6-0A9996EEC7A3}">
      <dsp:nvSpPr>
        <dsp:cNvPr id="0" name=""/>
        <dsp:cNvSpPr/>
      </dsp:nvSpPr>
      <dsp:spPr>
        <a:xfrm>
          <a:off x="19632" y="1818948"/>
          <a:ext cx="1976939" cy="1186163"/>
        </a:xfrm>
        <a:prstGeom prst="rect">
          <a:avLst/>
        </a:prstGeom>
        <a:solidFill>
          <a:schemeClr val="tx1">
            <a:lumMod val="75000"/>
            <a:lumOff val="2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0" kern="1200" baseline="0"/>
            <a:t>Strengthening Institutional Rankings:</a:t>
          </a:r>
          <a:r>
            <a:rPr lang="en-GB" sz="1100" b="0" i="0" kern="1200" baseline="0"/>
            <a:t> Member universities have improved their standing in global academic rankings.</a:t>
          </a:r>
          <a:endParaRPr lang="en-US" sz="1100" kern="1200"/>
        </a:p>
      </dsp:txBody>
      <dsp:txXfrm>
        <a:off x="19632" y="1818948"/>
        <a:ext cx="1976939" cy="1186163"/>
      </dsp:txXfrm>
    </dsp:sp>
    <dsp:sp modelId="{838E1A07-621F-4993-840A-36864FEA0D3F}">
      <dsp:nvSpPr>
        <dsp:cNvPr id="0" name=""/>
        <dsp:cNvSpPr/>
      </dsp:nvSpPr>
      <dsp:spPr>
        <a:xfrm>
          <a:off x="2177125" y="1839540"/>
          <a:ext cx="1976939" cy="1186163"/>
        </a:xfrm>
        <a:prstGeom prst="rect">
          <a:avLst/>
        </a:prstGeom>
        <a:solidFill>
          <a:schemeClr val="tx1">
            <a:lumMod val="75000"/>
            <a:lumOff val="2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0" kern="1200" baseline="0"/>
            <a:t>Promoting Intra-Continental Collaboration:</a:t>
          </a:r>
          <a:r>
            <a:rPr lang="en-GB" sz="1100" b="0" i="0" kern="1200" baseline="0"/>
            <a:t> ARUA fosters research partnerships among African institutions to tackle regional challenges.</a:t>
          </a:r>
          <a:endParaRPr lang="en-US" sz="1100" kern="1200"/>
        </a:p>
      </dsp:txBody>
      <dsp:txXfrm>
        <a:off x="2177125" y="1839540"/>
        <a:ext cx="1976939" cy="1186163"/>
      </dsp:txXfrm>
    </dsp:sp>
    <dsp:sp modelId="{7A2DA142-1CDB-4057-83E2-025C477F43FD}">
      <dsp:nvSpPr>
        <dsp:cNvPr id="0" name=""/>
        <dsp:cNvSpPr/>
      </dsp:nvSpPr>
      <dsp:spPr>
        <a:xfrm>
          <a:off x="4351759" y="1839540"/>
          <a:ext cx="1976939" cy="1186163"/>
        </a:xfrm>
        <a:prstGeom prst="rect">
          <a:avLst/>
        </a:prstGeom>
        <a:solidFill>
          <a:schemeClr val="tx1">
            <a:lumMod val="75000"/>
            <a:lumOff val="2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0" kern="1200" baseline="0"/>
            <a:t>Reducing External Dependence:</a:t>
          </a:r>
          <a:r>
            <a:rPr lang="en-GB" sz="1100" b="0" i="0" kern="1200" baseline="0"/>
            <a:t> The network aims to build sustainable research ecosystems with less reliance on international funding and expertise.</a:t>
          </a:r>
          <a:endParaRPr lang="en-US" sz="1100" kern="1200"/>
        </a:p>
      </dsp:txBody>
      <dsp:txXfrm>
        <a:off x="4351759" y="1839540"/>
        <a:ext cx="1976939" cy="1186163"/>
      </dsp:txXfrm>
    </dsp:sp>
    <dsp:sp modelId="{95BDCD69-679E-4F30-829E-D7FE9FCACCA8}">
      <dsp:nvSpPr>
        <dsp:cNvPr id="0" name=""/>
        <dsp:cNvSpPr/>
      </dsp:nvSpPr>
      <dsp:spPr>
        <a:xfrm>
          <a:off x="6526393" y="1839540"/>
          <a:ext cx="1976939" cy="1186163"/>
        </a:xfrm>
        <a:prstGeom prst="rect">
          <a:avLst/>
        </a:prstGeom>
        <a:solidFill>
          <a:schemeClr val="tx1">
            <a:lumMod val="75000"/>
            <a:lumOff val="2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0" kern="1200" baseline="0"/>
            <a:t>Ongoing Challenges:</a:t>
          </a:r>
          <a:r>
            <a:rPr lang="en-GB" sz="1100" b="0" i="0" kern="1200" baseline="0"/>
            <a:t> Issues such as uneven participation, limited infrastructure, and disparities in research capacity remain obstacles to progress </a:t>
          </a:r>
          <a:endParaRPr lang="en-US" sz="1100" kern="1200"/>
        </a:p>
      </dsp:txBody>
      <dsp:txXfrm>
        <a:off x="6526393" y="1839540"/>
        <a:ext cx="1976939" cy="1186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E1634-FC3F-43E9-872A-453D7B044A85}">
      <dsp:nvSpPr>
        <dsp:cNvPr id="0" name=""/>
        <dsp:cNvSpPr/>
      </dsp:nvSpPr>
      <dsp:spPr>
        <a:xfrm>
          <a:off x="0" y="12947"/>
          <a:ext cx="2658070" cy="159484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Promote region-specific funding bodies </a:t>
          </a:r>
          <a:r>
            <a:rPr lang="en-US" sz="1700" kern="1200"/>
            <a:t>that allow African research institutions to lead projects and allocate resources independently.</a:t>
          </a:r>
        </a:p>
      </dsp:txBody>
      <dsp:txXfrm>
        <a:off x="0" y="12947"/>
        <a:ext cx="2658070" cy="1594842"/>
      </dsp:txXfrm>
    </dsp:sp>
    <dsp:sp modelId="{81ACB8D3-B25E-4849-A46F-3BC4B7B795FD}">
      <dsp:nvSpPr>
        <dsp:cNvPr id="0" name=""/>
        <dsp:cNvSpPr/>
      </dsp:nvSpPr>
      <dsp:spPr>
        <a:xfrm>
          <a:off x="2923877" y="12947"/>
          <a:ext cx="2658070" cy="159484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Co-design research </a:t>
          </a:r>
          <a:r>
            <a:rPr lang="en-US" sz="1700" kern="1200"/>
            <a:t>proposals to ensure that each partner’s priorities and capacities are considered</a:t>
          </a:r>
        </a:p>
      </dsp:txBody>
      <dsp:txXfrm>
        <a:off x="2923877" y="12947"/>
        <a:ext cx="2658070" cy="1594842"/>
      </dsp:txXfrm>
    </dsp:sp>
    <dsp:sp modelId="{56805F6C-201A-4251-B9C0-A451D93D6D02}">
      <dsp:nvSpPr>
        <dsp:cNvPr id="0" name=""/>
        <dsp:cNvSpPr/>
      </dsp:nvSpPr>
      <dsp:spPr>
        <a:xfrm>
          <a:off x="5847754" y="12947"/>
          <a:ext cx="2658070" cy="159484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Include </a:t>
          </a:r>
          <a:r>
            <a:rPr lang="en-US" sz="1700" b="1" kern="1200"/>
            <a:t>mentorship and training </a:t>
          </a:r>
          <a:r>
            <a:rPr lang="en-US" sz="1700" kern="1200"/>
            <a:t>components in all research partnership agreements, focusing on the development of local researchers.</a:t>
          </a:r>
        </a:p>
      </dsp:txBody>
      <dsp:txXfrm>
        <a:off x="5847754" y="12947"/>
        <a:ext cx="2658070" cy="1594842"/>
      </dsp:txXfrm>
    </dsp:sp>
    <dsp:sp modelId="{56320D23-AF4E-4D8A-8EEE-13185F9D9235}">
      <dsp:nvSpPr>
        <dsp:cNvPr id="0" name=""/>
        <dsp:cNvSpPr/>
      </dsp:nvSpPr>
      <dsp:spPr>
        <a:xfrm>
          <a:off x="0" y="1873597"/>
          <a:ext cx="2658070" cy="159484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Invest in building strong research offices and administrative support systems </a:t>
          </a:r>
          <a:r>
            <a:rPr lang="en-US" sz="1700" kern="1200"/>
            <a:t>within Southern institutions.</a:t>
          </a:r>
        </a:p>
      </dsp:txBody>
      <dsp:txXfrm>
        <a:off x="0" y="1873597"/>
        <a:ext cx="2658070" cy="1594842"/>
      </dsp:txXfrm>
    </dsp:sp>
    <dsp:sp modelId="{BABA7ECE-A9B0-4F0B-BB26-DBAA92E6D32B}">
      <dsp:nvSpPr>
        <dsp:cNvPr id="0" name=""/>
        <dsp:cNvSpPr/>
      </dsp:nvSpPr>
      <dsp:spPr>
        <a:xfrm>
          <a:off x="2923877" y="1873597"/>
          <a:ext cx="2658070" cy="159484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Promote knowledge-sharing networks </a:t>
          </a:r>
          <a:r>
            <a:rPr lang="en-US" sz="1700" kern="1200"/>
            <a:t>that allow for the continuous exchange of ideas and resources between partners.</a:t>
          </a:r>
        </a:p>
      </dsp:txBody>
      <dsp:txXfrm>
        <a:off x="2923877" y="1873597"/>
        <a:ext cx="2658070" cy="1594842"/>
      </dsp:txXfrm>
    </dsp:sp>
    <dsp:sp modelId="{A6246276-AC94-40E4-B17F-838B8B699034}">
      <dsp:nvSpPr>
        <dsp:cNvPr id="0" name=""/>
        <dsp:cNvSpPr/>
      </dsp:nvSpPr>
      <dsp:spPr>
        <a:xfrm>
          <a:off x="5847754" y="1873597"/>
          <a:ext cx="2658070" cy="159484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Encourage the creation of innovation hubs and ecosystems within universities </a:t>
          </a:r>
          <a:r>
            <a:rPr lang="en-US" sz="1700" kern="1200"/>
            <a:t>to promote the commercialization of research outputs.</a:t>
          </a:r>
        </a:p>
      </dsp:txBody>
      <dsp:txXfrm>
        <a:off x="5847754" y="1873597"/>
        <a:ext cx="2658070" cy="159484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FE77A-5517-40DD-B051-7B8B02567BCA}" type="datetimeFigureOut">
              <a:rPr lang="en-ZA" smtClean="0"/>
              <a:t>2025/02/11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781F04-9AE3-4174-9E27-38F21095FFC0}" type="slidenum">
              <a:rPr lang="en-ZA" smtClean="0"/>
              <a:t>‹#›</a:t>
            </a:fld>
            <a:endParaRPr lang="en-ZA"/>
          </a:p>
        </p:txBody>
      </p:sp>
    </p:spTree>
    <p:extLst>
      <p:ext uri="{BB962C8B-B14F-4D97-AF65-F5344CB8AC3E}">
        <p14:creationId xmlns:p14="http://schemas.microsoft.com/office/powerpoint/2010/main" val="458150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1621d3ad6c8_0_1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5" name="Google Shape;1985;g1621d3ad6c8_0_1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B1A2E3-21AF-E0AC-7D97-6F8F1F080864}"/>
              </a:ext>
            </a:extLst>
          </p:cNvPr>
          <p:cNvSpPr/>
          <p:nvPr userDrawn="1"/>
        </p:nvSpPr>
        <p:spPr>
          <a:xfrm>
            <a:off x="0" y="-1588"/>
            <a:ext cx="9144000" cy="5145088"/>
          </a:xfrm>
          <a:prstGeom prst="rect">
            <a:avLst/>
          </a:prstGeom>
          <a:solidFill>
            <a:srgbClr val="0010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5">
            <a:extLst>
              <a:ext uri="{FF2B5EF4-FFF2-40B4-BE49-F238E27FC236}">
                <a16:creationId xmlns:a16="http://schemas.microsoft.com/office/drawing/2014/main" id="{ADD97AD8-8976-12DF-1819-AEC14DE0F9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79700" y="744538"/>
            <a:ext cx="37893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611560" y="2787774"/>
            <a:ext cx="7848872" cy="486054"/>
          </a:xfrm>
        </p:spPr>
        <p:txBody>
          <a:bodyPr/>
          <a:lstStyle>
            <a:lvl1pPr algn="ctr">
              <a:defRPr sz="3600">
                <a:solidFill>
                  <a:schemeClr val="bg1"/>
                </a:solidFill>
              </a:defRPr>
            </a:lvl1pPr>
          </a:lstStyle>
          <a:p>
            <a:r>
              <a:rPr lang="en-GB" dirty="0"/>
              <a:t>Click to edit Master title style</a:t>
            </a:r>
          </a:p>
        </p:txBody>
      </p:sp>
      <p:sp>
        <p:nvSpPr>
          <p:cNvPr id="3075" name="Rectangle 3"/>
          <p:cNvSpPr>
            <a:spLocks noGrp="1" noChangeArrowheads="1"/>
          </p:cNvSpPr>
          <p:nvPr>
            <p:ph type="subTitle" idx="1"/>
          </p:nvPr>
        </p:nvSpPr>
        <p:spPr>
          <a:xfrm>
            <a:off x="611560" y="3381840"/>
            <a:ext cx="7848872" cy="1458218"/>
          </a:xfrm>
        </p:spPr>
        <p:txBody>
          <a:bodyPr/>
          <a:lstStyle>
            <a:lvl1pPr marL="0" indent="0" algn="ctr">
              <a:buFont typeface="Wingdings" pitchFamily="2" charset="2"/>
              <a:buNone/>
              <a:defRPr>
                <a:solidFill>
                  <a:schemeClr val="bg1"/>
                </a:solidFill>
              </a:defRPr>
            </a:lvl1pPr>
          </a:lstStyle>
          <a:p>
            <a:r>
              <a:rPr lang="en-GB" dirty="0"/>
              <a:t>Click to edit Master subtitle style</a:t>
            </a:r>
          </a:p>
        </p:txBody>
      </p:sp>
    </p:spTree>
    <p:extLst>
      <p:ext uri="{BB962C8B-B14F-4D97-AF65-F5344CB8AC3E}">
        <p14:creationId xmlns:p14="http://schemas.microsoft.com/office/powerpoint/2010/main" val="328289839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67397" y="303498"/>
            <a:ext cx="8128527" cy="594122"/>
          </a:xfrm>
        </p:spPr>
        <p:txBody>
          <a:bodyPr/>
          <a:lstStyle/>
          <a:p>
            <a:r>
              <a:rPr lang="en-US" dirty="0"/>
              <a:t>Click to edit Master title style</a:t>
            </a:r>
          </a:p>
        </p:txBody>
      </p:sp>
      <p:sp>
        <p:nvSpPr>
          <p:cNvPr id="3" name="Vertical Text Placeholder 2"/>
          <p:cNvSpPr>
            <a:spLocks noGrp="1"/>
          </p:cNvSpPr>
          <p:nvPr>
            <p:ph type="body" orient="vert" idx="1"/>
          </p:nvPr>
        </p:nvSpPr>
        <p:spPr>
          <a:xfrm>
            <a:off x="467545" y="1113589"/>
            <a:ext cx="8136904" cy="3481034"/>
          </a:xfrm>
        </p:spPr>
        <p:txBody>
          <a:bodyPr vert="eaVert"/>
          <a:lstStyle>
            <a:lvl1pPr>
              <a:buClr>
                <a:srgbClr val="FEC000"/>
              </a:buClr>
              <a:defRPr sz="2000">
                <a:latin typeface="Avenir Book"/>
              </a:defRPr>
            </a:lvl1pPr>
            <a:lvl2pPr>
              <a:buClr>
                <a:srgbClr val="FEC000"/>
              </a:buClr>
              <a:defRPr sz="2000">
                <a:latin typeface="Avenir Book"/>
              </a:defRPr>
            </a:lvl2pPr>
            <a:lvl3pPr>
              <a:buClr>
                <a:srgbClr val="FEC000"/>
              </a:buClr>
              <a:defRPr sz="2000">
                <a:latin typeface="Avenir Book"/>
              </a:defRPr>
            </a:lvl3pPr>
            <a:lvl4pPr>
              <a:buClr>
                <a:srgbClr val="FEC000"/>
              </a:buClr>
              <a:defRPr sz="2000">
                <a:latin typeface="Avenir Book"/>
              </a:defRPr>
            </a:lvl4pPr>
            <a:lvl5pPr>
              <a:buClr>
                <a:srgbClr val="FEC000"/>
              </a:buClr>
              <a:defRPr sz="2000">
                <a:latin typeface="Avenir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765501"/>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905" y="249493"/>
            <a:ext cx="2018551" cy="43451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7546" y="249493"/>
            <a:ext cx="5913947" cy="4345130"/>
          </a:xfrm>
        </p:spPr>
        <p:txBody>
          <a:bodyPr vert="eaVert"/>
          <a:lstStyle>
            <a:lvl1pPr>
              <a:buClr>
                <a:srgbClr val="FEC000"/>
              </a:buClr>
              <a:defRPr sz="2000">
                <a:latin typeface="Avenir Book"/>
              </a:defRPr>
            </a:lvl1pPr>
            <a:lvl2pPr>
              <a:buClr>
                <a:srgbClr val="FEC000"/>
              </a:buClr>
              <a:defRPr sz="2000">
                <a:latin typeface="Avenir Book"/>
              </a:defRPr>
            </a:lvl2pPr>
            <a:lvl3pPr>
              <a:buClr>
                <a:srgbClr val="FEC000"/>
              </a:buClr>
              <a:defRPr sz="2000">
                <a:latin typeface="Avenir Book"/>
              </a:defRPr>
            </a:lvl3pPr>
            <a:lvl4pPr>
              <a:buClr>
                <a:srgbClr val="FEC000"/>
              </a:buClr>
              <a:defRPr sz="2000">
                <a:latin typeface="Avenir Book"/>
              </a:defRPr>
            </a:lvl4pPr>
            <a:lvl5pPr>
              <a:buClr>
                <a:srgbClr val="FEC000"/>
              </a:buClr>
              <a:defRPr sz="2000">
                <a:latin typeface="Avenir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5534449"/>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BE7D2D-265B-1AB2-EEDB-CC072612F537}"/>
              </a:ext>
            </a:extLst>
          </p:cNvPr>
          <p:cNvSpPr>
            <a:spLocks noChangeArrowheads="1"/>
          </p:cNvSpPr>
          <p:nvPr userDrawn="1"/>
        </p:nvSpPr>
        <p:spPr bwMode="auto">
          <a:xfrm>
            <a:off x="0" y="-1588"/>
            <a:ext cx="9144000" cy="5191126"/>
          </a:xfrm>
          <a:prstGeom prst="rect">
            <a:avLst/>
          </a:prstGeom>
          <a:solidFill>
            <a:srgbClr val="FEC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dirty="0">
              <a:solidFill>
                <a:schemeClr val="lt1"/>
              </a:solidFill>
              <a:latin typeface="+mn-lt"/>
              <a:ea typeface="+mn-ea"/>
            </a:endParaRPr>
          </a:p>
        </p:txBody>
      </p:sp>
      <p:sp>
        <p:nvSpPr>
          <p:cNvPr id="4" name="Text Placeholder 8"/>
          <p:cNvSpPr>
            <a:spLocks noGrp="1"/>
          </p:cNvSpPr>
          <p:nvPr>
            <p:ph type="body" sz="quarter" idx="10"/>
          </p:nvPr>
        </p:nvSpPr>
        <p:spPr>
          <a:xfrm>
            <a:off x="2405064" y="239776"/>
            <a:ext cx="4376737" cy="4748870"/>
          </a:xfrm>
          <a:prstGeom prst="rect">
            <a:avLst/>
          </a:prstGeom>
        </p:spPr>
        <p:txBody>
          <a:bodyPr tIns="0" bIns="748800" anchor="ctr" anchorCtr="1"/>
          <a:lstStyle>
            <a:lvl1pPr marL="0" indent="0" algn="l">
              <a:lnSpc>
                <a:spcPct val="100000"/>
              </a:lnSpc>
              <a:spcBef>
                <a:spcPts val="0"/>
              </a:spcBef>
              <a:spcAft>
                <a:spcPts val="0"/>
              </a:spcAft>
              <a:buFontTx/>
              <a:buNone/>
              <a:defRPr>
                <a:solidFill>
                  <a:schemeClr val="bg1"/>
                </a:solidFill>
                <a:latin typeface="Avenir Medium"/>
                <a:cs typeface="Avenir Medium"/>
              </a:defRPr>
            </a:lvl1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15438288"/>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CAAD9E-7193-EC34-60E8-50A75AF4B173}"/>
              </a:ext>
            </a:extLst>
          </p:cNvPr>
          <p:cNvSpPr/>
          <p:nvPr userDrawn="1"/>
        </p:nvSpPr>
        <p:spPr>
          <a:xfrm>
            <a:off x="-339725" y="-192088"/>
            <a:ext cx="9823450" cy="5527676"/>
          </a:xfrm>
          <a:prstGeom prst="rect">
            <a:avLst/>
          </a:prstGeom>
          <a:solidFill>
            <a:srgbClr val="001027"/>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 name="Text Placeholder 8"/>
          <p:cNvSpPr>
            <a:spLocks noGrp="1"/>
          </p:cNvSpPr>
          <p:nvPr>
            <p:ph type="body" sz="quarter" idx="10"/>
          </p:nvPr>
        </p:nvSpPr>
        <p:spPr>
          <a:xfrm>
            <a:off x="2405064" y="725984"/>
            <a:ext cx="4376737" cy="4262661"/>
          </a:xfrm>
          <a:prstGeom prst="rect">
            <a:avLst/>
          </a:prstGeom>
        </p:spPr>
        <p:txBody>
          <a:bodyPr tIns="0" bIns="748800" anchor="ctr" anchorCtr="1"/>
          <a:lstStyle>
            <a:lvl1pPr marL="0" indent="0" algn="l">
              <a:lnSpc>
                <a:spcPct val="100000"/>
              </a:lnSpc>
              <a:spcBef>
                <a:spcPts val="0"/>
              </a:spcBef>
              <a:spcAft>
                <a:spcPts val="0"/>
              </a:spcAft>
              <a:buFontTx/>
              <a:buNone/>
              <a:defRPr sz="3200">
                <a:solidFill>
                  <a:schemeClr val="bg1"/>
                </a:solidFill>
                <a:latin typeface="Avenir Medium"/>
                <a:cs typeface="Avenir Medium"/>
              </a:defRPr>
            </a:lvl1pPr>
          </a:lstStyle>
          <a:p>
            <a:r>
              <a:rPr lang="en-US" dirty="0"/>
              <a:t>Thank You</a:t>
            </a:r>
            <a:endParaRPr lang="en-GB" dirty="0"/>
          </a:p>
        </p:txBody>
      </p:sp>
    </p:spTree>
    <p:extLst>
      <p:ext uri="{BB962C8B-B14F-4D97-AF65-F5344CB8AC3E}">
        <p14:creationId xmlns:p14="http://schemas.microsoft.com/office/powerpoint/2010/main" val="285584743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4" descr="Slogan Slide (16-9).jpg">
            <a:extLst>
              <a:ext uri="{FF2B5EF4-FFF2-40B4-BE49-F238E27FC236}">
                <a16:creationId xmlns:a16="http://schemas.microsoft.com/office/drawing/2014/main" id="{A2F6DF0C-176A-287B-4F9B-EF45F87458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0" y="-30163"/>
            <a:ext cx="9240838" cy="520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48979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NMU Title Slide">
    <p:bg>
      <p:bgPr>
        <a:solidFill>
          <a:srgbClr val="071B2C"/>
        </a:solid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8F9A5E8D-4EB0-53D3-A0D2-811F166086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1188" y="792163"/>
            <a:ext cx="28416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601357"/>
            <a:ext cx="7886700" cy="568428"/>
          </a:xfrm>
          <a:prstGeom prst="rect">
            <a:avLst/>
          </a:prstGeom>
        </p:spPr>
        <p:txBody>
          <a:bodyPr>
            <a:normAutofit/>
          </a:bodyPr>
          <a:lstStyle>
            <a:lvl1pPr algn="ctr">
              <a:defRPr sz="2700" b="1">
                <a:solidFill>
                  <a:schemeClr val="bg1"/>
                </a:solidFill>
                <a:latin typeface="Avenir LT 45 Book" panose="020B0503020000020003" pitchFamily="34" charset="0"/>
              </a:defRPr>
            </a:lvl1pPr>
          </a:lstStyle>
          <a:p>
            <a:r>
              <a:rPr lang="en-US"/>
              <a:t>Click to edit Master title style</a:t>
            </a:r>
            <a:endParaRPr lang="en-ZA" dirty="0"/>
          </a:p>
        </p:txBody>
      </p:sp>
      <p:sp>
        <p:nvSpPr>
          <p:cNvPr id="7" name="Text Placeholder 6"/>
          <p:cNvSpPr>
            <a:spLocks noGrp="1"/>
          </p:cNvSpPr>
          <p:nvPr>
            <p:ph type="body" sz="quarter" idx="13"/>
          </p:nvPr>
        </p:nvSpPr>
        <p:spPr>
          <a:xfrm>
            <a:off x="628650" y="3270709"/>
            <a:ext cx="7886700" cy="322319"/>
          </a:xfrm>
          <a:prstGeom prst="rect">
            <a:avLst/>
          </a:prstGeom>
        </p:spPr>
        <p:txBody>
          <a:bodyPr>
            <a:normAutofit/>
          </a:bodyPr>
          <a:lstStyle>
            <a:lvl1pPr marL="0" indent="0" algn="ctr">
              <a:buNone/>
              <a:defRPr sz="1800" b="1">
                <a:solidFill>
                  <a:schemeClr val="bg1"/>
                </a:solidFill>
                <a:latin typeface="Avenir LT 45 Book" panose="020B0503020000020003" pitchFamily="34" charset="0"/>
              </a:defRPr>
            </a:lvl1pPr>
          </a:lstStyle>
          <a:p>
            <a:pPr lvl="0"/>
            <a:r>
              <a:rPr lang="en-US"/>
              <a:t>Edit Master text styles</a:t>
            </a:r>
          </a:p>
        </p:txBody>
      </p:sp>
      <p:sp>
        <p:nvSpPr>
          <p:cNvPr id="11" name="Text Placeholder 10"/>
          <p:cNvSpPr>
            <a:spLocks noGrp="1"/>
          </p:cNvSpPr>
          <p:nvPr>
            <p:ph type="body" sz="quarter" idx="15"/>
          </p:nvPr>
        </p:nvSpPr>
        <p:spPr>
          <a:xfrm>
            <a:off x="628650" y="3763934"/>
            <a:ext cx="7886700" cy="274403"/>
          </a:xfrm>
          <a:prstGeom prst="rect">
            <a:avLst/>
          </a:prstGeom>
        </p:spPr>
        <p:txBody>
          <a:bodyPr/>
          <a:lstStyle>
            <a:lvl1pPr marL="0" indent="0" algn="ctr">
              <a:buNone/>
              <a:defRPr sz="1500">
                <a:solidFill>
                  <a:srgbClr val="FEC000"/>
                </a:solidFill>
                <a:latin typeface="Avenir LT 45 Book" panose="020B0503020000020003" pitchFamily="34" charset="0"/>
              </a:defRPr>
            </a:lvl1pPr>
          </a:lstStyle>
          <a:p>
            <a:pPr lvl="0"/>
            <a:r>
              <a:rPr lang="en-US"/>
              <a:t>Edit Master text styles</a:t>
            </a:r>
          </a:p>
        </p:txBody>
      </p:sp>
      <p:sp>
        <p:nvSpPr>
          <p:cNvPr id="13" name="Text Placeholder 12"/>
          <p:cNvSpPr>
            <a:spLocks noGrp="1"/>
          </p:cNvSpPr>
          <p:nvPr>
            <p:ph type="body" sz="quarter" idx="16"/>
          </p:nvPr>
        </p:nvSpPr>
        <p:spPr>
          <a:xfrm>
            <a:off x="628650" y="4104269"/>
            <a:ext cx="7886700" cy="274403"/>
          </a:xfrm>
          <a:prstGeom prst="rect">
            <a:avLst/>
          </a:prstGeom>
        </p:spPr>
        <p:txBody>
          <a:bodyPr>
            <a:normAutofit/>
          </a:bodyPr>
          <a:lstStyle>
            <a:lvl1pPr marL="0" indent="0" algn="ctr">
              <a:buNone/>
              <a:defRPr sz="1500">
                <a:solidFill>
                  <a:srgbClr val="FEC000"/>
                </a:solidFill>
                <a:latin typeface="Avenir LT 45 Book" panose="020B0503020000020003" pitchFamily="34" charset="0"/>
              </a:defRPr>
            </a:lvl1pPr>
          </a:lstStyle>
          <a:p>
            <a:pPr lvl="0"/>
            <a:r>
              <a:rPr lang="en-US"/>
              <a:t>Edit Master text styles</a:t>
            </a:r>
          </a:p>
        </p:txBody>
      </p:sp>
      <p:sp>
        <p:nvSpPr>
          <p:cNvPr id="14" name="Text Placeholder 12"/>
          <p:cNvSpPr>
            <a:spLocks noGrp="1"/>
          </p:cNvSpPr>
          <p:nvPr>
            <p:ph type="body" sz="quarter" idx="17"/>
          </p:nvPr>
        </p:nvSpPr>
        <p:spPr>
          <a:xfrm>
            <a:off x="628650" y="4444605"/>
            <a:ext cx="7886700" cy="326304"/>
          </a:xfrm>
          <a:prstGeom prst="rect">
            <a:avLst/>
          </a:prstGeom>
        </p:spPr>
        <p:txBody>
          <a:bodyPr>
            <a:normAutofit/>
          </a:bodyPr>
          <a:lstStyle>
            <a:lvl1pPr marL="0" indent="0" algn="ctr">
              <a:buNone/>
              <a:defRPr sz="1800">
                <a:solidFill>
                  <a:schemeClr val="bg1"/>
                </a:solidFill>
                <a:latin typeface="Avenir LT 45 Book" panose="020B0503020000020003" pitchFamily="34" charset="0"/>
              </a:defRPr>
            </a:lvl1pPr>
          </a:lstStyle>
          <a:p>
            <a:pPr lvl="0"/>
            <a:r>
              <a:rPr lang="en-US"/>
              <a:t>Edit Master text styles</a:t>
            </a:r>
          </a:p>
        </p:txBody>
      </p:sp>
    </p:spTree>
    <p:extLst>
      <p:ext uri="{BB962C8B-B14F-4D97-AF65-F5344CB8AC3E}">
        <p14:creationId xmlns:p14="http://schemas.microsoft.com/office/powerpoint/2010/main" val="901242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imple Slide with logo">
  <p:cSld name="Simple Slide with logo">
    <p:spTree>
      <p:nvGrpSpPr>
        <p:cNvPr id="1" name="Shape 27"/>
        <p:cNvGrpSpPr/>
        <p:nvPr/>
      </p:nvGrpSpPr>
      <p:grpSpPr>
        <a:xfrm>
          <a:off x="0" y="0"/>
          <a:ext cx="0" cy="0"/>
          <a:chOff x="0" y="0"/>
          <a:chExt cx="0" cy="0"/>
        </a:xfrm>
      </p:grpSpPr>
      <p:pic>
        <p:nvPicPr>
          <p:cNvPr id="28" name="Google Shape;28;p6"/>
          <p:cNvPicPr preferRelativeResize="0"/>
          <p:nvPr/>
        </p:nvPicPr>
        <p:blipFill>
          <a:blip r:embed="rId2">
            <a:alphaModFix/>
          </a:blip>
          <a:stretch>
            <a:fillRect/>
          </a:stretch>
        </p:blipFill>
        <p:spPr>
          <a:xfrm>
            <a:off x="152400" y="4672701"/>
            <a:ext cx="3081150" cy="487525"/>
          </a:xfrm>
          <a:prstGeom prst="rect">
            <a:avLst/>
          </a:prstGeom>
          <a:noFill/>
          <a:ln>
            <a:noFill/>
          </a:ln>
        </p:spPr>
      </p:pic>
    </p:spTree>
    <p:extLst>
      <p:ext uri="{BB962C8B-B14F-4D97-AF65-F5344CB8AC3E}">
        <p14:creationId xmlns:p14="http://schemas.microsoft.com/office/powerpoint/2010/main" val="1523445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46431A-F4CF-7901-2C27-FF174FE949E2}"/>
              </a:ext>
            </a:extLst>
          </p:cNvPr>
          <p:cNvSpPr/>
          <p:nvPr userDrawn="1"/>
        </p:nvSpPr>
        <p:spPr>
          <a:xfrm>
            <a:off x="0" y="-1191"/>
            <a:ext cx="9144000" cy="5144691"/>
          </a:xfrm>
          <a:prstGeom prst="rect">
            <a:avLst/>
          </a:prstGeom>
          <a:solidFill>
            <a:srgbClr val="0010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3" name="Picture 6">
            <a:extLst>
              <a:ext uri="{FF2B5EF4-FFF2-40B4-BE49-F238E27FC236}">
                <a16:creationId xmlns:a16="http://schemas.microsoft.com/office/drawing/2014/main" id="{6701D081-7B97-8E95-B472-23A174B537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051" y="729854"/>
            <a:ext cx="4284663" cy="57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611560" y="2787774"/>
            <a:ext cx="7848872" cy="486054"/>
          </a:xfrm>
        </p:spPr>
        <p:txBody>
          <a:bodyPr/>
          <a:lstStyle>
            <a:lvl1pPr algn="ctr">
              <a:defRPr sz="2700">
                <a:solidFill>
                  <a:schemeClr val="bg1"/>
                </a:solidFill>
              </a:defRPr>
            </a:lvl1pPr>
          </a:lstStyle>
          <a:p>
            <a:r>
              <a:rPr lang="en-GB" dirty="0"/>
              <a:t>Click to edit Master title style</a:t>
            </a:r>
          </a:p>
        </p:txBody>
      </p:sp>
      <p:sp>
        <p:nvSpPr>
          <p:cNvPr id="3075" name="Rectangle 3"/>
          <p:cNvSpPr>
            <a:spLocks noGrp="1" noChangeArrowheads="1"/>
          </p:cNvSpPr>
          <p:nvPr>
            <p:ph type="subTitle" idx="1"/>
          </p:nvPr>
        </p:nvSpPr>
        <p:spPr>
          <a:xfrm>
            <a:off x="611560" y="3381840"/>
            <a:ext cx="7848872" cy="1458218"/>
          </a:xfrm>
        </p:spPr>
        <p:txBody>
          <a:bodyPr/>
          <a:lstStyle>
            <a:lvl1pPr marL="0" indent="0" algn="ctr">
              <a:buFont typeface="Wingdings" pitchFamily="2" charset="2"/>
              <a:buNone/>
              <a:defRPr>
                <a:solidFill>
                  <a:schemeClr val="bg1"/>
                </a:solidFill>
              </a:defRPr>
            </a:lvl1pPr>
          </a:lstStyle>
          <a:p>
            <a:r>
              <a:rPr lang="en-GB" dirty="0"/>
              <a:t>Click to edit Master subtitle style</a:t>
            </a:r>
          </a:p>
        </p:txBody>
      </p:sp>
    </p:spTree>
    <p:extLst>
      <p:ext uri="{BB962C8B-B14F-4D97-AF65-F5344CB8AC3E}">
        <p14:creationId xmlns:p14="http://schemas.microsoft.com/office/powerpoint/2010/main" val="205627400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FEC000"/>
              </a:buClr>
              <a:buSzPct val="80000"/>
              <a:defRPr sz="1500">
                <a:latin typeface="Avenir Book"/>
              </a:defRPr>
            </a:lvl1pPr>
            <a:lvl2pPr>
              <a:buClr>
                <a:srgbClr val="FEC000"/>
              </a:buClr>
              <a:buSzPct val="80000"/>
              <a:defRPr sz="1500">
                <a:latin typeface="Avenir Book"/>
              </a:defRPr>
            </a:lvl2pPr>
            <a:lvl3pPr>
              <a:buClr>
                <a:srgbClr val="FEC000"/>
              </a:buClr>
              <a:buSzPct val="80000"/>
              <a:defRPr sz="1500">
                <a:latin typeface="Avenir Book"/>
              </a:defRPr>
            </a:lvl3pPr>
            <a:lvl4pPr>
              <a:buClr>
                <a:srgbClr val="FEC000"/>
              </a:buClr>
              <a:buSzPct val="80000"/>
              <a:defRPr sz="1500">
                <a:latin typeface="Avenir Book"/>
              </a:defRPr>
            </a:lvl4pPr>
            <a:lvl5pPr>
              <a:buClr>
                <a:srgbClr val="FEC000"/>
              </a:buClr>
              <a:buSzPct val="80000"/>
              <a:defRPr sz="1500">
                <a:latin typeface="Avenir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3904770"/>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0" i="0" cap="none"/>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15727847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FEC000"/>
              </a:buClr>
              <a:buSzPct val="80000"/>
              <a:defRPr sz="2000">
                <a:latin typeface="Avenir Book"/>
              </a:defRPr>
            </a:lvl1pPr>
            <a:lvl2pPr>
              <a:buClr>
                <a:srgbClr val="FEC000"/>
              </a:buClr>
              <a:buSzPct val="80000"/>
              <a:defRPr sz="2000">
                <a:latin typeface="Avenir Book"/>
              </a:defRPr>
            </a:lvl2pPr>
            <a:lvl3pPr>
              <a:buClr>
                <a:srgbClr val="FEC000"/>
              </a:buClr>
              <a:buSzPct val="80000"/>
              <a:defRPr sz="2000">
                <a:latin typeface="Avenir Book"/>
              </a:defRPr>
            </a:lvl3pPr>
            <a:lvl4pPr>
              <a:buClr>
                <a:srgbClr val="FEC000"/>
              </a:buClr>
              <a:buSzPct val="80000"/>
              <a:defRPr sz="2000">
                <a:latin typeface="Avenir Book"/>
              </a:defRPr>
            </a:lvl4pPr>
            <a:lvl5pPr>
              <a:buClr>
                <a:srgbClr val="FEC000"/>
              </a:buClr>
              <a:buSzPct val="80000"/>
              <a:defRPr sz="2000">
                <a:latin typeface="Avenir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9799699"/>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303498"/>
            <a:ext cx="8352928" cy="594122"/>
          </a:xfrm>
        </p:spPr>
        <p:txBody>
          <a:bodyPr/>
          <a:lstStyle/>
          <a:p>
            <a:r>
              <a:rPr lang="en-US"/>
              <a:t>Click to edit Master title style</a:t>
            </a:r>
          </a:p>
        </p:txBody>
      </p:sp>
      <p:sp>
        <p:nvSpPr>
          <p:cNvPr id="3" name="Content Placeholder 2"/>
          <p:cNvSpPr>
            <a:spLocks noGrp="1"/>
          </p:cNvSpPr>
          <p:nvPr>
            <p:ph sz="half" idx="1"/>
          </p:nvPr>
        </p:nvSpPr>
        <p:spPr>
          <a:xfrm>
            <a:off x="323528" y="1005576"/>
            <a:ext cx="4032572" cy="3589046"/>
          </a:xfrm>
        </p:spPr>
        <p:txBody>
          <a:bodyPr/>
          <a:lstStyle>
            <a:lvl1pPr>
              <a:buClr>
                <a:srgbClr val="FEC000"/>
              </a:buClr>
              <a:defRPr sz="1500">
                <a:latin typeface="Avenir Book"/>
              </a:defRPr>
            </a:lvl1pPr>
            <a:lvl2pPr>
              <a:buClr>
                <a:srgbClr val="FEC000"/>
              </a:buClr>
              <a:defRPr sz="1500">
                <a:latin typeface="Avenir Book"/>
              </a:defRPr>
            </a:lvl2pPr>
            <a:lvl3pPr>
              <a:buClr>
                <a:srgbClr val="FEC000"/>
              </a:buClr>
              <a:defRPr sz="1500">
                <a:latin typeface="Avenir Book"/>
              </a:defRPr>
            </a:lvl3pPr>
            <a:lvl4pPr>
              <a:buClr>
                <a:srgbClr val="FEC000"/>
              </a:buClr>
              <a:defRPr sz="1500">
                <a:latin typeface="Avenir Book"/>
              </a:defRPr>
            </a:lvl4pPr>
            <a:lvl5pPr>
              <a:buClr>
                <a:srgbClr val="FEC000"/>
              </a:buClr>
              <a:defRPr sz="1500">
                <a:latin typeface="Avenir Book"/>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501" y="1005576"/>
            <a:ext cx="4176713" cy="3589046"/>
          </a:xfrm>
        </p:spPr>
        <p:txBody>
          <a:bodyPr/>
          <a:lstStyle>
            <a:lvl1pPr>
              <a:buClr>
                <a:srgbClr val="FEC000"/>
              </a:buClr>
              <a:defRPr sz="1500">
                <a:latin typeface="Avenir Book"/>
              </a:defRPr>
            </a:lvl1pPr>
            <a:lvl2pPr>
              <a:buClr>
                <a:srgbClr val="FEC000"/>
              </a:buClr>
              <a:defRPr sz="1500">
                <a:latin typeface="Avenir Book"/>
              </a:defRPr>
            </a:lvl2pPr>
            <a:lvl3pPr>
              <a:buClr>
                <a:srgbClr val="FEC000"/>
              </a:buClr>
              <a:defRPr sz="1500">
                <a:latin typeface="Avenir Book"/>
              </a:defRPr>
            </a:lvl3pPr>
            <a:lvl4pPr>
              <a:buClr>
                <a:srgbClr val="FEC000"/>
              </a:buClr>
              <a:defRPr sz="1500">
                <a:latin typeface="Avenir Book"/>
              </a:defRPr>
            </a:lvl4pPr>
            <a:lvl5pPr>
              <a:buClr>
                <a:srgbClr val="FEC000"/>
              </a:buClr>
              <a:defRPr sz="1500">
                <a:latin typeface="Avenir Book"/>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9309545"/>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ctr"/>
          <a:lstStyle>
            <a:lvl1pPr marL="0" indent="0">
              <a:buNone/>
              <a:defRPr sz="1650" b="0" i="0" baseline="0">
                <a:solidFill>
                  <a:srgbClr val="FEC000"/>
                </a:solidFill>
                <a:latin typeface="Avenir Black"/>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buClr>
                <a:srgbClr val="FEC000"/>
              </a:buClr>
              <a:defRPr sz="1500">
                <a:latin typeface="Avenir Book"/>
              </a:defRPr>
            </a:lvl1pPr>
            <a:lvl2pPr>
              <a:buClr>
                <a:srgbClr val="FEC000"/>
              </a:buClr>
              <a:defRPr sz="1500">
                <a:latin typeface="Avenir Book"/>
              </a:defRPr>
            </a:lvl2pPr>
            <a:lvl3pPr>
              <a:buClr>
                <a:srgbClr val="FEC000"/>
              </a:buClr>
              <a:defRPr sz="1500">
                <a:latin typeface="Avenir Book"/>
              </a:defRPr>
            </a:lvl3pPr>
            <a:lvl4pPr>
              <a:buClr>
                <a:srgbClr val="FEC000"/>
              </a:buClr>
              <a:defRPr sz="1500">
                <a:latin typeface="Avenir Book"/>
              </a:defRPr>
            </a:lvl4pPr>
            <a:lvl5pPr>
              <a:buClr>
                <a:srgbClr val="FEC000"/>
              </a:buClr>
              <a:defRPr sz="1500">
                <a:latin typeface="Avenir Book"/>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ctr"/>
          <a:lstStyle>
            <a:lvl1pPr marL="0" indent="0">
              <a:buNone/>
              <a:defRPr sz="1650" b="0" i="0" baseline="0">
                <a:solidFill>
                  <a:srgbClr val="FEC000"/>
                </a:solidFill>
                <a:latin typeface="Avenir Black"/>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buClr>
                <a:srgbClr val="FEC000"/>
              </a:buClr>
              <a:defRPr sz="1500">
                <a:latin typeface="Avenir Book"/>
              </a:defRPr>
            </a:lvl1pPr>
            <a:lvl2pPr>
              <a:buClr>
                <a:srgbClr val="FEC000"/>
              </a:buClr>
              <a:defRPr sz="1500">
                <a:latin typeface="Avenir Book"/>
              </a:defRPr>
            </a:lvl2pPr>
            <a:lvl3pPr>
              <a:buClr>
                <a:srgbClr val="FEC000"/>
              </a:buClr>
              <a:defRPr sz="1500">
                <a:latin typeface="Avenir Book"/>
              </a:defRPr>
            </a:lvl3pPr>
            <a:lvl4pPr>
              <a:buClr>
                <a:srgbClr val="FEC000"/>
              </a:buClr>
              <a:defRPr sz="1500">
                <a:latin typeface="Avenir Book"/>
              </a:defRPr>
            </a:lvl4pPr>
            <a:lvl5pPr>
              <a:buClr>
                <a:srgbClr val="FEC000"/>
              </a:buClr>
              <a:defRPr sz="1500">
                <a:latin typeface="Avenir Book"/>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708106"/>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0400715"/>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225432"/>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9553" y="465516"/>
            <a:ext cx="2877497" cy="819774"/>
          </a:xfrm>
        </p:spPr>
        <p:txBody>
          <a:bodyPr anchor="t"/>
          <a:lstStyle>
            <a:lvl1pPr algn="l">
              <a:defRPr sz="1650" b="1">
                <a:solidFill>
                  <a:srgbClr val="FEC000"/>
                </a:solidFill>
                <a:latin typeface="Avenir Black"/>
              </a:defRPr>
            </a:lvl1pPr>
          </a:lstStyle>
          <a:p>
            <a:r>
              <a:rPr lang="en-US"/>
              <a:t>Click to edit Master title style</a:t>
            </a:r>
          </a:p>
        </p:txBody>
      </p:sp>
      <p:sp>
        <p:nvSpPr>
          <p:cNvPr id="3" name="Content Placeholder 2"/>
          <p:cNvSpPr>
            <a:spLocks noGrp="1"/>
          </p:cNvSpPr>
          <p:nvPr>
            <p:ph idx="1"/>
          </p:nvPr>
        </p:nvSpPr>
        <p:spPr>
          <a:xfrm>
            <a:off x="3714981" y="465517"/>
            <a:ext cx="4889467" cy="4129106"/>
          </a:xfrm>
        </p:spPr>
        <p:txBody>
          <a:bodyPr/>
          <a:lstStyle>
            <a:lvl1pPr>
              <a:buClr>
                <a:srgbClr val="FEC000"/>
              </a:buClr>
              <a:defRPr sz="1500">
                <a:latin typeface="Avenir Book"/>
              </a:defRPr>
            </a:lvl1pPr>
            <a:lvl2pPr>
              <a:buClr>
                <a:srgbClr val="FEC000"/>
              </a:buClr>
              <a:defRPr sz="1500">
                <a:latin typeface="Avenir Book"/>
              </a:defRPr>
            </a:lvl2pPr>
            <a:lvl3pPr>
              <a:buClr>
                <a:srgbClr val="FEC000"/>
              </a:buClr>
              <a:defRPr sz="1500">
                <a:latin typeface="Avenir Book"/>
              </a:defRPr>
            </a:lvl3pPr>
            <a:lvl4pPr>
              <a:buClr>
                <a:srgbClr val="FEC000"/>
              </a:buClr>
              <a:defRPr sz="1500">
                <a:latin typeface="Avenir Book"/>
              </a:defRPr>
            </a:lvl4pPr>
            <a:lvl5pPr>
              <a:buClr>
                <a:srgbClr val="FEC000"/>
              </a:buClr>
              <a:defRPr sz="1500">
                <a:latin typeface="Avenir Book"/>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9552" y="1285291"/>
            <a:ext cx="2877497" cy="330933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84659474"/>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0" i="0" baseline="0">
                <a:solidFill>
                  <a:srgbClr val="FEC000"/>
                </a:solidFill>
                <a:latin typeface="Avenir Black"/>
              </a:defRPr>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481994142"/>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67397" y="303498"/>
            <a:ext cx="8128527" cy="594122"/>
          </a:xfrm>
        </p:spPr>
        <p:txBody>
          <a:bodyPr/>
          <a:lstStyle/>
          <a:p>
            <a:r>
              <a:rPr lang="en-US" dirty="0"/>
              <a:t>Click to edit Master title style</a:t>
            </a:r>
          </a:p>
        </p:txBody>
      </p:sp>
      <p:sp>
        <p:nvSpPr>
          <p:cNvPr id="3" name="Vertical Text Placeholder 2"/>
          <p:cNvSpPr>
            <a:spLocks noGrp="1"/>
          </p:cNvSpPr>
          <p:nvPr>
            <p:ph type="body" orient="vert" idx="1"/>
          </p:nvPr>
        </p:nvSpPr>
        <p:spPr>
          <a:xfrm>
            <a:off x="467545" y="1113589"/>
            <a:ext cx="8136904" cy="3481034"/>
          </a:xfrm>
        </p:spPr>
        <p:txBody>
          <a:bodyPr vert="eaVert"/>
          <a:lstStyle>
            <a:lvl1pPr>
              <a:buClr>
                <a:srgbClr val="FEC000"/>
              </a:buClr>
              <a:defRPr sz="1500">
                <a:latin typeface="Avenir Book"/>
              </a:defRPr>
            </a:lvl1pPr>
            <a:lvl2pPr>
              <a:buClr>
                <a:srgbClr val="FEC000"/>
              </a:buClr>
              <a:defRPr sz="1500">
                <a:latin typeface="Avenir Book"/>
              </a:defRPr>
            </a:lvl2pPr>
            <a:lvl3pPr>
              <a:buClr>
                <a:srgbClr val="FEC000"/>
              </a:buClr>
              <a:defRPr sz="1500">
                <a:latin typeface="Avenir Book"/>
              </a:defRPr>
            </a:lvl3pPr>
            <a:lvl4pPr>
              <a:buClr>
                <a:srgbClr val="FEC000"/>
              </a:buClr>
              <a:defRPr sz="1500">
                <a:latin typeface="Avenir Book"/>
              </a:defRPr>
            </a:lvl4pPr>
            <a:lvl5pPr>
              <a:buClr>
                <a:srgbClr val="FEC000"/>
              </a:buClr>
              <a:defRPr sz="1500">
                <a:latin typeface="Avenir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900710"/>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905" y="249493"/>
            <a:ext cx="2018551" cy="43451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7546" y="249493"/>
            <a:ext cx="5913947" cy="4345130"/>
          </a:xfrm>
        </p:spPr>
        <p:txBody>
          <a:bodyPr vert="eaVert"/>
          <a:lstStyle>
            <a:lvl1pPr>
              <a:buClr>
                <a:srgbClr val="FEC000"/>
              </a:buClr>
              <a:defRPr sz="1500">
                <a:latin typeface="Avenir Book"/>
              </a:defRPr>
            </a:lvl1pPr>
            <a:lvl2pPr>
              <a:buClr>
                <a:srgbClr val="FEC000"/>
              </a:buClr>
              <a:defRPr sz="1500">
                <a:latin typeface="Avenir Book"/>
              </a:defRPr>
            </a:lvl2pPr>
            <a:lvl3pPr>
              <a:buClr>
                <a:srgbClr val="FEC000"/>
              </a:buClr>
              <a:defRPr sz="1500">
                <a:latin typeface="Avenir Book"/>
              </a:defRPr>
            </a:lvl3pPr>
            <a:lvl4pPr>
              <a:buClr>
                <a:srgbClr val="FEC000"/>
              </a:buClr>
              <a:defRPr sz="1500">
                <a:latin typeface="Avenir Book"/>
              </a:defRPr>
            </a:lvl4pPr>
            <a:lvl5pPr>
              <a:buClr>
                <a:srgbClr val="FEC000"/>
              </a:buClr>
              <a:defRPr sz="1500">
                <a:latin typeface="Avenir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2452144"/>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ferenc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C80015-42F6-4678-B7EE-807534161C10}"/>
              </a:ext>
            </a:extLst>
          </p:cNvPr>
          <p:cNvSpPr>
            <a:spLocks noChangeArrowheads="1"/>
          </p:cNvSpPr>
          <p:nvPr userDrawn="1"/>
        </p:nvSpPr>
        <p:spPr bwMode="auto">
          <a:xfrm>
            <a:off x="0" y="-1191"/>
            <a:ext cx="9144000" cy="5189935"/>
          </a:xfrm>
          <a:prstGeom prst="rect">
            <a:avLst/>
          </a:prstGeom>
          <a:solidFill>
            <a:srgbClr val="FEC000"/>
          </a:solidFill>
          <a:ln>
            <a:noFill/>
          </a:ln>
          <a:effectLst>
            <a:outerShdw blurRad="40000" dist="23000" dir="5400000" rotWithShape="0">
              <a:srgbClr val="808080">
                <a:alpha val="34999"/>
              </a:srgbClr>
            </a:outerShdw>
          </a:effectLst>
        </p:spPr>
        <p:txBody>
          <a:bodyPr anchor="ctr"/>
          <a:lstStyle/>
          <a:p>
            <a:pPr algn="ctr" eaLnBrk="1" hangingPunct="1">
              <a:defRPr/>
            </a:pPr>
            <a:endParaRPr lang="en-US" dirty="0">
              <a:solidFill>
                <a:schemeClr val="lt1"/>
              </a:solidFill>
              <a:latin typeface="+mn-lt"/>
              <a:ea typeface="+mn-ea"/>
            </a:endParaRPr>
          </a:p>
        </p:txBody>
      </p:sp>
      <p:sp>
        <p:nvSpPr>
          <p:cNvPr id="4" name="Text Placeholder 8"/>
          <p:cNvSpPr>
            <a:spLocks noGrp="1"/>
          </p:cNvSpPr>
          <p:nvPr>
            <p:ph type="body" sz="quarter" idx="10"/>
          </p:nvPr>
        </p:nvSpPr>
        <p:spPr>
          <a:xfrm>
            <a:off x="2405064" y="239776"/>
            <a:ext cx="4376737" cy="4748870"/>
          </a:xfrm>
          <a:prstGeom prst="rect">
            <a:avLst/>
          </a:prstGeom>
        </p:spPr>
        <p:txBody>
          <a:bodyPr tIns="0" bIns="748800" anchor="ctr" anchorCtr="1"/>
          <a:lstStyle>
            <a:lvl1pPr marL="0" indent="0" algn="l">
              <a:lnSpc>
                <a:spcPct val="100000"/>
              </a:lnSpc>
              <a:spcBef>
                <a:spcPts val="0"/>
              </a:spcBef>
              <a:spcAft>
                <a:spcPts val="0"/>
              </a:spcAft>
              <a:buFontTx/>
              <a:buNone/>
              <a:defRPr>
                <a:solidFill>
                  <a:schemeClr val="bg1"/>
                </a:solidFill>
                <a:latin typeface="Avenir Medium"/>
                <a:cs typeface="Avenir Medium"/>
              </a:defRPr>
            </a:lvl1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756921857"/>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819FA4-B74A-9E03-A377-1AAD787DD019}"/>
              </a:ext>
            </a:extLst>
          </p:cNvPr>
          <p:cNvSpPr/>
          <p:nvPr userDrawn="1"/>
        </p:nvSpPr>
        <p:spPr>
          <a:xfrm>
            <a:off x="-339725" y="-191691"/>
            <a:ext cx="9823450" cy="5526882"/>
          </a:xfrm>
          <a:prstGeom prst="rect">
            <a:avLst/>
          </a:prstGeom>
          <a:solidFill>
            <a:srgbClr val="001027"/>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 name="Text Placeholder 8"/>
          <p:cNvSpPr>
            <a:spLocks noGrp="1"/>
          </p:cNvSpPr>
          <p:nvPr>
            <p:ph type="body" sz="quarter" idx="10"/>
          </p:nvPr>
        </p:nvSpPr>
        <p:spPr>
          <a:xfrm>
            <a:off x="2405064" y="725984"/>
            <a:ext cx="4376737" cy="4262661"/>
          </a:xfrm>
          <a:prstGeom prst="rect">
            <a:avLst/>
          </a:prstGeom>
        </p:spPr>
        <p:txBody>
          <a:bodyPr tIns="0" bIns="748800" anchor="ctr" anchorCtr="1"/>
          <a:lstStyle>
            <a:lvl1pPr marL="0" indent="0" algn="l">
              <a:lnSpc>
                <a:spcPct val="100000"/>
              </a:lnSpc>
              <a:spcBef>
                <a:spcPts val="0"/>
              </a:spcBef>
              <a:spcAft>
                <a:spcPts val="0"/>
              </a:spcAft>
              <a:buFontTx/>
              <a:buNone/>
              <a:defRPr sz="2400">
                <a:solidFill>
                  <a:schemeClr val="bg1"/>
                </a:solidFill>
                <a:latin typeface="Avenir Medium"/>
                <a:cs typeface="Avenir Medium"/>
              </a:defRPr>
            </a:lvl1pPr>
          </a:lstStyle>
          <a:p>
            <a:r>
              <a:rPr lang="en-US" dirty="0"/>
              <a:t>Thank You</a:t>
            </a:r>
            <a:endParaRPr lang="en-GB" dirty="0"/>
          </a:p>
        </p:txBody>
      </p:sp>
    </p:spTree>
    <p:extLst>
      <p:ext uri="{BB962C8B-B14F-4D97-AF65-F5344CB8AC3E}">
        <p14:creationId xmlns:p14="http://schemas.microsoft.com/office/powerpoint/2010/main" val="360828536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0" i="0" cap="none"/>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54903673"/>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4" descr="Slogan Slide (4-3).jpg">
            <a:extLst>
              <a:ext uri="{FF2B5EF4-FFF2-40B4-BE49-F238E27FC236}">
                <a16:creationId xmlns:a16="http://schemas.microsoft.com/office/drawing/2014/main" id="{F06D672B-5DD9-2F8A-7AD7-40CEFFB359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0" y="-36910"/>
            <a:ext cx="9275763" cy="521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1038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NMU Title Slide">
    <p:bg>
      <p:bgPr>
        <a:solidFill>
          <a:srgbClr val="071B2C"/>
        </a:solid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DFB660CB-DAC5-0567-130D-56390B3D41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1189" y="792956"/>
            <a:ext cx="2841625" cy="50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601357"/>
            <a:ext cx="7886700" cy="568428"/>
          </a:xfrm>
          <a:prstGeom prst="rect">
            <a:avLst/>
          </a:prstGeom>
        </p:spPr>
        <p:txBody>
          <a:bodyPr>
            <a:normAutofit/>
          </a:bodyPr>
          <a:lstStyle>
            <a:lvl1pPr algn="ctr">
              <a:defRPr sz="2025" b="1">
                <a:solidFill>
                  <a:schemeClr val="bg1"/>
                </a:solidFill>
                <a:latin typeface="Avenir LT 45 Book" panose="020B0503020000020003" pitchFamily="34" charset="0"/>
              </a:defRPr>
            </a:lvl1pPr>
          </a:lstStyle>
          <a:p>
            <a:r>
              <a:rPr lang="en-US"/>
              <a:t>Click to edit Master title style</a:t>
            </a:r>
            <a:endParaRPr lang="en-ZA" dirty="0"/>
          </a:p>
        </p:txBody>
      </p:sp>
      <p:sp>
        <p:nvSpPr>
          <p:cNvPr id="7" name="Text Placeholder 6"/>
          <p:cNvSpPr>
            <a:spLocks noGrp="1"/>
          </p:cNvSpPr>
          <p:nvPr>
            <p:ph type="body" sz="quarter" idx="13"/>
          </p:nvPr>
        </p:nvSpPr>
        <p:spPr>
          <a:xfrm>
            <a:off x="628650" y="3270710"/>
            <a:ext cx="7886700" cy="322319"/>
          </a:xfrm>
          <a:prstGeom prst="rect">
            <a:avLst/>
          </a:prstGeom>
        </p:spPr>
        <p:txBody>
          <a:bodyPr>
            <a:normAutofit/>
          </a:bodyPr>
          <a:lstStyle>
            <a:lvl1pPr marL="0" indent="0" algn="ctr">
              <a:buNone/>
              <a:defRPr sz="1350" b="1">
                <a:solidFill>
                  <a:schemeClr val="bg1"/>
                </a:solidFill>
                <a:latin typeface="Avenir LT 45 Book" panose="020B0503020000020003" pitchFamily="34" charset="0"/>
              </a:defRPr>
            </a:lvl1pPr>
          </a:lstStyle>
          <a:p>
            <a:pPr lvl="0"/>
            <a:r>
              <a:rPr lang="en-US"/>
              <a:t>Edit Master text styles</a:t>
            </a:r>
          </a:p>
        </p:txBody>
      </p:sp>
      <p:sp>
        <p:nvSpPr>
          <p:cNvPr id="11" name="Text Placeholder 10"/>
          <p:cNvSpPr>
            <a:spLocks noGrp="1"/>
          </p:cNvSpPr>
          <p:nvPr>
            <p:ph type="body" sz="quarter" idx="15"/>
          </p:nvPr>
        </p:nvSpPr>
        <p:spPr>
          <a:xfrm>
            <a:off x="628650" y="3763935"/>
            <a:ext cx="7886700" cy="274403"/>
          </a:xfrm>
          <a:prstGeom prst="rect">
            <a:avLst/>
          </a:prstGeom>
        </p:spPr>
        <p:txBody>
          <a:bodyPr/>
          <a:lstStyle>
            <a:lvl1pPr marL="0" indent="0" algn="ctr">
              <a:buNone/>
              <a:defRPr sz="1125">
                <a:solidFill>
                  <a:srgbClr val="FEC000"/>
                </a:solidFill>
                <a:latin typeface="Avenir LT 45 Book" panose="020B0503020000020003" pitchFamily="34" charset="0"/>
              </a:defRPr>
            </a:lvl1pPr>
          </a:lstStyle>
          <a:p>
            <a:pPr lvl="0"/>
            <a:r>
              <a:rPr lang="en-US"/>
              <a:t>Edit Master text styles</a:t>
            </a:r>
          </a:p>
        </p:txBody>
      </p:sp>
      <p:sp>
        <p:nvSpPr>
          <p:cNvPr id="13" name="Text Placeholder 12"/>
          <p:cNvSpPr>
            <a:spLocks noGrp="1"/>
          </p:cNvSpPr>
          <p:nvPr>
            <p:ph type="body" sz="quarter" idx="16"/>
          </p:nvPr>
        </p:nvSpPr>
        <p:spPr>
          <a:xfrm>
            <a:off x="628650" y="4104270"/>
            <a:ext cx="7886700" cy="274403"/>
          </a:xfrm>
          <a:prstGeom prst="rect">
            <a:avLst/>
          </a:prstGeom>
        </p:spPr>
        <p:txBody>
          <a:bodyPr>
            <a:normAutofit/>
          </a:bodyPr>
          <a:lstStyle>
            <a:lvl1pPr marL="0" indent="0" algn="ctr">
              <a:buNone/>
              <a:defRPr sz="1125">
                <a:solidFill>
                  <a:srgbClr val="FEC000"/>
                </a:solidFill>
                <a:latin typeface="Avenir LT 45 Book" panose="020B0503020000020003" pitchFamily="34" charset="0"/>
              </a:defRPr>
            </a:lvl1pPr>
          </a:lstStyle>
          <a:p>
            <a:pPr lvl="0"/>
            <a:r>
              <a:rPr lang="en-US"/>
              <a:t>Edit Master text styles</a:t>
            </a:r>
          </a:p>
        </p:txBody>
      </p:sp>
      <p:sp>
        <p:nvSpPr>
          <p:cNvPr id="14" name="Text Placeholder 12"/>
          <p:cNvSpPr>
            <a:spLocks noGrp="1"/>
          </p:cNvSpPr>
          <p:nvPr>
            <p:ph type="body" sz="quarter" idx="17"/>
          </p:nvPr>
        </p:nvSpPr>
        <p:spPr>
          <a:xfrm>
            <a:off x="628650" y="4444605"/>
            <a:ext cx="7886700" cy="326304"/>
          </a:xfrm>
          <a:prstGeom prst="rect">
            <a:avLst/>
          </a:prstGeom>
        </p:spPr>
        <p:txBody>
          <a:bodyPr>
            <a:normAutofit/>
          </a:bodyPr>
          <a:lstStyle>
            <a:lvl1pPr marL="0" indent="0" algn="ctr">
              <a:buNone/>
              <a:defRPr sz="1350">
                <a:solidFill>
                  <a:schemeClr val="bg1"/>
                </a:solidFill>
                <a:latin typeface="Avenir LT 45 Book" panose="020B0503020000020003" pitchFamily="34" charset="0"/>
              </a:defRPr>
            </a:lvl1pPr>
          </a:lstStyle>
          <a:p>
            <a:pPr lvl="0"/>
            <a:r>
              <a:rPr lang="en-US"/>
              <a:t>Edit Master text styles</a:t>
            </a:r>
          </a:p>
        </p:txBody>
      </p:sp>
    </p:spTree>
    <p:extLst>
      <p:ext uri="{BB962C8B-B14F-4D97-AF65-F5344CB8AC3E}">
        <p14:creationId xmlns:p14="http://schemas.microsoft.com/office/powerpoint/2010/main" val="3555020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303498"/>
            <a:ext cx="8352928" cy="594122"/>
          </a:xfrm>
        </p:spPr>
        <p:txBody>
          <a:bodyPr/>
          <a:lstStyle/>
          <a:p>
            <a:r>
              <a:rPr lang="en-US"/>
              <a:t>Click to edit Master title style</a:t>
            </a:r>
          </a:p>
        </p:txBody>
      </p:sp>
      <p:sp>
        <p:nvSpPr>
          <p:cNvPr id="3" name="Content Placeholder 2"/>
          <p:cNvSpPr>
            <a:spLocks noGrp="1"/>
          </p:cNvSpPr>
          <p:nvPr>
            <p:ph sz="half" idx="1"/>
          </p:nvPr>
        </p:nvSpPr>
        <p:spPr>
          <a:xfrm>
            <a:off x="323528" y="1005576"/>
            <a:ext cx="4032572" cy="3589046"/>
          </a:xfrm>
        </p:spPr>
        <p:txBody>
          <a:bodyPr/>
          <a:lstStyle>
            <a:lvl1pPr>
              <a:buClr>
                <a:srgbClr val="FEC000"/>
              </a:buClr>
              <a:defRPr sz="2000">
                <a:latin typeface="Avenir Book"/>
              </a:defRPr>
            </a:lvl1pPr>
            <a:lvl2pPr>
              <a:buClr>
                <a:srgbClr val="FEC000"/>
              </a:buClr>
              <a:defRPr sz="2000">
                <a:latin typeface="Avenir Book"/>
              </a:defRPr>
            </a:lvl2pPr>
            <a:lvl3pPr>
              <a:buClr>
                <a:srgbClr val="FEC000"/>
              </a:buClr>
              <a:defRPr sz="2000">
                <a:latin typeface="Avenir Book"/>
              </a:defRPr>
            </a:lvl3pPr>
            <a:lvl4pPr>
              <a:buClr>
                <a:srgbClr val="FEC000"/>
              </a:buClr>
              <a:defRPr sz="2000">
                <a:latin typeface="Avenir Book"/>
              </a:defRPr>
            </a:lvl4pPr>
            <a:lvl5pPr>
              <a:buClr>
                <a:srgbClr val="FEC000"/>
              </a:buClr>
              <a:defRPr sz="2000">
                <a:latin typeface="Avenir Book"/>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501" y="1005576"/>
            <a:ext cx="4176713" cy="3589046"/>
          </a:xfrm>
        </p:spPr>
        <p:txBody>
          <a:bodyPr/>
          <a:lstStyle>
            <a:lvl1pPr>
              <a:buClr>
                <a:srgbClr val="FEC000"/>
              </a:buClr>
              <a:defRPr sz="2000">
                <a:latin typeface="Avenir Book"/>
              </a:defRPr>
            </a:lvl1pPr>
            <a:lvl2pPr>
              <a:buClr>
                <a:srgbClr val="FEC000"/>
              </a:buClr>
              <a:defRPr sz="2000">
                <a:latin typeface="Avenir Book"/>
              </a:defRPr>
            </a:lvl2pPr>
            <a:lvl3pPr>
              <a:buClr>
                <a:srgbClr val="FEC000"/>
              </a:buClr>
              <a:defRPr sz="2000">
                <a:latin typeface="Avenir Book"/>
              </a:defRPr>
            </a:lvl3pPr>
            <a:lvl4pPr>
              <a:buClr>
                <a:srgbClr val="FEC000"/>
              </a:buClr>
              <a:defRPr sz="2000">
                <a:latin typeface="Avenir Book"/>
              </a:defRPr>
            </a:lvl4pPr>
            <a:lvl5pPr>
              <a:buClr>
                <a:srgbClr val="FEC000"/>
              </a:buClr>
              <a:defRPr sz="2000">
                <a:latin typeface="Avenir Book"/>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0074677"/>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4"/>
            <a:ext cx="4040188" cy="700335"/>
          </a:xfrm>
        </p:spPr>
        <p:txBody>
          <a:bodyPr anchor="ctr"/>
          <a:lstStyle>
            <a:lvl1pPr marL="0" indent="0">
              <a:buNone/>
              <a:defRPr sz="2200" b="0" i="0" baseline="0">
                <a:solidFill>
                  <a:srgbClr val="FEC000"/>
                </a:solidFill>
                <a:latin typeface="Avenir Blac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51670"/>
            <a:ext cx="4040188" cy="2742952"/>
          </a:xfrm>
        </p:spPr>
        <p:txBody>
          <a:bodyPr/>
          <a:lstStyle>
            <a:lvl1pPr>
              <a:buClr>
                <a:srgbClr val="FEC000"/>
              </a:buClr>
              <a:defRPr sz="2000">
                <a:latin typeface="Avenir Book"/>
              </a:defRPr>
            </a:lvl1pPr>
            <a:lvl2pPr>
              <a:buClr>
                <a:srgbClr val="FEC000"/>
              </a:buClr>
              <a:defRPr sz="2000">
                <a:latin typeface="Avenir Book"/>
              </a:defRPr>
            </a:lvl2pPr>
            <a:lvl3pPr>
              <a:buClr>
                <a:srgbClr val="FEC000"/>
              </a:buClr>
              <a:defRPr sz="2000">
                <a:latin typeface="Avenir Book"/>
              </a:defRPr>
            </a:lvl3pPr>
            <a:lvl4pPr>
              <a:buClr>
                <a:srgbClr val="FEC000"/>
              </a:buClr>
              <a:defRPr sz="2000">
                <a:latin typeface="Avenir Book"/>
              </a:defRPr>
            </a:lvl4pPr>
            <a:lvl5pPr>
              <a:buClr>
                <a:srgbClr val="FEC000"/>
              </a:buClr>
              <a:defRPr sz="2000">
                <a:latin typeface="Avenir Book"/>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1334"/>
            <a:ext cx="4041775" cy="700335"/>
          </a:xfrm>
        </p:spPr>
        <p:txBody>
          <a:bodyPr anchor="ctr"/>
          <a:lstStyle>
            <a:lvl1pPr marL="0" indent="0">
              <a:buNone/>
              <a:defRPr sz="2200" b="0" i="0" baseline="0">
                <a:solidFill>
                  <a:srgbClr val="FEC000"/>
                </a:solidFill>
                <a:latin typeface="Avenir Blac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51670"/>
            <a:ext cx="4041775" cy="2742952"/>
          </a:xfrm>
        </p:spPr>
        <p:txBody>
          <a:bodyPr/>
          <a:lstStyle>
            <a:lvl1pPr>
              <a:buClr>
                <a:srgbClr val="FEC000"/>
              </a:buClr>
              <a:defRPr sz="2000">
                <a:latin typeface="Avenir Book"/>
              </a:defRPr>
            </a:lvl1pPr>
            <a:lvl2pPr>
              <a:buClr>
                <a:srgbClr val="FEC000"/>
              </a:buClr>
              <a:defRPr sz="2000">
                <a:latin typeface="Avenir Book"/>
              </a:defRPr>
            </a:lvl2pPr>
            <a:lvl3pPr>
              <a:buClr>
                <a:srgbClr val="FEC000"/>
              </a:buClr>
              <a:defRPr sz="2000">
                <a:latin typeface="Avenir Book"/>
              </a:defRPr>
            </a:lvl3pPr>
            <a:lvl4pPr>
              <a:buClr>
                <a:srgbClr val="FEC000"/>
              </a:buClr>
              <a:defRPr sz="2000">
                <a:latin typeface="Avenir Book"/>
              </a:defRPr>
            </a:lvl4pPr>
            <a:lvl5pPr>
              <a:buClr>
                <a:srgbClr val="FEC000"/>
              </a:buClr>
              <a:defRPr sz="2000">
                <a:latin typeface="Avenir Book"/>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7172687"/>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6761680"/>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676810"/>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9553" y="465516"/>
            <a:ext cx="2877497" cy="819774"/>
          </a:xfrm>
        </p:spPr>
        <p:txBody>
          <a:bodyPr anchor="t"/>
          <a:lstStyle>
            <a:lvl1pPr algn="l">
              <a:defRPr sz="2200" b="1">
                <a:solidFill>
                  <a:srgbClr val="FEC000"/>
                </a:solidFill>
                <a:latin typeface="Avenir Black"/>
              </a:defRPr>
            </a:lvl1pPr>
          </a:lstStyle>
          <a:p>
            <a:r>
              <a:rPr lang="en-US"/>
              <a:t>Click to edit Master title style</a:t>
            </a:r>
          </a:p>
        </p:txBody>
      </p:sp>
      <p:sp>
        <p:nvSpPr>
          <p:cNvPr id="3" name="Content Placeholder 2"/>
          <p:cNvSpPr>
            <a:spLocks noGrp="1"/>
          </p:cNvSpPr>
          <p:nvPr>
            <p:ph idx="1"/>
          </p:nvPr>
        </p:nvSpPr>
        <p:spPr>
          <a:xfrm>
            <a:off x="3714981" y="465517"/>
            <a:ext cx="4889467" cy="4129106"/>
          </a:xfrm>
        </p:spPr>
        <p:txBody>
          <a:bodyPr/>
          <a:lstStyle>
            <a:lvl1pPr>
              <a:buClr>
                <a:srgbClr val="FEC000"/>
              </a:buClr>
              <a:defRPr sz="2000">
                <a:latin typeface="Avenir Book"/>
              </a:defRPr>
            </a:lvl1pPr>
            <a:lvl2pPr>
              <a:buClr>
                <a:srgbClr val="FEC000"/>
              </a:buClr>
              <a:defRPr sz="2000">
                <a:latin typeface="Avenir Book"/>
              </a:defRPr>
            </a:lvl2pPr>
            <a:lvl3pPr>
              <a:buClr>
                <a:srgbClr val="FEC000"/>
              </a:buClr>
              <a:defRPr sz="2000">
                <a:latin typeface="Avenir Book"/>
              </a:defRPr>
            </a:lvl3pPr>
            <a:lvl4pPr>
              <a:buClr>
                <a:srgbClr val="FEC000"/>
              </a:buClr>
              <a:defRPr sz="2000">
                <a:latin typeface="Avenir Book"/>
              </a:defRPr>
            </a:lvl4pPr>
            <a:lvl5pPr>
              <a:buClr>
                <a:srgbClr val="FEC000"/>
              </a:buClr>
              <a:defRPr sz="2000">
                <a:latin typeface="Avenir Book"/>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9552" y="1285291"/>
            <a:ext cx="2877497" cy="33093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9526693"/>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2000" b="0" i="0" baseline="0">
                <a:solidFill>
                  <a:srgbClr val="FEC000"/>
                </a:solidFill>
                <a:latin typeface="Avenir Black"/>
              </a:defRPr>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279713"/>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5.emf"/><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7B00408-A363-667E-D7BF-1FAA987DF0BA}"/>
              </a:ext>
            </a:extLst>
          </p:cNvPr>
          <p:cNvSpPr>
            <a:spLocks noGrp="1" noChangeArrowheads="1"/>
          </p:cNvSpPr>
          <p:nvPr>
            <p:ph type="title"/>
          </p:nvPr>
        </p:nvSpPr>
        <p:spPr bwMode="auto">
          <a:xfrm>
            <a:off x="323850" y="303213"/>
            <a:ext cx="84963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8877F380-145E-78A7-A1B6-A8DC4CB3FC59}"/>
              </a:ext>
            </a:extLst>
          </p:cNvPr>
          <p:cNvSpPr>
            <a:spLocks noGrp="1" noChangeArrowheads="1"/>
          </p:cNvSpPr>
          <p:nvPr>
            <p:ph type="body" idx="1"/>
          </p:nvPr>
        </p:nvSpPr>
        <p:spPr bwMode="auto">
          <a:xfrm>
            <a:off x="323850" y="1112838"/>
            <a:ext cx="850582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pic>
        <p:nvPicPr>
          <p:cNvPr id="1028" name="Picture 6">
            <a:extLst>
              <a:ext uri="{FF2B5EF4-FFF2-40B4-BE49-F238E27FC236}">
                <a16:creationId xmlns:a16="http://schemas.microsoft.com/office/drawing/2014/main" id="{681E6DF2-89F3-9486-CEC7-4A5A1ED9B61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4508500"/>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74" r:id="rId16"/>
  </p:sldLayoutIdLst>
  <p:txStyles>
    <p:titleStyle>
      <a:lvl1pPr algn="l" rtl="0" eaLnBrk="0" fontAlgn="base" hangingPunct="0">
        <a:spcBef>
          <a:spcPct val="0"/>
        </a:spcBef>
        <a:spcAft>
          <a:spcPct val="0"/>
        </a:spcAft>
        <a:defRPr sz="4000">
          <a:solidFill>
            <a:srgbClr val="001027"/>
          </a:solidFill>
          <a:latin typeface="Avenir Medium"/>
          <a:ea typeface="ＭＳ Ｐゴシック" charset="0"/>
          <a:cs typeface="+mj-cs"/>
        </a:defRPr>
      </a:lvl1pPr>
      <a:lvl2pPr algn="l" rtl="0" eaLnBrk="0" fontAlgn="base" hangingPunct="0">
        <a:spcBef>
          <a:spcPct val="0"/>
        </a:spcBef>
        <a:spcAft>
          <a:spcPct val="0"/>
        </a:spcAft>
        <a:defRPr sz="4000">
          <a:solidFill>
            <a:srgbClr val="001027"/>
          </a:solidFill>
          <a:latin typeface="Avenir Medium" charset="0"/>
          <a:ea typeface="ＭＳ Ｐゴシック" charset="0"/>
        </a:defRPr>
      </a:lvl2pPr>
      <a:lvl3pPr algn="l" rtl="0" eaLnBrk="0" fontAlgn="base" hangingPunct="0">
        <a:spcBef>
          <a:spcPct val="0"/>
        </a:spcBef>
        <a:spcAft>
          <a:spcPct val="0"/>
        </a:spcAft>
        <a:defRPr sz="4000">
          <a:solidFill>
            <a:srgbClr val="001027"/>
          </a:solidFill>
          <a:latin typeface="Avenir Medium" charset="0"/>
          <a:ea typeface="ＭＳ Ｐゴシック" charset="0"/>
        </a:defRPr>
      </a:lvl3pPr>
      <a:lvl4pPr algn="l" rtl="0" eaLnBrk="0" fontAlgn="base" hangingPunct="0">
        <a:spcBef>
          <a:spcPct val="0"/>
        </a:spcBef>
        <a:spcAft>
          <a:spcPct val="0"/>
        </a:spcAft>
        <a:defRPr sz="4000">
          <a:solidFill>
            <a:srgbClr val="001027"/>
          </a:solidFill>
          <a:latin typeface="Avenir Medium" charset="0"/>
          <a:ea typeface="ＭＳ Ｐゴシック" charset="0"/>
        </a:defRPr>
      </a:lvl4pPr>
      <a:lvl5pPr algn="l" rtl="0" eaLnBrk="0" fontAlgn="base" hangingPunct="0">
        <a:spcBef>
          <a:spcPct val="0"/>
        </a:spcBef>
        <a:spcAft>
          <a:spcPct val="0"/>
        </a:spcAft>
        <a:defRPr sz="4000">
          <a:solidFill>
            <a:srgbClr val="001027"/>
          </a:solidFill>
          <a:latin typeface="Avenir Medium" charset="0"/>
          <a:ea typeface="ＭＳ Ｐゴシック"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173038" indent="-173038" algn="l" rtl="0" eaLnBrk="0" fontAlgn="base" hangingPunct="0">
        <a:spcBef>
          <a:spcPct val="20000"/>
        </a:spcBef>
        <a:spcAft>
          <a:spcPct val="0"/>
        </a:spcAft>
        <a:buClr>
          <a:srgbClr val="FEC000"/>
        </a:buClr>
        <a:buSzPct val="75000"/>
        <a:buFont typeface="Wingdings" panose="05000000000000000000" pitchFamily="2" charset="2"/>
        <a:buChar char="§"/>
        <a:defRPr sz="2000">
          <a:solidFill>
            <a:schemeClr val="tx1"/>
          </a:solidFill>
          <a:latin typeface="Avenir Book"/>
          <a:ea typeface="ＭＳ Ｐゴシック" charset="0"/>
          <a:cs typeface="+mn-cs"/>
        </a:defRPr>
      </a:lvl1pPr>
      <a:lvl2pPr marL="347663" indent="-173038" algn="l" rtl="0" eaLnBrk="0" fontAlgn="base" hangingPunct="0">
        <a:spcBef>
          <a:spcPct val="20000"/>
        </a:spcBef>
        <a:spcAft>
          <a:spcPct val="0"/>
        </a:spcAft>
        <a:buClr>
          <a:srgbClr val="FEC000"/>
        </a:buClr>
        <a:buSzPct val="75000"/>
        <a:buChar char="•"/>
        <a:defRPr sz="2000">
          <a:solidFill>
            <a:schemeClr val="tx1"/>
          </a:solidFill>
          <a:latin typeface="Avenir Book"/>
          <a:ea typeface="ＭＳ Ｐゴシック" charset="0"/>
        </a:defRPr>
      </a:lvl2pPr>
      <a:lvl3pPr marL="547688" indent="-198438" algn="l" rtl="0" eaLnBrk="0" fontAlgn="base" hangingPunct="0">
        <a:spcBef>
          <a:spcPct val="20000"/>
        </a:spcBef>
        <a:spcAft>
          <a:spcPct val="0"/>
        </a:spcAft>
        <a:buClr>
          <a:srgbClr val="FEC000"/>
        </a:buClr>
        <a:buSzPct val="75000"/>
        <a:buFont typeface="Arial" panose="020B0604020202020204" pitchFamily="34" charset="0"/>
        <a:buChar char="-"/>
        <a:defRPr sz="2000">
          <a:solidFill>
            <a:schemeClr val="tx1"/>
          </a:solidFill>
          <a:latin typeface="Avenir Book"/>
          <a:ea typeface="ＭＳ Ｐゴシック" charset="0"/>
        </a:defRPr>
      </a:lvl3pPr>
      <a:lvl4pPr marL="1600200" indent="-228600" algn="l" rtl="0" eaLnBrk="0" fontAlgn="base" hangingPunct="0">
        <a:spcBef>
          <a:spcPct val="20000"/>
        </a:spcBef>
        <a:spcAft>
          <a:spcPct val="0"/>
        </a:spcAft>
        <a:buClr>
          <a:srgbClr val="003057"/>
        </a:buClr>
        <a:buFont typeface="Wingdings" panose="05000000000000000000" pitchFamily="2" charset="2"/>
        <a:buChar char="§"/>
        <a:defRPr sz="24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3057"/>
        </a:buClr>
        <a:buFont typeface="Wingdings" panose="05000000000000000000" pitchFamily="2" charset="2"/>
        <a:buChar char="§"/>
        <a:defRPr sz="2400">
          <a:solidFill>
            <a:schemeClr val="tx1"/>
          </a:solidFill>
          <a:latin typeface="+mn-lt"/>
          <a:ea typeface="ＭＳ Ｐゴシック" charset="0"/>
        </a:defRPr>
      </a:lvl5pPr>
      <a:lvl6pPr marL="2514600" indent="-228600" algn="l" rtl="0" fontAlgn="base">
        <a:spcBef>
          <a:spcPct val="20000"/>
        </a:spcBef>
        <a:spcAft>
          <a:spcPct val="0"/>
        </a:spcAft>
        <a:buClr>
          <a:srgbClr val="003057"/>
        </a:buClr>
        <a:buFont typeface="Wingdings" pitchFamily="2" charset="2"/>
        <a:buChar char="§"/>
        <a:defRPr sz="2400">
          <a:solidFill>
            <a:schemeClr val="tx1"/>
          </a:solidFill>
          <a:latin typeface="+mn-lt"/>
        </a:defRPr>
      </a:lvl6pPr>
      <a:lvl7pPr marL="2971800" indent="-228600" algn="l" rtl="0" fontAlgn="base">
        <a:spcBef>
          <a:spcPct val="20000"/>
        </a:spcBef>
        <a:spcAft>
          <a:spcPct val="0"/>
        </a:spcAft>
        <a:buClr>
          <a:srgbClr val="003057"/>
        </a:buClr>
        <a:buFont typeface="Wingdings" pitchFamily="2" charset="2"/>
        <a:buChar char="§"/>
        <a:defRPr sz="2400">
          <a:solidFill>
            <a:schemeClr val="tx1"/>
          </a:solidFill>
          <a:latin typeface="+mn-lt"/>
        </a:defRPr>
      </a:lvl7pPr>
      <a:lvl8pPr marL="3429000" indent="-228600" algn="l" rtl="0" fontAlgn="base">
        <a:spcBef>
          <a:spcPct val="20000"/>
        </a:spcBef>
        <a:spcAft>
          <a:spcPct val="0"/>
        </a:spcAft>
        <a:buClr>
          <a:srgbClr val="003057"/>
        </a:buClr>
        <a:buFont typeface="Wingdings" pitchFamily="2" charset="2"/>
        <a:buChar char="§"/>
        <a:defRPr sz="2400">
          <a:solidFill>
            <a:schemeClr val="tx1"/>
          </a:solidFill>
          <a:latin typeface="+mn-lt"/>
        </a:defRPr>
      </a:lvl8pPr>
      <a:lvl9pPr marL="3886200" indent="-228600" algn="l" rtl="0" fontAlgn="base">
        <a:spcBef>
          <a:spcPct val="20000"/>
        </a:spcBef>
        <a:spcAft>
          <a:spcPct val="0"/>
        </a:spcAft>
        <a:buClr>
          <a:srgbClr val="003057"/>
        </a:buClr>
        <a:buFont typeface="Wingdings" pitchFamily="2" charset="2"/>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94B70ED-93D8-D3E2-7346-8423921BC740}"/>
              </a:ext>
            </a:extLst>
          </p:cNvPr>
          <p:cNvSpPr>
            <a:spLocks noGrp="1" noChangeArrowheads="1"/>
          </p:cNvSpPr>
          <p:nvPr>
            <p:ph type="title"/>
          </p:nvPr>
        </p:nvSpPr>
        <p:spPr bwMode="auto">
          <a:xfrm>
            <a:off x="323850" y="303610"/>
            <a:ext cx="8496300"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640B8D73-B2EC-38AB-C84D-778AF4953079}"/>
              </a:ext>
            </a:extLst>
          </p:cNvPr>
          <p:cNvSpPr>
            <a:spLocks noGrp="1" noChangeArrowheads="1"/>
          </p:cNvSpPr>
          <p:nvPr>
            <p:ph type="body" idx="1"/>
          </p:nvPr>
        </p:nvSpPr>
        <p:spPr bwMode="auto">
          <a:xfrm>
            <a:off x="323851" y="1113235"/>
            <a:ext cx="8505825"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pic>
        <p:nvPicPr>
          <p:cNvPr id="1028" name="Picture 5">
            <a:extLst>
              <a:ext uri="{FF2B5EF4-FFF2-40B4-BE49-F238E27FC236}">
                <a16:creationId xmlns:a16="http://schemas.microsoft.com/office/drawing/2014/main" id="{C59E03BD-A667-CFF7-4949-4219D8D6F789}"/>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4667250"/>
            <a:ext cx="9144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61162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Lst>
  <p:txStyles>
    <p:titleStyle>
      <a:lvl1pPr algn="l" rtl="0" eaLnBrk="0" fontAlgn="base" hangingPunct="0">
        <a:spcBef>
          <a:spcPct val="0"/>
        </a:spcBef>
        <a:spcAft>
          <a:spcPct val="0"/>
        </a:spcAft>
        <a:defRPr sz="3000">
          <a:solidFill>
            <a:srgbClr val="001027"/>
          </a:solidFill>
          <a:latin typeface="Avenir Medium"/>
          <a:ea typeface="ＭＳ Ｐゴシック" charset="0"/>
          <a:cs typeface="+mj-cs"/>
        </a:defRPr>
      </a:lvl1pPr>
      <a:lvl2pPr algn="l" rtl="0" eaLnBrk="0" fontAlgn="base" hangingPunct="0">
        <a:spcBef>
          <a:spcPct val="0"/>
        </a:spcBef>
        <a:spcAft>
          <a:spcPct val="0"/>
        </a:spcAft>
        <a:defRPr sz="3000">
          <a:solidFill>
            <a:srgbClr val="001027"/>
          </a:solidFill>
          <a:latin typeface="Avenir Medium" charset="0"/>
          <a:ea typeface="ＭＳ Ｐゴシック" charset="0"/>
        </a:defRPr>
      </a:lvl2pPr>
      <a:lvl3pPr algn="l" rtl="0" eaLnBrk="0" fontAlgn="base" hangingPunct="0">
        <a:spcBef>
          <a:spcPct val="0"/>
        </a:spcBef>
        <a:spcAft>
          <a:spcPct val="0"/>
        </a:spcAft>
        <a:defRPr sz="3000">
          <a:solidFill>
            <a:srgbClr val="001027"/>
          </a:solidFill>
          <a:latin typeface="Avenir Medium" charset="0"/>
          <a:ea typeface="ＭＳ Ｐゴシック" charset="0"/>
        </a:defRPr>
      </a:lvl3pPr>
      <a:lvl4pPr algn="l" rtl="0" eaLnBrk="0" fontAlgn="base" hangingPunct="0">
        <a:spcBef>
          <a:spcPct val="0"/>
        </a:spcBef>
        <a:spcAft>
          <a:spcPct val="0"/>
        </a:spcAft>
        <a:defRPr sz="3000">
          <a:solidFill>
            <a:srgbClr val="001027"/>
          </a:solidFill>
          <a:latin typeface="Avenir Medium" charset="0"/>
          <a:ea typeface="ＭＳ Ｐゴシック" charset="0"/>
        </a:defRPr>
      </a:lvl4pPr>
      <a:lvl5pPr algn="l" rtl="0" eaLnBrk="0" fontAlgn="base" hangingPunct="0">
        <a:spcBef>
          <a:spcPct val="0"/>
        </a:spcBef>
        <a:spcAft>
          <a:spcPct val="0"/>
        </a:spcAft>
        <a:defRPr sz="3000">
          <a:solidFill>
            <a:srgbClr val="001027"/>
          </a:solidFill>
          <a:latin typeface="Avenir Medium" charset="0"/>
          <a:ea typeface="ＭＳ Ｐゴシック" charset="0"/>
        </a:defRPr>
      </a:lvl5pPr>
      <a:lvl6pPr marL="342900" algn="l" rtl="0" fontAlgn="base">
        <a:spcBef>
          <a:spcPct val="0"/>
        </a:spcBef>
        <a:spcAft>
          <a:spcPct val="0"/>
        </a:spcAft>
        <a:defRPr sz="2400" b="1">
          <a:solidFill>
            <a:schemeClr val="bg1"/>
          </a:solidFill>
          <a:latin typeface="Arial" charset="0"/>
        </a:defRPr>
      </a:lvl6pPr>
      <a:lvl7pPr marL="685800" algn="l" rtl="0" fontAlgn="base">
        <a:spcBef>
          <a:spcPct val="0"/>
        </a:spcBef>
        <a:spcAft>
          <a:spcPct val="0"/>
        </a:spcAft>
        <a:defRPr sz="2400" b="1">
          <a:solidFill>
            <a:schemeClr val="bg1"/>
          </a:solidFill>
          <a:latin typeface="Arial" charset="0"/>
        </a:defRPr>
      </a:lvl7pPr>
      <a:lvl8pPr marL="1028700" algn="l" rtl="0" fontAlgn="base">
        <a:spcBef>
          <a:spcPct val="0"/>
        </a:spcBef>
        <a:spcAft>
          <a:spcPct val="0"/>
        </a:spcAft>
        <a:defRPr sz="2400" b="1">
          <a:solidFill>
            <a:schemeClr val="bg1"/>
          </a:solidFill>
          <a:latin typeface="Arial" charset="0"/>
        </a:defRPr>
      </a:lvl8pPr>
      <a:lvl9pPr marL="1371600" algn="l" rtl="0" fontAlgn="base">
        <a:spcBef>
          <a:spcPct val="0"/>
        </a:spcBef>
        <a:spcAft>
          <a:spcPct val="0"/>
        </a:spcAft>
        <a:defRPr sz="2400" b="1">
          <a:solidFill>
            <a:schemeClr val="bg1"/>
          </a:solidFill>
          <a:latin typeface="Arial" charset="0"/>
        </a:defRPr>
      </a:lvl9pPr>
    </p:titleStyle>
    <p:bodyStyle>
      <a:lvl1pPr marL="129779" indent="-129779" algn="l" rtl="0" eaLnBrk="0" fontAlgn="base" hangingPunct="0">
        <a:spcBef>
          <a:spcPct val="20000"/>
        </a:spcBef>
        <a:spcAft>
          <a:spcPct val="0"/>
        </a:spcAft>
        <a:buClr>
          <a:srgbClr val="FEC000"/>
        </a:buClr>
        <a:buSzPct val="75000"/>
        <a:buFont typeface="Wingdings" panose="05000000000000000000" pitchFamily="2" charset="2"/>
        <a:buChar char="§"/>
        <a:defRPr sz="1500">
          <a:solidFill>
            <a:schemeClr val="tx1"/>
          </a:solidFill>
          <a:latin typeface="Avenir Book"/>
          <a:ea typeface="ＭＳ Ｐゴシック" charset="0"/>
          <a:cs typeface="+mn-cs"/>
        </a:defRPr>
      </a:lvl1pPr>
      <a:lvl2pPr marL="260747" indent="-129779" algn="l" rtl="0" eaLnBrk="0" fontAlgn="base" hangingPunct="0">
        <a:spcBef>
          <a:spcPct val="20000"/>
        </a:spcBef>
        <a:spcAft>
          <a:spcPct val="0"/>
        </a:spcAft>
        <a:buClr>
          <a:srgbClr val="FEC000"/>
        </a:buClr>
        <a:buSzPct val="75000"/>
        <a:buChar char="•"/>
        <a:defRPr sz="1500">
          <a:solidFill>
            <a:schemeClr val="tx1"/>
          </a:solidFill>
          <a:latin typeface="Avenir Book"/>
          <a:ea typeface="ＭＳ Ｐゴシック" charset="0"/>
        </a:defRPr>
      </a:lvl2pPr>
      <a:lvl3pPr marL="410766" indent="-148829" algn="l" rtl="0" eaLnBrk="0" fontAlgn="base" hangingPunct="0">
        <a:spcBef>
          <a:spcPct val="20000"/>
        </a:spcBef>
        <a:spcAft>
          <a:spcPct val="0"/>
        </a:spcAft>
        <a:buClr>
          <a:srgbClr val="FEC000"/>
        </a:buClr>
        <a:buSzPct val="75000"/>
        <a:buFont typeface="Arial" panose="020B0604020202020204" pitchFamily="34" charset="0"/>
        <a:buChar char="-"/>
        <a:defRPr sz="1500">
          <a:solidFill>
            <a:schemeClr val="tx1"/>
          </a:solidFill>
          <a:latin typeface="Avenir Book"/>
          <a:ea typeface="ＭＳ Ｐゴシック" charset="0"/>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sz="1800">
          <a:solidFill>
            <a:schemeClr val="tx1"/>
          </a:solidFill>
          <a:latin typeface="+mn-lt"/>
          <a:ea typeface="ＭＳ Ｐゴシック" charset="0"/>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sz="1800">
          <a:solidFill>
            <a:schemeClr val="tx1"/>
          </a:solidFill>
          <a:latin typeface="+mn-lt"/>
          <a:ea typeface="ＭＳ Ｐゴシック" charset="0"/>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5131E8F-B28D-9171-6A4B-52B29A1F4D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2" y="-9903"/>
            <a:ext cx="91805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a:extLst>
              <a:ext uri="{FF2B5EF4-FFF2-40B4-BE49-F238E27FC236}">
                <a16:creationId xmlns:a16="http://schemas.microsoft.com/office/drawing/2014/main" id="{C22FC649-9E9D-23AC-F149-4EF871D008AF}"/>
              </a:ext>
            </a:extLst>
          </p:cNvPr>
          <p:cNvSpPr>
            <a:spLocks noGrp="1"/>
          </p:cNvSpPr>
          <p:nvPr>
            <p:ph type="title"/>
          </p:nvPr>
        </p:nvSpPr>
        <p:spPr>
          <a:xfrm>
            <a:off x="628650" y="3835073"/>
            <a:ext cx="8065268" cy="433388"/>
          </a:xfrm>
        </p:spPr>
        <p:txBody>
          <a:bodyPr>
            <a:normAutofit fontScale="90000"/>
          </a:bodyPr>
          <a:lstStyle/>
          <a:p>
            <a:r>
              <a:rPr lang="en-US" altLang="en-US" sz="3200" dirty="0">
                <a:ea typeface="ＭＳ Ｐゴシック" panose="020B0600070205080204" pitchFamily="34" charset="-128"/>
              </a:rPr>
              <a:t>Making International Research Partnerships Work!</a:t>
            </a:r>
            <a:endParaRPr lang="en-ZA" altLang="en-US" sz="3200" dirty="0">
              <a:ea typeface="ＭＳ Ｐゴシック" panose="020B0600070205080204" pitchFamily="34" charset="-128"/>
            </a:endParaRPr>
          </a:p>
        </p:txBody>
      </p:sp>
      <p:sp>
        <p:nvSpPr>
          <p:cNvPr id="17412" name="Text Placeholder 3">
            <a:extLst>
              <a:ext uri="{FF2B5EF4-FFF2-40B4-BE49-F238E27FC236}">
                <a16:creationId xmlns:a16="http://schemas.microsoft.com/office/drawing/2014/main" id="{C8C5A5B2-2499-16BE-FB11-CEEF7FA5BF65}"/>
              </a:ext>
            </a:extLst>
          </p:cNvPr>
          <p:cNvSpPr>
            <a:spLocks noGrp="1"/>
          </p:cNvSpPr>
          <p:nvPr>
            <p:ph type="body" sz="quarter" idx="15"/>
          </p:nvPr>
        </p:nvSpPr>
        <p:spPr>
          <a:xfrm>
            <a:off x="611188" y="4778530"/>
            <a:ext cx="7886700" cy="273050"/>
          </a:xfrm>
        </p:spPr>
        <p:txBody>
          <a:bodyPr/>
          <a:lstStyle/>
          <a:p>
            <a:r>
              <a:rPr lang="en-US" altLang="en-US" sz="1200" dirty="0">
                <a:ea typeface="ＭＳ Ｐゴシック" panose="020B0600070205080204" pitchFamily="34" charset="-128"/>
              </a:rPr>
              <a:t>1</a:t>
            </a:r>
            <a:r>
              <a:rPr lang="en-US" altLang="en-US" sz="1200" baseline="30000" dirty="0">
                <a:ea typeface="ＭＳ Ｐゴシック" panose="020B0600070205080204" pitchFamily="34" charset="-128"/>
              </a:rPr>
              <a:t>st</a:t>
            </a:r>
            <a:r>
              <a:rPr lang="en-US" altLang="en-US" sz="1200" dirty="0">
                <a:ea typeface="ＭＳ Ｐゴシック" panose="020B0600070205080204" pitchFamily="34" charset="-128"/>
              </a:rPr>
              <a:t> Equitable Partnerships Conference_11 and 12 February 2025</a:t>
            </a:r>
            <a:endParaRPr lang="en-ZA" altLang="en-US" sz="1200" dirty="0">
              <a:ea typeface="ＭＳ Ｐゴシック" panose="020B0600070205080204" pitchFamily="34" charset="-128"/>
            </a:endParaRPr>
          </a:p>
        </p:txBody>
      </p:sp>
      <p:sp>
        <p:nvSpPr>
          <p:cNvPr id="17413" name="Text Placeholder 5">
            <a:extLst>
              <a:ext uri="{FF2B5EF4-FFF2-40B4-BE49-F238E27FC236}">
                <a16:creationId xmlns:a16="http://schemas.microsoft.com/office/drawing/2014/main" id="{B5AF3DD6-98C5-B344-D3E1-A0754FF227F8}"/>
              </a:ext>
            </a:extLst>
          </p:cNvPr>
          <p:cNvSpPr>
            <a:spLocks noGrp="1"/>
          </p:cNvSpPr>
          <p:nvPr>
            <p:ph type="body" sz="quarter" idx="17"/>
          </p:nvPr>
        </p:nvSpPr>
        <p:spPr>
          <a:xfrm>
            <a:off x="628650" y="4263126"/>
            <a:ext cx="7886700" cy="433387"/>
          </a:xfrm>
        </p:spPr>
        <p:txBody>
          <a:bodyPr>
            <a:normAutofit fontScale="85000" lnSpcReduction="20000"/>
          </a:bodyPr>
          <a:lstStyle/>
          <a:p>
            <a:r>
              <a:rPr lang="en-US" altLang="en-US" sz="1400" dirty="0">
                <a:ea typeface="ＭＳ Ｐゴシック" panose="020B0600070205080204" pitchFamily="34" charset="-128"/>
              </a:rPr>
              <a:t>Dr Palesa Natasha Mothapo</a:t>
            </a:r>
          </a:p>
          <a:p>
            <a:r>
              <a:rPr lang="en-US" altLang="en-US" sz="1400" dirty="0">
                <a:ea typeface="ＭＳ Ｐゴシック" panose="020B0600070205080204" pitchFamily="34" charset="-128"/>
              </a:rPr>
              <a:t>Director: Research Support and Management</a:t>
            </a:r>
          </a:p>
          <a:p>
            <a:endParaRPr lang="en-ZA" altLang="en-US" sz="1400" dirty="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network of colorful dots and lines&#10;&#10;AI-generated content may be incorrect.">
            <a:extLst>
              <a:ext uri="{FF2B5EF4-FFF2-40B4-BE49-F238E27FC236}">
                <a16:creationId xmlns:a16="http://schemas.microsoft.com/office/drawing/2014/main" id="{2EE9944F-EE95-5A9B-4D03-B33FF4A8345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4976" r="8985"/>
          <a:stretch/>
        </p:blipFill>
        <p:spPr>
          <a:xfrm>
            <a:off x="2195736" y="-137458"/>
            <a:ext cx="6948264" cy="4781491"/>
          </a:xfrm>
        </p:spPr>
      </p:pic>
      <p:sp>
        <p:nvSpPr>
          <p:cNvPr id="12" name="Text Placeholder 3">
            <a:extLst>
              <a:ext uri="{FF2B5EF4-FFF2-40B4-BE49-F238E27FC236}">
                <a16:creationId xmlns:a16="http://schemas.microsoft.com/office/drawing/2014/main" id="{941B14DA-93BB-7AB4-84A5-76E9E7C7DB68}"/>
              </a:ext>
            </a:extLst>
          </p:cNvPr>
          <p:cNvSpPr>
            <a:spLocks noGrp="1"/>
          </p:cNvSpPr>
          <p:nvPr>
            <p:ph type="body" sz="half" idx="2"/>
          </p:nvPr>
        </p:nvSpPr>
        <p:spPr>
          <a:xfrm>
            <a:off x="179512" y="915566"/>
            <a:ext cx="2880320" cy="2736304"/>
          </a:xfrm>
        </p:spPr>
        <p:txBody>
          <a:bodyPr/>
          <a:lstStyle/>
          <a:p>
            <a:pPr algn="ctr"/>
            <a:r>
              <a:rPr lang="en-US" sz="2400" b="1" i="0" dirty="0">
                <a:effectLst/>
              </a:rPr>
              <a:t>Poor intra-African collaboration compared to North-South research collaborations in some research networks</a:t>
            </a:r>
            <a:endParaRPr lang="en-US" sz="2400" b="1" dirty="0"/>
          </a:p>
        </p:txBody>
      </p:sp>
    </p:spTree>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1FE7DD-62B9-77BA-4CDD-FFC1D1E05775}"/>
              </a:ext>
            </a:extLst>
          </p:cNvPr>
          <p:cNvSpPr>
            <a:spLocks noGrp="1"/>
          </p:cNvSpPr>
          <p:nvPr>
            <p:ph type="title"/>
          </p:nvPr>
        </p:nvSpPr>
        <p:spPr>
          <a:xfrm>
            <a:off x="323850" y="303213"/>
            <a:ext cx="8496300" cy="593725"/>
          </a:xfrm>
        </p:spPr>
        <p:txBody>
          <a:bodyPr wrap="square" anchor="ctr">
            <a:normAutofit/>
          </a:bodyPr>
          <a:lstStyle/>
          <a:p>
            <a:pPr>
              <a:lnSpc>
                <a:spcPct val="90000"/>
              </a:lnSpc>
            </a:pPr>
            <a:r>
              <a:rPr lang="en-US" sz="3400"/>
              <a:t>ARUA- Working South-South collaborations</a:t>
            </a:r>
            <a:endParaRPr lang="en-ZA" sz="3400"/>
          </a:p>
        </p:txBody>
      </p:sp>
      <p:graphicFrame>
        <p:nvGraphicFramePr>
          <p:cNvPr id="13" name="Rectangle 3">
            <a:extLst>
              <a:ext uri="{FF2B5EF4-FFF2-40B4-BE49-F238E27FC236}">
                <a16:creationId xmlns:a16="http://schemas.microsoft.com/office/drawing/2014/main" id="{38D2818E-136E-F1BA-5697-688FD500D94E}"/>
              </a:ext>
            </a:extLst>
          </p:cNvPr>
          <p:cNvGraphicFramePr>
            <a:graphicFrameLocks noGrp="1"/>
          </p:cNvGraphicFramePr>
          <p:nvPr>
            <p:ph idx="1"/>
            <p:extLst>
              <p:ext uri="{D42A27DB-BD31-4B8C-83A1-F6EECF244321}">
                <p14:modId xmlns:p14="http://schemas.microsoft.com/office/powerpoint/2010/main" val="9066551"/>
              </p:ext>
            </p:extLst>
          </p:nvPr>
        </p:nvGraphicFramePr>
        <p:xfrm>
          <a:off x="323850" y="1112838"/>
          <a:ext cx="8505825" cy="3481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5069948"/>
      </p:ext>
    </p:extLst>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60C3-CF87-0483-4C34-C95A66A58B65}"/>
              </a:ext>
            </a:extLst>
          </p:cNvPr>
          <p:cNvSpPr>
            <a:spLocks noGrp="1"/>
          </p:cNvSpPr>
          <p:nvPr>
            <p:ph type="title"/>
          </p:nvPr>
        </p:nvSpPr>
        <p:spPr/>
        <p:txBody>
          <a:bodyPr/>
          <a:lstStyle/>
          <a:p>
            <a:r>
              <a:rPr lang="en-US" dirty="0"/>
              <a:t>Increased outputs since inception</a:t>
            </a:r>
            <a:endParaRPr lang="en-ZA" dirty="0"/>
          </a:p>
        </p:txBody>
      </p:sp>
      <p:graphicFrame>
        <p:nvGraphicFramePr>
          <p:cNvPr id="4" name="Content Placeholder 3">
            <a:extLst>
              <a:ext uri="{FF2B5EF4-FFF2-40B4-BE49-F238E27FC236}">
                <a16:creationId xmlns:a16="http://schemas.microsoft.com/office/drawing/2014/main" id="{2D9D5BFE-4352-E996-5B64-0078C2160FB7}"/>
              </a:ext>
            </a:extLst>
          </p:cNvPr>
          <p:cNvGraphicFramePr>
            <a:graphicFrameLocks noGrp="1"/>
          </p:cNvGraphicFramePr>
          <p:nvPr>
            <p:ph idx="1"/>
          </p:nvPr>
        </p:nvGraphicFramePr>
        <p:xfrm>
          <a:off x="323850" y="1112838"/>
          <a:ext cx="8505825" cy="34813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00105867"/>
      </p:ext>
    </p:extLst>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2261D22-F0C5-7E94-9080-052E3E722A26}"/>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6524" r="9544"/>
          <a:stretch/>
        </p:blipFill>
        <p:spPr bwMode="auto">
          <a:xfrm>
            <a:off x="2843808" y="627534"/>
            <a:ext cx="6034815" cy="4112805"/>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CFFB0383-7B88-B166-242E-FF726EF2BA31}"/>
              </a:ext>
            </a:extLst>
          </p:cNvPr>
          <p:cNvSpPr>
            <a:spLocks noGrp="1"/>
          </p:cNvSpPr>
          <p:nvPr>
            <p:ph type="title"/>
          </p:nvPr>
        </p:nvSpPr>
        <p:spPr/>
        <p:txBody>
          <a:bodyPr/>
          <a:lstStyle/>
          <a:p>
            <a:pPr algn="ctr"/>
            <a:r>
              <a:rPr lang="en-US" dirty="0"/>
              <a:t>Advanced output of emerging research universities</a:t>
            </a:r>
            <a:endParaRPr lang="en-ZA" dirty="0"/>
          </a:p>
        </p:txBody>
      </p:sp>
      <p:sp>
        <p:nvSpPr>
          <p:cNvPr id="4" name="Content Placeholder 3">
            <a:extLst>
              <a:ext uri="{FF2B5EF4-FFF2-40B4-BE49-F238E27FC236}">
                <a16:creationId xmlns:a16="http://schemas.microsoft.com/office/drawing/2014/main" id="{3FFA1ED7-4E21-427E-1D70-1C02AA4A7C51}"/>
              </a:ext>
            </a:extLst>
          </p:cNvPr>
          <p:cNvSpPr>
            <a:spLocks noGrp="1"/>
          </p:cNvSpPr>
          <p:nvPr>
            <p:ph sz="half" idx="1"/>
          </p:nvPr>
        </p:nvSpPr>
        <p:spPr>
          <a:xfrm>
            <a:off x="323528" y="1635646"/>
            <a:ext cx="3384376" cy="1944216"/>
          </a:xfrm>
        </p:spPr>
        <p:txBody>
          <a:bodyPr/>
          <a:lstStyle/>
          <a:p>
            <a:pPr marL="0" indent="0" algn="ctr">
              <a:buNone/>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South Africa accounts for most of the shared publications, showing strong links with countries of ARUA member universities, Germany, China, Canada, and Australia.</a:t>
            </a:r>
            <a:endParaRPr lang="en-ZA" dirty="0"/>
          </a:p>
        </p:txBody>
      </p:sp>
    </p:spTree>
    <p:extLst>
      <p:ext uri="{BB962C8B-B14F-4D97-AF65-F5344CB8AC3E}">
        <p14:creationId xmlns:p14="http://schemas.microsoft.com/office/powerpoint/2010/main" val="4212505544"/>
      </p:ext>
    </p:extLst>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A285F43-48F2-81B4-6E27-2B7CF9FD910B}"/>
              </a:ext>
            </a:extLst>
          </p:cNvPr>
          <p:cNvPicPr>
            <a:picLocks noGrp="1" noChangeAspect="1"/>
          </p:cNvPicPr>
          <p:nvPr>
            <p:ph idx="1"/>
          </p:nvPr>
        </p:nvPicPr>
        <p:blipFill rotWithShape="1">
          <a:blip r:embed="rId2"/>
          <a:srcRect r="6555" b="3238"/>
          <a:stretch/>
        </p:blipFill>
        <p:spPr>
          <a:xfrm>
            <a:off x="2843808" y="267494"/>
            <a:ext cx="6120680" cy="4470029"/>
          </a:xfrm>
          <a:prstGeom prst="rect">
            <a:avLst/>
          </a:prstGeom>
        </p:spPr>
      </p:pic>
      <p:sp>
        <p:nvSpPr>
          <p:cNvPr id="5" name="Title 4">
            <a:extLst>
              <a:ext uri="{FF2B5EF4-FFF2-40B4-BE49-F238E27FC236}">
                <a16:creationId xmlns:a16="http://schemas.microsoft.com/office/drawing/2014/main" id="{527F19DB-EBB7-9A78-0D19-9BDF5DB76526}"/>
              </a:ext>
            </a:extLst>
          </p:cNvPr>
          <p:cNvSpPr>
            <a:spLocks noGrp="1"/>
          </p:cNvSpPr>
          <p:nvPr>
            <p:ph type="title"/>
          </p:nvPr>
        </p:nvSpPr>
        <p:spPr>
          <a:xfrm>
            <a:off x="175174" y="699542"/>
            <a:ext cx="3528392" cy="3168352"/>
          </a:xfrm>
        </p:spPr>
        <p:txBody>
          <a:bodyPr/>
          <a:lstStyle/>
          <a:p>
            <a:pPr algn="ctr"/>
            <a:r>
              <a:rPr lang="en-US" sz="2800" dirty="0"/>
              <a:t>Dominant research themes reflect goals of ARUA and research focus areas.</a:t>
            </a:r>
            <a:br>
              <a:rPr lang="en-US" sz="2800" dirty="0"/>
            </a:b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Some of the more emergent themes included artificial intelligence in the context off agriculture, diseases and climate modelling</a:t>
            </a:r>
            <a:endParaRPr lang="en-ZA" sz="2800" dirty="0"/>
          </a:p>
        </p:txBody>
      </p:sp>
    </p:spTree>
    <p:extLst>
      <p:ext uri="{BB962C8B-B14F-4D97-AF65-F5344CB8AC3E}">
        <p14:creationId xmlns:p14="http://schemas.microsoft.com/office/powerpoint/2010/main" val="4077569207"/>
      </p:ext>
    </p:extLst>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4E5903-0D77-9950-DF9E-C1A6A9D533DC}"/>
              </a:ext>
            </a:extLst>
          </p:cNvPr>
          <p:cNvSpPr>
            <a:spLocks noGrp="1"/>
          </p:cNvSpPr>
          <p:nvPr>
            <p:ph type="title"/>
          </p:nvPr>
        </p:nvSpPr>
        <p:spPr>
          <a:xfrm>
            <a:off x="323850" y="303213"/>
            <a:ext cx="8496300" cy="593725"/>
          </a:xfrm>
        </p:spPr>
        <p:txBody>
          <a:bodyPr/>
          <a:lstStyle/>
          <a:p>
            <a:pPr algn="ctr"/>
            <a:r>
              <a:rPr lang="en-US" sz="2000" dirty="0"/>
              <a:t>The cluster shows strong overall collaboration among institutions regionally and globally, however, for ARUA members, the collaboration links are weak, showing infrequent co-publication over the selected period </a:t>
            </a:r>
          </a:p>
        </p:txBody>
      </p:sp>
      <p:pic>
        <p:nvPicPr>
          <p:cNvPr id="11" name="Content Placeholder 10">
            <a:extLst>
              <a:ext uri="{FF2B5EF4-FFF2-40B4-BE49-F238E27FC236}">
                <a16:creationId xmlns:a16="http://schemas.microsoft.com/office/drawing/2014/main" id="{02F53C05-0A8A-B87C-63CF-6ACF0BF4C780}"/>
              </a:ext>
            </a:extLst>
          </p:cNvPr>
          <p:cNvPicPr>
            <a:picLocks noGrp="1" noChangeAspect="1"/>
          </p:cNvPicPr>
          <p:nvPr>
            <p:ph idx="1"/>
          </p:nvPr>
        </p:nvPicPr>
        <p:blipFill>
          <a:blip r:embed="rId2"/>
          <a:stretch>
            <a:fillRect/>
          </a:stretch>
        </p:blipFill>
        <p:spPr>
          <a:xfrm>
            <a:off x="251520" y="1396909"/>
            <a:ext cx="8578155" cy="2938017"/>
          </a:xfrm>
          <a:prstGeom prst="rect">
            <a:avLst/>
          </a:prstGeom>
          <a:noFill/>
        </p:spPr>
      </p:pic>
    </p:spTree>
    <p:extLst>
      <p:ext uri="{BB962C8B-B14F-4D97-AF65-F5344CB8AC3E}">
        <p14:creationId xmlns:p14="http://schemas.microsoft.com/office/powerpoint/2010/main" val="3768489305"/>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3B0FF-82AF-8E9B-1854-BBB58B188E9B}"/>
              </a:ext>
            </a:extLst>
          </p:cNvPr>
          <p:cNvSpPr>
            <a:spLocks noGrp="1"/>
          </p:cNvSpPr>
          <p:nvPr>
            <p:ph type="title"/>
          </p:nvPr>
        </p:nvSpPr>
        <p:spPr/>
        <p:txBody>
          <a:bodyPr/>
          <a:lstStyle/>
          <a:p>
            <a:r>
              <a:rPr lang="en-US" dirty="0"/>
              <a:t>Improved collaboration and outputs among emerging universities</a:t>
            </a:r>
            <a:endParaRPr lang="en-ZA" dirty="0"/>
          </a:p>
        </p:txBody>
      </p:sp>
      <p:pic>
        <p:nvPicPr>
          <p:cNvPr id="7" name="Content Placeholder 6">
            <a:extLst>
              <a:ext uri="{FF2B5EF4-FFF2-40B4-BE49-F238E27FC236}">
                <a16:creationId xmlns:a16="http://schemas.microsoft.com/office/drawing/2014/main" id="{A3297FC6-1844-4989-F5AB-3800F8A2480C}"/>
              </a:ext>
            </a:extLst>
          </p:cNvPr>
          <p:cNvPicPr>
            <a:picLocks noGrp="1" noChangeAspect="1"/>
          </p:cNvPicPr>
          <p:nvPr>
            <p:ph idx="1"/>
          </p:nvPr>
        </p:nvPicPr>
        <p:blipFill>
          <a:blip r:embed="rId2"/>
          <a:stretch>
            <a:fillRect/>
          </a:stretch>
        </p:blipFill>
        <p:spPr>
          <a:xfrm>
            <a:off x="56388" y="1347614"/>
            <a:ext cx="9005213" cy="3168352"/>
          </a:xfrm>
          <a:prstGeom prst="rect">
            <a:avLst/>
          </a:prstGeom>
        </p:spPr>
      </p:pic>
    </p:spTree>
    <p:extLst>
      <p:ext uri="{BB962C8B-B14F-4D97-AF65-F5344CB8AC3E}">
        <p14:creationId xmlns:p14="http://schemas.microsoft.com/office/powerpoint/2010/main" val="1037798123"/>
      </p:ext>
    </p:extLst>
  </p:cSld>
  <p:clrMapOvr>
    <a:masterClrMapping/>
  </p:clrMapOvr>
  <p:transition spd="slow">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69618FF-4E40-7AC2-A668-044A1576B49E}"/>
              </a:ext>
            </a:extLst>
          </p:cNvPr>
          <p:cNvSpPr>
            <a:spLocks noGrp="1"/>
          </p:cNvSpPr>
          <p:nvPr>
            <p:ph type="title"/>
          </p:nvPr>
        </p:nvSpPr>
        <p:spPr>
          <a:xfrm>
            <a:off x="323528" y="303498"/>
            <a:ext cx="8352928" cy="594122"/>
          </a:xfrm>
        </p:spPr>
        <p:txBody>
          <a:bodyPr/>
          <a:lstStyle/>
          <a:p>
            <a:endParaRPr lang="en-US"/>
          </a:p>
        </p:txBody>
      </p:sp>
      <p:pic>
        <p:nvPicPr>
          <p:cNvPr id="6" name="Content Placeholder 5">
            <a:extLst>
              <a:ext uri="{FF2B5EF4-FFF2-40B4-BE49-F238E27FC236}">
                <a16:creationId xmlns:a16="http://schemas.microsoft.com/office/drawing/2014/main" id="{56F78C21-188B-8729-74F2-1F4F9FC33F20}"/>
              </a:ext>
            </a:extLst>
          </p:cNvPr>
          <p:cNvPicPr>
            <a:picLocks noGrp="1" noChangeAspect="1"/>
          </p:cNvPicPr>
          <p:nvPr>
            <p:ph sz="half" idx="1"/>
          </p:nvPr>
        </p:nvPicPr>
        <p:blipFill>
          <a:blip r:embed="rId2"/>
          <a:srcRect t="10999" r="-4" b="-4"/>
          <a:stretch/>
        </p:blipFill>
        <p:spPr>
          <a:xfrm>
            <a:off x="323528" y="1005576"/>
            <a:ext cx="4032572" cy="3589046"/>
          </a:xfrm>
          <a:prstGeom prst="rect">
            <a:avLst/>
          </a:prstGeom>
          <a:noFill/>
        </p:spPr>
      </p:pic>
      <p:sp>
        <p:nvSpPr>
          <p:cNvPr id="3" name="Content Placeholder 2">
            <a:extLst>
              <a:ext uri="{FF2B5EF4-FFF2-40B4-BE49-F238E27FC236}">
                <a16:creationId xmlns:a16="http://schemas.microsoft.com/office/drawing/2014/main" id="{AD07A86F-68B0-600F-B1A3-39050AA1DCA9}"/>
              </a:ext>
            </a:extLst>
          </p:cNvPr>
          <p:cNvSpPr>
            <a:spLocks noGrp="1"/>
          </p:cNvSpPr>
          <p:nvPr>
            <p:ph sz="half" idx="2"/>
          </p:nvPr>
        </p:nvSpPr>
        <p:spPr>
          <a:xfrm>
            <a:off x="4499743" y="1140591"/>
            <a:ext cx="4176713" cy="2862318"/>
          </a:xfrm>
        </p:spPr>
        <p:txBody>
          <a:bodyPr wrap="square" anchor="t">
            <a:normAutofit lnSpcReduction="10000"/>
          </a:bodyPr>
          <a:lstStyle/>
          <a:p>
            <a:pPr marL="0" indent="0" algn="ctr">
              <a:buNone/>
            </a:pPr>
            <a:r>
              <a:rPr lang="en-ZA" dirty="0">
                <a:effectLst/>
              </a:rPr>
              <a:t>Research collaboration networks are indispensable for enhancing research productivity, fostering innovation, and addressing global and regional challenges. </a:t>
            </a:r>
          </a:p>
          <a:p>
            <a:pPr marL="0" indent="0" algn="ctr">
              <a:buNone/>
            </a:pPr>
            <a:r>
              <a:rPr lang="en-ZA" dirty="0">
                <a:effectLst/>
              </a:rPr>
              <a:t>Through effective design, strong leadership, and equitable partnerships, these networks provide the foundation for a thriving research ecosystem. </a:t>
            </a:r>
            <a:endParaRPr lang="en-ZA" dirty="0"/>
          </a:p>
        </p:txBody>
      </p:sp>
    </p:spTree>
    <p:extLst>
      <p:ext uri="{BB962C8B-B14F-4D97-AF65-F5344CB8AC3E}">
        <p14:creationId xmlns:p14="http://schemas.microsoft.com/office/powerpoint/2010/main" val="3557443471"/>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FF74E2EE-06CB-B926-1A00-E8257DB81BF2}"/>
              </a:ext>
            </a:extLst>
          </p:cNvPr>
          <p:cNvSpPr>
            <a:spLocks noGrp="1" noChangeArrowheads="1"/>
          </p:cNvSpPr>
          <p:nvPr>
            <p:ph type="title"/>
          </p:nvPr>
        </p:nvSpPr>
        <p:spPr>
          <a:xfrm>
            <a:off x="323528" y="303498"/>
            <a:ext cx="8352928" cy="594122"/>
          </a:xfrm>
        </p:spPr>
        <p:txBody>
          <a:bodyPr wrap="square" anchor="ctr">
            <a:normAutofit/>
          </a:bodyPr>
          <a:lstStyle/>
          <a:p>
            <a:pPr>
              <a:lnSpc>
                <a:spcPct val="90000"/>
              </a:lnSpc>
            </a:pPr>
            <a:r>
              <a:rPr lang="en-US" altLang="en-US" sz="3400"/>
              <a:t>New Funding models are needed</a:t>
            </a:r>
            <a:endParaRPr lang="en-ZA" altLang="en-US" sz="3400"/>
          </a:p>
        </p:txBody>
      </p:sp>
      <p:sp>
        <p:nvSpPr>
          <p:cNvPr id="4" name="Content Placeholder 3">
            <a:extLst>
              <a:ext uri="{FF2B5EF4-FFF2-40B4-BE49-F238E27FC236}">
                <a16:creationId xmlns:a16="http://schemas.microsoft.com/office/drawing/2014/main" id="{E3F352A6-3730-3CC8-F8A0-78B3A896AEE1}"/>
              </a:ext>
            </a:extLst>
          </p:cNvPr>
          <p:cNvSpPr>
            <a:spLocks noGrp="1"/>
          </p:cNvSpPr>
          <p:nvPr>
            <p:ph sz="half" idx="1"/>
          </p:nvPr>
        </p:nvSpPr>
        <p:spPr>
          <a:xfrm>
            <a:off x="323528" y="1005576"/>
            <a:ext cx="4032572" cy="3589046"/>
          </a:xfrm>
        </p:spPr>
        <p:txBody>
          <a:bodyPr wrap="square" anchor="t">
            <a:normAutofit/>
          </a:bodyPr>
          <a:lstStyle/>
          <a:p>
            <a:pPr>
              <a:lnSpc>
                <a:spcPct val="90000"/>
              </a:lnSpc>
              <a:defRPr/>
            </a:pPr>
            <a:r>
              <a:rPr lang="en-US" sz="1400"/>
              <a:t>Funding is traditional Global North driven, also controlling resources</a:t>
            </a:r>
          </a:p>
          <a:p>
            <a:pPr>
              <a:lnSpc>
                <a:spcPct val="90000"/>
              </a:lnSpc>
              <a:defRPr/>
            </a:pPr>
            <a:r>
              <a:rPr lang="en-US" sz="1400"/>
              <a:t>New models should focus on </a:t>
            </a:r>
            <a:r>
              <a:rPr lang="en-US" sz="1400" b="1"/>
              <a:t>joint control</a:t>
            </a:r>
            <a:r>
              <a:rPr lang="en-US" sz="1400"/>
              <a:t> and </a:t>
            </a:r>
            <a:r>
              <a:rPr lang="en-US" sz="1400" b="1"/>
              <a:t>distribution of funds</a:t>
            </a:r>
            <a:r>
              <a:rPr lang="en-US" sz="1400"/>
              <a:t>, </a:t>
            </a:r>
            <a:r>
              <a:rPr lang="en-US" sz="1400" b="1"/>
              <a:t>local capacity development </a:t>
            </a:r>
            <a:r>
              <a:rPr lang="en-US" sz="1400"/>
              <a:t>and </a:t>
            </a:r>
            <a:r>
              <a:rPr lang="en-US" sz="1400" b="1"/>
              <a:t>sustainability</a:t>
            </a:r>
          </a:p>
          <a:p>
            <a:pPr marL="0" indent="0">
              <a:lnSpc>
                <a:spcPct val="90000"/>
              </a:lnSpc>
              <a:buNone/>
              <a:defRPr/>
            </a:pPr>
            <a:r>
              <a:rPr lang="en-US" sz="1400" b="1"/>
              <a:t>How to achieve this?</a:t>
            </a:r>
          </a:p>
          <a:p>
            <a:pPr>
              <a:lnSpc>
                <a:spcPct val="90000"/>
              </a:lnSpc>
              <a:defRPr/>
            </a:pPr>
            <a:r>
              <a:rPr lang="en-US" sz="1400" b="1"/>
              <a:t>Co-managed Funding: </a:t>
            </a:r>
            <a:r>
              <a:rPr lang="en-US" sz="1400"/>
              <a:t>Funders can set up systems where funding is jointly managed by both Northern and Southern partners. </a:t>
            </a:r>
          </a:p>
          <a:p>
            <a:pPr>
              <a:lnSpc>
                <a:spcPct val="90000"/>
              </a:lnSpc>
              <a:defRPr/>
            </a:pPr>
            <a:r>
              <a:rPr lang="en-US" sz="1400" b="1"/>
              <a:t>South-South Funding Networks: </a:t>
            </a:r>
            <a:r>
              <a:rPr lang="en-US" sz="1400"/>
              <a:t>Encouraging the growth of regional funding mechanisms, can reduce dependency on Northern funders and promote South-South collaboration.</a:t>
            </a:r>
          </a:p>
          <a:p>
            <a:pPr>
              <a:lnSpc>
                <a:spcPct val="90000"/>
              </a:lnSpc>
              <a:defRPr/>
            </a:pPr>
            <a:r>
              <a:rPr lang="en-US" sz="1400" b="1"/>
              <a:t>Inclusive Grant Design: </a:t>
            </a:r>
            <a:r>
              <a:rPr lang="en-US" sz="1400"/>
              <a:t>Grant schemes can be designed to include provisions for capacity building, infrastructure development, and long-term sustainability</a:t>
            </a:r>
            <a:endParaRPr lang="en-ZA" sz="1400"/>
          </a:p>
        </p:txBody>
      </p:sp>
      <p:pic>
        <p:nvPicPr>
          <p:cNvPr id="20484" name="Content Placeholder 5">
            <a:extLst>
              <a:ext uri="{FF2B5EF4-FFF2-40B4-BE49-F238E27FC236}">
                <a16:creationId xmlns:a16="http://schemas.microsoft.com/office/drawing/2014/main" id="{A22050D4-743A-A9EA-B0D3-4350CDD09A1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2352" r="2" b="2"/>
          <a:stretch/>
        </p:blipFill>
        <p:spPr>
          <a:xfrm>
            <a:off x="4508501" y="1005576"/>
            <a:ext cx="4176713" cy="3589046"/>
          </a:xfrm>
          <a:noFill/>
        </p:spPr>
      </p:pic>
    </p:spTree>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62F40897-2C8D-F47F-FABC-78EAE23EEEE7}"/>
              </a:ext>
            </a:extLst>
          </p:cNvPr>
          <p:cNvSpPr>
            <a:spLocks noGrp="1" noChangeArrowheads="1"/>
          </p:cNvSpPr>
          <p:nvPr>
            <p:ph type="title"/>
          </p:nvPr>
        </p:nvSpPr>
        <p:spPr>
          <a:xfrm>
            <a:off x="323528" y="303498"/>
            <a:ext cx="8352928" cy="594122"/>
          </a:xfrm>
        </p:spPr>
        <p:txBody>
          <a:bodyPr wrap="square" anchor="ctr">
            <a:normAutofit/>
          </a:bodyPr>
          <a:lstStyle/>
          <a:p>
            <a:pPr>
              <a:lnSpc>
                <a:spcPct val="90000"/>
              </a:lnSpc>
            </a:pPr>
            <a:r>
              <a:rPr lang="en-US" altLang="en-US" sz="3400"/>
              <a:t>Capacity Strengthening</a:t>
            </a:r>
            <a:endParaRPr lang="en-ZA" altLang="en-US" sz="3400"/>
          </a:p>
        </p:txBody>
      </p:sp>
      <p:pic>
        <p:nvPicPr>
          <p:cNvPr id="21508" name="Content Placeholder 5" descr="A diagram of a company's capacity building&#10;&#10;AI-generated content may be incorrect.">
            <a:extLst>
              <a:ext uri="{FF2B5EF4-FFF2-40B4-BE49-F238E27FC236}">
                <a16:creationId xmlns:a16="http://schemas.microsoft.com/office/drawing/2014/main" id="{DBF6F681-15EA-9B2A-EB7A-7E87151204B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522575" y="1005576"/>
            <a:ext cx="3634477" cy="3589046"/>
          </a:xfrm>
          <a:noFill/>
        </p:spPr>
      </p:pic>
      <p:sp>
        <p:nvSpPr>
          <p:cNvPr id="21507" name="Content Placeholder 3">
            <a:extLst>
              <a:ext uri="{FF2B5EF4-FFF2-40B4-BE49-F238E27FC236}">
                <a16:creationId xmlns:a16="http://schemas.microsoft.com/office/drawing/2014/main" id="{C1BE4659-A49B-F81D-5027-5ECF7B188749}"/>
              </a:ext>
            </a:extLst>
          </p:cNvPr>
          <p:cNvSpPr>
            <a:spLocks noGrp="1" noChangeArrowheads="1"/>
          </p:cNvSpPr>
          <p:nvPr>
            <p:ph sz="half" idx="2"/>
          </p:nvPr>
        </p:nvSpPr>
        <p:spPr>
          <a:xfrm>
            <a:off x="4508501" y="1005576"/>
            <a:ext cx="4176713" cy="3589046"/>
          </a:xfrm>
        </p:spPr>
        <p:txBody>
          <a:bodyPr wrap="square" anchor="t">
            <a:normAutofit/>
          </a:bodyPr>
          <a:lstStyle/>
          <a:p>
            <a:pPr>
              <a:lnSpc>
                <a:spcPct val="90000"/>
              </a:lnSpc>
            </a:pPr>
            <a:r>
              <a:rPr lang="en-US" altLang="en-US" sz="1600" b="1"/>
              <a:t>Training and Development Programs</a:t>
            </a:r>
            <a:r>
              <a:rPr lang="en-US" altLang="en-US" sz="1600"/>
              <a:t>: Focus on mentorship, workshops, and formal training programs for early-career researchers (ECRs) in partner institutions.</a:t>
            </a:r>
          </a:p>
          <a:p>
            <a:pPr>
              <a:lnSpc>
                <a:spcPct val="90000"/>
              </a:lnSpc>
            </a:pPr>
            <a:r>
              <a:rPr lang="en-US" altLang="en-US" sz="1600" b="1"/>
              <a:t>Institutional Capacity: </a:t>
            </a:r>
            <a:r>
              <a:rPr lang="en-US" altLang="en-US" sz="1600"/>
              <a:t>Strengthening the administration, research management, and grant application skills within institutions is crucial. </a:t>
            </a:r>
          </a:p>
          <a:p>
            <a:pPr>
              <a:lnSpc>
                <a:spcPct val="90000"/>
              </a:lnSpc>
            </a:pPr>
            <a:r>
              <a:rPr lang="en-US" altLang="en-US" sz="1600" b="1"/>
              <a:t>Peer-to-Peer Learning: </a:t>
            </a:r>
            <a:r>
              <a:rPr lang="en-US" altLang="en-US" sz="1600"/>
              <a:t>Encouraging knowledge sharing between researchers from both the Global North and South to co-learn and share best practices.</a:t>
            </a:r>
          </a:p>
          <a:p>
            <a:pPr>
              <a:lnSpc>
                <a:spcPct val="90000"/>
              </a:lnSpc>
            </a:pPr>
            <a:r>
              <a:rPr lang="en-US" altLang="en-US" sz="1600" b="1"/>
              <a:t>Twinning programs </a:t>
            </a:r>
            <a:r>
              <a:rPr lang="en-US" altLang="en-US" sz="1600"/>
              <a:t>between institutions in developed and developing regions.</a:t>
            </a:r>
          </a:p>
          <a:p>
            <a:pPr>
              <a:lnSpc>
                <a:spcPct val="90000"/>
              </a:lnSpc>
            </a:pPr>
            <a:r>
              <a:rPr lang="en-US" altLang="en-US" sz="1600"/>
              <a:t>Investment in </a:t>
            </a:r>
            <a:r>
              <a:rPr lang="en-US" altLang="en-US" sz="1600" b="1"/>
              <a:t>early-career researchers</a:t>
            </a:r>
            <a:r>
              <a:rPr lang="en-US" altLang="en-US" sz="1600"/>
              <a:t>.</a:t>
            </a:r>
          </a:p>
          <a:p>
            <a:pPr>
              <a:lnSpc>
                <a:spcPct val="90000"/>
              </a:lnSpc>
            </a:pPr>
            <a:endParaRPr lang="en-US" altLang="en-US" sz="1600"/>
          </a:p>
          <a:p>
            <a:pPr>
              <a:lnSpc>
                <a:spcPct val="90000"/>
              </a:lnSpc>
            </a:pPr>
            <a:endParaRPr lang="en-ZA" altLang="en-US" sz="1600"/>
          </a:p>
        </p:txBody>
      </p:sp>
    </p:spTree>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3A0490E0-F167-19F5-3E68-1C65E03FCADC}"/>
              </a:ext>
            </a:extLst>
          </p:cNvPr>
          <p:cNvSpPr>
            <a:spLocks noGrp="1" noChangeArrowheads="1"/>
          </p:cNvSpPr>
          <p:nvPr>
            <p:ph type="title"/>
          </p:nvPr>
        </p:nvSpPr>
        <p:spPr>
          <a:xfrm>
            <a:off x="323528" y="303498"/>
            <a:ext cx="8352928" cy="594122"/>
          </a:xfrm>
        </p:spPr>
        <p:txBody>
          <a:bodyPr wrap="square" anchor="ctr">
            <a:normAutofit/>
          </a:bodyPr>
          <a:lstStyle/>
          <a:p>
            <a:r>
              <a:rPr lang="en-ZA" altLang="en-US" b="1"/>
              <a:t>Importance of International Research Partnerships</a:t>
            </a:r>
            <a:endParaRPr lang="en-US" altLang="en-US"/>
          </a:p>
        </p:txBody>
      </p:sp>
      <p:sp>
        <p:nvSpPr>
          <p:cNvPr id="18435" name="Content Placeholder 2">
            <a:extLst>
              <a:ext uri="{FF2B5EF4-FFF2-40B4-BE49-F238E27FC236}">
                <a16:creationId xmlns:a16="http://schemas.microsoft.com/office/drawing/2014/main" id="{5289C52D-7578-32D8-105B-CC4CC157FBE1}"/>
              </a:ext>
            </a:extLst>
          </p:cNvPr>
          <p:cNvSpPr>
            <a:spLocks noGrp="1" noChangeArrowheads="1"/>
          </p:cNvSpPr>
          <p:nvPr>
            <p:ph sz="half" idx="1"/>
          </p:nvPr>
        </p:nvSpPr>
        <p:spPr>
          <a:xfrm>
            <a:off x="315059" y="987574"/>
            <a:ext cx="4032572" cy="3589046"/>
          </a:xfrm>
        </p:spPr>
        <p:txBody>
          <a:bodyPr wrap="square" anchor="t">
            <a:normAutofit/>
          </a:bodyPr>
          <a:lstStyle/>
          <a:p>
            <a:r>
              <a:rPr lang="en-US" altLang="en-US" sz="2000" dirty="0"/>
              <a:t>Global collaboration is essential</a:t>
            </a:r>
          </a:p>
          <a:p>
            <a:pPr lvl="1"/>
            <a:r>
              <a:rPr lang="en-US" altLang="en-US" sz="2000" dirty="0"/>
              <a:t>Research problems are increasingly complex and global</a:t>
            </a:r>
          </a:p>
          <a:p>
            <a:r>
              <a:rPr lang="en-US" altLang="en-US" sz="2000" dirty="0"/>
              <a:t>Partnerships Matter</a:t>
            </a:r>
          </a:p>
          <a:p>
            <a:pPr lvl="1"/>
            <a:r>
              <a:rPr lang="en-US" altLang="en-US" sz="2000" dirty="0"/>
              <a:t>Broaden access to resources, expertise and infrastructure</a:t>
            </a:r>
          </a:p>
          <a:p>
            <a:pPr lvl="1"/>
            <a:r>
              <a:rPr lang="en-US" altLang="en-US" sz="2000" dirty="0"/>
              <a:t>Facilitate knowledge exchange and skills development</a:t>
            </a:r>
          </a:p>
          <a:p>
            <a:pPr lvl="1"/>
            <a:r>
              <a:rPr lang="en-US" altLang="en-US" sz="2000" dirty="0"/>
              <a:t>Drives innovation by pooling diverse perspectives</a:t>
            </a:r>
          </a:p>
        </p:txBody>
      </p:sp>
      <p:pic>
        <p:nvPicPr>
          <p:cNvPr id="18436" name="Content Placeholder 2">
            <a:extLst>
              <a:ext uri="{FF2B5EF4-FFF2-40B4-BE49-F238E27FC236}">
                <a16:creationId xmlns:a16="http://schemas.microsoft.com/office/drawing/2014/main" id="{8A7815FD-EF84-01AF-82FA-059CC47E0B1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5776" b="-2"/>
          <a:stretch/>
        </p:blipFill>
        <p:spPr>
          <a:xfrm>
            <a:off x="4499743" y="1131590"/>
            <a:ext cx="4176713" cy="3589046"/>
          </a:xfrm>
          <a:prstGeom prst="rect">
            <a:avLst/>
          </a:prstGeom>
          <a:ln>
            <a:noFill/>
          </a:ln>
          <a:effectLst>
            <a:softEdge rad="112500"/>
          </a:effectLst>
        </p:spPr>
      </p:pic>
    </p:spTree>
  </p:cSld>
  <p:clrMapOvr>
    <a:masterClrMapping/>
  </p:clrMapOvr>
  <p:transitio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5A0D7E18-7788-C9A5-C06E-E71057ADB6EC}"/>
              </a:ext>
            </a:extLst>
          </p:cNvPr>
          <p:cNvSpPr>
            <a:spLocks noGrp="1" noChangeArrowheads="1"/>
          </p:cNvSpPr>
          <p:nvPr>
            <p:ph type="title"/>
          </p:nvPr>
        </p:nvSpPr>
        <p:spPr>
          <a:xfrm>
            <a:off x="323850" y="303213"/>
            <a:ext cx="8496300" cy="593725"/>
          </a:xfrm>
        </p:spPr>
        <p:txBody>
          <a:bodyPr wrap="square" anchor="ctr">
            <a:noAutofit/>
          </a:bodyPr>
          <a:lstStyle/>
          <a:p>
            <a:pPr algn="ctr">
              <a:lnSpc>
                <a:spcPct val="90000"/>
              </a:lnSpc>
            </a:pPr>
            <a:r>
              <a:rPr lang="en-US" altLang="en-US" sz="2400" b="1" dirty="0"/>
              <a:t>Advocate for funding models that require equitable participation in project management and leadership</a:t>
            </a:r>
          </a:p>
        </p:txBody>
      </p:sp>
      <p:graphicFrame>
        <p:nvGraphicFramePr>
          <p:cNvPr id="23563" name="Content Placeholder 2">
            <a:extLst>
              <a:ext uri="{FF2B5EF4-FFF2-40B4-BE49-F238E27FC236}">
                <a16:creationId xmlns:a16="http://schemas.microsoft.com/office/drawing/2014/main" id="{9B0F7121-60E4-0A7C-DF36-C355DC015A3E}"/>
              </a:ext>
            </a:extLst>
          </p:cNvPr>
          <p:cNvGraphicFramePr>
            <a:graphicFrameLocks noGrp="1"/>
          </p:cNvGraphicFramePr>
          <p:nvPr>
            <p:ph idx="1"/>
            <p:extLst>
              <p:ext uri="{D42A27DB-BD31-4B8C-83A1-F6EECF244321}">
                <p14:modId xmlns:p14="http://schemas.microsoft.com/office/powerpoint/2010/main" val="1102754322"/>
              </p:ext>
            </p:extLst>
          </p:nvPr>
        </p:nvGraphicFramePr>
        <p:xfrm>
          <a:off x="323850" y="1112838"/>
          <a:ext cx="8505825" cy="3481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4">
            <a:extLst>
              <a:ext uri="{FF2B5EF4-FFF2-40B4-BE49-F238E27FC236}">
                <a16:creationId xmlns:a16="http://schemas.microsoft.com/office/drawing/2014/main" id="{C11251FB-EE2D-4542-5F28-EEB55B16B35F}"/>
              </a:ext>
            </a:extLst>
          </p:cNvPr>
          <p:cNvSpPr>
            <a:spLocks noGrp="1" noChangeArrowheads="1"/>
          </p:cNvSpPr>
          <p:nvPr>
            <p:ph type="title"/>
          </p:nvPr>
        </p:nvSpPr>
        <p:spPr>
          <a:xfrm>
            <a:off x="323528" y="303498"/>
            <a:ext cx="8352928" cy="594122"/>
          </a:xfrm>
        </p:spPr>
        <p:txBody>
          <a:bodyPr wrap="square" anchor="ctr">
            <a:normAutofit/>
          </a:bodyPr>
          <a:lstStyle/>
          <a:p>
            <a:pPr algn="ctr">
              <a:lnSpc>
                <a:spcPct val="90000"/>
              </a:lnSpc>
              <a:defRPr/>
            </a:pPr>
            <a:r>
              <a:rPr lang="en-ZA" sz="1600" b="1"/>
              <a:t>The ultimate goal of research partnerships is to empower African institutions to become leaders in research and innovation, driving progress in areas like healthcare, agriculture, and technology</a:t>
            </a:r>
            <a:endParaRPr lang="en-ZA" sz="1600" b="1" dirty="0"/>
          </a:p>
        </p:txBody>
      </p:sp>
      <p:pic>
        <p:nvPicPr>
          <p:cNvPr id="2" name="Content Placeholder 1">
            <a:extLst>
              <a:ext uri="{FF2B5EF4-FFF2-40B4-BE49-F238E27FC236}">
                <a16:creationId xmlns:a16="http://schemas.microsoft.com/office/drawing/2014/main" id="{28B39912-4E47-7FED-0644-9EE43A8E0C88}"/>
              </a:ext>
            </a:extLst>
          </p:cNvPr>
          <p:cNvPicPr>
            <a:picLocks noGrp="1" noChangeAspect="1"/>
          </p:cNvPicPr>
          <p:nvPr>
            <p:ph sz="half" idx="1"/>
          </p:nvPr>
        </p:nvPicPr>
        <p:blipFill>
          <a:blip r:embed="rId2"/>
          <a:stretch>
            <a:fillRect/>
          </a:stretch>
        </p:blipFill>
        <p:spPr>
          <a:xfrm>
            <a:off x="545306" y="1004888"/>
            <a:ext cx="3589337" cy="3589337"/>
          </a:xfrm>
          <a:prstGeom prst="rect">
            <a:avLst/>
          </a:prstGeom>
        </p:spPr>
      </p:pic>
      <p:sp>
        <p:nvSpPr>
          <p:cNvPr id="6" name="Content Placeholder 5">
            <a:extLst>
              <a:ext uri="{FF2B5EF4-FFF2-40B4-BE49-F238E27FC236}">
                <a16:creationId xmlns:a16="http://schemas.microsoft.com/office/drawing/2014/main" id="{28845EBC-843A-3BE2-5AB1-1CE71EF9351E}"/>
              </a:ext>
            </a:extLst>
          </p:cNvPr>
          <p:cNvSpPr>
            <a:spLocks noGrp="1"/>
          </p:cNvSpPr>
          <p:nvPr>
            <p:ph sz="half" idx="2"/>
          </p:nvPr>
        </p:nvSpPr>
        <p:spPr>
          <a:xfrm>
            <a:off x="4211960" y="936349"/>
            <a:ext cx="4752527" cy="3726414"/>
          </a:xfrm>
        </p:spPr>
        <p:txBody>
          <a:bodyPr wrap="square" anchor="t">
            <a:noAutofit/>
          </a:bodyPr>
          <a:lstStyle/>
          <a:p>
            <a:pPr marL="0" indent="0">
              <a:lnSpc>
                <a:spcPct val="90000"/>
              </a:lnSpc>
              <a:buNone/>
              <a:defRPr/>
            </a:pPr>
            <a:r>
              <a:rPr lang="en-ZA" sz="1600" dirty="0"/>
              <a:t>How to achieve this?</a:t>
            </a:r>
          </a:p>
          <a:p>
            <a:pPr>
              <a:lnSpc>
                <a:spcPct val="90000"/>
              </a:lnSpc>
              <a:defRPr/>
            </a:pPr>
            <a:r>
              <a:rPr lang="en-US" sz="1600" b="1" dirty="0"/>
              <a:t>Targeted Research: </a:t>
            </a:r>
            <a:r>
              <a:rPr lang="en-US" sz="1600" dirty="0"/>
              <a:t>Focus on areas that address the unique challenges of the continent. For example, partnerships focusing on agricultural resilience to climate change can help solve food security issues, while research on local disease patterns can improve public health outcomes.</a:t>
            </a:r>
          </a:p>
          <a:p>
            <a:pPr>
              <a:lnSpc>
                <a:spcPct val="90000"/>
              </a:lnSpc>
              <a:defRPr/>
            </a:pPr>
            <a:r>
              <a:rPr lang="en-US" sz="1600" b="1" dirty="0"/>
              <a:t>Local Innovation Hubs: </a:t>
            </a:r>
            <a:r>
              <a:rPr lang="en-US" sz="1600" dirty="0"/>
              <a:t>Establish innovation hubs that bring together academics, industry, and government to turn research outputs into real-world solutions. These hubs can also provide funding and mentorship to young African entrepreneurs and innovators.</a:t>
            </a:r>
          </a:p>
          <a:p>
            <a:pPr>
              <a:lnSpc>
                <a:spcPct val="90000"/>
              </a:lnSpc>
              <a:defRPr/>
            </a:pPr>
            <a:r>
              <a:rPr lang="en-US" sz="1600" b="1" dirty="0"/>
              <a:t>Commercialization of Research: </a:t>
            </a:r>
            <a:r>
              <a:rPr lang="en-US" sz="1600" dirty="0"/>
              <a:t>Encourage the commercialization of research outputs by supporting patenting, technology transfer, and start-up incubation for African scientists.</a:t>
            </a:r>
          </a:p>
          <a:p>
            <a:pPr marL="0" indent="0">
              <a:lnSpc>
                <a:spcPct val="90000"/>
              </a:lnSpc>
              <a:buNone/>
              <a:defRPr/>
            </a:pPr>
            <a:endParaRPr lang="en-ZA" sz="1600" dirty="0"/>
          </a:p>
        </p:txBody>
      </p:sp>
    </p:spTree>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pic>
        <p:nvPicPr>
          <p:cNvPr id="1987" name="Google Shape;1987;p138"/>
          <p:cNvPicPr preferRelativeResize="0"/>
          <p:nvPr/>
        </p:nvPicPr>
        <p:blipFill>
          <a:blip r:embed="rId3">
            <a:alphaModFix/>
          </a:blip>
          <a:stretch>
            <a:fillRect/>
          </a:stretch>
        </p:blipFill>
        <p:spPr>
          <a:xfrm>
            <a:off x="1143000" y="712661"/>
            <a:ext cx="6858000" cy="408533"/>
          </a:xfrm>
          <a:prstGeom prst="rect">
            <a:avLst/>
          </a:prstGeom>
          <a:noFill/>
          <a:ln>
            <a:noFill/>
          </a:ln>
        </p:spPr>
      </p:pic>
      <p:pic>
        <p:nvPicPr>
          <p:cNvPr id="1988" name="Google Shape;1988;p138"/>
          <p:cNvPicPr preferRelativeResize="0"/>
          <p:nvPr/>
        </p:nvPicPr>
        <p:blipFill>
          <a:blip r:embed="rId3">
            <a:alphaModFix/>
          </a:blip>
          <a:stretch>
            <a:fillRect/>
          </a:stretch>
        </p:blipFill>
        <p:spPr>
          <a:xfrm>
            <a:off x="1143000" y="3827336"/>
            <a:ext cx="6858000" cy="408533"/>
          </a:xfrm>
          <a:prstGeom prst="rect">
            <a:avLst/>
          </a:prstGeom>
          <a:noFill/>
          <a:ln>
            <a:noFill/>
          </a:ln>
        </p:spPr>
      </p:pic>
      <p:pic>
        <p:nvPicPr>
          <p:cNvPr id="1989" name="Google Shape;1989;p138"/>
          <p:cNvPicPr preferRelativeResize="0"/>
          <p:nvPr/>
        </p:nvPicPr>
        <p:blipFill rotWithShape="1">
          <a:blip r:embed="rId4">
            <a:alphaModFix/>
          </a:blip>
          <a:srcRect/>
          <a:stretch/>
        </p:blipFill>
        <p:spPr>
          <a:xfrm>
            <a:off x="1425226" y="1157925"/>
            <a:ext cx="6305457" cy="263267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A73BD-8ECF-C789-EAC5-BF3960A8B1DC}"/>
              </a:ext>
            </a:extLst>
          </p:cNvPr>
          <p:cNvSpPr>
            <a:spLocks noGrp="1"/>
          </p:cNvSpPr>
          <p:nvPr>
            <p:ph type="title"/>
          </p:nvPr>
        </p:nvSpPr>
        <p:spPr>
          <a:xfrm>
            <a:off x="323850" y="303213"/>
            <a:ext cx="8496300" cy="593725"/>
          </a:xfrm>
        </p:spPr>
        <p:txBody>
          <a:bodyPr wrap="square" anchor="ctr">
            <a:normAutofit/>
          </a:bodyPr>
          <a:lstStyle/>
          <a:p>
            <a:pPr algn="ctr">
              <a:lnSpc>
                <a:spcPct val="90000"/>
              </a:lnSpc>
            </a:pPr>
            <a:r>
              <a:rPr lang="en-ZA" sz="1800" b="1" i="1" dirty="0">
                <a:effectLst/>
              </a:rPr>
              <a:t>“Despite Africa contributing less than 1% of global research output, over 70% of research on Africa is led by institutions outside the continent.”</a:t>
            </a:r>
            <a:endParaRPr lang="en-ZA" sz="1800" b="1" dirty="0"/>
          </a:p>
        </p:txBody>
      </p:sp>
      <p:pic>
        <p:nvPicPr>
          <p:cNvPr id="12" name="Content Placeholder 11" descr="A map of the world&#10;&#10;AI-generated content may be incorrect.">
            <a:extLst>
              <a:ext uri="{FF2B5EF4-FFF2-40B4-BE49-F238E27FC236}">
                <a16:creationId xmlns:a16="http://schemas.microsoft.com/office/drawing/2014/main" id="{B98BD94A-E1FC-37CB-5C36-0DA2AC821874}"/>
              </a:ext>
            </a:extLst>
          </p:cNvPr>
          <p:cNvPicPr>
            <a:picLocks noGrp="1" noChangeAspect="1"/>
          </p:cNvPicPr>
          <p:nvPr>
            <p:ph idx="1"/>
          </p:nvPr>
        </p:nvPicPr>
        <p:blipFill>
          <a:blip r:embed="rId2"/>
          <a:srcRect t="23840" r="2" b="28429"/>
          <a:stretch/>
        </p:blipFill>
        <p:spPr>
          <a:xfrm>
            <a:off x="323850" y="1112838"/>
            <a:ext cx="8505825" cy="3481387"/>
          </a:xfrm>
          <a:prstGeom prst="rect">
            <a:avLst/>
          </a:prstGeom>
          <a:noFill/>
        </p:spPr>
      </p:pic>
    </p:spTree>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72657C1B-D30E-FF94-825B-8A618A9F699E}"/>
              </a:ext>
            </a:extLst>
          </p:cNvPr>
          <p:cNvSpPr>
            <a:spLocks noGrp="1" noChangeArrowheads="1"/>
          </p:cNvSpPr>
          <p:nvPr>
            <p:ph type="title"/>
          </p:nvPr>
        </p:nvSpPr>
        <p:spPr/>
        <p:txBody>
          <a:bodyPr/>
          <a:lstStyle/>
          <a:p>
            <a:pPr algn="ctr"/>
            <a:r>
              <a:rPr lang="en-US" altLang="en-US" dirty="0">
                <a:latin typeface="Avenir Medium" charset="0"/>
                <a:ea typeface="ＭＳ Ｐゴシック" panose="020B0600070205080204" pitchFamily="34" charset="-128"/>
              </a:rPr>
              <a:t>Equitable Research Partnerships</a:t>
            </a:r>
            <a:endParaRPr lang="en-ZA" altLang="en-US" dirty="0">
              <a:latin typeface="Avenir Medium" charset="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EC8955A1-0727-95F4-FDE0-0348D99AD6C9}"/>
              </a:ext>
            </a:extLst>
          </p:cNvPr>
          <p:cNvSpPr>
            <a:spLocks noGrp="1"/>
          </p:cNvSpPr>
          <p:nvPr>
            <p:ph idx="1"/>
          </p:nvPr>
        </p:nvSpPr>
        <p:spPr>
          <a:xfrm>
            <a:off x="304315" y="896938"/>
            <a:ext cx="8505825" cy="3835052"/>
          </a:xfrm>
        </p:spPr>
        <p:txBody>
          <a:bodyPr/>
          <a:lstStyle/>
          <a:p>
            <a:pPr>
              <a:defRPr/>
            </a:pPr>
            <a:r>
              <a:rPr lang="en-US" dirty="0"/>
              <a:t>Built on mutual respect, trust and fairness between collaborators</a:t>
            </a:r>
          </a:p>
          <a:p>
            <a:pPr lvl="1">
              <a:defRPr/>
            </a:pPr>
            <a:r>
              <a:rPr lang="en-US" dirty="0"/>
              <a:t>Power disparities, Global North vs Global South</a:t>
            </a:r>
          </a:p>
          <a:p>
            <a:pPr marL="130969" lvl="1" indent="0">
              <a:buNone/>
              <a:defRPr/>
            </a:pPr>
            <a:r>
              <a:rPr lang="en-US" sz="2400" b="1" dirty="0"/>
              <a:t>How to achieve It?</a:t>
            </a:r>
          </a:p>
          <a:p>
            <a:pPr lvl="1">
              <a:defRPr/>
            </a:pPr>
            <a:r>
              <a:rPr lang="en-US" sz="1600" b="1" dirty="0"/>
              <a:t>Shared Leadership: </a:t>
            </a:r>
            <a:r>
              <a:rPr lang="en-US" sz="1600" dirty="0"/>
              <a:t>Rather than one partner dominating the research agenda, decision-making processes should involve all partners equally. For example, during the formulation of a project proposal, co-leads can be appointed from both Northern and Southern institutions.</a:t>
            </a:r>
          </a:p>
          <a:p>
            <a:pPr lvl="1">
              <a:defRPr/>
            </a:pPr>
            <a:r>
              <a:rPr lang="en-US" sz="1600" b="1" dirty="0"/>
              <a:t>Mutual Benefits: </a:t>
            </a:r>
            <a:r>
              <a:rPr lang="en-US" sz="1600" dirty="0"/>
              <a:t>Projects should benefit all partners, whether through access to resources, shared knowledge, capacity-building, or funding. For instance, a partnership between a European university and an African research institute could include infrastructure investment (e.g., lab equipment) in the African partner institution.</a:t>
            </a:r>
          </a:p>
          <a:p>
            <a:pPr lvl="1">
              <a:defRPr/>
            </a:pPr>
            <a:r>
              <a:rPr kumimoji="0" lang="en-US" sz="1600" b="1" i="0" u="none" strike="noStrike" kern="0" cap="none" spc="0" normalizeH="0" baseline="0" noProof="0" dirty="0">
                <a:ln>
                  <a:noFill/>
                </a:ln>
                <a:solidFill>
                  <a:srgbClr val="000000"/>
                </a:solidFill>
                <a:effectLst/>
                <a:uLnTx/>
                <a:uFillTx/>
                <a:latin typeface="Avenir Book"/>
                <a:ea typeface="ＭＳ Ｐゴシック" charset="0"/>
                <a:cs typeface="+mn-cs"/>
              </a:rPr>
              <a:t>Transparent Governance: </a:t>
            </a:r>
            <a:r>
              <a:rPr kumimoji="0" lang="en-US" sz="1600" b="0" i="0" u="none" strike="noStrike" kern="0" cap="none" spc="0" normalizeH="0" baseline="0" noProof="0" dirty="0">
                <a:ln>
                  <a:noFill/>
                </a:ln>
                <a:solidFill>
                  <a:srgbClr val="000000"/>
                </a:solidFill>
                <a:effectLst/>
                <a:uLnTx/>
                <a:uFillTx/>
                <a:latin typeface="Avenir Book"/>
                <a:ea typeface="ＭＳ Ｐゴシック" charset="0"/>
                <a:cs typeface="+mn-cs"/>
              </a:rPr>
              <a:t>Establish clear governance structures and communication protocols that ensure transparency and fairness in resource allocation and decision-making</a:t>
            </a:r>
            <a:endParaRPr lang="en-ZA" sz="2400" dirty="0"/>
          </a:p>
        </p:txBody>
      </p:sp>
    </p:spTree>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8AD56782-4552-B6AB-7D83-D468D294F1EC}"/>
              </a:ext>
            </a:extLst>
          </p:cNvPr>
          <p:cNvSpPr>
            <a:spLocks noGrp="1"/>
          </p:cNvSpPr>
          <p:nvPr>
            <p:ph type="title"/>
          </p:nvPr>
        </p:nvSpPr>
        <p:spPr/>
        <p:txBody>
          <a:bodyPr/>
          <a:lstStyle/>
          <a:p>
            <a:pPr algn="ctr"/>
            <a:r>
              <a:rPr lang="en-ZA" sz="1800" b="1" i="1" dirty="0">
                <a:effectLst/>
                <a:latin typeface="Aptos" panose="020B0004020202020204" pitchFamily="34" charset="0"/>
                <a:ea typeface="Aptos" panose="020B0004020202020204" pitchFamily="34" charset="0"/>
                <a:cs typeface="Times New Roman" panose="02020603050405020304" pitchFamily="18" charset="0"/>
              </a:rPr>
              <a:t>“Are international research partnerships truly partnerships, or are they reinforcing old power structures?”</a:t>
            </a:r>
            <a:endParaRPr lang="en-US" altLang="en-US" b="1" dirty="0">
              <a:latin typeface="Avenir Medium" charset="0"/>
              <a:ea typeface="ＭＳ Ｐゴシック" panose="020B0600070205080204" pitchFamily="34" charset="-128"/>
            </a:endParaRPr>
          </a:p>
        </p:txBody>
      </p:sp>
      <p:pic>
        <p:nvPicPr>
          <p:cNvPr id="5" name="Content Placeholder 4">
            <a:extLst>
              <a:ext uri="{FF2B5EF4-FFF2-40B4-BE49-F238E27FC236}">
                <a16:creationId xmlns:a16="http://schemas.microsoft.com/office/drawing/2014/main" id="{13C98C65-0429-799A-CFF7-6F420BD8A625}"/>
              </a:ext>
            </a:extLst>
          </p:cNvPr>
          <p:cNvPicPr>
            <a:picLocks noGrp="1" noChangeAspect="1"/>
          </p:cNvPicPr>
          <p:nvPr>
            <p:ph idx="1"/>
          </p:nvPr>
        </p:nvPicPr>
        <p:blipFill>
          <a:blip r:embed="rId2"/>
          <a:stretch>
            <a:fillRect/>
          </a:stretch>
        </p:blipFill>
        <p:spPr>
          <a:xfrm>
            <a:off x="1824634" y="1112838"/>
            <a:ext cx="5504256" cy="3481387"/>
          </a:xfrm>
          <a:prstGeom prst="rect">
            <a:avLst/>
          </a:prstGeom>
        </p:spPr>
      </p:pic>
    </p:spTree>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E9B1D-8FF8-A5E8-ABBC-B617E25A7D65}"/>
              </a:ext>
            </a:extLst>
          </p:cNvPr>
          <p:cNvSpPr>
            <a:spLocks noGrp="1"/>
          </p:cNvSpPr>
          <p:nvPr>
            <p:ph type="title"/>
          </p:nvPr>
        </p:nvSpPr>
        <p:spPr/>
        <p:txBody>
          <a:bodyPr/>
          <a:lstStyle/>
          <a:p>
            <a:r>
              <a:rPr lang="en-US" dirty="0"/>
              <a:t>What’s holding us back?</a:t>
            </a:r>
            <a:endParaRPr lang="en-ZA" dirty="0"/>
          </a:p>
        </p:txBody>
      </p:sp>
      <p:sp>
        <p:nvSpPr>
          <p:cNvPr id="3" name="Content Placeholder 2">
            <a:extLst>
              <a:ext uri="{FF2B5EF4-FFF2-40B4-BE49-F238E27FC236}">
                <a16:creationId xmlns:a16="http://schemas.microsoft.com/office/drawing/2014/main" id="{5AE64C00-E555-A76F-28F2-2476742DE721}"/>
              </a:ext>
            </a:extLst>
          </p:cNvPr>
          <p:cNvSpPr>
            <a:spLocks noGrp="1"/>
          </p:cNvSpPr>
          <p:nvPr>
            <p:ph idx="1"/>
          </p:nvPr>
        </p:nvSpPr>
        <p:spPr/>
        <p:txBody>
          <a:bodyPr/>
          <a:lstStyle/>
          <a:p>
            <a:pPr>
              <a:buFont typeface="Arial" panose="020B0604020202020204" pitchFamily="34" charset="0"/>
              <a:buChar char="•"/>
            </a:pPr>
            <a:endParaRPr lang="en-US" dirty="0"/>
          </a:p>
          <a:p>
            <a:pPr>
              <a:buFont typeface="Arial" panose="020B0604020202020204" pitchFamily="34" charset="0"/>
              <a:buChar char="•"/>
            </a:pPr>
            <a:r>
              <a:rPr lang="en-US" dirty="0"/>
              <a:t>African countries pledged to </a:t>
            </a:r>
            <a:r>
              <a:rPr lang="en-US" b="1" dirty="0"/>
              <a:t>raise domestic research expenditure to at least 1% of GDP</a:t>
            </a:r>
            <a:r>
              <a:rPr lang="en-US" dirty="0"/>
              <a:t> (Lagos Plan of Action, 1980), yet most are failing to meet this target.</a:t>
            </a:r>
          </a:p>
          <a:p>
            <a:pPr>
              <a:buFont typeface="Arial" panose="020B0604020202020204" pitchFamily="34" charset="0"/>
              <a:buChar char="•"/>
            </a:pPr>
            <a:r>
              <a:rPr lang="en-US" b="1" dirty="0"/>
              <a:t>Algiers Declaration:</a:t>
            </a:r>
            <a:r>
              <a:rPr lang="en-US" dirty="0"/>
              <a:t> Governments committed </a:t>
            </a:r>
            <a:r>
              <a:rPr lang="en-US" b="1" dirty="0"/>
              <a:t>5% of national health budgets</a:t>
            </a:r>
            <a:r>
              <a:rPr lang="en-US" dirty="0"/>
              <a:t> to health research but have largely fallen short.</a:t>
            </a:r>
          </a:p>
          <a:p>
            <a:pPr>
              <a:buFont typeface="Arial" panose="020B0604020202020204" pitchFamily="34" charset="0"/>
              <a:buChar char="•"/>
            </a:pPr>
            <a:r>
              <a:rPr lang="en-US" b="1" dirty="0"/>
              <a:t>Agenda 2063 &amp; STISA-2024</a:t>
            </a:r>
            <a:r>
              <a:rPr lang="en-US" dirty="0"/>
              <a:t>: Research and innovation recognized as key drivers for Africa’s transformation but implementation is slow</a:t>
            </a:r>
          </a:p>
          <a:p>
            <a:pPr>
              <a:buFont typeface="Arial" panose="020B0604020202020204" pitchFamily="34" charset="0"/>
              <a:buChar char="•"/>
            </a:pPr>
            <a:r>
              <a:rPr lang="en-US" dirty="0"/>
              <a:t>Reliance on Donor and External funding</a:t>
            </a:r>
          </a:p>
          <a:p>
            <a:endParaRPr lang="en-ZA" dirty="0"/>
          </a:p>
        </p:txBody>
      </p:sp>
    </p:spTree>
    <p:extLst>
      <p:ext uri="{BB962C8B-B14F-4D97-AF65-F5344CB8AC3E}">
        <p14:creationId xmlns:p14="http://schemas.microsoft.com/office/powerpoint/2010/main" val="2530169770"/>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3CAAD-E135-E084-DD9C-521F7287E762}"/>
              </a:ext>
            </a:extLst>
          </p:cNvPr>
          <p:cNvSpPr>
            <a:spLocks noGrp="1"/>
          </p:cNvSpPr>
          <p:nvPr>
            <p:ph type="title"/>
          </p:nvPr>
        </p:nvSpPr>
        <p:spPr/>
        <p:txBody>
          <a:bodyPr/>
          <a:lstStyle/>
          <a:p>
            <a:r>
              <a:rPr lang="en-US" dirty="0"/>
              <a:t>Investment in Research and STI Policies</a:t>
            </a:r>
            <a:endParaRPr lang="en-ZA" dirty="0"/>
          </a:p>
        </p:txBody>
      </p:sp>
      <p:sp>
        <p:nvSpPr>
          <p:cNvPr id="3" name="Content Placeholder 2">
            <a:extLst>
              <a:ext uri="{FF2B5EF4-FFF2-40B4-BE49-F238E27FC236}">
                <a16:creationId xmlns:a16="http://schemas.microsoft.com/office/drawing/2014/main" id="{4E9D68B1-0B27-E373-D346-A4247BEE6CBC}"/>
              </a:ext>
            </a:extLst>
          </p:cNvPr>
          <p:cNvSpPr>
            <a:spLocks noGrp="1"/>
          </p:cNvSpPr>
          <p:nvPr>
            <p:ph idx="1"/>
          </p:nvPr>
        </p:nvSpPr>
        <p:spPr/>
        <p:txBody>
          <a:bodyPr/>
          <a:lstStyle/>
          <a:p>
            <a:pPr>
              <a:buFont typeface="Arial" panose="020B0604020202020204" pitchFamily="34" charset="0"/>
              <a:buChar char="•"/>
            </a:pPr>
            <a:endParaRPr lang="en-US" dirty="0"/>
          </a:p>
          <a:p>
            <a:pPr>
              <a:buFont typeface="Arial" panose="020B0604020202020204" pitchFamily="34" charset="0"/>
              <a:buChar char="•"/>
            </a:pPr>
            <a:r>
              <a:rPr lang="en-US" dirty="0"/>
              <a:t>More than </a:t>
            </a:r>
            <a:r>
              <a:rPr lang="en-US" b="1" dirty="0"/>
              <a:t>two-thirds of African countries</a:t>
            </a:r>
            <a:r>
              <a:rPr lang="en-US" dirty="0"/>
              <a:t> have adopted STI policies but lack the capacity to </a:t>
            </a:r>
            <a:r>
              <a:rPr lang="en-US" b="1" dirty="0"/>
              <a:t>leverage investment and innovation outcomes</a:t>
            </a:r>
            <a:r>
              <a:rPr lang="en-US" dirty="0"/>
              <a:t>.</a:t>
            </a:r>
          </a:p>
          <a:p>
            <a:pPr>
              <a:buFont typeface="Arial" panose="020B0604020202020204" pitchFamily="34" charset="0"/>
              <a:buChar char="•"/>
            </a:pPr>
            <a:r>
              <a:rPr lang="en-US" b="1" dirty="0"/>
              <a:t>Insufficient and unsustainable funding models</a:t>
            </a:r>
            <a:r>
              <a:rPr lang="en-US" dirty="0"/>
              <a:t> hinder knowledge generation and commercialization.</a:t>
            </a:r>
          </a:p>
          <a:p>
            <a:pPr>
              <a:buFont typeface="Arial" panose="020B0604020202020204" pitchFamily="34" charset="0"/>
              <a:buChar char="•"/>
            </a:pPr>
            <a:r>
              <a:rPr lang="en-US" b="1" dirty="0"/>
              <a:t>Limited ability to harness new technologies</a:t>
            </a:r>
            <a:r>
              <a:rPr lang="en-US" dirty="0"/>
              <a:t> for key sectors such as agriculture, health, and infrastructure.</a:t>
            </a:r>
          </a:p>
          <a:p>
            <a:endParaRPr lang="en-ZA" dirty="0"/>
          </a:p>
        </p:txBody>
      </p:sp>
    </p:spTree>
    <p:extLst>
      <p:ext uri="{BB962C8B-B14F-4D97-AF65-F5344CB8AC3E}">
        <p14:creationId xmlns:p14="http://schemas.microsoft.com/office/powerpoint/2010/main" val="422343886"/>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06485-6552-F9CA-936F-BFE173273DB1}"/>
              </a:ext>
            </a:extLst>
          </p:cNvPr>
          <p:cNvSpPr>
            <a:spLocks noGrp="1"/>
          </p:cNvSpPr>
          <p:nvPr>
            <p:ph type="title"/>
          </p:nvPr>
        </p:nvSpPr>
        <p:spPr>
          <a:xfrm>
            <a:off x="323850" y="123478"/>
            <a:ext cx="8496300" cy="864095"/>
          </a:xfrm>
        </p:spPr>
        <p:txBody>
          <a:bodyPr/>
          <a:lstStyle/>
          <a:p>
            <a:pPr algn="ctr"/>
            <a:r>
              <a:rPr lang="en-US" sz="3600" dirty="0" err="1"/>
              <a:t>SciVal</a:t>
            </a:r>
            <a:r>
              <a:rPr lang="en-US" sz="3600" dirty="0"/>
              <a:t>: Outputs 2014-2023 with global South partners</a:t>
            </a:r>
            <a:endParaRPr lang="en-ZA" sz="3600" dirty="0"/>
          </a:p>
        </p:txBody>
      </p:sp>
      <p:graphicFrame>
        <p:nvGraphicFramePr>
          <p:cNvPr id="4" name="Content Placeholder 3">
            <a:extLst>
              <a:ext uri="{FF2B5EF4-FFF2-40B4-BE49-F238E27FC236}">
                <a16:creationId xmlns:a16="http://schemas.microsoft.com/office/drawing/2014/main" id="{EA3E4D1D-8296-5330-DDC3-218F00136055}"/>
              </a:ext>
            </a:extLst>
          </p:cNvPr>
          <p:cNvGraphicFramePr>
            <a:graphicFrameLocks noGrp="1"/>
          </p:cNvGraphicFramePr>
          <p:nvPr>
            <p:ph idx="1"/>
            <p:extLst>
              <p:ext uri="{D42A27DB-BD31-4B8C-83A1-F6EECF244321}">
                <p14:modId xmlns:p14="http://schemas.microsoft.com/office/powerpoint/2010/main" val="325792705"/>
              </p:ext>
            </p:extLst>
          </p:nvPr>
        </p:nvGraphicFramePr>
        <p:xfrm>
          <a:off x="323850" y="1112838"/>
          <a:ext cx="8505825" cy="34813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04180463"/>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36BA-D143-0352-9597-7015F4E5D8F9}"/>
              </a:ext>
            </a:extLst>
          </p:cNvPr>
          <p:cNvSpPr>
            <a:spLocks noGrp="1"/>
          </p:cNvSpPr>
          <p:nvPr>
            <p:ph type="title"/>
          </p:nvPr>
        </p:nvSpPr>
        <p:spPr>
          <a:xfrm>
            <a:off x="323850" y="195486"/>
            <a:ext cx="8496300" cy="593725"/>
          </a:xfrm>
        </p:spPr>
        <p:txBody>
          <a:bodyPr/>
          <a:lstStyle/>
          <a:p>
            <a:pPr algn="ctr"/>
            <a:r>
              <a:rPr lang="en-US" sz="3200" dirty="0"/>
              <a:t>Outputs with collaborators in the global South and Global North: 2013-2024</a:t>
            </a:r>
            <a:endParaRPr lang="en-ZA" sz="3200" dirty="0"/>
          </a:p>
        </p:txBody>
      </p:sp>
      <p:graphicFrame>
        <p:nvGraphicFramePr>
          <p:cNvPr id="4" name="Content Placeholder 3">
            <a:extLst>
              <a:ext uri="{FF2B5EF4-FFF2-40B4-BE49-F238E27FC236}">
                <a16:creationId xmlns:a16="http://schemas.microsoft.com/office/drawing/2014/main" id="{D0A2D7B9-17A0-6507-73C6-1F4DE7B78A44}"/>
              </a:ext>
            </a:extLst>
          </p:cNvPr>
          <p:cNvGraphicFramePr>
            <a:graphicFrameLocks noGrp="1"/>
          </p:cNvGraphicFramePr>
          <p:nvPr>
            <p:ph idx="1"/>
            <p:extLst>
              <p:ext uri="{D42A27DB-BD31-4B8C-83A1-F6EECF244321}">
                <p14:modId xmlns:p14="http://schemas.microsoft.com/office/powerpoint/2010/main" val="3726324459"/>
              </p:ext>
            </p:extLst>
          </p:nvPr>
        </p:nvGraphicFramePr>
        <p:xfrm>
          <a:off x="332955" y="1059582"/>
          <a:ext cx="8631533" cy="3600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2834736"/>
      </p:ext>
    </p:extLst>
  </p:cSld>
  <p:clrMapOvr>
    <a:masterClrMapping/>
  </p:clrMapOvr>
  <p:transition spd="slow">
    <p:pull/>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D1133FAA646447B1F506C0CC1AD96D" ma:contentTypeVersion="19" ma:contentTypeDescription="Create a new document." ma:contentTypeScope="" ma:versionID="14f4aa07d0839b33096b253d0b7c7ec8">
  <xsd:schema xmlns:xsd="http://www.w3.org/2001/XMLSchema" xmlns:xs="http://www.w3.org/2001/XMLSchema" xmlns:p="http://schemas.microsoft.com/office/2006/metadata/properties" xmlns:ns2="5542781d-72a5-46d9-8093-0fa1f196d6ef" xmlns:ns3="50a1e848-e179-4a22-99c5-517bb1bb7459" targetNamespace="http://schemas.microsoft.com/office/2006/metadata/properties" ma:root="true" ma:fieldsID="59925d844ab5b342759dba5a1dc709c2" ns2:_="" ns3:_="">
    <xsd:import namespace="5542781d-72a5-46d9-8093-0fa1f196d6ef"/>
    <xsd:import namespace="50a1e848-e179-4a22-99c5-517bb1bb745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42781d-72a5-46d9-8093-0fa1f196d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5b5b39e-099d-40c3-b251-37436ed69ed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848-e179-4a22-99c5-517bb1bb745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87f5f95-d141-4bc4-a91a-84dc09fea444}" ma:internalName="TaxCatchAll" ma:showField="CatchAllData" ma:web="50a1e848-e179-4a22-99c5-517bb1bb74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0a1e848-e179-4a22-99c5-517bb1bb7459" xsi:nil="true"/>
    <lcf76f155ced4ddcb4097134ff3c332f xmlns="5542781d-72a5-46d9-8093-0fa1f196d6ef">
      <Terms xmlns="http://schemas.microsoft.com/office/infopath/2007/PartnerControls"/>
    </lcf76f155ced4ddcb4097134ff3c332f>
    <_Flow_SignoffStatus xmlns="5542781d-72a5-46d9-8093-0fa1f196d6ef" xsi:nil="true"/>
  </documentManagement>
</p:properties>
</file>

<file path=customXml/itemProps1.xml><?xml version="1.0" encoding="utf-8"?>
<ds:datastoreItem xmlns:ds="http://schemas.openxmlformats.org/officeDocument/2006/customXml" ds:itemID="{4D6A8EDB-998D-45B6-AD07-FE000B31DC74}"/>
</file>

<file path=customXml/itemProps2.xml><?xml version="1.0" encoding="utf-8"?>
<ds:datastoreItem xmlns:ds="http://schemas.openxmlformats.org/officeDocument/2006/customXml" ds:itemID="{14B3C00B-3DB9-4B4A-8419-062F1C7A40E6}"/>
</file>

<file path=customXml/itemProps3.xml><?xml version="1.0" encoding="utf-8"?>
<ds:datastoreItem xmlns:ds="http://schemas.openxmlformats.org/officeDocument/2006/customXml" ds:itemID="{62F4B539-AAD4-4D00-B434-10B44C277950}"/>
</file>

<file path=docProps/app.xml><?xml version="1.0" encoding="utf-8"?>
<Properties xmlns="http://schemas.openxmlformats.org/officeDocument/2006/extended-properties" xmlns:vt="http://schemas.openxmlformats.org/officeDocument/2006/docPropsVTypes">
  <TotalTime>2929</TotalTime>
  <Words>1175</Words>
  <Application>Microsoft Office PowerPoint</Application>
  <PresentationFormat>On-screen Show (16:9)</PresentationFormat>
  <Paragraphs>89</Paragraphs>
  <Slides>23</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ＭＳ Ｐゴシック</vt:lpstr>
      <vt:lpstr>Avenir Medium</vt:lpstr>
      <vt:lpstr>Avenir Book</vt:lpstr>
      <vt:lpstr>Wingdings</vt:lpstr>
      <vt:lpstr>Calibri</vt:lpstr>
      <vt:lpstr>Avenir LT 45 Book</vt:lpstr>
      <vt:lpstr>Avenir Black</vt:lpstr>
      <vt:lpstr>Default Design</vt:lpstr>
      <vt:lpstr>1_Default Design</vt:lpstr>
      <vt:lpstr>Making International Research Partnerships Work!</vt:lpstr>
      <vt:lpstr>Importance of International Research Partnerships</vt:lpstr>
      <vt:lpstr>“Despite Africa contributing less than 1% of global research output, over 70% of research on Africa is led by institutions outside the continent.”</vt:lpstr>
      <vt:lpstr>Equitable Research Partnerships</vt:lpstr>
      <vt:lpstr>“Are international research partnerships truly partnerships, or are they reinforcing old power structures?”</vt:lpstr>
      <vt:lpstr>What’s holding us back?</vt:lpstr>
      <vt:lpstr>Investment in Research and STI Policies</vt:lpstr>
      <vt:lpstr>SciVal: Outputs 2014-2023 with global South partners</vt:lpstr>
      <vt:lpstr>Outputs with collaborators in the global South and Global North: 2013-2024</vt:lpstr>
      <vt:lpstr>PowerPoint Presentation</vt:lpstr>
      <vt:lpstr>ARUA- Working South-South collaborations</vt:lpstr>
      <vt:lpstr>Increased outputs since inception</vt:lpstr>
      <vt:lpstr>Advanced output of emerging research universities</vt:lpstr>
      <vt:lpstr>Dominant research themes reflect goals of ARUA and research focus areas. Some of the more emergent themes included artificial intelligence in the context off agriculture, diseases and climate modelling</vt:lpstr>
      <vt:lpstr>The cluster shows strong overall collaboration among institutions regionally and globally, however, for ARUA members, the collaboration links are weak, showing infrequent co-publication over the selected period </vt:lpstr>
      <vt:lpstr>Improved collaboration and outputs among emerging universities</vt:lpstr>
      <vt:lpstr>PowerPoint Presentation</vt:lpstr>
      <vt:lpstr>New Funding models are needed</vt:lpstr>
      <vt:lpstr>Capacity Strengthening</vt:lpstr>
      <vt:lpstr>Advocate for funding models that require equitable participation in project management and leadership</vt:lpstr>
      <vt:lpstr>The ultimate goal of research partnerships is to empower African institutions to become leaders in research and innovation, driving progress in areas like healthcare, agriculture, and technology</vt:lpstr>
      <vt:lpstr>PowerPoint Presentation</vt:lpstr>
      <vt:lpstr>PowerPoint Presentation</vt:lpstr>
    </vt:vector>
  </TitlesOfParts>
  <Company>NMMU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CSchonknecht</dc:creator>
  <cp:lastModifiedBy>Mothapo, Palesa (Dr) (Summerstrand Campus South)</cp:lastModifiedBy>
  <cp:revision>45</cp:revision>
  <dcterms:created xsi:type="dcterms:W3CDTF">2006-12-05T12:30:39Z</dcterms:created>
  <dcterms:modified xsi:type="dcterms:W3CDTF">2025-02-11T07:37:32Z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0x0101009FD1133FAA646447B1F506C0CC1AD96D</vt:lpwstr>
  </property>
  <property fmtid="{D5CDD505-2E9C-101B-9397-08002B2CF9AE}" pid="3" name="Order">
    <vt:lpwstr>49300.0000000000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