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83" r:id="rId6"/>
  </p:sldMasterIdLst>
  <p:notesMasterIdLst>
    <p:notesMasterId r:id="rId33"/>
  </p:notesMasterIdLst>
  <p:sldIdLst>
    <p:sldId id="1593" r:id="rId7"/>
    <p:sldId id="258" r:id="rId8"/>
    <p:sldId id="1635" r:id="rId9"/>
    <p:sldId id="534" r:id="rId10"/>
    <p:sldId id="1643" r:id="rId11"/>
    <p:sldId id="1647" r:id="rId12"/>
    <p:sldId id="1644" r:id="rId13"/>
    <p:sldId id="1645" r:id="rId14"/>
    <p:sldId id="1646" r:id="rId15"/>
    <p:sldId id="1649" r:id="rId16"/>
    <p:sldId id="1594" r:id="rId17"/>
    <p:sldId id="1650" r:id="rId18"/>
    <p:sldId id="1651" r:id="rId19"/>
    <p:sldId id="1652" r:id="rId20"/>
    <p:sldId id="1656" r:id="rId21"/>
    <p:sldId id="1655" r:id="rId22"/>
    <p:sldId id="1631" r:id="rId23"/>
    <p:sldId id="1653" r:id="rId24"/>
    <p:sldId id="1634" r:id="rId25"/>
    <p:sldId id="1636" r:id="rId26"/>
    <p:sldId id="532" r:id="rId27"/>
    <p:sldId id="1654" r:id="rId28"/>
    <p:sldId id="323" r:id="rId29"/>
    <p:sldId id="527" r:id="rId30"/>
    <p:sldId id="347" r:id="rId31"/>
    <p:sldId id="1638"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505"/>
    <a:srgbClr val="730D9F"/>
    <a:srgbClr val="FACC04"/>
    <a:srgbClr val="FF0000"/>
    <a:srgbClr val="FAA61A"/>
    <a:srgbClr val="CD2F9A"/>
    <a:srgbClr val="4472C4"/>
    <a:srgbClr val="FF66FF"/>
    <a:srgbClr val="C8211C"/>
    <a:srgbClr val="EF3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573675-C5ED-09B6-767B-14D27B1FB516}" v="42" dt="2025-02-06T19:21:20.858"/>
    <p1510:client id="{0F6A8143-C863-A313-1494-A5004F236924}" v="175" dt="2025-02-07T15:09:42.753"/>
    <p1510:client id="{1E0A274E-8AF7-3C26-443E-BF9B08DDDAA3}" v="893" dt="2025-02-06T19:59:38.913"/>
    <p1510:client id="{EE12CFD2-21E3-F994-330A-53D943A604DC}" v="19" dt="2025-02-07T15:57:35.698"/>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ana de Paula Arjona" userId="S::lucianapa@insper.edu.br::47e91c3a-7f7e-4c45-b6da-941d55d9dd1c" providerId="AD" clId="Web-{56286711-8C23-01A8-F9C3-C9A304921172}"/>
    <pc:docChg chg="modSld">
      <pc:chgData name="Luciana de Paula Arjona" userId="S::lucianapa@insper.edu.br::47e91c3a-7f7e-4c45-b6da-941d55d9dd1c" providerId="AD" clId="Web-{56286711-8C23-01A8-F9C3-C9A304921172}" dt="2025-02-05T21:58:10.599" v="7" actId="20577"/>
      <pc:docMkLst>
        <pc:docMk/>
      </pc:docMkLst>
      <pc:sldChg chg="modSp">
        <pc:chgData name="Luciana de Paula Arjona" userId="S::lucianapa@insper.edu.br::47e91c3a-7f7e-4c45-b6da-941d55d9dd1c" providerId="AD" clId="Web-{56286711-8C23-01A8-F9C3-C9A304921172}" dt="2025-02-05T21:58:10.599" v="7" actId="20577"/>
        <pc:sldMkLst>
          <pc:docMk/>
          <pc:sldMk cId="3827170376" sldId="1594"/>
        </pc:sldMkLst>
        <pc:spChg chg="mod">
          <ac:chgData name="Luciana de Paula Arjona" userId="S::lucianapa@insper.edu.br::47e91c3a-7f7e-4c45-b6da-941d55d9dd1c" providerId="AD" clId="Web-{56286711-8C23-01A8-F9C3-C9A304921172}" dt="2025-02-05T21:58:10.599" v="7" actId="20577"/>
          <ac:spMkLst>
            <pc:docMk/>
            <pc:sldMk cId="3827170376" sldId="1594"/>
            <ac:spMk id="2" creationId="{F46C0798-441E-E4CF-E089-6D4E717CB190}"/>
          </ac:spMkLst>
        </pc:spChg>
      </pc:sldChg>
    </pc:docChg>
  </pc:docChgLst>
  <pc:docChgLst>
    <pc:chgData name="Cristine Campos de Xavier Pinto" userId="S::cristinecxp@insper.edu.br::20b4cf74-72f2-4349-8735-5fcec787c3b5" providerId="AD" clId="Web-{C6573675-C5ED-09B6-767B-14D27B1FB516}"/>
    <pc:docChg chg="modSld">
      <pc:chgData name="Cristine Campos de Xavier Pinto" userId="S::cristinecxp@insper.edu.br::20b4cf74-72f2-4349-8735-5fcec787c3b5" providerId="AD" clId="Web-{C6573675-C5ED-09B6-767B-14D27B1FB516}" dt="2025-02-06T19:21:14.029" v="23" actId="20577"/>
      <pc:docMkLst>
        <pc:docMk/>
      </pc:docMkLst>
      <pc:sldChg chg="modSp">
        <pc:chgData name="Cristine Campos de Xavier Pinto" userId="S::cristinecxp@insper.edu.br::20b4cf74-72f2-4349-8735-5fcec787c3b5" providerId="AD" clId="Web-{C6573675-C5ED-09B6-767B-14D27B1FB516}" dt="2025-02-06T19:21:14.029" v="23" actId="20577"/>
        <pc:sldMkLst>
          <pc:docMk/>
          <pc:sldMk cId="108996649" sldId="538"/>
        </pc:sldMkLst>
        <pc:spChg chg="mod">
          <ac:chgData name="Cristine Campos de Xavier Pinto" userId="S::cristinecxp@insper.edu.br::20b4cf74-72f2-4349-8735-5fcec787c3b5" providerId="AD" clId="Web-{C6573675-C5ED-09B6-767B-14D27B1FB516}" dt="2025-02-06T19:21:14.029" v="23" actId="20577"/>
          <ac:spMkLst>
            <pc:docMk/>
            <pc:sldMk cId="108996649" sldId="538"/>
            <ac:spMk id="7" creationId="{0778D672-CDEE-9C23-538A-262B190DB306}"/>
          </ac:spMkLst>
        </pc:spChg>
      </pc:sldChg>
    </pc:docChg>
  </pc:docChgLst>
  <pc:docChgLst>
    <pc:chgData name="Luciana de Paula Arjona" userId="S::lucianapa@insper.edu.br::47e91c3a-7f7e-4c45-b6da-941d55d9dd1c" providerId="AD" clId="Web-{EE12CFD2-21E3-F994-330A-53D943A604DC}"/>
    <pc:docChg chg="modSld">
      <pc:chgData name="Luciana de Paula Arjona" userId="S::lucianapa@insper.edu.br::47e91c3a-7f7e-4c45-b6da-941d55d9dd1c" providerId="AD" clId="Web-{EE12CFD2-21E3-F994-330A-53D943A604DC}" dt="2025-02-07T15:57:35.698" v="10" actId="20577"/>
      <pc:docMkLst>
        <pc:docMk/>
      </pc:docMkLst>
      <pc:sldChg chg="modSp">
        <pc:chgData name="Luciana de Paula Arjona" userId="S::lucianapa@insper.edu.br::47e91c3a-7f7e-4c45-b6da-941d55d9dd1c" providerId="AD" clId="Web-{EE12CFD2-21E3-F994-330A-53D943A604DC}" dt="2025-02-07T15:57:35.698" v="10" actId="20577"/>
        <pc:sldMkLst>
          <pc:docMk/>
          <pc:sldMk cId="2767174998" sldId="1653"/>
        </pc:sldMkLst>
        <pc:spChg chg="mod">
          <ac:chgData name="Luciana de Paula Arjona" userId="S::lucianapa@insper.edu.br::47e91c3a-7f7e-4c45-b6da-941d55d9dd1c" providerId="AD" clId="Web-{EE12CFD2-21E3-F994-330A-53D943A604DC}" dt="2025-02-07T15:57:35.698" v="10" actId="20577"/>
          <ac:spMkLst>
            <pc:docMk/>
            <pc:sldMk cId="2767174998" sldId="1653"/>
            <ac:spMk id="7" creationId="{0778D672-CDEE-9C23-538A-262B190DB306}"/>
          </ac:spMkLst>
        </pc:spChg>
      </pc:sldChg>
    </pc:docChg>
  </pc:docChgLst>
  <pc:docChgLst>
    <pc:chgData name="Luciana de Paula Arjona" userId="S::lucianapa@insper.edu.br::47e91c3a-7f7e-4c45-b6da-941d55d9dd1c" providerId="AD" clId="Web-{1E0A274E-8AF7-3C26-443E-BF9B08DDDAA3}"/>
    <pc:docChg chg="addSld delSld modSld sldOrd">
      <pc:chgData name="Luciana de Paula Arjona" userId="S::lucianapa@insper.edu.br::47e91c3a-7f7e-4c45-b6da-941d55d9dd1c" providerId="AD" clId="Web-{1E0A274E-8AF7-3C26-443E-BF9B08DDDAA3}" dt="2025-02-06T19:58:58.489" v="661" actId="20577"/>
      <pc:docMkLst>
        <pc:docMk/>
      </pc:docMkLst>
      <pc:sldChg chg="addSp modSp">
        <pc:chgData name="Luciana de Paula Arjona" userId="S::lucianapa@insper.edu.br::47e91c3a-7f7e-4c45-b6da-941d55d9dd1c" providerId="AD" clId="Web-{1E0A274E-8AF7-3C26-443E-BF9B08DDDAA3}" dt="2025-02-06T18:23:33.352" v="407" actId="1076"/>
        <pc:sldMkLst>
          <pc:docMk/>
          <pc:sldMk cId="4096367390" sldId="273"/>
        </pc:sldMkLst>
        <pc:picChg chg="add mod">
          <ac:chgData name="Luciana de Paula Arjona" userId="S::lucianapa@insper.edu.br::47e91c3a-7f7e-4c45-b6da-941d55d9dd1c" providerId="AD" clId="Web-{1E0A274E-8AF7-3C26-443E-BF9B08DDDAA3}" dt="2025-02-06T18:23:33.352" v="407" actId="1076"/>
          <ac:picMkLst>
            <pc:docMk/>
            <pc:sldMk cId="4096367390" sldId="273"/>
            <ac:picMk id="2" creationId="{FDF23082-885E-C117-81E9-3DEA212EEDD5}"/>
          </ac:picMkLst>
        </pc:picChg>
        <pc:picChg chg="mod">
          <ac:chgData name="Luciana de Paula Arjona" userId="S::lucianapa@insper.edu.br::47e91c3a-7f7e-4c45-b6da-941d55d9dd1c" providerId="AD" clId="Web-{1E0A274E-8AF7-3C26-443E-BF9B08DDDAA3}" dt="2025-02-06T17:46:50.455" v="355" actId="1076"/>
          <ac:picMkLst>
            <pc:docMk/>
            <pc:sldMk cId="4096367390" sldId="273"/>
            <ac:picMk id="59" creationId="{1B143191-DD27-4EA0-B720-00A46E9EE61E}"/>
          </ac:picMkLst>
        </pc:picChg>
      </pc:sldChg>
      <pc:sldChg chg="del">
        <pc:chgData name="Luciana de Paula Arjona" userId="S::lucianapa@insper.edu.br::47e91c3a-7f7e-4c45-b6da-941d55d9dd1c" providerId="AD" clId="Web-{1E0A274E-8AF7-3C26-443E-BF9B08DDDAA3}" dt="2025-02-06T17:16:57.740" v="174"/>
        <pc:sldMkLst>
          <pc:docMk/>
          <pc:sldMk cId="555392761" sldId="325"/>
        </pc:sldMkLst>
      </pc:sldChg>
      <pc:sldChg chg="add">
        <pc:chgData name="Luciana de Paula Arjona" userId="S::lucianapa@insper.edu.br::47e91c3a-7f7e-4c45-b6da-941d55d9dd1c" providerId="AD" clId="Web-{1E0A274E-8AF7-3C26-443E-BF9B08DDDAA3}" dt="2025-02-06T16:34:01.959" v="114"/>
        <pc:sldMkLst>
          <pc:docMk/>
          <pc:sldMk cId="244265307" sldId="347"/>
        </pc:sldMkLst>
      </pc:sldChg>
      <pc:sldChg chg="add del">
        <pc:chgData name="Luciana de Paula Arjona" userId="S::lucianapa@insper.edu.br::47e91c3a-7f7e-4c45-b6da-941d55d9dd1c" providerId="AD" clId="Web-{1E0A274E-8AF7-3C26-443E-BF9B08DDDAA3}" dt="2025-02-06T16:34:26.741" v="117"/>
        <pc:sldMkLst>
          <pc:docMk/>
          <pc:sldMk cId="37981" sldId="349"/>
        </pc:sldMkLst>
      </pc:sldChg>
      <pc:sldChg chg="add">
        <pc:chgData name="Luciana de Paula Arjona" userId="S::lucianapa@insper.edu.br::47e91c3a-7f7e-4c45-b6da-941d55d9dd1c" providerId="AD" clId="Web-{1E0A274E-8AF7-3C26-443E-BF9B08DDDAA3}" dt="2025-02-06T14:12:13.985" v="1"/>
        <pc:sldMkLst>
          <pc:docMk/>
          <pc:sldMk cId="281811214" sldId="532"/>
        </pc:sldMkLst>
      </pc:sldChg>
      <pc:sldChg chg="addSp delSp modSp add">
        <pc:chgData name="Luciana de Paula Arjona" userId="S::lucianapa@insper.edu.br::47e91c3a-7f7e-4c45-b6da-941d55d9dd1c" providerId="AD" clId="Web-{1E0A274E-8AF7-3C26-443E-BF9B08DDDAA3}" dt="2025-02-06T19:58:58.489" v="661" actId="20577"/>
        <pc:sldMkLst>
          <pc:docMk/>
          <pc:sldMk cId="2378126575" sldId="1557"/>
        </pc:sldMkLst>
        <pc:spChg chg="mod">
          <ac:chgData name="Luciana de Paula Arjona" userId="S::lucianapa@insper.edu.br::47e91c3a-7f7e-4c45-b6da-941d55d9dd1c" providerId="AD" clId="Web-{1E0A274E-8AF7-3C26-443E-BF9B08DDDAA3}" dt="2025-02-06T19:58:58.489" v="661" actId="20577"/>
          <ac:spMkLst>
            <pc:docMk/>
            <pc:sldMk cId="2378126575" sldId="1557"/>
            <ac:spMk id="3" creationId="{7FFA692C-01EA-CAE1-49AC-C498B16C68EF}"/>
          </ac:spMkLst>
        </pc:spChg>
        <pc:spChg chg="mod">
          <ac:chgData name="Luciana de Paula Arjona" userId="S::lucianapa@insper.edu.br::47e91c3a-7f7e-4c45-b6da-941d55d9dd1c" providerId="AD" clId="Web-{1E0A274E-8AF7-3C26-443E-BF9B08DDDAA3}" dt="2025-02-06T17:45:26.844" v="352" actId="1076"/>
          <ac:spMkLst>
            <pc:docMk/>
            <pc:sldMk cId="2378126575" sldId="1557"/>
            <ac:spMk id="11" creationId="{EA92DAE9-D3E0-B460-7E0C-4AB9E8D06EC1}"/>
          </ac:spMkLst>
        </pc:spChg>
        <pc:spChg chg="del">
          <ac:chgData name="Luciana de Paula Arjona" userId="S::lucianapa@insper.edu.br::47e91c3a-7f7e-4c45-b6da-941d55d9dd1c" providerId="AD" clId="Web-{1E0A274E-8AF7-3C26-443E-BF9B08DDDAA3}" dt="2025-02-06T17:45:21.453" v="349"/>
          <ac:spMkLst>
            <pc:docMk/>
            <pc:sldMk cId="2378126575" sldId="1557"/>
            <ac:spMk id="12" creationId="{1D772945-9510-4A30-D8BE-B3C95CDA0AFF}"/>
          </ac:spMkLst>
        </pc:spChg>
        <pc:spChg chg="del">
          <ac:chgData name="Luciana de Paula Arjona" userId="S::lucianapa@insper.edu.br::47e91c3a-7f7e-4c45-b6da-941d55d9dd1c" providerId="AD" clId="Web-{1E0A274E-8AF7-3C26-443E-BF9B08DDDAA3}" dt="2025-02-06T17:45:23.453" v="350"/>
          <ac:spMkLst>
            <pc:docMk/>
            <pc:sldMk cId="2378126575" sldId="1557"/>
            <ac:spMk id="13" creationId="{2894C50B-B0CB-FA5F-BFEA-94B296AEAD28}"/>
          </ac:spMkLst>
        </pc:spChg>
        <pc:spChg chg="mod">
          <ac:chgData name="Luciana de Paula Arjona" userId="S::lucianapa@insper.edu.br::47e91c3a-7f7e-4c45-b6da-941d55d9dd1c" providerId="AD" clId="Web-{1E0A274E-8AF7-3C26-443E-BF9B08DDDAA3}" dt="2025-02-06T17:48:24.270" v="356" actId="20577"/>
          <ac:spMkLst>
            <pc:docMk/>
            <pc:sldMk cId="2378126575" sldId="1557"/>
            <ac:spMk id="22" creationId="{EE1F8FA4-C9EE-C5F1-167D-9697766BAF08}"/>
          </ac:spMkLst>
        </pc:spChg>
        <pc:picChg chg="add del mod">
          <ac:chgData name="Luciana de Paula Arjona" userId="S::lucianapa@insper.edu.br::47e91c3a-7f7e-4c45-b6da-941d55d9dd1c" providerId="AD" clId="Web-{1E0A274E-8AF7-3C26-443E-BF9B08DDDAA3}" dt="2025-02-06T19:56:38.311" v="560" actId="1076"/>
          <ac:picMkLst>
            <pc:docMk/>
            <pc:sldMk cId="2378126575" sldId="1557"/>
            <ac:picMk id="4" creationId="{4F443495-D3A2-24B7-7D68-13F23B542B25}"/>
          </ac:picMkLst>
        </pc:picChg>
        <pc:picChg chg="mod">
          <ac:chgData name="Luciana de Paula Arjona" userId="S::lucianapa@insper.edu.br::47e91c3a-7f7e-4c45-b6da-941d55d9dd1c" providerId="AD" clId="Web-{1E0A274E-8AF7-3C26-443E-BF9B08DDDAA3}" dt="2025-02-06T17:45:29.953" v="353" actId="1076"/>
          <ac:picMkLst>
            <pc:docMk/>
            <pc:sldMk cId="2378126575" sldId="1557"/>
            <ac:picMk id="7" creationId="{E1F0FA6E-CCC3-59CC-5C28-C8B605D2B2C1}"/>
          </ac:picMkLst>
        </pc:picChg>
        <pc:picChg chg="mod">
          <ac:chgData name="Luciana de Paula Arjona" userId="S::lucianapa@insper.edu.br::47e91c3a-7f7e-4c45-b6da-941d55d9dd1c" providerId="AD" clId="Web-{1E0A274E-8AF7-3C26-443E-BF9B08DDDAA3}" dt="2025-02-06T17:45:46.063" v="354" actId="1076"/>
          <ac:picMkLst>
            <pc:docMk/>
            <pc:sldMk cId="2378126575" sldId="1557"/>
            <ac:picMk id="8" creationId="{611C8590-0B73-D1F2-6819-4BCECA3E4D22}"/>
          </ac:picMkLst>
        </pc:picChg>
        <pc:picChg chg="del">
          <ac:chgData name="Luciana de Paula Arjona" userId="S::lucianapa@insper.edu.br::47e91c3a-7f7e-4c45-b6da-941d55d9dd1c" providerId="AD" clId="Web-{1E0A274E-8AF7-3C26-443E-BF9B08DDDAA3}" dt="2025-02-06T17:45:19.031" v="348"/>
          <ac:picMkLst>
            <pc:docMk/>
            <pc:sldMk cId="2378126575" sldId="1557"/>
            <ac:picMk id="9" creationId="{0DD43ACD-1491-5494-F3D1-B0E8A56C506C}"/>
          </ac:picMkLst>
        </pc:picChg>
        <pc:picChg chg="del">
          <ac:chgData name="Luciana de Paula Arjona" userId="S::lucianapa@insper.edu.br::47e91c3a-7f7e-4c45-b6da-941d55d9dd1c" providerId="AD" clId="Web-{1E0A274E-8AF7-3C26-443E-BF9B08DDDAA3}" dt="2025-02-06T17:45:24.594" v="351"/>
          <ac:picMkLst>
            <pc:docMk/>
            <pc:sldMk cId="2378126575" sldId="1557"/>
            <ac:picMk id="10" creationId="{AD088383-69BB-8B6A-343B-37958A6B0C98}"/>
          </ac:picMkLst>
        </pc:picChg>
        <pc:picChg chg="del">
          <ac:chgData name="Luciana de Paula Arjona" userId="S::lucianapa@insper.edu.br::47e91c3a-7f7e-4c45-b6da-941d55d9dd1c" providerId="AD" clId="Web-{1E0A274E-8AF7-3C26-443E-BF9B08DDDAA3}" dt="2025-02-06T17:48:32.052" v="357"/>
          <ac:picMkLst>
            <pc:docMk/>
            <pc:sldMk cId="2378126575" sldId="1557"/>
            <ac:picMk id="23" creationId="{67589CCC-EDE6-0972-EFD7-C5D34D287330}"/>
          </ac:picMkLst>
        </pc:picChg>
        <pc:picChg chg="mod">
          <ac:chgData name="Luciana de Paula Arjona" userId="S::lucianapa@insper.edu.br::47e91c3a-7f7e-4c45-b6da-941d55d9dd1c" providerId="AD" clId="Web-{1E0A274E-8AF7-3C26-443E-BF9B08DDDAA3}" dt="2025-02-06T17:48:37.911" v="359" actId="1076"/>
          <ac:picMkLst>
            <pc:docMk/>
            <pc:sldMk cId="2378126575" sldId="1557"/>
            <ac:picMk id="1026" creationId="{897F0CB4-52AE-B8B4-89A7-F7A39381AB8E}"/>
          </ac:picMkLst>
        </pc:picChg>
      </pc:sldChg>
      <pc:sldChg chg="add del">
        <pc:chgData name="Luciana de Paula Arjona" userId="S::lucianapa@insper.edu.br::47e91c3a-7f7e-4c45-b6da-941d55d9dd1c" providerId="AD" clId="Web-{1E0A274E-8AF7-3C26-443E-BF9B08DDDAA3}" dt="2025-02-06T17:10:14.918" v="140"/>
        <pc:sldMkLst>
          <pc:docMk/>
          <pc:sldMk cId="3363501962" sldId="1595"/>
        </pc:sldMkLst>
      </pc:sldChg>
      <pc:sldChg chg="modSp add">
        <pc:chgData name="Luciana de Paula Arjona" userId="S::lucianapa@insper.edu.br::47e91c3a-7f7e-4c45-b6da-941d55d9dd1c" providerId="AD" clId="Web-{1E0A274E-8AF7-3C26-443E-BF9B08DDDAA3}" dt="2025-02-06T18:29:58.940" v="490"/>
        <pc:sldMkLst>
          <pc:docMk/>
          <pc:sldMk cId="3021744046" sldId="1605"/>
        </pc:sldMkLst>
        <pc:spChg chg="mod">
          <ac:chgData name="Luciana de Paula Arjona" userId="S::lucianapa@insper.edu.br::47e91c3a-7f7e-4c45-b6da-941d55d9dd1c" providerId="AD" clId="Web-{1E0A274E-8AF7-3C26-443E-BF9B08DDDAA3}" dt="2025-02-06T18:29:58.940" v="490"/>
          <ac:spMkLst>
            <pc:docMk/>
            <pc:sldMk cId="3021744046" sldId="1605"/>
            <ac:spMk id="23" creationId="{E22C13E2-69F8-4F98-BC06-B0EEEE03774D}"/>
          </ac:spMkLst>
        </pc:spChg>
      </pc:sldChg>
      <pc:sldChg chg="modSp ord">
        <pc:chgData name="Luciana de Paula Arjona" userId="S::lucianapa@insper.edu.br::47e91c3a-7f7e-4c45-b6da-941d55d9dd1c" providerId="AD" clId="Web-{1E0A274E-8AF7-3C26-443E-BF9B08DDDAA3}" dt="2025-02-06T18:27:56.359" v="412" actId="20577"/>
        <pc:sldMkLst>
          <pc:docMk/>
          <pc:sldMk cId="315653935" sldId="1627"/>
        </pc:sldMkLst>
        <pc:spChg chg="mod">
          <ac:chgData name="Luciana de Paula Arjona" userId="S::lucianapa@insper.edu.br::47e91c3a-7f7e-4c45-b6da-941d55d9dd1c" providerId="AD" clId="Web-{1E0A274E-8AF7-3C26-443E-BF9B08DDDAA3}" dt="2025-02-06T18:27:56.359" v="412" actId="20577"/>
          <ac:spMkLst>
            <pc:docMk/>
            <pc:sldMk cId="315653935" sldId="1627"/>
            <ac:spMk id="30" creationId="{7CB969CD-4764-43C2-AE6F-1B68AE7D4D9F}"/>
          </ac:spMkLst>
        </pc:spChg>
        <pc:picChg chg="mod">
          <ac:chgData name="Luciana de Paula Arjona" userId="S::lucianapa@insper.edu.br::47e91c3a-7f7e-4c45-b6da-941d55d9dd1c" providerId="AD" clId="Web-{1E0A274E-8AF7-3C26-443E-BF9B08DDDAA3}" dt="2025-02-06T13:31:59.007" v="0" actId="1076"/>
          <ac:picMkLst>
            <pc:docMk/>
            <pc:sldMk cId="315653935" sldId="1627"/>
            <ac:picMk id="11" creationId="{2FFD207A-770E-8CBC-CAE5-A8977AC923CC}"/>
          </ac:picMkLst>
        </pc:picChg>
      </pc:sldChg>
      <pc:sldChg chg="modSp del ord">
        <pc:chgData name="Luciana de Paula Arjona" userId="S::lucianapa@insper.edu.br::47e91c3a-7f7e-4c45-b6da-941d55d9dd1c" providerId="AD" clId="Web-{1E0A274E-8AF7-3C26-443E-BF9B08DDDAA3}" dt="2025-02-06T17:57:27.018" v="391"/>
        <pc:sldMkLst>
          <pc:docMk/>
          <pc:sldMk cId="4103336175" sldId="1630"/>
        </pc:sldMkLst>
        <pc:spChg chg="mod">
          <ac:chgData name="Luciana de Paula Arjona" userId="S::lucianapa@insper.edu.br::47e91c3a-7f7e-4c45-b6da-941d55d9dd1c" providerId="AD" clId="Web-{1E0A274E-8AF7-3C26-443E-BF9B08DDDAA3}" dt="2025-02-06T17:56:21.422" v="374" actId="20577"/>
          <ac:spMkLst>
            <pc:docMk/>
            <pc:sldMk cId="4103336175" sldId="1630"/>
            <ac:spMk id="3" creationId="{CE82392A-840A-438A-81A0-5D88C87AAE25}"/>
          </ac:spMkLst>
        </pc:spChg>
      </pc:sldChg>
      <pc:sldChg chg="addSp delSp modSp">
        <pc:chgData name="Luciana de Paula Arjona" userId="S::lucianapa@insper.edu.br::47e91c3a-7f7e-4c45-b6da-941d55d9dd1c" providerId="AD" clId="Web-{1E0A274E-8AF7-3C26-443E-BF9B08DDDAA3}" dt="2025-02-06T18:29:33.939" v="487"/>
        <pc:sldMkLst>
          <pc:docMk/>
          <pc:sldMk cId="2512701692" sldId="1633"/>
        </pc:sldMkLst>
        <pc:spChg chg="add del mod">
          <ac:chgData name="Luciana de Paula Arjona" userId="S::lucianapa@insper.edu.br::47e91c3a-7f7e-4c45-b6da-941d55d9dd1c" providerId="AD" clId="Web-{1E0A274E-8AF7-3C26-443E-BF9B08DDDAA3}" dt="2025-02-06T18:29:33.939" v="487"/>
          <ac:spMkLst>
            <pc:docMk/>
            <pc:sldMk cId="2512701692" sldId="1633"/>
            <ac:spMk id="2" creationId="{3D01D8D7-70D9-954E-DAB9-05B36CD80BF6}"/>
          </ac:spMkLst>
        </pc:spChg>
        <pc:spChg chg="mod">
          <ac:chgData name="Luciana de Paula Arjona" userId="S::lucianapa@insper.edu.br::47e91c3a-7f7e-4c45-b6da-941d55d9dd1c" providerId="AD" clId="Web-{1E0A274E-8AF7-3C26-443E-BF9B08DDDAA3}" dt="2025-02-06T18:28:08.125" v="417" actId="1076"/>
          <ac:spMkLst>
            <pc:docMk/>
            <pc:sldMk cId="2512701692" sldId="1633"/>
            <ac:spMk id="21" creationId="{BB694932-4FBD-414D-BCC0-E8AFED2FB983}"/>
          </ac:spMkLst>
        </pc:spChg>
        <pc:spChg chg="mod">
          <ac:chgData name="Luciana de Paula Arjona" userId="S::lucianapa@insper.edu.br::47e91c3a-7f7e-4c45-b6da-941d55d9dd1c" providerId="AD" clId="Web-{1E0A274E-8AF7-3C26-443E-BF9B08DDDAA3}" dt="2025-02-06T18:28:08.140" v="418" actId="1076"/>
          <ac:spMkLst>
            <pc:docMk/>
            <pc:sldMk cId="2512701692" sldId="1633"/>
            <ac:spMk id="26" creationId="{76F3ADB1-167B-4C83-87C4-593C76774ABE}"/>
          </ac:spMkLst>
        </pc:spChg>
        <pc:spChg chg="mod">
          <ac:chgData name="Luciana de Paula Arjona" userId="S::lucianapa@insper.edu.br::47e91c3a-7f7e-4c45-b6da-941d55d9dd1c" providerId="AD" clId="Web-{1E0A274E-8AF7-3C26-443E-BF9B08DDDAA3}" dt="2025-02-06T18:28:08.156" v="419" actId="1076"/>
          <ac:spMkLst>
            <pc:docMk/>
            <pc:sldMk cId="2512701692" sldId="1633"/>
            <ac:spMk id="31" creationId="{30205984-CB96-4CC6-B448-88EA26338E78}"/>
          </ac:spMkLst>
        </pc:spChg>
        <pc:spChg chg="mod">
          <ac:chgData name="Luciana de Paula Arjona" userId="S::lucianapa@insper.edu.br::47e91c3a-7f7e-4c45-b6da-941d55d9dd1c" providerId="AD" clId="Web-{1E0A274E-8AF7-3C26-443E-BF9B08DDDAA3}" dt="2025-02-06T18:28:08.172" v="420" actId="1076"/>
          <ac:spMkLst>
            <pc:docMk/>
            <pc:sldMk cId="2512701692" sldId="1633"/>
            <ac:spMk id="36" creationId="{FFB70797-E420-4C25-B196-3424B6702106}"/>
          </ac:spMkLst>
        </pc:spChg>
        <pc:picChg chg="mod">
          <ac:chgData name="Luciana de Paula Arjona" userId="S::lucianapa@insper.edu.br::47e91c3a-7f7e-4c45-b6da-941d55d9dd1c" providerId="AD" clId="Web-{1E0A274E-8AF7-3C26-443E-BF9B08DDDAA3}" dt="2025-02-06T18:28:08.078" v="413" actId="1076"/>
          <ac:picMkLst>
            <pc:docMk/>
            <pc:sldMk cId="2512701692" sldId="1633"/>
            <ac:picMk id="12" creationId="{47FC3762-05B3-4798-84CB-BDEC2FF39C21}"/>
          </ac:picMkLst>
        </pc:picChg>
        <pc:picChg chg="mod">
          <ac:chgData name="Luciana de Paula Arjona" userId="S::lucianapa@insper.edu.br::47e91c3a-7f7e-4c45-b6da-941d55d9dd1c" providerId="AD" clId="Web-{1E0A274E-8AF7-3C26-443E-BF9B08DDDAA3}" dt="2025-02-06T18:28:08.093" v="414" actId="1076"/>
          <ac:picMkLst>
            <pc:docMk/>
            <pc:sldMk cId="2512701692" sldId="1633"/>
            <ac:picMk id="14" creationId="{8F6ACB68-8BD6-4ABE-B0BC-E07F6D6D6320}"/>
          </ac:picMkLst>
        </pc:picChg>
        <pc:picChg chg="mod">
          <ac:chgData name="Luciana de Paula Arjona" userId="S::lucianapa@insper.edu.br::47e91c3a-7f7e-4c45-b6da-941d55d9dd1c" providerId="AD" clId="Web-{1E0A274E-8AF7-3C26-443E-BF9B08DDDAA3}" dt="2025-02-06T18:28:08.109" v="415" actId="1076"/>
          <ac:picMkLst>
            <pc:docMk/>
            <pc:sldMk cId="2512701692" sldId="1633"/>
            <ac:picMk id="15" creationId="{8DAA428C-5868-47FA-8CF0-0910DADBF9C4}"/>
          </ac:picMkLst>
        </pc:picChg>
        <pc:picChg chg="mod">
          <ac:chgData name="Luciana de Paula Arjona" userId="S::lucianapa@insper.edu.br::47e91c3a-7f7e-4c45-b6da-941d55d9dd1c" providerId="AD" clId="Web-{1E0A274E-8AF7-3C26-443E-BF9B08DDDAA3}" dt="2025-02-06T18:28:08.109" v="416" actId="1076"/>
          <ac:picMkLst>
            <pc:docMk/>
            <pc:sldMk cId="2512701692" sldId="1633"/>
            <ac:picMk id="16" creationId="{D4192A3A-5A07-449D-AE2F-3D6B73CE8440}"/>
          </ac:picMkLst>
        </pc:picChg>
      </pc:sldChg>
      <pc:sldChg chg="delSp modSp">
        <pc:chgData name="Luciana de Paula Arjona" userId="S::lucianapa@insper.edu.br::47e91c3a-7f7e-4c45-b6da-941d55d9dd1c" providerId="AD" clId="Web-{1E0A274E-8AF7-3C26-443E-BF9B08DDDAA3}" dt="2025-02-06T18:01:22.133" v="402" actId="20577"/>
        <pc:sldMkLst>
          <pc:docMk/>
          <pc:sldMk cId="333722181" sldId="1634"/>
        </pc:sldMkLst>
        <pc:spChg chg="mod">
          <ac:chgData name="Luciana de Paula Arjona" userId="S::lucianapa@insper.edu.br::47e91c3a-7f7e-4c45-b6da-941d55d9dd1c" providerId="AD" clId="Web-{1E0A274E-8AF7-3C26-443E-BF9B08DDDAA3}" dt="2025-02-06T18:01:22.133" v="402" actId="20577"/>
          <ac:spMkLst>
            <pc:docMk/>
            <pc:sldMk cId="333722181" sldId="1634"/>
            <ac:spMk id="2" creationId="{7E90A328-EE9E-2499-DCDB-6978BD8ADA2B}"/>
          </ac:spMkLst>
        </pc:spChg>
        <pc:spChg chg="del mod">
          <ac:chgData name="Luciana de Paula Arjona" userId="S::lucianapa@insper.edu.br::47e91c3a-7f7e-4c45-b6da-941d55d9dd1c" providerId="AD" clId="Web-{1E0A274E-8AF7-3C26-443E-BF9B08DDDAA3}" dt="2025-02-06T17:20:38.292" v="178"/>
          <ac:spMkLst>
            <pc:docMk/>
            <pc:sldMk cId="333722181" sldId="1634"/>
            <ac:spMk id="3" creationId="{2E43EE3F-02E4-DCE6-A34A-E5D2C5435B16}"/>
          </ac:spMkLst>
        </pc:spChg>
      </pc:sldChg>
      <pc:sldChg chg="modSp">
        <pc:chgData name="Luciana de Paula Arjona" userId="S::lucianapa@insper.edu.br::47e91c3a-7f7e-4c45-b6da-941d55d9dd1c" providerId="AD" clId="Web-{1E0A274E-8AF7-3C26-443E-BF9B08DDDAA3}" dt="2025-02-06T17:15:16.660" v="172" actId="20577"/>
        <pc:sldMkLst>
          <pc:docMk/>
          <pc:sldMk cId="3850039531" sldId="1635"/>
        </pc:sldMkLst>
        <pc:spChg chg="mod">
          <ac:chgData name="Luciana de Paula Arjona" userId="S::lucianapa@insper.edu.br::47e91c3a-7f7e-4c45-b6da-941d55d9dd1c" providerId="AD" clId="Web-{1E0A274E-8AF7-3C26-443E-BF9B08DDDAA3}" dt="2025-02-06T17:15:16.660" v="172" actId="20577"/>
          <ac:spMkLst>
            <pc:docMk/>
            <pc:sldMk cId="3850039531" sldId="1635"/>
            <ac:spMk id="7" creationId="{BCED107B-2829-80AB-381A-932176CF7BD2}"/>
          </ac:spMkLst>
        </pc:spChg>
      </pc:sldChg>
      <pc:sldChg chg="delSp modSp">
        <pc:chgData name="Luciana de Paula Arjona" userId="S::lucianapa@insper.edu.br::47e91c3a-7f7e-4c45-b6da-941d55d9dd1c" providerId="AD" clId="Web-{1E0A274E-8AF7-3C26-443E-BF9B08DDDAA3}" dt="2025-02-06T17:20:32.386" v="175"/>
        <pc:sldMkLst>
          <pc:docMk/>
          <pc:sldMk cId="2111095643" sldId="1636"/>
        </pc:sldMkLst>
        <pc:spChg chg="del mod">
          <ac:chgData name="Luciana de Paula Arjona" userId="S::lucianapa@insper.edu.br::47e91c3a-7f7e-4c45-b6da-941d55d9dd1c" providerId="AD" clId="Web-{1E0A274E-8AF7-3C26-443E-BF9B08DDDAA3}" dt="2025-02-06T17:20:32.386" v="175"/>
          <ac:spMkLst>
            <pc:docMk/>
            <pc:sldMk cId="2111095643" sldId="1636"/>
            <ac:spMk id="2" creationId="{D8A71123-A850-1ECB-68AA-0A279EB741A0}"/>
          </ac:spMkLst>
        </pc:spChg>
      </pc:sldChg>
      <pc:sldChg chg="addSp delSp modSp add ord replId">
        <pc:chgData name="Luciana de Paula Arjona" userId="S::lucianapa@insper.edu.br::47e91c3a-7f7e-4c45-b6da-941d55d9dd1c" providerId="AD" clId="Web-{1E0A274E-8AF7-3C26-443E-BF9B08DDDAA3}" dt="2025-02-06T17:57:20.111" v="390" actId="20577"/>
        <pc:sldMkLst>
          <pc:docMk/>
          <pc:sldMk cId="1902295626" sldId="1637"/>
        </pc:sldMkLst>
        <pc:spChg chg="del mod">
          <ac:chgData name="Luciana de Paula Arjona" userId="S::lucianapa@insper.edu.br::47e91c3a-7f7e-4c45-b6da-941d55d9dd1c" providerId="AD" clId="Web-{1E0A274E-8AF7-3C26-443E-BF9B08DDDAA3}" dt="2025-02-06T17:38:38.178" v="331"/>
          <ac:spMkLst>
            <pc:docMk/>
            <pc:sldMk cId="1902295626" sldId="1637"/>
            <ac:spMk id="2" creationId="{AFC99599-A906-51CC-7E57-A5C037840C1A}"/>
          </ac:spMkLst>
        </pc:spChg>
        <pc:spChg chg="mod">
          <ac:chgData name="Luciana de Paula Arjona" userId="S::lucianapa@insper.edu.br::47e91c3a-7f7e-4c45-b6da-941d55d9dd1c" providerId="AD" clId="Web-{1E0A274E-8AF7-3C26-443E-BF9B08DDDAA3}" dt="2025-02-06T17:57:20.111" v="390" actId="20577"/>
          <ac:spMkLst>
            <pc:docMk/>
            <pc:sldMk cId="1902295626" sldId="1637"/>
            <ac:spMk id="3" creationId="{8686B2F7-2FEC-F9B2-B61E-51229B175F2E}"/>
          </ac:spMkLst>
        </pc:spChg>
        <pc:picChg chg="add del mod">
          <ac:chgData name="Luciana de Paula Arjona" userId="S::lucianapa@insper.edu.br::47e91c3a-7f7e-4c45-b6da-941d55d9dd1c" providerId="AD" clId="Web-{1E0A274E-8AF7-3C26-443E-BF9B08DDDAA3}" dt="2025-02-06T17:57:09.189" v="387"/>
          <ac:picMkLst>
            <pc:docMk/>
            <pc:sldMk cId="1902295626" sldId="1637"/>
            <ac:picMk id="4" creationId="{588EA682-93D4-4392-B61A-6C8E11FD43EA}"/>
          </ac:picMkLst>
        </pc:picChg>
      </pc:sldChg>
      <pc:sldChg chg="add">
        <pc:chgData name="Luciana de Paula Arjona" userId="S::lucianapa@insper.edu.br::47e91c3a-7f7e-4c45-b6da-941d55d9dd1c" providerId="AD" clId="Web-{1E0A274E-8AF7-3C26-443E-BF9B08DDDAA3}" dt="2025-02-06T16:34:16.522" v="116"/>
        <pc:sldMkLst>
          <pc:docMk/>
          <pc:sldMk cId="3450369379" sldId="1638"/>
        </pc:sldMkLst>
      </pc:sldChg>
      <pc:sldChg chg="addSp delSp modSp add replId">
        <pc:chgData name="Luciana de Paula Arjona" userId="S::lucianapa@insper.edu.br::47e91c3a-7f7e-4c45-b6da-941d55d9dd1c" providerId="AD" clId="Web-{1E0A274E-8AF7-3C26-443E-BF9B08DDDAA3}" dt="2025-02-06T17:23:52.860" v="205" actId="20577"/>
        <pc:sldMkLst>
          <pc:docMk/>
          <pc:sldMk cId="486200923" sldId="1639"/>
        </pc:sldMkLst>
        <pc:spChg chg="add del">
          <ac:chgData name="Luciana de Paula Arjona" userId="S::lucianapa@insper.edu.br::47e91c3a-7f7e-4c45-b6da-941d55d9dd1c" providerId="AD" clId="Web-{1E0A274E-8AF7-3C26-443E-BF9B08DDDAA3}" dt="2025-02-06T17:12:37.406" v="150"/>
          <ac:spMkLst>
            <pc:docMk/>
            <pc:sldMk cId="486200923" sldId="1639"/>
            <ac:spMk id="2" creationId="{7FACBC7F-D5C5-7F7A-FAF6-AEEE13279BB8}"/>
          </ac:spMkLst>
        </pc:spChg>
        <pc:spChg chg="add mod">
          <ac:chgData name="Luciana de Paula Arjona" userId="S::lucianapa@insper.edu.br::47e91c3a-7f7e-4c45-b6da-941d55d9dd1c" providerId="AD" clId="Web-{1E0A274E-8AF7-3C26-443E-BF9B08DDDAA3}" dt="2025-02-06T17:23:37.109" v="198" actId="1076"/>
          <ac:spMkLst>
            <pc:docMk/>
            <pc:sldMk cId="486200923" sldId="1639"/>
            <ac:spMk id="4" creationId="{D55D0E4A-2A03-D0D3-3EC6-79992142C550}"/>
          </ac:spMkLst>
        </pc:spChg>
        <pc:spChg chg="add mod">
          <ac:chgData name="Luciana de Paula Arjona" userId="S::lucianapa@insper.edu.br::47e91c3a-7f7e-4c45-b6da-941d55d9dd1c" providerId="AD" clId="Web-{1E0A274E-8AF7-3C26-443E-BF9B08DDDAA3}" dt="2025-02-06T17:23:52.860" v="205" actId="20577"/>
          <ac:spMkLst>
            <pc:docMk/>
            <pc:sldMk cId="486200923" sldId="1639"/>
            <ac:spMk id="5" creationId="{38CBFCB9-A65A-303F-D302-38FBEE5232E9}"/>
          </ac:spMkLst>
        </pc:spChg>
        <pc:spChg chg="add mod">
          <ac:chgData name="Luciana de Paula Arjona" userId="S::lucianapa@insper.edu.br::47e91c3a-7f7e-4c45-b6da-941d55d9dd1c" providerId="AD" clId="Web-{1E0A274E-8AF7-3C26-443E-BF9B08DDDAA3}" dt="2025-02-06T17:23:43.328" v="201" actId="1076"/>
          <ac:spMkLst>
            <pc:docMk/>
            <pc:sldMk cId="486200923" sldId="1639"/>
            <ac:spMk id="7" creationId="{38FE9657-3FA5-CCEE-C5CA-D6F1F7C73336}"/>
          </ac:spMkLst>
        </pc:spChg>
        <pc:spChg chg="mod">
          <ac:chgData name="Luciana de Paula Arjona" userId="S::lucianapa@insper.edu.br::47e91c3a-7f7e-4c45-b6da-941d55d9dd1c" providerId="AD" clId="Web-{1E0A274E-8AF7-3C26-443E-BF9B08DDDAA3}" dt="2025-02-06T17:13:23.501" v="163" actId="20577"/>
          <ac:spMkLst>
            <pc:docMk/>
            <pc:sldMk cId="486200923" sldId="1639"/>
            <ac:spMk id="22" creationId="{2A9DCF46-C955-85F1-B555-76CA990D534D}"/>
          </ac:spMkLst>
        </pc:spChg>
        <pc:spChg chg="del mod">
          <ac:chgData name="Luciana de Paula Arjona" userId="S::lucianapa@insper.edu.br::47e91c3a-7f7e-4c45-b6da-941d55d9dd1c" providerId="AD" clId="Web-{1E0A274E-8AF7-3C26-443E-BF9B08DDDAA3}" dt="2025-02-06T17:23:34.625" v="197"/>
          <ac:spMkLst>
            <pc:docMk/>
            <pc:sldMk cId="486200923" sldId="1639"/>
            <ac:spMk id="29" creationId="{4BEFFB0B-6C28-1EE8-99F3-38743F3A2D16}"/>
          </ac:spMkLst>
        </pc:spChg>
        <pc:spChg chg="del mod">
          <ac:chgData name="Luciana de Paula Arjona" userId="S::lucianapa@insper.edu.br::47e91c3a-7f7e-4c45-b6da-941d55d9dd1c" providerId="AD" clId="Web-{1E0A274E-8AF7-3C26-443E-BF9B08DDDAA3}" dt="2025-02-06T17:10:50.278" v="148"/>
          <ac:spMkLst>
            <pc:docMk/>
            <pc:sldMk cId="486200923" sldId="1639"/>
            <ac:spMk id="30" creationId="{63A6DDB2-5D81-2880-7E45-31028CD7FD35}"/>
          </ac:spMkLst>
        </pc:spChg>
        <pc:spChg chg="del">
          <ac:chgData name="Luciana de Paula Arjona" userId="S::lucianapa@insper.edu.br::47e91c3a-7f7e-4c45-b6da-941d55d9dd1c" providerId="AD" clId="Web-{1E0A274E-8AF7-3C26-443E-BF9B08DDDAA3}" dt="2025-02-06T17:10:41.997" v="145"/>
          <ac:spMkLst>
            <pc:docMk/>
            <pc:sldMk cId="486200923" sldId="1639"/>
            <ac:spMk id="31" creationId="{D5E4F893-DB2F-F9FE-4C1D-2E6D68DFD649}"/>
          </ac:spMkLst>
        </pc:spChg>
        <pc:picChg chg="del">
          <ac:chgData name="Luciana de Paula Arjona" userId="S::lucianapa@insper.edu.br::47e91c3a-7f7e-4c45-b6da-941d55d9dd1c" providerId="AD" clId="Web-{1E0A274E-8AF7-3C26-443E-BF9B08DDDAA3}" dt="2025-02-06T17:10:39.387" v="144"/>
          <ac:picMkLst>
            <pc:docMk/>
            <pc:sldMk cId="486200923" sldId="1639"/>
            <ac:picMk id="3" creationId="{FECA8317-66C1-2273-9334-07DF78C31FAB}"/>
          </ac:picMkLst>
        </pc:picChg>
        <pc:picChg chg="add mod">
          <ac:chgData name="Luciana de Paula Arjona" userId="S::lucianapa@insper.edu.br::47e91c3a-7f7e-4c45-b6da-941d55d9dd1c" providerId="AD" clId="Web-{1E0A274E-8AF7-3C26-443E-BF9B08DDDAA3}" dt="2025-02-06T17:23:40.734" v="200" actId="1076"/>
          <ac:picMkLst>
            <pc:docMk/>
            <pc:sldMk cId="486200923" sldId="1639"/>
            <ac:picMk id="6" creationId="{5B56F946-F71C-194B-6FFE-1CA689B06935}"/>
          </ac:picMkLst>
        </pc:picChg>
      </pc:sldChg>
      <pc:sldChg chg="addSp delSp modSp new">
        <pc:chgData name="Luciana de Paula Arjona" userId="S::lucianapa@insper.edu.br::47e91c3a-7f7e-4c45-b6da-941d55d9dd1c" providerId="AD" clId="Web-{1E0A274E-8AF7-3C26-443E-BF9B08DDDAA3}" dt="2025-02-06T17:37:57.989" v="330" actId="1076"/>
        <pc:sldMkLst>
          <pc:docMk/>
          <pc:sldMk cId="3205421372" sldId="1640"/>
        </pc:sldMkLst>
        <pc:spChg chg="del">
          <ac:chgData name="Luciana de Paula Arjona" userId="S::lucianapa@insper.edu.br::47e91c3a-7f7e-4c45-b6da-941d55d9dd1c" providerId="AD" clId="Web-{1E0A274E-8AF7-3C26-443E-BF9B08DDDAA3}" dt="2025-02-06T17:10:34.606" v="142"/>
          <ac:spMkLst>
            <pc:docMk/>
            <pc:sldMk cId="3205421372" sldId="1640"/>
            <ac:spMk id="2" creationId="{EA0994C7-9998-D4D1-7CDB-41F691560FAE}"/>
          </ac:spMkLst>
        </pc:spChg>
        <pc:spChg chg="del">
          <ac:chgData name="Luciana de Paula Arjona" userId="S::lucianapa@insper.edu.br::47e91c3a-7f7e-4c45-b6da-941d55d9dd1c" providerId="AD" clId="Web-{1E0A274E-8AF7-3C26-443E-BF9B08DDDAA3}" dt="2025-02-06T17:10:35.356" v="143"/>
          <ac:spMkLst>
            <pc:docMk/>
            <pc:sldMk cId="3205421372" sldId="1640"/>
            <ac:spMk id="3" creationId="{9FE2F8DB-F2AE-C673-1774-2C7ED563153C}"/>
          </ac:spMkLst>
        </pc:spChg>
        <pc:spChg chg="add mod">
          <ac:chgData name="Luciana de Paula Arjona" userId="S::lucianapa@insper.edu.br::47e91c3a-7f7e-4c45-b6da-941d55d9dd1c" providerId="AD" clId="Web-{1E0A274E-8AF7-3C26-443E-BF9B08DDDAA3}" dt="2025-02-06T17:25:06.893" v="245" actId="20577"/>
          <ac:spMkLst>
            <pc:docMk/>
            <pc:sldMk cId="3205421372" sldId="1640"/>
            <ac:spMk id="4" creationId="{650E0EAA-E2C5-CFBA-9E16-0F3D42B250B9}"/>
          </ac:spMkLst>
        </pc:spChg>
        <pc:spChg chg="add mod">
          <ac:chgData name="Luciana de Paula Arjona" userId="S::lucianapa@insper.edu.br::47e91c3a-7f7e-4c45-b6da-941d55d9dd1c" providerId="AD" clId="Web-{1E0A274E-8AF7-3C26-443E-BF9B08DDDAA3}" dt="2025-02-06T17:37:43.989" v="326" actId="14100"/>
          <ac:spMkLst>
            <pc:docMk/>
            <pc:sldMk cId="3205421372" sldId="1640"/>
            <ac:spMk id="5" creationId="{5EE5F68D-4EA1-2D68-D8A4-9F361F1F19E0}"/>
          </ac:spMkLst>
        </pc:spChg>
        <pc:spChg chg="add mod">
          <ac:chgData name="Luciana de Paula Arjona" userId="S::lucianapa@insper.edu.br::47e91c3a-7f7e-4c45-b6da-941d55d9dd1c" providerId="AD" clId="Web-{1E0A274E-8AF7-3C26-443E-BF9B08DDDAA3}" dt="2025-02-06T17:33:28.249" v="292" actId="14100"/>
          <ac:spMkLst>
            <pc:docMk/>
            <pc:sldMk cId="3205421372" sldId="1640"/>
            <ac:spMk id="7" creationId="{47CB3D3B-7B4B-83CB-985F-5808E450F150}"/>
          </ac:spMkLst>
        </pc:spChg>
        <pc:spChg chg="add mod">
          <ac:chgData name="Luciana de Paula Arjona" userId="S::lucianapa@insper.edu.br::47e91c3a-7f7e-4c45-b6da-941d55d9dd1c" providerId="AD" clId="Web-{1E0A274E-8AF7-3C26-443E-BF9B08DDDAA3}" dt="2025-02-06T17:35:17.954" v="314" actId="1076"/>
          <ac:spMkLst>
            <pc:docMk/>
            <pc:sldMk cId="3205421372" sldId="1640"/>
            <ac:spMk id="8" creationId="{40C635BB-2930-BCBF-B6E7-F8F5253E164D}"/>
          </ac:spMkLst>
        </pc:spChg>
        <pc:picChg chg="add mod">
          <ac:chgData name="Luciana de Paula Arjona" userId="S::lucianapa@insper.edu.br::47e91c3a-7f7e-4c45-b6da-941d55d9dd1c" providerId="AD" clId="Web-{1E0A274E-8AF7-3C26-443E-BF9B08DDDAA3}" dt="2025-02-06T17:37:52.489" v="329" actId="14100"/>
          <ac:picMkLst>
            <pc:docMk/>
            <pc:sldMk cId="3205421372" sldId="1640"/>
            <ac:picMk id="6" creationId="{AC738A84-3A86-523A-F3B2-E7D260C0307C}"/>
          </ac:picMkLst>
        </pc:picChg>
        <pc:picChg chg="add del mod">
          <ac:chgData name="Luciana de Paula Arjona" userId="S::lucianapa@insper.edu.br::47e91c3a-7f7e-4c45-b6da-941d55d9dd1c" providerId="AD" clId="Web-{1E0A274E-8AF7-3C26-443E-BF9B08DDDAA3}" dt="2025-02-06T17:36:45.738" v="318"/>
          <ac:picMkLst>
            <pc:docMk/>
            <pc:sldMk cId="3205421372" sldId="1640"/>
            <ac:picMk id="9" creationId="{BCA3E19A-A03C-D4E3-AB8A-3517CDD4D957}"/>
          </ac:picMkLst>
        </pc:picChg>
        <pc:picChg chg="add mod">
          <ac:chgData name="Luciana de Paula Arjona" userId="S::lucianapa@insper.edu.br::47e91c3a-7f7e-4c45-b6da-941d55d9dd1c" providerId="AD" clId="Web-{1E0A274E-8AF7-3C26-443E-BF9B08DDDAA3}" dt="2025-02-06T17:37:41.348" v="325" actId="1076"/>
          <ac:picMkLst>
            <pc:docMk/>
            <pc:sldMk cId="3205421372" sldId="1640"/>
            <ac:picMk id="10" creationId="{C5549ADF-137D-836B-1DB4-6803B90609DE}"/>
          </ac:picMkLst>
        </pc:picChg>
        <pc:picChg chg="add mod">
          <ac:chgData name="Luciana de Paula Arjona" userId="S::lucianapa@insper.edu.br::47e91c3a-7f7e-4c45-b6da-941d55d9dd1c" providerId="AD" clId="Web-{1E0A274E-8AF7-3C26-443E-BF9B08DDDAA3}" dt="2025-02-06T17:37:57.989" v="330" actId="1076"/>
          <ac:picMkLst>
            <pc:docMk/>
            <pc:sldMk cId="3205421372" sldId="1640"/>
            <ac:picMk id="11" creationId="{5934A5EF-C168-2523-BE17-6DB700B9FC79}"/>
          </ac:picMkLst>
        </pc:picChg>
      </pc:sldChg>
      <pc:sldChg chg="addSp delSp modSp new del">
        <pc:chgData name="Luciana de Paula Arjona" userId="S::lucianapa@insper.edu.br::47e91c3a-7f7e-4c45-b6da-941d55d9dd1c" providerId="AD" clId="Web-{1E0A274E-8AF7-3C26-443E-BF9B08DDDAA3}" dt="2025-02-06T18:44:18.429" v="557"/>
        <pc:sldMkLst>
          <pc:docMk/>
          <pc:sldMk cId="372887406" sldId="1641"/>
        </pc:sldMkLst>
        <pc:spChg chg="del">
          <ac:chgData name="Luciana de Paula Arjona" userId="S::lucianapa@insper.edu.br::47e91c3a-7f7e-4c45-b6da-941d55d9dd1c" providerId="AD" clId="Web-{1E0A274E-8AF7-3C26-443E-BF9B08DDDAA3}" dt="2025-02-06T18:30:31.503" v="499"/>
          <ac:spMkLst>
            <pc:docMk/>
            <pc:sldMk cId="372887406" sldId="1641"/>
            <ac:spMk id="2" creationId="{3A0BF06D-8D2B-463B-A3E3-C313E03F9D28}"/>
          </ac:spMkLst>
        </pc:spChg>
        <pc:spChg chg="del">
          <ac:chgData name="Luciana de Paula Arjona" userId="S::lucianapa@insper.edu.br::47e91c3a-7f7e-4c45-b6da-941d55d9dd1c" providerId="AD" clId="Web-{1E0A274E-8AF7-3C26-443E-BF9B08DDDAA3}" dt="2025-02-06T18:30:30.769" v="498"/>
          <ac:spMkLst>
            <pc:docMk/>
            <pc:sldMk cId="372887406" sldId="1641"/>
            <ac:spMk id="3" creationId="{B2C6511F-7337-1152-D1B8-57CCB0105A5A}"/>
          </ac:spMkLst>
        </pc:spChg>
        <pc:spChg chg="add mod">
          <ac:chgData name="Luciana de Paula Arjona" userId="S::lucianapa@insper.edu.br::47e91c3a-7f7e-4c45-b6da-941d55d9dd1c" providerId="AD" clId="Web-{1E0A274E-8AF7-3C26-443E-BF9B08DDDAA3}" dt="2025-02-06T18:38:04.108" v="527" actId="20577"/>
          <ac:spMkLst>
            <pc:docMk/>
            <pc:sldMk cId="372887406" sldId="1641"/>
            <ac:spMk id="5" creationId="{722DA6A5-B29A-64D9-3EEF-B32BDAB3C7A0}"/>
          </ac:spMkLst>
        </pc:spChg>
        <pc:spChg chg="add del mod">
          <ac:chgData name="Luciana de Paula Arjona" userId="S::lucianapa@insper.edu.br::47e91c3a-7f7e-4c45-b6da-941d55d9dd1c" providerId="AD" clId="Web-{1E0A274E-8AF7-3C26-443E-BF9B08DDDAA3}" dt="2025-02-06T18:38:07.092" v="528"/>
          <ac:spMkLst>
            <pc:docMk/>
            <pc:sldMk cId="372887406" sldId="1641"/>
            <ac:spMk id="6" creationId="{45447EAE-5669-EBDC-E4A1-1C852EB83FBB}"/>
          </ac:spMkLst>
        </pc:spChg>
      </pc:sldChg>
      <pc:sldChg chg="delSp new del">
        <pc:chgData name="Luciana de Paula Arjona" userId="S::lucianapa@insper.edu.br::47e91c3a-7f7e-4c45-b6da-941d55d9dd1c" providerId="AD" clId="Web-{1E0A274E-8AF7-3C26-443E-BF9B08DDDAA3}" dt="2025-02-06T17:44:06.530" v="347"/>
        <pc:sldMkLst>
          <pc:docMk/>
          <pc:sldMk cId="2555489218" sldId="1641"/>
        </pc:sldMkLst>
        <pc:spChg chg="del">
          <ac:chgData name="Luciana de Paula Arjona" userId="S::lucianapa@insper.edu.br::47e91c3a-7f7e-4c45-b6da-941d55d9dd1c" providerId="AD" clId="Web-{1E0A274E-8AF7-3C26-443E-BF9B08DDDAA3}" dt="2025-02-06T17:40:52.384" v="345"/>
          <ac:spMkLst>
            <pc:docMk/>
            <pc:sldMk cId="2555489218" sldId="1641"/>
            <ac:spMk id="2" creationId="{ADFA8E9D-BC8F-9787-9EC4-3904A4005B6E}"/>
          </ac:spMkLst>
        </pc:spChg>
      </pc:sldChg>
      <pc:sldChg chg="new del">
        <pc:chgData name="Luciana de Paula Arjona" userId="S::lucianapa@insper.edu.br::47e91c3a-7f7e-4c45-b6da-941d55d9dd1c" providerId="AD" clId="Web-{1E0A274E-8AF7-3C26-443E-BF9B08DDDAA3}" dt="2025-02-06T18:29:51.674" v="489"/>
        <pc:sldMkLst>
          <pc:docMk/>
          <pc:sldMk cId="3288614611" sldId="1641"/>
        </pc:sldMkLst>
      </pc:sldChg>
      <pc:sldChg chg="modSp add">
        <pc:chgData name="Luciana de Paula Arjona" userId="S::lucianapa@insper.edu.br::47e91c3a-7f7e-4c45-b6da-941d55d9dd1c" providerId="AD" clId="Web-{1E0A274E-8AF7-3C26-443E-BF9B08DDDAA3}" dt="2025-02-06T18:44:12.164" v="556" actId="14100"/>
        <pc:sldMkLst>
          <pc:docMk/>
          <pc:sldMk cId="1520144516" sldId="1642"/>
        </pc:sldMkLst>
        <pc:spChg chg="mod">
          <ac:chgData name="Luciana de Paula Arjona" userId="S::lucianapa@insper.edu.br::47e91c3a-7f7e-4c45-b6da-941d55d9dd1c" providerId="AD" clId="Web-{1E0A274E-8AF7-3C26-443E-BF9B08DDDAA3}" dt="2025-02-06T18:44:12.164" v="556" actId="14100"/>
          <ac:spMkLst>
            <pc:docMk/>
            <pc:sldMk cId="1520144516" sldId="1642"/>
            <ac:spMk id="3" creationId="{7457C8B1-9537-EC0A-C03D-7B007F534A06}"/>
          </ac:spMkLst>
        </pc:spChg>
        <pc:spChg chg="mod">
          <ac:chgData name="Luciana de Paula Arjona" userId="S::lucianapa@insper.edu.br::47e91c3a-7f7e-4c45-b6da-941d55d9dd1c" providerId="AD" clId="Web-{1E0A274E-8AF7-3C26-443E-BF9B08DDDAA3}" dt="2025-02-06T18:38:42.765" v="543" actId="20577"/>
          <ac:spMkLst>
            <pc:docMk/>
            <pc:sldMk cId="1520144516" sldId="1642"/>
            <ac:spMk id="5" creationId="{B3A9FC70-7FBF-188E-D6E7-A77CF427A24A}"/>
          </ac:spMkLst>
        </pc:spChg>
      </pc:sldChg>
    </pc:docChg>
  </pc:docChgLst>
  <pc:docChgLst>
    <pc:chgData name="Cristine Campos de Xavier Pinto" userId="S::cristinecxp@insper.edu.br::20b4cf74-72f2-4349-8735-5fcec787c3b5" providerId="AD" clId="Web-{0F6A8143-C863-A313-1494-A5004F236924}"/>
    <pc:docChg chg="addSld delSld modSld">
      <pc:chgData name="Cristine Campos de Xavier Pinto" userId="S::cristinecxp@insper.edu.br::20b4cf74-72f2-4349-8735-5fcec787c3b5" providerId="AD" clId="Web-{0F6A8143-C863-A313-1494-A5004F236924}" dt="2025-02-07T15:09:34.721" v="173" actId="20577"/>
      <pc:docMkLst>
        <pc:docMk/>
      </pc:docMkLst>
      <pc:sldChg chg="modSp">
        <pc:chgData name="Cristine Campos de Xavier Pinto" userId="S::cristinecxp@insper.edu.br::20b4cf74-72f2-4349-8735-5fcec787c3b5" providerId="AD" clId="Web-{0F6A8143-C863-A313-1494-A5004F236924}" dt="2025-02-07T14:47:03.407" v="18" actId="20577"/>
        <pc:sldMkLst>
          <pc:docMk/>
          <pc:sldMk cId="1902295626" sldId="1637"/>
        </pc:sldMkLst>
        <pc:spChg chg="mod">
          <ac:chgData name="Cristine Campos de Xavier Pinto" userId="S::cristinecxp@insper.edu.br::20b4cf74-72f2-4349-8735-5fcec787c3b5" providerId="AD" clId="Web-{0F6A8143-C863-A313-1494-A5004F236924}" dt="2025-02-07T14:47:03.407" v="18" actId="20577"/>
          <ac:spMkLst>
            <pc:docMk/>
            <pc:sldMk cId="1902295626" sldId="1637"/>
            <ac:spMk id="3" creationId="{8686B2F7-2FEC-F9B2-B61E-51229B175F2E}"/>
          </ac:spMkLst>
        </pc:spChg>
      </pc:sldChg>
      <pc:sldChg chg="modSp add replId">
        <pc:chgData name="Cristine Campos de Xavier Pinto" userId="S::cristinecxp@insper.edu.br::20b4cf74-72f2-4349-8735-5fcec787c3b5" providerId="AD" clId="Web-{0F6A8143-C863-A313-1494-A5004F236924}" dt="2025-02-07T15:09:34.721" v="173" actId="20577"/>
        <pc:sldMkLst>
          <pc:docMk/>
          <pc:sldMk cId="1368499818" sldId="1648"/>
        </pc:sldMkLst>
        <pc:spChg chg="mod">
          <ac:chgData name="Cristine Campos de Xavier Pinto" userId="S::cristinecxp@insper.edu.br::20b4cf74-72f2-4349-8735-5fcec787c3b5" providerId="AD" clId="Web-{0F6A8143-C863-A313-1494-A5004F236924}" dt="2025-02-07T15:09:34.721" v="173" actId="20577"/>
          <ac:spMkLst>
            <pc:docMk/>
            <pc:sldMk cId="1368499818" sldId="1648"/>
            <ac:spMk id="3" creationId="{440D11EE-A1C7-D57D-3A60-360F8AFBC648}"/>
          </ac:spMkLst>
        </pc:spChg>
      </pc:sldChg>
      <pc:sldChg chg="add del replId">
        <pc:chgData name="Cristine Campos de Xavier Pinto" userId="S::cristinecxp@insper.edu.br::20b4cf74-72f2-4349-8735-5fcec787c3b5" providerId="AD" clId="Web-{0F6A8143-C863-A313-1494-A5004F236924}" dt="2025-02-07T14:46:07.343" v="13"/>
        <pc:sldMkLst>
          <pc:docMk/>
          <pc:sldMk cId="1232000819" sldId="1649"/>
        </pc:sldMkLst>
      </pc:sldChg>
    </pc:docChg>
  </pc:docChgLst>
  <pc:docChgLst>
    <pc:chgData name="Fernanda Danielle de Lima" userId="4f65b14e-2cf4-4238-aeab-431bbb843a35" providerId="ADAL" clId="{8857E466-DA24-43E0-BC2A-F5637DC4D3DA}"/>
    <pc:docChg chg="addSld delSld modSld sldOrd">
      <pc:chgData name="Fernanda Danielle de Lima" userId="4f65b14e-2cf4-4238-aeab-431bbb843a35" providerId="ADAL" clId="{8857E466-DA24-43E0-BC2A-F5637DC4D3DA}" dt="2025-02-07T16:17:10.828" v="185"/>
      <pc:docMkLst>
        <pc:docMk/>
      </pc:docMkLst>
      <pc:sldChg chg="delSp">
        <pc:chgData name="Fernanda Danielle de Lima" userId="4f65b14e-2cf4-4238-aeab-431bbb843a35" providerId="ADAL" clId="{8857E466-DA24-43E0-BC2A-F5637DC4D3DA}" dt="2025-02-07T13:41:27.055" v="8"/>
        <pc:sldMkLst>
          <pc:docMk/>
          <pc:sldMk cId="108996649" sldId="538"/>
        </pc:sldMkLst>
        <pc:picChg chg="del">
          <ac:chgData name="Fernanda Danielle de Lima" userId="4f65b14e-2cf4-4238-aeab-431bbb843a35" providerId="ADAL" clId="{8857E466-DA24-43E0-BC2A-F5637DC4D3DA}" dt="2025-02-07T13:41:27.055" v="8"/>
          <ac:picMkLst>
            <pc:docMk/>
            <pc:sldMk cId="108996649" sldId="538"/>
            <ac:picMk id="17" creationId="{3B1354F3-15B9-D922-7ED5-86FACFB5BD94}"/>
          </ac:picMkLst>
        </pc:picChg>
      </pc:sldChg>
      <pc:sldChg chg="delSp">
        <pc:chgData name="Fernanda Danielle de Lima" userId="4f65b14e-2cf4-4238-aeab-431bbb843a35" providerId="ADAL" clId="{8857E466-DA24-43E0-BC2A-F5637DC4D3DA}" dt="2025-02-07T14:09:12.416" v="42"/>
        <pc:sldMkLst>
          <pc:docMk/>
          <pc:sldMk cId="3021744046" sldId="1605"/>
        </pc:sldMkLst>
        <pc:picChg chg="del">
          <ac:chgData name="Fernanda Danielle de Lima" userId="4f65b14e-2cf4-4238-aeab-431bbb843a35" providerId="ADAL" clId="{8857E466-DA24-43E0-BC2A-F5637DC4D3DA}" dt="2025-02-07T14:09:12.416" v="42"/>
          <ac:picMkLst>
            <pc:docMk/>
            <pc:sldMk cId="3021744046" sldId="1605"/>
            <ac:picMk id="3084" creationId="{D70CE997-589D-4565-84D3-9F1AB93CF14C}"/>
          </ac:picMkLst>
        </pc:picChg>
      </pc:sldChg>
      <pc:sldChg chg="delSp">
        <pc:chgData name="Fernanda Danielle de Lima" userId="4f65b14e-2cf4-4238-aeab-431bbb843a35" providerId="ADAL" clId="{8857E466-DA24-43E0-BC2A-F5637DC4D3DA}" dt="2025-02-07T13:59:27.071" v="20"/>
        <pc:sldMkLst>
          <pc:docMk/>
          <pc:sldMk cId="2512701692" sldId="1633"/>
        </pc:sldMkLst>
        <pc:picChg chg="del">
          <ac:chgData name="Fernanda Danielle de Lima" userId="4f65b14e-2cf4-4238-aeab-431bbb843a35" providerId="ADAL" clId="{8857E466-DA24-43E0-BC2A-F5637DC4D3DA}" dt="2025-02-07T13:59:27.071" v="20"/>
          <ac:picMkLst>
            <pc:docMk/>
            <pc:sldMk cId="2512701692" sldId="1633"/>
            <ac:picMk id="14" creationId="{8F6ACB68-8BD6-4ABE-B0BC-E07F6D6D6320}"/>
          </ac:picMkLst>
        </pc:picChg>
      </pc:sldChg>
      <pc:sldChg chg="addSp">
        <pc:chgData name="Fernanda Danielle de Lima" userId="4f65b14e-2cf4-4238-aeab-431bbb843a35" providerId="ADAL" clId="{8857E466-DA24-43E0-BC2A-F5637DC4D3DA}" dt="2025-02-07T13:38:56.474" v="2"/>
        <pc:sldMkLst>
          <pc:docMk/>
          <pc:sldMk cId="3850039531" sldId="1635"/>
        </pc:sldMkLst>
        <pc:picChg chg="add">
          <ac:chgData name="Fernanda Danielle de Lima" userId="4f65b14e-2cf4-4238-aeab-431bbb843a35" providerId="ADAL" clId="{8857E466-DA24-43E0-BC2A-F5637DC4D3DA}" dt="2025-02-07T13:38:56.474" v="2"/>
          <ac:picMkLst>
            <pc:docMk/>
            <pc:sldMk cId="3850039531" sldId="1635"/>
            <ac:picMk id="5" creationId="{4BECBBBB-1F8C-496E-BC81-E593F9C69ED1}"/>
          </ac:picMkLst>
        </pc:picChg>
      </pc:sldChg>
      <pc:sldChg chg="addSp delSp">
        <pc:chgData name="Fernanda Danielle de Lima" userId="4f65b14e-2cf4-4238-aeab-431bbb843a35" providerId="ADAL" clId="{8857E466-DA24-43E0-BC2A-F5637DC4D3DA}" dt="2025-02-07T15:49:10.158" v="175"/>
        <pc:sldMkLst>
          <pc:docMk/>
          <pc:sldMk cId="486200923" sldId="1639"/>
        </pc:sldMkLst>
        <pc:picChg chg="add">
          <ac:chgData name="Fernanda Danielle de Lima" userId="4f65b14e-2cf4-4238-aeab-431bbb843a35" providerId="ADAL" clId="{8857E466-DA24-43E0-BC2A-F5637DC4D3DA}" dt="2025-02-07T15:47:30.313" v="174"/>
          <ac:picMkLst>
            <pc:docMk/>
            <pc:sldMk cId="486200923" sldId="1639"/>
            <ac:picMk id="2" creationId="{20DAAAC4-4C54-4453-86CF-CCCFCFA1C19E}"/>
          </ac:picMkLst>
        </pc:picChg>
        <pc:picChg chg="del">
          <ac:chgData name="Fernanda Danielle de Lima" userId="4f65b14e-2cf4-4238-aeab-431bbb843a35" providerId="ADAL" clId="{8857E466-DA24-43E0-BC2A-F5637DC4D3DA}" dt="2025-02-07T15:49:10.158" v="175"/>
          <ac:picMkLst>
            <pc:docMk/>
            <pc:sldMk cId="486200923" sldId="1639"/>
            <ac:picMk id="6" creationId="{5B56F946-F71C-194B-6FFE-1CA689B06935}"/>
          </ac:picMkLst>
        </pc:picChg>
      </pc:sldChg>
      <pc:sldChg chg="addSp delSp modSp add ord">
        <pc:chgData name="Fernanda Danielle de Lima" userId="4f65b14e-2cf4-4238-aeab-431bbb843a35" providerId="ADAL" clId="{8857E466-DA24-43E0-BC2A-F5637DC4D3DA}" dt="2025-02-07T13:41:57.028" v="11"/>
        <pc:sldMkLst>
          <pc:docMk/>
          <pc:sldMk cId="885109869" sldId="1643"/>
        </pc:sldMkLst>
        <pc:spChg chg="mod">
          <ac:chgData name="Fernanda Danielle de Lima" userId="4f65b14e-2cf4-4238-aeab-431bbb843a35" providerId="ADAL" clId="{8857E466-DA24-43E0-BC2A-F5637DC4D3DA}" dt="2025-02-07T13:41:21.193" v="7"/>
          <ac:spMkLst>
            <pc:docMk/>
            <pc:sldMk cId="885109869" sldId="1643"/>
            <ac:spMk id="6" creationId="{C27E0A2D-F38D-FB23-F629-3B8A13C9E765}"/>
          </ac:spMkLst>
        </pc:spChg>
        <pc:spChg chg="mod">
          <ac:chgData name="Fernanda Danielle de Lima" userId="4f65b14e-2cf4-4238-aeab-431bbb843a35" providerId="ADAL" clId="{8857E466-DA24-43E0-BC2A-F5637DC4D3DA}" dt="2025-02-07T13:41:04.525" v="5"/>
          <ac:spMkLst>
            <pc:docMk/>
            <pc:sldMk cId="885109869" sldId="1643"/>
            <ac:spMk id="7" creationId="{BCED107B-2829-80AB-381A-932176CF7BD2}"/>
          </ac:spMkLst>
        </pc:spChg>
        <pc:picChg chg="add del">
          <ac:chgData name="Fernanda Danielle de Lima" userId="4f65b14e-2cf4-4238-aeab-431bbb843a35" providerId="ADAL" clId="{8857E466-DA24-43E0-BC2A-F5637DC4D3DA}" dt="2025-02-07T13:41:54.548" v="10"/>
          <ac:picMkLst>
            <pc:docMk/>
            <pc:sldMk cId="885109869" sldId="1643"/>
            <ac:picMk id="8" creationId="{2BDE4522-3CCD-493B-8E4A-05B2E1EE2BE5}"/>
          </ac:picMkLst>
        </pc:picChg>
        <pc:picChg chg="add">
          <ac:chgData name="Fernanda Danielle de Lima" userId="4f65b14e-2cf4-4238-aeab-431bbb843a35" providerId="ADAL" clId="{8857E466-DA24-43E0-BC2A-F5637DC4D3DA}" dt="2025-02-07T13:41:57.028" v="11"/>
          <ac:picMkLst>
            <pc:docMk/>
            <pc:sldMk cId="885109869" sldId="1643"/>
            <ac:picMk id="9" creationId="{92DF0393-6476-4304-90BF-5709302101FE}"/>
          </ac:picMkLst>
        </pc:picChg>
      </pc:sldChg>
      <pc:sldChg chg="add del">
        <pc:chgData name="Fernanda Danielle de Lima" userId="4f65b14e-2cf4-4238-aeab-431bbb843a35" providerId="ADAL" clId="{8857E466-DA24-43E0-BC2A-F5637DC4D3DA}" dt="2025-02-07T13:37:12.047" v="1"/>
        <pc:sldMkLst>
          <pc:docMk/>
          <pc:sldMk cId="2171924007" sldId="1643"/>
        </pc:sldMkLst>
      </pc:sldChg>
      <pc:sldChg chg="add">
        <pc:chgData name="Fernanda Danielle de Lima" userId="4f65b14e-2cf4-4238-aeab-431bbb843a35" providerId="ADAL" clId="{8857E466-DA24-43E0-BC2A-F5637DC4D3DA}" dt="2025-02-07T13:42:32.902" v="12"/>
        <pc:sldMkLst>
          <pc:docMk/>
          <pc:sldMk cId="2936602388" sldId="1644"/>
        </pc:sldMkLst>
      </pc:sldChg>
      <pc:sldChg chg="addSp modSp add ord">
        <pc:chgData name="Fernanda Danielle de Lima" userId="4f65b14e-2cf4-4238-aeab-431bbb843a35" providerId="ADAL" clId="{8857E466-DA24-43E0-BC2A-F5637DC4D3DA}" dt="2025-02-07T14:05:43.149" v="39"/>
        <pc:sldMkLst>
          <pc:docMk/>
          <pc:sldMk cId="1206459115" sldId="1645"/>
        </pc:sldMkLst>
        <pc:spChg chg="mod">
          <ac:chgData name="Fernanda Danielle de Lima" userId="4f65b14e-2cf4-4238-aeab-431bbb843a35" providerId="ADAL" clId="{8857E466-DA24-43E0-BC2A-F5637DC4D3DA}" dt="2025-02-07T13:59:09.581" v="19"/>
          <ac:spMkLst>
            <pc:docMk/>
            <pc:sldMk cId="1206459115" sldId="1645"/>
            <ac:spMk id="5" creationId="{290034B8-0C51-4B70-FE45-BBDE145CD059}"/>
          </ac:spMkLst>
        </pc:spChg>
        <pc:spChg chg="mod">
          <ac:chgData name="Fernanda Danielle de Lima" userId="4f65b14e-2cf4-4238-aeab-431bbb843a35" providerId="ADAL" clId="{8857E466-DA24-43E0-BC2A-F5637DC4D3DA}" dt="2025-02-07T13:57:37.689" v="16"/>
          <ac:spMkLst>
            <pc:docMk/>
            <pc:sldMk cId="1206459115" sldId="1645"/>
            <ac:spMk id="19" creationId="{E9315A15-4F45-6E91-39F1-E16B6578FC6F}"/>
          </ac:spMkLst>
        </pc:spChg>
        <pc:spChg chg="add mod">
          <ac:chgData name="Fernanda Danielle de Lima" userId="4f65b14e-2cf4-4238-aeab-431bbb843a35" providerId="ADAL" clId="{8857E466-DA24-43E0-BC2A-F5637DC4D3DA}" dt="2025-02-07T14:00:56.095" v="27"/>
          <ac:spMkLst>
            <pc:docMk/>
            <pc:sldMk cId="1206459115" sldId="1645"/>
            <ac:spMk id="24" creationId="{8A49EEBA-A8CA-4533-8B26-9F1E00F79931}"/>
          </ac:spMkLst>
        </pc:spChg>
        <pc:spChg chg="add mod">
          <ac:chgData name="Fernanda Danielle de Lima" userId="4f65b14e-2cf4-4238-aeab-431bbb843a35" providerId="ADAL" clId="{8857E466-DA24-43E0-BC2A-F5637DC4D3DA}" dt="2025-02-07T14:01:35.272" v="33"/>
          <ac:spMkLst>
            <pc:docMk/>
            <pc:sldMk cId="1206459115" sldId="1645"/>
            <ac:spMk id="26" creationId="{64A53A89-D1F9-4E8C-A1FB-69D21982A928}"/>
          </ac:spMkLst>
        </pc:spChg>
        <pc:spChg chg="add">
          <ac:chgData name="Fernanda Danielle de Lima" userId="4f65b14e-2cf4-4238-aeab-431bbb843a35" providerId="ADAL" clId="{8857E466-DA24-43E0-BC2A-F5637DC4D3DA}" dt="2025-02-07T14:05:20.113" v="35"/>
          <ac:spMkLst>
            <pc:docMk/>
            <pc:sldMk cId="1206459115" sldId="1645"/>
            <ac:spMk id="31" creationId="{66641CC7-D50D-4F33-964D-02D0260AB420}"/>
          </ac:spMkLst>
        </pc:spChg>
        <pc:spChg chg="add mod">
          <ac:chgData name="Fernanda Danielle de Lima" userId="4f65b14e-2cf4-4238-aeab-431bbb843a35" providerId="ADAL" clId="{8857E466-DA24-43E0-BC2A-F5637DC4D3DA}" dt="2025-02-07T14:05:43.149" v="39"/>
          <ac:spMkLst>
            <pc:docMk/>
            <pc:sldMk cId="1206459115" sldId="1645"/>
            <ac:spMk id="32" creationId="{53F275B9-50B3-41C0-9C7E-8A633001E6E6}"/>
          </ac:spMkLst>
        </pc:spChg>
        <pc:picChg chg="add">
          <ac:chgData name="Fernanda Danielle de Lima" userId="4f65b14e-2cf4-4238-aeab-431bbb843a35" providerId="ADAL" clId="{8857E466-DA24-43E0-BC2A-F5637DC4D3DA}" dt="2025-02-07T13:59:29.124" v="21"/>
          <ac:picMkLst>
            <pc:docMk/>
            <pc:sldMk cId="1206459115" sldId="1645"/>
            <ac:picMk id="21" creationId="{67FC9E58-A3F6-49E9-985F-BD3B4080083C}"/>
          </ac:picMkLst>
        </pc:picChg>
        <pc:picChg chg="add">
          <ac:chgData name="Fernanda Danielle de Lima" userId="4f65b14e-2cf4-4238-aeab-431bbb843a35" providerId="ADAL" clId="{8857E466-DA24-43E0-BC2A-F5637DC4D3DA}" dt="2025-02-07T14:00:39.791" v="23"/>
          <ac:picMkLst>
            <pc:docMk/>
            <pc:sldMk cId="1206459115" sldId="1645"/>
            <ac:picMk id="23" creationId="{E0623593-B5DB-43E9-A8B6-2811FF668661}"/>
          </ac:picMkLst>
        </pc:picChg>
        <pc:picChg chg="add">
          <ac:chgData name="Fernanda Danielle de Lima" userId="4f65b14e-2cf4-4238-aeab-431bbb843a35" providerId="ADAL" clId="{8857E466-DA24-43E0-BC2A-F5637DC4D3DA}" dt="2025-02-07T14:01:11.179" v="29"/>
          <ac:picMkLst>
            <pc:docMk/>
            <pc:sldMk cId="1206459115" sldId="1645"/>
            <ac:picMk id="25" creationId="{75848BFD-32EC-403B-859C-8E14B5A59E56}"/>
          </ac:picMkLst>
        </pc:picChg>
        <pc:picChg chg="add">
          <ac:chgData name="Fernanda Danielle de Lima" userId="4f65b14e-2cf4-4238-aeab-431bbb843a35" providerId="ADAL" clId="{8857E466-DA24-43E0-BC2A-F5637DC4D3DA}" dt="2025-02-07T14:05:08.659" v="34"/>
          <ac:picMkLst>
            <pc:docMk/>
            <pc:sldMk cId="1206459115" sldId="1645"/>
            <ac:picMk id="30" creationId="{BE0B3F7E-5F3F-43E9-8B14-544940E128C2}"/>
          </ac:picMkLst>
        </pc:picChg>
        <pc:cxnChg chg="add">
          <ac:chgData name="Fernanda Danielle de Lima" userId="4f65b14e-2cf4-4238-aeab-431bbb843a35" providerId="ADAL" clId="{8857E466-DA24-43E0-BC2A-F5637DC4D3DA}" dt="2025-02-07T14:00:32.385" v="22"/>
          <ac:cxnSpMkLst>
            <pc:docMk/>
            <pc:sldMk cId="1206459115" sldId="1645"/>
            <ac:cxnSpMk id="22" creationId="{71C06540-A501-4137-82AF-EBBDC827DDC0}"/>
          </ac:cxnSpMkLst>
        </pc:cxnChg>
        <pc:cxnChg chg="add mod">
          <ac:chgData name="Fernanda Danielle de Lima" userId="4f65b14e-2cf4-4238-aeab-431bbb843a35" providerId="ADAL" clId="{8857E466-DA24-43E0-BC2A-F5637DC4D3DA}" dt="2025-02-07T14:01:24.369" v="30" actId="571"/>
          <ac:cxnSpMkLst>
            <pc:docMk/>
            <pc:sldMk cId="1206459115" sldId="1645"/>
            <ac:cxnSpMk id="27" creationId="{F8478529-938A-4840-AAE7-8441A3A619E8}"/>
          </ac:cxnSpMkLst>
        </pc:cxnChg>
      </pc:sldChg>
      <pc:sldChg chg="addSp modSp add ord">
        <pc:chgData name="Fernanda Danielle de Lima" userId="4f65b14e-2cf4-4238-aeab-431bbb843a35" providerId="ADAL" clId="{8857E466-DA24-43E0-BC2A-F5637DC4D3DA}" dt="2025-02-07T14:13:09.717" v="50"/>
        <pc:sldMkLst>
          <pc:docMk/>
          <pc:sldMk cId="2963249583" sldId="1646"/>
        </pc:sldMkLst>
        <pc:spChg chg="mod">
          <ac:chgData name="Fernanda Danielle de Lima" userId="4f65b14e-2cf4-4238-aeab-431bbb843a35" providerId="ADAL" clId="{8857E466-DA24-43E0-BC2A-F5637DC4D3DA}" dt="2025-02-07T14:12:27.994" v="46"/>
          <ac:spMkLst>
            <pc:docMk/>
            <pc:sldMk cId="2963249583" sldId="1646"/>
            <ac:spMk id="6" creationId="{C27E0A2D-F38D-FB23-F629-3B8A13C9E765}"/>
          </ac:spMkLst>
        </pc:spChg>
        <pc:spChg chg="mod">
          <ac:chgData name="Fernanda Danielle de Lima" userId="4f65b14e-2cf4-4238-aeab-431bbb843a35" providerId="ADAL" clId="{8857E466-DA24-43E0-BC2A-F5637DC4D3DA}" dt="2025-02-07T14:13:09.717" v="50"/>
          <ac:spMkLst>
            <pc:docMk/>
            <pc:sldMk cId="2963249583" sldId="1646"/>
            <ac:spMk id="7" creationId="{BCED107B-2829-80AB-381A-932176CF7BD2}"/>
          </ac:spMkLst>
        </pc:spChg>
        <pc:grpChg chg="add mod">
          <ac:chgData name="Fernanda Danielle de Lima" userId="4f65b14e-2cf4-4238-aeab-431bbb843a35" providerId="ADAL" clId="{8857E466-DA24-43E0-BC2A-F5637DC4D3DA}" dt="2025-02-07T14:12:14.562" v="44" actId="164"/>
          <ac:grpSpMkLst>
            <pc:docMk/>
            <pc:sldMk cId="2963249583" sldId="1646"/>
            <ac:grpSpMk id="2" creationId="{B963E0A1-D88F-4C57-80A6-A7E0C96A9C32}"/>
          </ac:grpSpMkLst>
        </pc:grpChg>
        <pc:grpChg chg="add">
          <ac:chgData name="Fernanda Danielle de Lima" userId="4f65b14e-2cf4-4238-aeab-431bbb843a35" providerId="ADAL" clId="{8857E466-DA24-43E0-BC2A-F5637DC4D3DA}" dt="2025-02-07T14:12:49.404" v="47"/>
          <ac:grpSpMkLst>
            <pc:docMk/>
            <pc:sldMk cId="2963249583" sldId="1646"/>
            <ac:grpSpMk id="8" creationId="{423E2770-F02F-403F-A65D-4308F8D92E17}"/>
          </ac:grpSpMkLst>
        </pc:grpChg>
        <pc:grpChg chg="add">
          <ac:chgData name="Fernanda Danielle de Lima" userId="4f65b14e-2cf4-4238-aeab-431bbb843a35" providerId="ADAL" clId="{8857E466-DA24-43E0-BC2A-F5637DC4D3DA}" dt="2025-02-07T14:12:49.404" v="47"/>
          <ac:grpSpMkLst>
            <pc:docMk/>
            <pc:sldMk cId="2963249583" sldId="1646"/>
            <ac:grpSpMk id="12" creationId="{401A4A59-936B-4FDA-8819-B34ABF9B4E1B}"/>
          </ac:grpSpMkLst>
        </pc:grpChg>
        <pc:picChg chg="add mod">
          <ac:chgData name="Fernanda Danielle de Lima" userId="4f65b14e-2cf4-4238-aeab-431bbb843a35" providerId="ADAL" clId="{8857E466-DA24-43E0-BC2A-F5637DC4D3DA}" dt="2025-02-07T14:12:14.562" v="44" actId="164"/>
          <ac:picMkLst>
            <pc:docMk/>
            <pc:sldMk cId="2963249583" sldId="1646"/>
            <ac:picMk id="5" creationId="{20A14154-7F3B-418E-BB95-1D9E02596425}"/>
          </ac:picMkLst>
        </pc:picChg>
        <pc:picChg chg="mod">
          <ac:chgData name="Fernanda Danielle de Lima" userId="4f65b14e-2cf4-4238-aeab-431bbb843a35" providerId="ADAL" clId="{8857E466-DA24-43E0-BC2A-F5637DC4D3DA}" dt="2025-02-07T14:12:14.562" v="44" actId="164"/>
          <ac:picMkLst>
            <pc:docMk/>
            <pc:sldMk cId="2963249583" sldId="1646"/>
            <ac:picMk id="9" creationId="{92DF0393-6476-4304-90BF-5709302101FE}"/>
          </ac:picMkLst>
        </pc:picChg>
      </pc:sldChg>
      <pc:sldChg chg="addSp modSp add ord">
        <pc:chgData name="Fernanda Danielle de Lima" userId="4f65b14e-2cf4-4238-aeab-431bbb843a35" providerId="ADAL" clId="{8857E466-DA24-43E0-BC2A-F5637DC4D3DA}" dt="2025-02-07T14:28:08.086" v="89"/>
        <pc:sldMkLst>
          <pc:docMk/>
          <pc:sldMk cId="1425344897" sldId="1647"/>
        </pc:sldMkLst>
        <pc:spChg chg="mod">
          <ac:chgData name="Fernanda Danielle de Lima" userId="4f65b14e-2cf4-4238-aeab-431bbb843a35" providerId="ADAL" clId="{8857E466-DA24-43E0-BC2A-F5637DC4D3DA}" dt="2025-02-07T14:23:00.609" v="60"/>
          <ac:spMkLst>
            <pc:docMk/>
            <pc:sldMk cId="1425344897" sldId="1647"/>
            <ac:spMk id="5" creationId="{290034B8-0C51-4B70-FE45-BBDE145CD059}"/>
          </ac:spMkLst>
        </pc:spChg>
        <pc:spChg chg="mod">
          <ac:chgData name="Fernanda Danielle de Lima" userId="4f65b14e-2cf4-4238-aeab-431bbb843a35" providerId="ADAL" clId="{8857E466-DA24-43E0-BC2A-F5637DC4D3DA}" dt="2025-02-07T14:17:06.908" v="55"/>
          <ac:spMkLst>
            <pc:docMk/>
            <pc:sldMk cId="1425344897" sldId="1647"/>
            <ac:spMk id="19" creationId="{E9315A15-4F45-6E91-39F1-E16B6578FC6F}"/>
          </ac:spMkLst>
        </pc:spChg>
        <pc:spChg chg="add mod">
          <ac:chgData name="Fernanda Danielle de Lima" userId="4f65b14e-2cf4-4238-aeab-431bbb843a35" providerId="ADAL" clId="{8857E466-DA24-43E0-BC2A-F5637DC4D3DA}" dt="2025-02-07T14:24:49.055" v="68"/>
          <ac:spMkLst>
            <pc:docMk/>
            <pc:sldMk cId="1425344897" sldId="1647"/>
            <ac:spMk id="25" creationId="{5A209084-47C2-44A9-9DCD-391A600903A9}"/>
          </ac:spMkLst>
        </pc:spChg>
        <pc:spChg chg="add mod">
          <ac:chgData name="Fernanda Danielle de Lima" userId="4f65b14e-2cf4-4238-aeab-431bbb843a35" providerId="ADAL" clId="{8857E466-DA24-43E0-BC2A-F5637DC4D3DA}" dt="2025-02-07T14:25:22.080" v="72"/>
          <ac:spMkLst>
            <pc:docMk/>
            <pc:sldMk cId="1425344897" sldId="1647"/>
            <ac:spMk id="27" creationId="{D3FFDF77-FB99-4A5B-AEBA-AD3CC966D549}"/>
          </ac:spMkLst>
        </pc:spChg>
        <pc:spChg chg="add mod">
          <ac:chgData name="Fernanda Danielle de Lima" userId="4f65b14e-2cf4-4238-aeab-431bbb843a35" providerId="ADAL" clId="{8857E466-DA24-43E0-BC2A-F5637DC4D3DA}" dt="2025-02-07T14:26:21.650" v="76"/>
          <ac:spMkLst>
            <pc:docMk/>
            <pc:sldMk cId="1425344897" sldId="1647"/>
            <ac:spMk id="31" creationId="{34831A04-A8E7-46D5-9B38-CA5928D97535}"/>
          </ac:spMkLst>
        </pc:spChg>
        <pc:spChg chg="add mod">
          <ac:chgData name="Fernanda Danielle de Lima" userId="4f65b14e-2cf4-4238-aeab-431bbb843a35" providerId="ADAL" clId="{8857E466-DA24-43E0-BC2A-F5637DC4D3DA}" dt="2025-02-07T14:26:35.438" v="80"/>
          <ac:spMkLst>
            <pc:docMk/>
            <pc:sldMk cId="1425344897" sldId="1647"/>
            <ac:spMk id="41" creationId="{5B04611B-D1BF-4889-8F9F-A5D0A0A7CF50}"/>
          </ac:spMkLst>
        </pc:spChg>
        <pc:spChg chg="add mod">
          <ac:chgData name="Fernanda Danielle de Lima" userId="4f65b14e-2cf4-4238-aeab-431bbb843a35" providerId="ADAL" clId="{8857E466-DA24-43E0-BC2A-F5637DC4D3DA}" dt="2025-02-07T14:26:46.679" v="84"/>
          <ac:spMkLst>
            <pc:docMk/>
            <pc:sldMk cId="1425344897" sldId="1647"/>
            <ac:spMk id="43" creationId="{9DC6F404-4AE8-45E9-928C-6B85B1E3AE01}"/>
          </ac:spMkLst>
        </pc:spChg>
        <pc:picChg chg="add">
          <ac:chgData name="Fernanda Danielle de Lima" userId="4f65b14e-2cf4-4238-aeab-431bbb843a35" providerId="ADAL" clId="{8857E466-DA24-43E0-BC2A-F5637DC4D3DA}" dt="2025-02-07T14:22:19.860" v="59"/>
          <ac:picMkLst>
            <pc:docMk/>
            <pc:sldMk cId="1425344897" sldId="1647"/>
            <ac:picMk id="21" creationId="{3F663F66-74E4-421C-B59A-3B5F4F3B1B1F}"/>
          </ac:picMkLst>
        </pc:picChg>
        <pc:picChg chg="add">
          <ac:chgData name="Fernanda Danielle de Lima" userId="4f65b14e-2cf4-4238-aeab-431bbb843a35" providerId="ADAL" clId="{8857E466-DA24-43E0-BC2A-F5637DC4D3DA}" dt="2025-02-07T14:22:19.860" v="59"/>
          <ac:picMkLst>
            <pc:docMk/>
            <pc:sldMk cId="1425344897" sldId="1647"/>
            <ac:picMk id="22" creationId="{1E2E95CC-6312-44F5-8580-4E9A51B459C0}"/>
          </ac:picMkLst>
        </pc:picChg>
        <pc:picChg chg="add">
          <ac:chgData name="Fernanda Danielle de Lima" userId="4f65b14e-2cf4-4238-aeab-431bbb843a35" providerId="ADAL" clId="{8857E466-DA24-43E0-BC2A-F5637DC4D3DA}" dt="2025-02-07T14:22:19.860" v="59"/>
          <ac:picMkLst>
            <pc:docMk/>
            <pc:sldMk cId="1425344897" sldId="1647"/>
            <ac:picMk id="23" creationId="{64D2AF55-92AB-4F9C-BA1F-030DEC7F2FE6}"/>
          </ac:picMkLst>
        </pc:picChg>
        <pc:picChg chg="add">
          <ac:chgData name="Fernanda Danielle de Lima" userId="4f65b14e-2cf4-4238-aeab-431bbb843a35" providerId="ADAL" clId="{8857E466-DA24-43E0-BC2A-F5637DC4D3DA}" dt="2025-02-07T14:22:19.860" v="59"/>
          <ac:picMkLst>
            <pc:docMk/>
            <pc:sldMk cId="1425344897" sldId="1647"/>
            <ac:picMk id="24" creationId="{53E8264D-4774-4C05-A02E-7B9CADAD6A7E}"/>
          </ac:picMkLst>
        </pc:picChg>
        <pc:picChg chg="add">
          <ac:chgData name="Fernanda Danielle de Lima" userId="4f65b14e-2cf4-4238-aeab-431bbb843a35" providerId="ADAL" clId="{8857E466-DA24-43E0-BC2A-F5637DC4D3DA}" dt="2025-02-07T14:26:53.181" v="85"/>
          <ac:picMkLst>
            <pc:docMk/>
            <pc:sldMk cId="1425344897" sldId="1647"/>
            <ac:picMk id="47" creationId="{68B7F79A-D0AD-476C-BF60-21670B5EA352}"/>
          </ac:picMkLst>
        </pc:picChg>
        <pc:picChg chg="add">
          <ac:chgData name="Fernanda Danielle de Lima" userId="4f65b14e-2cf4-4238-aeab-431bbb843a35" providerId="ADAL" clId="{8857E466-DA24-43E0-BC2A-F5637DC4D3DA}" dt="2025-02-07T14:26:53.181" v="85"/>
          <ac:picMkLst>
            <pc:docMk/>
            <pc:sldMk cId="1425344897" sldId="1647"/>
            <ac:picMk id="48" creationId="{8C3A4753-83EB-4431-94C1-74DC20F3F070}"/>
          </ac:picMkLst>
        </pc:picChg>
        <pc:picChg chg="add">
          <ac:chgData name="Fernanda Danielle de Lima" userId="4f65b14e-2cf4-4238-aeab-431bbb843a35" providerId="ADAL" clId="{8857E466-DA24-43E0-BC2A-F5637DC4D3DA}" dt="2025-02-07T14:26:53.181" v="85"/>
          <ac:picMkLst>
            <pc:docMk/>
            <pc:sldMk cId="1425344897" sldId="1647"/>
            <ac:picMk id="49" creationId="{2611874C-D211-4B5B-BEF3-6ED49F92E26A}"/>
          </ac:picMkLst>
        </pc:picChg>
        <pc:picChg chg="add">
          <ac:chgData name="Fernanda Danielle de Lima" userId="4f65b14e-2cf4-4238-aeab-431bbb843a35" providerId="ADAL" clId="{8857E466-DA24-43E0-BC2A-F5637DC4D3DA}" dt="2025-02-07T14:27:19.039" v="86"/>
          <ac:picMkLst>
            <pc:docMk/>
            <pc:sldMk cId="1425344897" sldId="1647"/>
            <ac:picMk id="50" creationId="{33AED7B8-9C67-413D-B09D-42B23E4F8D9B}"/>
          </ac:picMkLst>
        </pc:picChg>
        <pc:picChg chg="add">
          <ac:chgData name="Fernanda Danielle de Lima" userId="4f65b14e-2cf4-4238-aeab-431bbb843a35" providerId="ADAL" clId="{8857E466-DA24-43E0-BC2A-F5637DC4D3DA}" dt="2025-02-07T14:27:19.039" v="86"/>
          <ac:picMkLst>
            <pc:docMk/>
            <pc:sldMk cId="1425344897" sldId="1647"/>
            <ac:picMk id="51" creationId="{9436604B-F47A-43C0-BA01-5D951DEA53F2}"/>
          </ac:picMkLst>
        </pc:picChg>
        <pc:picChg chg="add">
          <ac:chgData name="Fernanda Danielle de Lima" userId="4f65b14e-2cf4-4238-aeab-431bbb843a35" providerId="ADAL" clId="{8857E466-DA24-43E0-BC2A-F5637DC4D3DA}" dt="2025-02-07T14:27:39.743" v="87"/>
          <ac:picMkLst>
            <pc:docMk/>
            <pc:sldMk cId="1425344897" sldId="1647"/>
            <ac:picMk id="52" creationId="{1BA624BA-F6E6-4F1A-8FC0-51699F7AF5E0}"/>
          </ac:picMkLst>
        </pc:picChg>
        <pc:picChg chg="add">
          <ac:chgData name="Fernanda Danielle de Lima" userId="4f65b14e-2cf4-4238-aeab-431bbb843a35" providerId="ADAL" clId="{8857E466-DA24-43E0-BC2A-F5637DC4D3DA}" dt="2025-02-07T14:27:39.743" v="87"/>
          <ac:picMkLst>
            <pc:docMk/>
            <pc:sldMk cId="1425344897" sldId="1647"/>
            <ac:picMk id="53" creationId="{052E4F34-53C8-4094-B751-80B9DD9B525E}"/>
          </ac:picMkLst>
        </pc:picChg>
        <pc:picChg chg="add">
          <ac:chgData name="Fernanda Danielle de Lima" userId="4f65b14e-2cf4-4238-aeab-431bbb843a35" providerId="ADAL" clId="{8857E466-DA24-43E0-BC2A-F5637DC4D3DA}" dt="2025-02-07T14:27:39.743" v="87"/>
          <ac:picMkLst>
            <pc:docMk/>
            <pc:sldMk cId="1425344897" sldId="1647"/>
            <ac:picMk id="54" creationId="{DA7B1AB0-E143-4850-82B7-4A27D6EEA001}"/>
          </ac:picMkLst>
        </pc:picChg>
        <pc:picChg chg="add">
          <ac:chgData name="Fernanda Danielle de Lima" userId="4f65b14e-2cf4-4238-aeab-431bbb843a35" providerId="ADAL" clId="{8857E466-DA24-43E0-BC2A-F5637DC4D3DA}" dt="2025-02-07T14:27:39.743" v="87"/>
          <ac:picMkLst>
            <pc:docMk/>
            <pc:sldMk cId="1425344897" sldId="1647"/>
            <ac:picMk id="55" creationId="{52EE7FB9-9280-4F17-8AA9-C67BC13A23FD}"/>
          </ac:picMkLst>
        </pc:picChg>
        <pc:picChg chg="add">
          <ac:chgData name="Fernanda Danielle de Lima" userId="4f65b14e-2cf4-4238-aeab-431bbb843a35" providerId="ADAL" clId="{8857E466-DA24-43E0-BC2A-F5637DC4D3DA}" dt="2025-02-07T14:27:53.286" v="88"/>
          <ac:picMkLst>
            <pc:docMk/>
            <pc:sldMk cId="1425344897" sldId="1647"/>
            <ac:picMk id="56" creationId="{5EF3B9F1-C424-4C5E-8922-7D77D60670C6}"/>
          </ac:picMkLst>
        </pc:picChg>
        <pc:picChg chg="add">
          <ac:chgData name="Fernanda Danielle de Lima" userId="4f65b14e-2cf4-4238-aeab-431bbb843a35" providerId="ADAL" clId="{8857E466-DA24-43E0-BC2A-F5637DC4D3DA}" dt="2025-02-07T14:27:53.286" v="88"/>
          <ac:picMkLst>
            <pc:docMk/>
            <pc:sldMk cId="1425344897" sldId="1647"/>
            <ac:picMk id="57" creationId="{D7A1CA17-BE71-4114-AA6C-24DD6A0827D3}"/>
          </ac:picMkLst>
        </pc:picChg>
        <pc:picChg chg="add">
          <ac:chgData name="Fernanda Danielle de Lima" userId="4f65b14e-2cf4-4238-aeab-431bbb843a35" providerId="ADAL" clId="{8857E466-DA24-43E0-BC2A-F5637DC4D3DA}" dt="2025-02-07T14:27:53.286" v="88"/>
          <ac:picMkLst>
            <pc:docMk/>
            <pc:sldMk cId="1425344897" sldId="1647"/>
            <ac:picMk id="58" creationId="{89E83D09-7FBC-4346-A651-59AEB724022D}"/>
          </ac:picMkLst>
        </pc:picChg>
        <pc:picChg chg="add">
          <ac:chgData name="Fernanda Danielle de Lima" userId="4f65b14e-2cf4-4238-aeab-431bbb843a35" providerId="ADAL" clId="{8857E466-DA24-43E0-BC2A-F5637DC4D3DA}" dt="2025-02-07T14:27:53.286" v="88"/>
          <ac:picMkLst>
            <pc:docMk/>
            <pc:sldMk cId="1425344897" sldId="1647"/>
            <ac:picMk id="59" creationId="{94C5D1AB-6D0F-412F-82D8-41AA078F1364}"/>
          </ac:picMkLst>
        </pc:picChg>
        <pc:picChg chg="add">
          <ac:chgData name="Fernanda Danielle de Lima" userId="4f65b14e-2cf4-4238-aeab-431bbb843a35" providerId="ADAL" clId="{8857E466-DA24-43E0-BC2A-F5637DC4D3DA}" dt="2025-02-07T14:28:08.086" v="89"/>
          <ac:picMkLst>
            <pc:docMk/>
            <pc:sldMk cId="1425344897" sldId="1647"/>
            <ac:picMk id="60" creationId="{E2FFB76C-948A-4D3E-B526-16D062198299}"/>
          </ac:picMkLst>
        </pc:picChg>
        <pc:picChg chg="add">
          <ac:chgData name="Fernanda Danielle de Lima" userId="4f65b14e-2cf4-4238-aeab-431bbb843a35" providerId="ADAL" clId="{8857E466-DA24-43E0-BC2A-F5637DC4D3DA}" dt="2025-02-07T14:28:08.086" v="89"/>
          <ac:picMkLst>
            <pc:docMk/>
            <pc:sldMk cId="1425344897" sldId="1647"/>
            <ac:picMk id="61" creationId="{116243E0-1EA5-4A7C-AA6E-4B8A6F2007D3}"/>
          </ac:picMkLst>
        </pc:picChg>
        <pc:picChg chg="add">
          <ac:chgData name="Fernanda Danielle de Lima" userId="4f65b14e-2cf4-4238-aeab-431bbb843a35" providerId="ADAL" clId="{8857E466-DA24-43E0-BC2A-F5637DC4D3DA}" dt="2025-02-07T14:28:08.086" v="89"/>
          <ac:picMkLst>
            <pc:docMk/>
            <pc:sldMk cId="1425344897" sldId="1647"/>
            <ac:picMk id="62" creationId="{980B0409-6A04-4F06-B6C5-7A81CCCE21AE}"/>
          </ac:picMkLst>
        </pc:picChg>
        <pc:cxnChg chg="add mod">
          <ac:chgData name="Fernanda Danielle de Lima" userId="4f65b14e-2cf4-4238-aeab-431bbb843a35" providerId="ADAL" clId="{8857E466-DA24-43E0-BC2A-F5637DC4D3DA}" dt="2025-02-07T14:24:16.081" v="61" actId="571"/>
          <ac:cxnSpMkLst>
            <pc:docMk/>
            <pc:sldMk cId="1425344897" sldId="1647"/>
            <ac:cxnSpMk id="26" creationId="{8357F4E0-108A-4423-96B9-E2BBA06E2FE0}"/>
          </ac:cxnSpMkLst>
        </pc:cxnChg>
        <pc:cxnChg chg="add mod">
          <ac:chgData name="Fernanda Danielle de Lima" userId="4f65b14e-2cf4-4238-aeab-431bbb843a35" providerId="ADAL" clId="{8857E466-DA24-43E0-BC2A-F5637DC4D3DA}" dt="2025-02-07T14:24:21.245" v="62" actId="571"/>
          <ac:cxnSpMkLst>
            <pc:docMk/>
            <pc:sldMk cId="1425344897" sldId="1647"/>
            <ac:cxnSpMk id="30" creationId="{6C4F2DC1-07E3-457B-8B9C-1623AAAFD1FE}"/>
          </ac:cxnSpMkLst>
        </pc:cxnChg>
        <pc:cxnChg chg="add mod">
          <ac:chgData name="Fernanda Danielle de Lima" userId="4f65b14e-2cf4-4238-aeab-431bbb843a35" providerId="ADAL" clId="{8857E466-DA24-43E0-BC2A-F5637DC4D3DA}" dt="2025-02-07T14:24:25.668" v="63" actId="571"/>
          <ac:cxnSpMkLst>
            <pc:docMk/>
            <pc:sldMk cId="1425344897" sldId="1647"/>
            <ac:cxnSpMk id="32" creationId="{A8476305-3F2E-4338-A354-174ABC2581BA}"/>
          </ac:cxnSpMkLst>
        </pc:cxnChg>
        <pc:cxnChg chg="add mod">
          <ac:chgData name="Fernanda Danielle de Lima" userId="4f65b14e-2cf4-4238-aeab-431bbb843a35" providerId="ADAL" clId="{8857E466-DA24-43E0-BC2A-F5637DC4D3DA}" dt="2025-02-07T14:24:32.165" v="64" actId="571"/>
          <ac:cxnSpMkLst>
            <pc:docMk/>
            <pc:sldMk cId="1425344897" sldId="1647"/>
            <ac:cxnSpMk id="42" creationId="{0D8779F5-313D-4BF4-8124-E1AC6F8F78C9}"/>
          </ac:cxnSpMkLst>
        </pc:cxnChg>
      </pc:sldChg>
      <pc:sldChg chg="addSp add">
        <pc:chgData name="Fernanda Danielle de Lima" userId="4f65b14e-2cf4-4238-aeab-431bbb843a35" providerId="ADAL" clId="{8857E466-DA24-43E0-BC2A-F5637DC4D3DA}" dt="2025-02-07T14:48:53.228" v="91"/>
        <pc:sldMkLst>
          <pc:docMk/>
          <pc:sldMk cId="463252645" sldId="1648"/>
        </pc:sldMkLst>
        <pc:picChg chg="add">
          <ac:chgData name="Fernanda Danielle de Lima" userId="4f65b14e-2cf4-4238-aeab-431bbb843a35" providerId="ADAL" clId="{8857E466-DA24-43E0-BC2A-F5637DC4D3DA}" dt="2025-02-07T14:48:53.228" v="91"/>
          <ac:picMkLst>
            <pc:docMk/>
            <pc:sldMk cId="463252645" sldId="1648"/>
            <ac:picMk id="15" creationId="{E3F2D757-E8C3-4B18-A456-7E238CF58BFD}"/>
          </ac:picMkLst>
        </pc:picChg>
      </pc:sldChg>
      <pc:sldChg chg="addSp delSp modSp add ord">
        <pc:chgData name="Fernanda Danielle de Lima" userId="4f65b14e-2cf4-4238-aeab-431bbb843a35" providerId="ADAL" clId="{8857E466-DA24-43E0-BC2A-F5637DC4D3DA}" dt="2025-02-07T14:52:16.124" v="106"/>
        <pc:sldMkLst>
          <pc:docMk/>
          <pc:sldMk cId="1466647861" sldId="1649"/>
        </pc:sldMkLst>
        <pc:spChg chg="mod">
          <ac:chgData name="Fernanda Danielle de Lima" userId="4f65b14e-2cf4-4238-aeab-431bbb843a35" providerId="ADAL" clId="{8857E466-DA24-43E0-BC2A-F5637DC4D3DA}" dt="2025-02-07T14:50:54.441" v="97"/>
          <ac:spMkLst>
            <pc:docMk/>
            <pc:sldMk cId="1466647861" sldId="1649"/>
            <ac:spMk id="2" creationId="{6EEBAAF5-F06B-4CAE-DE06-4B63FA4112BF}"/>
          </ac:spMkLst>
        </pc:spChg>
        <pc:spChg chg="mod">
          <ac:chgData name="Fernanda Danielle de Lima" userId="4f65b14e-2cf4-4238-aeab-431bbb843a35" providerId="ADAL" clId="{8857E466-DA24-43E0-BC2A-F5637DC4D3DA}" dt="2025-02-07T14:51:41.349" v="102"/>
          <ac:spMkLst>
            <pc:docMk/>
            <pc:sldMk cId="1466647861" sldId="1649"/>
            <ac:spMk id="7" creationId="{0778D672-CDEE-9C23-538A-262B190DB306}"/>
          </ac:spMkLst>
        </pc:spChg>
        <pc:spChg chg="add del">
          <ac:chgData name="Fernanda Danielle de Lima" userId="4f65b14e-2cf4-4238-aeab-431bbb843a35" providerId="ADAL" clId="{8857E466-DA24-43E0-BC2A-F5637DC4D3DA}" dt="2025-02-07T14:51:29.813" v="99"/>
          <ac:spMkLst>
            <pc:docMk/>
            <pc:sldMk cId="1466647861" sldId="1649"/>
            <ac:spMk id="8" creationId="{0CD51027-900C-4F51-9D50-6A9A824C5541}"/>
          </ac:spMkLst>
        </pc:spChg>
        <pc:spChg chg="add mod">
          <ac:chgData name="Fernanda Danielle de Lima" userId="4f65b14e-2cf4-4238-aeab-431bbb843a35" providerId="ADAL" clId="{8857E466-DA24-43E0-BC2A-F5637DC4D3DA}" dt="2025-02-07T14:52:16.124" v="106"/>
          <ac:spMkLst>
            <pc:docMk/>
            <pc:sldMk cId="1466647861" sldId="1649"/>
            <ac:spMk id="13" creationId="{E033AC23-DF8B-465C-A097-B5BB4E6B2C03}"/>
          </ac:spMkLst>
        </pc:spChg>
        <pc:picChg chg="add">
          <ac:chgData name="Fernanda Danielle de Lima" userId="4f65b14e-2cf4-4238-aeab-431bbb843a35" providerId="ADAL" clId="{8857E466-DA24-43E0-BC2A-F5637DC4D3DA}" dt="2025-02-07T14:49:54.238" v="94"/>
          <ac:picMkLst>
            <pc:docMk/>
            <pc:sldMk cId="1466647861" sldId="1649"/>
            <ac:picMk id="11" creationId="{1136BD87-275C-49A3-8744-A927E252B247}"/>
          </ac:picMkLst>
        </pc:picChg>
      </pc:sldChg>
      <pc:sldChg chg="addSp modSp add ord">
        <pc:chgData name="Fernanda Danielle de Lima" userId="4f65b14e-2cf4-4238-aeab-431bbb843a35" providerId="ADAL" clId="{8857E466-DA24-43E0-BC2A-F5637DC4D3DA}" dt="2025-02-07T14:54:15.440" v="115"/>
        <pc:sldMkLst>
          <pc:docMk/>
          <pc:sldMk cId="3472360975" sldId="1650"/>
        </pc:sldMkLst>
        <pc:spChg chg="mod">
          <ac:chgData name="Fernanda Danielle de Lima" userId="4f65b14e-2cf4-4238-aeab-431bbb843a35" providerId="ADAL" clId="{8857E466-DA24-43E0-BC2A-F5637DC4D3DA}" dt="2025-02-07T14:53:33.974" v="111"/>
          <ac:spMkLst>
            <pc:docMk/>
            <pc:sldMk cId="3472360975" sldId="1650"/>
            <ac:spMk id="2" creationId="{6EEBAAF5-F06B-4CAE-DE06-4B63FA4112BF}"/>
          </ac:spMkLst>
        </pc:spChg>
        <pc:spChg chg="mod">
          <ac:chgData name="Fernanda Danielle de Lima" userId="4f65b14e-2cf4-4238-aeab-431bbb843a35" providerId="ADAL" clId="{8857E466-DA24-43E0-BC2A-F5637DC4D3DA}" dt="2025-02-07T14:53:50.917" v="114"/>
          <ac:spMkLst>
            <pc:docMk/>
            <pc:sldMk cId="3472360975" sldId="1650"/>
            <ac:spMk id="7" creationId="{0778D672-CDEE-9C23-538A-262B190DB306}"/>
          </ac:spMkLst>
        </pc:spChg>
        <pc:spChg chg="add">
          <ac:chgData name="Fernanda Danielle de Lima" userId="4f65b14e-2cf4-4238-aeab-431bbb843a35" providerId="ADAL" clId="{8857E466-DA24-43E0-BC2A-F5637DC4D3DA}" dt="2025-02-07T14:54:15.440" v="115"/>
          <ac:spMkLst>
            <pc:docMk/>
            <pc:sldMk cId="3472360975" sldId="1650"/>
            <ac:spMk id="15" creationId="{F1701E00-E786-4EAB-AA4D-8BDFE75E712C}"/>
          </ac:spMkLst>
        </pc:spChg>
        <pc:spChg chg="add">
          <ac:chgData name="Fernanda Danielle de Lima" userId="4f65b14e-2cf4-4238-aeab-431bbb843a35" providerId="ADAL" clId="{8857E466-DA24-43E0-BC2A-F5637DC4D3DA}" dt="2025-02-07T14:54:15.440" v="115"/>
          <ac:spMkLst>
            <pc:docMk/>
            <pc:sldMk cId="3472360975" sldId="1650"/>
            <ac:spMk id="17" creationId="{6716BE8F-9961-41A7-873F-47BF9BEC757A}"/>
          </ac:spMkLst>
        </pc:spChg>
        <pc:spChg chg="add">
          <ac:chgData name="Fernanda Danielle de Lima" userId="4f65b14e-2cf4-4238-aeab-431bbb843a35" providerId="ADAL" clId="{8857E466-DA24-43E0-BC2A-F5637DC4D3DA}" dt="2025-02-07T14:54:15.440" v="115"/>
          <ac:spMkLst>
            <pc:docMk/>
            <pc:sldMk cId="3472360975" sldId="1650"/>
            <ac:spMk id="21" creationId="{3FFF5A51-6041-4AF7-AAD5-648520D4773D}"/>
          </ac:spMkLst>
        </pc:spChg>
        <pc:spChg chg="add">
          <ac:chgData name="Fernanda Danielle de Lima" userId="4f65b14e-2cf4-4238-aeab-431bbb843a35" providerId="ADAL" clId="{8857E466-DA24-43E0-BC2A-F5637DC4D3DA}" dt="2025-02-07T14:54:15.440" v="115"/>
          <ac:spMkLst>
            <pc:docMk/>
            <pc:sldMk cId="3472360975" sldId="1650"/>
            <ac:spMk id="22" creationId="{ADBA7F02-49DB-49DA-B143-F9051035DEEC}"/>
          </ac:spMkLst>
        </pc:spChg>
        <pc:spChg chg="add">
          <ac:chgData name="Fernanda Danielle de Lima" userId="4f65b14e-2cf4-4238-aeab-431bbb843a35" providerId="ADAL" clId="{8857E466-DA24-43E0-BC2A-F5637DC4D3DA}" dt="2025-02-07T14:54:15.440" v="115"/>
          <ac:spMkLst>
            <pc:docMk/>
            <pc:sldMk cId="3472360975" sldId="1650"/>
            <ac:spMk id="23" creationId="{09228DA9-E1A6-496D-89C7-C26CE1DFBD71}"/>
          </ac:spMkLst>
        </pc:spChg>
        <pc:picChg chg="add">
          <ac:chgData name="Fernanda Danielle de Lima" userId="4f65b14e-2cf4-4238-aeab-431bbb843a35" providerId="ADAL" clId="{8857E466-DA24-43E0-BC2A-F5637DC4D3DA}" dt="2025-02-07T14:54:15.440" v="115"/>
          <ac:picMkLst>
            <pc:docMk/>
            <pc:sldMk cId="3472360975" sldId="1650"/>
            <ac:picMk id="11" creationId="{23449394-8ACD-48A9-ADD6-72276771FFCA}"/>
          </ac:picMkLst>
        </pc:picChg>
        <pc:picChg chg="add">
          <ac:chgData name="Fernanda Danielle de Lima" userId="4f65b14e-2cf4-4238-aeab-431bbb843a35" providerId="ADAL" clId="{8857E466-DA24-43E0-BC2A-F5637DC4D3DA}" dt="2025-02-07T14:54:15.440" v="115"/>
          <ac:picMkLst>
            <pc:docMk/>
            <pc:sldMk cId="3472360975" sldId="1650"/>
            <ac:picMk id="12" creationId="{3AC2A5A5-A331-4D27-981C-22749E3880B0}"/>
          </ac:picMkLst>
        </pc:picChg>
        <pc:picChg chg="add">
          <ac:chgData name="Fernanda Danielle de Lima" userId="4f65b14e-2cf4-4238-aeab-431bbb843a35" providerId="ADAL" clId="{8857E466-DA24-43E0-BC2A-F5637DC4D3DA}" dt="2025-02-07T14:54:15.440" v="115"/>
          <ac:picMkLst>
            <pc:docMk/>
            <pc:sldMk cId="3472360975" sldId="1650"/>
            <ac:picMk id="13" creationId="{BC51B10D-E0E9-44B5-8953-80591D2C1BAB}"/>
          </ac:picMkLst>
        </pc:picChg>
        <pc:picChg chg="add">
          <ac:chgData name="Fernanda Danielle de Lima" userId="4f65b14e-2cf4-4238-aeab-431bbb843a35" providerId="ADAL" clId="{8857E466-DA24-43E0-BC2A-F5637DC4D3DA}" dt="2025-02-07T14:54:15.440" v="115"/>
          <ac:picMkLst>
            <pc:docMk/>
            <pc:sldMk cId="3472360975" sldId="1650"/>
            <ac:picMk id="14" creationId="{4187ACBF-1DEA-45FC-B71B-BBDB919ADF56}"/>
          </ac:picMkLst>
        </pc:picChg>
        <pc:picChg chg="add">
          <ac:chgData name="Fernanda Danielle de Lima" userId="4f65b14e-2cf4-4238-aeab-431bbb843a35" providerId="ADAL" clId="{8857E466-DA24-43E0-BC2A-F5637DC4D3DA}" dt="2025-02-07T14:54:15.440" v="115"/>
          <ac:picMkLst>
            <pc:docMk/>
            <pc:sldMk cId="3472360975" sldId="1650"/>
            <ac:picMk id="19" creationId="{706FB011-B38D-4D42-AAE4-60C57D62FC22}"/>
          </ac:picMkLst>
        </pc:picChg>
        <pc:picChg chg="add">
          <ac:chgData name="Fernanda Danielle de Lima" userId="4f65b14e-2cf4-4238-aeab-431bbb843a35" providerId="ADAL" clId="{8857E466-DA24-43E0-BC2A-F5637DC4D3DA}" dt="2025-02-07T14:54:15.440" v="115"/>
          <ac:picMkLst>
            <pc:docMk/>
            <pc:sldMk cId="3472360975" sldId="1650"/>
            <ac:picMk id="24" creationId="{F4E74B57-A68C-4B28-956E-41DF2AE9A836}"/>
          </ac:picMkLst>
        </pc:picChg>
        <pc:cxnChg chg="add">
          <ac:chgData name="Fernanda Danielle de Lima" userId="4f65b14e-2cf4-4238-aeab-431bbb843a35" providerId="ADAL" clId="{8857E466-DA24-43E0-BC2A-F5637DC4D3DA}" dt="2025-02-07T14:54:15.440" v="115"/>
          <ac:cxnSpMkLst>
            <pc:docMk/>
            <pc:sldMk cId="3472360975" sldId="1650"/>
            <ac:cxnSpMk id="20" creationId="{DA358CCD-5534-4703-B760-4029758DBAB4}"/>
          </ac:cxnSpMkLst>
        </pc:cxnChg>
      </pc:sldChg>
      <pc:sldChg chg="addSp modSp">
        <pc:chgData name="Fernanda Danielle de Lima" userId="4f65b14e-2cf4-4238-aeab-431bbb843a35" providerId="ADAL" clId="{8857E466-DA24-43E0-BC2A-F5637DC4D3DA}" dt="2025-02-07T16:17:10.828" v="185"/>
        <pc:sldMkLst>
          <pc:docMk/>
          <pc:sldMk cId="2767174998" sldId="1653"/>
        </pc:sldMkLst>
        <pc:spChg chg="add mod">
          <ac:chgData name="Fernanda Danielle de Lima" userId="4f65b14e-2cf4-4238-aeab-431bbb843a35" providerId="ADAL" clId="{8857E466-DA24-43E0-BC2A-F5637DC4D3DA}" dt="2025-02-07T16:17:10.828" v="185"/>
          <ac:spMkLst>
            <pc:docMk/>
            <pc:sldMk cId="2767174998" sldId="1653"/>
            <ac:spMk id="3" creationId="{B601C580-2FBE-4FDA-ACBD-1D8232163677}"/>
          </ac:spMkLst>
        </pc:spChg>
        <pc:spChg chg="mod">
          <ac:chgData name="Fernanda Danielle de Lima" userId="4f65b14e-2cf4-4238-aeab-431bbb843a35" providerId="ADAL" clId="{8857E466-DA24-43E0-BC2A-F5637DC4D3DA}" dt="2025-02-07T16:16:49.014" v="179"/>
          <ac:spMkLst>
            <pc:docMk/>
            <pc:sldMk cId="2767174998" sldId="1653"/>
            <ac:spMk id="7" creationId="{0778D672-CDEE-9C23-538A-262B190DB306}"/>
          </ac:spMkLst>
        </pc:spChg>
      </pc:sldChg>
      <pc:sldChg chg="addSp modSp add ord">
        <pc:chgData name="Fernanda Danielle de Lima" userId="4f65b14e-2cf4-4238-aeab-431bbb843a35" providerId="ADAL" clId="{8857E466-DA24-43E0-BC2A-F5637DC4D3DA}" dt="2025-02-07T15:42:54.912" v="163"/>
        <pc:sldMkLst>
          <pc:docMk/>
          <pc:sldMk cId="2331694444" sldId="1655"/>
        </pc:sldMkLst>
        <pc:spChg chg="mod">
          <ac:chgData name="Fernanda Danielle de Lima" userId="4f65b14e-2cf4-4238-aeab-431bbb843a35" providerId="ADAL" clId="{8857E466-DA24-43E0-BC2A-F5637DC4D3DA}" dt="2025-02-07T15:33:31.271" v="121"/>
          <ac:spMkLst>
            <pc:docMk/>
            <pc:sldMk cId="2331694444" sldId="1655"/>
            <ac:spMk id="2" creationId="{6EEBAAF5-F06B-4CAE-DE06-4B63FA4112BF}"/>
          </ac:spMkLst>
        </pc:spChg>
        <pc:spChg chg="mod">
          <ac:chgData name="Fernanda Danielle de Lima" userId="4f65b14e-2cf4-4238-aeab-431bbb843a35" providerId="ADAL" clId="{8857E466-DA24-43E0-BC2A-F5637DC4D3DA}" dt="2025-02-07T15:33:55.692" v="129"/>
          <ac:spMkLst>
            <pc:docMk/>
            <pc:sldMk cId="2331694444" sldId="1655"/>
            <ac:spMk id="7" creationId="{0778D672-CDEE-9C23-538A-262B190DB306}"/>
          </ac:spMkLst>
        </pc:spChg>
        <pc:spChg chg="add mod">
          <ac:chgData name="Fernanda Danielle de Lima" userId="4f65b14e-2cf4-4238-aeab-431bbb843a35" providerId="ADAL" clId="{8857E466-DA24-43E0-BC2A-F5637DC4D3DA}" dt="2025-02-07T15:36:35.227" v="133" actId="12788"/>
          <ac:spMkLst>
            <pc:docMk/>
            <pc:sldMk cId="2331694444" sldId="1655"/>
            <ac:spMk id="14" creationId="{42F8E5A4-D9FC-41EE-AE60-6E1FD933C8A5}"/>
          </ac:spMkLst>
        </pc:spChg>
        <pc:spChg chg="add mod">
          <ac:chgData name="Fernanda Danielle de Lima" userId="4f65b14e-2cf4-4238-aeab-431bbb843a35" providerId="ADAL" clId="{8857E466-DA24-43E0-BC2A-F5637DC4D3DA}" dt="2025-02-07T15:36:35.227" v="133" actId="12788"/>
          <ac:spMkLst>
            <pc:docMk/>
            <pc:sldMk cId="2331694444" sldId="1655"/>
            <ac:spMk id="15" creationId="{93D6E314-F8C7-4287-9FEF-FE7F42F1717B}"/>
          </ac:spMkLst>
        </pc:spChg>
        <pc:spChg chg="add mod">
          <ac:chgData name="Fernanda Danielle de Lima" userId="4f65b14e-2cf4-4238-aeab-431bbb843a35" providerId="ADAL" clId="{8857E466-DA24-43E0-BC2A-F5637DC4D3DA}" dt="2025-02-07T15:37:00.323" v="135" actId="12788"/>
          <ac:spMkLst>
            <pc:docMk/>
            <pc:sldMk cId="2331694444" sldId="1655"/>
            <ac:spMk id="17" creationId="{890AA2D6-2F02-4E79-9A79-0FA4253DB431}"/>
          </ac:spMkLst>
        </pc:spChg>
        <pc:spChg chg="add mod">
          <ac:chgData name="Fernanda Danielle de Lima" userId="4f65b14e-2cf4-4238-aeab-431bbb843a35" providerId="ADAL" clId="{8857E466-DA24-43E0-BC2A-F5637DC4D3DA}" dt="2025-02-07T15:37:00.323" v="135" actId="12788"/>
          <ac:spMkLst>
            <pc:docMk/>
            <pc:sldMk cId="2331694444" sldId="1655"/>
            <ac:spMk id="19" creationId="{AAA0FB8E-A8CA-4D2D-B918-C2B6983DDDAF}"/>
          </ac:spMkLst>
        </pc:spChg>
        <pc:spChg chg="add mod">
          <ac:chgData name="Fernanda Danielle de Lima" userId="4f65b14e-2cf4-4238-aeab-431bbb843a35" providerId="ADAL" clId="{8857E466-DA24-43E0-BC2A-F5637DC4D3DA}" dt="2025-02-07T15:37:18.670" v="137" actId="12788"/>
          <ac:spMkLst>
            <pc:docMk/>
            <pc:sldMk cId="2331694444" sldId="1655"/>
            <ac:spMk id="20" creationId="{568C4075-5DE4-461F-847B-D11615BA2D7A}"/>
          </ac:spMkLst>
        </pc:spChg>
        <pc:spChg chg="add mod">
          <ac:chgData name="Fernanda Danielle de Lima" userId="4f65b14e-2cf4-4238-aeab-431bbb843a35" providerId="ADAL" clId="{8857E466-DA24-43E0-BC2A-F5637DC4D3DA}" dt="2025-02-07T15:37:18.670" v="137" actId="12788"/>
          <ac:spMkLst>
            <pc:docMk/>
            <pc:sldMk cId="2331694444" sldId="1655"/>
            <ac:spMk id="21" creationId="{FBAF1290-CFC5-4C9F-9BE0-97E3503E6241}"/>
          </ac:spMkLst>
        </pc:spChg>
        <pc:spChg chg="add mod">
          <ac:chgData name="Fernanda Danielle de Lima" userId="4f65b14e-2cf4-4238-aeab-431bbb843a35" providerId="ADAL" clId="{8857E466-DA24-43E0-BC2A-F5637DC4D3DA}" dt="2025-02-07T15:37:23.750" v="138" actId="571"/>
          <ac:spMkLst>
            <pc:docMk/>
            <pc:sldMk cId="2331694444" sldId="1655"/>
            <ac:spMk id="22" creationId="{51ACFF85-3430-4B8B-B455-717735115713}"/>
          </ac:spMkLst>
        </pc:spChg>
        <pc:spChg chg="add mod">
          <ac:chgData name="Fernanda Danielle de Lima" userId="4f65b14e-2cf4-4238-aeab-431bbb843a35" providerId="ADAL" clId="{8857E466-DA24-43E0-BC2A-F5637DC4D3DA}" dt="2025-02-07T15:37:23.750" v="138" actId="571"/>
          <ac:spMkLst>
            <pc:docMk/>
            <pc:sldMk cId="2331694444" sldId="1655"/>
            <ac:spMk id="23" creationId="{AD06D8FC-BFD6-430D-B63D-83B4ABD35223}"/>
          </ac:spMkLst>
        </pc:spChg>
        <pc:spChg chg="add mod">
          <ac:chgData name="Fernanda Danielle de Lima" userId="4f65b14e-2cf4-4238-aeab-431bbb843a35" providerId="ADAL" clId="{8857E466-DA24-43E0-BC2A-F5637DC4D3DA}" dt="2025-02-07T15:38:31.975" v="142"/>
          <ac:spMkLst>
            <pc:docMk/>
            <pc:sldMk cId="2331694444" sldId="1655"/>
            <ac:spMk id="24" creationId="{5972D953-0475-4DD9-B552-5205BCFEA360}"/>
          </ac:spMkLst>
        </pc:spChg>
        <pc:spChg chg="add mod">
          <ac:chgData name="Fernanda Danielle de Lima" userId="4f65b14e-2cf4-4238-aeab-431bbb843a35" providerId="ADAL" clId="{8857E466-DA24-43E0-BC2A-F5637DC4D3DA}" dt="2025-02-07T15:41:08.366" v="154" actId="552"/>
          <ac:spMkLst>
            <pc:docMk/>
            <pc:sldMk cId="2331694444" sldId="1655"/>
            <ac:spMk id="25" creationId="{02FE5AE4-FA54-48B1-9B0F-98BC35F3A2C4}"/>
          </ac:spMkLst>
        </pc:spChg>
        <pc:spChg chg="add mod">
          <ac:chgData name="Fernanda Danielle de Lima" userId="4f65b14e-2cf4-4238-aeab-431bbb843a35" providerId="ADAL" clId="{8857E466-DA24-43E0-BC2A-F5637DC4D3DA}" dt="2025-02-07T15:41:08.366" v="154" actId="552"/>
          <ac:spMkLst>
            <pc:docMk/>
            <pc:sldMk cId="2331694444" sldId="1655"/>
            <ac:spMk id="26" creationId="{47066BF9-887B-49FE-ABC8-D3A07BD43AC1}"/>
          </ac:spMkLst>
        </pc:spChg>
        <pc:spChg chg="add mod">
          <ac:chgData name="Fernanda Danielle de Lima" userId="4f65b14e-2cf4-4238-aeab-431bbb843a35" providerId="ADAL" clId="{8857E466-DA24-43E0-BC2A-F5637DC4D3DA}" dt="2025-02-07T15:42:46.799" v="160" actId="207"/>
          <ac:spMkLst>
            <pc:docMk/>
            <pc:sldMk cId="2331694444" sldId="1655"/>
            <ac:spMk id="27" creationId="{91EECAEC-4906-422B-B274-689342C82B63}"/>
          </ac:spMkLst>
        </pc:spChg>
        <pc:spChg chg="add mod">
          <ac:chgData name="Fernanda Danielle de Lima" userId="4f65b14e-2cf4-4238-aeab-431bbb843a35" providerId="ADAL" clId="{8857E466-DA24-43E0-BC2A-F5637DC4D3DA}" dt="2025-02-07T15:42:54.912" v="163"/>
          <ac:spMkLst>
            <pc:docMk/>
            <pc:sldMk cId="2331694444" sldId="1655"/>
            <ac:spMk id="28" creationId="{5A1E2EC3-81EF-45A4-A37D-0CA5B362C25B}"/>
          </ac:spMkLst>
        </pc:spChg>
        <pc:picChg chg="add">
          <ac:chgData name="Fernanda Danielle de Lima" userId="4f65b14e-2cf4-4238-aeab-431bbb843a35" providerId="ADAL" clId="{8857E466-DA24-43E0-BC2A-F5637DC4D3DA}" dt="2025-02-07T15:39:17.183" v="143"/>
          <ac:picMkLst>
            <pc:docMk/>
            <pc:sldMk cId="2331694444" sldId="1655"/>
            <ac:picMk id="8" creationId="{331EBE2B-137C-4DDF-96C3-D26C90BB9820}"/>
          </ac:picMkLst>
        </pc:picChg>
        <pc:picChg chg="add">
          <ac:chgData name="Fernanda Danielle de Lima" userId="4f65b14e-2cf4-4238-aeab-431bbb843a35" providerId="ADAL" clId="{8857E466-DA24-43E0-BC2A-F5637DC4D3DA}" dt="2025-02-07T15:42:06.992" v="155"/>
          <ac:picMkLst>
            <pc:docMk/>
            <pc:sldMk cId="2331694444" sldId="1655"/>
            <ac:picMk id="9" creationId="{4D705C12-4BB8-45AB-86DF-65EFC0DF7A54}"/>
          </ac:picMkLst>
        </pc:picChg>
        <pc:picChg chg="add">
          <ac:chgData name="Fernanda Danielle de Lima" userId="4f65b14e-2cf4-4238-aeab-431bbb843a35" providerId="ADAL" clId="{8857E466-DA24-43E0-BC2A-F5637DC4D3DA}" dt="2025-02-07T15:34:42.224" v="130"/>
          <ac:picMkLst>
            <pc:docMk/>
            <pc:sldMk cId="2331694444" sldId="1655"/>
            <ac:picMk id="11" creationId="{949DF576-AF3C-41F6-AEDC-028A78F34D11}"/>
          </ac:picMkLst>
        </pc:picChg>
        <pc:picChg chg="add">
          <ac:chgData name="Fernanda Danielle de Lima" userId="4f65b14e-2cf4-4238-aeab-431bbb843a35" providerId="ADAL" clId="{8857E466-DA24-43E0-BC2A-F5637DC4D3DA}" dt="2025-02-07T15:34:42.224" v="130"/>
          <ac:picMkLst>
            <pc:docMk/>
            <pc:sldMk cId="2331694444" sldId="1655"/>
            <ac:picMk id="12" creationId="{A7305706-0DDE-4EAC-8953-9863E696FE7B}"/>
          </ac:picMkLst>
        </pc:picChg>
        <pc:picChg chg="add">
          <ac:chgData name="Fernanda Danielle de Lima" userId="4f65b14e-2cf4-4238-aeab-431bbb843a35" providerId="ADAL" clId="{8857E466-DA24-43E0-BC2A-F5637DC4D3DA}" dt="2025-02-07T15:35:18.287" v="131"/>
          <ac:picMkLst>
            <pc:docMk/>
            <pc:sldMk cId="2331694444" sldId="1655"/>
            <ac:picMk id="13" creationId="{E28E1799-569B-4625-865E-30F0198B2273}"/>
          </ac:picMkLst>
        </pc:picChg>
      </pc:sldChg>
      <pc:sldChg chg="addSp modSp add ord">
        <pc:chgData name="Fernanda Danielle de Lima" userId="4f65b14e-2cf4-4238-aeab-431bbb843a35" providerId="ADAL" clId="{8857E466-DA24-43E0-BC2A-F5637DC4D3DA}" dt="2025-02-07T15:50:56.126" v="177" actId="12788"/>
        <pc:sldMkLst>
          <pc:docMk/>
          <pc:sldMk cId="2262141978" sldId="1656"/>
        </pc:sldMkLst>
        <pc:spChg chg="mod">
          <ac:chgData name="Fernanda Danielle de Lima" userId="4f65b14e-2cf4-4238-aeab-431bbb843a35" providerId="ADAL" clId="{8857E466-DA24-43E0-BC2A-F5637DC4D3DA}" dt="2025-02-07T15:43:34.682" v="168"/>
          <ac:spMkLst>
            <pc:docMk/>
            <pc:sldMk cId="2262141978" sldId="1656"/>
            <ac:spMk id="2" creationId="{6EEBAAF5-F06B-4CAE-DE06-4B63FA4112BF}"/>
          </ac:spMkLst>
        </pc:spChg>
        <pc:spChg chg="mod">
          <ac:chgData name="Fernanda Danielle de Lima" userId="4f65b14e-2cf4-4238-aeab-431bbb843a35" providerId="ADAL" clId="{8857E466-DA24-43E0-BC2A-F5637DC4D3DA}" dt="2025-02-07T15:43:41.845" v="171"/>
          <ac:spMkLst>
            <pc:docMk/>
            <pc:sldMk cId="2262141978" sldId="1656"/>
            <ac:spMk id="7" creationId="{0778D672-CDEE-9C23-538A-262B190DB306}"/>
          </ac:spMkLst>
        </pc:spChg>
        <pc:spChg chg="add mod">
          <ac:chgData name="Fernanda Danielle de Lima" userId="4f65b14e-2cf4-4238-aeab-431bbb843a35" providerId="ADAL" clId="{8857E466-DA24-43E0-BC2A-F5637DC4D3DA}" dt="2025-02-07T15:50:56.126" v="177" actId="12788"/>
          <ac:spMkLst>
            <pc:docMk/>
            <pc:sldMk cId="2262141978" sldId="1656"/>
            <ac:spMk id="29" creationId="{DA296295-9896-45D8-BC7A-BA32F7735B84}"/>
          </ac:spMkLst>
        </pc:spChg>
        <pc:spChg chg="add">
          <ac:chgData name="Fernanda Danielle de Lima" userId="4f65b14e-2cf4-4238-aeab-431bbb843a35" providerId="ADAL" clId="{8857E466-DA24-43E0-BC2A-F5637DC4D3DA}" dt="2025-02-07T15:44:13.692" v="173"/>
          <ac:spMkLst>
            <pc:docMk/>
            <pc:sldMk cId="2262141978" sldId="1656"/>
            <ac:spMk id="30" creationId="{8CC84293-AF2C-4F44-978B-48559EB7BD69}"/>
          </ac:spMkLst>
        </pc:spChg>
        <pc:picChg chg="add">
          <ac:chgData name="Fernanda Danielle de Lima" userId="4f65b14e-2cf4-4238-aeab-431bbb843a35" providerId="ADAL" clId="{8857E466-DA24-43E0-BC2A-F5637DC4D3DA}" dt="2025-02-07T15:49:12.488" v="176"/>
          <ac:picMkLst>
            <pc:docMk/>
            <pc:sldMk cId="2262141978" sldId="1656"/>
            <ac:picMk id="31" creationId="{9895A5E4-98B5-4D21-AA61-E732A0FEE127}"/>
          </ac:picMkLst>
        </pc:picChg>
      </pc:sldChg>
    </pc:docChg>
  </pc:docChgLst>
  <pc:docChgLst>
    <pc:chgData name="Cristine Campos de Xavier Pinto" userId="S::cristinecxp@insper.edu.br::20b4cf74-72f2-4349-8735-5fcec787c3b5" providerId="AD" clId="Web-{92F6FB55-9FAE-4DF1-C98D-FA17B75F8519}"/>
    <pc:docChg chg="addSld delSld modSld sldOrd">
      <pc:chgData name="Cristine Campos de Xavier Pinto" userId="S::cristinecxp@insper.edu.br::20b4cf74-72f2-4349-8735-5fcec787c3b5" providerId="AD" clId="Web-{92F6FB55-9FAE-4DF1-C98D-FA17B75F8519}" dt="2025-02-06T01:02:57.209" v="376" actId="20577"/>
      <pc:docMkLst>
        <pc:docMk/>
      </pc:docMkLst>
      <pc:sldChg chg="modSp">
        <pc:chgData name="Cristine Campos de Xavier Pinto" userId="S::cristinecxp@insper.edu.br::20b4cf74-72f2-4349-8735-5fcec787c3b5" providerId="AD" clId="Web-{92F6FB55-9FAE-4DF1-C98D-FA17B75F8519}" dt="2025-02-06T01:01:07.564" v="342" actId="20577"/>
        <pc:sldMkLst>
          <pc:docMk/>
          <pc:sldMk cId="430585456" sldId="258"/>
        </pc:sldMkLst>
        <pc:spChg chg="mod">
          <ac:chgData name="Cristine Campos de Xavier Pinto" userId="S::cristinecxp@insper.edu.br::20b4cf74-72f2-4349-8735-5fcec787c3b5" providerId="AD" clId="Web-{92F6FB55-9FAE-4DF1-C98D-FA17B75F8519}" dt="2025-02-06T01:01:07.564" v="342" actId="20577"/>
          <ac:spMkLst>
            <pc:docMk/>
            <pc:sldMk cId="430585456" sldId="258"/>
            <ac:spMk id="7" creationId="{0778D672-CDEE-9C23-538A-262B190DB306}"/>
          </ac:spMkLst>
        </pc:spChg>
      </pc:sldChg>
      <pc:sldChg chg="add del">
        <pc:chgData name="Cristine Campos de Xavier Pinto" userId="S::cristinecxp@insper.edu.br::20b4cf74-72f2-4349-8735-5fcec787c3b5" providerId="AD" clId="Web-{92F6FB55-9FAE-4DF1-C98D-FA17B75F8519}" dt="2025-02-06T00:43:05.115" v="24"/>
        <pc:sldMkLst>
          <pc:docMk/>
          <pc:sldMk cId="80615638" sldId="323"/>
        </pc:sldMkLst>
      </pc:sldChg>
      <pc:sldChg chg="modSp add del">
        <pc:chgData name="Cristine Campos de Xavier Pinto" userId="S::cristinecxp@insper.edu.br::20b4cf74-72f2-4349-8735-5fcec787c3b5" providerId="AD" clId="Web-{92F6FB55-9FAE-4DF1-C98D-FA17B75F8519}" dt="2025-02-06T00:42:40.520" v="20"/>
        <pc:sldMkLst>
          <pc:docMk/>
          <pc:sldMk cId="555392761" sldId="325"/>
        </pc:sldMkLst>
        <pc:spChg chg="mod">
          <ac:chgData name="Cristine Campos de Xavier Pinto" userId="S::cristinecxp@insper.edu.br::20b4cf74-72f2-4349-8735-5fcec787c3b5" providerId="AD" clId="Web-{92F6FB55-9FAE-4DF1-C98D-FA17B75F8519}" dt="2025-02-06T00:40:53.795" v="5" actId="20577"/>
          <ac:spMkLst>
            <pc:docMk/>
            <pc:sldMk cId="555392761" sldId="325"/>
            <ac:spMk id="2" creationId="{6EEBAAF5-F06B-4CAE-DE06-4B63FA4112BF}"/>
          </ac:spMkLst>
        </pc:spChg>
      </pc:sldChg>
      <pc:sldChg chg="add del">
        <pc:chgData name="Cristine Campos de Xavier Pinto" userId="S::cristinecxp@insper.edu.br::20b4cf74-72f2-4349-8735-5fcec787c3b5" providerId="AD" clId="Web-{92F6FB55-9FAE-4DF1-C98D-FA17B75F8519}" dt="2025-02-06T00:42:52.974" v="22"/>
        <pc:sldMkLst>
          <pc:docMk/>
          <pc:sldMk cId="2570215184" sldId="522"/>
        </pc:sldMkLst>
      </pc:sldChg>
      <pc:sldChg chg="add del">
        <pc:chgData name="Cristine Campos de Xavier Pinto" userId="S::cristinecxp@insper.edu.br::20b4cf74-72f2-4349-8735-5fcec787c3b5" providerId="AD" clId="Web-{92F6FB55-9FAE-4DF1-C98D-FA17B75F8519}" dt="2025-02-06T00:43:21.584" v="26"/>
        <pc:sldMkLst>
          <pc:docMk/>
          <pc:sldMk cId="673885450" sldId="527"/>
        </pc:sldMkLst>
      </pc:sldChg>
      <pc:sldChg chg="addSp modSp add replId">
        <pc:chgData name="Cristine Campos de Xavier Pinto" userId="S::cristinecxp@insper.edu.br::20b4cf74-72f2-4349-8735-5fcec787c3b5" providerId="AD" clId="Web-{92F6FB55-9FAE-4DF1-C98D-FA17B75F8519}" dt="2025-02-06T01:02:22.316" v="345"/>
        <pc:sldMkLst>
          <pc:docMk/>
          <pc:sldMk cId="333722181" sldId="1634"/>
        </pc:sldMkLst>
        <pc:spChg chg="mod">
          <ac:chgData name="Cristine Campos de Xavier Pinto" userId="S::cristinecxp@insper.edu.br::20b4cf74-72f2-4349-8735-5fcec787c3b5" providerId="AD" clId="Web-{92F6FB55-9FAE-4DF1-C98D-FA17B75F8519}" dt="2025-02-06T01:02:11.613" v="343" actId="20577"/>
          <ac:spMkLst>
            <pc:docMk/>
            <pc:sldMk cId="333722181" sldId="1634"/>
            <ac:spMk id="2" creationId="{7E90A328-EE9E-2499-DCDB-6978BD8ADA2B}"/>
          </ac:spMkLst>
        </pc:spChg>
        <pc:spChg chg="add mod">
          <ac:chgData name="Cristine Campos de Xavier Pinto" userId="S::cristinecxp@insper.edu.br::20b4cf74-72f2-4349-8735-5fcec787c3b5" providerId="AD" clId="Web-{92F6FB55-9FAE-4DF1-C98D-FA17B75F8519}" dt="2025-02-06T01:02:22.316" v="345"/>
          <ac:spMkLst>
            <pc:docMk/>
            <pc:sldMk cId="333722181" sldId="1634"/>
            <ac:spMk id="3" creationId="{2E43EE3F-02E4-DCE6-A34A-E5D2C5435B16}"/>
          </ac:spMkLst>
        </pc:spChg>
      </pc:sldChg>
      <pc:sldChg chg="add del replId">
        <pc:chgData name="Cristine Campos de Xavier Pinto" userId="S::cristinecxp@insper.edu.br::20b4cf74-72f2-4349-8735-5fcec787c3b5" providerId="AD" clId="Web-{92F6FB55-9FAE-4DF1-C98D-FA17B75F8519}" dt="2025-02-06T00:41:55.113" v="9"/>
        <pc:sldMkLst>
          <pc:docMk/>
          <pc:sldMk cId="721896554" sldId="1634"/>
        </pc:sldMkLst>
      </pc:sldChg>
      <pc:sldChg chg="add del replId">
        <pc:chgData name="Cristine Campos de Xavier Pinto" userId="S::cristinecxp@insper.edu.br::20b4cf74-72f2-4349-8735-5fcec787c3b5" providerId="AD" clId="Web-{92F6FB55-9FAE-4DF1-C98D-FA17B75F8519}" dt="2025-02-06T00:40:51.623" v="3"/>
        <pc:sldMkLst>
          <pc:docMk/>
          <pc:sldMk cId="4025016612" sldId="1634"/>
        </pc:sldMkLst>
      </pc:sldChg>
      <pc:sldChg chg="add del replId">
        <pc:chgData name="Cristine Campos de Xavier Pinto" userId="S::cristinecxp@insper.edu.br::20b4cf74-72f2-4349-8735-5fcec787c3b5" providerId="AD" clId="Web-{92F6FB55-9FAE-4DF1-C98D-FA17B75F8519}" dt="2025-02-06T00:41:47.003" v="8"/>
        <pc:sldMkLst>
          <pc:docMk/>
          <pc:sldMk cId="248141191" sldId="1635"/>
        </pc:sldMkLst>
      </pc:sldChg>
      <pc:sldChg chg="modSp add ord replId">
        <pc:chgData name="Cristine Campos de Xavier Pinto" userId="S::cristinecxp@insper.edu.br::20b4cf74-72f2-4349-8735-5fcec787c3b5" providerId="AD" clId="Web-{92F6FB55-9FAE-4DF1-C98D-FA17B75F8519}" dt="2025-02-06T00:52:11.742" v="222"/>
        <pc:sldMkLst>
          <pc:docMk/>
          <pc:sldMk cId="3850039531" sldId="1635"/>
        </pc:sldMkLst>
        <pc:spChg chg="mod">
          <ac:chgData name="Cristine Campos de Xavier Pinto" userId="S::cristinecxp@insper.edu.br::20b4cf74-72f2-4349-8735-5fcec787c3b5" providerId="AD" clId="Web-{92F6FB55-9FAE-4DF1-C98D-FA17B75F8519}" dt="2025-02-06T00:51:36.866" v="218" actId="20577"/>
          <ac:spMkLst>
            <pc:docMk/>
            <pc:sldMk cId="3850039531" sldId="1635"/>
            <ac:spMk id="6" creationId="{C27E0A2D-F38D-FB23-F629-3B8A13C9E765}"/>
          </ac:spMkLst>
        </pc:spChg>
        <pc:spChg chg="mod">
          <ac:chgData name="Cristine Campos de Xavier Pinto" userId="S::cristinecxp@insper.edu.br::20b4cf74-72f2-4349-8735-5fcec787c3b5" providerId="AD" clId="Web-{92F6FB55-9FAE-4DF1-C98D-FA17B75F8519}" dt="2025-02-06T00:52:05.132" v="220" actId="20577"/>
          <ac:spMkLst>
            <pc:docMk/>
            <pc:sldMk cId="3850039531" sldId="1635"/>
            <ac:spMk id="7" creationId="{BCED107B-2829-80AB-381A-932176CF7BD2}"/>
          </ac:spMkLst>
        </pc:spChg>
      </pc:sldChg>
      <pc:sldChg chg="modSp add replId">
        <pc:chgData name="Cristine Campos de Xavier Pinto" userId="S::cristinecxp@insper.edu.br::20b4cf74-72f2-4349-8735-5fcec787c3b5" providerId="AD" clId="Web-{92F6FB55-9FAE-4DF1-C98D-FA17B75F8519}" dt="2025-02-06T01:02:57.209" v="376" actId="20577"/>
        <pc:sldMkLst>
          <pc:docMk/>
          <pc:sldMk cId="2111095643" sldId="1636"/>
        </pc:sldMkLst>
        <pc:spChg chg="mod">
          <ac:chgData name="Cristine Campos de Xavier Pinto" userId="S::cristinecxp@insper.edu.br::20b4cf74-72f2-4349-8735-5fcec787c3b5" providerId="AD" clId="Web-{92F6FB55-9FAE-4DF1-C98D-FA17B75F8519}" dt="2025-02-06T01:02:57.209" v="376" actId="20577"/>
          <ac:spMkLst>
            <pc:docMk/>
            <pc:sldMk cId="2111095643" sldId="1636"/>
            <ac:spMk id="2" creationId="{D8A71123-A850-1ECB-68AA-0A279EB741A0}"/>
          </ac:spMkLst>
        </pc:spChg>
      </pc:sldChg>
      <pc:sldMasterChg chg="addSldLayout">
        <pc:chgData name="Cristine Campos de Xavier Pinto" userId="S::cristinecxp@insper.edu.br::20b4cf74-72f2-4349-8735-5fcec787c3b5" providerId="AD" clId="Web-{92F6FB55-9FAE-4DF1-C98D-FA17B75F8519}" dt="2025-02-06T00:42:40.520" v="20"/>
        <pc:sldMasterMkLst>
          <pc:docMk/>
          <pc:sldMasterMk cId="1749609223" sldId="2147483648"/>
        </pc:sldMasterMkLst>
        <pc:sldLayoutChg chg="add replId">
          <pc:chgData name="Cristine Campos de Xavier Pinto" userId="S::cristinecxp@insper.edu.br::20b4cf74-72f2-4349-8735-5fcec787c3b5" providerId="AD" clId="Web-{92F6FB55-9FAE-4DF1-C98D-FA17B75F8519}" dt="2025-02-06T00:42:40.520" v="20"/>
          <pc:sldLayoutMkLst>
            <pc:docMk/>
            <pc:sldMasterMk cId="1749609223" sldId="2147483648"/>
            <pc:sldLayoutMk cId="1738007191" sldId="21474837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BE62C-4255-4E84-BEF1-763848E1FF0C}" type="datetimeFigureOut">
              <a:rPr lang="pt-BR" smtClean="0"/>
              <a:t>07/02/2025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653F5-26EE-42D4-A1D1-4093E9CDF296}" type="slidenum">
              <a:rPr lang="pt-BR" smtClean="0"/>
              <a:t>‹nº›</a:t>
            </a:fld>
            <a:endParaRPr lang="pt-BR"/>
          </a:p>
        </p:txBody>
      </p:sp>
    </p:spTree>
    <p:extLst>
      <p:ext uri="{BB962C8B-B14F-4D97-AF65-F5344CB8AC3E}">
        <p14:creationId xmlns:p14="http://schemas.microsoft.com/office/powerpoint/2010/main" val="360480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EC69C-0DBF-D444-9218-B8AD8E1CA4B8}" type="slidenum">
              <a:rPr kumimoji="0" lang="pt-BR" sz="1200" b="0" i="0" u="none" strike="noStrike" kern="1200" cap="none" spc="0" normalizeH="0" baseline="0" noProof="0" smtClean="0">
                <a:ln>
                  <a:noFill/>
                </a:ln>
                <a:solidFill>
                  <a:prstClr val="black"/>
                </a:solidFill>
                <a:effectLst/>
                <a:uLnTx/>
                <a:uFillTx/>
                <a:latin typeface="Inter" panose="020B050203000000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2110729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insper.edu.br/"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insper.edu.br/"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insper.edu.br/" TargetMode="External"/><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sper.edu.br/"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sper.edu.br/"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sper.edu.br/"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twitter.com/insper" TargetMode="External"/><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hyperlink" Target="https://www.flickr.com/photos/insper/" TargetMode="External"/><Relationship Id="rId2" Type="http://schemas.openxmlformats.org/officeDocument/2006/relationships/hyperlink" Target="https://www.linkedin.com/school/insper-edu/" TargetMode="External"/><Relationship Id="rId1" Type="http://schemas.openxmlformats.org/officeDocument/2006/relationships/slideMaster" Target="../slideMasters/slideMaster2.xml"/><Relationship Id="rId6" Type="http://schemas.openxmlformats.org/officeDocument/2006/relationships/hyperlink" Target="https://www.facebook.com/insper" TargetMode="Externa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www.youtube.com/user/insperedu" TargetMode="External"/><Relationship Id="rId4" Type="http://schemas.openxmlformats.org/officeDocument/2006/relationships/hyperlink" Target="https://www.instagram.com/insperedu/" TargetMode="External"/><Relationship Id="rId9"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s://twitter.com/insper" TargetMode="External"/><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hyperlink" Target="https://www.flickr.com/photos/insper/" TargetMode="External"/><Relationship Id="rId2" Type="http://schemas.openxmlformats.org/officeDocument/2006/relationships/hyperlink" Target="https://www.linkedin.com/school/insper-edu/" TargetMode="External"/><Relationship Id="rId1" Type="http://schemas.openxmlformats.org/officeDocument/2006/relationships/slideMaster" Target="../slideMasters/slideMaster2.xml"/><Relationship Id="rId6" Type="http://schemas.openxmlformats.org/officeDocument/2006/relationships/hyperlink" Target="https://www.facebook.com/insper"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youtube.com/user/insperedu" TargetMode="External"/><Relationship Id="rId4" Type="http://schemas.openxmlformats.org/officeDocument/2006/relationships/hyperlink" Target="https://www.instagram.com/insperedu/" TargetMode="External"/><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s://twitter.com/insper" TargetMode="External"/><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hyperlink" Target="https://www.flickr.com/photos/insper/" TargetMode="External"/><Relationship Id="rId2" Type="http://schemas.openxmlformats.org/officeDocument/2006/relationships/hyperlink" Target="https://www.linkedin.com/school/insper-edu/" TargetMode="External"/><Relationship Id="rId1" Type="http://schemas.openxmlformats.org/officeDocument/2006/relationships/slideMaster" Target="../slideMasters/slideMaster2.xml"/><Relationship Id="rId6" Type="http://schemas.openxmlformats.org/officeDocument/2006/relationships/hyperlink" Target="https://www.facebook.com/insper" TargetMode="Externa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youtube.com/user/insperedu" TargetMode="External"/><Relationship Id="rId4" Type="http://schemas.openxmlformats.org/officeDocument/2006/relationships/hyperlink" Target="https://www.instagram.com/insperedu/" TargetMode="External"/><Relationship Id="rId9"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sper.edu.br/"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insper.edu.br/"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hyperlink" Target="https://www.facebook.com/insper" TargetMode="External"/><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png"/><Relationship Id="rId12" Type="http://schemas.openxmlformats.org/officeDocument/2006/relationships/hyperlink" Target="https://www.youtube.com/user/insperedu" TargetMode="External"/><Relationship Id="rId2" Type="http://schemas.openxmlformats.org/officeDocument/2006/relationships/hyperlink" Target="https://www.linkedin.com/school/insper-edu/" TargetMode="External"/><Relationship Id="rId1" Type="http://schemas.openxmlformats.org/officeDocument/2006/relationships/slideMaster" Target="../slideMasters/slideMaster3.xml"/><Relationship Id="rId6" Type="http://schemas.openxmlformats.org/officeDocument/2006/relationships/hyperlink" Target="https://www.insper.edu.br/" TargetMode="External"/><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38.png"/><Relationship Id="rId10" Type="http://schemas.openxmlformats.org/officeDocument/2006/relationships/hyperlink" Target="https://twitter.com/insper" TargetMode="External"/><Relationship Id="rId4" Type="http://schemas.openxmlformats.org/officeDocument/2006/relationships/hyperlink" Target="https://www.instagram.com/insperedu/" TargetMode="External"/><Relationship Id="rId9" Type="http://schemas.openxmlformats.org/officeDocument/2006/relationships/image" Target="../media/image35.png"/><Relationship Id="rId14" Type="http://schemas.openxmlformats.org/officeDocument/2006/relationships/hyperlink" Target="https://www.flickr.com/photos/insper/" TargetMode="External"/></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s://www.facebook.com/insper" TargetMode="External"/><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hyperlink" Target="https://www.youtube.com/user/insperedu" TargetMode="External"/><Relationship Id="rId2" Type="http://schemas.openxmlformats.org/officeDocument/2006/relationships/hyperlink" Target="https://www.linkedin.com/school/insper-edu/" TargetMode="External"/><Relationship Id="rId1" Type="http://schemas.openxmlformats.org/officeDocument/2006/relationships/slideMaster" Target="../slideMasters/slideMaster3.xml"/><Relationship Id="rId6" Type="http://schemas.openxmlformats.org/officeDocument/2006/relationships/hyperlink" Target="https://www.insper.edu.br/" TargetMode="External"/><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5.png"/><Relationship Id="rId10" Type="http://schemas.openxmlformats.org/officeDocument/2006/relationships/hyperlink" Target="https://twitter.com/insper" TargetMode="External"/><Relationship Id="rId4" Type="http://schemas.openxmlformats.org/officeDocument/2006/relationships/hyperlink" Target="https://www.instagram.com/insperedu/" TargetMode="External"/><Relationship Id="rId9" Type="http://schemas.openxmlformats.org/officeDocument/2006/relationships/image" Target="../media/image42.png"/><Relationship Id="rId14" Type="http://schemas.openxmlformats.org/officeDocument/2006/relationships/hyperlink" Target="https://www.flickr.com/photos/inspe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62D6E-C6B1-48E2-922B-232E7161D4D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845B182-BFDF-4F7C-9548-F4EFA6DCF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7B38FD3-9109-42E3-A841-0068DD2E4F61}"/>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5" name="Espaço Reservado para Rodapé 4">
            <a:extLst>
              <a:ext uri="{FF2B5EF4-FFF2-40B4-BE49-F238E27FC236}">
                <a16:creationId xmlns:a16="http://schemas.microsoft.com/office/drawing/2014/main" id="{784C7B34-08B2-42EB-97F3-510FF22805E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DDDD24D-B9D9-4468-A574-AE1286B8B873}"/>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371427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08723D-0243-4370-86D1-8A3004A1DA1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20DEA95-1E87-4B8C-BCBD-D7ABD2B21A53}"/>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2FA9D74-9D47-41CF-938B-C9B8F27152B8}"/>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5" name="Espaço Reservado para Rodapé 4">
            <a:extLst>
              <a:ext uri="{FF2B5EF4-FFF2-40B4-BE49-F238E27FC236}">
                <a16:creationId xmlns:a16="http://schemas.microsoft.com/office/drawing/2014/main" id="{CABD2B29-D8CE-4E0E-A7F6-04D5C2C1A3E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13EBC35-E27C-4A83-A6DC-3B6FA2034C6B}"/>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401035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0C828A-DF48-4E17-95B3-14B96CBD992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AA37D09-5DD1-47D6-AA08-D82F4BAD10E6}"/>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720187E-5BAD-49C4-9497-CDD9BE212BD0}"/>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5" name="Espaço Reservado para Rodapé 4">
            <a:extLst>
              <a:ext uri="{FF2B5EF4-FFF2-40B4-BE49-F238E27FC236}">
                <a16:creationId xmlns:a16="http://schemas.microsoft.com/office/drawing/2014/main" id="{C59857FD-5E0B-4708-9401-698442124E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85863D4-AE56-48E1-A61B-02AE0A7EE389}"/>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111647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NPSER miolo Fundo Branco">
    <p:bg>
      <p:bgPr>
        <a:solidFill>
          <a:srgbClr val="E50505"/>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73D669A-FE27-ED5A-7B30-4FC6D071E7F0}"/>
              </a:ext>
            </a:extLst>
          </p:cNvPr>
          <p:cNvSpPr/>
          <p:nvPr userDrawn="1"/>
        </p:nvSpPr>
        <p:spPr>
          <a:xfrm>
            <a:off x="923925" y="3023084"/>
            <a:ext cx="3543300" cy="176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bg1"/>
              </a:solidFill>
              <a:latin typeface="Inter" panose="02000503000000020004" pitchFamily="2" charset="0"/>
            </a:endParaRPr>
          </a:p>
        </p:txBody>
      </p:sp>
      <p:pic>
        <p:nvPicPr>
          <p:cNvPr id="13" name="Gráfico 12">
            <a:extLst>
              <a:ext uri="{FF2B5EF4-FFF2-40B4-BE49-F238E27FC236}">
                <a16:creationId xmlns:a16="http://schemas.microsoft.com/office/drawing/2014/main" id="{93B55448-C6B0-6BA3-DE54-1C5DAFEB85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71457" y="6150553"/>
            <a:ext cx="1347887" cy="657433"/>
          </a:xfrm>
          <a:prstGeom prst="rect">
            <a:avLst/>
          </a:prstGeom>
        </p:spPr>
      </p:pic>
    </p:spTree>
    <p:extLst>
      <p:ext uri="{BB962C8B-B14F-4D97-AF65-F5344CB8AC3E}">
        <p14:creationId xmlns:p14="http://schemas.microsoft.com/office/powerpoint/2010/main" val="272483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PSER miolo Fundo Branco">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E43D9DAF-79F5-DE7C-17AA-3443FF8FC8A2}"/>
              </a:ext>
            </a:extLst>
          </p:cNvPr>
          <p:cNvCxnSpPr>
            <a:cxnSpLocks/>
          </p:cNvCxnSpPr>
          <p:nvPr userDrawn="1"/>
        </p:nvCxnSpPr>
        <p:spPr>
          <a:xfrm>
            <a:off x="909378" y="1210471"/>
            <a:ext cx="10447886"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pic>
        <p:nvPicPr>
          <p:cNvPr id="3" name="Imagem 2" descr="Logotipo&#10;&#10;Descrição gerada automaticamente">
            <a:hlinkClick r:id="rId2"/>
            <a:extLst>
              <a:ext uri="{FF2B5EF4-FFF2-40B4-BE49-F238E27FC236}">
                <a16:creationId xmlns:a16="http://schemas.microsoft.com/office/drawing/2014/main" id="{FA29F0EC-962F-63FF-D910-1D3D643F1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0133" y="6220046"/>
            <a:ext cx="1173011" cy="531627"/>
          </a:xfrm>
          <a:prstGeom prst="rect">
            <a:avLst/>
          </a:prstGeom>
        </p:spPr>
      </p:pic>
    </p:spTree>
    <p:extLst>
      <p:ext uri="{BB962C8B-B14F-4D97-AF65-F5344CB8AC3E}">
        <p14:creationId xmlns:p14="http://schemas.microsoft.com/office/powerpoint/2010/main" val="1738007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pa 1">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B768B95-35B8-6DE8-A421-379E2D5F38FA}"/>
              </a:ext>
            </a:extLst>
          </p:cNvPr>
          <p:cNvGrpSpPr/>
          <p:nvPr userDrawn="1"/>
        </p:nvGrpSpPr>
        <p:grpSpPr>
          <a:xfrm>
            <a:off x="8286896" y="1050328"/>
            <a:ext cx="3431762" cy="4834836"/>
            <a:chOff x="8154161" y="770110"/>
            <a:chExt cx="3431762" cy="4834836"/>
          </a:xfrm>
        </p:grpSpPr>
        <p:pic>
          <p:nvPicPr>
            <p:cNvPr id="5" name="Picture 4" descr="A grey and white wavy background&#10;&#10;Description automatically generated">
              <a:extLst>
                <a:ext uri="{FF2B5EF4-FFF2-40B4-BE49-F238E27FC236}">
                  <a16:creationId xmlns:a16="http://schemas.microsoft.com/office/drawing/2014/main" id="{47A231E6-4275-57B6-4E48-0263697EB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57303" y="2099077"/>
              <a:ext cx="2672621" cy="3264150"/>
            </a:xfrm>
            <a:prstGeom prst="rect">
              <a:avLst/>
            </a:prstGeom>
          </p:spPr>
        </p:pic>
        <p:sp>
          <p:nvSpPr>
            <p:cNvPr id="7" name="Rectangle 6">
              <a:extLst>
                <a:ext uri="{FF2B5EF4-FFF2-40B4-BE49-F238E27FC236}">
                  <a16:creationId xmlns:a16="http://schemas.microsoft.com/office/drawing/2014/main" id="{B4601BEE-003E-378A-93A7-78E7408C08D3}"/>
                </a:ext>
              </a:extLst>
            </p:cNvPr>
            <p:cNvSpPr/>
            <p:nvPr userDrawn="1"/>
          </p:nvSpPr>
          <p:spPr>
            <a:xfrm>
              <a:off x="8154161" y="2569333"/>
              <a:ext cx="2243451" cy="20713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grpSp>
          <p:nvGrpSpPr>
            <p:cNvPr id="16" name="Group 15">
              <a:extLst>
                <a:ext uri="{FF2B5EF4-FFF2-40B4-BE49-F238E27FC236}">
                  <a16:creationId xmlns:a16="http://schemas.microsoft.com/office/drawing/2014/main" id="{5640F95B-B334-CE31-3213-9738B9AF8E5E}"/>
                </a:ext>
              </a:extLst>
            </p:cNvPr>
            <p:cNvGrpSpPr/>
            <p:nvPr userDrawn="1"/>
          </p:nvGrpSpPr>
          <p:grpSpPr>
            <a:xfrm>
              <a:off x="9306233" y="3211257"/>
              <a:ext cx="2279690" cy="2393689"/>
              <a:chOff x="9867619" y="2999596"/>
              <a:chExt cx="1784555" cy="1873794"/>
            </a:xfrm>
          </p:grpSpPr>
          <p:sp>
            <p:nvSpPr>
              <p:cNvPr id="8" name="Rectangle 7">
                <a:extLst>
                  <a:ext uri="{FF2B5EF4-FFF2-40B4-BE49-F238E27FC236}">
                    <a16:creationId xmlns:a16="http://schemas.microsoft.com/office/drawing/2014/main" id="{52A3983E-8BC0-46C4-F530-EB4244FA064D}"/>
                  </a:ext>
                </a:extLst>
              </p:cNvPr>
              <p:cNvSpPr/>
              <p:nvPr userDrawn="1"/>
            </p:nvSpPr>
            <p:spPr>
              <a:xfrm>
                <a:off x="9867619" y="2999596"/>
                <a:ext cx="1784555" cy="18737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9" name="TextBox 8">
                <a:extLst>
                  <a:ext uri="{FF2B5EF4-FFF2-40B4-BE49-F238E27FC236}">
                    <a16:creationId xmlns:a16="http://schemas.microsoft.com/office/drawing/2014/main" id="{8C5CEE6F-0FED-4C3B-4D87-0EBEBE869C1A}"/>
                  </a:ext>
                </a:extLst>
              </p:cNvPr>
              <p:cNvSpPr txBox="1"/>
              <p:nvPr userDrawn="1"/>
            </p:nvSpPr>
            <p:spPr>
              <a:xfrm>
                <a:off x="10077737" y="4307741"/>
                <a:ext cx="1280188" cy="289115"/>
              </a:xfrm>
              <a:prstGeom prst="rect">
                <a:avLst/>
              </a:prstGeom>
              <a:noFill/>
            </p:spPr>
            <p:txBody>
              <a:bodyPr wrap="none" rtlCol="0" anchor="ctr">
                <a:spAutoFit/>
              </a:bodyPr>
              <a:lstStyle/>
              <a:p>
                <a:r>
                  <a:rPr lang="pt-BR" err="1">
                    <a:solidFill>
                      <a:schemeClr val="bg1"/>
                    </a:solidFill>
                    <a:latin typeface="Inter" panose="020B0502030000000004" pitchFamily="34" charset="0"/>
                    <a:ea typeface="Inter" panose="020B0502030000000004" pitchFamily="34" charset="0"/>
                  </a:rPr>
                  <a:t>Insper.edu.br</a:t>
                </a:r>
                <a:endParaRPr lang="pt-BR">
                  <a:solidFill>
                    <a:schemeClr val="bg1"/>
                  </a:solidFill>
                  <a:latin typeface="Inter" panose="020B0502030000000004" pitchFamily="34" charset="0"/>
                  <a:ea typeface="Inter" panose="020B0502030000000004" pitchFamily="34" charset="0"/>
                </a:endParaRPr>
              </a:p>
            </p:txBody>
          </p:sp>
        </p:grpSp>
        <p:pic>
          <p:nvPicPr>
            <p:cNvPr id="11" name="Picture 10" descr="Logo Insper">
              <a:extLst>
                <a:ext uri="{FF2B5EF4-FFF2-40B4-BE49-F238E27FC236}">
                  <a16:creationId xmlns:a16="http://schemas.microsoft.com/office/drawing/2014/main" id="{C6A5557D-CC9D-1E23-0F62-C395E8C0F5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10894" y="770110"/>
              <a:ext cx="2519440" cy="1127118"/>
            </a:xfrm>
            <a:prstGeom prst="rect">
              <a:avLst/>
            </a:prstGeom>
          </p:spPr>
        </p:pic>
      </p:grpSp>
      <p:sp>
        <p:nvSpPr>
          <p:cNvPr id="23" name="Title 1">
            <a:extLst>
              <a:ext uri="{FF2B5EF4-FFF2-40B4-BE49-F238E27FC236}">
                <a16:creationId xmlns:a16="http://schemas.microsoft.com/office/drawing/2014/main" id="{D3ED1D13-112A-4DAE-8927-67C5E21242D7}"/>
              </a:ext>
            </a:extLst>
          </p:cNvPr>
          <p:cNvSpPr>
            <a:spLocks noGrp="1"/>
          </p:cNvSpPr>
          <p:nvPr>
            <p:ph type="title"/>
          </p:nvPr>
        </p:nvSpPr>
        <p:spPr>
          <a:xfrm>
            <a:off x="722950" y="1445342"/>
            <a:ext cx="6473901" cy="1325563"/>
          </a:xfrm>
        </p:spPr>
        <p:txBody>
          <a:bodyPr vert="horz" lIns="91440" tIns="45720" rIns="91440" bIns="45720" rtlCol="0" anchor="ctr">
            <a:normAutofit/>
          </a:bodyPr>
          <a:lstStyle>
            <a:lvl1pPr>
              <a:defRPr lang="pt-BR" dirty="0">
                <a:solidFill>
                  <a:schemeClr val="tx1"/>
                </a:solidFill>
                <a:latin typeface="GT Ultra Fine Regular" pitchFamily="50" charset="0"/>
              </a:defRPr>
            </a:lvl1pPr>
          </a:lstStyle>
          <a:p>
            <a:pPr lvl="0"/>
            <a:r>
              <a:rPr lang="en-US"/>
              <a:t>Click to edit Master title style</a:t>
            </a:r>
            <a:endParaRPr lang="pt-BR"/>
          </a:p>
        </p:txBody>
      </p:sp>
      <p:sp>
        <p:nvSpPr>
          <p:cNvPr id="24" name="Text Placeholder 4">
            <a:extLst>
              <a:ext uri="{FF2B5EF4-FFF2-40B4-BE49-F238E27FC236}">
                <a16:creationId xmlns:a16="http://schemas.microsoft.com/office/drawing/2014/main" id="{77EA1141-40F6-3157-1512-87430F5CA083}"/>
              </a:ext>
            </a:extLst>
          </p:cNvPr>
          <p:cNvSpPr>
            <a:spLocks noGrp="1"/>
          </p:cNvSpPr>
          <p:nvPr>
            <p:ph type="body" sz="quarter" idx="10"/>
          </p:nvPr>
        </p:nvSpPr>
        <p:spPr>
          <a:xfrm>
            <a:off x="722671" y="2901170"/>
            <a:ext cx="6473901" cy="2071302"/>
          </a:xfrm>
          <a:prstGeom prst="rect">
            <a:avLst/>
          </a:prstGeom>
        </p:spPr>
        <p:txBody>
          <a:bodyPr/>
          <a:lstStyle>
            <a:lvl1pPr marL="0" indent="0">
              <a:lnSpc>
                <a:spcPct val="100000"/>
              </a:lnSpc>
              <a:buNone/>
              <a:defRPr b="0" i="0">
                <a:solidFill>
                  <a:schemeClr val="tx1"/>
                </a:solidFill>
                <a:latin typeface="Inter" panose="020B0502030000000004" pitchFamily="34" charset="0"/>
                <a:ea typeface="Inter" panose="020B0502030000000004" pitchFamily="34" charset="0"/>
              </a:defRPr>
            </a:lvl1pPr>
            <a:lvl2pPr marL="457200" indent="0">
              <a:lnSpc>
                <a:spcPct val="100000"/>
              </a:lnSpc>
              <a:buNone/>
              <a:defRPr b="0" i="0">
                <a:solidFill>
                  <a:schemeClr val="tx1"/>
                </a:solidFill>
                <a:latin typeface="Inter" panose="020B0502030000000004" pitchFamily="34" charset="0"/>
                <a:ea typeface="Inter" panose="020B0502030000000004" pitchFamily="34" charset="0"/>
              </a:defRPr>
            </a:lvl2pPr>
            <a:lvl3pPr marL="914400" indent="0">
              <a:lnSpc>
                <a:spcPct val="100000"/>
              </a:lnSpc>
              <a:buNone/>
              <a:defRPr b="0" i="0">
                <a:solidFill>
                  <a:schemeClr val="tx1"/>
                </a:solidFill>
                <a:latin typeface="Inter" panose="020B0502030000000004" pitchFamily="34" charset="0"/>
                <a:ea typeface="Inter" panose="020B0502030000000004" pitchFamily="34" charset="0"/>
              </a:defRPr>
            </a:lvl3pPr>
            <a:lvl4pPr marL="1371600" indent="0">
              <a:lnSpc>
                <a:spcPct val="100000"/>
              </a:lnSpc>
              <a:buNone/>
              <a:defRPr b="0" i="0">
                <a:solidFill>
                  <a:schemeClr val="tx1"/>
                </a:solidFill>
                <a:latin typeface="Inter" panose="020B0502030000000004" pitchFamily="34" charset="0"/>
                <a:ea typeface="Inter" panose="020B0502030000000004" pitchFamily="34" charset="0"/>
              </a:defRPr>
            </a:lvl4pPr>
            <a:lvl5pPr marL="1828800" indent="0">
              <a:lnSpc>
                <a:spcPct val="100000"/>
              </a:lnSpc>
              <a:buNone/>
              <a:defRPr b="0" i="0">
                <a:solidFill>
                  <a:schemeClr val="tx1"/>
                </a:solidFill>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25" name="Text Placeholder 21">
            <a:extLst>
              <a:ext uri="{FF2B5EF4-FFF2-40B4-BE49-F238E27FC236}">
                <a16:creationId xmlns:a16="http://schemas.microsoft.com/office/drawing/2014/main" id="{E22ADCA4-AB16-9D08-1507-D5DA40C4A327}"/>
              </a:ext>
            </a:extLst>
          </p:cNvPr>
          <p:cNvSpPr>
            <a:spLocks noGrp="1"/>
          </p:cNvSpPr>
          <p:nvPr>
            <p:ph type="body" sz="quarter" idx="11"/>
          </p:nvPr>
        </p:nvSpPr>
        <p:spPr>
          <a:xfrm>
            <a:off x="722671" y="5885164"/>
            <a:ext cx="6473901" cy="707615"/>
          </a:xfrm>
          <a:prstGeom prst="rect">
            <a:avLst/>
          </a:prstGeom>
        </p:spPr>
        <p:txBody>
          <a:bodyPr/>
          <a:lstStyle>
            <a:lvl1pPr marL="0" indent="0">
              <a:spcBef>
                <a:spcPts val="0"/>
              </a:spcBef>
              <a:buNone/>
              <a:defRPr sz="1600">
                <a:solidFill>
                  <a:schemeClr val="tx1"/>
                </a:solidFill>
                <a:latin typeface="Inter" panose="020B0502030000000004" pitchFamily="34" charset="0"/>
                <a:ea typeface="Inter" panose="020B0502030000000004" pitchFamily="34" charset="0"/>
              </a:defRPr>
            </a:lvl1pPr>
            <a:lvl2pPr marL="457200" indent="0">
              <a:buNone/>
              <a:defRPr sz="1600">
                <a:solidFill>
                  <a:schemeClr val="tx1"/>
                </a:solidFill>
                <a:latin typeface="Inter" panose="020B0502030000000004" pitchFamily="34" charset="0"/>
                <a:ea typeface="Inter" panose="020B0502030000000004" pitchFamily="34" charset="0"/>
              </a:defRPr>
            </a:lvl2pPr>
            <a:lvl3pPr marL="914400" indent="0">
              <a:buNone/>
              <a:defRPr sz="1600">
                <a:solidFill>
                  <a:schemeClr val="tx1"/>
                </a:solidFill>
                <a:latin typeface="Inter" panose="020B0502030000000004" pitchFamily="34" charset="0"/>
                <a:ea typeface="Inter" panose="020B0502030000000004" pitchFamily="34" charset="0"/>
              </a:defRPr>
            </a:lvl3pPr>
            <a:lvl4pPr marL="1371600" indent="0">
              <a:buNone/>
              <a:defRPr sz="1600">
                <a:solidFill>
                  <a:schemeClr val="tx1"/>
                </a:solidFill>
                <a:latin typeface="Inter" panose="020B0502030000000004" pitchFamily="34" charset="0"/>
                <a:ea typeface="Inter" panose="020B0502030000000004" pitchFamily="34" charset="0"/>
              </a:defRPr>
            </a:lvl4pPr>
            <a:lvl5pPr marL="1828800" indent="0">
              <a:buNone/>
              <a:defRPr sz="1600">
                <a:solidFill>
                  <a:schemeClr val="tx1"/>
                </a:solidFill>
                <a:latin typeface="Inter" panose="020B0502030000000004" pitchFamily="34" charset="0"/>
                <a:ea typeface="Inter" panose="020B0502030000000004" pitchFamily="34" charset="0"/>
              </a:defRPr>
            </a:lvl5pPr>
          </a:lstStyle>
          <a:p>
            <a:pPr lvl="0"/>
            <a:r>
              <a:rPr lang="en-US"/>
              <a:t>Click to edit Master text styles</a:t>
            </a:r>
          </a:p>
        </p:txBody>
      </p:sp>
    </p:spTree>
    <p:extLst>
      <p:ext uri="{BB962C8B-B14F-4D97-AF65-F5344CB8AC3E}">
        <p14:creationId xmlns:p14="http://schemas.microsoft.com/office/powerpoint/2010/main" val="5261434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a 2">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D6D893-99D9-E60D-78C6-D941D11F3E70}"/>
              </a:ext>
            </a:extLst>
          </p:cNvPr>
          <p:cNvSpPr>
            <a:spLocks noGrp="1"/>
          </p:cNvSpPr>
          <p:nvPr>
            <p:ph type="title"/>
          </p:nvPr>
        </p:nvSpPr>
        <p:spPr>
          <a:xfrm>
            <a:off x="722950" y="1109421"/>
            <a:ext cx="6473901" cy="1325563"/>
          </a:xfrm>
        </p:spPr>
        <p:txBody>
          <a:bodyPr vert="horz" lIns="91440" tIns="45720" rIns="91440" bIns="45720" rtlCol="0" anchor="ctr">
            <a:normAutofit/>
          </a:bodyPr>
          <a:lstStyle>
            <a:lvl1pPr>
              <a:defRPr lang="pt-BR" dirty="0">
                <a:solidFill>
                  <a:schemeClr val="tx1"/>
                </a:solidFill>
              </a:defRPr>
            </a:lvl1pPr>
          </a:lstStyle>
          <a:p>
            <a:pPr lvl="0"/>
            <a:r>
              <a:rPr lang="en-US"/>
              <a:t>Click to edit Master title style</a:t>
            </a:r>
            <a:endParaRPr lang="pt-BR"/>
          </a:p>
        </p:txBody>
      </p:sp>
      <p:sp>
        <p:nvSpPr>
          <p:cNvPr id="25" name="Text Placeholder 4">
            <a:extLst>
              <a:ext uri="{FF2B5EF4-FFF2-40B4-BE49-F238E27FC236}">
                <a16:creationId xmlns:a16="http://schemas.microsoft.com/office/drawing/2014/main" id="{A1964A7D-C49E-BFE2-0B14-F40CB5A4C3BE}"/>
              </a:ext>
            </a:extLst>
          </p:cNvPr>
          <p:cNvSpPr>
            <a:spLocks noGrp="1"/>
          </p:cNvSpPr>
          <p:nvPr>
            <p:ph type="body" sz="quarter" idx="10"/>
          </p:nvPr>
        </p:nvSpPr>
        <p:spPr>
          <a:xfrm>
            <a:off x="722671" y="2696520"/>
            <a:ext cx="6473901" cy="2742329"/>
          </a:xfrm>
          <a:prstGeom prst="rect">
            <a:avLst/>
          </a:prstGeom>
        </p:spPr>
        <p:txBody>
          <a:bodyPr/>
          <a:lstStyle>
            <a:lvl1pPr marL="0" indent="0">
              <a:lnSpc>
                <a:spcPct val="100000"/>
              </a:lnSpc>
              <a:buNone/>
              <a:defRPr b="0" i="0">
                <a:solidFill>
                  <a:schemeClr val="tx1"/>
                </a:solidFill>
                <a:latin typeface="Inter" panose="020B0502030000000004" pitchFamily="34" charset="0"/>
                <a:ea typeface="Inter" panose="020B0502030000000004" pitchFamily="34" charset="0"/>
              </a:defRPr>
            </a:lvl1pPr>
            <a:lvl2pPr marL="457200" indent="0">
              <a:lnSpc>
                <a:spcPct val="100000"/>
              </a:lnSpc>
              <a:buNone/>
              <a:defRPr b="0" i="0">
                <a:solidFill>
                  <a:schemeClr val="tx1"/>
                </a:solidFill>
                <a:latin typeface="Inter" panose="020B0502030000000004" pitchFamily="34" charset="0"/>
                <a:ea typeface="Inter" panose="020B0502030000000004" pitchFamily="34" charset="0"/>
              </a:defRPr>
            </a:lvl2pPr>
            <a:lvl3pPr marL="914400" indent="0">
              <a:lnSpc>
                <a:spcPct val="100000"/>
              </a:lnSpc>
              <a:buNone/>
              <a:defRPr b="0" i="0">
                <a:solidFill>
                  <a:schemeClr val="tx1"/>
                </a:solidFill>
                <a:latin typeface="Inter" panose="020B0502030000000004" pitchFamily="34" charset="0"/>
                <a:ea typeface="Inter" panose="020B0502030000000004" pitchFamily="34" charset="0"/>
              </a:defRPr>
            </a:lvl3pPr>
            <a:lvl4pPr marL="1371600" indent="0">
              <a:lnSpc>
                <a:spcPct val="100000"/>
              </a:lnSpc>
              <a:buNone/>
              <a:defRPr b="0" i="0">
                <a:solidFill>
                  <a:schemeClr val="tx1"/>
                </a:solidFill>
                <a:latin typeface="Inter" panose="020B0502030000000004" pitchFamily="34" charset="0"/>
                <a:ea typeface="Inter" panose="020B0502030000000004" pitchFamily="34" charset="0"/>
              </a:defRPr>
            </a:lvl4pPr>
            <a:lvl5pPr marL="1828800" indent="0">
              <a:lnSpc>
                <a:spcPct val="100000"/>
              </a:lnSpc>
              <a:buNone/>
              <a:defRPr b="0" i="0">
                <a:solidFill>
                  <a:schemeClr val="tx1"/>
                </a:solidFill>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26" name="Text Placeholder 21">
            <a:extLst>
              <a:ext uri="{FF2B5EF4-FFF2-40B4-BE49-F238E27FC236}">
                <a16:creationId xmlns:a16="http://schemas.microsoft.com/office/drawing/2014/main" id="{4647ECB9-1D60-8FCA-D8BC-AF19CEB170E9}"/>
              </a:ext>
            </a:extLst>
          </p:cNvPr>
          <p:cNvSpPr>
            <a:spLocks noGrp="1"/>
          </p:cNvSpPr>
          <p:nvPr>
            <p:ph type="body" sz="quarter" idx="11"/>
          </p:nvPr>
        </p:nvSpPr>
        <p:spPr>
          <a:xfrm>
            <a:off x="722671" y="5885164"/>
            <a:ext cx="6473901" cy="707615"/>
          </a:xfrm>
          <a:prstGeom prst="rect">
            <a:avLst/>
          </a:prstGeom>
        </p:spPr>
        <p:txBody>
          <a:bodyPr/>
          <a:lstStyle>
            <a:lvl1pPr marL="0" indent="0">
              <a:spcBef>
                <a:spcPts val="0"/>
              </a:spcBef>
              <a:buNone/>
              <a:defRPr sz="1600">
                <a:solidFill>
                  <a:schemeClr val="tx1"/>
                </a:solidFill>
                <a:latin typeface="Inter" panose="020B0502030000000004" pitchFamily="34" charset="0"/>
                <a:ea typeface="Inter" panose="020B0502030000000004" pitchFamily="34" charset="0"/>
              </a:defRPr>
            </a:lvl1pPr>
            <a:lvl2pPr marL="457200" indent="0">
              <a:buNone/>
              <a:defRPr sz="1600">
                <a:solidFill>
                  <a:schemeClr val="tx1"/>
                </a:solidFill>
                <a:latin typeface="Inter" panose="020B0502030000000004" pitchFamily="34" charset="0"/>
                <a:ea typeface="Inter" panose="020B0502030000000004" pitchFamily="34" charset="0"/>
              </a:defRPr>
            </a:lvl2pPr>
            <a:lvl3pPr marL="914400" indent="0">
              <a:buNone/>
              <a:defRPr sz="1600">
                <a:solidFill>
                  <a:schemeClr val="tx1"/>
                </a:solidFill>
                <a:latin typeface="Inter" panose="020B0502030000000004" pitchFamily="34" charset="0"/>
                <a:ea typeface="Inter" panose="020B0502030000000004" pitchFamily="34" charset="0"/>
              </a:defRPr>
            </a:lvl3pPr>
            <a:lvl4pPr marL="1371600" indent="0">
              <a:buNone/>
              <a:defRPr sz="1600">
                <a:solidFill>
                  <a:schemeClr val="tx1"/>
                </a:solidFill>
                <a:latin typeface="Inter" panose="020B0502030000000004" pitchFamily="34" charset="0"/>
                <a:ea typeface="Inter" panose="020B0502030000000004" pitchFamily="34" charset="0"/>
              </a:defRPr>
            </a:lvl4pPr>
            <a:lvl5pPr marL="1828800" indent="0">
              <a:buNone/>
              <a:defRPr sz="1600">
                <a:solidFill>
                  <a:schemeClr val="tx1"/>
                </a:solidFill>
                <a:latin typeface="Inter" panose="020B0502030000000004" pitchFamily="34" charset="0"/>
                <a:ea typeface="Inter" panose="020B0502030000000004" pitchFamily="34" charset="0"/>
              </a:defRPr>
            </a:lvl5pPr>
          </a:lstStyle>
          <a:p>
            <a:pPr lvl="0"/>
            <a:r>
              <a:rPr lang="en-US"/>
              <a:t>Click to edit Master text styles</a:t>
            </a:r>
          </a:p>
        </p:txBody>
      </p:sp>
      <p:grpSp>
        <p:nvGrpSpPr>
          <p:cNvPr id="2" name="Group 1">
            <a:extLst>
              <a:ext uri="{FF2B5EF4-FFF2-40B4-BE49-F238E27FC236}">
                <a16:creationId xmlns:a16="http://schemas.microsoft.com/office/drawing/2014/main" id="{7F41E542-1E1F-C6D9-7F85-12B1CDCA5619}"/>
              </a:ext>
            </a:extLst>
          </p:cNvPr>
          <p:cNvGrpSpPr/>
          <p:nvPr userDrawn="1"/>
        </p:nvGrpSpPr>
        <p:grpSpPr>
          <a:xfrm>
            <a:off x="8318389" y="2069826"/>
            <a:ext cx="2978311" cy="2718347"/>
            <a:chOff x="8217905" y="1973592"/>
            <a:chExt cx="2978311" cy="2718347"/>
          </a:xfrm>
        </p:grpSpPr>
        <p:sp>
          <p:nvSpPr>
            <p:cNvPr id="3" name="Retângulo 6">
              <a:extLst>
                <a:ext uri="{FF2B5EF4-FFF2-40B4-BE49-F238E27FC236}">
                  <a16:creationId xmlns:a16="http://schemas.microsoft.com/office/drawing/2014/main" id="{689E79EC-7BB8-A05A-E356-AF29F6095C57}"/>
                </a:ext>
                <a:ext uri="{C183D7F6-B498-43B3-948B-1728B52AA6E4}">
                  <adec:decorative xmlns:adec="http://schemas.microsoft.com/office/drawing/2017/decorative" val="1"/>
                </a:ext>
              </a:extLst>
            </p:cNvPr>
            <p:cNvSpPr/>
            <p:nvPr userDrawn="1"/>
          </p:nvSpPr>
          <p:spPr>
            <a:xfrm rot="765986">
              <a:off x="8217905" y="2077568"/>
              <a:ext cx="2570603" cy="25154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0" i="0">
                <a:latin typeface="Inter" panose="020B0502030000000004" pitchFamily="34" charset="0"/>
              </a:endParaRPr>
            </a:p>
          </p:txBody>
        </p:sp>
        <p:sp>
          <p:nvSpPr>
            <p:cNvPr id="4" name="Retângulo 6">
              <a:extLst>
                <a:ext uri="{FF2B5EF4-FFF2-40B4-BE49-F238E27FC236}">
                  <a16:creationId xmlns:a16="http://schemas.microsoft.com/office/drawing/2014/main" id="{D32BB69F-E6FF-565B-343F-C1927FE9BFEB}"/>
                </a:ext>
                <a:ext uri="{C183D7F6-B498-43B3-948B-1728B52AA6E4}">
                  <adec:decorative xmlns:adec="http://schemas.microsoft.com/office/drawing/2017/decorative" val="1"/>
                </a:ext>
              </a:extLst>
            </p:cNvPr>
            <p:cNvSpPr/>
            <p:nvPr userDrawn="1"/>
          </p:nvSpPr>
          <p:spPr>
            <a:xfrm rot="21158506">
              <a:off x="8320330" y="2121336"/>
              <a:ext cx="2570603" cy="25706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b="0" i="0">
                <a:latin typeface="Inter" panose="020B0502030000000004" pitchFamily="34" charset="0"/>
              </a:endParaRPr>
            </a:p>
          </p:txBody>
        </p:sp>
        <p:sp>
          <p:nvSpPr>
            <p:cNvPr id="6" name="Rectangle 5">
              <a:extLst>
                <a:ext uri="{FF2B5EF4-FFF2-40B4-BE49-F238E27FC236}">
                  <a16:creationId xmlns:a16="http://schemas.microsoft.com/office/drawing/2014/main" id="{0498E84E-A23F-966C-081A-C205900E0B30}"/>
                </a:ext>
              </a:extLst>
            </p:cNvPr>
            <p:cNvSpPr/>
            <p:nvPr userDrawn="1"/>
          </p:nvSpPr>
          <p:spPr>
            <a:xfrm>
              <a:off x="8605023" y="1973592"/>
              <a:ext cx="2591193" cy="25706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pic>
          <p:nvPicPr>
            <p:cNvPr id="7" name="Imagem 8" descr="Logo Insper">
              <a:hlinkClick r:id="rId2"/>
              <a:extLst>
                <a:ext uri="{FF2B5EF4-FFF2-40B4-BE49-F238E27FC236}">
                  <a16:creationId xmlns:a16="http://schemas.microsoft.com/office/drawing/2014/main" id="{64382EB1-93D0-C273-7465-2C03087090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57213" y="2695362"/>
              <a:ext cx="2486813" cy="1127063"/>
            </a:xfrm>
            <a:prstGeom prst="rect">
              <a:avLst/>
            </a:prstGeom>
          </p:spPr>
        </p:pic>
      </p:grpSp>
    </p:spTree>
    <p:extLst>
      <p:ext uri="{BB962C8B-B14F-4D97-AF65-F5344CB8AC3E}">
        <p14:creationId xmlns:p14="http://schemas.microsoft.com/office/powerpoint/2010/main" val="2655526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a 3">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C99180-0179-B2B7-69C1-7738ADED8E5E}"/>
              </a:ext>
            </a:extLst>
          </p:cNvPr>
          <p:cNvSpPr/>
          <p:nvPr userDrawn="1"/>
        </p:nvSpPr>
        <p:spPr>
          <a:xfrm>
            <a:off x="7962404" y="993843"/>
            <a:ext cx="2819849" cy="30237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pic>
        <p:nvPicPr>
          <p:cNvPr id="3" name="Picture 2" descr="A close-up of an orange wall&#10;&#10;Description automatically generated">
            <a:extLst>
              <a:ext uri="{FF2B5EF4-FFF2-40B4-BE49-F238E27FC236}">
                <a16:creationId xmlns:a16="http://schemas.microsoft.com/office/drawing/2014/main" id="{40643002-E8C3-A5CF-7CE5-94BB90782A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9566" y="1991269"/>
            <a:ext cx="3249355" cy="2657582"/>
          </a:xfrm>
          <a:prstGeom prst="rect">
            <a:avLst/>
          </a:prstGeom>
        </p:spPr>
      </p:pic>
      <p:grpSp>
        <p:nvGrpSpPr>
          <p:cNvPr id="4" name="Group 3">
            <a:extLst>
              <a:ext uri="{FF2B5EF4-FFF2-40B4-BE49-F238E27FC236}">
                <a16:creationId xmlns:a16="http://schemas.microsoft.com/office/drawing/2014/main" id="{723A6C41-592F-479A-3258-353A6D97A823}"/>
              </a:ext>
            </a:extLst>
          </p:cNvPr>
          <p:cNvGrpSpPr/>
          <p:nvPr userDrawn="1"/>
        </p:nvGrpSpPr>
        <p:grpSpPr>
          <a:xfrm>
            <a:off x="8391203" y="2899645"/>
            <a:ext cx="2637764" cy="2964512"/>
            <a:chOff x="8474330" y="2942172"/>
            <a:chExt cx="2637764" cy="2964512"/>
          </a:xfrm>
        </p:grpSpPr>
        <p:sp>
          <p:nvSpPr>
            <p:cNvPr id="18" name="Rectangle 17">
              <a:extLst>
                <a:ext uri="{FF2B5EF4-FFF2-40B4-BE49-F238E27FC236}">
                  <a16:creationId xmlns:a16="http://schemas.microsoft.com/office/drawing/2014/main" id="{0F7F6376-9E2E-13A5-7EDC-CC20CCBFBBFE}"/>
                </a:ext>
              </a:extLst>
            </p:cNvPr>
            <p:cNvSpPr/>
            <p:nvPr userDrawn="1"/>
          </p:nvSpPr>
          <p:spPr>
            <a:xfrm>
              <a:off x="8474330" y="2942172"/>
              <a:ext cx="2637764" cy="2964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pic>
          <p:nvPicPr>
            <p:cNvPr id="19" name="Imagem 2" descr="Logo Insper">
              <a:hlinkClick r:id="rId3"/>
              <a:extLst>
                <a:ext uri="{FF2B5EF4-FFF2-40B4-BE49-F238E27FC236}">
                  <a16:creationId xmlns:a16="http://schemas.microsoft.com/office/drawing/2014/main" id="{94913190-5EBE-E3A9-5915-EDA47CE229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68274" y="3869268"/>
              <a:ext cx="2449875" cy="1110320"/>
            </a:xfrm>
            <a:prstGeom prst="rect">
              <a:avLst/>
            </a:prstGeom>
          </p:spPr>
        </p:pic>
      </p:grpSp>
      <p:sp>
        <p:nvSpPr>
          <p:cNvPr id="23" name="Title 1">
            <a:extLst>
              <a:ext uri="{FF2B5EF4-FFF2-40B4-BE49-F238E27FC236}">
                <a16:creationId xmlns:a16="http://schemas.microsoft.com/office/drawing/2014/main" id="{F0ED7E8A-D7CE-B1B1-A1D8-8055F7E5886F}"/>
              </a:ext>
            </a:extLst>
          </p:cNvPr>
          <p:cNvSpPr>
            <a:spLocks noGrp="1"/>
          </p:cNvSpPr>
          <p:nvPr userDrawn="1">
            <p:ph type="title"/>
          </p:nvPr>
        </p:nvSpPr>
        <p:spPr>
          <a:xfrm>
            <a:off x="722950" y="1193260"/>
            <a:ext cx="6473901" cy="1325563"/>
          </a:xfrm>
        </p:spPr>
        <p:txBody>
          <a:bodyPr vert="horz" lIns="91440" tIns="45720" rIns="91440" bIns="45720" rtlCol="0" anchor="ctr">
            <a:normAutofit/>
          </a:bodyPr>
          <a:lstStyle>
            <a:lvl1pPr>
              <a:defRPr lang="pt-BR" dirty="0">
                <a:solidFill>
                  <a:schemeClr val="bg1"/>
                </a:solidFill>
              </a:defRPr>
            </a:lvl1pPr>
          </a:lstStyle>
          <a:p>
            <a:pPr lvl="0"/>
            <a:r>
              <a:rPr lang="en-US"/>
              <a:t>Click to edit Master title style</a:t>
            </a:r>
            <a:endParaRPr lang="pt-BR"/>
          </a:p>
        </p:txBody>
      </p:sp>
      <p:sp>
        <p:nvSpPr>
          <p:cNvPr id="24" name="Text Placeholder 4">
            <a:extLst>
              <a:ext uri="{FF2B5EF4-FFF2-40B4-BE49-F238E27FC236}">
                <a16:creationId xmlns:a16="http://schemas.microsoft.com/office/drawing/2014/main" id="{0B18FC1E-A5F0-C6C4-53F5-3B9AB64AB65D}"/>
              </a:ext>
            </a:extLst>
          </p:cNvPr>
          <p:cNvSpPr>
            <a:spLocks noGrp="1"/>
          </p:cNvSpPr>
          <p:nvPr userDrawn="1">
            <p:ph type="body" sz="quarter" idx="10"/>
          </p:nvPr>
        </p:nvSpPr>
        <p:spPr>
          <a:xfrm>
            <a:off x="722671" y="2755076"/>
            <a:ext cx="6473901" cy="2657582"/>
          </a:xfrm>
          <a:prstGeom prst="rect">
            <a:avLst/>
          </a:prstGeom>
        </p:spPr>
        <p:txBody>
          <a:bodyPr/>
          <a:lstStyle>
            <a:lvl1pPr marL="0" indent="0">
              <a:lnSpc>
                <a:spcPct val="100000"/>
              </a:lnSpc>
              <a:buNone/>
              <a:defRPr b="0" i="0">
                <a:solidFill>
                  <a:schemeClr val="bg1"/>
                </a:solidFill>
                <a:latin typeface="Inter" panose="020B0502030000000004" pitchFamily="34" charset="0"/>
                <a:ea typeface="Inter" panose="020B0502030000000004" pitchFamily="34" charset="0"/>
              </a:defRPr>
            </a:lvl1pPr>
            <a:lvl2pPr marL="457200" indent="0">
              <a:lnSpc>
                <a:spcPct val="100000"/>
              </a:lnSpc>
              <a:buNone/>
              <a:defRPr b="0" i="0">
                <a:solidFill>
                  <a:schemeClr val="bg1"/>
                </a:solidFill>
                <a:latin typeface="Inter" panose="020B0502030000000004" pitchFamily="34" charset="0"/>
                <a:ea typeface="Inter" panose="020B0502030000000004" pitchFamily="34" charset="0"/>
              </a:defRPr>
            </a:lvl2pPr>
            <a:lvl3pPr marL="914400" indent="0">
              <a:lnSpc>
                <a:spcPct val="100000"/>
              </a:lnSpc>
              <a:buNone/>
              <a:defRPr b="0" i="0">
                <a:solidFill>
                  <a:schemeClr val="bg1"/>
                </a:solidFill>
                <a:latin typeface="Inter" panose="020B0502030000000004" pitchFamily="34" charset="0"/>
                <a:ea typeface="Inter" panose="020B0502030000000004" pitchFamily="34" charset="0"/>
              </a:defRPr>
            </a:lvl3pPr>
            <a:lvl4pPr marL="1371600" indent="0">
              <a:lnSpc>
                <a:spcPct val="100000"/>
              </a:lnSpc>
              <a:buNone/>
              <a:defRPr b="0" i="0">
                <a:solidFill>
                  <a:schemeClr val="bg1"/>
                </a:solidFill>
                <a:latin typeface="Inter" panose="020B0502030000000004" pitchFamily="34" charset="0"/>
                <a:ea typeface="Inter" panose="020B0502030000000004" pitchFamily="34" charset="0"/>
              </a:defRPr>
            </a:lvl4pPr>
            <a:lvl5pPr marL="1828800" indent="0">
              <a:lnSpc>
                <a:spcPct val="100000"/>
              </a:lnSpc>
              <a:buNone/>
              <a:defRPr b="0" i="0">
                <a:solidFill>
                  <a:schemeClr val="bg1"/>
                </a:solidFill>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25" name="Text Placeholder 21">
            <a:extLst>
              <a:ext uri="{FF2B5EF4-FFF2-40B4-BE49-F238E27FC236}">
                <a16:creationId xmlns:a16="http://schemas.microsoft.com/office/drawing/2014/main" id="{1C02A05F-3474-F531-DA13-98643485C4CA}"/>
              </a:ext>
            </a:extLst>
          </p:cNvPr>
          <p:cNvSpPr>
            <a:spLocks noGrp="1"/>
          </p:cNvSpPr>
          <p:nvPr userDrawn="1">
            <p:ph type="body" sz="quarter" idx="11"/>
          </p:nvPr>
        </p:nvSpPr>
        <p:spPr>
          <a:xfrm>
            <a:off x="722671" y="5885164"/>
            <a:ext cx="6473901" cy="707615"/>
          </a:xfrm>
          <a:prstGeom prst="rect">
            <a:avLst/>
          </a:prstGeom>
        </p:spPr>
        <p:txBody>
          <a:bodyPr/>
          <a:lstStyle>
            <a:lvl1pPr marL="0" indent="0">
              <a:spcBef>
                <a:spcPts val="0"/>
              </a:spcBef>
              <a:buNone/>
              <a:defRPr sz="1600">
                <a:solidFill>
                  <a:schemeClr val="bg1"/>
                </a:solidFill>
                <a:latin typeface="Inter" panose="020B0502030000000004" pitchFamily="34" charset="0"/>
                <a:ea typeface="Inter" panose="020B0502030000000004" pitchFamily="34" charset="0"/>
              </a:defRPr>
            </a:lvl1pPr>
            <a:lvl2pPr marL="457200" indent="0">
              <a:buNone/>
              <a:defRPr sz="1600">
                <a:solidFill>
                  <a:schemeClr val="tx1"/>
                </a:solidFill>
                <a:latin typeface="Inter" panose="020B0502030000000004" pitchFamily="34" charset="0"/>
                <a:ea typeface="Inter" panose="020B0502030000000004" pitchFamily="34" charset="0"/>
              </a:defRPr>
            </a:lvl2pPr>
            <a:lvl3pPr marL="914400" indent="0">
              <a:buNone/>
              <a:defRPr sz="1600">
                <a:solidFill>
                  <a:schemeClr val="tx1"/>
                </a:solidFill>
                <a:latin typeface="Inter" panose="020B0502030000000004" pitchFamily="34" charset="0"/>
                <a:ea typeface="Inter" panose="020B0502030000000004" pitchFamily="34" charset="0"/>
              </a:defRPr>
            </a:lvl3pPr>
            <a:lvl4pPr marL="1371600" indent="0">
              <a:buNone/>
              <a:defRPr sz="1600">
                <a:solidFill>
                  <a:schemeClr val="tx1"/>
                </a:solidFill>
                <a:latin typeface="Inter" panose="020B0502030000000004" pitchFamily="34" charset="0"/>
                <a:ea typeface="Inter" panose="020B0502030000000004" pitchFamily="34" charset="0"/>
              </a:defRPr>
            </a:lvl4pPr>
            <a:lvl5pPr marL="1828800" indent="0">
              <a:buNone/>
              <a:defRPr sz="1600">
                <a:solidFill>
                  <a:schemeClr val="tx1"/>
                </a:solidFill>
                <a:latin typeface="Inter" panose="020B0502030000000004" pitchFamily="34" charset="0"/>
                <a:ea typeface="Inter" panose="020B0502030000000004" pitchFamily="34" charset="0"/>
              </a:defRPr>
            </a:lvl5pPr>
          </a:lstStyle>
          <a:p>
            <a:pPr lvl="0"/>
            <a:r>
              <a:rPr lang="en-US"/>
              <a:t>Click to edit Master text styles</a:t>
            </a:r>
          </a:p>
        </p:txBody>
      </p:sp>
    </p:spTree>
    <p:extLst>
      <p:ext uri="{BB962C8B-B14F-4D97-AF65-F5344CB8AC3E}">
        <p14:creationId xmlns:p14="http://schemas.microsoft.com/office/powerpoint/2010/main" val="1242383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a 25 anos">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6F1814E-8B77-FA3E-4040-B0215132693C}"/>
              </a:ext>
            </a:extLst>
          </p:cNvPr>
          <p:cNvSpPr/>
          <p:nvPr userDrawn="1"/>
        </p:nvSpPr>
        <p:spPr>
          <a:xfrm rot="722223">
            <a:off x="951505" y="967104"/>
            <a:ext cx="3560715" cy="450293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0" name="Rectangle 9">
            <a:extLst>
              <a:ext uri="{FF2B5EF4-FFF2-40B4-BE49-F238E27FC236}">
                <a16:creationId xmlns:a16="http://schemas.microsoft.com/office/drawing/2014/main" id="{5401EA09-70CC-5334-0375-0895B10CEC4F}"/>
              </a:ext>
            </a:extLst>
          </p:cNvPr>
          <p:cNvSpPr/>
          <p:nvPr userDrawn="1"/>
        </p:nvSpPr>
        <p:spPr>
          <a:xfrm rot="307855">
            <a:off x="702376" y="1551722"/>
            <a:ext cx="3560715" cy="45029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9" name="Rectangle 8">
            <a:extLst>
              <a:ext uri="{FF2B5EF4-FFF2-40B4-BE49-F238E27FC236}">
                <a16:creationId xmlns:a16="http://schemas.microsoft.com/office/drawing/2014/main" id="{FB8C2C27-B723-66BF-4656-033E932509F5}"/>
              </a:ext>
            </a:extLst>
          </p:cNvPr>
          <p:cNvSpPr/>
          <p:nvPr userDrawn="1"/>
        </p:nvSpPr>
        <p:spPr>
          <a:xfrm>
            <a:off x="508159" y="2228598"/>
            <a:ext cx="3560715" cy="3976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6" name="Text Placeholder 21">
            <a:extLst>
              <a:ext uri="{FF2B5EF4-FFF2-40B4-BE49-F238E27FC236}">
                <a16:creationId xmlns:a16="http://schemas.microsoft.com/office/drawing/2014/main" id="{3D48499E-A7A5-9C05-74CD-F1D5B78B46DE}"/>
              </a:ext>
            </a:extLst>
          </p:cNvPr>
          <p:cNvSpPr>
            <a:spLocks noGrp="1"/>
          </p:cNvSpPr>
          <p:nvPr userDrawn="1">
            <p:ph type="body" sz="quarter" idx="11"/>
          </p:nvPr>
        </p:nvSpPr>
        <p:spPr>
          <a:xfrm>
            <a:off x="5334353" y="5885164"/>
            <a:ext cx="6473901" cy="707615"/>
          </a:xfrm>
          <a:prstGeom prst="rect">
            <a:avLst/>
          </a:prstGeom>
        </p:spPr>
        <p:txBody>
          <a:bodyPr/>
          <a:lstStyle>
            <a:lvl1pPr marL="0" indent="0">
              <a:spcBef>
                <a:spcPts val="0"/>
              </a:spcBef>
              <a:buNone/>
              <a:defRPr sz="1600">
                <a:solidFill>
                  <a:schemeClr val="bg1"/>
                </a:solidFill>
                <a:latin typeface="Inter" panose="020B0502030000000004" pitchFamily="34" charset="0"/>
                <a:ea typeface="Inter" panose="020B0502030000000004" pitchFamily="34" charset="0"/>
              </a:defRPr>
            </a:lvl1pPr>
            <a:lvl2pPr marL="457200" indent="0">
              <a:buNone/>
              <a:defRPr sz="1600">
                <a:solidFill>
                  <a:schemeClr val="tx1"/>
                </a:solidFill>
                <a:latin typeface="Inter" panose="020B0502030000000004" pitchFamily="34" charset="0"/>
                <a:ea typeface="Inter" panose="020B0502030000000004" pitchFamily="34" charset="0"/>
              </a:defRPr>
            </a:lvl2pPr>
            <a:lvl3pPr marL="914400" indent="0">
              <a:buNone/>
              <a:defRPr sz="1600">
                <a:solidFill>
                  <a:schemeClr val="tx1"/>
                </a:solidFill>
                <a:latin typeface="Inter" panose="020B0502030000000004" pitchFamily="34" charset="0"/>
                <a:ea typeface="Inter" panose="020B0502030000000004" pitchFamily="34" charset="0"/>
              </a:defRPr>
            </a:lvl3pPr>
            <a:lvl4pPr marL="1371600" indent="0">
              <a:buNone/>
              <a:defRPr sz="1600">
                <a:solidFill>
                  <a:schemeClr val="tx1"/>
                </a:solidFill>
                <a:latin typeface="Inter" panose="020B0502030000000004" pitchFamily="34" charset="0"/>
                <a:ea typeface="Inter" panose="020B0502030000000004" pitchFamily="34" charset="0"/>
              </a:defRPr>
            </a:lvl4pPr>
            <a:lvl5pPr marL="1828800" indent="0">
              <a:buNone/>
              <a:defRPr sz="1600">
                <a:solidFill>
                  <a:schemeClr val="tx1"/>
                </a:solidFill>
                <a:latin typeface="Inter" panose="020B0502030000000004" pitchFamily="34" charset="0"/>
                <a:ea typeface="Inter" panose="020B05020300000000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E1E5DA10-244D-FBE2-5708-F3A17A252FE7}"/>
              </a:ext>
            </a:extLst>
          </p:cNvPr>
          <p:cNvSpPr>
            <a:spLocks noGrp="1"/>
          </p:cNvSpPr>
          <p:nvPr>
            <p:ph type="body" sz="quarter" idx="10"/>
          </p:nvPr>
        </p:nvSpPr>
        <p:spPr>
          <a:xfrm>
            <a:off x="5334353" y="2360613"/>
            <a:ext cx="6473901" cy="3052045"/>
          </a:xfrm>
          <a:prstGeom prst="rect">
            <a:avLst/>
          </a:prstGeom>
        </p:spPr>
        <p:txBody>
          <a:bodyPr/>
          <a:lstStyle>
            <a:lvl1pPr marL="0" indent="0">
              <a:lnSpc>
                <a:spcPct val="100000"/>
              </a:lnSpc>
              <a:buNone/>
              <a:defRPr b="0" i="0">
                <a:solidFill>
                  <a:schemeClr val="bg1"/>
                </a:solidFill>
                <a:latin typeface="Inter" panose="020B0502030000000004" pitchFamily="34" charset="0"/>
                <a:ea typeface="Inter" panose="020B0502030000000004" pitchFamily="34" charset="0"/>
              </a:defRPr>
            </a:lvl1pPr>
            <a:lvl2pPr marL="457200" indent="0">
              <a:lnSpc>
                <a:spcPct val="100000"/>
              </a:lnSpc>
              <a:buNone/>
              <a:defRPr b="0" i="0">
                <a:solidFill>
                  <a:schemeClr val="bg1"/>
                </a:solidFill>
                <a:latin typeface="Inter" panose="020B0502030000000004" pitchFamily="34" charset="0"/>
                <a:ea typeface="Inter" panose="020B0502030000000004" pitchFamily="34" charset="0"/>
              </a:defRPr>
            </a:lvl2pPr>
            <a:lvl3pPr marL="914400" indent="0">
              <a:lnSpc>
                <a:spcPct val="100000"/>
              </a:lnSpc>
              <a:buNone/>
              <a:defRPr b="0" i="0">
                <a:solidFill>
                  <a:schemeClr val="bg1"/>
                </a:solidFill>
                <a:latin typeface="Inter" panose="020B0502030000000004" pitchFamily="34" charset="0"/>
                <a:ea typeface="Inter" panose="020B0502030000000004" pitchFamily="34" charset="0"/>
              </a:defRPr>
            </a:lvl3pPr>
            <a:lvl4pPr marL="1371600" indent="0">
              <a:lnSpc>
                <a:spcPct val="100000"/>
              </a:lnSpc>
              <a:buNone/>
              <a:defRPr b="0" i="0">
                <a:solidFill>
                  <a:schemeClr val="bg1"/>
                </a:solidFill>
                <a:latin typeface="Inter" panose="020B0502030000000004" pitchFamily="34" charset="0"/>
                <a:ea typeface="Inter" panose="020B0502030000000004" pitchFamily="34" charset="0"/>
              </a:defRPr>
            </a:lvl4pPr>
            <a:lvl5pPr marL="1828800" indent="0">
              <a:lnSpc>
                <a:spcPct val="100000"/>
              </a:lnSpc>
              <a:buNone/>
              <a:defRPr b="0" i="0">
                <a:solidFill>
                  <a:schemeClr val="bg1"/>
                </a:solidFill>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2" name="Title 1">
            <a:extLst>
              <a:ext uri="{FF2B5EF4-FFF2-40B4-BE49-F238E27FC236}">
                <a16:creationId xmlns:a16="http://schemas.microsoft.com/office/drawing/2014/main" id="{CBFB2FD9-9581-C996-C804-742D79DF9C1F}"/>
              </a:ext>
            </a:extLst>
          </p:cNvPr>
          <p:cNvSpPr>
            <a:spLocks noGrp="1"/>
          </p:cNvSpPr>
          <p:nvPr>
            <p:ph type="title"/>
          </p:nvPr>
        </p:nvSpPr>
        <p:spPr>
          <a:xfrm>
            <a:off x="5334632" y="773514"/>
            <a:ext cx="6473901" cy="1325563"/>
          </a:xfrm>
        </p:spPr>
        <p:txBody>
          <a:bodyPr vert="horz" lIns="91440" tIns="45720" rIns="91440" bIns="45720" rtlCol="0" anchor="ctr">
            <a:normAutofit/>
          </a:bodyPr>
          <a:lstStyle>
            <a:lvl1pPr>
              <a:defRPr lang="pt-BR" dirty="0">
                <a:solidFill>
                  <a:schemeClr val="bg1"/>
                </a:solidFill>
              </a:defRPr>
            </a:lvl1pPr>
          </a:lstStyle>
          <a:p>
            <a:pPr lvl="0"/>
            <a:r>
              <a:rPr lang="en-US"/>
              <a:t>Click to edit Master title style</a:t>
            </a:r>
            <a:endParaRPr lang="pt-BR"/>
          </a:p>
        </p:txBody>
      </p:sp>
      <p:pic>
        <p:nvPicPr>
          <p:cNvPr id="7" name="Picture 6" descr="A black background with a black square&#10;&#10;AI-generated content may be incorrect.">
            <a:extLst>
              <a:ext uri="{FF2B5EF4-FFF2-40B4-BE49-F238E27FC236}">
                <a16:creationId xmlns:a16="http://schemas.microsoft.com/office/drawing/2014/main" id="{CB6D1EAC-0163-6B3C-F691-65AC48A0B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642" y="3552887"/>
            <a:ext cx="2967749" cy="1327677"/>
          </a:xfrm>
          <a:prstGeom prst="rect">
            <a:avLst/>
          </a:prstGeom>
        </p:spPr>
      </p:pic>
    </p:spTree>
    <p:extLst>
      <p:ext uri="{BB962C8B-B14F-4D97-AF65-F5344CB8AC3E}">
        <p14:creationId xmlns:p14="http://schemas.microsoft.com/office/powerpoint/2010/main" val="2738544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zi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297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ol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DC2F0F-9B4F-52FF-D94D-415FAF502D7B}"/>
              </a:ext>
            </a:extLst>
          </p:cNvPr>
          <p:cNvSpPr>
            <a:spLocks noGrp="1"/>
          </p:cNvSpPr>
          <p:nvPr>
            <p:ph type="sldNum" sz="quarter" idx="4"/>
          </p:nvPr>
        </p:nvSpPr>
        <p:spPr>
          <a:xfrm>
            <a:off x="948238" y="6356350"/>
            <a:ext cx="2836288" cy="365125"/>
          </a:xfrm>
          <a:prstGeom prst="rect">
            <a:avLst/>
          </a:prstGeom>
        </p:spPr>
        <p:txBody>
          <a:bodyPr vert="horz" lIns="91440" tIns="45720" rIns="91440" bIns="45720" rtlCol="0" anchor="ctr"/>
          <a:lstStyle>
            <a:lvl1pPr>
              <a:defRPr lang="pt-BR" sz="1200" b="0" i="0" smtClean="0">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pic>
        <p:nvPicPr>
          <p:cNvPr id="5" name="Imagem 2" descr="Logo Insper">
            <a:hlinkClick r:id="rId2"/>
            <a:extLst>
              <a:ext uri="{FF2B5EF4-FFF2-40B4-BE49-F238E27FC236}">
                <a16:creationId xmlns:a16="http://schemas.microsoft.com/office/drawing/2014/main" id="{84851390-3D70-77CE-0FA0-E14417DDCA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8989" y="6326373"/>
            <a:ext cx="1173011" cy="531627"/>
          </a:xfrm>
          <a:prstGeom prst="rect">
            <a:avLst/>
          </a:prstGeom>
        </p:spPr>
      </p:pic>
      <p:cxnSp>
        <p:nvCxnSpPr>
          <p:cNvPr id="14" name="Conector reto 6">
            <a:extLst>
              <a:ext uri="{FF2B5EF4-FFF2-40B4-BE49-F238E27FC236}">
                <a16:creationId xmlns:a16="http://schemas.microsoft.com/office/drawing/2014/main" id="{D9BAD9DA-7540-B6D5-EC1D-B54355810649}"/>
              </a:ext>
            </a:extLst>
          </p:cNvPr>
          <p:cNvCxnSpPr>
            <a:cxnSpLocks/>
          </p:cNvCxnSpPr>
          <p:nvPr userDrawn="1"/>
        </p:nvCxnSpPr>
        <p:spPr>
          <a:xfrm>
            <a:off x="948239" y="885060"/>
            <a:ext cx="10295523"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sp>
        <p:nvSpPr>
          <p:cNvPr id="15" name="Text Placeholder 8">
            <a:extLst>
              <a:ext uri="{FF2B5EF4-FFF2-40B4-BE49-F238E27FC236}">
                <a16:creationId xmlns:a16="http://schemas.microsoft.com/office/drawing/2014/main" id="{8AE98FEB-10FE-D777-4DC1-B778EA3F8621}"/>
              </a:ext>
            </a:extLst>
          </p:cNvPr>
          <p:cNvSpPr>
            <a:spLocks noGrp="1"/>
          </p:cNvSpPr>
          <p:nvPr>
            <p:ph type="body" sz="quarter" idx="10"/>
          </p:nvPr>
        </p:nvSpPr>
        <p:spPr>
          <a:xfrm>
            <a:off x="948956" y="136525"/>
            <a:ext cx="10295522" cy="635000"/>
          </a:xfrm>
          <a:prstGeom prst="rect">
            <a:avLst/>
          </a:prstGeom>
        </p:spPr>
        <p:txBody>
          <a:bodyPr anchor="ctr"/>
          <a:lstStyle>
            <a:lvl1pPr marL="0" indent="0">
              <a:buNone/>
              <a:defRPr sz="1600">
                <a:solidFill>
                  <a:schemeClr val="tx1">
                    <a:lumMod val="50000"/>
                    <a:lumOff val="50000"/>
                  </a:schemeClr>
                </a:solidFill>
                <a:latin typeface="Inter" panose="020B0502030000000004" pitchFamily="34" charset="0"/>
                <a:ea typeface="Inter" panose="020B0502030000000004" pitchFamily="34" charset="0"/>
              </a:defRPr>
            </a:lvl1pPr>
            <a:lvl2pPr marL="457200" indent="0">
              <a:buNone/>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stStyle>
          <a:p>
            <a:pPr lvl="0"/>
            <a:r>
              <a:rPr lang="en-US"/>
              <a:t>Click to edit Master text styles</a:t>
            </a:r>
          </a:p>
        </p:txBody>
      </p:sp>
      <p:sp>
        <p:nvSpPr>
          <p:cNvPr id="16" name="Title 10">
            <a:extLst>
              <a:ext uri="{FF2B5EF4-FFF2-40B4-BE49-F238E27FC236}">
                <a16:creationId xmlns:a16="http://schemas.microsoft.com/office/drawing/2014/main" id="{71E13573-B1BD-0FCA-C73E-97A8A0D58ACA}"/>
              </a:ext>
            </a:extLst>
          </p:cNvPr>
          <p:cNvSpPr>
            <a:spLocks noGrp="1"/>
          </p:cNvSpPr>
          <p:nvPr>
            <p:ph type="title"/>
          </p:nvPr>
        </p:nvSpPr>
        <p:spPr>
          <a:xfrm>
            <a:off x="948956" y="998597"/>
            <a:ext cx="10295523" cy="977688"/>
          </a:xfrm>
        </p:spPr>
        <p:txBody>
          <a:bodyPr/>
          <a:lstStyle>
            <a:lvl1pPr>
              <a:defRPr>
                <a:solidFill>
                  <a:schemeClr val="tx1"/>
                </a:solidFill>
              </a:defRPr>
            </a:lvl1pPr>
          </a:lstStyle>
          <a:p>
            <a:r>
              <a:rPr lang="en-US"/>
              <a:t>Click to edit Master title style</a:t>
            </a:r>
            <a:endParaRPr lang="pt-BR"/>
          </a:p>
        </p:txBody>
      </p:sp>
      <p:sp>
        <p:nvSpPr>
          <p:cNvPr id="18" name="Content Placeholder 17">
            <a:extLst>
              <a:ext uri="{FF2B5EF4-FFF2-40B4-BE49-F238E27FC236}">
                <a16:creationId xmlns:a16="http://schemas.microsoft.com/office/drawing/2014/main" id="{26D32880-85FA-077D-F2F8-787A2192AE9E}"/>
              </a:ext>
            </a:extLst>
          </p:cNvPr>
          <p:cNvSpPr>
            <a:spLocks noGrp="1"/>
          </p:cNvSpPr>
          <p:nvPr>
            <p:ph sz="quarter" idx="11"/>
          </p:nvPr>
        </p:nvSpPr>
        <p:spPr>
          <a:xfrm>
            <a:off x="948238" y="2089821"/>
            <a:ext cx="10296318" cy="3987129"/>
          </a:xfrm>
          <a:prstGeom prst="rect">
            <a:avLst/>
          </a:prstGeom>
        </p:spPr>
        <p:txBody>
          <a:bodyPr/>
          <a:lstStyle>
            <a:lvl1pPr marL="0" indent="0">
              <a:lnSpc>
                <a:spcPct val="100000"/>
              </a:lnSpc>
              <a:spcBef>
                <a:spcPts val="1200"/>
              </a:spcBef>
              <a:buFont typeface="Arial" panose="020B0604020202020204" pitchFamily="34" charset="0"/>
              <a:buNone/>
              <a:defRPr sz="2000">
                <a:latin typeface="Inter" panose="020B0502030000000004" pitchFamily="34" charset="0"/>
                <a:ea typeface="Inter" panose="020B0502030000000004" pitchFamily="34" charset="0"/>
              </a:defRPr>
            </a:lvl1pPr>
            <a:lvl2pPr marL="720000" indent="-360000">
              <a:lnSpc>
                <a:spcPct val="100000"/>
              </a:lnSpc>
              <a:spcBef>
                <a:spcPts val="1200"/>
              </a:spcBef>
              <a:buClr>
                <a:schemeClr val="tx2"/>
              </a:buClr>
              <a:buFont typeface="Arial" panose="020B0604020202020204" pitchFamily="34" charset="0"/>
              <a:buChar char="•"/>
              <a:defRPr sz="1800">
                <a:latin typeface="Inter" panose="020B0502030000000004" pitchFamily="34" charset="0"/>
                <a:ea typeface="Inter" panose="020B0502030000000004" pitchFamily="34" charset="0"/>
              </a:defRPr>
            </a:lvl2pPr>
            <a:lvl3pPr marL="1080000" indent="-360000">
              <a:lnSpc>
                <a:spcPct val="100000"/>
              </a:lnSpc>
              <a:spcBef>
                <a:spcPts val="1200"/>
              </a:spcBef>
              <a:buClr>
                <a:schemeClr val="tx2"/>
              </a:buClr>
              <a:buFont typeface="Arial" panose="020B0604020202020204" pitchFamily="34" charset="0"/>
              <a:buChar char="•"/>
              <a:defRPr sz="1600">
                <a:latin typeface="Inter" panose="020B0502030000000004" pitchFamily="34" charset="0"/>
                <a:ea typeface="Inter" panose="020B0502030000000004" pitchFamily="34" charset="0"/>
              </a:defRPr>
            </a:lvl3pPr>
            <a:lvl4pPr marL="1440000" indent="-360000">
              <a:lnSpc>
                <a:spcPct val="100000"/>
              </a:lnSpc>
              <a:spcBef>
                <a:spcPts val="1200"/>
              </a:spcBef>
              <a:buClr>
                <a:schemeClr val="tx2"/>
              </a:buClr>
              <a:buFont typeface="Arial" panose="020B0604020202020204" pitchFamily="34" charset="0"/>
              <a:buChar char="•"/>
              <a:defRPr sz="1400">
                <a:latin typeface="Inter" panose="020B0502030000000004" pitchFamily="34" charset="0"/>
                <a:ea typeface="Inter" panose="020B0502030000000004" pitchFamily="34" charset="0"/>
              </a:defRPr>
            </a:lvl4pPr>
            <a:lvl5pPr marL="1800000" indent="-360000">
              <a:lnSpc>
                <a:spcPct val="100000"/>
              </a:lnSpc>
              <a:spcBef>
                <a:spcPts val="1200"/>
              </a:spcBef>
              <a:buClr>
                <a:schemeClr val="tx2"/>
              </a:buClr>
              <a:buFont typeface="Arial" panose="020B0604020202020204" pitchFamily="34" charset="0"/>
              <a:buChar char="•"/>
              <a:defRPr sz="1400">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081914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9E130-8641-4932-89A2-F457C6E510D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11C8DCE-9B4D-417A-A5B3-BF75EDD5535E}"/>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B8EC9F1-F8CB-4C0F-9C8B-5333AB6705DB}"/>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5" name="Espaço Reservado para Rodapé 4">
            <a:extLst>
              <a:ext uri="{FF2B5EF4-FFF2-40B4-BE49-F238E27FC236}">
                <a16:creationId xmlns:a16="http://schemas.microsoft.com/office/drawing/2014/main" id="{45276416-D949-4C6E-963D-B70AC407C5A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FBF7E4-8D37-43A1-9BE3-BDABEA6E7F00}"/>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3054138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olo Cinza">
    <p:bg>
      <p:bgPr>
        <a:solidFill>
          <a:schemeClr val="bg1">
            <a:lumMod val="95000"/>
          </a:schemeClr>
        </a:solidFill>
        <a:effectLst/>
      </p:bgPr>
    </p:bg>
    <p:spTree>
      <p:nvGrpSpPr>
        <p:cNvPr id="1" name=""/>
        <p:cNvGrpSpPr/>
        <p:nvPr/>
      </p:nvGrpSpPr>
      <p:grpSpPr>
        <a:xfrm>
          <a:off x="0" y="0"/>
          <a:ext cx="0" cy="0"/>
          <a:chOff x="0" y="0"/>
          <a:chExt cx="0" cy="0"/>
        </a:xfrm>
      </p:grpSpPr>
      <p:pic>
        <p:nvPicPr>
          <p:cNvPr id="23" name="Imagem 2" descr="Logo Insper">
            <a:hlinkClick r:id="rId2"/>
            <a:extLst>
              <a:ext uri="{FF2B5EF4-FFF2-40B4-BE49-F238E27FC236}">
                <a16:creationId xmlns:a16="http://schemas.microsoft.com/office/drawing/2014/main" id="{4FAEBC1F-D96B-A75B-D8D0-08387058CB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8989" y="6326373"/>
            <a:ext cx="1173011" cy="531627"/>
          </a:xfrm>
          <a:prstGeom prst="rect">
            <a:avLst/>
          </a:prstGeom>
        </p:spPr>
      </p:pic>
      <p:sp>
        <p:nvSpPr>
          <p:cNvPr id="24" name="Slide Number Placeholder 2">
            <a:extLst>
              <a:ext uri="{FF2B5EF4-FFF2-40B4-BE49-F238E27FC236}">
                <a16:creationId xmlns:a16="http://schemas.microsoft.com/office/drawing/2014/main" id="{575E123F-35B9-A210-79CD-B630C36C0D20}"/>
              </a:ext>
            </a:extLst>
          </p:cNvPr>
          <p:cNvSpPr>
            <a:spLocks noGrp="1"/>
          </p:cNvSpPr>
          <p:nvPr>
            <p:ph type="sldNum" sz="quarter" idx="4"/>
          </p:nvPr>
        </p:nvSpPr>
        <p:spPr>
          <a:xfrm>
            <a:off x="948238" y="6356350"/>
            <a:ext cx="2836288" cy="365125"/>
          </a:xfrm>
          <a:prstGeom prst="rect">
            <a:avLst/>
          </a:prstGeom>
        </p:spPr>
        <p:txBody>
          <a:bodyPr vert="horz" lIns="91440" tIns="45720" rIns="91440" bIns="45720" rtlCol="0" anchor="ctr"/>
          <a:lstStyle>
            <a:lvl1pPr>
              <a:defRPr lang="pt-BR" sz="1200" b="0" i="0" smtClean="0">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cxnSp>
        <p:nvCxnSpPr>
          <p:cNvPr id="25" name="Conector reto 6">
            <a:extLst>
              <a:ext uri="{FF2B5EF4-FFF2-40B4-BE49-F238E27FC236}">
                <a16:creationId xmlns:a16="http://schemas.microsoft.com/office/drawing/2014/main" id="{3E7DFC17-0FA2-F09C-AD40-4E4788D79B77}"/>
              </a:ext>
            </a:extLst>
          </p:cNvPr>
          <p:cNvCxnSpPr>
            <a:cxnSpLocks/>
          </p:cNvCxnSpPr>
          <p:nvPr userDrawn="1"/>
        </p:nvCxnSpPr>
        <p:spPr>
          <a:xfrm>
            <a:off x="948239" y="885060"/>
            <a:ext cx="10295523"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sp>
        <p:nvSpPr>
          <p:cNvPr id="26" name="Text Placeholder 8">
            <a:extLst>
              <a:ext uri="{FF2B5EF4-FFF2-40B4-BE49-F238E27FC236}">
                <a16:creationId xmlns:a16="http://schemas.microsoft.com/office/drawing/2014/main" id="{EDA99800-2D30-7D0E-B5A2-C849DC5A905A}"/>
              </a:ext>
            </a:extLst>
          </p:cNvPr>
          <p:cNvSpPr>
            <a:spLocks noGrp="1"/>
          </p:cNvSpPr>
          <p:nvPr>
            <p:ph type="body" sz="quarter" idx="10"/>
          </p:nvPr>
        </p:nvSpPr>
        <p:spPr>
          <a:xfrm>
            <a:off x="948956" y="136525"/>
            <a:ext cx="10295522" cy="635000"/>
          </a:xfrm>
          <a:prstGeom prst="rect">
            <a:avLst/>
          </a:prstGeom>
        </p:spPr>
        <p:txBody>
          <a:bodyPr anchor="ctr"/>
          <a:lstStyle>
            <a:lvl1pPr marL="0" indent="0">
              <a:buNone/>
              <a:defRPr sz="1600">
                <a:solidFill>
                  <a:schemeClr val="tx1">
                    <a:lumMod val="50000"/>
                    <a:lumOff val="50000"/>
                  </a:schemeClr>
                </a:solidFill>
                <a:latin typeface="Inter" panose="020B0502030000000004" pitchFamily="34" charset="0"/>
                <a:ea typeface="Inter" panose="020B0502030000000004" pitchFamily="34" charset="0"/>
              </a:defRPr>
            </a:lvl1pPr>
            <a:lvl2pPr marL="457200" indent="0">
              <a:buNone/>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stStyle>
          <a:p>
            <a:pPr lvl="0"/>
            <a:r>
              <a:rPr lang="en-US"/>
              <a:t>Click to edit Master text styles</a:t>
            </a:r>
          </a:p>
        </p:txBody>
      </p:sp>
      <p:sp>
        <p:nvSpPr>
          <p:cNvPr id="27" name="Title 10">
            <a:extLst>
              <a:ext uri="{FF2B5EF4-FFF2-40B4-BE49-F238E27FC236}">
                <a16:creationId xmlns:a16="http://schemas.microsoft.com/office/drawing/2014/main" id="{8BFBCD2A-8E2F-F57C-A0CF-278796F05BB3}"/>
              </a:ext>
            </a:extLst>
          </p:cNvPr>
          <p:cNvSpPr>
            <a:spLocks noGrp="1"/>
          </p:cNvSpPr>
          <p:nvPr>
            <p:ph type="title"/>
          </p:nvPr>
        </p:nvSpPr>
        <p:spPr>
          <a:xfrm>
            <a:off x="948956" y="998597"/>
            <a:ext cx="10295523" cy="977688"/>
          </a:xfrm>
        </p:spPr>
        <p:txBody>
          <a:bodyPr/>
          <a:lstStyle>
            <a:lvl1pPr>
              <a:defRPr>
                <a:solidFill>
                  <a:schemeClr val="tx1"/>
                </a:solidFill>
              </a:defRPr>
            </a:lvl1pPr>
          </a:lstStyle>
          <a:p>
            <a:r>
              <a:rPr lang="en-US"/>
              <a:t>Click to edit Master title style</a:t>
            </a:r>
            <a:endParaRPr lang="pt-BR"/>
          </a:p>
        </p:txBody>
      </p:sp>
      <p:sp>
        <p:nvSpPr>
          <p:cNvPr id="30" name="Content Placeholder 17">
            <a:extLst>
              <a:ext uri="{FF2B5EF4-FFF2-40B4-BE49-F238E27FC236}">
                <a16:creationId xmlns:a16="http://schemas.microsoft.com/office/drawing/2014/main" id="{0C1485BB-012B-76C9-BE29-4D71C96C27F0}"/>
              </a:ext>
            </a:extLst>
          </p:cNvPr>
          <p:cNvSpPr>
            <a:spLocks noGrp="1"/>
          </p:cNvSpPr>
          <p:nvPr>
            <p:ph sz="quarter" idx="11"/>
          </p:nvPr>
        </p:nvSpPr>
        <p:spPr>
          <a:xfrm>
            <a:off x="948238" y="2089821"/>
            <a:ext cx="10296318" cy="3987129"/>
          </a:xfrm>
          <a:prstGeom prst="rect">
            <a:avLst/>
          </a:prstGeom>
        </p:spPr>
        <p:txBody>
          <a:bodyPr/>
          <a:lstStyle>
            <a:lvl1pPr marL="0" indent="0">
              <a:lnSpc>
                <a:spcPct val="100000"/>
              </a:lnSpc>
              <a:spcBef>
                <a:spcPts val="1200"/>
              </a:spcBef>
              <a:buFont typeface="Arial" panose="020B0604020202020204" pitchFamily="34" charset="0"/>
              <a:buNone/>
              <a:defRPr sz="2000">
                <a:latin typeface="Inter" panose="020B0502030000000004" pitchFamily="34" charset="0"/>
                <a:ea typeface="Inter" panose="020B0502030000000004" pitchFamily="34" charset="0"/>
              </a:defRPr>
            </a:lvl1pPr>
            <a:lvl2pPr marL="720000" indent="-360000">
              <a:lnSpc>
                <a:spcPct val="100000"/>
              </a:lnSpc>
              <a:spcBef>
                <a:spcPts val="1200"/>
              </a:spcBef>
              <a:buClr>
                <a:schemeClr val="tx2"/>
              </a:buClr>
              <a:buFont typeface="Arial" panose="020B0604020202020204" pitchFamily="34" charset="0"/>
              <a:buChar char="•"/>
              <a:defRPr sz="1800">
                <a:latin typeface="Inter" panose="020B0502030000000004" pitchFamily="34" charset="0"/>
                <a:ea typeface="Inter" panose="020B0502030000000004" pitchFamily="34" charset="0"/>
              </a:defRPr>
            </a:lvl2pPr>
            <a:lvl3pPr marL="1080000" indent="-360000">
              <a:lnSpc>
                <a:spcPct val="100000"/>
              </a:lnSpc>
              <a:spcBef>
                <a:spcPts val="1200"/>
              </a:spcBef>
              <a:buClr>
                <a:schemeClr val="tx2"/>
              </a:buClr>
              <a:buFont typeface="Arial" panose="020B0604020202020204" pitchFamily="34" charset="0"/>
              <a:buChar char="•"/>
              <a:defRPr sz="1600">
                <a:latin typeface="Inter" panose="020B0502030000000004" pitchFamily="34" charset="0"/>
                <a:ea typeface="Inter" panose="020B0502030000000004" pitchFamily="34" charset="0"/>
              </a:defRPr>
            </a:lvl3pPr>
            <a:lvl4pPr marL="1440000" indent="-360000">
              <a:lnSpc>
                <a:spcPct val="100000"/>
              </a:lnSpc>
              <a:spcBef>
                <a:spcPts val="1200"/>
              </a:spcBef>
              <a:buClr>
                <a:schemeClr val="tx2"/>
              </a:buClr>
              <a:buFont typeface="Arial" panose="020B0604020202020204" pitchFamily="34" charset="0"/>
              <a:buChar char="•"/>
              <a:defRPr sz="1400">
                <a:latin typeface="Inter" panose="020B0502030000000004" pitchFamily="34" charset="0"/>
                <a:ea typeface="Inter" panose="020B0502030000000004" pitchFamily="34" charset="0"/>
              </a:defRPr>
            </a:lvl4pPr>
            <a:lvl5pPr marL="1800000" indent="-360000">
              <a:lnSpc>
                <a:spcPct val="100000"/>
              </a:lnSpc>
              <a:spcBef>
                <a:spcPts val="1200"/>
              </a:spcBef>
              <a:buClr>
                <a:schemeClr val="tx2"/>
              </a:buClr>
              <a:buFont typeface="Arial" panose="020B0604020202020204" pitchFamily="34" charset="0"/>
              <a:buChar char="•"/>
              <a:defRPr sz="1400">
                <a:latin typeface="Inter" panose="020B0502030000000004" pitchFamily="34" charset="0"/>
                <a:ea typeface="Inter" panose="020B050203000000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Tree>
    <p:extLst>
      <p:ext uri="{BB962C8B-B14F-4D97-AF65-F5344CB8AC3E}">
        <p14:creationId xmlns:p14="http://schemas.microsoft.com/office/powerpoint/2010/main" val="150157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ção 1">
    <p:spTree>
      <p:nvGrpSpPr>
        <p:cNvPr id="1" name=""/>
        <p:cNvGrpSpPr/>
        <p:nvPr/>
      </p:nvGrpSpPr>
      <p:grpSpPr>
        <a:xfrm>
          <a:off x="0" y="0"/>
          <a:ext cx="0" cy="0"/>
          <a:chOff x="0" y="0"/>
          <a:chExt cx="0" cy="0"/>
        </a:xfrm>
      </p:grpSpPr>
      <p:pic>
        <p:nvPicPr>
          <p:cNvPr id="2" name="Imagem 2" descr="Logo Insper">
            <a:hlinkClick r:id="rId2"/>
            <a:extLst>
              <a:ext uri="{FF2B5EF4-FFF2-40B4-BE49-F238E27FC236}">
                <a16:creationId xmlns:a16="http://schemas.microsoft.com/office/drawing/2014/main" id="{9762AE98-CDF6-EFE0-5BB7-87D17C7695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8989" y="6326373"/>
            <a:ext cx="1173011" cy="531627"/>
          </a:xfrm>
          <a:prstGeom prst="rect">
            <a:avLst/>
          </a:prstGeom>
        </p:spPr>
      </p:pic>
      <p:sp>
        <p:nvSpPr>
          <p:cNvPr id="3" name="Title 2">
            <a:extLst>
              <a:ext uri="{FF2B5EF4-FFF2-40B4-BE49-F238E27FC236}">
                <a16:creationId xmlns:a16="http://schemas.microsoft.com/office/drawing/2014/main" id="{44918C19-D250-6A64-4B2B-D54F3360776F}"/>
              </a:ext>
            </a:extLst>
          </p:cNvPr>
          <p:cNvSpPr>
            <a:spLocks noGrp="1"/>
          </p:cNvSpPr>
          <p:nvPr>
            <p:ph type="title"/>
          </p:nvPr>
        </p:nvSpPr>
        <p:spPr>
          <a:xfrm>
            <a:off x="838200" y="2260639"/>
            <a:ext cx="10515600" cy="2336723"/>
          </a:xfrm>
        </p:spPr>
        <p:txBody>
          <a:bodyPr>
            <a:noAutofit/>
          </a:bodyPr>
          <a:lstStyle>
            <a:lvl1pPr>
              <a:defRPr sz="7200">
                <a:solidFill>
                  <a:schemeClr val="tx1"/>
                </a:solidFill>
              </a:defRPr>
            </a:lvl1pPr>
          </a:lstStyle>
          <a:p>
            <a:r>
              <a:rPr lang="en-US"/>
              <a:t>Click to edit Master title style</a:t>
            </a:r>
            <a:endParaRPr lang="pt-BR"/>
          </a:p>
        </p:txBody>
      </p:sp>
      <p:sp>
        <p:nvSpPr>
          <p:cNvPr id="4" name="Slide Number Placeholder 2">
            <a:extLst>
              <a:ext uri="{FF2B5EF4-FFF2-40B4-BE49-F238E27FC236}">
                <a16:creationId xmlns:a16="http://schemas.microsoft.com/office/drawing/2014/main" id="{F255BD29-E6A6-7368-EC59-83BE62890082}"/>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246145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ção 2">
    <p:bg>
      <p:bgPr>
        <a:solidFill>
          <a:schemeClr val="tx2"/>
        </a:solidFill>
        <a:effectLst/>
      </p:bgPr>
    </p:bg>
    <p:spTree>
      <p:nvGrpSpPr>
        <p:cNvPr id="1" name=""/>
        <p:cNvGrpSpPr/>
        <p:nvPr/>
      </p:nvGrpSpPr>
      <p:grpSpPr>
        <a:xfrm>
          <a:off x="0" y="0"/>
          <a:ext cx="0" cy="0"/>
          <a:chOff x="0" y="0"/>
          <a:chExt cx="0" cy="0"/>
        </a:xfrm>
      </p:grpSpPr>
      <p:pic>
        <p:nvPicPr>
          <p:cNvPr id="4" name="Gráfico 12" descr="Logo Insper">
            <a:extLst>
              <a:ext uri="{FF2B5EF4-FFF2-40B4-BE49-F238E27FC236}">
                <a16:creationId xmlns:a16="http://schemas.microsoft.com/office/drawing/2014/main" id="{F120604A-8EC6-E093-86AE-E330233B46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113" y="6200567"/>
            <a:ext cx="1347887" cy="657433"/>
          </a:xfrm>
          <a:prstGeom prst="rect">
            <a:avLst/>
          </a:prstGeom>
        </p:spPr>
      </p:pic>
      <p:sp>
        <p:nvSpPr>
          <p:cNvPr id="2" name="Title 2">
            <a:extLst>
              <a:ext uri="{FF2B5EF4-FFF2-40B4-BE49-F238E27FC236}">
                <a16:creationId xmlns:a16="http://schemas.microsoft.com/office/drawing/2014/main" id="{266AEA62-C692-9E8F-AF22-B45D322E54F5}"/>
              </a:ext>
            </a:extLst>
          </p:cNvPr>
          <p:cNvSpPr>
            <a:spLocks noGrp="1"/>
          </p:cNvSpPr>
          <p:nvPr>
            <p:ph type="title"/>
          </p:nvPr>
        </p:nvSpPr>
        <p:spPr>
          <a:xfrm>
            <a:off x="838200" y="2260639"/>
            <a:ext cx="10515600" cy="2336723"/>
          </a:xfrm>
        </p:spPr>
        <p:txBody>
          <a:bodyPr>
            <a:noAutofit/>
          </a:bodyPr>
          <a:lstStyle>
            <a:lvl1pPr>
              <a:defRPr sz="7200">
                <a:solidFill>
                  <a:schemeClr val="bg1"/>
                </a:solidFill>
              </a:defRPr>
            </a:lvl1pPr>
          </a:lstStyle>
          <a:p>
            <a:r>
              <a:rPr lang="en-US"/>
              <a:t>Click to edit Master title style</a:t>
            </a:r>
            <a:endParaRPr lang="pt-BR"/>
          </a:p>
        </p:txBody>
      </p:sp>
      <p:sp>
        <p:nvSpPr>
          <p:cNvPr id="3" name="Slide Number Placeholder 2">
            <a:extLst>
              <a:ext uri="{FF2B5EF4-FFF2-40B4-BE49-F238E27FC236}">
                <a16:creationId xmlns:a16="http://schemas.microsoft.com/office/drawing/2014/main" id="{DF1049A4-0D99-F4C1-F134-506041BAB6B2}"/>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solidFill>
                  <a:schemeClr val="bg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1365322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ção 3">
    <p:bg>
      <p:bgRef idx="1001">
        <a:schemeClr val="bg1"/>
      </p:bgRef>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CB6EB7B-A33E-C85E-B2EA-0B8670BDC337}"/>
              </a:ext>
            </a:extLst>
          </p:cNvPr>
          <p:cNvSpPr>
            <a:spLocks noGrp="1"/>
          </p:cNvSpPr>
          <p:nvPr>
            <p:ph type="title"/>
          </p:nvPr>
        </p:nvSpPr>
        <p:spPr>
          <a:xfrm>
            <a:off x="838200" y="2260639"/>
            <a:ext cx="10515600" cy="2336723"/>
          </a:xfrm>
        </p:spPr>
        <p:txBody>
          <a:bodyPr>
            <a:noAutofit/>
          </a:bodyPr>
          <a:lstStyle>
            <a:lvl1pPr>
              <a:defRPr sz="7200">
                <a:solidFill>
                  <a:schemeClr val="tx1"/>
                </a:solidFill>
              </a:defRPr>
            </a:lvl1pPr>
          </a:lstStyle>
          <a:p>
            <a:r>
              <a:rPr lang="en-US"/>
              <a:t>Click to edit Master title style</a:t>
            </a:r>
            <a:endParaRPr lang="pt-BR"/>
          </a:p>
        </p:txBody>
      </p:sp>
      <p:pic>
        <p:nvPicPr>
          <p:cNvPr id="6" name="Gráfico 12" descr="Logo Insper">
            <a:extLst>
              <a:ext uri="{FF2B5EF4-FFF2-40B4-BE49-F238E27FC236}">
                <a16:creationId xmlns:a16="http://schemas.microsoft.com/office/drawing/2014/main" id="{8DE060E4-2ACF-0B62-E57C-A7241AE923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113" y="6200567"/>
            <a:ext cx="1347887" cy="657433"/>
          </a:xfrm>
          <a:prstGeom prst="rect">
            <a:avLst/>
          </a:prstGeom>
        </p:spPr>
      </p:pic>
      <p:sp>
        <p:nvSpPr>
          <p:cNvPr id="7" name="Slide Number Placeholder 2">
            <a:extLst>
              <a:ext uri="{FF2B5EF4-FFF2-40B4-BE49-F238E27FC236}">
                <a16:creationId xmlns:a16="http://schemas.microsoft.com/office/drawing/2014/main" id="{42A3B9FF-34F2-76F2-EB15-5FBFAEF0D04A}"/>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solidFill>
                  <a:schemeClr val="tx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4649931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ção 4">
    <p:bg>
      <p:bgPr>
        <a:solidFill>
          <a:schemeClr val="accent2"/>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CB6EB7B-A33E-C85E-B2EA-0B8670BDC337}"/>
              </a:ext>
            </a:extLst>
          </p:cNvPr>
          <p:cNvSpPr>
            <a:spLocks noGrp="1"/>
          </p:cNvSpPr>
          <p:nvPr>
            <p:ph type="title"/>
          </p:nvPr>
        </p:nvSpPr>
        <p:spPr>
          <a:xfrm>
            <a:off x="838200" y="2260639"/>
            <a:ext cx="10515600" cy="2336723"/>
          </a:xfrm>
        </p:spPr>
        <p:txBody>
          <a:bodyPr>
            <a:noAutofit/>
          </a:bodyPr>
          <a:lstStyle>
            <a:lvl1pPr>
              <a:defRPr sz="7200">
                <a:solidFill>
                  <a:schemeClr val="tx1"/>
                </a:solidFill>
              </a:defRPr>
            </a:lvl1pPr>
          </a:lstStyle>
          <a:p>
            <a:r>
              <a:rPr lang="en-US"/>
              <a:t>Click to edit Master title style</a:t>
            </a:r>
            <a:endParaRPr lang="pt-BR"/>
          </a:p>
        </p:txBody>
      </p:sp>
      <p:pic>
        <p:nvPicPr>
          <p:cNvPr id="8" name="Gráfico 12" descr="Logo Insper">
            <a:extLst>
              <a:ext uri="{FF2B5EF4-FFF2-40B4-BE49-F238E27FC236}">
                <a16:creationId xmlns:a16="http://schemas.microsoft.com/office/drawing/2014/main" id="{DF5D24C0-4EF8-EC10-D410-643FE0B401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113" y="6200567"/>
            <a:ext cx="1347887" cy="657433"/>
          </a:xfrm>
          <a:prstGeom prst="rect">
            <a:avLst/>
          </a:prstGeom>
        </p:spPr>
      </p:pic>
      <p:sp>
        <p:nvSpPr>
          <p:cNvPr id="9" name="Slide Number Placeholder 2">
            <a:extLst>
              <a:ext uri="{FF2B5EF4-FFF2-40B4-BE49-F238E27FC236}">
                <a16:creationId xmlns:a16="http://schemas.microsoft.com/office/drawing/2014/main" id="{88CCCAF9-A0F9-46D1-8E80-7A2F4DC765A4}"/>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solidFill>
                  <a:schemeClr val="tx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4864435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ção 5">
    <p:bg>
      <p:bgPr>
        <a:solidFill>
          <a:schemeClr val="accent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CB6EB7B-A33E-C85E-B2EA-0B8670BDC337}"/>
              </a:ext>
            </a:extLst>
          </p:cNvPr>
          <p:cNvSpPr>
            <a:spLocks noGrp="1"/>
          </p:cNvSpPr>
          <p:nvPr>
            <p:ph type="title"/>
          </p:nvPr>
        </p:nvSpPr>
        <p:spPr>
          <a:xfrm>
            <a:off x="838200" y="2260639"/>
            <a:ext cx="10515600" cy="2336723"/>
          </a:xfrm>
        </p:spPr>
        <p:txBody>
          <a:bodyPr>
            <a:noAutofit/>
          </a:bodyPr>
          <a:lstStyle>
            <a:lvl1pPr>
              <a:defRPr sz="7200">
                <a:solidFill>
                  <a:schemeClr val="bg1"/>
                </a:solidFill>
              </a:defRPr>
            </a:lvl1pPr>
          </a:lstStyle>
          <a:p>
            <a:r>
              <a:rPr lang="en-US"/>
              <a:t>Click to edit Master title style</a:t>
            </a:r>
            <a:endParaRPr lang="pt-BR"/>
          </a:p>
        </p:txBody>
      </p:sp>
      <p:pic>
        <p:nvPicPr>
          <p:cNvPr id="3" name="Gráfico 12" descr="Logo Insper">
            <a:extLst>
              <a:ext uri="{FF2B5EF4-FFF2-40B4-BE49-F238E27FC236}">
                <a16:creationId xmlns:a16="http://schemas.microsoft.com/office/drawing/2014/main" id="{A6961AAB-A260-3FBD-B168-262F5C0C02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113" y="6200567"/>
            <a:ext cx="1347887" cy="657433"/>
          </a:xfrm>
          <a:prstGeom prst="rect">
            <a:avLst/>
          </a:prstGeom>
        </p:spPr>
      </p:pic>
      <p:sp>
        <p:nvSpPr>
          <p:cNvPr id="5" name="Slide Number Placeholder 2">
            <a:extLst>
              <a:ext uri="{FF2B5EF4-FFF2-40B4-BE49-F238E27FC236}">
                <a16:creationId xmlns:a16="http://schemas.microsoft.com/office/drawing/2014/main" id="{54BE98C4-52D0-5E9A-990C-B7E621B7A783}"/>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solidFill>
                  <a:schemeClr val="bg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22263212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ção 6">
    <p:bg>
      <p:bgPr>
        <a:solidFill>
          <a:schemeClr val="accent3"/>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CB6EB7B-A33E-C85E-B2EA-0B8670BDC337}"/>
              </a:ext>
            </a:extLst>
          </p:cNvPr>
          <p:cNvSpPr>
            <a:spLocks noGrp="1"/>
          </p:cNvSpPr>
          <p:nvPr>
            <p:ph type="title"/>
          </p:nvPr>
        </p:nvSpPr>
        <p:spPr>
          <a:xfrm>
            <a:off x="838200" y="2260639"/>
            <a:ext cx="10515600" cy="2336723"/>
          </a:xfrm>
        </p:spPr>
        <p:txBody>
          <a:bodyPr>
            <a:noAutofit/>
          </a:bodyPr>
          <a:lstStyle>
            <a:lvl1pPr>
              <a:defRPr sz="7200">
                <a:solidFill>
                  <a:schemeClr val="bg1"/>
                </a:solidFill>
              </a:defRPr>
            </a:lvl1pPr>
          </a:lstStyle>
          <a:p>
            <a:r>
              <a:rPr lang="en-US"/>
              <a:t>Click to edit Master title style</a:t>
            </a:r>
            <a:endParaRPr lang="pt-BR"/>
          </a:p>
        </p:txBody>
      </p:sp>
      <p:pic>
        <p:nvPicPr>
          <p:cNvPr id="3" name="Gráfico 12" descr="Logo Insper">
            <a:extLst>
              <a:ext uri="{FF2B5EF4-FFF2-40B4-BE49-F238E27FC236}">
                <a16:creationId xmlns:a16="http://schemas.microsoft.com/office/drawing/2014/main" id="{A6961AAB-A260-3FBD-B168-262F5C0C02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113" y="6200567"/>
            <a:ext cx="1347887" cy="657433"/>
          </a:xfrm>
          <a:prstGeom prst="rect">
            <a:avLst/>
          </a:prstGeom>
        </p:spPr>
      </p:pic>
      <p:sp>
        <p:nvSpPr>
          <p:cNvPr id="2" name="Slide Number Placeholder 2">
            <a:extLst>
              <a:ext uri="{FF2B5EF4-FFF2-40B4-BE49-F238E27FC236}">
                <a16:creationId xmlns:a16="http://schemas.microsoft.com/office/drawing/2014/main" id="{F94BA324-56A3-EFC5-04CA-53F036CFAB3C}"/>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solidFill>
                  <a:schemeClr val="bg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16573441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ção 7">
    <p:bg>
      <p:bgPr>
        <a:solidFill>
          <a:schemeClr val="accent4"/>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CB6EB7B-A33E-C85E-B2EA-0B8670BDC337}"/>
              </a:ext>
            </a:extLst>
          </p:cNvPr>
          <p:cNvSpPr>
            <a:spLocks noGrp="1"/>
          </p:cNvSpPr>
          <p:nvPr>
            <p:ph type="title"/>
          </p:nvPr>
        </p:nvSpPr>
        <p:spPr>
          <a:xfrm>
            <a:off x="838200" y="2260639"/>
            <a:ext cx="10515600" cy="2336723"/>
          </a:xfrm>
        </p:spPr>
        <p:txBody>
          <a:bodyPr>
            <a:noAutofit/>
          </a:bodyPr>
          <a:lstStyle>
            <a:lvl1pPr>
              <a:defRPr sz="7200">
                <a:solidFill>
                  <a:schemeClr val="bg1"/>
                </a:solidFill>
              </a:defRPr>
            </a:lvl1pPr>
          </a:lstStyle>
          <a:p>
            <a:r>
              <a:rPr lang="en-US"/>
              <a:t>Click to edit Master title style</a:t>
            </a:r>
            <a:endParaRPr lang="pt-BR"/>
          </a:p>
        </p:txBody>
      </p:sp>
      <p:pic>
        <p:nvPicPr>
          <p:cNvPr id="3" name="Gráfico 12" descr="Logo Insper">
            <a:extLst>
              <a:ext uri="{FF2B5EF4-FFF2-40B4-BE49-F238E27FC236}">
                <a16:creationId xmlns:a16="http://schemas.microsoft.com/office/drawing/2014/main" id="{A6961AAB-A260-3FBD-B168-262F5C0C02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44113" y="6200567"/>
            <a:ext cx="1347887" cy="657433"/>
          </a:xfrm>
          <a:prstGeom prst="rect">
            <a:avLst/>
          </a:prstGeom>
        </p:spPr>
      </p:pic>
      <p:sp>
        <p:nvSpPr>
          <p:cNvPr id="2" name="Slide Number Placeholder 2">
            <a:extLst>
              <a:ext uri="{FF2B5EF4-FFF2-40B4-BE49-F238E27FC236}">
                <a16:creationId xmlns:a16="http://schemas.microsoft.com/office/drawing/2014/main" id="{0162B560-2141-1270-9A7A-1BF306ABD494}"/>
              </a:ext>
            </a:extLst>
          </p:cNvPr>
          <p:cNvSpPr>
            <a:spLocks noGrp="1"/>
          </p:cNvSpPr>
          <p:nvPr>
            <p:ph type="sldNum" sz="quarter" idx="4"/>
          </p:nvPr>
        </p:nvSpPr>
        <p:spPr>
          <a:xfrm>
            <a:off x="722671" y="6356350"/>
            <a:ext cx="2836288" cy="365125"/>
          </a:xfrm>
          <a:prstGeom prst="rect">
            <a:avLst/>
          </a:prstGeom>
        </p:spPr>
        <p:txBody>
          <a:bodyPr vert="horz" lIns="91440" tIns="45720" rIns="91440" bIns="45720" rtlCol="0" anchor="ctr"/>
          <a:lstStyle>
            <a:lvl1pPr>
              <a:defRPr lang="pt-BR" sz="1200" b="0" i="0" smtClean="0">
                <a:solidFill>
                  <a:schemeClr val="bg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22647104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réditos 1">
    <p:spTree>
      <p:nvGrpSpPr>
        <p:cNvPr id="1" name=""/>
        <p:cNvGrpSpPr/>
        <p:nvPr/>
      </p:nvGrpSpPr>
      <p:grpSpPr>
        <a:xfrm>
          <a:off x="0" y="0"/>
          <a:ext cx="0" cy="0"/>
          <a:chOff x="0" y="0"/>
          <a:chExt cx="0" cy="0"/>
        </a:xfrm>
      </p:grpSpPr>
      <p:pic>
        <p:nvPicPr>
          <p:cNvPr id="5" name="Imagem 4" descr="Uma imagem contendo Ícone&#10;&#10;Descrição gerada automaticamente">
            <a:hlinkClick r:id="rId2"/>
            <a:extLst>
              <a:ext uri="{FF2B5EF4-FFF2-40B4-BE49-F238E27FC236}">
                <a16:creationId xmlns:a16="http://schemas.microsoft.com/office/drawing/2014/main" id="{00212E08-A073-69C2-78AB-2BE8FEC231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41803" y="6221375"/>
            <a:ext cx="271500" cy="271500"/>
          </a:xfrm>
          <a:prstGeom prst="rect">
            <a:avLst/>
          </a:prstGeom>
        </p:spPr>
      </p:pic>
      <p:pic>
        <p:nvPicPr>
          <p:cNvPr id="7" name="Imagem 6" descr="Placa com fundo preto&#10;&#10;Descrição gerada automaticamente com confiança média">
            <a:hlinkClick r:id="rId4"/>
            <a:extLst>
              <a:ext uri="{FF2B5EF4-FFF2-40B4-BE49-F238E27FC236}">
                <a16:creationId xmlns:a16="http://schemas.microsoft.com/office/drawing/2014/main" id="{AC6726D0-0AAE-D156-04AB-9DE216CE6F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04042" y="6221375"/>
            <a:ext cx="271500" cy="271500"/>
          </a:xfrm>
          <a:prstGeom prst="rect">
            <a:avLst/>
          </a:prstGeom>
        </p:spPr>
      </p:pic>
      <p:pic>
        <p:nvPicPr>
          <p:cNvPr id="11" name="Imagem 10" descr="Desenho de planeta no espaço&#10;&#10;Descrição gerada automaticamente com confiança baixa">
            <a:hlinkClick r:id="rId6"/>
            <a:extLst>
              <a:ext uri="{FF2B5EF4-FFF2-40B4-BE49-F238E27FC236}">
                <a16:creationId xmlns:a16="http://schemas.microsoft.com/office/drawing/2014/main" id="{3DED9B15-9833-C6EB-FA6B-BE334D12919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529216" y="6221375"/>
            <a:ext cx="271500" cy="271500"/>
          </a:xfrm>
          <a:prstGeom prst="rect">
            <a:avLst/>
          </a:prstGeom>
        </p:spPr>
      </p:pic>
      <p:pic>
        <p:nvPicPr>
          <p:cNvPr id="15" name="Imagem 14" descr="Imagem em preto e branco&#10;&#10;Descrição gerada automaticamente com confiança média">
            <a:hlinkClick r:id="rId8"/>
            <a:extLst>
              <a:ext uri="{FF2B5EF4-FFF2-40B4-BE49-F238E27FC236}">
                <a16:creationId xmlns:a16="http://schemas.microsoft.com/office/drawing/2014/main" id="{B8B4BEB8-2105-2B2C-3D05-A467A65654C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816629" y="6221375"/>
            <a:ext cx="271500" cy="271500"/>
          </a:xfrm>
          <a:prstGeom prst="rect">
            <a:avLst/>
          </a:prstGeom>
        </p:spPr>
      </p:pic>
      <p:pic>
        <p:nvPicPr>
          <p:cNvPr id="17" name="Imagem 16" descr="Fundo preto com letras brancas&#10;&#10;Descrição gerada automaticamente">
            <a:hlinkClick r:id="rId10"/>
            <a:extLst>
              <a:ext uri="{FF2B5EF4-FFF2-40B4-BE49-F238E27FC236}">
                <a16:creationId xmlns:a16="http://schemas.microsoft.com/office/drawing/2014/main" id="{DD89365C-03F7-13FD-75C3-F903241CF0B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391455" y="6221375"/>
            <a:ext cx="271500" cy="271500"/>
          </a:xfrm>
          <a:prstGeom prst="rect">
            <a:avLst/>
          </a:prstGeom>
        </p:spPr>
      </p:pic>
      <p:pic>
        <p:nvPicPr>
          <p:cNvPr id="19" name="Imagem 18" descr="Ícone&#10;&#10;Descrição gerada automaticamente">
            <a:hlinkClick r:id="rId12"/>
            <a:extLst>
              <a:ext uri="{FF2B5EF4-FFF2-40B4-BE49-F238E27FC236}">
                <a16:creationId xmlns:a16="http://schemas.microsoft.com/office/drawing/2014/main" id="{2F6EA0D7-F77C-DAE0-12C5-A65703F0666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678870" y="6221375"/>
            <a:ext cx="271500" cy="271500"/>
          </a:xfrm>
          <a:prstGeom prst="rect">
            <a:avLst/>
          </a:prstGeom>
        </p:spPr>
      </p:pic>
      <p:sp>
        <p:nvSpPr>
          <p:cNvPr id="2" name="Title 1">
            <a:extLst>
              <a:ext uri="{FF2B5EF4-FFF2-40B4-BE49-F238E27FC236}">
                <a16:creationId xmlns:a16="http://schemas.microsoft.com/office/drawing/2014/main" id="{B81D2962-B77C-3CE3-E193-220687924CF7}"/>
              </a:ext>
            </a:extLst>
          </p:cNvPr>
          <p:cNvSpPr>
            <a:spLocks noGrp="1"/>
          </p:cNvSpPr>
          <p:nvPr>
            <p:ph type="title"/>
          </p:nvPr>
        </p:nvSpPr>
        <p:spPr/>
        <p:txBody>
          <a:bodyPr/>
          <a:lstStyle>
            <a:lvl1pPr algn="ctr">
              <a:defRPr/>
            </a:lvl1pPr>
          </a:lstStyle>
          <a:p>
            <a:r>
              <a:rPr lang="en-US"/>
              <a:t>Click to edit Master title style</a:t>
            </a:r>
            <a:endParaRPr lang="pt-BR"/>
          </a:p>
        </p:txBody>
      </p:sp>
      <p:sp>
        <p:nvSpPr>
          <p:cNvPr id="4" name="Picture Placeholder 3">
            <a:extLst>
              <a:ext uri="{FF2B5EF4-FFF2-40B4-BE49-F238E27FC236}">
                <a16:creationId xmlns:a16="http://schemas.microsoft.com/office/drawing/2014/main" id="{6D5DABED-51B4-5D32-2670-CB9B146797F2}"/>
              </a:ext>
            </a:extLst>
          </p:cNvPr>
          <p:cNvSpPr>
            <a:spLocks noGrp="1"/>
          </p:cNvSpPr>
          <p:nvPr>
            <p:ph type="pic" sz="quarter" idx="10" hasCustomPrompt="1"/>
          </p:nvPr>
        </p:nvSpPr>
        <p:spPr>
          <a:xfrm>
            <a:off x="3859163" y="4306529"/>
            <a:ext cx="4473676" cy="1783122"/>
          </a:xfrm>
          <a:prstGeom prst="rect">
            <a:avLst/>
          </a:prstGeom>
        </p:spPr>
        <p:txBody>
          <a:bodyPr anchor="t"/>
          <a:lstStyle>
            <a:lvl1pPr marL="0" indent="0" algn="ctr">
              <a:buNone/>
              <a:defRPr sz="1800" b="0" i="0">
                <a:latin typeface="Inter" panose="020B0502030000000004" pitchFamily="34" charset="0"/>
                <a:ea typeface="Inter" panose="020B0502030000000004" pitchFamily="34" charset="0"/>
              </a:defRPr>
            </a:lvl1pPr>
          </a:lstStyle>
          <a:p>
            <a:r>
              <a:rPr lang="pt-BR"/>
              <a:t>Insira seu logo aqui</a:t>
            </a:r>
          </a:p>
        </p:txBody>
      </p:sp>
      <p:sp>
        <p:nvSpPr>
          <p:cNvPr id="3" name="Slide Number Placeholder 2">
            <a:extLst>
              <a:ext uri="{FF2B5EF4-FFF2-40B4-BE49-F238E27FC236}">
                <a16:creationId xmlns:a16="http://schemas.microsoft.com/office/drawing/2014/main" id="{9740DE2D-1FBC-7C11-FFC7-23BB5FE258A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defRPr lang="pt-BR" sz="1200" b="0" i="0" smtClean="0">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1410797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os 2">
    <p:bg>
      <p:bgPr>
        <a:solidFill>
          <a:schemeClr val="tx2"/>
        </a:solidFill>
        <a:effectLst/>
      </p:bgPr>
    </p:bg>
    <p:spTree>
      <p:nvGrpSpPr>
        <p:cNvPr id="1" name=""/>
        <p:cNvGrpSpPr/>
        <p:nvPr/>
      </p:nvGrpSpPr>
      <p:grpSpPr>
        <a:xfrm>
          <a:off x="0" y="0"/>
          <a:ext cx="0" cy="0"/>
          <a:chOff x="0" y="0"/>
          <a:chExt cx="0" cy="0"/>
        </a:xfrm>
      </p:grpSpPr>
      <p:pic>
        <p:nvPicPr>
          <p:cNvPr id="5" name="Imagem 4">
            <a:hlinkClick r:id="rId2"/>
            <a:extLst>
              <a:ext uri="{FF2B5EF4-FFF2-40B4-BE49-F238E27FC236}">
                <a16:creationId xmlns:a16="http://schemas.microsoft.com/office/drawing/2014/main" id="{00212E08-A073-69C2-78AB-2BE8FEC231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41803" y="6211327"/>
            <a:ext cx="271500" cy="271500"/>
          </a:xfrm>
          <a:prstGeom prst="rect">
            <a:avLst/>
          </a:prstGeom>
        </p:spPr>
      </p:pic>
      <p:pic>
        <p:nvPicPr>
          <p:cNvPr id="7" name="Imagem 6">
            <a:hlinkClick r:id="rId4"/>
            <a:extLst>
              <a:ext uri="{FF2B5EF4-FFF2-40B4-BE49-F238E27FC236}">
                <a16:creationId xmlns:a16="http://schemas.microsoft.com/office/drawing/2014/main" id="{AC6726D0-0AAE-D156-04AB-9DE216CE6F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04042" y="6211327"/>
            <a:ext cx="271500" cy="271500"/>
          </a:xfrm>
          <a:prstGeom prst="rect">
            <a:avLst/>
          </a:prstGeom>
        </p:spPr>
      </p:pic>
      <p:pic>
        <p:nvPicPr>
          <p:cNvPr id="11" name="Imagem 10">
            <a:hlinkClick r:id="rId6"/>
            <a:extLst>
              <a:ext uri="{FF2B5EF4-FFF2-40B4-BE49-F238E27FC236}">
                <a16:creationId xmlns:a16="http://schemas.microsoft.com/office/drawing/2014/main" id="{3DED9B15-9833-C6EB-FA6B-BE334D1291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529216" y="6211327"/>
            <a:ext cx="271500" cy="271500"/>
          </a:xfrm>
          <a:prstGeom prst="rect">
            <a:avLst/>
          </a:prstGeom>
        </p:spPr>
      </p:pic>
      <p:pic>
        <p:nvPicPr>
          <p:cNvPr id="15" name="Imagem 14">
            <a:hlinkClick r:id="rId8"/>
            <a:extLst>
              <a:ext uri="{FF2B5EF4-FFF2-40B4-BE49-F238E27FC236}">
                <a16:creationId xmlns:a16="http://schemas.microsoft.com/office/drawing/2014/main" id="{B8B4BEB8-2105-2B2C-3D05-A467A65654C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816629" y="6211327"/>
            <a:ext cx="271500" cy="271500"/>
          </a:xfrm>
          <a:prstGeom prst="rect">
            <a:avLst/>
          </a:prstGeom>
        </p:spPr>
      </p:pic>
      <p:pic>
        <p:nvPicPr>
          <p:cNvPr id="17" name="Imagem 16">
            <a:hlinkClick r:id="rId10"/>
            <a:extLst>
              <a:ext uri="{FF2B5EF4-FFF2-40B4-BE49-F238E27FC236}">
                <a16:creationId xmlns:a16="http://schemas.microsoft.com/office/drawing/2014/main" id="{DD89365C-03F7-13FD-75C3-F903241CF0B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391455" y="6211327"/>
            <a:ext cx="271500" cy="271500"/>
          </a:xfrm>
          <a:prstGeom prst="rect">
            <a:avLst/>
          </a:prstGeom>
        </p:spPr>
      </p:pic>
      <p:pic>
        <p:nvPicPr>
          <p:cNvPr id="19" name="Imagem 18">
            <a:hlinkClick r:id="rId12"/>
            <a:extLst>
              <a:ext uri="{FF2B5EF4-FFF2-40B4-BE49-F238E27FC236}">
                <a16:creationId xmlns:a16="http://schemas.microsoft.com/office/drawing/2014/main" id="{2F6EA0D7-F77C-DAE0-12C5-A65703F06668}"/>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678870" y="6211327"/>
            <a:ext cx="271500" cy="271500"/>
          </a:xfrm>
          <a:prstGeom prst="rect">
            <a:avLst/>
          </a:prstGeom>
        </p:spPr>
      </p:pic>
      <p:sp>
        <p:nvSpPr>
          <p:cNvPr id="4" name="Title 3">
            <a:extLst>
              <a:ext uri="{FF2B5EF4-FFF2-40B4-BE49-F238E27FC236}">
                <a16:creationId xmlns:a16="http://schemas.microsoft.com/office/drawing/2014/main" id="{652DE604-9C23-426B-68C4-DA9FDF8B67E3}"/>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pt-BR"/>
          </a:p>
        </p:txBody>
      </p:sp>
      <p:sp>
        <p:nvSpPr>
          <p:cNvPr id="2" name="Picture Placeholder 3">
            <a:extLst>
              <a:ext uri="{FF2B5EF4-FFF2-40B4-BE49-F238E27FC236}">
                <a16:creationId xmlns:a16="http://schemas.microsoft.com/office/drawing/2014/main" id="{8A145FA0-B780-3E65-3192-CDC958AE924C}"/>
              </a:ext>
            </a:extLst>
          </p:cNvPr>
          <p:cNvSpPr>
            <a:spLocks noGrp="1"/>
          </p:cNvSpPr>
          <p:nvPr>
            <p:ph type="pic" sz="quarter" idx="10" hasCustomPrompt="1"/>
          </p:nvPr>
        </p:nvSpPr>
        <p:spPr>
          <a:xfrm>
            <a:off x="3859163" y="4306529"/>
            <a:ext cx="4473676" cy="1783122"/>
          </a:xfrm>
          <a:prstGeom prst="rect">
            <a:avLst/>
          </a:prstGeom>
        </p:spPr>
        <p:txBody>
          <a:bodyPr anchor="t"/>
          <a:lstStyle>
            <a:lvl1pPr marL="0" indent="0" algn="ctr">
              <a:buNone/>
              <a:defRPr sz="1800" b="0" i="0">
                <a:solidFill>
                  <a:schemeClr val="bg1"/>
                </a:solidFill>
                <a:latin typeface="Inter" panose="020B0502030000000004" pitchFamily="34" charset="0"/>
                <a:ea typeface="Inter" panose="020B0502030000000004" pitchFamily="34" charset="0"/>
              </a:defRPr>
            </a:lvl1pPr>
          </a:lstStyle>
          <a:p>
            <a:r>
              <a:rPr lang="pt-BR"/>
              <a:t>Insira seu logo aqui</a:t>
            </a:r>
          </a:p>
        </p:txBody>
      </p:sp>
      <p:sp>
        <p:nvSpPr>
          <p:cNvPr id="6" name="Slide Number Placeholder 2">
            <a:extLst>
              <a:ext uri="{FF2B5EF4-FFF2-40B4-BE49-F238E27FC236}">
                <a16:creationId xmlns:a16="http://schemas.microsoft.com/office/drawing/2014/main" id="{FEF7A32D-3C7B-7212-2E15-D069F1900EB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defRPr lang="pt-BR" sz="1200" b="0" i="0" smtClean="0">
                <a:solidFill>
                  <a:schemeClr val="bg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2931465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B1821B-1034-445C-B0C2-00377C16030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2928CEF-C3E4-4FF0-ACC0-C1F48D69DA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1A3B3F93-5D43-48B4-8321-C50483067BF3}"/>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5" name="Espaço Reservado para Rodapé 4">
            <a:extLst>
              <a:ext uri="{FF2B5EF4-FFF2-40B4-BE49-F238E27FC236}">
                <a16:creationId xmlns:a16="http://schemas.microsoft.com/office/drawing/2014/main" id="{263A9B2B-DC7E-4F6B-9BE4-0B9C2461573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4B25243-6199-47EB-BBD5-4728E684AB4E}"/>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2131809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réditos 3">
    <p:bg>
      <p:bgRef idx="1001">
        <a:schemeClr val="bg1"/>
      </p:bgRef>
    </p:bg>
    <p:spTree>
      <p:nvGrpSpPr>
        <p:cNvPr id="1" name=""/>
        <p:cNvGrpSpPr/>
        <p:nvPr/>
      </p:nvGrpSpPr>
      <p:grpSpPr>
        <a:xfrm>
          <a:off x="0" y="0"/>
          <a:ext cx="0" cy="0"/>
          <a:chOff x="0" y="0"/>
          <a:chExt cx="0" cy="0"/>
        </a:xfrm>
      </p:grpSpPr>
      <p:pic>
        <p:nvPicPr>
          <p:cNvPr id="5" name="Imagem 4">
            <a:hlinkClick r:id="rId2"/>
            <a:extLst>
              <a:ext uri="{FF2B5EF4-FFF2-40B4-BE49-F238E27FC236}">
                <a16:creationId xmlns:a16="http://schemas.microsoft.com/office/drawing/2014/main" id="{00212E08-A073-69C2-78AB-2BE8FEC231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41803" y="6211327"/>
            <a:ext cx="271500" cy="271500"/>
          </a:xfrm>
          <a:prstGeom prst="rect">
            <a:avLst/>
          </a:prstGeom>
        </p:spPr>
      </p:pic>
      <p:pic>
        <p:nvPicPr>
          <p:cNvPr id="7" name="Imagem 6">
            <a:hlinkClick r:id="rId4"/>
            <a:extLst>
              <a:ext uri="{FF2B5EF4-FFF2-40B4-BE49-F238E27FC236}">
                <a16:creationId xmlns:a16="http://schemas.microsoft.com/office/drawing/2014/main" id="{AC6726D0-0AAE-D156-04AB-9DE216CE6F4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104042" y="6211327"/>
            <a:ext cx="271500" cy="271500"/>
          </a:xfrm>
          <a:prstGeom prst="rect">
            <a:avLst/>
          </a:prstGeom>
        </p:spPr>
      </p:pic>
      <p:pic>
        <p:nvPicPr>
          <p:cNvPr id="11" name="Imagem 10">
            <a:hlinkClick r:id="rId6"/>
            <a:extLst>
              <a:ext uri="{FF2B5EF4-FFF2-40B4-BE49-F238E27FC236}">
                <a16:creationId xmlns:a16="http://schemas.microsoft.com/office/drawing/2014/main" id="{3DED9B15-9833-C6EB-FA6B-BE334D1291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529216" y="6211327"/>
            <a:ext cx="271500" cy="271500"/>
          </a:xfrm>
          <a:prstGeom prst="rect">
            <a:avLst/>
          </a:prstGeom>
        </p:spPr>
      </p:pic>
      <p:pic>
        <p:nvPicPr>
          <p:cNvPr id="15" name="Imagem 14">
            <a:hlinkClick r:id="rId8"/>
            <a:extLst>
              <a:ext uri="{FF2B5EF4-FFF2-40B4-BE49-F238E27FC236}">
                <a16:creationId xmlns:a16="http://schemas.microsoft.com/office/drawing/2014/main" id="{B8B4BEB8-2105-2B2C-3D05-A467A65654C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816629" y="6211327"/>
            <a:ext cx="271500" cy="271500"/>
          </a:xfrm>
          <a:prstGeom prst="rect">
            <a:avLst/>
          </a:prstGeom>
        </p:spPr>
      </p:pic>
      <p:pic>
        <p:nvPicPr>
          <p:cNvPr id="17" name="Imagem 16">
            <a:hlinkClick r:id="rId10"/>
            <a:extLst>
              <a:ext uri="{FF2B5EF4-FFF2-40B4-BE49-F238E27FC236}">
                <a16:creationId xmlns:a16="http://schemas.microsoft.com/office/drawing/2014/main" id="{DD89365C-03F7-13FD-75C3-F903241CF0B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391455" y="6211327"/>
            <a:ext cx="271500" cy="271500"/>
          </a:xfrm>
          <a:prstGeom prst="rect">
            <a:avLst/>
          </a:prstGeom>
        </p:spPr>
      </p:pic>
      <p:pic>
        <p:nvPicPr>
          <p:cNvPr id="19" name="Imagem 18">
            <a:hlinkClick r:id="rId12"/>
            <a:extLst>
              <a:ext uri="{FF2B5EF4-FFF2-40B4-BE49-F238E27FC236}">
                <a16:creationId xmlns:a16="http://schemas.microsoft.com/office/drawing/2014/main" id="{2F6EA0D7-F77C-DAE0-12C5-A65703F06668}"/>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678870" y="6211327"/>
            <a:ext cx="271500" cy="271500"/>
          </a:xfrm>
          <a:prstGeom prst="rect">
            <a:avLst/>
          </a:prstGeom>
        </p:spPr>
      </p:pic>
      <p:sp>
        <p:nvSpPr>
          <p:cNvPr id="4" name="Title 3">
            <a:extLst>
              <a:ext uri="{FF2B5EF4-FFF2-40B4-BE49-F238E27FC236}">
                <a16:creationId xmlns:a16="http://schemas.microsoft.com/office/drawing/2014/main" id="{EAEE38DE-90B6-09F9-2DC6-FFDCCAA06C10}"/>
              </a:ext>
            </a:extLst>
          </p:cNvPr>
          <p:cNvSpPr>
            <a:spLocks noGrp="1"/>
          </p:cNvSpPr>
          <p:nvPr>
            <p:ph type="title"/>
          </p:nvPr>
        </p:nvSpPr>
        <p:spPr/>
        <p:txBody>
          <a:bodyPr/>
          <a:lstStyle>
            <a:lvl1pPr algn="ctr">
              <a:defRPr/>
            </a:lvl1pPr>
          </a:lstStyle>
          <a:p>
            <a:r>
              <a:rPr lang="en-US"/>
              <a:t>Click to edit Master title style</a:t>
            </a:r>
            <a:endParaRPr lang="pt-BR"/>
          </a:p>
        </p:txBody>
      </p:sp>
      <p:sp>
        <p:nvSpPr>
          <p:cNvPr id="2" name="Picture Placeholder 3">
            <a:extLst>
              <a:ext uri="{FF2B5EF4-FFF2-40B4-BE49-F238E27FC236}">
                <a16:creationId xmlns:a16="http://schemas.microsoft.com/office/drawing/2014/main" id="{C89C27A8-3FFF-ACBC-E02B-58AFE53F50EF}"/>
              </a:ext>
            </a:extLst>
          </p:cNvPr>
          <p:cNvSpPr>
            <a:spLocks noGrp="1"/>
          </p:cNvSpPr>
          <p:nvPr>
            <p:ph type="pic" sz="quarter" idx="10" hasCustomPrompt="1"/>
          </p:nvPr>
        </p:nvSpPr>
        <p:spPr>
          <a:xfrm>
            <a:off x="3859163" y="4306529"/>
            <a:ext cx="4473676" cy="1783122"/>
          </a:xfrm>
          <a:prstGeom prst="rect">
            <a:avLst/>
          </a:prstGeom>
        </p:spPr>
        <p:txBody>
          <a:bodyPr anchor="t"/>
          <a:lstStyle>
            <a:lvl1pPr marL="0" indent="0" algn="ctr">
              <a:buNone/>
              <a:defRPr sz="1800" b="0" i="0">
                <a:solidFill>
                  <a:schemeClr val="tx1"/>
                </a:solidFill>
                <a:latin typeface="Inter" panose="020B0502030000000004" pitchFamily="34" charset="0"/>
                <a:ea typeface="Inter" panose="020B0502030000000004" pitchFamily="34" charset="0"/>
              </a:defRPr>
            </a:lvl1pPr>
          </a:lstStyle>
          <a:p>
            <a:r>
              <a:rPr lang="pt-BR"/>
              <a:t>Insira seu logo aqui</a:t>
            </a:r>
          </a:p>
        </p:txBody>
      </p:sp>
      <p:sp>
        <p:nvSpPr>
          <p:cNvPr id="6" name="Slide Number Placeholder 2">
            <a:extLst>
              <a:ext uri="{FF2B5EF4-FFF2-40B4-BE49-F238E27FC236}">
                <a16:creationId xmlns:a16="http://schemas.microsoft.com/office/drawing/2014/main" id="{111E5C89-3FE8-D919-4105-A12E102C763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defRPr lang="pt-BR" sz="1200" b="0" i="0" smtClean="0">
                <a:solidFill>
                  <a:schemeClr val="tx1"/>
                </a:solidFill>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7832856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iolo Branco">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C88FDF7-A208-79BE-A6A9-ACDB567F068F}"/>
              </a:ext>
            </a:extLst>
          </p:cNvPr>
          <p:cNvSpPr>
            <a:spLocks noGrp="1"/>
          </p:cNvSpPr>
          <p:nvPr>
            <p:ph type="sldNum" sz="quarter" idx="4"/>
          </p:nvPr>
        </p:nvSpPr>
        <p:spPr>
          <a:xfrm>
            <a:off x="948238" y="6356350"/>
            <a:ext cx="2743200" cy="365125"/>
          </a:xfrm>
          <a:prstGeom prst="rect">
            <a:avLst/>
          </a:prstGeom>
        </p:spPr>
        <p:txBody>
          <a:bodyPr vert="horz" lIns="91440" tIns="45720" rIns="91440" bIns="45720" rtlCol="0" anchor="ctr"/>
          <a:lstStyle>
            <a:lvl1pPr>
              <a:defRPr lang="pt-BR" sz="1200" b="0" i="0" smtClean="0">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pic>
        <p:nvPicPr>
          <p:cNvPr id="4" name="Imagem 2" descr="Logo Insper">
            <a:hlinkClick r:id="rId2"/>
            <a:extLst>
              <a:ext uri="{FF2B5EF4-FFF2-40B4-BE49-F238E27FC236}">
                <a16:creationId xmlns:a16="http://schemas.microsoft.com/office/drawing/2014/main" id="{E0CECD4F-01B4-E588-17EE-C9B5F4E0C1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8989" y="6326373"/>
            <a:ext cx="1173011" cy="531627"/>
          </a:xfrm>
          <a:prstGeom prst="rect">
            <a:avLst/>
          </a:prstGeom>
        </p:spPr>
      </p:pic>
      <p:sp>
        <p:nvSpPr>
          <p:cNvPr id="10" name="Text Placeholder 8">
            <a:extLst>
              <a:ext uri="{FF2B5EF4-FFF2-40B4-BE49-F238E27FC236}">
                <a16:creationId xmlns:a16="http://schemas.microsoft.com/office/drawing/2014/main" id="{34CBCF1E-2249-39EF-9E7F-E1BB29C04EA0}"/>
              </a:ext>
            </a:extLst>
          </p:cNvPr>
          <p:cNvSpPr>
            <a:spLocks noGrp="1"/>
          </p:cNvSpPr>
          <p:nvPr>
            <p:ph type="body" sz="quarter" idx="10"/>
          </p:nvPr>
        </p:nvSpPr>
        <p:spPr>
          <a:xfrm>
            <a:off x="948238" y="136525"/>
            <a:ext cx="10295523" cy="635000"/>
          </a:xfrm>
          <a:prstGeom prst="rect">
            <a:avLst/>
          </a:prstGeom>
        </p:spPr>
        <p:txBody>
          <a:bodyPr anchor="ctr"/>
          <a:lstStyle>
            <a:lvl1pPr marL="0" indent="0">
              <a:buNone/>
              <a:defRPr sz="1600">
                <a:solidFill>
                  <a:schemeClr val="tx1">
                    <a:lumMod val="50000"/>
                    <a:lumOff val="50000"/>
                  </a:schemeClr>
                </a:solidFill>
                <a:latin typeface="Inter" panose="020B0502030000000004" pitchFamily="34" charset="0"/>
                <a:ea typeface="Inter" panose="020B0502030000000004" pitchFamily="34" charset="0"/>
              </a:defRPr>
            </a:lvl1pPr>
            <a:lvl2pPr marL="457200" indent="0">
              <a:buNone/>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stStyle>
          <a:p>
            <a:pPr lvl="0"/>
            <a:r>
              <a:rPr lang="en-US"/>
              <a:t>Click to edit Master text styles</a:t>
            </a:r>
          </a:p>
        </p:txBody>
      </p:sp>
      <p:cxnSp>
        <p:nvCxnSpPr>
          <p:cNvPr id="3" name="Conector reto 6">
            <a:extLst>
              <a:ext uri="{FF2B5EF4-FFF2-40B4-BE49-F238E27FC236}">
                <a16:creationId xmlns:a16="http://schemas.microsoft.com/office/drawing/2014/main" id="{08B606CB-9188-EFE8-A434-40280A0E5BC7}"/>
              </a:ext>
            </a:extLst>
          </p:cNvPr>
          <p:cNvCxnSpPr>
            <a:cxnSpLocks/>
          </p:cNvCxnSpPr>
          <p:nvPr userDrawn="1"/>
        </p:nvCxnSpPr>
        <p:spPr>
          <a:xfrm>
            <a:off x="948239" y="885060"/>
            <a:ext cx="10295523"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11457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SPER capa v1">
    <p:spTree>
      <p:nvGrpSpPr>
        <p:cNvPr id="1" name=""/>
        <p:cNvGrpSpPr/>
        <p:nvPr/>
      </p:nvGrpSpPr>
      <p:grpSpPr>
        <a:xfrm>
          <a:off x="0" y="0"/>
          <a:ext cx="0" cy="0"/>
          <a:chOff x="0" y="0"/>
          <a:chExt cx="0" cy="0"/>
        </a:xfrm>
      </p:grpSpPr>
      <p:pic>
        <p:nvPicPr>
          <p:cNvPr id="3" name="Imagem 2" descr="Logotipo&#10;&#10;Descrição gerada automaticamente">
            <a:extLst>
              <a:ext uri="{FF2B5EF4-FFF2-40B4-BE49-F238E27FC236}">
                <a16:creationId xmlns:a16="http://schemas.microsoft.com/office/drawing/2014/main" id="{B4D8C716-193E-D6E6-1F07-9EDE3B86F4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1571" y="380080"/>
            <a:ext cx="2570603" cy="2570603"/>
          </a:xfrm>
          <a:prstGeom prst="rect">
            <a:avLst/>
          </a:prstGeom>
        </p:spPr>
      </p:pic>
      <p:sp>
        <p:nvSpPr>
          <p:cNvPr id="6" name="Retângulo 5">
            <a:extLst>
              <a:ext uri="{FF2B5EF4-FFF2-40B4-BE49-F238E27FC236}">
                <a16:creationId xmlns:a16="http://schemas.microsoft.com/office/drawing/2014/main" id="{A45D92D6-1294-39E7-5ED0-E9B6B114CE4D}"/>
              </a:ext>
            </a:extLst>
          </p:cNvPr>
          <p:cNvSpPr/>
          <p:nvPr userDrawn="1"/>
        </p:nvSpPr>
        <p:spPr>
          <a:xfrm>
            <a:off x="6629400" y="733425"/>
            <a:ext cx="2570603" cy="4048125"/>
          </a:xfrm>
          <a:prstGeom prst="rect">
            <a:avLst/>
          </a:prstGeom>
          <a:solidFill>
            <a:srgbClr val="0000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7" name="Retângulo 6">
            <a:extLst>
              <a:ext uri="{FF2B5EF4-FFF2-40B4-BE49-F238E27FC236}">
                <a16:creationId xmlns:a16="http://schemas.microsoft.com/office/drawing/2014/main" id="{385A8C8D-E7BD-D611-BF09-C1FF8E51BCF9}"/>
              </a:ext>
            </a:extLst>
          </p:cNvPr>
          <p:cNvSpPr/>
          <p:nvPr userDrawn="1"/>
        </p:nvSpPr>
        <p:spPr>
          <a:xfrm>
            <a:off x="8439150" y="2950683"/>
            <a:ext cx="2828925" cy="3173892"/>
          </a:xfrm>
          <a:prstGeom prst="rect">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8" name="Retângulo 7">
            <a:extLst>
              <a:ext uri="{FF2B5EF4-FFF2-40B4-BE49-F238E27FC236}">
                <a16:creationId xmlns:a16="http://schemas.microsoft.com/office/drawing/2014/main" id="{21CBFF51-220C-F68E-BCBF-D80BB4ACFA29}"/>
              </a:ext>
            </a:extLst>
          </p:cNvPr>
          <p:cNvSpPr/>
          <p:nvPr userDrawn="1"/>
        </p:nvSpPr>
        <p:spPr>
          <a:xfrm>
            <a:off x="923925" y="1665381"/>
            <a:ext cx="3543300" cy="176646"/>
          </a:xfrm>
          <a:prstGeom prst="rect">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pic>
        <p:nvPicPr>
          <p:cNvPr id="10" name="Picture 4">
            <a:extLst>
              <a:ext uri="{FF2B5EF4-FFF2-40B4-BE49-F238E27FC236}">
                <a16:creationId xmlns:a16="http://schemas.microsoft.com/office/drawing/2014/main" id="{8E5175DF-D1F6-DE27-6AF4-98693DA462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030" y="775648"/>
            <a:ext cx="1480670" cy="57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21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PER capa v2">
    <p:bg>
      <p:bgPr>
        <a:solidFill>
          <a:srgbClr val="E50505"/>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1A76B71-5405-14BD-7820-20F09842ABC1}"/>
              </a:ext>
            </a:extLst>
          </p:cNvPr>
          <p:cNvSpPr txBox="1"/>
          <p:nvPr userDrawn="1"/>
        </p:nvSpPr>
        <p:spPr>
          <a:xfrm>
            <a:off x="845388" y="3286663"/>
            <a:ext cx="5641676" cy="1692771"/>
          </a:xfrm>
          <a:prstGeom prst="rect">
            <a:avLst/>
          </a:prstGeom>
          <a:noFill/>
        </p:spPr>
        <p:txBody>
          <a:bodyPr wrap="square" rtlCol="0">
            <a:spAutoFit/>
          </a:bodyPr>
          <a:lstStyle/>
          <a:p>
            <a:r>
              <a:rPr lang="pt-BR" sz="5200" b="1">
                <a:solidFill>
                  <a:schemeClr val="bg1"/>
                </a:solidFill>
                <a:latin typeface="GT Ultra Fine Regular" pitchFamily="50" charset="0"/>
              </a:rPr>
              <a:t>Bate-papo com</a:t>
            </a:r>
            <a:br>
              <a:rPr lang="pt-BR" sz="5200" b="1">
                <a:solidFill>
                  <a:schemeClr val="bg1"/>
                </a:solidFill>
                <a:latin typeface="GT Ultra Fine Regular" pitchFamily="50" charset="0"/>
              </a:rPr>
            </a:br>
            <a:r>
              <a:rPr lang="pt-BR" sz="5200" b="1">
                <a:solidFill>
                  <a:schemeClr val="bg1"/>
                </a:solidFill>
                <a:latin typeface="GT Ultra Fine Regular" pitchFamily="50" charset="0"/>
              </a:rPr>
              <a:t>a Presidência</a:t>
            </a:r>
          </a:p>
        </p:txBody>
      </p:sp>
      <p:pic>
        <p:nvPicPr>
          <p:cNvPr id="3" name="Imagem 2">
            <a:extLst>
              <a:ext uri="{FF2B5EF4-FFF2-40B4-BE49-F238E27FC236}">
                <a16:creationId xmlns:a16="http://schemas.microsoft.com/office/drawing/2014/main" id="{B878B3D0-6B6E-D324-C540-62237F0D6A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81571" y="380080"/>
            <a:ext cx="2570603" cy="2570603"/>
          </a:xfrm>
          <a:prstGeom prst="rect">
            <a:avLst/>
          </a:prstGeom>
        </p:spPr>
      </p:pic>
      <p:sp>
        <p:nvSpPr>
          <p:cNvPr id="9" name="Retângulo 8">
            <a:extLst>
              <a:ext uri="{FF2B5EF4-FFF2-40B4-BE49-F238E27FC236}">
                <a16:creationId xmlns:a16="http://schemas.microsoft.com/office/drawing/2014/main" id="{B1E8AA84-7316-B53F-D358-30131318E505}"/>
              </a:ext>
            </a:extLst>
          </p:cNvPr>
          <p:cNvSpPr/>
          <p:nvPr userDrawn="1"/>
        </p:nvSpPr>
        <p:spPr>
          <a:xfrm>
            <a:off x="6629400" y="733425"/>
            <a:ext cx="2570603" cy="4048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0" name="Retângulo 9">
            <a:extLst>
              <a:ext uri="{FF2B5EF4-FFF2-40B4-BE49-F238E27FC236}">
                <a16:creationId xmlns:a16="http://schemas.microsoft.com/office/drawing/2014/main" id="{5774AD88-F403-BE88-F5BE-4A9EC7803268}"/>
              </a:ext>
            </a:extLst>
          </p:cNvPr>
          <p:cNvSpPr/>
          <p:nvPr userDrawn="1"/>
        </p:nvSpPr>
        <p:spPr>
          <a:xfrm>
            <a:off x="8439150" y="2950683"/>
            <a:ext cx="2828925" cy="3173892"/>
          </a:xfrm>
          <a:prstGeom prst="rect">
            <a:avLst/>
          </a:prstGeom>
          <a:solidFill>
            <a:srgbClr val="00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1" name="Retângulo 10">
            <a:extLst>
              <a:ext uri="{FF2B5EF4-FFF2-40B4-BE49-F238E27FC236}">
                <a16:creationId xmlns:a16="http://schemas.microsoft.com/office/drawing/2014/main" id="{B715EA60-278F-8DD8-5F79-569176B272AA}"/>
              </a:ext>
            </a:extLst>
          </p:cNvPr>
          <p:cNvSpPr/>
          <p:nvPr userDrawn="1"/>
        </p:nvSpPr>
        <p:spPr>
          <a:xfrm>
            <a:off x="923925" y="3057526"/>
            <a:ext cx="3543300" cy="229138"/>
          </a:xfrm>
          <a:prstGeom prst="rect">
            <a:avLst/>
          </a:prstGeom>
          <a:solidFill>
            <a:srgbClr val="00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Tree>
    <p:extLst>
      <p:ext uri="{BB962C8B-B14F-4D97-AF65-F5344CB8AC3E}">
        <p14:creationId xmlns:p14="http://schemas.microsoft.com/office/powerpoint/2010/main" val="3087897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PER capa v3">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E5E1639-6A48-1CCE-1F40-3FCDA6063D24}"/>
              </a:ext>
            </a:extLst>
          </p:cNvPr>
          <p:cNvSpPr/>
          <p:nvPr userDrawn="1"/>
        </p:nvSpPr>
        <p:spPr>
          <a:xfrm>
            <a:off x="923925" y="2247900"/>
            <a:ext cx="6553200" cy="1263052"/>
          </a:xfrm>
          <a:prstGeom prst="rect">
            <a:avLst/>
          </a:prstGeom>
          <a:solidFill>
            <a:srgbClr val="00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pic>
        <p:nvPicPr>
          <p:cNvPr id="3" name="Imagem 2" descr="Logotipo&#10;&#10;Descrição gerada automaticamente">
            <a:extLst>
              <a:ext uri="{FF2B5EF4-FFF2-40B4-BE49-F238E27FC236}">
                <a16:creationId xmlns:a16="http://schemas.microsoft.com/office/drawing/2014/main" id="{59581AB9-D24C-3FE2-9C38-2B1692FF2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1571" y="380080"/>
            <a:ext cx="2570603" cy="2570603"/>
          </a:xfrm>
          <a:prstGeom prst="rect">
            <a:avLst/>
          </a:prstGeom>
        </p:spPr>
      </p:pic>
      <p:sp>
        <p:nvSpPr>
          <p:cNvPr id="7" name="Retângulo 6">
            <a:extLst>
              <a:ext uri="{FF2B5EF4-FFF2-40B4-BE49-F238E27FC236}">
                <a16:creationId xmlns:a16="http://schemas.microsoft.com/office/drawing/2014/main" id="{7FDF0A19-0FDD-03BD-DBFC-A829DFD92BF1}"/>
              </a:ext>
            </a:extLst>
          </p:cNvPr>
          <p:cNvSpPr/>
          <p:nvPr userDrawn="1"/>
        </p:nvSpPr>
        <p:spPr>
          <a:xfrm>
            <a:off x="5848709" y="3330763"/>
            <a:ext cx="5419366" cy="1319546"/>
          </a:xfrm>
          <a:prstGeom prst="rect">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5" name="CaixaDeTexto 4">
            <a:extLst>
              <a:ext uri="{FF2B5EF4-FFF2-40B4-BE49-F238E27FC236}">
                <a16:creationId xmlns:a16="http://schemas.microsoft.com/office/drawing/2014/main" id="{A81AAA07-FA74-412A-9C33-738201314C79}"/>
              </a:ext>
            </a:extLst>
          </p:cNvPr>
          <p:cNvSpPr txBox="1"/>
          <p:nvPr userDrawn="1"/>
        </p:nvSpPr>
        <p:spPr>
          <a:xfrm>
            <a:off x="923926" y="2400397"/>
            <a:ext cx="6553200" cy="1015663"/>
          </a:xfrm>
          <a:prstGeom prst="rect">
            <a:avLst/>
          </a:prstGeom>
          <a:noFill/>
        </p:spPr>
        <p:txBody>
          <a:bodyPr wrap="square" rtlCol="0">
            <a:spAutoFit/>
          </a:bodyPr>
          <a:lstStyle/>
          <a:p>
            <a:pPr algn="ctr"/>
            <a:r>
              <a:rPr lang="pt-BR" sz="6000" b="1">
                <a:solidFill>
                  <a:schemeClr val="bg1"/>
                </a:solidFill>
                <a:latin typeface="GT Ultra Fine Black" pitchFamily="50" charset="0"/>
              </a:rPr>
              <a:t>Bate-papo com</a:t>
            </a:r>
          </a:p>
        </p:txBody>
      </p:sp>
      <p:sp>
        <p:nvSpPr>
          <p:cNvPr id="6" name="CaixaDeTexto 5">
            <a:extLst>
              <a:ext uri="{FF2B5EF4-FFF2-40B4-BE49-F238E27FC236}">
                <a16:creationId xmlns:a16="http://schemas.microsoft.com/office/drawing/2014/main" id="{1F4CE379-029D-B9D9-B43D-7CD6E0E61A02}"/>
              </a:ext>
            </a:extLst>
          </p:cNvPr>
          <p:cNvSpPr txBox="1"/>
          <p:nvPr userDrawn="1"/>
        </p:nvSpPr>
        <p:spPr>
          <a:xfrm>
            <a:off x="5848709" y="3510952"/>
            <a:ext cx="5419366" cy="1015663"/>
          </a:xfrm>
          <a:prstGeom prst="rect">
            <a:avLst/>
          </a:prstGeom>
          <a:noFill/>
        </p:spPr>
        <p:txBody>
          <a:bodyPr wrap="square" rtlCol="0">
            <a:spAutoFit/>
          </a:bodyPr>
          <a:lstStyle/>
          <a:p>
            <a:pPr algn="ctr"/>
            <a:r>
              <a:rPr lang="pt-BR" sz="6000" b="1">
                <a:solidFill>
                  <a:schemeClr val="bg1"/>
                </a:solidFill>
                <a:latin typeface="GT Ultra Fine Black" pitchFamily="50" charset="0"/>
              </a:rPr>
              <a:t>a Presidência</a:t>
            </a:r>
          </a:p>
        </p:txBody>
      </p:sp>
    </p:spTree>
    <p:extLst>
      <p:ext uri="{BB962C8B-B14F-4D97-AF65-F5344CB8AC3E}">
        <p14:creationId xmlns:p14="http://schemas.microsoft.com/office/powerpoint/2010/main" val="3345049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PER capa v4">
    <p:bg>
      <p:bgPr>
        <a:solidFill>
          <a:srgbClr val="E50505"/>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BF514CA-55F0-4A45-3A10-E62ABB70E6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81571" y="380080"/>
            <a:ext cx="2570603" cy="2570603"/>
          </a:xfrm>
          <a:prstGeom prst="rect">
            <a:avLst/>
          </a:prstGeom>
        </p:spPr>
      </p:pic>
      <p:sp>
        <p:nvSpPr>
          <p:cNvPr id="3" name="Retângulo 2">
            <a:extLst>
              <a:ext uri="{FF2B5EF4-FFF2-40B4-BE49-F238E27FC236}">
                <a16:creationId xmlns:a16="http://schemas.microsoft.com/office/drawing/2014/main" id="{B9F6790A-2702-F055-26AB-2449F6A46B7F}"/>
              </a:ext>
            </a:extLst>
          </p:cNvPr>
          <p:cNvSpPr/>
          <p:nvPr userDrawn="1"/>
        </p:nvSpPr>
        <p:spPr>
          <a:xfrm>
            <a:off x="923925" y="2247900"/>
            <a:ext cx="6553200" cy="1263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7" name="Retângulo 6">
            <a:extLst>
              <a:ext uri="{FF2B5EF4-FFF2-40B4-BE49-F238E27FC236}">
                <a16:creationId xmlns:a16="http://schemas.microsoft.com/office/drawing/2014/main" id="{3C739E96-A299-9C6B-4D91-3A528FBB1880}"/>
              </a:ext>
            </a:extLst>
          </p:cNvPr>
          <p:cNvSpPr/>
          <p:nvPr userDrawn="1"/>
        </p:nvSpPr>
        <p:spPr>
          <a:xfrm>
            <a:off x="5848709" y="3330763"/>
            <a:ext cx="5419366" cy="1319546"/>
          </a:xfrm>
          <a:prstGeom prst="rect">
            <a:avLst/>
          </a:prstGeom>
          <a:solidFill>
            <a:srgbClr val="00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1" name="CaixaDeTexto 10">
            <a:extLst>
              <a:ext uri="{FF2B5EF4-FFF2-40B4-BE49-F238E27FC236}">
                <a16:creationId xmlns:a16="http://schemas.microsoft.com/office/drawing/2014/main" id="{3A3AA6A1-D556-389B-AACF-303EFC263584}"/>
              </a:ext>
            </a:extLst>
          </p:cNvPr>
          <p:cNvSpPr txBox="1"/>
          <p:nvPr userDrawn="1"/>
        </p:nvSpPr>
        <p:spPr>
          <a:xfrm>
            <a:off x="923926" y="2400397"/>
            <a:ext cx="6553200" cy="1015663"/>
          </a:xfrm>
          <a:prstGeom prst="rect">
            <a:avLst/>
          </a:prstGeom>
          <a:noFill/>
        </p:spPr>
        <p:txBody>
          <a:bodyPr wrap="square" rtlCol="0">
            <a:spAutoFit/>
          </a:bodyPr>
          <a:lstStyle/>
          <a:p>
            <a:pPr algn="ctr"/>
            <a:r>
              <a:rPr lang="pt-BR" sz="6000" b="1">
                <a:solidFill>
                  <a:srgbClr val="000014"/>
                </a:solidFill>
                <a:latin typeface="GT Ultra Fine Black" pitchFamily="50" charset="0"/>
              </a:rPr>
              <a:t>Bate-papo com</a:t>
            </a:r>
          </a:p>
        </p:txBody>
      </p:sp>
      <p:sp>
        <p:nvSpPr>
          <p:cNvPr id="12" name="CaixaDeTexto 11">
            <a:extLst>
              <a:ext uri="{FF2B5EF4-FFF2-40B4-BE49-F238E27FC236}">
                <a16:creationId xmlns:a16="http://schemas.microsoft.com/office/drawing/2014/main" id="{76176228-3449-CF6A-9825-2A8089A41599}"/>
              </a:ext>
            </a:extLst>
          </p:cNvPr>
          <p:cNvSpPr txBox="1"/>
          <p:nvPr userDrawn="1"/>
        </p:nvSpPr>
        <p:spPr>
          <a:xfrm>
            <a:off x="5848709" y="3510952"/>
            <a:ext cx="5419366" cy="1015663"/>
          </a:xfrm>
          <a:prstGeom prst="rect">
            <a:avLst/>
          </a:prstGeom>
          <a:noFill/>
        </p:spPr>
        <p:txBody>
          <a:bodyPr wrap="square" rtlCol="0">
            <a:spAutoFit/>
          </a:bodyPr>
          <a:lstStyle/>
          <a:p>
            <a:pPr algn="ctr"/>
            <a:r>
              <a:rPr lang="pt-BR" sz="6000" b="1">
                <a:solidFill>
                  <a:schemeClr val="bg1"/>
                </a:solidFill>
                <a:latin typeface="GT Ultra Fine Black" pitchFamily="50" charset="0"/>
              </a:rPr>
              <a:t>a Presidência</a:t>
            </a:r>
          </a:p>
        </p:txBody>
      </p:sp>
    </p:spTree>
    <p:extLst>
      <p:ext uri="{BB962C8B-B14F-4D97-AF65-F5344CB8AC3E}">
        <p14:creationId xmlns:p14="http://schemas.microsoft.com/office/powerpoint/2010/main" val="3733849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SPER capa v5">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C5F0D0D5-2424-6A17-8C6E-2A5773A906FB}"/>
              </a:ext>
            </a:extLst>
          </p:cNvPr>
          <p:cNvSpPr txBox="1"/>
          <p:nvPr userDrawn="1"/>
        </p:nvSpPr>
        <p:spPr>
          <a:xfrm>
            <a:off x="1733909" y="3821501"/>
            <a:ext cx="3735238" cy="892552"/>
          </a:xfrm>
          <a:prstGeom prst="rect">
            <a:avLst/>
          </a:prstGeom>
          <a:noFill/>
        </p:spPr>
        <p:txBody>
          <a:bodyPr wrap="square" rtlCol="0">
            <a:spAutoFit/>
          </a:bodyPr>
          <a:lstStyle/>
          <a:p>
            <a:r>
              <a:rPr lang="pt-BR" sz="5200" b="1">
                <a:solidFill>
                  <a:schemeClr val="bg1"/>
                </a:solidFill>
                <a:latin typeface="GT Ultra Fine Regular" pitchFamily="50" charset="0"/>
              </a:rPr>
              <a:t>Bate-papo</a:t>
            </a:r>
          </a:p>
        </p:txBody>
      </p:sp>
      <p:pic>
        <p:nvPicPr>
          <p:cNvPr id="2" name="Imagem 1" descr="Logotipo&#10;&#10;Descrição gerada automaticamente">
            <a:extLst>
              <a:ext uri="{FF2B5EF4-FFF2-40B4-BE49-F238E27FC236}">
                <a16:creationId xmlns:a16="http://schemas.microsoft.com/office/drawing/2014/main" id="{42EE4BC3-2FB0-7AC7-9E7D-9444CB1CB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1571" y="380080"/>
            <a:ext cx="2570603" cy="2570603"/>
          </a:xfrm>
          <a:prstGeom prst="rect">
            <a:avLst/>
          </a:prstGeom>
        </p:spPr>
      </p:pic>
      <p:sp>
        <p:nvSpPr>
          <p:cNvPr id="7" name="Retângulo 6">
            <a:extLst>
              <a:ext uri="{FF2B5EF4-FFF2-40B4-BE49-F238E27FC236}">
                <a16:creationId xmlns:a16="http://schemas.microsoft.com/office/drawing/2014/main" id="{9EE83166-BC21-26A2-040A-426D988CAA0A}"/>
              </a:ext>
            </a:extLst>
          </p:cNvPr>
          <p:cNvSpPr/>
          <p:nvPr userDrawn="1"/>
        </p:nvSpPr>
        <p:spPr>
          <a:xfrm>
            <a:off x="920532" y="1867619"/>
            <a:ext cx="3994030" cy="3989717"/>
          </a:xfrm>
          <a:prstGeom prst="rect">
            <a:avLst/>
          </a:prstGeom>
          <a:solidFill>
            <a:srgbClr val="00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8" name="Retângulo 7">
            <a:extLst>
              <a:ext uri="{FF2B5EF4-FFF2-40B4-BE49-F238E27FC236}">
                <a16:creationId xmlns:a16="http://schemas.microsoft.com/office/drawing/2014/main" id="{1D38746C-5600-8CEC-A785-D4E72A11D80A}"/>
              </a:ext>
            </a:extLst>
          </p:cNvPr>
          <p:cNvSpPr/>
          <p:nvPr userDrawn="1"/>
        </p:nvSpPr>
        <p:spPr>
          <a:xfrm>
            <a:off x="1475117" y="746634"/>
            <a:ext cx="3994030" cy="4408098"/>
          </a:xfrm>
          <a:prstGeom prst="rect">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0" name="CaixaDeTexto 9">
            <a:extLst>
              <a:ext uri="{FF2B5EF4-FFF2-40B4-BE49-F238E27FC236}">
                <a16:creationId xmlns:a16="http://schemas.microsoft.com/office/drawing/2014/main" id="{79A3C4FA-9E0F-EBCF-A1E8-421477961EBC}"/>
              </a:ext>
            </a:extLst>
          </p:cNvPr>
          <p:cNvSpPr txBox="1"/>
          <p:nvPr userDrawn="1"/>
        </p:nvSpPr>
        <p:spPr>
          <a:xfrm>
            <a:off x="1475117" y="3813263"/>
            <a:ext cx="3994030" cy="892552"/>
          </a:xfrm>
          <a:prstGeom prst="rect">
            <a:avLst/>
          </a:prstGeom>
          <a:noFill/>
        </p:spPr>
        <p:txBody>
          <a:bodyPr wrap="square" rtlCol="0">
            <a:spAutoFit/>
          </a:bodyPr>
          <a:lstStyle/>
          <a:p>
            <a:pPr algn="ctr"/>
            <a:r>
              <a:rPr lang="pt-BR" sz="5200" b="1">
                <a:solidFill>
                  <a:schemeClr val="bg1"/>
                </a:solidFill>
                <a:latin typeface="GT Ultra Fine Regular" pitchFamily="50" charset="0"/>
              </a:rPr>
              <a:t>Bate-papo</a:t>
            </a:r>
          </a:p>
        </p:txBody>
      </p:sp>
      <p:sp>
        <p:nvSpPr>
          <p:cNvPr id="11" name="CaixaDeTexto 10">
            <a:extLst>
              <a:ext uri="{FF2B5EF4-FFF2-40B4-BE49-F238E27FC236}">
                <a16:creationId xmlns:a16="http://schemas.microsoft.com/office/drawing/2014/main" id="{6ACB9AB1-BDC1-96B1-CED0-347209181F6E}"/>
              </a:ext>
            </a:extLst>
          </p:cNvPr>
          <p:cNvSpPr txBox="1"/>
          <p:nvPr userDrawn="1"/>
        </p:nvSpPr>
        <p:spPr>
          <a:xfrm>
            <a:off x="5727938" y="3813263"/>
            <a:ext cx="6464061" cy="892552"/>
          </a:xfrm>
          <a:prstGeom prst="rect">
            <a:avLst/>
          </a:prstGeom>
          <a:noFill/>
        </p:spPr>
        <p:txBody>
          <a:bodyPr wrap="square" rtlCol="0">
            <a:spAutoFit/>
          </a:bodyPr>
          <a:lstStyle/>
          <a:p>
            <a:r>
              <a:rPr lang="pt-BR" sz="5200" b="1">
                <a:solidFill>
                  <a:srgbClr val="000014"/>
                </a:solidFill>
                <a:latin typeface="GT Ultra Fine Regular" pitchFamily="50" charset="0"/>
              </a:rPr>
              <a:t>com a Presidência</a:t>
            </a:r>
          </a:p>
        </p:txBody>
      </p:sp>
    </p:spTree>
    <p:extLst>
      <p:ext uri="{BB962C8B-B14F-4D97-AF65-F5344CB8AC3E}">
        <p14:creationId xmlns:p14="http://schemas.microsoft.com/office/powerpoint/2010/main" val="658479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SPER capa v6">
    <p:bg>
      <p:bgPr>
        <a:solidFill>
          <a:srgbClr val="E50505"/>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2AC1A55-C830-712B-EB3F-71F073BECA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81571" y="380080"/>
            <a:ext cx="2570603" cy="2570603"/>
          </a:xfrm>
          <a:prstGeom prst="rect">
            <a:avLst/>
          </a:prstGeom>
        </p:spPr>
      </p:pic>
      <p:sp>
        <p:nvSpPr>
          <p:cNvPr id="12" name="Retângulo 11">
            <a:extLst>
              <a:ext uri="{FF2B5EF4-FFF2-40B4-BE49-F238E27FC236}">
                <a16:creationId xmlns:a16="http://schemas.microsoft.com/office/drawing/2014/main" id="{DBE34877-3554-0EA2-FDD0-84244D458D0D}"/>
              </a:ext>
            </a:extLst>
          </p:cNvPr>
          <p:cNvSpPr/>
          <p:nvPr userDrawn="1"/>
        </p:nvSpPr>
        <p:spPr>
          <a:xfrm>
            <a:off x="920532" y="1867619"/>
            <a:ext cx="3994030" cy="3989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3" name="Retângulo 12">
            <a:extLst>
              <a:ext uri="{FF2B5EF4-FFF2-40B4-BE49-F238E27FC236}">
                <a16:creationId xmlns:a16="http://schemas.microsoft.com/office/drawing/2014/main" id="{DE3553CF-EA1A-ADB7-EBC3-828121B32E98}"/>
              </a:ext>
            </a:extLst>
          </p:cNvPr>
          <p:cNvSpPr/>
          <p:nvPr userDrawn="1"/>
        </p:nvSpPr>
        <p:spPr>
          <a:xfrm>
            <a:off x="1475117" y="746634"/>
            <a:ext cx="3994030" cy="4408098"/>
          </a:xfrm>
          <a:prstGeom prst="rect">
            <a:avLst/>
          </a:prstGeom>
          <a:solidFill>
            <a:srgbClr val="0000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Inter" panose="02000503000000020004" pitchFamily="2" charset="0"/>
            </a:endParaRPr>
          </a:p>
        </p:txBody>
      </p:sp>
      <p:sp>
        <p:nvSpPr>
          <p:cNvPr id="14" name="CaixaDeTexto 13">
            <a:extLst>
              <a:ext uri="{FF2B5EF4-FFF2-40B4-BE49-F238E27FC236}">
                <a16:creationId xmlns:a16="http://schemas.microsoft.com/office/drawing/2014/main" id="{555003EE-4D6F-E359-8C69-C4170359DC96}"/>
              </a:ext>
            </a:extLst>
          </p:cNvPr>
          <p:cNvSpPr txBox="1"/>
          <p:nvPr userDrawn="1"/>
        </p:nvSpPr>
        <p:spPr>
          <a:xfrm>
            <a:off x="1475117" y="3813263"/>
            <a:ext cx="3994030" cy="892552"/>
          </a:xfrm>
          <a:prstGeom prst="rect">
            <a:avLst/>
          </a:prstGeom>
          <a:noFill/>
        </p:spPr>
        <p:txBody>
          <a:bodyPr wrap="square" rtlCol="0">
            <a:spAutoFit/>
          </a:bodyPr>
          <a:lstStyle/>
          <a:p>
            <a:pPr algn="ctr"/>
            <a:r>
              <a:rPr lang="pt-BR" sz="5200" b="1">
                <a:solidFill>
                  <a:schemeClr val="bg1"/>
                </a:solidFill>
                <a:latin typeface="GT Ultra Fine Regular" pitchFamily="50" charset="0"/>
              </a:rPr>
              <a:t>Bate-papo</a:t>
            </a:r>
          </a:p>
        </p:txBody>
      </p:sp>
      <p:sp>
        <p:nvSpPr>
          <p:cNvPr id="15" name="CaixaDeTexto 14">
            <a:extLst>
              <a:ext uri="{FF2B5EF4-FFF2-40B4-BE49-F238E27FC236}">
                <a16:creationId xmlns:a16="http://schemas.microsoft.com/office/drawing/2014/main" id="{9FD75272-B8F6-F19B-C2A5-80803A45691E}"/>
              </a:ext>
            </a:extLst>
          </p:cNvPr>
          <p:cNvSpPr txBox="1"/>
          <p:nvPr userDrawn="1"/>
        </p:nvSpPr>
        <p:spPr>
          <a:xfrm>
            <a:off x="5727938" y="3813263"/>
            <a:ext cx="6464061" cy="892552"/>
          </a:xfrm>
          <a:prstGeom prst="rect">
            <a:avLst/>
          </a:prstGeom>
          <a:noFill/>
        </p:spPr>
        <p:txBody>
          <a:bodyPr wrap="square" rtlCol="0">
            <a:spAutoFit/>
          </a:bodyPr>
          <a:lstStyle/>
          <a:p>
            <a:r>
              <a:rPr lang="pt-BR" sz="5200" b="1">
                <a:solidFill>
                  <a:schemeClr val="bg1"/>
                </a:solidFill>
                <a:latin typeface="GT Ultra Fine Regular" pitchFamily="50" charset="0"/>
              </a:rPr>
              <a:t>com a Presidência</a:t>
            </a:r>
          </a:p>
        </p:txBody>
      </p:sp>
    </p:spTree>
    <p:extLst>
      <p:ext uri="{BB962C8B-B14F-4D97-AF65-F5344CB8AC3E}">
        <p14:creationId xmlns:p14="http://schemas.microsoft.com/office/powerpoint/2010/main" val="605503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PSER miolo Fundo Branco">
    <p:spTree>
      <p:nvGrpSpPr>
        <p:cNvPr id="1" name=""/>
        <p:cNvGrpSpPr/>
        <p:nvPr/>
      </p:nvGrpSpPr>
      <p:grpSpPr>
        <a:xfrm>
          <a:off x="0" y="0"/>
          <a:ext cx="0" cy="0"/>
          <a:chOff x="0" y="0"/>
          <a:chExt cx="0" cy="0"/>
        </a:xfrm>
      </p:grpSpPr>
      <p:cxnSp>
        <p:nvCxnSpPr>
          <p:cNvPr id="7" name="Conector reto 6">
            <a:extLst>
              <a:ext uri="{FF2B5EF4-FFF2-40B4-BE49-F238E27FC236}">
                <a16:creationId xmlns:a16="http://schemas.microsoft.com/office/drawing/2014/main" id="{E43D9DAF-79F5-DE7C-17AA-3443FF8FC8A2}"/>
              </a:ext>
            </a:extLst>
          </p:cNvPr>
          <p:cNvCxnSpPr>
            <a:cxnSpLocks/>
          </p:cNvCxnSpPr>
          <p:nvPr userDrawn="1"/>
        </p:nvCxnSpPr>
        <p:spPr>
          <a:xfrm>
            <a:off x="909378" y="1210471"/>
            <a:ext cx="10447886"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pic>
        <p:nvPicPr>
          <p:cNvPr id="3" name="Imagem 2" descr="Logotipo&#10;&#10;Descrição gerada automaticamente">
            <a:hlinkClick r:id="rId2"/>
            <a:extLst>
              <a:ext uri="{FF2B5EF4-FFF2-40B4-BE49-F238E27FC236}">
                <a16:creationId xmlns:a16="http://schemas.microsoft.com/office/drawing/2014/main" id="{FA29F0EC-962F-63FF-D910-1D3D643F1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0133" y="6220046"/>
            <a:ext cx="1173011" cy="531627"/>
          </a:xfrm>
          <a:prstGeom prst="rect">
            <a:avLst/>
          </a:prstGeom>
        </p:spPr>
      </p:pic>
    </p:spTree>
    <p:extLst>
      <p:ext uri="{BB962C8B-B14F-4D97-AF65-F5344CB8AC3E}">
        <p14:creationId xmlns:p14="http://schemas.microsoft.com/office/powerpoint/2010/main" val="923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NPSER miolo Fundo Branco">
    <p:bg>
      <p:bgPr>
        <a:solidFill>
          <a:schemeClr val="bg1"/>
        </a:solidFill>
        <a:effectLst/>
      </p:bgPr>
    </p:bg>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93B55448-C6B0-6BA3-DE54-1C5DAFEB85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71457" y="6150553"/>
            <a:ext cx="1347887" cy="657433"/>
          </a:xfrm>
          <a:prstGeom prst="rect">
            <a:avLst/>
          </a:prstGeom>
        </p:spPr>
      </p:pic>
    </p:spTree>
    <p:extLst>
      <p:ext uri="{BB962C8B-B14F-4D97-AF65-F5344CB8AC3E}">
        <p14:creationId xmlns:p14="http://schemas.microsoft.com/office/powerpoint/2010/main" val="406961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34556-12D2-4F25-B984-C599C630C3C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3F84B5F-B07F-4FF6-A331-676090146911}"/>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B2B2A2C-2C38-48D2-9807-E754E4FFBDE8}"/>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B5B1ED1-39BE-4358-B205-A30AE4B54202}"/>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6" name="Espaço Reservado para Rodapé 5">
            <a:extLst>
              <a:ext uri="{FF2B5EF4-FFF2-40B4-BE49-F238E27FC236}">
                <a16:creationId xmlns:a16="http://schemas.microsoft.com/office/drawing/2014/main" id="{0247C56C-62CD-4153-B68A-1C5BBA11940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2B0EBFB-0F4E-45E9-97F3-84F717F1F965}"/>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3938203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NPSER miolo Fundo Branco">
    <p:bg>
      <p:bgPr>
        <a:solidFill>
          <a:srgbClr val="E50505"/>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73D669A-FE27-ED5A-7B30-4FC6D071E7F0}"/>
              </a:ext>
            </a:extLst>
          </p:cNvPr>
          <p:cNvSpPr/>
          <p:nvPr userDrawn="1"/>
        </p:nvSpPr>
        <p:spPr>
          <a:xfrm>
            <a:off x="923925" y="3023084"/>
            <a:ext cx="3543300" cy="176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latin typeface="Inter" panose="02000503000000020004" pitchFamily="2" charset="0"/>
            </a:endParaRPr>
          </a:p>
        </p:txBody>
      </p:sp>
      <p:pic>
        <p:nvPicPr>
          <p:cNvPr id="13" name="Gráfico 12">
            <a:extLst>
              <a:ext uri="{FF2B5EF4-FFF2-40B4-BE49-F238E27FC236}">
                <a16:creationId xmlns:a16="http://schemas.microsoft.com/office/drawing/2014/main" id="{93B55448-C6B0-6BA3-DE54-1C5DAFEB85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71457" y="6150553"/>
            <a:ext cx="1347887" cy="657433"/>
          </a:xfrm>
          <a:prstGeom prst="rect">
            <a:avLst/>
          </a:prstGeom>
        </p:spPr>
      </p:pic>
    </p:spTree>
    <p:extLst>
      <p:ext uri="{BB962C8B-B14F-4D97-AF65-F5344CB8AC3E}">
        <p14:creationId xmlns:p14="http://schemas.microsoft.com/office/powerpoint/2010/main" val="3929947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PSER miolo Fundo Cinza">
    <p:bg>
      <p:bgPr>
        <a:solidFill>
          <a:srgbClr val="DCDCDC"/>
        </a:solidFill>
        <a:effectLst/>
      </p:bgPr>
    </p:bg>
    <p:spTree>
      <p:nvGrpSpPr>
        <p:cNvPr id="1" name=""/>
        <p:cNvGrpSpPr/>
        <p:nvPr/>
      </p:nvGrpSpPr>
      <p:grpSpPr>
        <a:xfrm>
          <a:off x="0" y="0"/>
          <a:ext cx="0" cy="0"/>
          <a:chOff x="0" y="0"/>
          <a:chExt cx="0" cy="0"/>
        </a:xfrm>
      </p:grpSpPr>
      <p:pic>
        <p:nvPicPr>
          <p:cNvPr id="5" name="Imagem 4" descr="Logotipo&#10;&#10;Descrição gerada automaticamente">
            <a:extLst>
              <a:ext uri="{FF2B5EF4-FFF2-40B4-BE49-F238E27FC236}">
                <a16:creationId xmlns:a16="http://schemas.microsoft.com/office/drawing/2014/main" id="{73648513-BE7E-4B0C-C5F1-3E16F7C155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6431" y="310888"/>
            <a:ext cx="1063356" cy="1063356"/>
          </a:xfrm>
          <a:prstGeom prst="rect">
            <a:avLst/>
          </a:prstGeom>
        </p:spPr>
      </p:pic>
      <p:cxnSp>
        <p:nvCxnSpPr>
          <p:cNvPr id="7" name="Conector reto 6">
            <a:extLst>
              <a:ext uri="{FF2B5EF4-FFF2-40B4-BE49-F238E27FC236}">
                <a16:creationId xmlns:a16="http://schemas.microsoft.com/office/drawing/2014/main" id="{E43D9DAF-79F5-DE7C-17AA-3443FF8FC8A2}"/>
              </a:ext>
            </a:extLst>
          </p:cNvPr>
          <p:cNvCxnSpPr>
            <a:cxnSpLocks/>
          </p:cNvCxnSpPr>
          <p:nvPr userDrawn="1"/>
        </p:nvCxnSpPr>
        <p:spPr>
          <a:xfrm>
            <a:off x="909378" y="1210471"/>
            <a:ext cx="9432213"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cxnSp>
        <p:nvCxnSpPr>
          <p:cNvPr id="6" name="Conector reto 5">
            <a:extLst>
              <a:ext uri="{FF2B5EF4-FFF2-40B4-BE49-F238E27FC236}">
                <a16:creationId xmlns:a16="http://schemas.microsoft.com/office/drawing/2014/main" id="{D462F7B2-21A9-3999-5141-A17B48443CA6}"/>
              </a:ext>
            </a:extLst>
          </p:cNvPr>
          <p:cNvCxnSpPr>
            <a:cxnSpLocks/>
          </p:cNvCxnSpPr>
          <p:nvPr userDrawn="1"/>
        </p:nvCxnSpPr>
        <p:spPr>
          <a:xfrm>
            <a:off x="909377" y="5848607"/>
            <a:ext cx="10356721" cy="0"/>
          </a:xfrm>
          <a:prstGeom prst="line">
            <a:avLst/>
          </a:prstGeom>
          <a:ln w="12700">
            <a:solidFill>
              <a:srgbClr val="000014"/>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30096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PSER miolo Fundo Vermelho">
    <p:bg>
      <p:bgPr>
        <a:solidFill>
          <a:srgbClr val="E50505"/>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3648513-BE7E-4B0C-C5F1-3E16F7C155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76431" y="310888"/>
            <a:ext cx="1063356" cy="1063356"/>
          </a:xfrm>
          <a:prstGeom prst="rect">
            <a:avLst/>
          </a:prstGeom>
        </p:spPr>
      </p:pic>
      <p:cxnSp>
        <p:nvCxnSpPr>
          <p:cNvPr id="7" name="Conector reto 6">
            <a:extLst>
              <a:ext uri="{FF2B5EF4-FFF2-40B4-BE49-F238E27FC236}">
                <a16:creationId xmlns:a16="http://schemas.microsoft.com/office/drawing/2014/main" id="{E43D9DAF-79F5-DE7C-17AA-3443FF8FC8A2}"/>
              </a:ext>
            </a:extLst>
          </p:cNvPr>
          <p:cNvCxnSpPr>
            <a:cxnSpLocks/>
          </p:cNvCxnSpPr>
          <p:nvPr userDrawn="1"/>
        </p:nvCxnSpPr>
        <p:spPr>
          <a:xfrm>
            <a:off x="909378" y="1210471"/>
            <a:ext cx="9432213" cy="0"/>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cxnSp>
        <p:nvCxnSpPr>
          <p:cNvPr id="6" name="Conector reto 5">
            <a:extLst>
              <a:ext uri="{FF2B5EF4-FFF2-40B4-BE49-F238E27FC236}">
                <a16:creationId xmlns:a16="http://schemas.microsoft.com/office/drawing/2014/main" id="{D462F7B2-21A9-3999-5141-A17B48443CA6}"/>
              </a:ext>
            </a:extLst>
          </p:cNvPr>
          <p:cNvCxnSpPr>
            <a:cxnSpLocks/>
          </p:cNvCxnSpPr>
          <p:nvPr userDrawn="1"/>
        </p:nvCxnSpPr>
        <p:spPr>
          <a:xfrm>
            <a:off x="909377" y="5848607"/>
            <a:ext cx="10356721" cy="0"/>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2255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PER créditos Fundo Branco">
    <p:spTree>
      <p:nvGrpSpPr>
        <p:cNvPr id="1" name=""/>
        <p:cNvGrpSpPr/>
        <p:nvPr/>
      </p:nvGrpSpPr>
      <p:grpSpPr>
        <a:xfrm>
          <a:off x="0" y="0"/>
          <a:ext cx="0" cy="0"/>
          <a:chOff x="0" y="0"/>
          <a:chExt cx="0" cy="0"/>
        </a:xfrm>
      </p:grpSpPr>
      <p:pic>
        <p:nvPicPr>
          <p:cNvPr id="5" name="Imagem 4" descr="Uma imagem contendo Ícone&#10;&#10;Descrição gerada automaticamente">
            <a:hlinkClick r:id="rId2"/>
            <a:extLst>
              <a:ext uri="{FF2B5EF4-FFF2-40B4-BE49-F238E27FC236}">
                <a16:creationId xmlns:a16="http://schemas.microsoft.com/office/drawing/2014/main" id="{00212E08-A073-69C2-78AB-2BE8FEC231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1803" y="3972325"/>
            <a:ext cx="271500" cy="271500"/>
          </a:xfrm>
          <a:prstGeom prst="rect">
            <a:avLst/>
          </a:prstGeom>
        </p:spPr>
      </p:pic>
      <p:pic>
        <p:nvPicPr>
          <p:cNvPr id="7" name="Imagem 6" descr="Placa com fundo preto&#10;&#10;Descrição gerada automaticamente com confiança média">
            <a:hlinkClick r:id="rId4"/>
            <a:extLst>
              <a:ext uri="{FF2B5EF4-FFF2-40B4-BE49-F238E27FC236}">
                <a16:creationId xmlns:a16="http://schemas.microsoft.com/office/drawing/2014/main" id="{AC6726D0-0AAE-D156-04AB-9DE216CE6F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04042" y="3972325"/>
            <a:ext cx="271500" cy="271500"/>
          </a:xfrm>
          <a:prstGeom prst="rect">
            <a:avLst/>
          </a:prstGeom>
        </p:spPr>
      </p:pic>
      <p:pic>
        <p:nvPicPr>
          <p:cNvPr id="9" name="Imagem 8" descr="Logotipo&#10;&#10;Descrição gerada automaticamente">
            <a:hlinkClick r:id="rId6"/>
            <a:extLst>
              <a:ext uri="{FF2B5EF4-FFF2-40B4-BE49-F238E27FC236}">
                <a16:creationId xmlns:a16="http://schemas.microsoft.com/office/drawing/2014/main" id="{16AE4258-55DC-3F64-E593-393C5DCEB29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97352" y="2931075"/>
            <a:ext cx="2197295" cy="995849"/>
          </a:xfrm>
          <a:prstGeom prst="rect">
            <a:avLst/>
          </a:prstGeom>
        </p:spPr>
      </p:pic>
      <p:pic>
        <p:nvPicPr>
          <p:cNvPr id="11" name="Imagem 10" descr="Desenho de planeta no espaço&#10;&#10;Descrição gerada automaticamente com confiança baixa">
            <a:hlinkClick r:id="rId8"/>
            <a:extLst>
              <a:ext uri="{FF2B5EF4-FFF2-40B4-BE49-F238E27FC236}">
                <a16:creationId xmlns:a16="http://schemas.microsoft.com/office/drawing/2014/main" id="{3DED9B15-9833-C6EB-FA6B-BE334D12919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529216" y="3972325"/>
            <a:ext cx="271500" cy="271500"/>
          </a:xfrm>
          <a:prstGeom prst="rect">
            <a:avLst/>
          </a:prstGeom>
        </p:spPr>
      </p:pic>
      <p:pic>
        <p:nvPicPr>
          <p:cNvPr id="15" name="Imagem 14" descr="Imagem em preto e branco&#10;&#10;Descrição gerada automaticamente com confiança média">
            <a:hlinkClick r:id="rId10"/>
            <a:extLst>
              <a:ext uri="{FF2B5EF4-FFF2-40B4-BE49-F238E27FC236}">
                <a16:creationId xmlns:a16="http://schemas.microsoft.com/office/drawing/2014/main" id="{B8B4BEB8-2105-2B2C-3D05-A467A65654C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816629" y="3972325"/>
            <a:ext cx="271500" cy="271500"/>
          </a:xfrm>
          <a:prstGeom prst="rect">
            <a:avLst/>
          </a:prstGeom>
        </p:spPr>
      </p:pic>
      <p:pic>
        <p:nvPicPr>
          <p:cNvPr id="17" name="Imagem 16" descr="Fundo preto com letras brancas&#10;&#10;Descrição gerada automaticamente">
            <a:hlinkClick r:id="rId12"/>
            <a:extLst>
              <a:ext uri="{FF2B5EF4-FFF2-40B4-BE49-F238E27FC236}">
                <a16:creationId xmlns:a16="http://schemas.microsoft.com/office/drawing/2014/main" id="{DD89365C-03F7-13FD-75C3-F903241CF0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91455" y="3972325"/>
            <a:ext cx="271500" cy="271500"/>
          </a:xfrm>
          <a:prstGeom prst="rect">
            <a:avLst/>
          </a:prstGeom>
        </p:spPr>
      </p:pic>
      <p:pic>
        <p:nvPicPr>
          <p:cNvPr id="19" name="Imagem 18" descr="Ícone&#10;&#10;Descrição gerada automaticamente">
            <a:hlinkClick r:id="rId14"/>
            <a:extLst>
              <a:ext uri="{FF2B5EF4-FFF2-40B4-BE49-F238E27FC236}">
                <a16:creationId xmlns:a16="http://schemas.microsoft.com/office/drawing/2014/main" id="{2F6EA0D7-F77C-DAE0-12C5-A65703F0666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678870" y="3972325"/>
            <a:ext cx="271500" cy="271500"/>
          </a:xfrm>
          <a:prstGeom prst="rect">
            <a:avLst/>
          </a:prstGeom>
        </p:spPr>
      </p:pic>
    </p:spTree>
    <p:extLst>
      <p:ext uri="{BB962C8B-B14F-4D97-AF65-F5344CB8AC3E}">
        <p14:creationId xmlns:p14="http://schemas.microsoft.com/office/powerpoint/2010/main" val="1526212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PER créditos Fundo Vermelho">
    <p:bg>
      <p:bgPr>
        <a:solidFill>
          <a:srgbClr val="E50505"/>
        </a:solidFill>
        <a:effectLst/>
      </p:bgPr>
    </p:bg>
    <p:spTree>
      <p:nvGrpSpPr>
        <p:cNvPr id="1" name=""/>
        <p:cNvGrpSpPr/>
        <p:nvPr/>
      </p:nvGrpSpPr>
      <p:grpSpPr>
        <a:xfrm>
          <a:off x="0" y="0"/>
          <a:ext cx="0" cy="0"/>
          <a:chOff x="0" y="0"/>
          <a:chExt cx="0" cy="0"/>
        </a:xfrm>
      </p:grpSpPr>
      <p:pic>
        <p:nvPicPr>
          <p:cNvPr id="5" name="Imagem 4">
            <a:hlinkClick r:id="rId2"/>
            <a:extLst>
              <a:ext uri="{FF2B5EF4-FFF2-40B4-BE49-F238E27FC236}">
                <a16:creationId xmlns:a16="http://schemas.microsoft.com/office/drawing/2014/main" id="{00212E08-A073-69C2-78AB-2BE8FEC231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241803" y="3972325"/>
            <a:ext cx="271500" cy="271500"/>
          </a:xfrm>
          <a:prstGeom prst="rect">
            <a:avLst/>
          </a:prstGeom>
        </p:spPr>
      </p:pic>
      <p:pic>
        <p:nvPicPr>
          <p:cNvPr id="7" name="Imagem 6">
            <a:hlinkClick r:id="rId4"/>
            <a:extLst>
              <a:ext uri="{FF2B5EF4-FFF2-40B4-BE49-F238E27FC236}">
                <a16:creationId xmlns:a16="http://schemas.microsoft.com/office/drawing/2014/main" id="{AC6726D0-0AAE-D156-04AB-9DE216CE6F4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104042" y="3972325"/>
            <a:ext cx="271500" cy="271500"/>
          </a:xfrm>
          <a:prstGeom prst="rect">
            <a:avLst/>
          </a:prstGeom>
        </p:spPr>
      </p:pic>
      <p:pic>
        <p:nvPicPr>
          <p:cNvPr id="9" name="Imagem 8">
            <a:hlinkClick r:id="rId6"/>
            <a:extLst>
              <a:ext uri="{FF2B5EF4-FFF2-40B4-BE49-F238E27FC236}">
                <a16:creationId xmlns:a16="http://schemas.microsoft.com/office/drawing/2014/main" id="{16AE4258-55DC-3F64-E593-393C5DCEB29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4997352" y="2931075"/>
            <a:ext cx="2197295" cy="995848"/>
          </a:xfrm>
          <a:prstGeom prst="rect">
            <a:avLst/>
          </a:prstGeom>
        </p:spPr>
      </p:pic>
      <p:pic>
        <p:nvPicPr>
          <p:cNvPr id="11" name="Imagem 10">
            <a:hlinkClick r:id="rId8"/>
            <a:extLst>
              <a:ext uri="{FF2B5EF4-FFF2-40B4-BE49-F238E27FC236}">
                <a16:creationId xmlns:a16="http://schemas.microsoft.com/office/drawing/2014/main" id="{3DED9B15-9833-C6EB-FA6B-BE334D12919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5529216" y="3972325"/>
            <a:ext cx="271500" cy="271500"/>
          </a:xfrm>
          <a:prstGeom prst="rect">
            <a:avLst/>
          </a:prstGeom>
        </p:spPr>
      </p:pic>
      <p:pic>
        <p:nvPicPr>
          <p:cNvPr id="15" name="Imagem 14">
            <a:hlinkClick r:id="rId10"/>
            <a:extLst>
              <a:ext uri="{FF2B5EF4-FFF2-40B4-BE49-F238E27FC236}">
                <a16:creationId xmlns:a16="http://schemas.microsoft.com/office/drawing/2014/main" id="{B8B4BEB8-2105-2B2C-3D05-A467A65654C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5816629" y="3972325"/>
            <a:ext cx="271500" cy="271500"/>
          </a:xfrm>
          <a:prstGeom prst="rect">
            <a:avLst/>
          </a:prstGeom>
        </p:spPr>
      </p:pic>
      <p:pic>
        <p:nvPicPr>
          <p:cNvPr id="17" name="Imagem 16">
            <a:hlinkClick r:id="rId12"/>
            <a:extLst>
              <a:ext uri="{FF2B5EF4-FFF2-40B4-BE49-F238E27FC236}">
                <a16:creationId xmlns:a16="http://schemas.microsoft.com/office/drawing/2014/main" id="{DD89365C-03F7-13FD-75C3-F903241CF0B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6391455" y="3972325"/>
            <a:ext cx="271500" cy="271500"/>
          </a:xfrm>
          <a:prstGeom prst="rect">
            <a:avLst/>
          </a:prstGeom>
        </p:spPr>
      </p:pic>
      <p:pic>
        <p:nvPicPr>
          <p:cNvPr id="19" name="Imagem 18">
            <a:hlinkClick r:id="rId14"/>
            <a:extLst>
              <a:ext uri="{FF2B5EF4-FFF2-40B4-BE49-F238E27FC236}">
                <a16:creationId xmlns:a16="http://schemas.microsoft.com/office/drawing/2014/main" id="{2F6EA0D7-F77C-DAE0-12C5-A65703F0666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6678870" y="3972325"/>
            <a:ext cx="271500" cy="271500"/>
          </a:xfrm>
          <a:prstGeom prst="rect">
            <a:avLst/>
          </a:prstGeom>
        </p:spPr>
      </p:pic>
    </p:spTree>
    <p:extLst>
      <p:ext uri="{BB962C8B-B14F-4D97-AF65-F5344CB8AC3E}">
        <p14:creationId xmlns:p14="http://schemas.microsoft.com/office/powerpoint/2010/main" val="3410192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DBE1C34-69AF-6F4B-BDCF-6D98FCBB901E}"/>
              </a:ext>
            </a:extLst>
          </p:cNvPr>
          <p:cNvSpPr>
            <a:spLocks noGrp="1"/>
          </p:cNvSpPr>
          <p:nvPr>
            <p:ph type="dt" sz="half" idx="10"/>
          </p:nvPr>
        </p:nvSpPr>
        <p:spPr/>
        <p:txBody>
          <a:bodyPr/>
          <a:lstStyle>
            <a:lvl1pPr>
              <a:defRPr>
                <a:latin typeface="Inter" panose="02000503000000020004" pitchFamily="2" charset="0"/>
              </a:defRPr>
            </a:lvl1pPr>
          </a:lstStyle>
          <a:p>
            <a:fld id="{E81BB091-100A-204D-9BF0-B13F50257CB1}" type="datetimeFigureOut">
              <a:rPr lang="pt-BR" smtClean="0"/>
              <a:pPr/>
              <a:t>07/02/2025</a:t>
            </a:fld>
            <a:endParaRPr lang="pt-BR"/>
          </a:p>
        </p:txBody>
      </p:sp>
      <p:sp>
        <p:nvSpPr>
          <p:cNvPr id="3" name="Espaço Reservado para Rodapé 2">
            <a:extLst>
              <a:ext uri="{FF2B5EF4-FFF2-40B4-BE49-F238E27FC236}">
                <a16:creationId xmlns:a16="http://schemas.microsoft.com/office/drawing/2014/main" id="{36D6E836-C148-6C44-B6D7-0794B55EA94F}"/>
              </a:ext>
            </a:extLst>
          </p:cNvPr>
          <p:cNvSpPr>
            <a:spLocks noGrp="1"/>
          </p:cNvSpPr>
          <p:nvPr>
            <p:ph type="ftr" sz="quarter" idx="11"/>
          </p:nvPr>
        </p:nvSpPr>
        <p:spPr/>
        <p:txBody>
          <a:bodyPr/>
          <a:lstStyle>
            <a:lvl1pPr>
              <a:defRPr>
                <a:latin typeface="Inter" panose="02000503000000020004" pitchFamily="2" charset="0"/>
              </a:defRPr>
            </a:lvl1pPr>
          </a:lstStyle>
          <a:p>
            <a:endParaRPr lang="pt-BR"/>
          </a:p>
        </p:txBody>
      </p:sp>
      <p:sp>
        <p:nvSpPr>
          <p:cNvPr id="4" name="Espaço Reservado para Número de Slide 3">
            <a:extLst>
              <a:ext uri="{FF2B5EF4-FFF2-40B4-BE49-F238E27FC236}">
                <a16:creationId xmlns:a16="http://schemas.microsoft.com/office/drawing/2014/main" id="{88BA5BBF-8242-9B40-9123-6F1377FC969F}"/>
              </a:ext>
            </a:extLst>
          </p:cNvPr>
          <p:cNvSpPr>
            <a:spLocks noGrp="1"/>
          </p:cNvSpPr>
          <p:nvPr>
            <p:ph type="sldNum" sz="quarter" idx="12"/>
          </p:nvPr>
        </p:nvSpPr>
        <p:spPr/>
        <p:txBody>
          <a:bodyPr/>
          <a:lstStyle>
            <a:lvl1pPr>
              <a:defRPr>
                <a:latin typeface="Inter" panose="02000503000000020004" pitchFamily="2" charset="0"/>
              </a:defRPr>
            </a:lvl1pPr>
          </a:lstStyle>
          <a:p>
            <a:fld id="{3EA9EBF6-54CE-7445-878E-0F779EA4D085}" type="slidenum">
              <a:rPr lang="pt-BR" smtClean="0"/>
              <a:pPr/>
              <a:t>‹nº›</a:t>
            </a:fld>
            <a:endParaRPr lang="pt-BR"/>
          </a:p>
        </p:txBody>
      </p:sp>
    </p:spTree>
    <p:extLst>
      <p:ext uri="{BB962C8B-B14F-4D97-AF65-F5344CB8AC3E}">
        <p14:creationId xmlns:p14="http://schemas.microsoft.com/office/powerpoint/2010/main" val="632082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1FB17-9066-A44D-97E5-D4338FA55B8A}"/>
              </a:ext>
            </a:extLst>
          </p:cNvPr>
          <p:cNvSpPr>
            <a:spLocks noGrp="1"/>
          </p:cNvSpPr>
          <p:nvPr>
            <p:ph type="title"/>
          </p:nvPr>
        </p:nvSpPr>
        <p:spPr>
          <a:xfrm>
            <a:off x="154806" y="136525"/>
            <a:ext cx="11809396" cy="931879"/>
          </a:xfr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B0285B5-A2C5-CD45-A0C0-898C524B947C}"/>
              </a:ext>
            </a:extLst>
          </p:cNvPr>
          <p:cNvSpPr>
            <a:spLocks noGrp="1"/>
          </p:cNvSpPr>
          <p:nvPr>
            <p:ph idx="1"/>
          </p:nvPr>
        </p:nvSpPr>
        <p:spPr>
          <a:xfrm>
            <a:off x="154805" y="1325111"/>
            <a:ext cx="11809395" cy="5396363"/>
          </a:xfrm>
        </p:spPr>
        <p:txBody>
          <a:bodyPr/>
          <a:lstStyle>
            <a:lvl1pPr>
              <a:defRPr>
                <a:latin typeface="Inter" panose="02000503000000020004" pitchFamily="2" charset="0"/>
              </a:defRPr>
            </a:lvl1pPr>
          </a:lstStyle>
          <a:p>
            <a:r>
              <a:rPr lang="pt-BR"/>
              <a:t>Editar estilos de texto Mestre
Segundo nível
Terceiro nível
Quarto nível
Quinto nível</a:t>
            </a:r>
          </a:p>
        </p:txBody>
      </p:sp>
      <p:pic>
        <p:nvPicPr>
          <p:cNvPr id="7" name="Imagem 6">
            <a:extLst>
              <a:ext uri="{FF2B5EF4-FFF2-40B4-BE49-F238E27FC236}">
                <a16:creationId xmlns:a16="http://schemas.microsoft.com/office/drawing/2014/main" id="{44D0EAE9-F4C5-4C2E-8CF5-26535AB30E66}"/>
              </a:ext>
            </a:extLst>
          </p:cNvPr>
          <p:cNvPicPr>
            <a:picLocks noChangeAspect="1"/>
          </p:cNvPicPr>
          <p:nvPr userDrawn="1"/>
        </p:nvPicPr>
        <p:blipFill rotWithShape="1">
          <a:blip r:embed="rId2"/>
          <a:srcRect l="73421" t="84070" r="15447" b="8491"/>
          <a:stretch/>
        </p:blipFill>
        <p:spPr>
          <a:xfrm>
            <a:off x="10847672" y="392382"/>
            <a:ext cx="1010652" cy="379891"/>
          </a:xfrm>
          <a:prstGeom prst="rect">
            <a:avLst/>
          </a:prstGeom>
        </p:spPr>
      </p:pic>
    </p:spTree>
    <p:extLst>
      <p:ext uri="{BB962C8B-B14F-4D97-AF65-F5344CB8AC3E}">
        <p14:creationId xmlns:p14="http://schemas.microsoft.com/office/powerpoint/2010/main" val="28437492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1C65F5-6731-4D6A-8FB7-6BEE1B07A57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AA1BE7E-6AAE-440F-AC87-EE01AA16D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1A923851-DD04-4C3A-8610-B4DA6F8D28B1}"/>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1916224-18E6-4988-B4A7-16FE761F7F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18D7AF8E-730D-412F-B736-C2FECF028DC2}"/>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54B2C5D-109E-4445-9DE5-0BB3D6FEA25A}"/>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8" name="Espaço Reservado para Rodapé 7">
            <a:extLst>
              <a:ext uri="{FF2B5EF4-FFF2-40B4-BE49-F238E27FC236}">
                <a16:creationId xmlns:a16="http://schemas.microsoft.com/office/drawing/2014/main" id="{D86EFBA0-C4CF-4D8C-8073-7FD28948CEB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37F5336-6998-47DF-A25B-95EAF7EF872C}"/>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2065209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098A97-78B4-4A63-9C8C-50878C4C46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0C4B573-8321-43DE-8C24-6406A2FF271A}"/>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4" name="Espaço Reservado para Rodapé 3">
            <a:extLst>
              <a:ext uri="{FF2B5EF4-FFF2-40B4-BE49-F238E27FC236}">
                <a16:creationId xmlns:a16="http://schemas.microsoft.com/office/drawing/2014/main" id="{062C617B-92D8-4E54-90C7-59FE387AED8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8E26E79-156C-491E-AA82-59321FE1DA7B}"/>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189868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E982339-324D-4A06-8620-A006FE83A97C}"/>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3" name="Espaço Reservado para Rodapé 2">
            <a:extLst>
              <a:ext uri="{FF2B5EF4-FFF2-40B4-BE49-F238E27FC236}">
                <a16:creationId xmlns:a16="http://schemas.microsoft.com/office/drawing/2014/main" id="{31EB9F0E-0B62-48C1-879E-6B7E2F27314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D9633F6-6254-4BBA-B5E8-0341C9FB6780}"/>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15865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861DC9-16A5-452C-B2E4-F84FE2C96D8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9A9829-F27C-4DF7-BC88-2EFA70FB0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38932D0-65EA-4EB1-8709-863A5C57E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660E79B-B802-4D70-9021-577D07003902}"/>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6" name="Espaço Reservado para Rodapé 5">
            <a:extLst>
              <a:ext uri="{FF2B5EF4-FFF2-40B4-BE49-F238E27FC236}">
                <a16:creationId xmlns:a16="http://schemas.microsoft.com/office/drawing/2014/main" id="{DF3C724F-A420-4368-85AC-13DAFBE3A5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6691E75-36B1-4FBF-B200-136551EA4A13}"/>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272094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9B8F8-7C87-4D4E-9DBC-BC827D150E7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015E6FA-B725-4854-9C16-59D9E1330A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8716FD1-3D91-487E-B823-2CF274AD0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BB237F2-720A-4797-929D-A517C7411480}"/>
              </a:ext>
            </a:extLst>
          </p:cNvPr>
          <p:cNvSpPr>
            <a:spLocks noGrp="1"/>
          </p:cNvSpPr>
          <p:nvPr>
            <p:ph type="dt" sz="half" idx="10"/>
          </p:nvPr>
        </p:nvSpPr>
        <p:spPr/>
        <p:txBody>
          <a:bodyPr/>
          <a:lstStyle/>
          <a:p>
            <a:fld id="{BF36407C-E2CB-4B0F-8CAA-25731F728B45}" type="datetimeFigureOut">
              <a:rPr lang="pt-BR" smtClean="0"/>
              <a:t>07/02/2025</a:t>
            </a:fld>
            <a:endParaRPr lang="pt-BR"/>
          </a:p>
        </p:txBody>
      </p:sp>
      <p:sp>
        <p:nvSpPr>
          <p:cNvPr id="6" name="Espaço Reservado para Rodapé 5">
            <a:extLst>
              <a:ext uri="{FF2B5EF4-FFF2-40B4-BE49-F238E27FC236}">
                <a16:creationId xmlns:a16="http://schemas.microsoft.com/office/drawing/2014/main" id="{CCCA56DB-993B-44D8-B45B-99FE5F63176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98B0EF2-AC64-4C28-9968-F489FD8B536E}"/>
              </a:ext>
            </a:extLst>
          </p:cNvPr>
          <p:cNvSpPr>
            <a:spLocks noGrp="1"/>
          </p:cNvSpPr>
          <p:nvPr>
            <p:ph type="sldNum" sz="quarter" idx="12"/>
          </p:nvPr>
        </p:nvSpPr>
        <p:spPr/>
        <p:txBody>
          <a:bodyPr/>
          <a:lstStyle/>
          <a:p>
            <a:fld id="{CB15AC01-7917-43E3-8267-8AF35FA5517E}" type="slidenum">
              <a:rPr lang="pt-BR" smtClean="0"/>
              <a:t>‹nº›</a:t>
            </a:fld>
            <a:endParaRPr lang="pt-BR"/>
          </a:p>
        </p:txBody>
      </p:sp>
    </p:spTree>
    <p:extLst>
      <p:ext uri="{BB962C8B-B14F-4D97-AF65-F5344CB8AC3E}">
        <p14:creationId xmlns:p14="http://schemas.microsoft.com/office/powerpoint/2010/main" val="75461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77270D2-B8E7-4C5E-B3EB-A05279CE0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746021A9-CE63-417D-AD24-130F0D833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29DA2542-6BD3-4A6D-BF0E-007A3C8FBC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defRPr>
            </a:lvl1pPr>
          </a:lstStyle>
          <a:p>
            <a:fld id="{BF36407C-E2CB-4B0F-8CAA-25731F728B45}" type="datetimeFigureOut">
              <a:rPr lang="pt-BR" smtClean="0"/>
              <a:pPr/>
              <a:t>07/02/2025</a:t>
            </a:fld>
            <a:endParaRPr lang="pt-BR" dirty="0"/>
          </a:p>
        </p:txBody>
      </p:sp>
      <p:sp>
        <p:nvSpPr>
          <p:cNvPr id="5" name="Espaço Reservado para Rodapé 4">
            <a:extLst>
              <a:ext uri="{FF2B5EF4-FFF2-40B4-BE49-F238E27FC236}">
                <a16:creationId xmlns:a16="http://schemas.microsoft.com/office/drawing/2014/main" id="{B4F9F00E-32B9-48F0-8823-5D8137D7F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nter" panose="02000503000000020004" pitchFamily="2" charset="0"/>
              </a:defRPr>
            </a:lvl1pPr>
          </a:lstStyle>
          <a:p>
            <a:endParaRPr lang="pt-BR" dirty="0"/>
          </a:p>
        </p:txBody>
      </p:sp>
      <p:sp>
        <p:nvSpPr>
          <p:cNvPr id="6" name="Espaço Reservado para Número de Slide 5">
            <a:extLst>
              <a:ext uri="{FF2B5EF4-FFF2-40B4-BE49-F238E27FC236}">
                <a16:creationId xmlns:a16="http://schemas.microsoft.com/office/drawing/2014/main" id="{22ED8E70-4BFC-4897-B935-E96E2F07CB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Inter" panose="02000503000000020004" pitchFamily="2" charset="0"/>
              </a:defRPr>
            </a:lvl1pPr>
          </a:lstStyle>
          <a:p>
            <a:fld id="{CB15AC01-7917-43E3-8267-8AF35FA5517E}" type="slidenum">
              <a:rPr lang="pt-BR" smtClean="0"/>
              <a:pPr/>
              <a:t>‹nº›</a:t>
            </a:fld>
            <a:endParaRPr lang="pt-BR" dirty="0"/>
          </a:p>
        </p:txBody>
      </p:sp>
    </p:spTree>
    <p:extLst>
      <p:ext uri="{BB962C8B-B14F-4D97-AF65-F5344CB8AC3E}">
        <p14:creationId xmlns:p14="http://schemas.microsoft.com/office/powerpoint/2010/main" val="174960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Inter"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FB585-90AB-D077-DA2C-E34C6092D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Slide Number Placeholder 2">
            <a:extLst>
              <a:ext uri="{FF2B5EF4-FFF2-40B4-BE49-F238E27FC236}">
                <a16:creationId xmlns:a16="http://schemas.microsoft.com/office/drawing/2014/main" id="{E5D9F96C-1A61-503C-9F4C-698ACA33195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defRPr lang="pt-BR" sz="1200" b="0" i="0" smtClean="0">
                <a:latin typeface="Inter" panose="020B0502030000000004" pitchFamily="34" charset="0"/>
                <a:ea typeface="Inter" panose="020B0502030000000004" pitchFamily="34" charset="0"/>
              </a:defRPr>
            </a:lvl1pPr>
          </a:lstStyle>
          <a:p>
            <a:fld id="{77C3767C-E7EF-DC4E-8ED5-44902E97A16B}" type="slidenum">
              <a:rPr lang="en-BR" smtClean="0"/>
              <a:pPr/>
              <a:t>‹nº›</a:t>
            </a:fld>
            <a:endParaRPr lang="en-BR"/>
          </a:p>
        </p:txBody>
      </p:sp>
    </p:spTree>
    <p:extLst>
      <p:ext uri="{BB962C8B-B14F-4D97-AF65-F5344CB8AC3E}">
        <p14:creationId xmlns:p14="http://schemas.microsoft.com/office/powerpoint/2010/main" val="31146489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hdr="0" ftr="0" dt="0"/>
  <p:txStyles>
    <p:titleStyle>
      <a:lvl1pPr algn="l" defTabSz="914400" rtl="0" eaLnBrk="1" latinLnBrk="0" hangingPunct="1">
        <a:lnSpc>
          <a:spcPct val="75000"/>
        </a:lnSpc>
        <a:spcBef>
          <a:spcPct val="0"/>
        </a:spcBef>
        <a:buNone/>
        <a:defRPr sz="4400" b="1" i="0" kern="1200">
          <a:solidFill>
            <a:schemeClr val="tx1"/>
          </a:solidFill>
          <a:latin typeface="GT Ultra Fine Regular"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5371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90.jpeg"/><Relationship Id="rId3" Type="http://schemas.microsoft.com/office/2007/relationships/hdphoto" Target="../media/hdphoto1.wdp"/><Relationship Id="rId7" Type="http://schemas.openxmlformats.org/officeDocument/2006/relationships/image" Target="../media/image89.jpe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92.jpeg"/></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13.xml"/><Relationship Id="rId5" Type="http://schemas.openxmlformats.org/officeDocument/2006/relationships/image" Target="../media/image108.sv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jpeg"/><Relationship Id="rId20" Type="http://schemas.openxmlformats.org/officeDocument/2006/relationships/image" Target="../media/image68.png"/><Relationship Id="rId1" Type="http://schemas.openxmlformats.org/officeDocument/2006/relationships/slideLayout" Target="../slideLayouts/slideLayout38.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svg"/><Relationship Id="rId19" Type="http://schemas.openxmlformats.org/officeDocument/2006/relationships/image" Target="../media/image67.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3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8.xml"/><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9.png"/><Relationship Id="rId1" Type="http://schemas.openxmlformats.org/officeDocument/2006/relationships/slideLayout" Target="../slideLayouts/slideLayout21.xml"/><Relationship Id="rId5" Type="http://schemas.openxmlformats.org/officeDocument/2006/relationships/image" Target="../media/image61.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4">
            <a:extLst>
              <a:ext uri="{FF2B5EF4-FFF2-40B4-BE49-F238E27FC236}">
                <a16:creationId xmlns:a16="http://schemas.microsoft.com/office/drawing/2014/main" id="{C8BD2A56-8766-7AD2-5077-B85772974211}"/>
              </a:ext>
            </a:extLst>
          </p:cNvPr>
          <p:cNvSpPr txBox="1">
            <a:spLocks noGrp="1"/>
          </p:cNvSpPr>
          <p:nvPr>
            <p:ph type="body" sz="quarter" idx="11"/>
          </p:nvPr>
        </p:nvSpPr>
        <p:spPr>
          <a:xfrm>
            <a:off x="5334353" y="5885164"/>
            <a:ext cx="6473901" cy="553998"/>
          </a:xfrm>
          <a:prstGeom prst="rect">
            <a:avLst/>
          </a:prstGeom>
          <a:noFill/>
        </p:spPr>
        <p:txBody>
          <a:bodyPr wrap="square" rtlCol="0">
            <a:spAutoFit/>
          </a:bodyPr>
          <a:lstStyle/>
          <a:p>
            <a:pPr>
              <a:lnSpc>
                <a:spcPct val="100000"/>
              </a:lnSpc>
              <a:spcBef>
                <a:spcPts val="0"/>
              </a:spcBef>
            </a:pPr>
            <a:r>
              <a:rPr lang="pt-BR" sz="1600" b="1">
                <a:latin typeface="Inter Medium" panose="020B0602030000000004" pitchFamily="34" charset="0"/>
                <a:ea typeface="Inter Medium" panose="020B0602030000000004" pitchFamily="34" charset="0"/>
              </a:rPr>
              <a:t>Cristine Pinto | Dean </a:t>
            </a:r>
            <a:r>
              <a:rPr lang="pt-BR" sz="1600" b="1" err="1">
                <a:latin typeface="Inter Medium" panose="020B0602030000000004" pitchFamily="34" charset="0"/>
                <a:ea typeface="Inter Medium" panose="020B0602030000000004" pitchFamily="34" charset="0"/>
              </a:rPr>
              <a:t>of</a:t>
            </a:r>
            <a:r>
              <a:rPr lang="pt-BR" sz="1600" b="1">
                <a:latin typeface="Inter Medium" panose="020B0602030000000004" pitchFamily="34" charset="0"/>
                <a:ea typeface="Inter Medium" panose="020B0602030000000004" pitchFamily="34" charset="0"/>
              </a:rPr>
              <a:t> </a:t>
            </a:r>
            <a:r>
              <a:rPr lang="pt-BR" sz="1600" b="1" err="1">
                <a:latin typeface="Inter Medium" panose="020B0602030000000004" pitchFamily="34" charset="0"/>
                <a:ea typeface="Inter Medium" panose="020B0602030000000004" pitchFamily="34" charset="0"/>
              </a:rPr>
              <a:t>Research</a:t>
            </a:r>
            <a:r>
              <a:rPr lang="pt-BR" sz="1600" b="1">
                <a:latin typeface="Inter Medium" panose="020B0602030000000004" pitchFamily="34" charset="0"/>
                <a:ea typeface="Inter Medium" panose="020B0602030000000004" pitchFamily="34" charset="0"/>
              </a:rPr>
              <a:t> and </a:t>
            </a:r>
            <a:r>
              <a:rPr lang="pt-BR" sz="1600" b="1" err="1">
                <a:latin typeface="Inter Medium" panose="020B0602030000000004" pitchFamily="34" charset="0"/>
                <a:ea typeface="Inter Medium" panose="020B0602030000000004" pitchFamily="34" charset="0"/>
              </a:rPr>
              <a:t>Graduate</a:t>
            </a:r>
            <a:r>
              <a:rPr lang="pt-BR" sz="1600" b="1">
                <a:latin typeface="Inter Medium" panose="020B0602030000000004" pitchFamily="34" charset="0"/>
                <a:ea typeface="Inter Medium" panose="020B0602030000000004" pitchFamily="34" charset="0"/>
              </a:rPr>
              <a:t> </a:t>
            </a:r>
            <a:r>
              <a:rPr lang="pt-BR" sz="1600" b="1" err="1">
                <a:latin typeface="Inter Medium" panose="020B0602030000000004" pitchFamily="34" charset="0"/>
                <a:ea typeface="Inter Medium" panose="020B0602030000000004" pitchFamily="34" charset="0"/>
              </a:rPr>
              <a:t>Education</a:t>
            </a:r>
            <a:endParaRPr lang="pt-BR" b="1">
              <a:latin typeface="Inter Medium" panose="020B0602030000000004" pitchFamily="34" charset="0"/>
              <a:ea typeface="Inter Medium" panose="020B0602030000000004" pitchFamily="34" charset="0"/>
            </a:endParaRPr>
          </a:p>
          <a:p>
            <a:pPr>
              <a:lnSpc>
                <a:spcPct val="100000"/>
              </a:lnSpc>
              <a:spcBef>
                <a:spcPts val="0"/>
              </a:spcBef>
            </a:pPr>
            <a:r>
              <a:rPr lang="pt-BR" sz="1400" u="none" strike="noStrike">
                <a:effectLst/>
                <a:latin typeface="Inter" panose="020B0502030000000004" pitchFamily="34" charset="0"/>
              </a:rPr>
              <a:t>02/2025</a:t>
            </a:r>
          </a:p>
        </p:txBody>
      </p:sp>
      <p:sp>
        <p:nvSpPr>
          <p:cNvPr id="3" name="Text Placeholder 2">
            <a:extLst>
              <a:ext uri="{FF2B5EF4-FFF2-40B4-BE49-F238E27FC236}">
                <a16:creationId xmlns:a16="http://schemas.microsoft.com/office/drawing/2014/main" id="{08775967-BED8-8166-1FCA-2980AD7F7EB0}"/>
              </a:ext>
            </a:extLst>
          </p:cNvPr>
          <p:cNvSpPr>
            <a:spLocks noGrp="1"/>
          </p:cNvSpPr>
          <p:nvPr>
            <p:ph type="body" sz="quarter" idx="10"/>
          </p:nvPr>
        </p:nvSpPr>
        <p:spPr>
          <a:xfrm>
            <a:off x="5334354" y="2865695"/>
            <a:ext cx="5370090" cy="3052045"/>
          </a:xfrm>
          <a:prstGeom prst="rect">
            <a:avLst/>
          </a:prstGeom>
        </p:spPr>
        <p:txBody>
          <a:bodyPr/>
          <a:lstStyle/>
          <a:p>
            <a:pPr marL="0" indent="0">
              <a:buNone/>
            </a:pPr>
            <a:r>
              <a:rPr lang="en-US" sz="2000">
                <a:latin typeface="GT Ultra Fine Regular" pitchFamily="50" charset="0"/>
                <a:cs typeface="Calibri" panose="020F0502020204030204" pitchFamily="34" charset="0"/>
              </a:rPr>
              <a:t>University Data Science Centers' Partnerships for Research Excellence</a:t>
            </a:r>
            <a:endParaRPr lang="pt-BR" sz="2000">
              <a:latin typeface="GT Ultra Fine Regular" pitchFamily="50" charset="0"/>
              <a:cs typeface="Calibri" panose="020F0502020204030204" pitchFamily="34" charset="0"/>
            </a:endParaRPr>
          </a:p>
        </p:txBody>
      </p:sp>
      <p:sp>
        <p:nvSpPr>
          <p:cNvPr id="2" name="Title 1">
            <a:extLst>
              <a:ext uri="{FF2B5EF4-FFF2-40B4-BE49-F238E27FC236}">
                <a16:creationId xmlns:a16="http://schemas.microsoft.com/office/drawing/2014/main" id="{9B32EF55-7D21-089B-0D3D-A81EF5C3AEDD}"/>
              </a:ext>
            </a:extLst>
          </p:cNvPr>
          <p:cNvSpPr>
            <a:spLocks noGrp="1"/>
          </p:cNvSpPr>
          <p:nvPr>
            <p:ph type="title"/>
          </p:nvPr>
        </p:nvSpPr>
        <p:spPr>
          <a:xfrm>
            <a:off x="5334353" y="1540132"/>
            <a:ext cx="6473901" cy="1325563"/>
          </a:xfrm>
        </p:spPr>
        <p:txBody>
          <a:bodyPr anchor="b">
            <a:noAutofit/>
          </a:bodyPr>
          <a:lstStyle/>
          <a:p>
            <a:r>
              <a:rPr lang="pt-BR" err="1">
                <a:effectLst/>
                <a:ea typeface="Times New Roman" panose="02020603050405020304" pitchFamily="18" charset="0"/>
                <a:cs typeface="Calibri" panose="020F0502020204030204" pitchFamily="34" charset="0"/>
              </a:rPr>
              <a:t>Strengthening</a:t>
            </a:r>
            <a:r>
              <a:rPr lang="pt-BR">
                <a:effectLst/>
                <a:ea typeface="Times New Roman" panose="02020603050405020304" pitchFamily="18" charset="0"/>
                <a:cs typeface="Calibri" panose="020F0502020204030204" pitchFamily="34" charset="0"/>
              </a:rPr>
              <a:t> </a:t>
            </a:r>
            <a:r>
              <a:rPr lang="pt-BR" err="1">
                <a:effectLst/>
                <a:ea typeface="Times New Roman" panose="02020603050405020304" pitchFamily="18" charset="0"/>
                <a:cs typeface="Calibri" panose="020F0502020204030204" pitchFamily="34" charset="0"/>
              </a:rPr>
              <a:t>Knowledge</a:t>
            </a:r>
            <a:r>
              <a:rPr lang="pt-BR">
                <a:effectLst/>
                <a:ea typeface="Times New Roman" panose="02020603050405020304" pitchFamily="18" charset="0"/>
                <a:cs typeface="Calibri" panose="020F0502020204030204" pitchFamily="34" charset="0"/>
              </a:rPr>
              <a:t> Networks:</a:t>
            </a:r>
            <a:endParaRPr lang="pt-BR"/>
          </a:p>
        </p:txBody>
      </p:sp>
    </p:spTree>
    <p:extLst>
      <p:ext uri="{BB962C8B-B14F-4D97-AF65-F5344CB8AC3E}">
        <p14:creationId xmlns:p14="http://schemas.microsoft.com/office/powerpoint/2010/main" val="30332375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778D672-CDEE-9C23-538A-262B190DB306}"/>
              </a:ext>
            </a:extLst>
          </p:cNvPr>
          <p:cNvSpPr txBox="1"/>
          <p:nvPr/>
        </p:nvSpPr>
        <p:spPr>
          <a:xfrm>
            <a:off x="827312" y="4112459"/>
            <a:ext cx="4963888" cy="73866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solidFill>
                  <a:srgbClr val="000014"/>
                </a:solidFill>
                <a:latin typeface="Inter"/>
                <a:ea typeface="Inter"/>
              </a:rPr>
              <a:t>Computational power for research processing, enabling the practical application of </a:t>
            </a:r>
            <a:r>
              <a:rPr lang="en-US" sz="1400" b="1">
                <a:solidFill>
                  <a:srgbClr val="000014"/>
                </a:solidFill>
                <a:latin typeface="Inter"/>
                <a:ea typeface="Inter"/>
              </a:rPr>
              <a:t>Artificial Intelligence</a:t>
            </a:r>
            <a:r>
              <a:rPr lang="en-US" sz="1400">
                <a:solidFill>
                  <a:srgbClr val="000014"/>
                </a:solidFill>
                <a:latin typeface="Inter"/>
                <a:ea typeface="Inter"/>
              </a:rPr>
              <a:t> in advancing insights and innovation.</a:t>
            </a:r>
          </a:p>
        </p:txBody>
      </p:sp>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8172309" cy="714811"/>
          </a:xfrm>
          <a:prstGeom prst="rect">
            <a:avLst/>
          </a:prstGeom>
          <a:noFill/>
        </p:spPr>
        <p:txBody>
          <a:bodyPr wrap="square" lIns="91440" tIns="45720" rIns="91440" bIns="45720" rtlCol="0" anchor="t">
            <a:spAutoFit/>
          </a:bodyPr>
          <a:lstStyle/>
          <a:p>
            <a:pPr>
              <a:lnSpc>
                <a:spcPts val="2500"/>
              </a:lnSpc>
            </a:pPr>
            <a:r>
              <a:rPr lang="en-US" sz="2000" b="1">
                <a:solidFill>
                  <a:srgbClr val="000014"/>
                </a:solidFill>
                <a:latin typeface="Inter Medium"/>
                <a:ea typeface="Inter Medium"/>
              </a:rPr>
              <a:t>Artificial Intelligence Deployment	AWS | </a:t>
            </a:r>
            <a:r>
              <a:rPr lang="en-US" sz="2000" b="1" err="1">
                <a:solidFill>
                  <a:srgbClr val="000014"/>
                </a:solidFill>
                <a:latin typeface="Inter Medium"/>
                <a:ea typeface="Inter Medium"/>
              </a:rPr>
              <a:t>Insper</a:t>
            </a:r>
            <a:endParaRPr lang="en-US" sz="2000" b="1">
              <a:solidFill>
                <a:srgbClr val="000014"/>
              </a:solidFill>
              <a:latin typeface="Inter Medium"/>
              <a:ea typeface="Inter Medium"/>
            </a:endParaRPr>
          </a:p>
          <a:p>
            <a:pPr>
              <a:lnSpc>
                <a:spcPts val="2500"/>
              </a:lnSpc>
            </a:pPr>
            <a:endParaRPr lang="en-US" sz="2000" b="1">
              <a:solidFill>
                <a:srgbClr val="000014"/>
              </a:solidFill>
              <a:latin typeface="Inter Medium"/>
              <a:ea typeface="Inter Medium"/>
            </a:endParaRPr>
          </a:p>
        </p:txBody>
      </p:sp>
      <p:pic>
        <p:nvPicPr>
          <p:cNvPr id="16" name="Imagem 15" descr="Vista de uma cidade&#10;&#10;Descrição gerada automaticamente">
            <a:extLst>
              <a:ext uri="{FF2B5EF4-FFF2-40B4-BE49-F238E27FC236}">
                <a16:creationId xmlns:a16="http://schemas.microsoft.com/office/drawing/2014/main" id="{7654AE3F-67D5-D850-7F57-ACA8DBD54066}"/>
              </a:ext>
            </a:extLst>
          </p:cNvPr>
          <p:cNvPicPr>
            <a:picLocks noChangeAspect="1"/>
          </p:cNvPicPr>
          <p:nvPr/>
        </p:nvPicPr>
        <p:blipFill rotWithShape="1">
          <a:blip r:embed="rId2">
            <a:extLst>
              <a:ext uri="{28A0092B-C50C-407E-A947-70E740481C1C}">
                <a14:useLocalDpi xmlns:a14="http://schemas.microsoft.com/office/drawing/2010/main" val="0"/>
              </a:ext>
            </a:extLst>
          </a:blip>
          <a:srcRect l="197" t="50000" r="-197" b="17266"/>
          <a:stretch/>
        </p:blipFill>
        <p:spPr>
          <a:xfrm>
            <a:off x="848564" y="1410861"/>
            <a:ext cx="10804393" cy="2356904"/>
          </a:xfrm>
          <a:prstGeom prst="rect">
            <a:avLst/>
          </a:prstGeom>
        </p:spPr>
      </p:pic>
      <p:pic>
        <p:nvPicPr>
          <p:cNvPr id="11" name="Imagem 10" descr="Grupo de pessoas posando para foto em frente a mesa&#10;&#10;Descrição gerada automaticamente">
            <a:extLst>
              <a:ext uri="{FF2B5EF4-FFF2-40B4-BE49-F238E27FC236}">
                <a16:creationId xmlns:a16="http://schemas.microsoft.com/office/drawing/2014/main" id="{1136BD87-275C-49A3-8744-A927E252B247}"/>
              </a:ext>
            </a:extLst>
          </p:cNvPr>
          <p:cNvPicPr>
            <a:picLocks noChangeAspect="1"/>
          </p:cNvPicPr>
          <p:nvPr/>
        </p:nvPicPr>
        <p:blipFill rotWithShape="1">
          <a:blip r:embed="rId3"/>
          <a:srcRect l="168" t="42122" r="-168" b="23707"/>
          <a:stretch/>
        </p:blipFill>
        <p:spPr>
          <a:xfrm>
            <a:off x="827312" y="1410861"/>
            <a:ext cx="10907756" cy="2356904"/>
          </a:xfrm>
          <a:prstGeom prst="rect">
            <a:avLst/>
          </a:prstGeom>
        </p:spPr>
      </p:pic>
      <p:sp>
        <p:nvSpPr>
          <p:cNvPr id="13" name="CaixaDeTexto 12">
            <a:extLst>
              <a:ext uri="{FF2B5EF4-FFF2-40B4-BE49-F238E27FC236}">
                <a16:creationId xmlns:a16="http://schemas.microsoft.com/office/drawing/2014/main" id="{E033AC23-DF8B-465C-A097-B5BB4E6B2C03}"/>
              </a:ext>
            </a:extLst>
          </p:cNvPr>
          <p:cNvSpPr txBox="1"/>
          <p:nvPr/>
        </p:nvSpPr>
        <p:spPr>
          <a:xfrm>
            <a:off x="6689069" y="4112459"/>
            <a:ext cx="4963888" cy="181588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solidFill>
                  <a:srgbClr val="000014"/>
                </a:solidFill>
                <a:latin typeface="Inter"/>
                <a:ea typeface="Inter"/>
              </a:rPr>
              <a:t>Development of a free course titled </a:t>
            </a:r>
            <a:r>
              <a:rPr lang="en-US" sz="1400" b="1">
                <a:solidFill>
                  <a:srgbClr val="000014"/>
                </a:solidFill>
                <a:latin typeface="Inter"/>
                <a:ea typeface="Inter"/>
              </a:rPr>
              <a:t>Artificial Intelligence and its Impact on Business and Society</a:t>
            </a:r>
            <a:r>
              <a:rPr lang="en-US" sz="1400">
                <a:solidFill>
                  <a:srgbClr val="000014"/>
                </a:solidFill>
                <a:latin typeface="Inter"/>
                <a:ea typeface="Inter"/>
              </a:rPr>
              <a:t>, created in partnership between AWS and </a:t>
            </a:r>
            <a:r>
              <a:rPr lang="en-US" sz="1400" err="1">
                <a:solidFill>
                  <a:srgbClr val="000014"/>
                </a:solidFill>
                <a:latin typeface="Inter"/>
                <a:ea typeface="Inter"/>
              </a:rPr>
              <a:t>Insper</a:t>
            </a:r>
            <a:r>
              <a:rPr lang="en-US" sz="1400">
                <a:solidFill>
                  <a:srgbClr val="000014"/>
                </a:solidFill>
                <a:latin typeface="Inter"/>
                <a:ea typeface="Inter"/>
              </a:rPr>
              <a:t>, aimed at developing technical and managerial skills for the general Brazilian population, empowering individuals to understand and utilize AI to drive positive transformations in business and society.</a:t>
            </a:r>
          </a:p>
        </p:txBody>
      </p:sp>
    </p:spTree>
    <p:extLst>
      <p:ext uri="{BB962C8B-B14F-4D97-AF65-F5344CB8AC3E}">
        <p14:creationId xmlns:p14="http://schemas.microsoft.com/office/powerpoint/2010/main" val="146664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46C0798-441E-E4CF-E089-6D4E717CB190}"/>
              </a:ext>
            </a:extLst>
          </p:cNvPr>
          <p:cNvSpPr txBox="1"/>
          <p:nvPr/>
        </p:nvSpPr>
        <p:spPr>
          <a:xfrm>
            <a:off x="845387" y="3286663"/>
            <a:ext cx="10494966" cy="1938992"/>
          </a:xfrm>
          <a:prstGeom prst="rect">
            <a:avLst/>
          </a:prstGeom>
          <a:noFill/>
        </p:spPr>
        <p:txBody>
          <a:bodyPr wrap="square" lIns="91440" tIns="45720" rIns="91440" bIns="45720" rtlCol="0" anchor="t">
            <a:spAutoFit/>
          </a:bodyPr>
          <a:lstStyle/>
          <a:p>
            <a:pPr>
              <a:defRPr/>
            </a:pPr>
            <a:r>
              <a:rPr lang="pt-BR" sz="5800" b="1">
                <a:solidFill>
                  <a:prstClr val="white"/>
                </a:solidFill>
                <a:latin typeface="GT Ultra Fine Regular"/>
              </a:rPr>
              <a:t>UNIVERSITY OF ABERDEEN (SCO) | PARTNERSHIP</a:t>
            </a:r>
            <a:endParaRPr kumimoji="0" lang="pt-BR" sz="5800" b="1" i="0" u="none" strike="noStrike" kern="1200" cap="none" spc="0" normalizeH="0" baseline="0" noProof="0">
              <a:ln>
                <a:noFill/>
              </a:ln>
              <a:solidFill>
                <a:prstClr val="white"/>
              </a:solidFill>
              <a:effectLst/>
              <a:uLnTx/>
              <a:uFillTx/>
              <a:latin typeface="GT Ultra Fine Regular"/>
            </a:endParaRPr>
          </a:p>
        </p:txBody>
      </p:sp>
    </p:spTree>
    <p:extLst>
      <p:ext uri="{BB962C8B-B14F-4D97-AF65-F5344CB8AC3E}">
        <p14:creationId xmlns:p14="http://schemas.microsoft.com/office/powerpoint/2010/main" val="382717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778D672-CDEE-9C23-538A-262B190DB306}"/>
              </a:ext>
            </a:extLst>
          </p:cNvPr>
          <p:cNvSpPr txBox="1"/>
          <p:nvPr/>
        </p:nvSpPr>
        <p:spPr>
          <a:xfrm>
            <a:off x="827312" y="1470726"/>
            <a:ext cx="10530499" cy="1077218"/>
          </a:xfrm>
          <a:prstGeom prst="rect">
            <a:avLst/>
          </a:prstGeom>
          <a:noFill/>
        </p:spPr>
        <p:txBody>
          <a:bodyPr wrap="square" lIns="91440" tIns="45720" rIns="91440" bIns="45720" rtlCol="0" anchor="t">
            <a:spAutoFit/>
          </a:bodyPr>
          <a:lstStyle/>
          <a:p>
            <a:r>
              <a:rPr lang="en-US" sz="1600">
                <a:solidFill>
                  <a:srgbClr val="000014"/>
                </a:solidFill>
                <a:latin typeface="Inter"/>
                <a:ea typeface="Inter"/>
              </a:rPr>
              <a:t>Foster the advancement of data-driven research by securely managing sensitive data through safe room environments. This enables researchers at </a:t>
            </a:r>
            <a:r>
              <a:rPr lang="en-US" sz="1600" err="1">
                <a:solidFill>
                  <a:srgbClr val="000014"/>
                </a:solidFill>
                <a:latin typeface="Inter"/>
                <a:ea typeface="Inter"/>
              </a:rPr>
              <a:t>Insper</a:t>
            </a:r>
            <a:r>
              <a:rPr lang="en-US" sz="1600">
                <a:solidFill>
                  <a:srgbClr val="000014"/>
                </a:solidFill>
                <a:latin typeface="Inter"/>
                <a:ea typeface="Inter"/>
              </a:rPr>
              <a:t> to access sensitive data physically hosted in Aberdeen while also allowing researchers from the University of Aberdeen to access sensitive data physically hosted at </a:t>
            </a:r>
            <a:r>
              <a:rPr lang="en-US" sz="1600" err="1">
                <a:solidFill>
                  <a:srgbClr val="000014"/>
                </a:solidFill>
                <a:latin typeface="Inter"/>
                <a:ea typeface="Inter"/>
              </a:rPr>
              <a:t>Insper</a:t>
            </a:r>
            <a:r>
              <a:rPr lang="en-US" sz="1600">
                <a:solidFill>
                  <a:srgbClr val="000014"/>
                </a:solidFill>
                <a:latin typeface="Inter"/>
                <a:ea typeface="Inter"/>
              </a:rPr>
              <a:t> with access to researchers from institutions in Brazil and around the world.</a:t>
            </a:r>
          </a:p>
        </p:txBody>
      </p:sp>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3082535" cy="393121"/>
          </a:xfrm>
          <a:prstGeom prst="rect">
            <a:avLst/>
          </a:prstGeom>
          <a:noFill/>
        </p:spPr>
        <p:txBody>
          <a:bodyPr wrap="square" lIns="91440" tIns="45720" rIns="91440" bIns="45720" rtlCol="0" anchor="t">
            <a:spAutoFit/>
          </a:bodyPr>
          <a:lstStyle/>
          <a:p>
            <a:pPr>
              <a:lnSpc>
                <a:spcPts val="2500"/>
              </a:lnSpc>
            </a:pPr>
            <a:r>
              <a:rPr lang="en-US" sz="2000" b="1" dirty="0">
                <a:solidFill>
                  <a:srgbClr val="000014"/>
                </a:solidFill>
                <a:latin typeface="Inter Medium"/>
                <a:ea typeface="Inter Medium"/>
              </a:rPr>
              <a:t>INSPER x ABERDEEN</a:t>
            </a:r>
          </a:p>
        </p:txBody>
      </p:sp>
      <p:pic>
        <p:nvPicPr>
          <p:cNvPr id="11" name="Imagem 2" descr="Logotipo&#10;&#10;Descrição gerada automaticamente">
            <a:extLst>
              <a:ext uri="{FF2B5EF4-FFF2-40B4-BE49-F238E27FC236}">
                <a16:creationId xmlns:a16="http://schemas.microsoft.com/office/drawing/2014/main" id="{23449394-8ACD-48A9-ADD6-72276771FFCA}"/>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4700"/>
                    </a14:imgEffect>
                  </a14:imgLayer>
                </a14:imgProps>
              </a:ext>
            </a:extLst>
          </a:blip>
          <a:srcRect r="39390" b="10147"/>
          <a:stretch/>
        </p:blipFill>
        <p:spPr>
          <a:xfrm>
            <a:off x="4178782" y="4847569"/>
            <a:ext cx="722685" cy="346312"/>
          </a:xfrm>
          <a:prstGeom prst="rect">
            <a:avLst/>
          </a:prstGeom>
        </p:spPr>
      </p:pic>
      <p:pic>
        <p:nvPicPr>
          <p:cNvPr id="12" name="Picture 5">
            <a:extLst>
              <a:ext uri="{FF2B5EF4-FFF2-40B4-BE49-F238E27FC236}">
                <a16:creationId xmlns:a16="http://schemas.microsoft.com/office/drawing/2014/main" id="{3AC2A5A5-A331-4D27-981C-22749E3880B0}"/>
              </a:ext>
            </a:extLst>
          </p:cNvPr>
          <p:cNvPicPr>
            <a:picLocks noChangeAspect="1"/>
          </p:cNvPicPr>
          <p:nvPr/>
        </p:nvPicPr>
        <p:blipFill>
          <a:blip r:embed="rId4"/>
          <a:stretch>
            <a:fillRect/>
          </a:stretch>
        </p:blipFill>
        <p:spPr>
          <a:xfrm>
            <a:off x="2796905" y="4484115"/>
            <a:ext cx="1192347" cy="1195543"/>
          </a:xfrm>
          <a:prstGeom prst="rect">
            <a:avLst/>
          </a:prstGeom>
        </p:spPr>
      </p:pic>
      <p:pic>
        <p:nvPicPr>
          <p:cNvPr id="13" name="Picture 4" descr="Sistema Único de Saúde - Wikipedia">
            <a:extLst>
              <a:ext uri="{FF2B5EF4-FFF2-40B4-BE49-F238E27FC236}">
                <a16:creationId xmlns:a16="http://schemas.microsoft.com/office/drawing/2014/main" id="{BC51B10D-E0E9-44B5-8953-80591D2C1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497" y="4802764"/>
            <a:ext cx="819878" cy="4359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ational Health Service – Wikipedia">
            <a:extLst>
              <a:ext uri="{FF2B5EF4-FFF2-40B4-BE49-F238E27FC236}">
                <a16:creationId xmlns:a16="http://schemas.microsoft.com/office/drawing/2014/main" id="{4187ACBF-1DEA-45FC-B71B-BBDB919AD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9313" y="4567209"/>
            <a:ext cx="714817" cy="2886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0">
            <a:extLst>
              <a:ext uri="{FF2B5EF4-FFF2-40B4-BE49-F238E27FC236}">
                <a16:creationId xmlns:a16="http://schemas.microsoft.com/office/drawing/2014/main" id="{F1701E00-E786-4EAB-AA4D-8BDFE75E712C}"/>
              </a:ext>
            </a:extLst>
          </p:cNvPr>
          <p:cNvSpPr txBox="1"/>
          <p:nvPr/>
        </p:nvSpPr>
        <p:spPr>
          <a:xfrm>
            <a:off x="1017501" y="4787183"/>
            <a:ext cx="819878"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700">
                <a:latin typeface="Inter" panose="02000503000000020004" pitchFamily="2" charset="0"/>
                <a:ea typeface="Inter" panose="02000503000000020004" pitchFamily="2" charset="0"/>
              </a:rPr>
              <a:t>NATIONAL </a:t>
            </a:r>
          </a:p>
          <a:p>
            <a:r>
              <a:rPr lang="pt-BR" sz="700">
                <a:latin typeface="Inter" panose="02000503000000020004" pitchFamily="2" charset="0"/>
                <a:ea typeface="Inter" panose="02000503000000020004" pitchFamily="2" charset="0"/>
              </a:rPr>
              <a:t>PUBLIC HEALTH</a:t>
            </a:r>
          </a:p>
          <a:p>
            <a:r>
              <a:rPr lang="pt-BR" sz="700">
                <a:latin typeface="Inter" panose="02000503000000020004" pitchFamily="2" charset="0"/>
                <a:ea typeface="Inter" panose="02000503000000020004" pitchFamily="2" charset="0"/>
              </a:rPr>
              <a:t> DATA</a:t>
            </a:r>
          </a:p>
        </p:txBody>
      </p:sp>
      <p:sp>
        <p:nvSpPr>
          <p:cNvPr id="17" name="TextBox 13">
            <a:extLst>
              <a:ext uri="{FF2B5EF4-FFF2-40B4-BE49-F238E27FC236}">
                <a16:creationId xmlns:a16="http://schemas.microsoft.com/office/drawing/2014/main" id="{6716BE8F-9961-41A7-873F-47BF9BEC757A}"/>
              </a:ext>
            </a:extLst>
          </p:cNvPr>
          <p:cNvSpPr txBox="1"/>
          <p:nvPr/>
        </p:nvSpPr>
        <p:spPr>
          <a:xfrm>
            <a:off x="10040749" y="5081455"/>
            <a:ext cx="91194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700">
                <a:latin typeface="Inter" panose="02000503000000020004" pitchFamily="2" charset="0"/>
                <a:ea typeface="Inter" panose="02000503000000020004" pitchFamily="2" charset="0"/>
              </a:rPr>
              <a:t>GRAMPIAN POPULATIONAL PLATFORM DATASETS </a:t>
            </a:r>
          </a:p>
        </p:txBody>
      </p:sp>
      <p:pic>
        <p:nvPicPr>
          <p:cNvPr id="19" name="Picture 2" descr="Grampian Data Safe Haven (DaSH) | UKHDRA">
            <a:extLst>
              <a:ext uri="{FF2B5EF4-FFF2-40B4-BE49-F238E27FC236}">
                <a16:creationId xmlns:a16="http://schemas.microsoft.com/office/drawing/2014/main" id="{706FB011-B38D-4D42-AAE4-60C57D62F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5018" y="4666611"/>
            <a:ext cx="634423" cy="76436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5">
            <a:extLst>
              <a:ext uri="{FF2B5EF4-FFF2-40B4-BE49-F238E27FC236}">
                <a16:creationId xmlns:a16="http://schemas.microsoft.com/office/drawing/2014/main" id="{DA358CCD-5534-4703-B760-4029758DBAB4}"/>
              </a:ext>
            </a:extLst>
          </p:cNvPr>
          <p:cNvCxnSpPr>
            <a:cxnSpLocks/>
            <a:stCxn id="21" idx="3"/>
            <a:endCxn id="22" idx="1"/>
          </p:cNvCxnSpPr>
          <p:nvPr/>
        </p:nvCxnSpPr>
        <p:spPr>
          <a:xfrm>
            <a:off x="5050924" y="4981418"/>
            <a:ext cx="2452445"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1" name="Rectangle 17">
            <a:extLst>
              <a:ext uri="{FF2B5EF4-FFF2-40B4-BE49-F238E27FC236}">
                <a16:creationId xmlns:a16="http://schemas.microsoft.com/office/drawing/2014/main" id="{3FFF5A51-6041-4AF7-AAD5-648520D4773D}"/>
              </a:ext>
            </a:extLst>
          </p:cNvPr>
          <p:cNvSpPr/>
          <p:nvPr/>
        </p:nvSpPr>
        <p:spPr>
          <a:xfrm>
            <a:off x="827312" y="4079631"/>
            <a:ext cx="4223612" cy="1803574"/>
          </a:xfrm>
          <a:prstGeom prst="rect">
            <a:avLst/>
          </a:prstGeom>
          <a:noFill/>
          <a:ln w="31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pt-BR" sz="2489">
              <a:solidFill>
                <a:schemeClr val="tx1">
                  <a:lumMod val="40000"/>
                  <a:lumOff val="60000"/>
                </a:schemeClr>
              </a:solidFill>
              <a:latin typeface="Inter" panose="02000503000000020004" pitchFamily="2" charset="0"/>
              <a:ea typeface="Inter" panose="02000503000000020004" pitchFamily="2" charset="0"/>
            </a:endParaRPr>
          </a:p>
        </p:txBody>
      </p:sp>
      <p:sp>
        <p:nvSpPr>
          <p:cNvPr id="22" name="Rectangle 18">
            <a:extLst>
              <a:ext uri="{FF2B5EF4-FFF2-40B4-BE49-F238E27FC236}">
                <a16:creationId xmlns:a16="http://schemas.microsoft.com/office/drawing/2014/main" id="{ADBA7F02-49DB-49DA-B143-F9051035DEEC}"/>
              </a:ext>
            </a:extLst>
          </p:cNvPr>
          <p:cNvSpPr/>
          <p:nvPr/>
        </p:nvSpPr>
        <p:spPr>
          <a:xfrm>
            <a:off x="7503369" y="4079631"/>
            <a:ext cx="3803346" cy="1803574"/>
          </a:xfrm>
          <a:prstGeom prst="rect">
            <a:avLst/>
          </a:prstGeom>
          <a:noFill/>
          <a:ln w="31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pt-BR" sz="2489">
              <a:solidFill>
                <a:schemeClr val="tx1">
                  <a:lumMod val="40000"/>
                  <a:lumOff val="60000"/>
                </a:schemeClr>
              </a:solidFill>
              <a:latin typeface="Inter" panose="02000503000000020004" pitchFamily="2" charset="0"/>
              <a:ea typeface="Inter" panose="02000503000000020004" pitchFamily="2" charset="0"/>
            </a:endParaRPr>
          </a:p>
        </p:txBody>
      </p:sp>
      <p:sp>
        <p:nvSpPr>
          <p:cNvPr id="23" name="TextBox 21">
            <a:extLst>
              <a:ext uri="{FF2B5EF4-FFF2-40B4-BE49-F238E27FC236}">
                <a16:creationId xmlns:a16="http://schemas.microsoft.com/office/drawing/2014/main" id="{09228DA9-E1A6-496D-89C7-C26CE1DFBD71}"/>
              </a:ext>
            </a:extLst>
          </p:cNvPr>
          <p:cNvSpPr txBox="1"/>
          <p:nvPr/>
        </p:nvSpPr>
        <p:spPr>
          <a:xfrm>
            <a:off x="5744159" y="4281178"/>
            <a:ext cx="1065974" cy="50783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pt-BR" sz="900">
                <a:latin typeface="Inter" panose="02000503000000020004" pitchFamily="2" charset="0"/>
                <a:ea typeface="Inter" panose="02000503000000020004" pitchFamily="2" charset="0"/>
              </a:rPr>
              <a:t>ACCREDITED SAFE ROOM PROTOCOL </a:t>
            </a:r>
            <a:endParaRPr lang="pt-BR" sz="933">
              <a:latin typeface="Inter" panose="02000503000000020004" pitchFamily="2" charset="0"/>
              <a:ea typeface="Inter" panose="02000503000000020004" pitchFamily="2" charset="0"/>
            </a:endParaRPr>
          </a:p>
        </p:txBody>
      </p:sp>
      <p:pic>
        <p:nvPicPr>
          <p:cNvPr id="24" name="Picture 6" descr="Printable Blank Map of the UK - Free Printable Maps | England map, Map of  britain, Map of great britain">
            <a:extLst>
              <a:ext uri="{FF2B5EF4-FFF2-40B4-BE49-F238E27FC236}">
                <a16:creationId xmlns:a16="http://schemas.microsoft.com/office/drawing/2014/main" id="{F4E74B57-A68C-4B28-956E-41DF2AE9A8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4206" y="4256172"/>
            <a:ext cx="921778" cy="1450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6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0980-24B9-5087-1A67-D533A97B9471}"/>
            </a:ext>
          </a:extLst>
        </p:cNvPr>
        <p:cNvGrpSpPr/>
        <p:nvPr/>
      </p:nvGrpSpPr>
      <p:grpSpPr>
        <a:xfrm>
          <a:off x="0" y="0"/>
          <a:ext cx="0" cy="0"/>
          <a:chOff x="0" y="0"/>
          <a:chExt cx="0" cy="0"/>
        </a:xfrm>
      </p:grpSpPr>
      <p:sp>
        <p:nvSpPr>
          <p:cNvPr id="7" name="CaixaDeTexto 6">
            <a:extLst>
              <a:ext uri="{FF2B5EF4-FFF2-40B4-BE49-F238E27FC236}">
                <a16:creationId xmlns:a16="http://schemas.microsoft.com/office/drawing/2014/main" id="{BCED107B-2829-80AB-381A-932176CF7BD2}"/>
              </a:ext>
            </a:extLst>
          </p:cNvPr>
          <p:cNvSpPr txBox="1">
            <a:spLocks/>
          </p:cNvSpPr>
          <p:nvPr/>
        </p:nvSpPr>
        <p:spPr>
          <a:xfrm>
            <a:off x="642520" y="2557097"/>
            <a:ext cx="5062542" cy="4031873"/>
          </a:xfrm>
          <a:prstGeom prst="rect">
            <a:avLst/>
          </a:prstGeom>
          <a:noFill/>
        </p:spPr>
        <p:txBody>
          <a:bodyPr wrap="square" lIns="91440" tIns="45720" rIns="91440" bIns="45720" rtlCol="0" anchor="t">
            <a:spAutoFit/>
          </a:bodyPr>
          <a:lstStyle/>
          <a:p>
            <a:pPr>
              <a:defRPr/>
            </a:pPr>
            <a:r>
              <a:rPr lang="en-US" sz="1400" dirty="0">
                <a:solidFill>
                  <a:prstClr val="black"/>
                </a:solidFill>
                <a:latin typeface="Inter" panose="02000503000000020004" pitchFamily="2" charset="0"/>
                <a:ea typeface="Inter"/>
                <a:cs typeface="Arial"/>
              </a:rPr>
              <a:t>The University of Aberdeen is a partner in the Grampian Data Safe Haven (</a:t>
            </a:r>
            <a:r>
              <a:rPr lang="en-US" sz="1400" dirty="0" err="1">
                <a:solidFill>
                  <a:prstClr val="black"/>
                </a:solidFill>
                <a:latin typeface="Inter" panose="02000503000000020004" pitchFamily="2" charset="0"/>
                <a:ea typeface="Inter"/>
                <a:cs typeface="Arial"/>
              </a:rPr>
              <a:t>DaSH</a:t>
            </a:r>
            <a:r>
              <a:rPr lang="en-US" sz="1400" dirty="0">
                <a:solidFill>
                  <a:prstClr val="black"/>
                </a:solidFill>
                <a:latin typeface="Inter" panose="02000503000000020004" pitchFamily="2" charset="0"/>
                <a:ea typeface="Inter"/>
                <a:cs typeface="Arial"/>
              </a:rPr>
              <a:t>), a secure research environment for health and population data. </a:t>
            </a:r>
            <a:r>
              <a:rPr lang="en-US" sz="1400" dirty="0" err="1">
                <a:solidFill>
                  <a:prstClr val="black"/>
                </a:solidFill>
                <a:latin typeface="Inter" panose="02000503000000020004" pitchFamily="2" charset="0"/>
                <a:ea typeface="Inter"/>
                <a:cs typeface="Arial"/>
              </a:rPr>
              <a:t>DaSH</a:t>
            </a:r>
            <a:r>
              <a:rPr lang="en-US" sz="1400" dirty="0">
                <a:solidFill>
                  <a:prstClr val="black"/>
                </a:solidFill>
                <a:latin typeface="Inter" panose="02000503000000020004" pitchFamily="2" charset="0"/>
                <a:ea typeface="Inter"/>
                <a:cs typeface="Arial"/>
              </a:rPr>
              <a:t> is a virtual data analysis and storage center that allows for the secure processing and linking of sensitive data.</a:t>
            </a:r>
            <a:r>
              <a:rPr lang="en-US" sz="1400" b="1" dirty="0">
                <a:solidFill>
                  <a:prstClr val="black"/>
                </a:solidFill>
                <a:latin typeface="Inter" panose="02000503000000020004" pitchFamily="2" charset="0"/>
                <a:ea typeface="Inter"/>
                <a:cs typeface="Arial"/>
              </a:rPr>
              <a:t> </a:t>
            </a:r>
          </a:p>
          <a:p>
            <a:pPr>
              <a:defRPr/>
            </a:pPr>
            <a:endParaRPr lang="en-US" sz="1400" b="1" dirty="0">
              <a:solidFill>
                <a:prstClr val="black"/>
              </a:solidFill>
              <a:latin typeface="Inter" panose="02000503000000020004" pitchFamily="2" charset="0"/>
              <a:ea typeface="Inter"/>
              <a:cs typeface="Arial"/>
            </a:endParaRPr>
          </a:p>
          <a:p>
            <a:pPr>
              <a:defRPr/>
            </a:pPr>
            <a:r>
              <a:rPr lang="en-US" sz="1400" dirty="0">
                <a:latin typeface="Inter" panose="020B0604020202020204" charset="0"/>
                <a:ea typeface="Inter" panose="020B0604020202020204" charset="0"/>
              </a:rPr>
              <a:t>The visit of the Data and AI Center team to Aberdeen aimed to:</a:t>
            </a:r>
          </a:p>
          <a:p>
            <a:pPr>
              <a:spcBef>
                <a:spcPts val="0"/>
              </a:spcBef>
              <a:spcAft>
                <a:spcPts val="0"/>
              </a:spcAft>
            </a:pPr>
            <a:endParaRPr lang="en-US" sz="1200" dirty="0">
              <a:solidFill>
                <a:srgbClr val="0E101A"/>
              </a:solidFill>
              <a:latin typeface="Inter" panose="020B0604020202020204" charset="0"/>
              <a:ea typeface="Inter" panose="020B0604020202020204" charset="0"/>
            </a:endParaRPr>
          </a:p>
          <a:p>
            <a:pPr marL="285750" indent="-285750">
              <a:spcBef>
                <a:spcPts val="0"/>
              </a:spcBef>
              <a:spcAft>
                <a:spcPts val="0"/>
              </a:spcAft>
              <a:buFont typeface="Arial" panose="020B0604020202020204" pitchFamily="34" charset="0"/>
              <a:buChar char="•"/>
            </a:pPr>
            <a:r>
              <a:rPr lang="en-US" sz="1200" dirty="0">
                <a:solidFill>
                  <a:srgbClr val="0E101A"/>
                </a:solidFill>
                <a:latin typeface="Inter"/>
                <a:ea typeface="Inter" panose="020B0604020202020204" charset="0"/>
              </a:rPr>
              <a:t>Foster dialogue for discussions and seek collaboration in research.</a:t>
            </a:r>
          </a:p>
          <a:p>
            <a:pPr marL="285750" indent="-285750">
              <a:spcBef>
                <a:spcPts val="0"/>
              </a:spcBef>
              <a:spcAft>
                <a:spcPts val="0"/>
              </a:spcAft>
              <a:buFont typeface="Arial" panose="020B0604020202020204" pitchFamily="34" charset="0"/>
              <a:buChar char="•"/>
            </a:pPr>
            <a:r>
              <a:rPr lang="en-US" sz="1200" dirty="0">
                <a:solidFill>
                  <a:srgbClr val="0E101A"/>
                </a:solidFill>
                <a:latin typeface="Inter"/>
                <a:ea typeface="Inter" panose="020B0604020202020204" charset="0"/>
              </a:rPr>
              <a:t>Learn about the security protocols used by the University of Aberdeen.</a:t>
            </a:r>
          </a:p>
          <a:p>
            <a:pPr marL="285750" indent="-285750">
              <a:spcBef>
                <a:spcPts val="0"/>
              </a:spcBef>
              <a:spcAft>
                <a:spcPts val="0"/>
              </a:spcAft>
              <a:buFont typeface="Arial" panose="020B0604020202020204" pitchFamily="34" charset="0"/>
              <a:buChar char="•"/>
            </a:pPr>
            <a:r>
              <a:rPr lang="en-US" sz="1200" dirty="0">
                <a:solidFill>
                  <a:srgbClr val="0E101A"/>
                </a:solidFill>
                <a:latin typeface="Inter"/>
                <a:ea typeface="Inter" panose="020B0604020202020204" charset="0"/>
              </a:rPr>
              <a:t>Request a visit to our institution in Brazil to evaluate our security protocols.</a:t>
            </a:r>
          </a:p>
          <a:p>
            <a:pPr marL="285750" indent="-285750">
              <a:spcBef>
                <a:spcPts val="0"/>
              </a:spcBef>
              <a:spcAft>
                <a:spcPts val="0"/>
              </a:spcAft>
              <a:buFont typeface="Arial" panose="020B0604020202020204" pitchFamily="34" charset="0"/>
              <a:buChar char="•"/>
            </a:pPr>
            <a:r>
              <a:rPr lang="en-US" sz="1200" dirty="0">
                <a:solidFill>
                  <a:srgbClr val="0E101A"/>
                </a:solidFill>
                <a:latin typeface="Inter"/>
                <a:ea typeface="Inter" panose="020B0604020202020204" charset="0"/>
              </a:rPr>
              <a:t>Seek information on certification processes for handling sensitive data.</a:t>
            </a:r>
          </a:p>
          <a:p>
            <a:pPr marL="285750" indent="-285750">
              <a:spcBef>
                <a:spcPts val="0"/>
              </a:spcBef>
              <a:spcAft>
                <a:spcPts val="0"/>
              </a:spcAft>
              <a:buFont typeface="Arial" panose="020B0604020202020204" pitchFamily="34" charset="0"/>
              <a:buChar char="•"/>
            </a:pPr>
            <a:r>
              <a:rPr lang="en-US" sz="1200" dirty="0">
                <a:solidFill>
                  <a:srgbClr val="0E101A"/>
                </a:solidFill>
                <a:latin typeface="Inter"/>
                <a:ea typeface="Inter" panose="020B0604020202020204" charset="0"/>
              </a:rPr>
              <a:t>Invite the University of Aberdeen to share their experience at the annual event organized by the Data and AI Center of </a:t>
            </a:r>
            <a:r>
              <a:rPr lang="en-US" sz="1200" dirty="0" err="1">
                <a:solidFill>
                  <a:srgbClr val="0E101A"/>
                </a:solidFill>
                <a:latin typeface="Inter"/>
                <a:ea typeface="Inter" panose="020B0604020202020204" charset="0"/>
              </a:rPr>
              <a:t>Insper</a:t>
            </a:r>
            <a:r>
              <a:rPr lang="en-US" sz="1200" dirty="0">
                <a:solidFill>
                  <a:srgbClr val="0E101A"/>
                </a:solidFill>
                <a:latin typeface="Inter"/>
                <a:ea typeface="Inter" panose="020B0604020202020204" charset="0"/>
              </a:rPr>
              <a:t>.</a:t>
            </a:r>
            <a:endParaRPr lang="pt-BR" sz="1200" dirty="0">
              <a:latin typeface="Inter" panose="020B0604020202020204" charset="0"/>
              <a:ea typeface="Inter" panose="020B0604020202020204" charset="0"/>
            </a:endParaRPr>
          </a:p>
        </p:txBody>
      </p:sp>
      <p:sp>
        <p:nvSpPr>
          <p:cNvPr id="6" name="Title 5">
            <a:extLst>
              <a:ext uri="{FF2B5EF4-FFF2-40B4-BE49-F238E27FC236}">
                <a16:creationId xmlns:a16="http://schemas.microsoft.com/office/drawing/2014/main" id="{C27E0A2D-F38D-FB23-F629-3B8A13C9E765}"/>
              </a:ext>
            </a:extLst>
          </p:cNvPr>
          <p:cNvSpPr>
            <a:spLocks noGrp="1"/>
          </p:cNvSpPr>
          <p:nvPr>
            <p:ph type="title"/>
          </p:nvPr>
        </p:nvSpPr>
        <p:spPr>
          <a:xfrm>
            <a:off x="642519" y="405457"/>
            <a:ext cx="5453481" cy="1627943"/>
          </a:xfrm>
        </p:spPr>
        <p:txBody>
          <a:bodyPr>
            <a:noAutofit/>
          </a:bodyPr>
          <a:lstStyle/>
          <a:p>
            <a:pPr>
              <a:lnSpc>
                <a:spcPct val="100000"/>
              </a:lnSpc>
              <a:spcBef>
                <a:spcPts val="0"/>
              </a:spcBef>
              <a:defRPr/>
            </a:pPr>
            <a:r>
              <a:rPr lang="en-US" sz="3600" dirty="0" err="1"/>
              <a:t>Insper’s</a:t>
            </a:r>
            <a:r>
              <a:rPr lang="en-US" sz="3600" dirty="0"/>
              <a:t> visit to the Aberdeen University 2023</a:t>
            </a:r>
          </a:p>
        </p:txBody>
      </p:sp>
      <p:grpSp>
        <p:nvGrpSpPr>
          <p:cNvPr id="3" name="Agrupar 2">
            <a:extLst>
              <a:ext uri="{FF2B5EF4-FFF2-40B4-BE49-F238E27FC236}">
                <a16:creationId xmlns:a16="http://schemas.microsoft.com/office/drawing/2014/main" id="{DC9CE410-F62D-412E-927E-34B0D2D47ED3}"/>
              </a:ext>
            </a:extLst>
          </p:cNvPr>
          <p:cNvGrpSpPr/>
          <p:nvPr/>
        </p:nvGrpSpPr>
        <p:grpSpPr>
          <a:xfrm>
            <a:off x="5963622" y="255968"/>
            <a:ext cx="5780577" cy="6360465"/>
            <a:chOff x="5963622" y="255968"/>
            <a:chExt cx="5780577" cy="6360465"/>
          </a:xfrm>
        </p:grpSpPr>
        <p:pic>
          <p:nvPicPr>
            <p:cNvPr id="9" name="Imagem 8" descr="Pessoas na frente de computador&#10;&#10;Descrição gerada automaticamente">
              <a:extLst>
                <a:ext uri="{FF2B5EF4-FFF2-40B4-BE49-F238E27FC236}">
                  <a16:creationId xmlns:a16="http://schemas.microsoft.com/office/drawing/2014/main" id="{92DF0393-6476-4304-90BF-570930210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622" y="405457"/>
              <a:ext cx="5780577" cy="6210976"/>
            </a:xfrm>
            <a:prstGeom prst="rect">
              <a:avLst/>
            </a:prstGeom>
          </p:spPr>
        </p:pic>
        <p:pic>
          <p:nvPicPr>
            <p:cNvPr id="15" name="Picture 2">
              <a:extLst>
                <a:ext uri="{FF2B5EF4-FFF2-40B4-BE49-F238E27FC236}">
                  <a16:creationId xmlns:a16="http://schemas.microsoft.com/office/drawing/2014/main" id="{AF571F74-7C95-4C6D-AA3F-BE628C706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924" y="255968"/>
              <a:ext cx="1285275" cy="632216"/>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Grupo de pessoas em pé posando para foto&#10;&#10;Descrição gerada automaticamente">
              <a:extLst>
                <a:ext uri="{FF2B5EF4-FFF2-40B4-BE49-F238E27FC236}">
                  <a16:creationId xmlns:a16="http://schemas.microsoft.com/office/drawing/2014/main" id="{735902C1-C67E-4AC4-9565-8A26FBC03429}"/>
                </a:ext>
              </a:extLst>
            </p:cNvPr>
            <p:cNvPicPr>
              <a:picLocks noChangeAspect="1"/>
            </p:cNvPicPr>
            <p:nvPr/>
          </p:nvPicPr>
          <p:blipFill rotWithShape="1">
            <a:blip r:embed="rId4"/>
            <a:srcRect t="6212" b="8622"/>
            <a:stretch/>
          </p:blipFill>
          <p:spPr>
            <a:xfrm>
              <a:off x="6250139" y="1047612"/>
              <a:ext cx="4341163" cy="4925805"/>
            </a:xfrm>
            <a:prstGeom prst="rect">
              <a:avLst/>
            </a:prstGeom>
          </p:spPr>
        </p:pic>
      </p:grpSp>
    </p:spTree>
    <p:extLst>
      <p:ext uri="{BB962C8B-B14F-4D97-AF65-F5344CB8AC3E}">
        <p14:creationId xmlns:p14="http://schemas.microsoft.com/office/powerpoint/2010/main" val="7169530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0980-24B9-5087-1A67-D533A97B9471}"/>
            </a:ext>
          </a:extLst>
        </p:cNvPr>
        <p:cNvGrpSpPr/>
        <p:nvPr/>
      </p:nvGrpSpPr>
      <p:grpSpPr>
        <a:xfrm>
          <a:off x="0" y="0"/>
          <a:ext cx="0" cy="0"/>
          <a:chOff x="0" y="0"/>
          <a:chExt cx="0" cy="0"/>
        </a:xfrm>
      </p:grpSpPr>
      <p:sp>
        <p:nvSpPr>
          <p:cNvPr id="7" name="CaixaDeTexto 6">
            <a:extLst>
              <a:ext uri="{FF2B5EF4-FFF2-40B4-BE49-F238E27FC236}">
                <a16:creationId xmlns:a16="http://schemas.microsoft.com/office/drawing/2014/main" id="{BCED107B-2829-80AB-381A-932176CF7BD2}"/>
              </a:ext>
            </a:extLst>
          </p:cNvPr>
          <p:cNvSpPr txBox="1">
            <a:spLocks/>
          </p:cNvSpPr>
          <p:nvPr/>
        </p:nvSpPr>
        <p:spPr>
          <a:xfrm>
            <a:off x="642520" y="2509035"/>
            <a:ext cx="5062542" cy="3877985"/>
          </a:xfrm>
          <a:prstGeom prst="rect">
            <a:avLst/>
          </a:prstGeom>
          <a:noFill/>
        </p:spPr>
        <p:txBody>
          <a:bodyPr wrap="square" lIns="91440" tIns="45720" rIns="91440" bIns="45720" rtlCol="0" anchor="t">
            <a:spAutoFit/>
          </a:bodyPr>
          <a:lstStyle/>
          <a:p>
            <a:pPr>
              <a:defRPr/>
            </a:pPr>
            <a:r>
              <a:rPr lang="en-US" sz="1400" dirty="0">
                <a:solidFill>
                  <a:prstClr val="black"/>
                </a:solidFill>
                <a:latin typeface="Inter" panose="02000503000000020004" pitchFamily="2" charset="0"/>
                <a:ea typeface="Inter"/>
                <a:cs typeface="Arial"/>
              </a:rPr>
              <a:t>The visit of the University of Aberdeen team to </a:t>
            </a:r>
            <a:r>
              <a:rPr lang="en-US" sz="1400" dirty="0" err="1">
                <a:solidFill>
                  <a:prstClr val="black"/>
                </a:solidFill>
                <a:latin typeface="Inter" panose="02000503000000020004" pitchFamily="2" charset="0"/>
                <a:ea typeface="Inter"/>
                <a:cs typeface="Arial"/>
              </a:rPr>
              <a:t>Insper</a:t>
            </a:r>
            <a:r>
              <a:rPr lang="en-US" sz="1400" dirty="0">
                <a:solidFill>
                  <a:prstClr val="black"/>
                </a:solidFill>
                <a:latin typeface="Inter" panose="02000503000000020004" pitchFamily="2" charset="0"/>
                <a:ea typeface="Inter"/>
                <a:cs typeface="Arial"/>
              </a:rPr>
              <a:t> aimed to:</a:t>
            </a:r>
          </a:p>
          <a:p>
            <a:pPr>
              <a:defRPr/>
            </a:pPr>
            <a:endParaRPr lang="en-US" sz="1200" dirty="0">
              <a:solidFill>
                <a:prstClr val="black"/>
              </a:solidFill>
              <a:latin typeface="Inter" panose="02000503000000020004" pitchFamily="2" charset="0"/>
              <a:ea typeface="Inter"/>
              <a:cs typeface="Arial"/>
            </a:endParaRPr>
          </a:p>
          <a:p>
            <a:pPr marL="285750" indent="-285750">
              <a:buFont typeface="Arial" panose="020B0604020202020204" pitchFamily="34" charset="0"/>
              <a:buChar char="•"/>
              <a:defRPr/>
            </a:pPr>
            <a:r>
              <a:rPr lang="en-US" sz="1200" dirty="0">
                <a:solidFill>
                  <a:prstClr val="black"/>
                </a:solidFill>
                <a:latin typeface="Inter" panose="02000503000000020004" pitchFamily="2" charset="0"/>
                <a:ea typeface="Inter"/>
                <a:cs typeface="Arial"/>
              </a:rPr>
              <a:t>Connect researchers from </a:t>
            </a:r>
            <a:r>
              <a:rPr lang="en-US" sz="1200" dirty="0" err="1">
                <a:solidFill>
                  <a:prstClr val="black"/>
                </a:solidFill>
                <a:latin typeface="Inter" panose="02000503000000020004" pitchFamily="2" charset="0"/>
                <a:ea typeface="Inter"/>
                <a:cs typeface="Arial"/>
              </a:rPr>
              <a:t>Insper</a:t>
            </a:r>
            <a:r>
              <a:rPr lang="en-US" sz="1200" dirty="0">
                <a:solidFill>
                  <a:prstClr val="black"/>
                </a:solidFill>
                <a:latin typeface="Inter" panose="02000503000000020004" pitchFamily="2" charset="0"/>
                <a:ea typeface="Inter"/>
                <a:cs typeface="Arial"/>
              </a:rPr>
              <a:t> and the University of Aberdeen to foster knowledge creation and joint project development collaborations.</a:t>
            </a:r>
          </a:p>
          <a:p>
            <a:pPr marL="285750" indent="-285750">
              <a:buFont typeface="Arial" panose="020B0604020202020204" pitchFamily="34" charset="0"/>
              <a:buChar char="•"/>
              <a:defRPr/>
            </a:pPr>
            <a:r>
              <a:rPr lang="en-US" sz="1200" dirty="0">
                <a:solidFill>
                  <a:prstClr val="black"/>
                </a:solidFill>
                <a:latin typeface="Inter" panose="02000503000000020004" pitchFamily="2" charset="0"/>
                <a:ea typeface="Inter"/>
                <a:cs typeface="Arial"/>
              </a:rPr>
              <a:t>Integrate undergraduate and graduate courses to encourage knowledge exchange and the sharing of classes between the institutions.</a:t>
            </a:r>
          </a:p>
          <a:p>
            <a:pPr marL="285750" indent="-285750">
              <a:buFont typeface="Arial" panose="020B0604020202020204" pitchFamily="34" charset="0"/>
              <a:buChar char="•"/>
              <a:defRPr/>
            </a:pPr>
            <a:r>
              <a:rPr lang="en-US" sz="1200" dirty="0">
                <a:solidFill>
                  <a:prstClr val="black"/>
                </a:solidFill>
                <a:latin typeface="Inter" panose="02000503000000020004" pitchFamily="2" charset="0"/>
                <a:ea typeface="Inter"/>
                <a:cs typeface="Arial"/>
              </a:rPr>
              <a:t>Formalize a student exchange agreement to expand academic opportunities.</a:t>
            </a:r>
          </a:p>
          <a:p>
            <a:pPr marL="285750" indent="-285750">
              <a:buFont typeface="Arial" panose="020B0604020202020204" pitchFamily="34" charset="0"/>
              <a:buChar char="•"/>
              <a:defRPr/>
            </a:pPr>
            <a:r>
              <a:rPr lang="en-US" sz="1200" dirty="0">
                <a:solidFill>
                  <a:prstClr val="black"/>
                </a:solidFill>
                <a:latin typeface="Inter" panose="02000503000000020004" pitchFamily="2" charset="0"/>
                <a:ea typeface="Inter"/>
                <a:cs typeface="Arial"/>
              </a:rPr>
              <a:t>Encourage researchers from the University of Aberdeen to participate in </a:t>
            </a:r>
            <a:r>
              <a:rPr lang="en-US" sz="1200" dirty="0" err="1">
                <a:solidFill>
                  <a:prstClr val="black"/>
                </a:solidFill>
                <a:latin typeface="Inter" panose="02000503000000020004" pitchFamily="2" charset="0"/>
                <a:ea typeface="Inter"/>
                <a:cs typeface="Arial"/>
              </a:rPr>
              <a:t>Insper's</a:t>
            </a:r>
            <a:r>
              <a:rPr lang="en-US" sz="1200" dirty="0">
                <a:solidFill>
                  <a:prstClr val="black"/>
                </a:solidFill>
                <a:latin typeface="Inter" panose="02000503000000020004" pitchFamily="2" charset="0"/>
                <a:ea typeface="Inter"/>
                <a:cs typeface="Arial"/>
              </a:rPr>
              <a:t> Annual Event and share their experiences on access to sensitive data in Scotland.</a:t>
            </a:r>
          </a:p>
          <a:p>
            <a:pPr marL="285750" indent="-285750">
              <a:buFont typeface="Arial" panose="020B0604020202020204" pitchFamily="34" charset="0"/>
              <a:buChar char="•"/>
              <a:defRPr/>
            </a:pPr>
            <a:r>
              <a:rPr lang="en-US" sz="1200" dirty="0">
                <a:solidFill>
                  <a:prstClr val="black"/>
                </a:solidFill>
                <a:latin typeface="Inter" panose="02000503000000020004" pitchFamily="2" charset="0"/>
                <a:ea typeface="Inter"/>
                <a:cs typeface="Arial"/>
              </a:rPr>
              <a:t>Promote the exchange of experiences between research offices on national and international funding processes.</a:t>
            </a:r>
          </a:p>
          <a:p>
            <a:pPr marL="285750" indent="-285750">
              <a:buFont typeface="Arial" panose="020B0604020202020204" pitchFamily="34" charset="0"/>
              <a:buChar char="•"/>
              <a:defRPr/>
            </a:pPr>
            <a:r>
              <a:rPr lang="en-US" sz="1200" dirty="0">
                <a:solidFill>
                  <a:prstClr val="black"/>
                </a:solidFill>
                <a:latin typeface="Inter" panose="02000503000000020004" pitchFamily="2" charset="0"/>
                <a:ea typeface="Inter"/>
                <a:cs typeface="Arial"/>
              </a:rPr>
              <a:t>Analyze the architecture and technological security of the Data Center and AI, ensuring the protection and efficiency of data transfer.</a:t>
            </a:r>
          </a:p>
          <a:p>
            <a:pPr>
              <a:defRPr/>
            </a:pPr>
            <a:endParaRPr lang="en-US" sz="1400" dirty="0">
              <a:solidFill>
                <a:prstClr val="black"/>
              </a:solidFill>
              <a:latin typeface="Inter" panose="02000503000000020004" pitchFamily="2" charset="0"/>
              <a:ea typeface="Inter"/>
              <a:cs typeface="Arial"/>
            </a:endParaRPr>
          </a:p>
        </p:txBody>
      </p:sp>
      <p:sp>
        <p:nvSpPr>
          <p:cNvPr id="6" name="Title 5">
            <a:extLst>
              <a:ext uri="{FF2B5EF4-FFF2-40B4-BE49-F238E27FC236}">
                <a16:creationId xmlns:a16="http://schemas.microsoft.com/office/drawing/2014/main" id="{C27E0A2D-F38D-FB23-F629-3B8A13C9E765}"/>
              </a:ext>
            </a:extLst>
          </p:cNvPr>
          <p:cNvSpPr>
            <a:spLocks noGrp="1"/>
          </p:cNvSpPr>
          <p:nvPr>
            <p:ph type="title"/>
          </p:nvPr>
        </p:nvSpPr>
        <p:spPr>
          <a:xfrm>
            <a:off x="642519" y="405457"/>
            <a:ext cx="5453481" cy="1627943"/>
          </a:xfrm>
        </p:spPr>
        <p:txBody>
          <a:bodyPr>
            <a:noAutofit/>
          </a:bodyPr>
          <a:lstStyle/>
          <a:p>
            <a:pPr>
              <a:lnSpc>
                <a:spcPct val="100000"/>
              </a:lnSpc>
              <a:spcBef>
                <a:spcPts val="0"/>
              </a:spcBef>
              <a:defRPr/>
            </a:pPr>
            <a:r>
              <a:rPr lang="nl-NL" sz="3600" dirty="0"/>
              <a:t>Aberdeen University’s visit Insper</a:t>
            </a:r>
            <a:br>
              <a:rPr lang="nl-NL" sz="3600" dirty="0"/>
            </a:br>
            <a:r>
              <a:rPr lang="nl-NL" sz="3600" dirty="0"/>
              <a:t>2024</a:t>
            </a:r>
            <a:endParaRPr lang="en-US" sz="3600" dirty="0"/>
          </a:p>
        </p:txBody>
      </p:sp>
      <p:pic>
        <p:nvPicPr>
          <p:cNvPr id="20" name="Imagem 19">
            <a:extLst>
              <a:ext uri="{FF2B5EF4-FFF2-40B4-BE49-F238E27FC236}">
                <a16:creationId xmlns:a16="http://schemas.microsoft.com/office/drawing/2014/main" id="{4DB1A684-193E-4AD2-A463-2F7BA916FECF}"/>
              </a:ext>
            </a:extLst>
          </p:cNvPr>
          <p:cNvPicPr>
            <a:picLocks noChangeAspect="1"/>
          </p:cNvPicPr>
          <p:nvPr/>
        </p:nvPicPr>
        <p:blipFill>
          <a:blip r:embed="rId2"/>
          <a:stretch>
            <a:fillRect/>
          </a:stretch>
        </p:blipFill>
        <p:spPr>
          <a:xfrm>
            <a:off x="8504426" y="636103"/>
            <a:ext cx="3076225" cy="5480005"/>
          </a:xfrm>
          <a:prstGeom prst="rect">
            <a:avLst/>
          </a:prstGeom>
        </p:spPr>
      </p:pic>
      <p:sp>
        <p:nvSpPr>
          <p:cNvPr id="21" name="Retângulo 20">
            <a:extLst>
              <a:ext uri="{FF2B5EF4-FFF2-40B4-BE49-F238E27FC236}">
                <a16:creationId xmlns:a16="http://schemas.microsoft.com/office/drawing/2014/main" id="{1D3B20FF-E60E-4B05-B019-6409ABB286BA}"/>
              </a:ext>
            </a:extLst>
          </p:cNvPr>
          <p:cNvSpPr/>
          <p:nvPr/>
        </p:nvSpPr>
        <p:spPr>
          <a:xfrm>
            <a:off x="8305302" y="1162878"/>
            <a:ext cx="2776828" cy="4542183"/>
          </a:xfrm>
          <a:prstGeom prst="rect">
            <a:avLst/>
          </a:prstGeom>
          <a:solidFill>
            <a:srgbClr val="E505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Inter" panose="02000503000000020004" pitchFamily="2" charset="0"/>
            </a:endParaRPr>
          </a:p>
        </p:txBody>
      </p:sp>
      <p:pic>
        <p:nvPicPr>
          <p:cNvPr id="8" name="Imagem 7">
            <a:extLst>
              <a:ext uri="{FF2B5EF4-FFF2-40B4-BE49-F238E27FC236}">
                <a16:creationId xmlns:a16="http://schemas.microsoft.com/office/drawing/2014/main" id="{0F9EA3CE-847F-4474-9EF9-D1B81F3F8638}"/>
              </a:ext>
            </a:extLst>
          </p:cNvPr>
          <p:cNvPicPr>
            <a:picLocks noChangeAspect="1"/>
          </p:cNvPicPr>
          <p:nvPr/>
        </p:nvPicPr>
        <p:blipFill>
          <a:blip r:embed="rId3"/>
          <a:stretch>
            <a:fillRect/>
          </a:stretch>
        </p:blipFill>
        <p:spPr>
          <a:xfrm>
            <a:off x="5904186" y="1645982"/>
            <a:ext cx="5484650" cy="3751243"/>
          </a:xfrm>
          <a:prstGeom prst="rect">
            <a:avLst/>
          </a:prstGeom>
        </p:spPr>
      </p:pic>
    </p:spTree>
    <p:extLst>
      <p:ext uri="{BB962C8B-B14F-4D97-AF65-F5344CB8AC3E}">
        <p14:creationId xmlns:p14="http://schemas.microsoft.com/office/powerpoint/2010/main" val="39502595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778D672-CDEE-9C23-538A-262B190DB306}"/>
              </a:ext>
            </a:extLst>
          </p:cNvPr>
          <p:cNvSpPr txBox="1"/>
          <p:nvPr/>
        </p:nvSpPr>
        <p:spPr>
          <a:xfrm>
            <a:off x="827312" y="1444919"/>
            <a:ext cx="10552992" cy="1169551"/>
          </a:xfrm>
          <a:prstGeom prst="rect">
            <a:avLst/>
          </a:prstGeom>
          <a:noFill/>
        </p:spPr>
        <p:txBody>
          <a:bodyPr wrap="square" lIns="91440" tIns="45720" rIns="91440" bIns="45720" rtlCol="0" anchor="t">
            <a:spAutoFit/>
          </a:bodyPr>
          <a:lstStyle/>
          <a:p>
            <a:r>
              <a:rPr lang="en-US" sz="1400" dirty="0">
                <a:solidFill>
                  <a:srgbClr val="1C1C1C"/>
                </a:solidFill>
                <a:latin typeface="Inter" panose="02000503000000020004" pitchFamily="2" charset="0"/>
                <a:ea typeface="Inter" panose="02000503000000020004" pitchFamily="2" charset="0"/>
                <a:cs typeface="+mn-lt"/>
              </a:rPr>
              <a:t>The SATRE project is an initiative developed by UK Health Data Research (HDR UK) that standardizes the Architecture of Trusted Research Environments (TREs), incorporating best practices from various institutions across the UK.</a:t>
            </a:r>
          </a:p>
          <a:p>
            <a:endParaRPr lang="en-US" sz="1400" dirty="0">
              <a:solidFill>
                <a:srgbClr val="1C1C1C"/>
              </a:solidFill>
              <a:latin typeface="Inter" panose="02000503000000020004" pitchFamily="2" charset="0"/>
              <a:ea typeface="Inter" panose="02000503000000020004" pitchFamily="2" charset="0"/>
              <a:cs typeface="+mn-lt"/>
            </a:endParaRPr>
          </a:p>
          <a:p>
            <a:r>
              <a:rPr lang="en-US" sz="1400" dirty="0">
                <a:solidFill>
                  <a:srgbClr val="1C1C1C"/>
                </a:solidFill>
                <a:latin typeface="Inter" panose="02000503000000020004" pitchFamily="2" charset="0"/>
                <a:ea typeface="Inter" panose="02000503000000020004" pitchFamily="2" charset="0"/>
                <a:cs typeface="+mn-lt"/>
              </a:rPr>
              <a:t>It covers information governance, technology, data management, and other capabilities, aiming to facilitate the use of confidential data and make the operation of Trusted Research Environments (TREs) more transparent.</a:t>
            </a:r>
          </a:p>
        </p:txBody>
      </p:sp>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4768418" cy="394210"/>
          </a:xfrm>
          <a:prstGeom prst="rect">
            <a:avLst/>
          </a:prstGeom>
          <a:noFill/>
        </p:spPr>
        <p:txBody>
          <a:bodyPr wrap="square" lIns="91440" tIns="45720" rIns="91440" bIns="45720" rtlCol="0" anchor="t">
            <a:spAutoFit/>
          </a:bodyPr>
          <a:lstStyle/>
          <a:p>
            <a:pPr>
              <a:lnSpc>
                <a:spcPts val="2500"/>
              </a:lnSpc>
            </a:pPr>
            <a:r>
              <a:rPr lang="en-US" sz="2000" b="1" dirty="0">
                <a:solidFill>
                  <a:srgbClr val="000014"/>
                </a:solidFill>
                <a:latin typeface="Inter Medium"/>
                <a:ea typeface="Inter Medium"/>
              </a:rPr>
              <a:t>What is the SATRE project?</a:t>
            </a:r>
            <a:endParaRPr lang="it-IT" sz="2000" b="1" dirty="0">
              <a:solidFill>
                <a:srgbClr val="000014"/>
              </a:solidFill>
              <a:latin typeface="Inter Medium"/>
              <a:ea typeface="Inter Medium"/>
            </a:endParaRPr>
          </a:p>
        </p:txBody>
      </p:sp>
      <p:sp>
        <p:nvSpPr>
          <p:cNvPr id="29" name="CaixaDeTexto 28">
            <a:extLst>
              <a:ext uri="{FF2B5EF4-FFF2-40B4-BE49-F238E27FC236}">
                <a16:creationId xmlns:a16="http://schemas.microsoft.com/office/drawing/2014/main" id="{DA296295-9896-45D8-BC7A-BA32F7735B84}"/>
              </a:ext>
            </a:extLst>
          </p:cNvPr>
          <p:cNvSpPr txBox="1"/>
          <p:nvPr/>
        </p:nvSpPr>
        <p:spPr>
          <a:xfrm>
            <a:off x="3282277" y="6508361"/>
            <a:ext cx="56430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dirty="0">
                <a:latin typeface="Inter" panose="02000503000000020004" pitchFamily="2" charset="0"/>
                <a:ea typeface="Inter" panose="02000503000000020004" pitchFamily="2" charset="0"/>
                <a:cs typeface="+mn-lt"/>
              </a:rPr>
              <a:t>https://satre-specification.readthedocs.io/en/v1.0.0/index.html</a:t>
            </a:r>
            <a:endParaRPr lang="pt-BR" sz="1200" dirty="0">
              <a:latin typeface="Inter" panose="02000503000000020004" pitchFamily="2" charset="0"/>
              <a:ea typeface="Inter" panose="02000503000000020004" pitchFamily="2" charset="0"/>
            </a:endParaRPr>
          </a:p>
        </p:txBody>
      </p:sp>
      <p:sp>
        <p:nvSpPr>
          <p:cNvPr id="30" name="CaixaDeTexto 29">
            <a:extLst>
              <a:ext uri="{FF2B5EF4-FFF2-40B4-BE49-F238E27FC236}">
                <a16:creationId xmlns:a16="http://schemas.microsoft.com/office/drawing/2014/main" id="{8CC84293-AF2C-4F44-978B-48559EB7BD69}"/>
              </a:ext>
            </a:extLst>
          </p:cNvPr>
          <p:cNvSpPr txBox="1"/>
          <p:nvPr/>
        </p:nvSpPr>
        <p:spPr>
          <a:xfrm>
            <a:off x="3719599" y="2797222"/>
            <a:ext cx="47684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b="1" dirty="0">
                <a:latin typeface="GT Ultra Fine Light" pitchFamily="50" charset="0"/>
                <a:ea typeface="Inter" panose="02000503000000020004" pitchFamily="2" charset="0"/>
                <a:cs typeface="+mn-lt"/>
              </a:rPr>
              <a:t>SATRE Assessment Framework</a:t>
            </a:r>
            <a:endParaRPr lang="pt-BR" sz="1200" b="1" dirty="0">
              <a:latin typeface="GT Ultra Fine Light" pitchFamily="50" charset="0"/>
              <a:ea typeface="Inter" panose="02000503000000020004" pitchFamily="2" charset="0"/>
            </a:endParaRPr>
          </a:p>
        </p:txBody>
      </p:sp>
      <p:pic>
        <p:nvPicPr>
          <p:cNvPr id="31" name="Imagem 30" descr="Interface gráfica do usuário, Aplicativo&#10;&#10;O conteúdo gerado por IA pode estar incorreto.">
            <a:extLst>
              <a:ext uri="{FF2B5EF4-FFF2-40B4-BE49-F238E27FC236}">
                <a16:creationId xmlns:a16="http://schemas.microsoft.com/office/drawing/2014/main" id="{9895A5E4-98B5-4D21-AA61-E732A0FEE127}"/>
              </a:ext>
            </a:extLst>
          </p:cNvPr>
          <p:cNvPicPr>
            <a:picLocks noChangeAspect="1"/>
          </p:cNvPicPr>
          <p:nvPr/>
        </p:nvPicPr>
        <p:blipFill>
          <a:blip r:embed="rId2"/>
          <a:stretch>
            <a:fillRect/>
          </a:stretch>
        </p:blipFill>
        <p:spPr>
          <a:xfrm>
            <a:off x="2520589" y="3143471"/>
            <a:ext cx="7150821" cy="3295640"/>
          </a:xfrm>
          <a:prstGeom prst="rect">
            <a:avLst/>
          </a:prstGeom>
        </p:spPr>
      </p:pic>
    </p:spTree>
    <p:extLst>
      <p:ext uri="{BB962C8B-B14F-4D97-AF65-F5344CB8AC3E}">
        <p14:creationId xmlns:p14="http://schemas.microsoft.com/office/powerpoint/2010/main" val="2262141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778D672-CDEE-9C23-538A-262B190DB306}"/>
              </a:ext>
            </a:extLst>
          </p:cNvPr>
          <p:cNvSpPr txBox="1"/>
          <p:nvPr/>
        </p:nvSpPr>
        <p:spPr>
          <a:xfrm>
            <a:off x="827312" y="1444919"/>
            <a:ext cx="6458071" cy="2031325"/>
          </a:xfrm>
          <a:prstGeom prst="rect">
            <a:avLst/>
          </a:prstGeom>
          <a:noFill/>
        </p:spPr>
        <p:txBody>
          <a:bodyPr wrap="square" lIns="91440" tIns="45720" rIns="91440" bIns="45720" rtlCol="0" anchor="t">
            <a:spAutoFit/>
          </a:bodyPr>
          <a:lstStyle/>
          <a:p>
            <a:r>
              <a:rPr lang="en-US" sz="1400" dirty="0">
                <a:solidFill>
                  <a:srgbClr val="1C1C1C"/>
                </a:solidFill>
                <a:latin typeface="Inter" panose="02000503000000020004" pitchFamily="2" charset="0"/>
                <a:ea typeface="Inter" panose="02000503000000020004" pitchFamily="2" charset="0"/>
                <a:cs typeface="+mn-lt"/>
              </a:rPr>
              <a:t>In September 2024, the </a:t>
            </a:r>
            <a:r>
              <a:rPr lang="en-US" sz="1400" dirty="0" err="1">
                <a:solidFill>
                  <a:srgbClr val="1C1C1C"/>
                </a:solidFill>
                <a:latin typeface="Inter" panose="02000503000000020004" pitchFamily="2" charset="0"/>
                <a:ea typeface="Inter" panose="02000503000000020004" pitchFamily="2" charset="0"/>
                <a:cs typeface="+mn-lt"/>
              </a:rPr>
              <a:t>Insper</a:t>
            </a:r>
            <a:r>
              <a:rPr lang="en-US" sz="1400" dirty="0">
                <a:solidFill>
                  <a:srgbClr val="1C1C1C"/>
                </a:solidFill>
                <a:latin typeface="Inter" panose="02000503000000020004" pitchFamily="2" charset="0"/>
                <a:ea typeface="Inter" panose="02000503000000020004" pitchFamily="2" charset="0"/>
                <a:cs typeface="+mn-lt"/>
              </a:rPr>
              <a:t> Data and AI Center underwent a rigorous evaluation by the esteemed University of Aberdeen, utilizing the SATRE framework as a foundation. This assessment highlights the center's commitment to excellence and its dedication to advancing the field of data governance. </a:t>
            </a:r>
          </a:p>
          <a:p>
            <a:endParaRPr lang="en-US" sz="1400" dirty="0">
              <a:solidFill>
                <a:srgbClr val="1C1C1C"/>
              </a:solidFill>
              <a:latin typeface="Inter" panose="02000503000000020004" pitchFamily="2" charset="0"/>
              <a:ea typeface="Inter" panose="02000503000000020004" pitchFamily="2" charset="0"/>
              <a:cs typeface="+mn-lt"/>
            </a:endParaRPr>
          </a:p>
          <a:p>
            <a:r>
              <a:rPr lang="en-US" sz="1400" dirty="0">
                <a:solidFill>
                  <a:srgbClr val="1C1C1C"/>
                </a:solidFill>
                <a:latin typeface="Inter" panose="02000503000000020004" pitchFamily="2" charset="0"/>
                <a:ea typeface="Inter" panose="02000503000000020004" pitchFamily="2" charset="0"/>
                <a:cs typeface="+mn-lt"/>
              </a:rPr>
              <a:t>Out of the 160 questions that are assessed, 79 are mandatory, 60 are recommended, and 21 are optional.</a:t>
            </a:r>
          </a:p>
          <a:p>
            <a:endParaRPr lang="en-US" sz="1400" dirty="0">
              <a:solidFill>
                <a:srgbClr val="1C1C1C"/>
              </a:solidFill>
              <a:latin typeface="Inter" panose="02000503000000020004" pitchFamily="2" charset="0"/>
              <a:ea typeface="Inter" panose="02000503000000020004" pitchFamily="2" charset="0"/>
              <a:cs typeface="+mn-lt"/>
            </a:endParaRPr>
          </a:p>
        </p:txBody>
      </p:sp>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4768418" cy="394210"/>
          </a:xfrm>
          <a:prstGeom prst="rect">
            <a:avLst/>
          </a:prstGeom>
          <a:noFill/>
        </p:spPr>
        <p:txBody>
          <a:bodyPr wrap="square" lIns="91440" tIns="45720" rIns="91440" bIns="45720" rtlCol="0" anchor="t">
            <a:spAutoFit/>
          </a:bodyPr>
          <a:lstStyle/>
          <a:p>
            <a:pPr>
              <a:lnSpc>
                <a:spcPts val="2500"/>
              </a:lnSpc>
            </a:pPr>
            <a:r>
              <a:rPr lang="it-IT" sz="2000" b="1" dirty="0">
                <a:solidFill>
                  <a:srgbClr val="000014"/>
                </a:solidFill>
                <a:latin typeface="Inter Medium"/>
                <a:ea typeface="Inter Medium"/>
              </a:rPr>
              <a:t>Insper Data &amp; AI Center Assessment</a:t>
            </a:r>
          </a:p>
        </p:txBody>
      </p:sp>
      <p:pic>
        <p:nvPicPr>
          <p:cNvPr id="11" name="Imagem 10" descr="Interface gráfica do usuário, Aplicativo, PowerPoint&#10;&#10;O conteúdo gerado por IA pode estar incorreto.">
            <a:extLst>
              <a:ext uri="{FF2B5EF4-FFF2-40B4-BE49-F238E27FC236}">
                <a16:creationId xmlns:a16="http://schemas.microsoft.com/office/drawing/2014/main" id="{949DF576-AF3C-41F6-AEDC-028A78F34D11}"/>
              </a:ext>
            </a:extLst>
          </p:cNvPr>
          <p:cNvPicPr>
            <a:picLocks noChangeAspect="1"/>
          </p:cNvPicPr>
          <p:nvPr/>
        </p:nvPicPr>
        <p:blipFill>
          <a:blip r:embed="rId2"/>
          <a:stretch>
            <a:fillRect/>
          </a:stretch>
        </p:blipFill>
        <p:spPr>
          <a:xfrm>
            <a:off x="7423335" y="1325649"/>
            <a:ext cx="4255143" cy="2491014"/>
          </a:xfrm>
          <a:prstGeom prst="rect">
            <a:avLst/>
          </a:prstGeom>
        </p:spPr>
      </p:pic>
      <p:pic>
        <p:nvPicPr>
          <p:cNvPr id="12" name="Imagem 11" descr="Tela de computador com texto preto sobre fundo branco&#10;&#10;O conteúdo gerado por IA pode estar incorreto.">
            <a:extLst>
              <a:ext uri="{FF2B5EF4-FFF2-40B4-BE49-F238E27FC236}">
                <a16:creationId xmlns:a16="http://schemas.microsoft.com/office/drawing/2014/main" id="{A7305706-0DDE-4EAC-8953-9863E696FE7B}"/>
              </a:ext>
            </a:extLst>
          </p:cNvPr>
          <p:cNvPicPr>
            <a:picLocks noChangeAspect="1"/>
          </p:cNvPicPr>
          <p:nvPr/>
        </p:nvPicPr>
        <p:blipFill>
          <a:blip r:embed="rId3"/>
          <a:stretch>
            <a:fillRect/>
          </a:stretch>
        </p:blipFill>
        <p:spPr>
          <a:xfrm>
            <a:off x="7423335" y="3816663"/>
            <a:ext cx="3720460" cy="2393525"/>
          </a:xfrm>
          <a:prstGeom prst="rect">
            <a:avLst/>
          </a:prstGeom>
        </p:spPr>
      </p:pic>
      <p:sp>
        <p:nvSpPr>
          <p:cNvPr id="14" name="CaixaDeTexto 35">
            <a:extLst>
              <a:ext uri="{FF2B5EF4-FFF2-40B4-BE49-F238E27FC236}">
                <a16:creationId xmlns:a16="http://schemas.microsoft.com/office/drawing/2014/main" id="{42F8E5A4-D9FC-41EE-AE60-6E1FD933C8A5}"/>
              </a:ext>
            </a:extLst>
          </p:cNvPr>
          <p:cNvSpPr txBox="1"/>
          <p:nvPr/>
        </p:nvSpPr>
        <p:spPr>
          <a:xfrm>
            <a:off x="822443" y="3490546"/>
            <a:ext cx="104611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lnSpc>
                <a:spcPct val="100000"/>
              </a:lnSpc>
              <a:spcBef>
                <a:spcPts val="100"/>
              </a:spcBef>
            </a:pPr>
            <a:r>
              <a:rPr lang="pt-BR" sz="3600" b="1" spc="-200" dirty="0">
                <a:latin typeface="GT Ultra Fine Black"/>
              </a:rPr>
              <a:t>160</a:t>
            </a:r>
            <a:endParaRPr lang="pt-BR" dirty="0">
              <a:latin typeface="Inter" panose="02000503000000020004" pitchFamily="2" charset="0"/>
            </a:endParaRPr>
          </a:p>
        </p:txBody>
      </p:sp>
      <p:sp>
        <p:nvSpPr>
          <p:cNvPr id="15" name="CaixaDeTexto 71">
            <a:extLst>
              <a:ext uri="{FF2B5EF4-FFF2-40B4-BE49-F238E27FC236}">
                <a16:creationId xmlns:a16="http://schemas.microsoft.com/office/drawing/2014/main" id="{93D6E314-F8C7-4287-9FEF-FE7F42F1717B}"/>
              </a:ext>
            </a:extLst>
          </p:cNvPr>
          <p:cNvSpPr txBox="1"/>
          <p:nvPr/>
        </p:nvSpPr>
        <p:spPr>
          <a:xfrm>
            <a:off x="838719" y="4009605"/>
            <a:ext cx="1013562"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50"/>
              </a:lnSpc>
              <a:spcBef>
                <a:spcPts val="100"/>
              </a:spcBef>
            </a:pPr>
            <a:r>
              <a:rPr lang="en-US" sz="1400" spc="-20" dirty="0">
                <a:latin typeface="Inter"/>
                <a:ea typeface="Inter"/>
                <a:cs typeface="Inter Black"/>
              </a:rPr>
              <a:t>Questions</a:t>
            </a:r>
            <a:endParaRPr lang="en-US" sz="1400" spc="-10" dirty="0">
              <a:latin typeface="Inter"/>
              <a:ea typeface="Inter"/>
              <a:cs typeface="Inter Black"/>
            </a:endParaRPr>
          </a:p>
        </p:txBody>
      </p:sp>
      <p:sp>
        <p:nvSpPr>
          <p:cNvPr id="17" name="CaixaDeTexto 35">
            <a:extLst>
              <a:ext uri="{FF2B5EF4-FFF2-40B4-BE49-F238E27FC236}">
                <a16:creationId xmlns:a16="http://schemas.microsoft.com/office/drawing/2014/main" id="{890AA2D6-2F02-4E79-9A79-0FA4253DB431}"/>
              </a:ext>
            </a:extLst>
          </p:cNvPr>
          <p:cNvSpPr txBox="1"/>
          <p:nvPr/>
        </p:nvSpPr>
        <p:spPr>
          <a:xfrm>
            <a:off x="2073242" y="3490546"/>
            <a:ext cx="104611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lnSpc>
                <a:spcPct val="100000"/>
              </a:lnSpc>
              <a:spcBef>
                <a:spcPts val="100"/>
              </a:spcBef>
            </a:pPr>
            <a:r>
              <a:rPr lang="pt-BR" sz="3600" b="1" spc="-200" dirty="0">
                <a:latin typeface="GT Ultra Fine Black"/>
              </a:rPr>
              <a:t>79</a:t>
            </a:r>
            <a:endParaRPr lang="pt-BR" dirty="0">
              <a:latin typeface="Inter" panose="02000503000000020004" pitchFamily="2" charset="0"/>
            </a:endParaRPr>
          </a:p>
        </p:txBody>
      </p:sp>
      <p:sp>
        <p:nvSpPr>
          <p:cNvPr id="19" name="CaixaDeTexto 71">
            <a:extLst>
              <a:ext uri="{FF2B5EF4-FFF2-40B4-BE49-F238E27FC236}">
                <a16:creationId xmlns:a16="http://schemas.microsoft.com/office/drawing/2014/main" id="{AAA0FB8E-A8CA-4D2D-B918-C2B6983DDDAF}"/>
              </a:ext>
            </a:extLst>
          </p:cNvPr>
          <p:cNvSpPr txBox="1"/>
          <p:nvPr/>
        </p:nvSpPr>
        <p:spPr>
          <a:xfrm>
            <a:off x="2026167" y="4009605"/>
            <a:ext cx="1140264" cy="36612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50"/>
              </a:lnSpc>
              <a:spcBef>
                <a:spcPts val="100"/>
              </a:spcBef>
            </a:pPr>
            <a:r>
              <a:rPr lang="en-US" sz="1400" spc="-20" dirty="0">
                <a:latin typeface="Inter"/>
                <a:ea typeface="Inter"/>
                <a:cs typeface="Inter Black"/>
              </a:rPr>
              <a:t>Mandatory</a:t>
            </a:r>
            <a:endParaRPr lang="en-US" sz="1400" spc="-10" dirty="0">
              <a:latin typeface="Inter"/>
              <a:ea typeface="Inter"/>
              <a:cs typeface="Inter Black"/>
            </a:endParaRPr>
          </a:p>
        </p:txBody>
      </p:sp>
      <p:sp>
        <p:nvSpPr>
          <p:cNvPr id="20" name="CaixaDeTexto 35">
            <a:extLst>
              <a:ext uri="{FF2B5EF4-FFF2-40B4-BE49-F238E27FC236}">
                <a16:creationId xmlns:a16="http://schemas.microsoft.com/office/drawing/2014/main" id="{568C4075-5DE4-461F-847B-D11615BA2D7A}"/>
              </a:ext>
            </a:extLst>
          </p:cNvPr>
          <p:cNvSpPr txBox="1"/>
          <p:nvPr/>
        </p:nvSpPr>
        <p:spPr>
          <a:xfrm>
            <a:off x="3574616" y="3490546"/>
            <a:ext cx="104611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lnSpc>
                <a:spcPct val="100000"/>
              </a:lnSpc>
              <a:spcBef>
                <a:spcPts val="100"/>
              </a:spcBef>
            </a:pPr>
            <a:r>
              <a:rPr lang="pt-BR" sz="3600" b="1" spc="-200" dirty="0">
                <a:latin typeface="GT Ultra Fine Black"/>
              </a:rPr>
              <a:t>60</a:t>
            </a:r>
            <a:endParaRPr lang="pt-BR" dirty="0">
              <a:latin typeface="Inter" panose="02000503000000020004" pitchFamily="2" charset="0"/>
            </a:endParaRPr>
          </a:p>
        </p:txBody>
      </p:sp>
      <p:sp>
        <p:nvSpPr>
          <p:cNvPr id="21" name="CaixaDeTexto 71">
            <a:extLst>
              <a:ext uri="{FF2B5EF4-FFF2-40B4-BE49-F238E27FC236}">
                <a16:creationId xmlns:a16="http://schemas.microsoft.com/office/drawing/2014/main" id="{FBAF1290-CFC5-4C9F-9BE0-97E3503E6241}"/>
              </a:ext>
            </a:extLst>
          </p:cNvPr>
          <p:cNvSpPr txBox="1"/>
          <p:nvPr/>
        </p:nvSpPr>
        <p:spPr>
          <a:xfrm>
            <a:off x="3340317" y="4009605"/>
            <a:ext cx="1514712" cy="36612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50"/>
              </a:lnSpc>
              <a:spcBef>
                <a:spcPts val="100"/>
              </a:spcBef>
            </a:pPr>
            <a:r>
              <a:rPr lang="en-US" sz="1400" spc="-20" dirty="0">
                <a:latin typeface="Inter"/>
                <a:ea typeface="Inter"/>
                <a:cs typeface="Inter Black"/>
              </a:rPr>
              <a:t>Recommended</a:t>
            </a:r>
            <a:endParaRPr lang="en-US" sz="1400" spc="-10" dirty="0">
              <a:latin typeface="Inter"/>
              <a:ea typeface="Inter"/>
              <a:cs typeface="Inter Black"/>
            </a:endParaRPr>
          </a:p>
        </p:txBody>
      </p:sp>
      <p:sp>
        <p:nvSpPr>
          <p:cNvPr id="22" name="CaixaDeTexto 35">
            <a:extLst>
              <a:ext uri="{FF2B5EF4-FFF2-40B4-BE49-F238E27FC236}">
                <a16:creationId xmlns:a16="http://schemas.microsoft.com/office/drawing/2014/main" id="{51ACFF85-3430-4B8B-B455-717735115713}"/>
              </a:ext>
            </a:extLst>
          </p:cNvPr>
          <p:cNvSpPr txBox="1"/>
          <p:nvPr/>
        </p:nvSpPr>
        <p:spPr>
          <a:xfrm>
            <a:off x="4906941" y="3490546"/>
            <a:ext cx="104611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lnSpc>
                <a:spcPct val="100000"/>
              </a:lnSpc>
              <a:spcBef>
                <a:spcPts val="100"/>
              </a:spcBef>
            </a:pPr>
            <a:r>
              <a:rPr lang="pt-BR" sz="3600" b="1" spc="-200" dirty="0">
                <a:latin typeface="GT Ultra Fine Black"/>
              </a:rPr>
              <a:t>21</a:t>
            </a:r>
            <a:endParaRPr lang="pt-BR" dirty="0">
              <a:latin typeface="Inter" panose="02000503000000020004" pitchFamily="2" charset="0"/>
            </a:endParaRPr>
          </a:p>
        </p:txBody>
      </p:sp>
      <p:sp>
        <p:nvSpPr>
          <p:cNvPr id="23" name="CaixaDeTexto 71">
            <a:extLst>
              <a:ext uri="{FF2B5EF4-FFF2-40B4-BE49-F238E27FC236}">
                <a16:creationId xmlns:a16="http://schemas.microsoft.com/office/drawing/2014/main" id="{AD06D8FC-BFD6-430D-B63D-83B4ABD35223}"/>
              </a:ext>
            </a:extLst>
          </p:cNvPr>
          <p:cNvSpPr txBox="1"/>
          <p:nvPr/>
        </p:nvSpPr>
        <p:spPr>
          <a:xfrm>
            <a:off x="4672642" y="4009605"/>
            <a:ext cx="1514712" cy="36612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350"/>
              </a:lnSpc>
              <a:spcBef>
                <a:spcPts val="100"/>
              </a:spcBef>
            </a:pPr>
            <a:r>
              <a:rPr lang="en-US" sz="1400" spc="-20" dirty="0">
                <a:latin typeface="Inter"/>
                <a:ea typeface="Inter"/>
                <a:cs typeface="Inter Black"/>
              </a:rPr>
              <a:t>Optional</a:t>
            </a:r>
            <a:endParaRPr lang="en-US" sz="1400" spc="-10" dirty="0">
              <a:latin typeface="Inter"/>
              <a:ea typeface="Inter"/>
              <a:cs typeface="Inter Black"/>
            </a:endParaRPr>
          </a:p>
        </p:txBody>
      </p:sp>
      <p:sp>
        <p:nvSpPr>
          <p:cNvPr id="24" name="CaixaDeTexto 23">
            <a:extLst>
              <a:ext uri="{FF2B5EF4-FFF2-40B4-BE49-F238E27FC236}">
                <a16:creationId xmlns:a16="http://schemas.microsoft.com/office/drawing/2014/main" id="{5972D953-0475-4DD9-B552-5205BCFEA360}"/>
              </a:ext>
            </a:extLst>
          </p:cNvPr>
          <p:cNvSpPr txBox="1"/>
          <p:nvPr/>
        </p:nvSpPr>
        <p:spPr>
          <a:xfrm>
            <a:off x="827312" y="4817851"/>
            <a:ext cx="6458071" cy="307777"/>
          </a:xfrm>
          <a:prstGeom prst="rect">
            <a:avLst/>
          </a:prstGeom>
          <a:noFill/>
        </p:spPr>
        <p:txBody>
          <a:bodyPr wrap="square" lIns="91440" tIns="45720" rIns="91440" bIns="45720" rtlCol="0" anchor="t">
            <a:spAutoFit/>
          </a:bodyPr>
          <a:lstStyle/>
          <a:p>
            <a:r>
              <a:rPr lang="en-US" sz="1400" dirty="0">
                <a:solidFill>
                  <a:srgbClr val="1C1C1C"/>
                </a:solidFill>
                <a:latin typeface="Inter" panose="02000503000000020004" pitchFamily="2" charset="0"/>
                <a:ea typeface="Inter" panose="02000503000000020004" pitchFamily="2" charset="0"/>
                <a:cs typeface="+mn-lt"/>
              </a:rPr>
              <a:t>As a result, the Data and AI Center achieved</a:t>
            </a:r>
          </a:p>
        </p:txBody>
      </p:sp>
      <p:pic>
        <p:nvPicPr>
          <p:cNvPr id="8" name="Imagem 7">
            <a:extLst>
              <a:ext uri="{FF2B5EF4-FFF2-40B4-BE49-F238E27FC236}">
                <a16:creationId xmlns:a16="http://schemas.microsoft.com/office/drawing/2014/main" id="{331EBE2B-137C-4DDF-96C3-D26C90BB9820}"/>
              </a:ext>
            </a:extLst>
          </p:cNvPr>
          <p:cNvPicPr>
            <a:picLocks noChangeAspect="1"/>
          </p:cNvPicPr>
          <p:nvPr/>
        </p:nvPicPr>
        <p:blipFill>
          <a:blip r:embed="rId4"/>
          <a:stretch>
            <a:fillRect/>
          </a:stretch>
        </p:blipFill>
        <p:spPr>
          <a:xfrm>
            <a:off x="898968" y="5216632"/>
            <a:ext cx="1037249" cy="1179940"/>
          </a:xfrm>
          <a:prstGeom prst="rect">
            <a:avLst/>
          </a:prstGeom>
        </p:spPr>
      </p:pic>
      <p:sp>
        <p:nvSpPr>
          <p:cNvPr id="25" name="CaixaDeTexto 35">
            <a:extLst>
              <a:ext uri="{FF2B5EF4-FFF2-40B4-BE49-F238E27FC236}">
                <a16:creationId xmlns:a16="http://schemas.microsoft.com/office/drawing/2014/main" id="{02FE5AE4-FA54-48B1-9B0F-98BC35F3A2C4}"/>
              </a:ext>
            </a:extLst>
          </p:cNvPr>
          <p:cNvSpPr txBox="1"/>
          <p:nvPr/>
        </p:nvSpPr>
        <p:spPr>
          <a:xfrm>
            <a:off x="1848621" y="5450690"/>
            <a:ext cx="172599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3600" b="1" spc="-200" dirty="0">
                <a:solidFill>
                  <a:srgbClr val="C00000"/>
                </a:solidFill>
                <a:latin typeface="GT Ultra Fine Black"/>
              </a:rPr>
              <a:t>79,38% </a:t>
            </a:r>
            <a:endParaRPr lang="pt-BR" dirty="0">
              <a:solidFill>
                <a:srgbClr val="C00000"/>
              </a:solidFill>
              <a:latin typeface="Inter" panose="02000503000000020004" pitchFamily="2" charset="0"/>
            </a:endParaRPr>
          </a:p>
        </p:txBody>
      </p:sp>
      <p:sp>
        <p:nvSpPr>
          <p:cNvPr id="26" name="CaixaDeTexto 71">
            <a:extLst>
              <a:ext uri="{FF2B5EF4-FFF2-40B4-BE49-F238E27FC236}">
                <a16:creationId xmlns:a16="http://schemas.microsoft.com/office/drawing/2014/main" id="{47066BF9-887B-49FE-ABC8-D3A07BD43AC1}"/>
              </a:ext>
            </a:extLst>
          </p:cNvPr>
          <p:cNvSpPr txBox="1"/>
          <p:nvPr/>
        </p:nvSpPr>
        <p:spPr>
          <a:xfrm>
            <a:off x="1848621" y="5938394"/>
            <a:ext cx="1013562"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spc="-20" dirty="0">
                <a:latin typeface="Inter"/>
                <a:ea typeface="Inter"/>
                <a:cs typeface="Inter Black"/>
              </a:rPr>
              <a:t>achieved</a:t>
            </a:r>
            <a:endParaRPr lang="en-US" sz="1400" spc="-10" dirty="0">
              <a:latin typeface="Inter"/>
              <a:ea typeface="Inter"/>
              <a:cs typeface="Inter Black"/>
            </a:endParaRPr>
          </a:p>
        </p:txBody>
      </p:sp>
      <p:pic>
        <p:nvPicPr>
          <p:cNvPr id="9" name="Imagem 8">
            <a:extLst>
              <a:ext uri="{FF2B5EF4-FFF2-40B4-BE49-F238E27FC236}">
                <a16:creationId xmlns:a16="http://schemas.microsoft.com/office/drawing/2014/main" id="{4D705C12-4BB8-45AB-86DF-65EFC0DF7A54}"/>
              </a:ext>
            </a:extLst>
          </p:cNvPr>
          <p:cNvPicPr>
            <a:picLocks noChangeAspect="1"/>
          </p:cNvPicPr>
          <p:nvPr/>
        </p:nvPicPr>
        <p:blipFill>
          <a:blip r:embed="rId5"/>
          <a:stretch>
            <a:fillRect/>
          </a:stretch>
        </p:blipFill>
        <p:spPr>
          <a:xfrm>
            <a:off x="3811836" y="5127778"/>
            <a:ext cx="1314659" cy="1399659"/>
          </a:xfrm>
          <a:prstGeom prst="rect">
            <a:avLst/>
          </a:prstGeom>
        </p:spPr>
      </p:pic>
      <p:sp>
        <p:nvSpPr>
          <p:cNvPr id="27" name="CaixaDeTexto 35">
            <a:extLst>
              <a:ext uri="{FF2B5EF4-FFF2-40B4-BE49-F238E27FC236}">
                <a16:creationId xmlns:a16="http://schemas.microsoft.com/office/drawing/2014/main" id="{91EECAEC-4906-422B-B274-689342C82B63}"/>
              </a:ext>
            </a:extLst>
          </p:cNvPr>
          <p:cNvSpPr txBox="1"/>
          <p:nvPr/>
        </p:nvSpPr>
        <p:spPr>
          <a:xfrm>
            <a:off x="5079349" y="5450690"/>
            <a:ext cx="172599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3600" b="1" spc="-200" dirty="0">
                <a:solidFill>
                  <a:schemeClr val="bg2">
                    <a:lumMod val="50000"/>
                  </a:schemeClr>
                </a:solidFill>
                <a:latin typeface="GT Ultra Fine Black"/>
              </a:rPr>
              <a:t>20,62% </a:t>
            </a:r>
            <a:endParaRPr lang="pt-BR" dirty="0">
              <a:solidFill>
                <a:schemeClr val="bg2">
                  <a:lumMod val="50000"/>
                </a:schemeClr>
              </a:solidFill>
              <a:latin typeface="Inter" panose="02000503000000020004" pitchFamily="2" charset="0"/>
            </a:endParaRPr>
          </a:p>
        </p:txBody>
      </p:sp>
      <p:sp>
        <p:nvSpPr>
          <p:cNvPr id="28" name="CaixaDeTexto 71">
            <a:extLst>
              <a:ext uri="{FF2B5EF4-FFF2-40B4-BE49-F238E27FC236}">
                <a16:creationId xmlns:a16="http://schemas.microsoft.com/office/drawing/2014/main" id="{5A1E2EC3-81EF-45A4-A37D-0CA5B362C25B}"/>
              </a:ext>
            </a:extLst>
          </p:cNvPr>
          <p:cNvSpPr txBox="1"/>
          <p:nvPr/>
        </p:nvSpPr>
        <p:spPr>
          <a:xfrm>
            <a:off x="5079348" y="5938394"/>
            <a:ext cx="1517425" cy="36612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spc="-20" dirty="0">
                <a:latin typeface="Inter"/>
                <a:ea typeface="Inter"/>
                <a:cs typeface="Inter Black"/>
              </a:rPr>
              <a:t>not achieved</a:t>
            </a:r>
            <a:endParaRPr lang="en-US" sz="1400" spc="-10" dirty="0">
              <a:latin typeface="Inter"/>
              <a:ea typeface="Inter"/>
              <a:cs typeface="Inter Black"/>
            </a:endParaRPr>
          </a:p>
        </p:txBody>
      </p:sp>
    </p:spTree>
    <p:extLst>
      <p:ext uri="{BB962C8B-B14F-4D97-AF65-F5344CB8AC3E}">
        <p14:creationId xmlns:p14="http://schemas.microsoft.com/office/powerpoint/2010/main" val="233169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46C0798-441E-E4CF-E089-6D4E717CB190}"/>
              </a:ext>
            </a:extLst>
          </p:cNvPr>
          <p:cNvSpPr txBox="1"/>
          <p:nvPr/>
        </p:nvSpPr>
        <p:spPr>
          <a:xfrm>
            <a:off x="845387" y="3286663"/>
            <a:ext cx="104949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6000" b="1">
                <a:solidFill>
                  <a:prstClr val="white"/>
                </a:solidFill>
                <a:latin typeface="GT Ultra Fine Regular" pitchFamily="50" charset="0"/>
              </a:rPr>
              <a:t>AS A RESULT...</a:t>
            </a:r>
            <a:endParaRPr kumimoji="0" lang="pt-BR" sz="6000" b="1" i="0" u="none" strike="noStrike" kern="1200" cap="none" spc="0" normalizeH="0" baseline="0" noProof="0">
              <a:ln>
                <a:noFill/>
              </a:ln>
              <a:solidFill>
                <a:prstClr val="white"/>
              </a:solidFill>
              <a:effectLst/>
              <a:uLnTx/>
              <a:uFillTx/>
              <a:latin typeface="GT Ultra Fine Regular" pitchFamily="50" charset="0"/>
              <a:ea typeface="+mn-ea"/>
              <a:cs typeface="+mn-cs"/>
            </a:endParaRPr>
          </a:p>
        </p:txBody>
      </p:sp>
    </p:spTree>
    <p:extLst>
      <p:ext uri="{BB962C8B-B14F-4D97-AF65-F5344CB8AC3E}">
        <p14:creationId xmlns:p14="http://schemas.microsoft.com/office/powerpoint/2010/main" val="61754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778D672-CDEE-9C23-538A-262B190DB306}"/>
              </a:ext>
            </a:extLst>
          </p:cNvPr>
          <p:cNvSpPr txBox="1"/>
          <p:nvPr/>
        </p:nvSpPr>
        <p:spPr>
          <a:xfrm>
            <a:off x="111138" y="1551563"/>
            <a:ext cx="5643620" cy="3970318"/>
          </a:xfrm>
          <a:prstGeom prst="rect">
            <a:avLst/>
          </a:prstGeom>
          <a:noFill/>
        </p:spPr>
        <p:txBody>
          <a:bodyPr wrap="square" lIns="91440" tIns="45720" rIns="91440" bIns="45720" numCol="1" rtlCol="0" anchor="t">
            <a:spAutoFit/>
          </a:bodyPr>
          <a:lstStyle/>
          <a:p>
            <a:pPr marL="608965" indent="-448310">
              <a:buFont typeface="Arial" panose="020B0604020202020204" pitchFamily="34" charset="0"/>
              <a:buChar char="•"/>
            </a:pPr>
            <a:r>
              <a:rPr lang="en-US" sz="1400" dirty="0">
                <a:solidFill>
                  <a:srgbClr val="0E101A"/>
                </a:solidFill>
                <a:latin typeface="Inter"/>
                <a:ea typeface="Inter" panose="02000503000000020004" pitchFamily="2" charset="0"/>
              </a:rPr>
              <a:t>The </a:t>
            </a:r>
            <a:r>
              <a:rPr lang="en-US" sz="1400" dirty="0" err="1">
                <a:solidFill>
                  <a:srgbClr val="0E101A"/>
                </a:solidFill>
                <a:latin typeface="Inter"/>
                <a:ea typeface="Inter" panose="02000503000000020004" pitchFamily="2" charset="0"/>
              </a:rPr>
              <a:t>Insper</a:t>
            </a:r>
            <a:r>
              <a:rPr lang="en-US" sz="1400" dirty="0">
                <a:solidFill>
                  <a:srgbClr val="0E101A"/>
                </a:solidFill>
                <a:latin typeface="Inter"/>
                <a:ea typeface="Inter" panose="02000503000000020004" pitchFamily="2" charset="0"/>
              </a:rPr>
              <a:t> Data and AI Center establishes itself as a leading </a:t>
            </a:r>
            <a:r>
              <a:rPr lang="en-US" sz="1400" b="1" dirty="0">
                <a:solidFill>
                  <a:srgbClr val="0E101A"/>
                </a:solidFill>
                <a:latin typeface="Inter"/>
                <a:ea typeface="Inter" panose="02000503000000020004" pitchFamily="2" charset="0"/>
              </a:rPr>
              <a:t>Data Hub</a:t>
            </a:r>
            <a:r>
              <a:rPr lang="en-US" sz="1400" dirty="0">
                <a:solidFill>
                  <a:srgbClr val="0E101A"/>
                </a:solidFill>
                <a:latin typeface="Inter"/>
                <a:ea typeface="Inter" panose="02000503000000020004" pitchFamily="2" charset="0"/>
              </a:rPr>
              <a:t>, forming strategic partnerships with national and international organizations to provide essential datasets, drive research at the forefront of knowledge, and create new opportunities for innovation.</a:t>
            </a:r>
          </a:p>
          <a:p>
            <a:pPr marL="160655"/>
            <a:endParaRPr lang="en-US" sz="1400" dirty="0">
              <a:solidFill>
                <a:srgbClr val="0E101A"/>
              </a:solidFill>
              <a:latin typeface="Inter" panose="02000503000000020004" pitchFamily="2" charset="0"/>
              <a:ea typeface="Inter" panose="02000503000000020004" pitchFamily="2" charset="0"/>
              <a:cs typeface="Arial"/>
            </a:endParaRPr>
          </a:p>
          <a:p>
            <a:pPr marL="608965" indent="-448310">
              <a:buFont typeface="Arial" panose="020B0604020202020204" pitchFamily="34" charset="0"/>
              <a:buChar char="•"/>
            </a:pPr>
            <a:r>
              <a:rPr lang="en-US" sz="1400" b="1" dirty="0">
                <a:solidFill>
                  <a:srgbClr val="0E101A"/>
                </a:solidFill>
                <a:latin typeface="Inter" panose="02000503000000020004" pitchFamily="2" charset="0"/>
                <a:ea typeface="Inter" panose="02000503000000020004" pitchFamily="2" charset="0"/>
                <a:cs typeface="Arial"/>
              </a:rPr>
              <a:t>Bridging diverse cultural contexts</a:t>
            </a:r>
            <a:r>
              <a:rPr lang="en-US" sz="1400" dirty="0">
                <a:solidFill>
                  <a:srgbClr val="0E101A"/>
                </a:solidFill>
                <a:latin typeface="Inter" panose="02000503000000020004" pitchFamily="2" charset="0"/>
                <a:ea typeface="Inter" panose="02000503000000020004" pitchFamily="2" charset="0"/>
                <a:cs typeface="Arial"/>
              </a:rPr>
              <a:t>, fostering knowledge creation through research that unites different perspectives and expertise.</a:t>
            </a:r>
            <a:endParaRPr lang="en-US" sz="1400" dirty="0">
              <a:solidFill>
                <a:srgbClr val="000000"/>
              </a:solidFill>
              <a:latin typeface="Inter" panose="02000503000000020004" pitchFamily="2" charset="0"/>
              <a:ea typeface="Inter" panose="02000503000000020004" pitchFamily="2" charset="0"/>
              <a:cs typeface="Arial"/>
            </a:endParaRPr>
          </a:p>
          <a:p>
            <a:pPr marL="160655"/>
            <a:endParaRPr lang="en-US" sz="1400" dirty="0">
              <a:solidFill>
                <a:srgbClr val="0E101A"/>
              </a:solidFill>
              <a:latin typeface="Inter" panose="02000503000000020004" pitchFamily="2" charset="0"/>
              <a:ea typeface="Inter" panose="02000503000000020004" pitchFamily="2" charset="0"/>
              <a:cs typeface="Arial"/>
            </a:endParaRPr>
          </a:p>
          <a:p>
            <a:pPr marL="608965" indent="-448310">
              <a:buFont typeface="Arial" panose="020B0604020202020204" pitchFamily="34" charset="0"/>
              <a:buChar char="•"/>
            </a:pPr>
            <a:r>
              <a:rPr lang="en-US" sz="1400" b="1" dirty="0">
                <a:solidFill>
                  <a:srgbClr val="0E101A"/>
                </a:solidFill>
                <a:latin typeface="Inter" panose="02000503000000020004" pitchFamily="2" charset="0"/>
                <a:ea typeface="Inter" panose="02000503000000020004" pitchFamily="2" charset="0"/>
                <a:cs typeface="Arial"/>
              </a:rPr>
              <a:t>British Academy Funding ODA Research Management Capacity</a:t>
            </a:r>
            <a:r>
              <a:rPr lang="en-US" sz="1400" dirty="0">
                <a:solidFill>
                  <a:srgbClr val="0E101A"/>
                </a:solidFill>
                <a:latin typeface="Inter" panose="02000503000000020004" pitchFamily="2" charset="0"/>
                <a:ea typeface="Inter" panose="02000503000000020004" pitchFamily="2" charset="0"/>
                <a:cs typeface="Arial"/>
              </a:rPr>
              <a:t> </a:t>
            </a:r>
            <a:r>
              <a:rPr lang="en-US" sz="1400" b="1" dirty="0">
                <a:solidFill>
                  <a:srgbClr val="0E101A"/>
                </a:solidFill>
                <a:latin typeface="Inter" panose="02000503000000020004" pitchFamily="2" charset="0"/>
                <a:ea typeface="Inter" panose="02000503000000020004" pitchFamily="2" charset="0"/>
                <a:cs typeface="Arial"/>
              </a:rPr>
              <a:t>Strengthening </a:t>
            </a:r>
            <a:r>
              <a:rPr lang="en-US" sz="1400" dirty="0">
                <a:solidFill>
                  <a:srgbClr val="0E101A"/>
                </a:solidFill>
                <a:latin typeface="Inter" panose="02000503000000020004" pitchFamily="2" charset="0"/>
                <a:ea typeface="Inter" panose="02000503000000020004" pitchFamily="2" charset="0"/>
                <a:cs typeface="Arial"/>
              </a:rPr>
              <a:t>“</a:t>
            </a:r>
            <a:r>
              <a:rPr lang="en-US" sz="1400" dirty="0" err="1">
                <a:solidFill>
                  <a:srgbClr val="0E101A"/>
                </a:solidFill>
                <a:latin typeface="Inter" panose="02000503000000020004" pitchFamily="2" charset="0"/>
                <a:ea typeface="Inter" panose="02000503000000020004" pitchFamily="2" charset="0"/>
                <a:cs typeface="Arial"/>
              </a:rPr>
              <a:t>INSPERation</a:t>
            </a:r>
            <a:r>
              <a:rPr lang="en-US" sz="1400" dirty="0">
                <a:solidFill>
                  <a:srgbClr val="0E101A"/>
                </a:solidFill>
                <a:latin typeface="Inter" panose="02000503000000020004" pitchFamily="2" charset="0"/>
                <a:ea typeface="Inter" panose="02000503000000020004" pitchFamily="2" charset="0"/>
                <a:cs typeface="Arial"/>
              </a:rPr>
              <a:t>: Advancing Research Management Capacity for International Data Science Excellence. To deepen the exchange of knowledge and experiences between Brazil and Scotland, focusing on research management and best data governance practices.</a:t>
            </a:r>
          </a:p>
          <a:p>
            <a:pPr marL="608965" indent="-448310">
              <a:buFont typeface="Arial" panose="020B0604020202020204" pitchFamily="34" charset="0"/>
              <a:buChar char="•"/>
            </a:pPr>
            <a:endParaRPr lang="en-US" sz="1400" dirty="0">
              <a:solidFill>
                <a:srgbClr val="0E101A"/>
              </a:solidFill>
              <a:latin typeface="Inter"/>
              <a:ea typeface="Inter" panose="02000503000000020004" pitchFamily="2" charset="0"/>
              <a:cs typeface="Arial"/>
            </a:endParaRPr>
          </a:p>
        </p:txBody>
      </p:sp>
      <p:sp>
        <p:nvSpPr>
          <p:cNvPr id="3" name="CaixaDeTexto 2">
            <a:extLst>
              <a:ext uri="{FF2B5EF4-FFF2-40B4-BE49-F238E27FC236}">
                <a16:creationId xmlns:a16="http://schemas.microsoft.com/office/drawing/2014/main" id="{B601C580-2FBE-4FDA-ACBD-1D8232163677}"/>
              </a:ext>
            </a:extLst>
          </p:cNvPr>
          <p:cNvSpPr txBox="1"/>
          <p:nvPr/>
        </p:nvSpPr>
        <p:spPr>
          <a:xfrm>
            <a:off x="6096000" y="1551563"/>
            <a:ext cx="5643620" cy="1600438"/>
          </a:xfrm>
          <a:prstGeom prst="rect">
            <a:avLst/>
          </a:prstGeom>
          <a:noFill/>
        </p:spPr>
        <p:txBody>
          <a:bodyPr wrap="square" lIns="91440" tIns="45720" rIns="91440" bIns="45720" numCol="1" rtlCol="0" anchor="t">
            <a:spAutoFit/>
          </a:bodyPr>
          <a:lstStyle/>
          <a:p>
            <a:pPr marL="446405" indent="-285750">
              <a:buFont typeface="Arial" panose="020B0604020202020204" pitchFamily="34" charset="0"/>
              <a:buChar char="•"/>
            </a:pPr>
            <a:r>
              <a:rPr lang="en-US" sz="1400" b="1" dirty="0">
                <a:solidFill>
                  <a:srgbClr val="0E101A"/>
                </a:solidFill>
                <a:latin typeface="Inter"/>
                <a:ea typeface="Inter" panose="02000503000000020004" pitchFamily="2" charset="0"/>
                <a:cs typeface="Arial"/>
              </a:rPr>
              <a:t>Creating secure environments that democratize data</a:t>
            </a:r>
            <a:r>
              <a:rPr lang="en-US" sz="1400" dirty="0">
                <a:solidFill>
                  <a:srgbClr val="0E101A"/>
                </a:solidFill>
                <a:latin typeface="Inter"/>
                <a:ea typeface="Inter" panose="02000503000000020004" pitchFamily="2" charset="0"/>
                <a:cs typeface="Arial"/>
              </a:rPr>
              <a:t> access ensures that knowledge is available to all, no matter the barriers. Now, we have researchers working in Heath combining data from  Brazil and from United Kingdom.</a:t>
            </a:r>
          </a:p>
          <a:p>
            <a:pPr marL="608965" indent="-448310">
              <a:buFont typeface="Arial" panose="020B0604020202020204" pitchFamily="34" charset="0"/>
              <a:buChar char="•"/>
            </a:pPr>
            <a:endParaRPr lang="en-US" sz="1400" dirty="0">
              <a:solidFill>
                <a:srgbClr val="000000"/>
              </a:solidFill>
              <a:latin typeface="Inter" panose="02000503000000020004" pitchFamily="2" charset="0"/>
              <a:ea typeface="Inter" panose="02000503000000020004" pitchFamily="2" charset="0"/>
              <a:cs typeface="Arial"/>
            </a:endParaRPr>
          </a:p>
          <a:p>
            <a:pPr marL="446405" indent="-285750">
              <a:buFont typeface="Arial" panose="020B0604020202020204" pitchFamily="34" charset="0"/>
              <a:buChar char="•"/>
            </a:pPr>
            <a:r>
              <a:rPr lang="en-US" sz="1400" b="1" dirty="0">
                <a:solidFill>
                  <a:srgbClr val="0E101A"/>
                </a:solidFill>
                <a:latin typeface="Inter"/>
                <a:ea typeface="Inter" panose="02000503000000020004" pitchFamily="2" charset="0"/>
                <a:cs typeface="Arial"/>
              </a:rPr>
              <a:t>Maximizing knowledge building through research</a:t>
            </a:r>
            <a:r>
              <a:rPr lang="en-US" sz="1400" dirty="0">
                <a:solidFill>
                  <a:srgbClr val="0E101A"/>
                </a:solidFill>
                <a:latin typeface="Inter"/>
                <a:ea typeface="Inter" panose="02000503000000020004" pitchFamily="2" charset="0"/>
                <a:cs typeface="Arial"/>
              </a:rPr>
              <a:t>, fueled by advanced data access, empowers breakthroughs and innovation. </a:t>
            </a:r>
          </a:p>
        </p:txBody>
      </p:sp>
    </p:spTree>
    <p:extLst>
      <p:ext uri="{BB962C8B-B14F-4D97-AF65-F5344CB8AC3E}">
        <p14:creationId xmlns:p14="http://schemas.microsoft.com/office/powerpoint/2010/main" val="276717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8F6F6-D2A3-A6F9-27D8-BEB175C7AAF9}"/>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7E90A328-EE9E-2499-DCDB-6978BD8ADA2B}"/>
              </a:ext>
            </a:extLst>
          </p:cNvPr>
          <p:cNvSpPr txBox="1"/>
          <p:nvPr/>
        </p:nvSpPr>
        <p:spPr>
          <a:xfrm>
            <a:off x="845387" y="3286663"/>
            <a:ext cx="10494966" cy="1015663"/>
          </a:xfrm>
          <a:prstGeom prst="rect">
            <a:avLst/>
          </a:prstGeom>
          <a:noFill/>
        </p:spPr>
        <p:txBody>
          <a:bodyPr wrap="square" lIns="91440" tIns="45720" rIns="91440" bIns="45720" rtlCol="0" anchor="t">
            <a:spAutoFit/>
          </a:bodyPr>
          <a:lstStyle/>
          <a:p>
            <a:pPr>
              <a:defRPr/>
            </a:pPr>
            <a:r>
              <a:rPr lang="pt-BR" sz="6000" b="1">
                <a:solidFill>
                  <a:prstClr val="white"/>
                </a:solidFill>
                <a:latin typeface="GT Ultra Fine Regular"/>
              </a:rPr>
              <a:t>APPENDIX </a:t>
            </a:r>
            <a:endParaRPr lang="pt-BR" err="1">
              <a:solidFill>
                <a:prstClr val="white"/>
              </a:solidFill>
              <a:latin typeface="GT Ultra Fine Regular"/>
            </a:endParaRPr>
          </a:p>
        </p:txBody>
      </p:sp>
    </p:spTree>
    <p:extLst>
      <p:ext uri="{BB962C8B-B14F-4D97-AF65-F5344CB8AC3E}">
        <p14:creationId xmlns:p14="http://schemas.microsoft.com/office/powerpoint/2010/main" val="33372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06E281-CDA4-A5A4-4305-AB1D56955F6C}"/>
              </a:ext>
            </a:extLst>
          </p:cNvPr>
          <p:cNvPicPr>
            <a:picLocks noGrp="1" noRot="1" noChangeAspect="1" noMove="1" noResize="1" noEditPoints="1" noAdjustHandles="1" noChangeArrowheads="1" noChangeShapeType="1" noCrop="1"/>
          </p:cNvPicPr>
          <p:nvPr/>
        </p:nvPicPr>
        <p:blipFill>
          <a:blip r:embed="rId2"/>
          <a:src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0778D672-CDEE-9C23-538A-262B190DB306}"/>
              </a:ext>
            </a:extLst>
          </p:cNvPr>
          <p:cNvSpPr txBox="1">
            <a:spLocks/>
          </p:cNvSpPr>
          <p:nvPr/>
        </p:nvSpPr>
        <p:spPr>
          <a:xfrm>
            <a:off x="1007533" y="3441095"/>
            <a:ext cx="4450246" cy="1569660"/>
          </a:xfrm>
          <a:prstGeom prst="rect">
            <a:avLst/>
          </a:prstGeom>
          <a:noFill/>
        </p:spPr>
        <p:txBody>
          <a:bodyPr wrap="square" lIns="91440" tIns="45720" rIns="91440" bIns="45720" rtlCol="0" anchor="t">
            <a:spAutoFit/>
          </a:bodyPr>
          <a:lstStyle/>
          <a:p>
            <a:pPr>
              <a:defRPr/>
            </a:pPr>
            <a:r>
              <a:rPr lang="en-US" sz="1600">
                <a:solidFill>
                  <a:srgbClr val="000000"/>
                </a:solidFill>
                <a:latin typeface="Inter" panose="02000503000000020004" pitchFamily="2" charset="0"/>
                <a:ea typeface="Inter"/>
                <a:cs typeface="Arial"/>
              </a:rPr>
              <a:t>Our mission is to promote the transformation of Brazil thought:</a:t>
            </a:r>
          </a:p>
          <a:p>
            <a:pPr>
              <a:defRPr/>
            </a:pPr>
            <a:endParaRPr lang="en-US" sz="1600">
              <a:solidFill>
                <a:srgbClr val="000000"/>
              </a:solidFill>
              <a:latin typeface="Inter" panose="02000503000000020004" pitchFamily="2" charset="0"/>
              <a:ea typeface="Inter"/>
              <a:cs typeface="Arial"/>
            </a:endParaRPr>
          </a:p>
          <a:p>
            <a:pPr marL="285750" indent="-285750">
              <a:buFont typeface="Arial"/>
              <a:buChar char="•"/>
              <a:defRPr/>
            </a:pPr>
            <a:r>
              <a:rPr lang="en-US" sz="1600">
                <a:solidFill>
                  <a:srgbClr val="000000"/>
                </a:solidFill>
                <a:latin typeface="Inter" panose="02000503000000020004" pitchFamily="2" charset="0"/>
                <a:ea typeface="Inter"/>
                <a:cs typeface="Arial"/>
              </a:rPr>
              <a:t>Training of innovative leaders</a:t>
            </a:r>
          </a:p>
          <a:p>
            <a:pPr marL="285750" indent="-285750">
              <a:buFont typeface="Arial"/>
              <a:buChar char="•"/>
              <a:defRPr/>
            </a:pPr>
            <a:endParaRPr lang="en-US" sz="1600">
              <a:solidFill>
                <a:srgbClr val="000000"/>
              </a:solidFill>
              <a:latin typeface="Inter" panose="02000503000000020004" pitchFamily="2" charset="0"/>
              <a:ea typeface="Inter"/>
              <a:cs typeface="Arial"/>
            </a:endParaRPr>
          </a:p>
          <a:p>
            <a:pPr marL="285750" indent="-285750">
              <a:buFont typeface="Arial"/>
              <a:buChar char="•"/>
              <a:defRPr/>
            </a:pPr>
            <a:r>
              <a:rPr lang="en-US" sz="1600">
                <a:solidFill>
                  <a:srgbClr val="000000"/>
                </a:solidFill>
                <a:latin typeface="Inter" panose="02000503000000020004" pitchFamily="2" charset="0"/>
                <a:ea typeface="Inter"/>
                <a:cs typeface="Arial"/>
              </a:rPr>
              <a:t>High quality applied research</a:t>
            </a:r>
            <a:endParaRPr kumimoji="0" lang="en-US" sz="1600" b="0" i="0" u="none" strike="noStrike" kern="1200" cap="none" spc="0" normalizeH="0" baseline="0" noProof="0">
              <a:ln>
                <a:noFill/>
              </a:ln>
              <a:solidFill>
                <a:prstClr val="black"/>
              </a:solidFill>
              <a:effectLst/>
              <a:uLnTx/>
              <a:uFillTx/>
              <a:latin typeface="Inter" panose="02000503000000020004" pitchFamily="2" charset="0"/>
              <a:ea typeface="Inter"/>
              <a:cs typeface="Arial"/>
            </a:endParaRPr>
          </a:p>
        </p:txBody>
      </p:sp>
      <p:sp>
        <p:nvSpPr>
          <p:cNvPr id="6" name="Title 5">
            <a:extLst>
              <a:ext uri="{FF2B5EF4-FFF2-40B4-BE49-F238E27FC236}">
                <a16:creationId xmlns:a16="http://schemas.microsoft.com/office/drawing/2014/main" id="{9CFF299E-E6A4-1CB4-8FD3-846729DE1341}"/>
              </a:ext>
            </a:extLst>
          </p:cNvPr>
          <p:cNvSpPr>
            <a:spLocks noGrp="1"/>
          </p:cNvSpPr>
          <p:nvPr>
            <p:ph type="title"/>
          </p:nvPr>
        </p:nvSpPr>
        <p:spPr>
          <a:xfrm>
            <a:off x="838200" y="1731523"/>
            <a:ext cx="4803843" cy="1325563"/>
          </a:xfrm>
        </p:spPr>
        <p:txBody>
          <a:bodyPr>
            <a:no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rPr>
              <a:t>We are a non</a:t>
            </a:r>
            <a:br>
              <a:rPr kumimoji="0" lang="en-US" sz="4000" b="1" i="0" u="none" strike="noStrike" kern="1200" cap="none" spc="0" normalizeH="0" baseline="0" noProof="0">
                <a:ln>
                  <a:noFill/>
                </a:ln>
                <a:effectLst/>
                <a:uLnTx/>
                <a:uFillTx/>
              </a:rPr>
            </a:br>
            <a:br>
              <a:rPr kumimoji="0" lang="en-US" sz="4000" b="1" i="0" u="none" strike="noStrike" kern="1200" cap="none" spc="0" normalizeH="0" baseline="0" noProof="0">
                <a:ln>
                  <a:noFill/>
                </a:ln>
                <a:effectLst/>
                <a:uLnTx/>
                <a:uFillTx/>
              </a:rPr>
            </a:br>
            <a:r>
              <a:rPr kumimoji="0" lang="en-US" sz="4000" b="1" i="0" u="none" strike="noStrike" kern="1200" cap="none" spc="0" normalizeH="0" baseline="0" noProof="0">
                <a:ln>
                  <a:noFill/>
                </a:ln>
                <a:effectLst/>
                <a:uLnTx/>
                <a:uFillTx/>
              </a:rPr>
              <a:t>-profit institution</a:t>
            </a:r>
            <a:endParaRPr kumimoji="0" lang="en-US" sz="4000" b="1" i="0" u="none" strike="noStrike" kern="1200" cap="none" spc="0" normalizeH="0" baseline="0" noProof="0">
              <a:ln>
                <a:noFill/>
              </a:ln>
              <a:effectLst/>
              <a:uLnTx/>
              <a:uFillTx/>
              <a:ea typeface="Inter Medium" panose="020B0602030000000004" pitchFamily="34" charset="0"/>
            </a:endParaRPr>
          </a:p>
        </p:txBody>
      </p:sp>
    </p:spTree>
    <p:extLst>
      <p:ext uri="{BB962C8B-B14F-4D97-AF65-F5344CB8AC3E}">
        <p14:creationId xmlns:p14="http://schemas.microsoft.com/office/powerpoint/2010/main" val="430585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95CE-F5B7-B649-CCCB-1A8A035D1DC7}"/>
            </a:ext>
          </a:extLst>
        </p:cNvPr>
        <p:cNvGrpSpPr/>
        <p:nvPr/>
      </p:nvGrpSpPr>
      <p:grpSpPr>
        <a:xfrm>
          <a:off x="0" y="0"/>
          <a:ext cx="0" cy="0"/>
          <a:chOff x="0" y="0"/>
          <a:chExt cx="0" cy="0"/>
        </a:xfrm>
      </p:grpSpPr>
      <p:pic>
        <p:nvPicPr>
          <p:cNvPr id="13" name="Imagem 12">
            <a:extLst>
              <a:ext uri="{FF2B5EF4-FFF2-40B4-BE49-F238E27FC236}">
                <a16:creationId xmlns:a16="http://schemas.microsoft.com/office/drawing/2014/main" id="{73587ABB-9A1F-3149-E75C-D00AE40AA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34" y="4912834"/>
            <a:ext cx="11748304" cy="1229268"/>
          </a:xfrm>
          <a:prstGeom prst="rect">
            <a:avLst/>
          </a:prstGeom>
        </p:spPr>
      </p:pic>
      <p:cxnSp>
        <p:nvCxnSpPr>
          <p:cNvPr id="15" name="Conector Reto 14">
            <a:extLst>
              <a:ext uri="{FF2B5EF4-FFF2-40B4-BE49-F238E27FC236}">
                <a16:creationId xmlns:a16="http://schemas.microsoft.com/office/drawing/2014/main" id="{445345D0-17D3-9251-7039-C13AF783396F}"/>
              </a:ext>
            </a:extLst>
          </p:cNvPr>
          <p:cNvCxnSpPr/>
          <p:nvPr/>
        </p:nvCxnSpPr>
        <p:spPr>
          <a:xfrm>
            <a:off x="827312" y="4113440"/>
            <a:ext cx="10400131" cy="0"/>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4" name="Retângulo 3">
            <a:extLst>
              <a:ext uri="{FF2B5EF4-FFF2-40B4-BE49-F238E27FC236}">
                <a16:creationId xmlns:a16="http://schemas.microsoft.com/office/drawing/2014/main" id="{8BD3F8E4-A3FF-3320-91EA-AC9C5C296341}"/>
              </a:ext>
            </a:extLst>
          </p:cNvPr>
          <p:cNvSpPr/>
          <p:nvPr/>
        </p:nvSpPr>
        <p:spPr>
          <a:xfrm>
            <a:off x="307382" y="5949775"/>
            <a:ext cx="9699171"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5" name="Retângulo 4">
            <a:extLst>
              <a:ext uri="{FF2B5EF4-FFF2-40B4-BE49-F238E27FC236}">
                <a16:creationId xmlns:a16="http://schemas.microsoft.com/office/drawing/2014/main" id="{59C1812F-AF06-D870-9974-79185F99D137}"/>
              </a:ext>
            </a:extLst>
          </p:cNvPr>
          <p:cNvSpPr/>
          <p:nvPr/>
        </p:nvSpPr>
        <p:spPr>
          <a:xfrm>
            <a:off x="1178239" y="5949775"/>
            <a:ext cx="9699171"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7" name="Retângulo 6">
            <a:extLst>
              <a:ext uri="{FF2B5EF4-FFF2-40B4-BE49-F238E27FC236}">
                <a16:creationId xmlns:a16="http://schemas.microsoft.com/office/drawing/2014/main" id="{63133948-046E-071E-5776-AC14BB082596}"/>
              </a:ext>
            </a:extLst>
          </p:cNvPr>
          <p:cNvSpPr/>
          <p:nvPr/>
        </p:nvSpPr>
        <p:spPr>
          <a:xfrm>
            <a:off x="11574095" y="4915631"/>
            <a:ext cx="489858" cy="12300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8" name="Retângulo 7">
            <a:extLst>
              <a:ext uri="{FF2B5EF4-FFF2-40B4-BE49-F238E27FC236}">
                <a16:creationId xmlns:a16="http://schemas.microsoft.com/office/drawing/2014/main" id="{42D757EF-5A57-1C50-F974-BEB23AC18467}"/>
              </a:ext>
            </a:extLst>
          </p:cNvPr>
          <p:cNvSpPr/>
          <p:nvPr/>
        </p:nvSpPr>
        <p:spPr>
          <a:xfrm>
            <a:off x="6185668" y="5949775"/>
            <a:ext cx="5791200" cy="315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pic>
        <p:nvPicPr>
          <p:cNvPr id="10" name="Imagem 9">
            <a:extLst>
              <a:ext uri="{FF2B5EF4-FFF2-40B4-BE49-F238E27FC236}">
                <a16:creationId xmlns:a16="http://schemas.microsoft.com/office/drawing/2014/main" id="{B1B35CC9-521D-A75E-C33C-B51E54CDD4A9}"/>
              </a:ext>
            </a:extLst>
          </p:cNvPr>
          <p:cNvPicPr>
            <a:picLocks noChangeAspect="1"/>
          </p:cNvPicPr>
          <p:nvPr/>
        </p:nvPicPr>
        <p:blipFill>
          <a:blip r:embed="rId3"/>
          <a:stretch>
            <a:fillRect/>
          </a:stretch>
        </p:blipFill>
        <p:spPr>
          <a:xfrm>
            <a:off x="3922139" y="2769333"/>
            <a:ext cx="1719943" cy="549729"/>
          </a:xfrm>
          <a:prstGeom prst="rect">
            <a:avLst/>
          </a:prstGeom>
        </p:spPr>
      </p:pic>
      <p:pic>
        <p:nvPicPr>
          <p:cNvPr id="16" name="Imagem 15" descr="Logotipo, nome da empresa&#10;&#10;Descrição gerada automaticamente">
            <a:extLst>
              <a:ext uri="{FF2B5EF4-FFF2-40B4-BE49-F238E27FC236}">
                <a16:creationId xmlns:a16="http://schemas.microsoft.com/office/drawing/2014/main" id="{1779AA5D-0602-F2DA-BE66-2C58312AD414}"/>
              </a:ext>
            </a:extLst>
          </p:cNvPr>
          <p:cNvPicPr>
            <a:picLocks noChangeAspect="1"/>
          </p:cNvPicPr>
          <p:nvPr/>
        </p:nvPicPr>
        <p:blipFill>
          <a:blip r:embed="rId4"/>
          <a:stretch>
            <a:fillRect/>
          </a:stretch>
        </p:blipFill>
        <p:spPr>
          <a:xfrm>
            <a:off x="6272714" y="2517881"/>
            <a:ext cx="1521450" cy="1099458"/>
          </a:xfrm>
          <a:prstGeom prst="rect">
            <a:avLst/>
          </a:prstGeom>
          <a:ln>
            <a:noFill/>
          </a:ln>
        </p:spPr>
      </p:pic>
      <p:pic>
        <p:nvPicPr>
          <p:cNvPr id="17" name="Imagem 16" descr="Forma&#10;&#10;Descrição gerada automaticamente">
            <a:extLst>
              <a:ext uri="{FF2B5EF4-FFF2-40B4-BE49-F238E27FC236}">
                <a16:creationId xmlns:a16="http://schemas.microsoft.com/office/drawing/2014/main" id="{39F2C6F8-2427-03AD-94EC-286DA29A657D}"/>
              </a:ext>
            </a:extLst>
          </p:cNvPr>
          <p:cNvPicPr>
            <a:picLocks noChangeAspect="1"/>
          </p:cNvPicPr>
          <p:nvPr/>
        </p:nvPicPr>
        <p:blipFill>
          <a:blip r:embed="rId5"/>
          <a:stretch>
            <a:fillRect/>
          </a:stretch>
        </p:blipFill>
        <p:spPr>
          <a:xfrm>
            <a:off x="999902" y="2766491"/>
            <a:ext cx="2329134" cy="690666"/>
          </a:xfrm>
          <a:prstGeom prst="rect">
            <a:avLst/>
          </a:prstGeom>
        </p:spPr>
      </p:pic>
      <p:pic>
        <p:nvPicPr>
          <p:cNvPr id="18" name="Imagem 17" descr="Texto&#10;&#10;Descrição gerada automaticamente">
            <a:extLst>
              <a:ext uri="{FF2B5EF4-FFF2-40B4-BE49-F238E27FC236}">
                <a16:creationId xmlns:a16="http://schemas.microsoft.com/office/drawing/2014/main" id="{0644F491-9B1B-3250-DB68-571C65AF7EC8}"/>
              </a:ext>
            </a:extLst>
          </p:cNvPr>
          <p:cNvPicPr>
            <a:picLocks noChangeAspect="1"/>
          </p:cNvPicPr>
          <p:nvPr/>
        </p:nvPicPr>
        <p:blipFill>
          <a:blip r:embed="rId6"/>
          <a:stretch>
            <a:fillRect/>
          </a:stretch>
        </p:blipFill>
        <p:spPr>
          <a:xfrm>
            <a:off x="8143139" y="2396329"/>
            <a:ext cx="3261633" cy="1363436"/>
          </a:xfrm>
          <a:prstGeom prst="rect">
            <a:avLst/>
          </a:prstGeom>
          <a:ln>
            <a:noFill/>
          </a:ln>
        </p:spPr>
      </p:pic>
      <p:sp>
        <p:nvSpPr>
          <p:cNvPr id="14" name="CaixaDeTexto 71">
            <a:extLst>
              <a:ext uri="{FF2B5EF4-FFF2-40B4-BE49-F238E27FC236}">
                <a16:creationId xmlns:a16="http://schemas.microsoft.com/office/drawing/2014/main" id="{FC79E249-6850-4897-AC2A-9C603A7BF8AA}"/>
              </a:ext>
            </a:extLst>
          </p:cNvPr>
          <p:cNvSpPr txBox="1"/>
          <p:nvPr/>
        </p:nvSpPr>
        <p:spPr>
          <a:xfrm>
            <a:off x="854995" y="1582649"/>
            <a:ext cx="2836867" cy="377283"/>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b="1" spc="-20" dirty="0">
                <a:latin typeface="GT Ultra Fine Black" pitchFamily="50" charset="0"/>
                <a:ea typeface="Inter"/>
                <a:cs typeface="Inter Black"/>
              </a:rPr>
              <a:t>Accreditations</a:t>
            </a:r>
          </a:p>
        </p:txBody>
      </p:sp>
      <p:sp>
        <p:nvSpPr>
          <p:cNvPr id="19" name="CaixaDeTexto 71">
            <a:extLst>
              <a:ext uri="{FF2B5EF4-FFF2-40B4-BE49-F238E27FC236}">
                <a16:creationId xmlns:a16="http://schemas.microsoft.com/office/drawing/2014/main" id="{8DF779F9-96E8-41D5-8B78-2FF22C9D6858}"/>
              </a:ext>
            </a:extLst>
          </p:cNvPr>
          <p:cNvSpPr txBox="1"/>
          <p:nvPr/>
        </p:nvSpPr>
        <p:spPr>
          <a:xfrm>
            <a:off x="854995" y="4304238"/>
            <a:ext cx="5038909" cy="338554"/>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
              </a:spcBef>
            </a:pPr>
            <a:r>
              <a:rPr lang="en-US" sz="1600" b="1" spc="-20" dirty="0">
                <a:latin typeface="GT Ultra Fine Black" pitchFamily="50" charset="0"/>
                <a:ea typeface="Inter"/>
                <a:cs typeface="Inter Black"/>
              </a:rPr>
              <a:t>Associations</a:t>
            </a:r>
          </a:p>
        </p:txBody>
      </p:sp>
    </p:spTree>
    <p:extLst>
      <p:ext uri="{BB962C8B-B14F-4D97-AF65-F5344CB8AC3E}">
        <p14:creationId xmlns:p14="http://schemas.microsoft.com/office/powerpoint/2010/main" val="211109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35">
            <a:extLst>
              <a:ext uri="{FF2B5EF4-FFF2-40B4-BE49-F238E27FC236}">
                <a16:creationId xmlns:a16="http://schemas.microsoft.com/office/drawing/2014/main" id="{AF7308B7-BF97-8C41-39AD-76FBD1C986E7}"/>
              </a:ext>
            </a:extLst>
          </p:cNvPr>
          <p:cNvSpPr txBox="1"/>
          <p:nvPr/>
        </p:nvSpPr>
        <p:spPr>
          <a:xfrm>
            <a:off x="822443" y="1548512"/>
            <a:ext cx="247023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3600" b="1" spc="-200" dirty="0">
                <a:latin typeface="GT Ultra Fine Black"/>
              </a:rPr>
              <a:t>3,516</a:t>
            </a:r>
            <a:endParaRPr lang="pt-BR" dirty="0">
              <a:latin typeface="Inter" panose="02000503000000020004" pitchFamily="2" charset="0"/>
            </a:endParaRPr>
          </a:p>
        </p:txBody>
      </p:sp>
      <p:sp>
        <p:nvSpPr>
          <p:cNvPr id="4" name="CaixaDeTexto 37">
            <a:extLst>
              <a:ext uri="{FF2B5EF4-FFF2-40B4-BE49-F238E27FC236}">
                <a16:creationId xmlns:a16="http://schemas.microsoft.com/office/drawing/2014/main" id="{2FA11D9F-76C5-3FF9-0648-34C0B75524EA}"/>
              </a:ext>
            </a:extLst>
          </p:cNvPr>
          <p:cNvSpPr txBox="1"/>
          <p:nvPr/>
        </p:nvSpPr>
        <p:spPr>
          <a:xfrm>
            <a:off x="802122" y="4545817"/>
            <a:ext cx="247023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3600" b="1" spc="-200">
                <a:latin typeface="GT Ultra Fine Black" pitchFamily="2" charset="77"/>
                <a:ea typeface="Inter"/>
              </a:rPr>
              <a:t>8,194</a:t>
            </a:r>
            <a:endParaRPr lang="pt-BR" sz="3600" b="1">
              <a:latin typeface="GT Ultra Fine Black" pitchFamily="2" charset="77"/>
              <a:ea typeface="Inter"/>
            </a:endParaRPr>
          </a:p>
        </p:txBody>
      </p:sp>
      <p:sp>
        <p:nvSpPr>
          <p:cNvPr id="5" name="CaixaDeTexto 71">
            <a:extLst>
              <a:ext uri="{FF2B5EF4-FFF2-40B4-BE49-F238E27FC236}">
                <a16:creationId xmlns:a16="http://schemas.microsoft.com/office/drawing/2014/main" id="{290034B8-0C51-4B70-FE45-BBDE145CD059}"/>
              </a:ext>
            </a:extLst>
          </p:cNvPr>
          <p:cNvSpPr txBox="1"/>
          <p:nvPr/>
        </p:nvSpPr>
        <p:spPr>
          <a:xfrm>
            <a:off x="854995" y="2067571"/>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spc="-20">
                <a:latin typeface="Inter"/>
                <a:ea typeface="Inter"/>
                <a:cs typeface="Inter Black"/>
              </a:rPr>
              <a:t>Undergraduate students</a:t>
            </a:r>
            <a:endParaRPr lang="en-US" sz="1400" spc="-10">
              <a:latin typeface="Inter"/>
              <a:ea typeface="Inter"/>
              <a:cs typeface="Inter Black"/>
            </a:endParaRPr>
          </a:p>
        </p:txBody>
      </p:sp>
      <p:sp>
        <p:nvSpPr>
          <p:cNvPr id="6" name="CaixaDeTexto 71">
            <a:extLst>
              <a:ext uri="{FF2B5EF4-FFF2-40B4-BE49-F238E27FC236}">
                <a16:creationId xmlns:a16="http://schemas.microsoft.com/office/drawing/2014/main" id="{4F0122FB-586F-2CF6-D322-C12115338199}"/>
              </a:ext>
            </a:extLst>
          </p:cNvPr>
          <p:cNvSpPr txBox="1"/>
          <p:nvPr/>
        </p:nvSpPr>
        <p:spPr>
          <a:xfrm>
            <a:off x="844834" y="5112962"/>
            <a:ext cx="2924927" cy="36612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spc="-20">
                <a:latin typeface="Inter"/>
                <a:ea typeface="Inter"/>
                <a:cs typeface="Inter Black"/>
              </a:rPr>
              <a:t>Executive Education students</a:t>
            </a:r>
          </a:p>
        </p:txBody>
      </p:sp>
      <p:sp>
        <p:nvSpPr>
          <p:cNvPr id="7" name="CaixaDeTexto 64">
            <a:extLst>
              <a:ext uri="{FF2B5EF4-FFF2-40B4-BE49-F238E27FC236}">
                <a16:creationId xmlns:a16="http://schemas.microsoft.com/office/drawing/2014/main" id="{D2AE5C5C-23F7-8B97-45A4-DB3FE517601D}"/>
              </a:ext>
            </a:extLst>
          </p:cNvPr>
          <p:cNvSpPr txBox="1"/>
          <p:nvPr/>
        </p:nvSpPr>
        <p:spPr>
          <a:xfrm>
            <a:off x="4232253" y="1631046"/>
            <a:ext cx="1119983"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600" b="1">
                <a:solidFill>
                  <a:srgbClr val="000000"/>
                </a:solidFill>
                <a:latin typeface="GT Ultra Fine Black"/>
                <a:ea typeface="Inter"/>
              </a:rPr>
              <a:t>32k</a:t>
            </a:r>
          </a:p>
        </p:txBody>
      </p:sp>
      <p:sp>
        <p:nvSpPr>
          <p:cNvPr id="8" name="CaixaDeTexto 67">
            <a:extLst>
              <a:ext uri="{FF2B5EF4-FFF2-40B4-BE49-F238E27FC236}">
                <a16:creationId xmlns:a16="http://schemas.microsoft.com/office/drawing/2014/main" id="{1BD8624B-CD03-FADE-BDB2-EAABFE25B4F1}"/>
              </a:ext>
            </a:extLst>
          </p:cNvPr>
          <p:cNvSpPr txBox="1"/>
          <p:nvPr/>
        </p:nvSpPr>
        <p:spPr>
          <a:xfrm>
            <a:off x="5322813" y="1853111"/>
            <a:ext cx="1035539" cy="338554"/>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0"/>
              </a:spcBef>
            </a:pPr>
            <a:r>
              <a:rPr lang="pt-BR" sz="1600" spc="-10">
                <a:solidFill>
                  <a:srgbClr val="000000"/>
                </a:solidFill>
                <a:latin typeface="Inter" panose="02000503000000020004" pitchFamily="2" charset="0"/>
                <a:ea typeface="Inter" panose="02000503000000020004" pitchFamily="2" charset="0"/>
                <a:cs typeface="Inter"/>
              </a:rPr>
              <a:t>Alumni</a:t>
            </a:r>
            <a:endParaRPr lang="pt-BR" sz="1600">
              <a:solidFill>
                <a:srgbClr val="000000"/>
              </a:solidFill>
              <a:latin typeface="Inter" panose="02000503000000020004" pitchFamily="2" charset="0"/>
              <a:ea typeface="Inter" panose="02000503000000020004" pitchFamily="2" charset="0"/>
              <a:cs typeface="Inter"/>
            </a:endParaRPr>
          </a:p>
        </p:txBody>
      </p:sp>
      <p:sp>
        <p:nvSpPr>
          <p:cNvPr id="9" name="CaixaDeTexto 40">
            <a:extLst>
              <a:ext uri="{FF2B5EF4-FFF2-40B4-BE49-F238E27FC236}">
                <a16:creationId xmlns:a16="http://schemas.microsoft.com/office/drawing/2014/main" id="{C81ECADA-4029-0ED4-6AF6-9279DF991733}"/>
              </a:ext>
            </a:extLst>
          </p:cNvPr>
          <p:cNvSpPr txBox="1"/>
          <p:nvPr/>
        </p:nvSpPr>
        <p:spPr>
          <a:xfrm>
            <a:off x="5343834" y="2585772"/>
            <a:ext cx="999474" cy="779957"/>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5975"/>
              </a:lnSpc>
              <a:spcBef>
                <a:spcPts val="100"/>
              </a:spcBef>
            </a:pPr>
            <a:r>
              <a:rPr lang="pt-BR" sz="3600" b="1" spc="-25">
                <a:solidFill>
                  <a:srgbClr val="000000"/>
                </a:solidFill>
                <a:latin typeface="GT Ultra Fine Black" pitchFamily="2" charset="77"/>
                <a:ea typeface="Inter"/>
                <a:cs typeface="Inter"/>
              </a:rPr>
              <a:t>43</a:t>
            </a:r>
            <a:endParaRPr lang="pt-BR" sz="3600" b="1">
              <a:solidFill>
                <a:srgbClr val="000000"/>
              </a:solidFill>
              <a:latin typeface="GT Ultra Fine Black" pitchFamily="2" charset="77"/>
              <a:ea typeface="Inter"/>
              <a:cs typeface="Inter"/>
            </a:endParaRPr>
          </a:p>
        </p:txBody>
      </p:sp>
      <p:sp>
        <p:nvSpPr>
          <p:cNvPr id="10" name="CaixaDeTexto 43">
            <a:extLst>
              <a:ext uri="{FF2B5EF4-FFF2-40B4-BE49-F238E27FC236}">
                <a16:creationId xmlns:a16="http://schemas.microsoft.com/office/drawing/2014/main" id="{5490CC17-E264-6ABC-FBBA-CE6A83764B1C}"/>
              </a:ext>
            </a:extLst>
          </p:cNvPr>
          <p:cNvSpPr txBox="1"/>
          <p:nvPr/>
        </p:nvSpPr>
        <p:spPr>
          <a:xfrm>
            <a:off x="5343834" y="3289470"/>
            <a:ext cx="2590800" cy="659155"/>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970">
              <a:lnSpc>
                <a:spcPts val="2375"/>
              </a:lnSpc>
            </a:pPr>
            <a:r>
              <a:rPr lang="pt-BR" sz="1600" spc="-10" err="1">
                <a:solidFill>
                  <a:srgbClr val="000000"/>
                </a:solidFill>
                <a:latin typeface="Inter" panose="02000503000000020004" pitchFamily="2" charset="0"/>
                <a:ea typeface="Inter" panose="02000503000000020004" pitchFamily="2" charset="0"/>
                <a:cs typeface="Inter"/>
              </a:rPr>
              <a:t>Student</a:t>
            </a:r>
            <a:endParaRPr lang="pt-BR" sz="1600">
              <a:solidFill>
                <a:srgbClr val="000000"/>
              </a:solidFill>
              <a:latin typeface="Inter" panose="02000503000000020004" pitchFamily="2" charset="0"/>
              <a:ea typeface="Inter" panose="02000503000000020004" pitchFamily="2" charset="0"/>
              <a:cs typeface="Inter"/>
            </a:endParaRPr>
          </a:p>
          <a:p>
            <a:pPr marL="13970">
              <a:lnSpc>
                <a:spcPct val="100000"/>
              </a:lnSpc>
              <a:spcBef>
                <a:spcPts val="100"/>
              </a:spcBef>
            </a:pPr>
            <a:r>
              <a:rPr lang="pt-BR" sz="1600" spc="-10" err="1">
                <a:solidFill>
                  <a:srgbClr val="000000"/>
                </a:solidFill>
                <a:latin typeface="Inter" panose="02000503000000020004" pitchFamily="2" charset="0"/>
                <a:ea typeface="Inter" panose="02000503000000020004" pitchFamily="2" charset="0"/>
                <a:cs typeface="Inter"/>
              </a:rPr>
              <a:t>Organizations</a:t>
            </a:r>
            <a:endParaRPr lang="pt-BR" sz="1600">
              <a:solidFill>
                <a:srgbClr val="000000"/>
              </a:solidFill>
              <a:latin typeface="Inter" panose="02000503000000020004" pitchFamily="2" charset="0"/>
              <a:ea typeface="Inter" panose="02000503000000020004" pitchFamily="2" charset="0"/>
              <a:cs typeface="Inter"/>
            </a:endParaRPr>
          </a:p>
        </p:txBody>
      </p:sp>
      <p:sp>
        <p:nvSpPr>
          <p:cNvPr id="11" name="CaixaDeTexto 48">
            <a:extLst>
              <a:ext uri="{FF2B5EF4-FFF2-40B4-BE49-F238E27FC236}">
                <a16:creationId xmlns:a16="http://schemas.microsoft.com/office/drawing/2014/main" id="{1C1F8F31-1730-ED76-7CDA-16772576A0FF}"/>
              </a:ext>
            </a:extLst>
          </p:cNvPr>
          <p:cNvSpPr txBox="1"/>
          <p:nvPr/>
        </p:nvSpPr>
        <p:spPr>
          <a:xfrm>
            <a:off x="9329739" y="1735061"/>
            <a:ext cx="1744619" cy="90069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3345">
              <a:lnSpc>
                <a:spcPts val="7000"/>
              </a:lnSpc>
              <a:spcBef>
                <a:spcPts val="100"/>
              </a:spcBef>
            </a:pPr>
            <a:r>
              <a:rPr lang="pt-BR" sz="3600" b="1" spc="-20">
                <a:solidFill>
                  <a:srgbClr val="000000"/>
                </a:solidFill>
                <a:latin typeface="GT Ultra Fine Black" pitchFamily="2" charset="77"/>
                <a:ea typeface="Inter"/>
                <a:cs typeface="Inter ExtraBold"/>
              </a:rPr>
              <a:t>+100</a:t>
            </a:r>
            <a:endParaRPr lang="pt-BR" sz="3600" b="1">
              <a:solidFill>
                <a:srgbClr val="000000"/>
              </a:solidFill>
              <a:latin typeface="GT Ultra Fine Black" pitchFamily="2" charset="77"/>
              <a:ea typeface="Inter"/>
              <a:cs typeface="Inter ExtraBold"/>
            </a:endParaRPr>
          </a:p>
        </p:txBody>
      </p:sp>
      <p:sp>
        <p:nvSpPr>
          <p:cNvPr id="12" name="CaixaDeTexto 51">
            <a:extLst>
              <a:ext uri="{FF2B5EF4-FFF2-40B4-BE49-F238E27FC236}">
                <a16:creationId xmlns:a16="http://schemas.microsoft.com/office/drawing/2014/main" id="{50917059-6E22-14B8-DE8E-FF2FB6AD9A00}"/>
              </a:ext>
            </a:extLst>
          </p:cNvPr>
          <p:cNvSpPr txBox="1"/>
          <p:nvPr/>
        </p:nvSpPr>
        <p:spPr>
          <a:xfrm>
            <a:off x="9495723" y="2515987"/>
            <a:ext cx="2667000" cy="635174"/>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2200"/>
              </a:lnSpc>
            </a:pPr>
            <a:r>
              <a:rPr lang="pt-BR" sz="1600" spc="-10" err="1">
                <a:solidFill>
                  <a:srgbClr val="000000"/>
                </a:solidFill>
                <a:latin typeface="Inter" panose="02000503000000020004" pitchFamily="2" charset="0"/>
                <a:ea typeface="Inter" panose="02000503000000020004" pitchFamily="2" charset="0"/>
                <a:cs typeface="Inter"/>
              </a:rPr>
              <a:t>International</a:t>
            </a:r>
            <a:endParaRPr lang="pt-BR" sz="1600">
              <a:solidFill>
                <a:srgbClr val="000000"/>
              </a:solidFill>
              <a:latin typeface="Inter" panose="02000503000000020004" pitchFamily="2" charset="0"/>
              <a:ea typeface="Inter" panose="02000503000000020004" pitchFamily="2" charset="0"/>
              <a:cs typeface="Inter"/>
            </a:endParaRPr>
          </a:p>
          <a:p>
            <a:pPr marL="12700">
              <a:lnSpc>
                <a:spcPts val="2200"/>
              </a:lnSpc>
            </a:pPr>
            <a:r>
              <a:rPr lang="pt-BR" sz="1600" spc="-10" err="1">
                <a:solidFill>
                  <a:srgbClr val="000000"/>
                </a:solidFill>
                <a:latin typeface="Inter" panose="02000503000000020004" pitchFamily="2" charset="0"/>
                <a:ea typeface="Inter" panose="02000503000000020004" pitchFamily="2" charset="0"/>
                <a:cs typeface="Inter"/>
              </a:rPr>
              <a:t>Partnerships</a:t>
            </a:r>
            <a:endParaRPr lang="pt-BR" sz="1600">
              <a:solidFill>
                <a:srgbClr val="000000"/>
              </a:solidFill>
              <a:latin typeface="Inter" panose="02000503000000020004" pitchFamily="2" charset="0"/>
              <a:ea typeface="Inter" panose="02000503000000020004" pitchFamily="2" charset="0"/>
              <a:cs typeface="Inter"/>
            </a:endParaRPr>
          </a:p>
        </p:txBody>
      </p:sp>
      <p:sp>
        <p:nvSpPr>
          <p:cNvPr id="13" name="CaixaDeTexto 56">
            <a:extLst>
              <a:ext uri="{FF2B5EF4-FFF2-40B4-BE49-F238E27FC236}">
                <a16:creationId xmlns:a16="http://schemas.microsoft.com/office/drawing/2014/main" id="{54F2A315-B023-FF4B-6D31-BCBB8AE7D975}"/>
              </a:ext>
            </a:extLst>
          </p:cNvPr>
          <p:cNvSpPr txBox="1"/>
          <p:nvPr/>
        </p:nvSpPr>
        <p:spPr>
          <a:xfrm>
            <a:off x="9430409" y="3843726"/>
            <a:ext cx="2819400" cy="652999"/>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655"/>
              </a:lnSpc>
              <a:spcBef>
                <a:spcPts val="100"/>
              </a:spcBef>
            </a:pPr>
            <a:r>
              <a:rPr lang="pt-BR" sz="3600" b="1" spc="-25">
                <a:solidFill>
                  <a:srgbClr val="000000"/>
                </a:solidFill>
                <a:latin typeface="GT Ultra Fine Black"/>
                <a:ea typeface="Inter"/>
                <a:cs typeface="Inter Black"/>
              </a:rPr>
              <a:t>10% </a:t>
            </a:r>
            <a:endParaRPr lang="pt-BR" sz="3600" b="1" spc="-25">
              <a:solidFill>
                <a:srgbClr val="000000"/>
              </a:solidFill>
              <a:latin typeface="GT Ultra Fine Black" pitchFamily="2" charset="77"/>
              <a:ea typeface="Inter"/>
              <a:cs typeface="Inter Black"/>
            </a:endParaRPr>
          </a:p>
        </p:txBody>
      </p:sp>
      <p:sp>
        <p:nvSpPr>
          <p:cNvPr id="14" name="CaixaDeTexto 59">
            <a:extLst>
              <a:ext uri="{FF2B5EF4-FFF2-40B4-BE49-F238E27FC236}">
                <a16:creationId xmlns:a16="http://schemas.microsoft.com/office/drawing/2014/main" id="{C7759CC0-253E-991B-A078-A82EB5D6D9ED}"/>
              </a:ext>
            </a:extLst>
          </p:cNvPr>
          <p:cNvSpPr txBox="1"/>
          <p:nvPr/>
        </p:nvSpPr>
        <p:spPr>
          <a:xfrm>
            <a:off x="9330776" y="4425698"/>
            <a:ext cx="1901788" cy="124752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55"/>
              </a:lnSpc>
            </a:pPr>
            <a:r>
              <a:rPr lang="pt-BR" sz="1600" spc="-10" err="1">
                <a:solidFill>
                  <a:srgbClr val="000000"/>
                </a:solidFill>
                <a:latin typeface="Inter"/>
                <a:ea typeface="Inter"/>
                <a:cs typeface="Inter"/>
              </a:rPr>
              <a:t>of</a:t>
            </a:r>
            <a:r>
              <a:rPr lang="pt-BR" sz="1600" spc="-10">
                <a:solidFill>
                  <a:srgbClr val="000000"/>
                </a:solidFill>
                <a:latin typeface="Inter"/>
                <a:ea typeface="Inter"/>
                <a:cs typeface="Inter"/>
              </a:rPr>
              <a:t> </a:t>
            </a:r>
            <a:r>
              <a:rPr lang="pt-BR" sz="1600" spc="-10" err="1">
                <a:solidFill>
                  <a:srgbClr val="000000"/>
                </a:solidFill>
                <a:latin typeface="Inter"/>
                <a:ea typeface="Inter"/>
                <a:cs typeface="Inter"/>
              </a:rPr>
              <a:t>undergraduate</a:t>
            </a:r>
            <a:r>
              <a:rPr lang="pt-BR" sz="1600" spc="-10">
                <a:solidFill>
                  <a:srgbClr val="000000"/>
                </a:solidFill>
                <a:latin typeface="Inter"/>
                <a:ea typeface="Inter"/>
                <a:cs typeface="Inter"/>
              </a:rPr>
              <a:t> </a:t>
            </a:r>
            <a:r>
              <a:rPr lang="pt-BR" sz="1600" spc="-10" err="1">
                <a:solidFill>
                  <a:srgbClr val="000000"/>
                </a:solidFill>
                <a:latin typeface="Inter"/>
                <a:ea typeface="Inter"/>
                <a:cs typeface="Inter"/>
              </a:rPr>
              <a:t>students</a:t>
            </a:r>
            <a:r>
              <a:rPr lang="pt-BR" sz="1600" spc="-10">
                <a:solidFill>
                  <a:srgbClr val="000000"/>
                </a:solidFill>
                <a:latin typeface="Inter"/>
                <a:ea typeface="Inter"/>
                <a:cs typeface="Inter"/>
              </a:rPr>
              <a:t> are </a:t>
            </a:r>
            <a:r>
              <a:rPr lang="pt-BR" sz="1600" spc="-10" err="1">
                <a:solidFill>
                  <a:srgbClr val="000000"/>
                </a:solidFill>
                <a:latin typeface="Inter"/>
                <a:ea typeface="Inter"/>
                <a:cs typeface="Inter"/>
              </a:rPr>
              <a:t>scholarships</a:t>
            </a:r>
            <a:r>
              <a:rPr lang="pt-BR" sz="1600" spc="-10">
                <a:solidFill>
                  <a:srgbClr val="000000"/>
                </a:solidFill>
                <a:latin typeface="Inter"/>
                <a:ea typeface="Inter"/>
                <a:cs typeface="Inter"/>
              </a:rPr>
              <a:t> </a:t>
            </a:r>
            <a:endParaRPr lang="pt-BR" sz="1600" err="1">
              <a:solidFill>
                <a:srgbClr val="000000"/>
              </a:solidFill>
              <a:latin typeface="Inter"/>
              <a:ea typeface="Inter"/>
              <a:cs typeface="Inter"/>
            </a:endParaRPr>
          </a:p>
          <a:p>
            <a:pPr>
              <a:lnSpc>
                <a:spcPts val="2255"/>
              </a:lnSpc>
            </a:pPr>
            <a:r>
              <a:rPr lang="pt-BR" sz="1600" spc="-10" err="1">
                <a:solidFill>
                  <a:srgbClr val="000000"/>
                </a:solidFill>
                <a:latin typeface="Inter"/>
                <a:ea typeface="Inter"/>
                <a:cs typeface="Inter"/>
              </a:rPr>
              <a:t>holders</a:t>
            </a:r>
            <a:endParaRPr lang="pt-BR" sz="1600">
              <a:solidFill>
                <a:srgbClr val="000000"/>
              </a:solidFill>
              <a:latin typeface="Inter"/>
              <a:ea typeface="Inter"/>
              <a:cs typeface="Inter"/>
            </a:endParaRPr>
          </a:p>
        </p:txBody>
      </p:sp>
      <p:sp>
        <p:nvSpPr>
          <p:cNvPr id="15" name="object 22">
            <a:extLst>
              <a:ext uri="{FF2B5EF4-FFF2-40B4-BE49-F238E27FC236}">
                <a16:creationId xmlns:a16="http://schemas.microsoft.com/office/drawing/2014/main" id="{4466AD51-1FC1-5A84-F95D-2FDAE75D0DC0}"/>
              </a:ext>
            </a:extLst>
          </p:cNvPr>
          <p:cNvSpPr txBox="1"/>
          <p:nvPr/>
        </p:nvSpPr>
        <p:spPr>
          <a:xfrm>
            <a:off x="5459447" y="4610791"/>
            <a:ext cx="2432862" cy="1009507"/>
          </a:xfrm>
          <a:prstGeom prst="rect">
            <a:avLst/>
          </a:prstGeom>
        </p:spPr>
        <p:txBody>
          <a:bodyPr vert="horz" wrap="square" lIns="0" tIns="0" rIns="0" bIns="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a:lnSpc>
                <a:spcPct val="104200"/>
              </a:lnSpc>
            </a:pPr>
            <a:r>
              <a:rPr lang="en-US" sz="1600">
                <a:solidFill>
                  <a:srgbClr val="000000"/>
                </a:solidFill>
                <a:latin typeface="Inter"/>
                <a:ea typeface="Inter"/>
                <a:cs typeface="Inter"/>
              </a:rPr>
              <a:t>of</a:t>
            </a:r>
            <a:r>
              <a:rPr lang="en-US" sz="1600" spc="5">
                <a:solidFill>
                  <a:srgbClr val="000000"/>
                </a:solidFill>
                <a:latin typeface="Inter"/>
                <a:ea typeface="Inter"/>
                <a:cs typeface="Inter"/>
              </a:rPr>
              <a:t> </a:t>
            </a:r>
            <a:r>
              <a:rPr lang="en-US" sz="1600">
                <a:solidFill>
                  <a:srgbClr val="000000"/>
                </a:solidFill>
                <a:latin typeface="Inter"/>
                <a:ea typeface="Inter"/>
                <a:cs typeface="Inter"/>
              </a:rPr>
              <a:t>the</a:t>
            </a:r>
            <a:r>
              <a:rPr lang="en-US" sz="1600" spc="10">
                <a:solidFill>
                  <a:srgbClr val="000000"/>
                </a:solidFill>
                <a:latin typeface="Inter"/>
                <a:ea typeface="Inter"/>
                <a:cs typeface="Inter"/>
              </a:rPr>
              <a:t> </a:t>
            </a:r>
            <a:r>
              <a:rPr lang="en-US" sz="1600" spc="-10">
                <a:solidFill>
                  <a:srgbClr val="000000"/>
                </a:solidFill>
                <a:latin typeface="Inter"/>
                <a:ea typeface="Inter"/>
                <a:cs typeface="Inter"/>
              </a:rPr>
              <a:t>undergraduate</a:t>
            </a:r>
            <a:r>
              <a:rPr lang="en-US" sz="1600" spc="10">
                <a:solidFill>
                  <a:srgbClr val="000000"/>
                </a:solidFill>
                <a:latin typeface="Inter"/>
                <a:ea typeface="Inter"/>
                <a:cs typeface="Inter"/>
              </a:rPr>
              <a:t> </a:t>
            </a:r>
            <a:r>
              <a:rPr lang="en-US" sz="1600" spc="-10">
                <a:solidFill>
                  <a:srgbClr val="000000"/>
                </a:solidFill>
                <a:latin typeface="Inter"/>
                <a:ea typeface="Inter"/>
                <a:cs typeface="Inter"/>
              </a:rPr>
              <a:t>students </a:t>
            </a:r>
            <a:r>
              <a:rPr lang="en-US" sz="1600">
                <a:solidFill>
                  <a:srgbClr val="000000"/>
                </a:solidFill>
                <a:latin typeface="Inter"/>
                <a:ea typeface="Inter"/>
                <a:cs typeface="Inter"/>
              </a:rPr>
              <a:t>complete</a:t>
            </a:r>
            <a:r>
              <a:rPr lang="en-US" sz="1600" spc="-40">
                <a:solidFill>
                  <a:srgbClr val="000000"/>
                </a:solidFill>
                <a:latin typeface="Inter"/>
                <a:ea typeface="Inter"/>
                <a:cs typeface="Inter"/>
              </a:rPr>
              <a:t> </a:t>
            </a:r>
            <a:r>
              <a:rPr lang="en-US" sz="1600">
                <a:solidFill>
                  <a:srgbClr val="000000"/>
                </a:solidFill>
                <a:latin typeface="Inter"/>
                <a:ea typeface="Inter"/>
                <a:cs typeface="Inter"/>
              </a:rPr>
              <a:t>their</a:t>
            </a:r>
            <a:r>
              <a:rPr lang="en-US" sz="1600" spc="-40">
                <a:solidFill>
                  <a:srgbClr val="000000"/>
                </a:solidFill>
                <a:latin typeface="Inter"/>
                <a:ea typeface="Inter"/>
                <a:cs typeface="Inter"/>
              </a:rPr>
              <a:t> </a:t>
            </a:r>
            <a:r>
              <a:rPr lang="en-US" sz="1600">
                <a:solidFill>
                  <a:srgbClr val="000000"/>
                </a:solidFill>
                <a:latin typeface="Inter"/>
                <a:ea typeface="Inter"/>
                <a:cs typeface="Inter"/>
              </a:rPr>
              <a:t>programs</a:t>
            </a:r>
            <a:r>
              <a:rPr lang="en-US" sz="1600" spc="-35">
                <a:solidFill>
                  <a:srgbClr val="000000"/>
                </a:solidFill>
                <a:latin typeface="Inter"/>
                <a:ea typeface="Inter"/>
                <a:cs typeface="Inter"/>
              </a:rPr>
              <a:t> </a:t>
            </a:r>
            <a:r>
              <a:rPr lang="en-US" sz="1600" spc="-10">
                <a:solidFill>
                  <a:srgbClr val="000000"/>
                </a:solidFill>
                <a:latin typeface="Inter"/>
                <a:ea typeface="Inter"/>
                <a:cs typeface="Inter"/>
              </a:rPr>
              <a:t>employed </a:t>
            </a:r>
            <a:r>
              <a:rPr lang="en-US" sz="1600">
                <a:solidFill>
                  <a:srgbClr val="000000"/>
                </a:solidFill>
                <a:latin typeface="Inter"/>
                <a:ea typeface="Inter"/>
                <a:cs typeface="Inter"/>
              </a:rPr>
              <a:t>or</a:t>
            </a:r>
            <a:r>
              <a:rPr lang="en-US" sz="1600" spc="-15">
                <a:solidFill>
                  <a:srgbClr val="000000"/>
                </a:solidFill>
                <a:latin typeface="Inter"/>
                <a:ea typeface="Inter"/>
                <a:cs typeface="Inter"/>
              </a:rPr>
              <a:t> </a:t>
            </a:r>
            <a:r>
              <a:rPr lang="en-US" sz="1600">
                <a:solidFill>
                  <a:srgbClr val="000000"/>
                </a:solidFill>
                <a:latin typeface="Inter"/>
                <a:ea typeface="Inter"/>
                <a:cs typeface="Inter"/>
              </a:rPr>
              <a:t>launching</a:t>
            </a:r>
            <a:r>
              <a:rPr lang="en-US" sz="1600" spc="-20">
                <a:solidFill>
                  <a:srgbClr val="000000"/>
                </a:solidFill>
                <a:latin typeface="Inter"/>
                <a:ea typeface="Inter"/>
                <a:cs typeface="Inter"/>
              </a:rPr>
              <a:t> </a:t>
            </a:r>
            <a:r>
              <a:rPr lang="en-US" sz="1600" spc="-10">
                <a:solidFill>
                  <a:srgbClr val="000000"/>
                </a:solidFill>
                <a:latin typeface="Inter"/>
                <a:ea typeface="Inter"/>
                <a:cs typeface="Inter"/>
              </a:rPr>
              <a:t>businesses</a:t>
            </a:r>
            <a:endParaRPr lang="en-US" sz="1600">
              <a:solidFill>
                <a:srgbClr val="000000"/>
              </a:solidFill>
              <a:latin typeface="Inter"/>
              <a:ea typeface="Inter"/>
              <a:cs typeface="Inter"/>
            </a:endParaRPr>
          </a:p>
        </p:txBody>
      </p:sp>
      <p:sp>
        <p:nvSpPr>
          <p:cNvPr id="16" name="CaixaDeTexto 64">
            <a:extLst>
              <a:ext uri="{FF2B5EF4-FFF2-40B4-BE49-F238E27FC236}">
                <a16:creationId xmlns:a16="http://schemas.microsoft.com/office/drawing/2014/main" id="{B6C2A92B-27CA-0EDF-6B83-5162F3EA8CDE}"/>
              </a:ext>
            </a:extLst>
          </p:cNvPr>
          <p:cNvSpPr txBox="1"/>
          <p:nvPr/>
        </p:nvSpPr>
        <p:spPr>
          <a:xfrm>
            <a:off x="4232253" y="4504391"/>
            <a:ext cx="2337450"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600" b="1">
                <a:solidFill>
                  <a:srgbClr val="000000"/>
                </a:solidFill>
                <a:latin typeface="GT Ultra Fine Black" pitchFamily="2" charset="77"/>
                <a:ea typeface="Inter"/>
              </a:rPr>
              <a:t>99%</a:t>
            </a:r>
          </a:p>
        </p:txBody>
      </p:sp>
      <p:pic>
        <p:nvPicPr>
          <p:cNvPr id="18" name="Imagem 17">
            <a:extLst>
              <a:ext uri="{FF2B5EF4-FFF2-40B4-BE49-F238E27FC236}">
                <a16:creationId xmlns:a16="http://schemas.microsoft.com/office/drawing/2014/main" id="{65BBCAF5-D82A-0499-0B11-6E82A5014F1E}"/>
              </a:ext>
            </a:extLst>
          </p:cNvPr>
          <p:cNvPicPr>
            <a:picLocks noChangeAspect="1"/>
          </p:cNvPicPr>
          <p:nvPr/>
        </p:nvPicPr>
        <p:blipFill>
          <a:blip r:embed="rId2"/>
          <a:stretch>
            <a:fillRect/>
          </a:stretch>
        </p:blipFill>
        <p:spPr>
          <a:xfrm>
            <a:off x="8434214" y="2180517"/>
            <a:ext cx="818704" cy="818704"/>
          </a:xfrm>
          <a:prstGeom prst="rect">
            <a:avLst/>
          </a:prstGeom>
        </p:spPr>
      </p:pic>
      <p:sp>
        <p:nvSpPr>
          <p:cNvPr id="19" name="CaixaDeTexto 8">
            <a:extLst>
              <a:ext uri="{FF2B5EF4-FFF2-40B4-BE49-F238E27FC236}">
                <a16:creationId xmlns:a16="http://schemas.microsoft.com/office/drawing/2014/main" id="{E9315A15-4F45-6E91-39F1-E16B6578FC6F}"/>
              </a:ext>
            </a:extLst>
          </p:cNvPr>
          <p:cNvSpPr txBox="1"/>
          <p:nvPr/>
        </p:nvSpPr>
        <p:spPr>
          <a:xfrm>
            <a:off x="827312" y="713241"/>
            <a:ext cx="4766663" cy="393056"/>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pt-BR" sz="2000" b="1">
                <a:solidFill>
                  <a:srgbClr val="000000"/>
                </a:solidFill>
                <a:latin typeface="Inter Medium"/>
                <a:ea typeface="Inter Medium"/>
              </a:rPr>
              <a:t>Overview</a:t>
            </a:r>
          </a:p>
        </p:txBody>
      </p:sp>
      <p:cxnSp>
        <p:nvCxnSpPr>
          <p:cNvPr id="20" name="Conector Reto 10">
            <a:extLst>
              <a:ext uri="{FF2B5EF4-FFF2-40B4-BE49-F238E27FC236}">
                <a16:creationId xmlns:a16="http://schemas.microsoft.com/office/drawing/2014/main" id="{789D295F-5995-733B-3996-575465E8CE06}"/>
              </a:ext>
            </a:extLst>
          </p:cNvPr>
          <p:cNvCxnSpPr>
            <a:cxnSpLocks/>
          </p:cNvCxnSpPr>
          <p:nvPr/>
        </p:nvCxnSpPr>
        <p:spPr>
          <a:xfrm>
            <a:off x="3837038" y="1662064"/>
            <a:ext cx="0" cy="41865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Imagem 20">
            <a:extLst>
              <a:ext uri="{FF2B5EF4-FFF2-40B4-BE49-F238E27FC236}">
                <a16:creationId xmlns:a16="http://schemas.microsoft.com/office/drawing/2014/main" id="{936E96D0-8327-CBA9-81C3-8DB0EC00EB4D}"/>
              </a:ext>
            </a:extLst>
          </p:cNvPr>
          <p:cNvPicPr>
            <a:picLocks noChangeAspect="1"/>
          </p:cNvPicPr>
          <p:nvPr/>
        </p:nvPicPr>
        <p:blipFill>
          <a:blip r:embed="rId3"/>
          <a:stretch>
            <a:fillRect/>
          </a:stretch>
        </p:blipFill>
        <p:spPr>
          <a:xfrm>
            <a:off x="4287939" y="2935413"/>
            <a:ext cx="909437" cy="779958"/>
          </a:xfrm>
          <a:prstGeom prst="rect">
            <a:avLst/>
          </a:prstGeom>
        </p:spPr>
      </p:pic>
      <p:cxnSp>
        <p:nvCxnSpPr>
          <p:cNvPr id="22" name="Conector Reto 15">
            <a:extLst>
              <a:ext uri="{FF2B5EF4-FFF2-40B4-BE49-F238E27FC236}">
                <a16:creationId xmlns:a16="http://schemas.microsoft.com/office/drawing/2014/main" id="{88A9E16C-B1D4-F249-9332-D9531280ADBA}"/>
              </a:ext>
            </a:extLst>
          </p:cNvPr>
          <p:cNvCxnSpPr>
            <a:cxnSpLocks/>
          </p:cNvCxnSpPr>
          <p:nvPr/>
        </p:nvCxnSpPr>
        <p:spPr>
          <a:xfrm>
            <a:off x="4257752" y="2537914"/>
            <a:ext cx="324663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Conector Reto 19">
            <a:extLst>
              <a:ext uri="{FF2B5EF4-FFF2-40B4-BE49-F238E27FC236}">
                <a16:creationId xmlns:a16="http://schemas.microsoft.com/office/drawing/2014/main" id="{147B55F5-9747-206C-203F-FF00426BDF4A}"/>
              </a:ext>
            </a:extLst>
          </p:cNvPr>
          <p:cNvCxnSpPr>
            <a:cxnSpLocks/>
          </p:cNvCxnSpPr>
          <p:nvPr/>
        </p:nvCxnSpPr>
        <p:spPr>
          <a:xfrm>
            <a:off x="8009944" y="1668301"/>
            <a:ext cx="0" cy="41865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Conector Reto 22">
            <a:extLst>
              <a:ext uri="{FF2B5EF4-FFF2-40B4-BE49-F238E27FC236}">
                <a16:creationId xmlns:a16="http://schemas.microsoft.com/office/drawing/2014/main" id="{531E0E8B-309B-35D7-04F3-5D82C58BF281}"/>
              </a:ext>
            </a:extLst>
          </p:cNvPr>
          <p:cNvCxnSpPr>
            <a:cxnSpLocks/>
          </p:cNvCxnSpPr>
          <p:nvPr/>
        </p:nvCxnSpPr>
        <p:spPr>
          <a:xfrm>
            <a:off x="4257752" y="4245845"/>
            <a:ext cx="324663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Conector Reto 23">
            <a:extLst>
              <a:ext uri="{FF2B5EF4-FFF2-40B4-BE49-F238E27FC236}">
                <a16:creationId xmlns:a16="http://schemas.microsoft.com/office/drawing/2014/main" id="{8D1C208D-9BCF-A9A8-62A3-D6C8512CB8F8}"/>
              </a:ext>
            </a:extLst>
          </p:cNvPr>
          <p:cNvCxnSpPr>
            <a:cxnSpLocks/>
          </p:cNvCxnSpPr>
          <p:nvPr/>
        </p:nvCxnSpPr>
        <p:spPr>
          <a:xfrm>
            <a:off x="8368900" y="3510121"/>
            <a:ext cx="264014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6" name="Gráfico 24">
            <a:extLst>
              <a:ext uri="{FF2B5EF4-FFF2-40B4-BE49-F238E27FC236}">
                <a16:creationId xmlns:a16="http://schemas.microsoft.com/office/drawing/2014/main" id="{736EF457-E239-D974-3686-BC8857F436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7643" y="4023554"/>
            <a:ext cx="782515" cy="782515"/>
          </a:xfrm>
          <a:prstGeom prst="rect">
            <a:avLst/>
          </a:prstGeom>
        </p:spPr>
      </p:pic>
      <p:cxnSp>
        <p:nvCxnSpPr>
          <p:cNvPr id="2" name="Conector Reto 15">
            <a:extLst>
              <a:ext uri="{FF2B5EF4-FFF2-40B4-BE49-F238E27FC236}">
                <a16:creationId xmlns:a16="http://schemas.microsoft.com/office/drawing/2014/main" id="{A6443A44-E3D4-436F-D43E-6A690291E1E9}"/>
              </a:ext>
            </a:extLst>
          </p:cNvPr>
          <p:cNvCxnSpPr>
            <a:cxnSpLocks/>
          </p:cNvCxnSpPr>
          <p:nvPr/>
        </p:nvCxnSpPr>
        <p:spPr>
          <a:xfrm>
            <a:off x="904952" y="256041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aixaDeTexto 35">
            <a:extLst>
              <a:ext uri="{FF2B5EF4-FFF2-40B4-BE49-F238E27FC236}">
                <a16:creationId xmlns:a16="http://schemas.microsoft.com/office/drawing/2014/main" id="{F5F2522C-EC51-BCA6-D192-F4E1D2FDF350}"/>
              </a:ext>
            </a:extLst>
          </p:cNvPr>
          <p:cNvSpPr txBox="1"/>
          <p:nvPr/>
        </p:nvSpPr>
        <p:spPr>
          <a:xfrm>
            <a:off x="832602" y="3014455"/>
            <a:ext cx="2470235" cy="64633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0"/>
              </a:spcBef>
            </a:pPr>
            <a:r>
              <a:rPr lang="pt-BR" sz="3600" b="1" spc="-200" dirty="0">
                <a:latin typeface="GT Ultra Fine Black"/>
              </a:rPr>
              <a:t>2,550</a:t>
            </a:r>
            <a:endParaRPr lang="pt-BR" dirty="0">
              <a:latin typeface="Inter" panose="02000503000000020004" pitchFamily="2" charset="0"/>
            </a:endParaRPr>
          </a:p>
        </p:txBody>
      </p:sp>
      <p:sp>
        <p:nvSpPr>
          <p:cNvPr id="28" name="CaixaDeTexto 71">
            <a:extLst>
              <a:ext uri="{FF2B5EF4-FFF2-40B4-BE49-F238E27FC236}">
                <a16:creationId xmlns:a16="http://schemas.microsoft.com/office/drawing/2014/main" id="{80D05A07-B073-1547-C056-B2837E02E0F9}"/>
              </a:ext>
            </a:extLst>
          </p:cNvPr>
          <p:cNvSpPr txBox="1"/>
          <p:nvPr/>
        </p:nvSpPr>
        <p:spPr>
          <a:xfrm>
            <a:off x="875314" y="3533513"/>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spc="-20">
                <a:latin typeface="Inter"/>
                <a:ea typeface="Inter"/>
                <a:cs typeface="Inter Black"/>
              </a:rPr>
              <a:t>Graduate students</a:t>
            </a:r>
            <a:endParaRPr lang="en-US" sz="1400" spc="-10">
              <a:latin typeface="Inter"/>
              <a:ea typeface="Inter"/>
              <a:cs typeface="Inter Black"/>
            </a:endParaRPr>
          </a:p>
        </p:txBody>
      </p:sp>
      <p:cxnSp>
        <p:nvCxnSpPr>
          <p:cNvPr id="29" name="Conector Reto 15">
            <a:extLst>
              <a:ext uri="{FF2B5EF4-FFF2-40B4-BE49-F238E27FC236}">
                <a16:creationId xmlns:a16="http://schemas.microsoft.com/office/drawing/2014/main" id="{48DFF86F-6EC6-E9EB-D91C-CCF57964E435}"/>
              </a:ext>
            </a:extLst>
          </p:cNvPr>
          <p:cNvCxnSpPr>
            <a:cxnSpLocks/>
          </p:cNvCxnSpPr>
          <p:nvPr/>
        </p:nvCxnSpPr>
        <p:spPr>
          <a:xfrm>
            <a:off x="925272" y="4244794"/>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11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3082535" cy="393121"/>
          </a:xfrm>
          <a:prstGeom prst="rect">
            <a:avLst/>
          </a:prstGeom>
          <a:noFill/>
        </p:spPr>
        <p:txBody>
          <a:bodyPr wrap="square" lIns="91440" tIns="45720" rIns="91440" bIns="45720" rtlCol="0" anchor="t">
            <a:spAutoFit/>
          </a:bodyPr>
          <a:lstStyle/>
          <a:p>
            <a:pPr>
              <a:lnSpc>
                <a:spcPts val="2500"/>
              </a:lnSpc>
            </a:pPr>
            <a:r>
              <a:rPr lang="en-US" sz="2000" b="1" dirty="0">
                <a:solidFill>
                  <a:srgbClr val="000014"/>
                </a:solidFill>
                <a:latin typeface="Inter Medium"/>
                <a:ea typeface="Inter Medium"/>
              </a:rPr>
              <a:t>Our Story</a:t>
            </a:r>
          </a:p>
        </p:txBody>
      </p:sp>
      <p:sp>
        <p:nvSpPr>
          <p:cNvPr id="11" name="CaixaDeTexto 10">
            <a:extLst>
              <a:ext uri="{FF2B5EF4-FFF2-40B4-BE49-F238E27FC236}">
                <a16:creationId xmlns:a16="http://schemas.microsoft.com/office/drawing/2014/main" id="{7EBBEB5E-4CFC-454F-83C8-35558DA93D0E}"/>
              </a:ext>
            </a:extLst>
          </p:cNvPr>
          <p:cNvSpPr txBox="1">
            <a:spLocks/>
          </p:cNvSpPr>
          <p:nvPr/>
        </p:nvSpPr>
        <p:spPr>
          <a:xfrm>
            <a:off x="827312" y="1328278"/>
            <a:ext cx="10677071" cy="4299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14"/>
                </a:solidFill>
                <a:effectLst/>
                <a:uLnTx/>
                <a:uFillTx/>
                <a:latin typeface="Inter" panose="02000503000000020004" pitchFamily="2" charset="0"/>
                <a:ea typeface="Inter Medium"/>
                <a:cs typeface="Arial" panose="020B0604020202020204" pitchFamily="34" charset="0"/>
              </a:rPr>
              <a:t>We were born and evolved as an integrated school</a:t>
            </a:r>
            <a:endParaRPr kumimoji="0" lang="en-US" sz="1600" b="0" i="0" u="none" strike="noStrike" kern="1200" cap="none" spc="0" normalizeH="0" baseline="0" noProof="0" dirty="0">
              <a:ln>
                <a:noFill/>
              </a:ln>
              <a:solidFill>
                <a:srgbClr val="000014"/>
              </a:solidFill>
              <a:effectLst/>
              <a:uLnTx/>
              <a:uFillTx/>
              <a:latin typeface="Inter" panose="02000503000000020004" pitchFamily="2" charset="0"/>
              <a:ea typeface="Inter Medium" panose="020B0602030000000004" pitchFamily="34" charset="0"/>
              <a:cs typeface="Arial" panose="020B0604020202020204" pitchFamily="34" charset="0"/>
            </a:endParaRPr>
          </a:p>
        </p:txBody>
      </p:sp>
      <p:cxnSp>
        <p:nvCxnSpPr>
          <p:cNvPr id="12" name="Conector de Seta Reta 11">
            <a:extLst>
              <a:ext uri="{FF2B5EF4-FFF2-40B4-BE49-F238E27FC236}">
                <a16:creationId xmlns:a16="http://schemas.microsoft.com/office/drawing/2014/main" id="{6DC452C9-76C1-402F-ACE9-98D74BC77AAE}"/>
              </a:ext>
            </a:extLst>
          </p:cNvPr>
          <p:cNvCxnSpPr>
            <a:cxnSpLocks/>
            <a:stCxn id="25" idx="4"/>
          </p:cNvCxnSpPr>
          <p:nvPr/>
        </p:nvCxnSpPr>
        <p:spPr>
          <a:xfrm>
            <a:off x="315135" y="3787261"/>
            <a:ext cx="11491670" cy="16399"/>
          </a:xfrm>
          <a:prstGeom prst="straightConnector1">
            <a:avLst/>
          </a:prstGeom>
          <a:ln w="31750">
            <a:solidFill>
              <a:srgbClr val="E50505"/>
            </a:solidFill>
            <a:tailEnd type="triangle"/>
          </a:ln>
        </p:spPr>
        <p:style>
          <a:lnRef idx="2">
            <a:schemeClr val="accent1"/>
          </a:lnRef>
          <a:fillRef idx="0">
            <a:schemeClr val="accent1"/>
          </a:fillRef>
          <a:effectRef idx="1">
            <a:schemeClr val="accent1"/>
          </a:effectRef>
          <a:fontRef idx="minor">
            <a:schemeClr val="tx1"/>
          </a:fontRef>
        </p:style>
      </p:cxnSp>
      <p:sp>
        <p:nvSpPr>
          <p:cNvPr id="13" name="CaixaDeTexto 12">
            <a:extLst>
              <a:ext uri="{FF2B5EF4-FFF2-40B4-BE49-F238E27FC236}">
                <a16:creationId xmlns:a16="http://schemas.microsoft.com/office/drawing/2014/main" id="{AAB38567-E060-48DD-B6AF-3394C00E5C68}"/>
              </a:ext>
            </a:extLst>
          </p:cNvPr>
          <p:cNvSpPr txBox="1">
            <a:spLocks/>
          </p:cNvSpPr>
          <p:nvPr/>
        </p:nvSpPr>
        <p:spPr>
          <a:xfrm>
            <a:off x="834259" y="2303075"/>
            <a:ext cx="1433772" cy="10618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Launch of the undergraduate programs in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Business Administration </a:t>
            </a: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and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Economics</a:t>
            </a:r>
          </a:p>
        </p:txBody>
      </p:sp>
      <p:sp>
        <p:nvSpPr>
          <p:cNvPr id="14" name="CaixaDeTexto 13">
            <a:extLst>
              <a:ext uri="{FF2B5EF4-FFF2-40B4-BE49-F238E27FC236}">
                <a16:creationId xmlns:a16="http://schemas.microsoft.com/office/drawing/2014/main" id="{1E29A279-F0B3-4DDE-8AC7-8C3543B1CD6C}"/>
              </a:ext>
            </a:extLst>
          </p:cNvPr>
          <p:cNvSpPr txBox="1">
            <a:spLocks/>
          </p:cNvSpPr>
          <p:nvPr/>
        </p:nvSpPr>
        <p:spPr>
          <a:xfrm>
            <a:off x="1847478" y="4328460"/>
            <a:ext cx="1487299" cy="10618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We became a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non-profit institution.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Inter" panose="02000503000000020004" pitchFamily="2" charset="0"/>
              <a:ea typeface="Inter"/>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Launch of classes for the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M.Sc. in Economics</a:t>
            </a:r>
            <a:endPar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endParaRPr>
          </a:p>
        </p:txBody>
      </p:sp>
      <p:sp>
        <p:nvSpPr>
          <p:cNvPr id="15" name="CaixaDeTexto 14">
            <a:extLst>
              <a:ext uri="{FF2B5EF4-FFF2-40B4-BE49-F238E27FC236}">
                <a16:creationId xmlns:a16="http://schemas.microsoft.com/office/drawing/2014/main" id="{B163A914-78E8-41BD-9F4F-1C93960CE5FA}"/>
              </a:ext>
            </a:extLst>
          </p:cNvPr>
          <p:cNvSpPr txBox="1">
            <a:spLocks/>
          </p:cNvSpPr>
          <p:nvPr/>
        </p:nvSpPr>
        <p:spPr>
          <a:xfrm>
            <a:off x="995509" y="3810761"/>
            <a:ext cx="81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1999</a:t>
            </a:r>
            <a:r>
              <a:rPr kumimoji="0" lang="en-US" sz="1600" b="1" i="0" u="none" strike="noStrike" kern="1200" cap="none" spc="0" normalizeH="0" baseline="0" noProof="0">
                <a:ln>
                  <a:noFill/>
                </a:ln>
                <a:solidFill>
                  <a:srgbClr val="E50505"/>
                </a:solidFill>
                <a:effectLst/>
                <a:uLnTx/>
                <a:uFillTx/>
                <a:latin typeface="GT Ultra Fine Light" pitchFamily="2" charset="77"/>
                <a:ea typeface="Inter Medium" panose="020B0602030000000004" pitchFamily="34" charset="0"/>
                <a:cs typeface="+mn-cs"/>
              </a:rPr>
              <a:t>​</a:t>
            </a:r>
          </a:p>
        </p:txBody>
      </p:sp>
      <p:sp>
        <p:nvSpPr>
          <p:cNvPr id="17" name="CaixaDeTexto 16">
            <a:extLst>
              <a:ext uri="{FF2B5EF4-FFF2-40B4-BE49-F238E27FC236}">
                <a16:creationId xmlns:a16="http://schemas.microsoft.com/office/drawing/2014/main" id="{BE8423F4-6143-4290-916B-0B3492C72395}"/>
              </a:ext>
            </a:extLst>
          </p:cNvPr>
          <p:cNvSpPr txBox="1">
            <a:spLocks/>
          </p:cNvSpPr>
          <p:nvPr/>
        </p:nvSpPr>
        <p:spPr>
          <a:xfrm>
            <a:off x="1836086" y="3453147"/>
            <a:ext cx="81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2004</a:t>
            </a:r>
          </a:p>
        </p:txBody>
      </p:sp>
      <p:sp>
        <p:nvSpPr>
          <p:cNvPr id="19" name="Triângulo 38">
            <a:extLst>
              <a:ext uri="{FF2B5EF4-FFF2-40B4-BE49-F238E27FC236}">
                <a16:creationId xmlns:a16="http://schemas.microsoft.com/office/drawing/2014/main" id="{31DD24C5-042C-44AE-83FD-179A279816B1}"/>
              </a:ext>
            </a:extLst>
          </p:cNvPr>
          <p:cNvSpPr>
            <a:spLocks/>
          </p:cNvSpPr>
          <p:nvPr/>
        </p:nvSpPr>
        <p:spPr>
          <a:xfrm>
            <a:off x="1046054" y="3632464"/>
            <a:ext cx="240218" cy="168011"/>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20" name="Triângulo 40">
            <a:extLst>
              <a:ext uri="{FF2B5EF4-FFF2-40B4-BE49-F238E27FC236}">
                <a16:creationId xmlns:a16="http://schemas.microsoft.com/office/drawing/2014/main" id="{DC1F9501-C868-4208-917C-E31C20891C41}"/>
              </a:ext>
            </a:extLst>
          </p:cNvPr>
          <p:cNvSpPr>
            <a:spLocks/>
          </p:cNvSpPr>
          <p:nvPr/>
        </p:nvSpPr>
        <p:spPr>
          <a:xfrm>
            <a:off x="3028563" y="3605323"/>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21" name="CaixaDeTexto 20">
            <a:extLst>
              <a:ext uri="{FF2B5EF4-FFF2-40B4-BE49-F238E27FC236}">
                <a16:creationId xmlns:a16="http://schemas.microsoft.com/office/drawing/2014/main" id="{4EDA5F00-0D63-40A9-959F-EA1B4820D1D3}"/>
              </a:ext>
            </a:extLst>
          </p:cNvPr>
          <p:cNvSpPr txBox="1">
            <a:spLocks/>
          </p:cNvSpPr>
          <p:nvPr/>
        </p:nvSpPr>
        <p:spPr>
          <a:xfrm>
            <a:off x="3029278" y="3810761"/>
            <a:ext cx="81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2006</a:t>
            </a:r>
          </a:p>
        </p:txBody>
      </p:sp>
      <p:sp>
        <p:nvSpPr>
          <p:cNvPr id="22" name="Triângulo 53">
            <a:extLst>
              <a:ext uri="{FF2B5EF4-FFF2-40B4-BE49-F238E27FC236}">
                <a16:creationId xmlns:a16="http://schemas.microsoft.com/office/drawing/2014/main" id="{D00F45B8-A2C2-480A-9ACB-C9D5D6F1703D}"/>
              </a:ext>
            </a:extLst>
          </p:cNvPr>
          <p:cNvSpPr>
            <a:spLocks/>
          </p:cNvSpPr>
          <p:nvPr/>
        </p:nvSpPr>
        <p:spPr>
          <a:xfrm rot="10800000">
            <a:off x="4036729" y="3787261"/>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23" name="CaixaDeTexto 22">
            <a:extLst>
              <a:ext uri="{FF2B5EF4-FFF2-40B4-BE49-F238E27FC236}">
                <a16:creationId xmlns:a16="http://schemas.microsoft.com/office/drawing/2014/main" id="{C37A4005-D3EE-43B3-A62E-2118638C6D7E}"/>
              </a:ext>
            </a:extLst>
          </p:cNvPr>
          <p:cNvSpPr txBox="1">
            <a:spLocks/>
          </p:cNvSpPr>
          <p:nvPr/>
        </p:nvSpPr>
        <p:spPr>
          <a:xfrm>
            <a:off x="216686" y="4330993"/>
            <a:ext cx="998303"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First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MBA program</a:t>
            </a:r>
            <a:endPar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endParaRPr>
          </a:p>
        </p:txBody>
      </p:sp>
      <p:sp>
        <p:nvSpPr>
          <p:cNvPr id="24" name="CaixaDeTexto 23">
            <a:extLst>
              <a:ext uri="{FF2B5EF4-FFF2-40B4-BE49-F238E27FC236}">
                <a16:creationId xmlns:a16="http://schemas.microsoft.com/office/drawing/2014/main" id="{534487F8-6847-4695-89AC-AFC597AFAEAE}"/>
              </a:ext>
            </a:extLst>
          </p:cNvPr>
          <p:cNvSpPr txBox="1">
            <a:spLocks/>
          </p:cNvSpPr>
          <p:nvPr/>
        </p:nvSpPr>
        <p:spPr>
          <a:xfrm>
            <a:off x="220425" y="3453147"/>
            <a:ext cx="8159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1987</a:t>
            </a:r>
          </a:p>
        </p:txBody>
      </p:sp>
      <p:sp>
        <p:nvSpPr>
          <p:cNvPr id="25" name="Triângulo 39">
            <a:extLst>
              <a:ext uri="{FF2B5EF4-FFF2-40B4-BE49-F238E27FC236}">
                <a16:creationId xmlns:a16="http://schemas.microsoft.com/office/drawing/2014/main" id="{6005C124-64E0-4943-93C9-79AEC6D6484E}"/>
              </a:ext>
            </a:extLst>
          </p:cNvPr>
          <p:cNvSpPr>
            <a:spLocks/>
          </p:cNvSpPr>
          <p:nvPr/>
        </p:nvSpPr>
        <p:spPr>
          <a:xfrm rot="10800000">
            <a:off x="315135" y="3787261"/>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26" name="CaixaDeTexto 25">
            <a:extLst>
              <a:ext uri="{FF2B5EF4-FFF2-40B4-BE49-F238E27FC236}">
                <a16:creationId xmlns:a16="http://schemas.microsoft.com/office/drawing/2014/main" id="{EEAF3719-A1AD-450C-BBD3-46E2B6B1DB3C}"/>
              </a:ext>
            </a:extLst>
          </p:cNvPr>
          <p:cNvSpPr txBox="1">
            <a:spLocks/>
          </p:cNvSpPr>
          <p:nvPr/>
        </p:nvSpPr>
        <p:spPr>
          <a:xfrm>
            <a:off x="3957855" y="3453147"/>
            <a:ext cx="8159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2007</a:t>
            </a:r>
          </a:p>
        </p:txBody>
      </p:sp>
      <p:sp>
        <p:nvSpPr>
          <p:cNvPr id="27" name="Triângulo 53">
            <a:extLst>
              <a:ext uri="{FF2B5EF4-FFF2-40B4-BE49-F238E27FC236}">
                <a16:creationId xmlns:a16="http://schemas.microsoft.com/office/drawing/2014/main" id="{329E2C11-EA5E-4966-9129-9AAB0A1F4FB5}"/>
              </a:ext>
            </a:extLst>
          </p:cNvPr>
          <p:cNvSpPr>
            <a:spLocks/>
          </p:cNvSpPr>
          <p:nvPr/>
        </p:nvSpPr>
        <p:spPr>
          <a:xfrm rot="10800000">
            <a:off x="8741170" y="3787261"/>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28" name="Triângulo 1">
            <a:extLst>
              <a:ext uri="{FF2B5EF4-FFF2-40B4-BE49-F238E27FC236}">
                <a16:creationId xmlns:a16="http://schemas.microsoft.com/office/drawing/2014/main" id="{6029DD27-FC94-4B92-8D4A-A6614166F259}"/>
              </a:ext>
            </a:extLst>
          </p:cNvPr>
          <p:cNvSpPr>
            <a:spLocks/>
          </p:cNvSpPr>
          <p:nvPr/>
        </p:nvSpPr>
        <p:spPr>
          <a:xfrm rot="10800000">
            <a:off x="1837281" y="3787261"/>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29" name="Triângulo 5">
            <a:extLst>
              <a:ext uri="{FF2B5EF4-FFF2-40B4-BE49-F238E27FC236}">
                <a16:creationId xmlns:a16="http://schemas.microsoft.com/office/drawing/2014/main" id="{59E66B16-CFC5-4AE5-9C73-3E3327A09011}"/>
              </a:ext>
            </a:extLst>
          </p:cNvPr>
          <p:cNvSpPr>
            <a:spLocks/>
          </p:cNvSpPr>
          <p:nvPr/>
        </p:nvSpPr>
        <p:spPr>
          <a:xfrm>
            <a:off x="5357275" y="3605323"/>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30" name="CaixaDeTexto 29">
            <a:extLst>
              <a:ext uri="{FF2B5EF4-FFF2-40B4-BE49-F238E27FC236}">
                <a16:creationId xmlns:a16="http://schemas.microsoft.com/office/drawing/2014/main" id="{52FE5EB9-8310-4C50-B12F-C39A8CF574AF}"/>
              </a:ext>
            </a:extLst>
          </p:cNvPr>
          <p:cNvSpPr txBox="1">
            <a:spLocks/>
          </p:cNvSpPr>
          <p:nvPr/>
        </p:nvSpPr>
        <p:spPr>
          <a:xfrm>
            <a:off x="6268813" y="3453147"/>
            <a:ext cx="81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2015</a:t>
            </a:r>
          </a:p>
        </p:txBody>
      </p:sp>
      <p:sp>
        <p:nvSpPr>
          <p:cNvPr id="31" name="Triângulo 21">
            <a:extLst>
              <a:ext uri="{FF2B5EF4-FFF2-40B4-BE49-F238E27FC236}">
                <a16:creationId xmlns:a16="http://schemas.microsoft.com/office/drawing/2014/main" id="{475892FD-CBCD-4676-80CF-1A82B5395961}"/>
              </a:ext>
            </a:extLst>
          </p:cNvPr>
          <p:cNvSpPr>
            <a:spLocks/>
          </p:cNvSpPr>
          <p:nvPr/>
        </p:nvSpPr>
        <p:spPr>
          <a:xfrm rot="10800000">
            <a:off x="6324353" y="3787261"/>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32" name="CaixaDeTexto 31">
            <a:extLst>
              <a:ext uri="{FF2B5EF4-FFF2-40B4-BE49-F238E27FC236}">
                <a16:creationId xmlns:a16="http://schemas.microsoft.com/office/drawing/2014/main" id="{9B069C3B-CA66-4D71-8490-63F08C3CBFAA}"/>
              </a:ext>
            </a:extLst>
          </p:cNvPr>
          <p:cNvSpPr txBox="1">
            <a:spLocks/>
          </p:cNvSpPr>
          <p:nvPr/>
        </p:nvSpPr>
        <p:spPr>
          <a:xfrm>
            <a:off x="7620151" y="3810761"/>
            <a:ext cx="8159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2019</a:t>
            </a:r>
          </a:p>
        </p:txBody>
      </p:sp>
      <p:sp>
        <p:nvSpPr>
          <p:cNvPr id="33" name="Triângulo 24">
            <a:extLst>
              <a:ext uri="{FF2B5EF4-FFF2-40B4-BE49-F238E27FC236}">
                <a16:creationId xmlns:a16="http://schemas.microsoft.com/office/drawing/2014/main" id="{7374DE1C-7DBC-4312-8839-31B4CBA1F8F4}"/>
              </a:ext>
            </a:extLst>
          </p:cNvPr>
          <p:cNvSpPr>
            <a:spLocks/>
          </p:cNvSpPr>
          <p:nvPr/>
        </p:nvSpPr>
        <p:spPr>
          <a:xfrm>
            <a:off x="7750517" y="3596339"/>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34" name="CaixaDeTexto 33">
            <a:extLst>
              <a:ext uri="{FF2B5EF4-FFF2-40B4-BE49-F238E27FC236}">
                <a16:creationId xmlns:a16="http://schemas.microsoft.com/office/drawing/2014/main" id="{C159C1BD-8672-4E24-9A44-BAF0127D8880}"/>
              </a:ext>
            </a:extLst>
          </p:cNvPr>
          <p:cNvSpPr txBox="1">
            <a:spLocks/>
          </p:cNvSpPr>
          <p:nvPr/>
        </p:nvSpPr>
        <p:spPr>
          <a:xfrm>
            <a:off x="8685330" y="3453147"/>
            <a:ext cx="81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2020</a:t>
            </a:r>
          </a:p>
        </p:txBody>
      </p:sp>
      <p:sp>
        <p:nvSpPr>
          <p:cNvPr id="35" name="CaixaDeTexto 34">
            <a:extLst>
              <a:ext uri="{FF2B5EF4-FFF2-40B4-BE49-F238E27FC236}">
                <a16:creationId xmlns:a16="http://schemas.microsoft.com/office/drawing/2014/main" id="{4F1EC176-7254-4FAA-90F9-66B7BBD7F536}"/>
              </a:ext>
            </a:extLst>
          </p:cNvPr>
          <p:cNvSpPr txBox="1">
            <a:spLocks/>
          </p:cNvSpPr>
          <p:nvPr/>
        </p:nvSpPr>
        <p:spPr>
          <a:xfrm>
            <a:off x="9695923" y="3810761"/>
            <a:ext cx="8159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2022</a:t>
            </a:r>
          </a:p>
        </p:txBody>
      </p:sp>
      <p:sp>
        <p:nvSpPr>
          <p:cNvPr id="36" name="CaixaDeTexto 35">
            <a:extLst>
              <a:ext uri="{FF2B5EF4-FFF2-40B4-BE49-F238E27FC236}">
                <a16:creationId xmlns:a16="http://schemas.microsoft.com/office/drawing/2014/main" id="{56966F0A-B518-49D2-9EEA-5515275C2291}"/>
              </a:ext>
            </a:extLst>
          </p:cNvPr>
          <p:cNvSpPr txBox="1">
            <a:spLocks/>
          </p:cNvSpPr>
          <p:nvPr/>
        </p:nvSpPr>
        <p:spPr>
          <a:xfrm>
            <a:off x="5244934" y="3810761"/>
            <a:ext cx="8159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2009</a:t>
            </a:r>
          </a:p>
        </p:txBody>
      </p:sp>
      <p:sp>
        <p:nvSpPr>
          <p:cNvPr id="37" name="Triângulo 30">
            <a:extLst>
              <a:ext uri="{FF2B5EF4-FFF2-40B4-BE49-F238E27FC236}">
                <a16:creationId xmlns:a16="http://schemas.microsoft.com/office/drawing/2014/main" id="{B1473CD9-1AC5-4E57-B7FC-CFCAD83097DB}"/>
              </a:ext>
            </a:extLst>
          </p:cNvPr>
          <p:cNvSpPr>
            <a:spLocks/>
          </p:cNvSpPr>
          <p:nvPr/>
        </p:nvSpPr>
        <p:spPr>
          <a:xfrm>
            <a:off x="9785133" y="3605323"/>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38" name="Triângulo 53">
            <a:extLst>
              <a:ext uri="{FF2B5EF4-FFF2-40B4-BE49-F238E27FC236}">
                <a16:creationId xmlns:a16="http://schemas.microsoft.com/office/drawing/2014/main" id="{BB7EFBDD-58C1-4EDB-911B-E89B8729EE0B}"/>
              </a:ext>
            </a:extLst>
          </p:cNvPr>
          <p:cNvSpPr>
            <a:spLocks/>
          </p:cNvSpPr>
          <p:nvPr/>
        </p:nvSpPr>
        <p:spPr>
          <a:xfrm rot="10800000">
            <a:off x="10712261" y="3787262"/>
            <a:ext cx="240218" cy="207085"/>
          </a:xfrm>
          <a:prstGeom prst="triangle">
            <a:avLst/>
          </a:prstGeom>
          <a:solidFill>
            <a:srgbClr val="E505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r" panose="02000503000000020004" pitchFamily="2" charset="0"/>
              <a:ea typeface="+mn-ea"/>
              <a:cs typeface="+mn-cs"/>
            </a:endParaRPr>
          </a:p>
        </p:txBody>
      </p:sp>
      <p:sp>
        <p:nvSpPr>
          <p:cNvPr id="39" name="CaixaDeTexto 16">
            <a:extLst>
              <a:ext uri="{FF2B5EF4-FFF2-40B4-BE49-F238E27FC236}">
                <a16:creationId xmlns:a16="http://schemas.microsoft.com/office/drawing/2014/main" id="{FCA6F28F-9140-48A7-B3EF-7487B8EF1D59}"/>
              </a:ext>
            </a:extLst>
          </p:cNvPr>
          <p:cNvSpPr txBox="1">
            <a:spLocks/>
          </p:cNvSpPr>
          <p:nvPr/>
        </p:nvSpPr>
        <p:spPr>
          <a:xfrm>
            <a:off x="10400726" y="4328460"/>
            <a:ext cx="1419825"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Inter" panose="02000503000000020004" pitchFamily="2" charset="0"/>
                <a:ea typeface="Inter"/>
                <a:cs typeface="Arial" panose="020B0604020202020204" pitchFamily="34" charset="0"/>
              </a:rPr>
              <a:t>Celebrating 25 years of </a:t>
            </a:r>
            <a:r>
              <a:rPr kumimoji="0" lang="en-US" sz="1050" b="1" i="0" u="none" strike="noStrike" kern="1200" cap="none" spc="0" normalizeH="0" baseline="0" noProof="0" dirty="0">
                <a:ln>
                  <a:noFill/>
                </a:ln>
                <a:solidFill>
                  <a:srgbClr val="000000"/>
                </a:solidFill>
                <a:effectLst/>
                <a:uLnTx/>
                <a:uFillTx/>
                <a:latin typeface="Inter" panose="02000503000000020004" pitchFamily="2" charset="0"/>
                <a:ea typeface="Inter"/>
                <a:cs typeface="Arial" panose="020B0604020202020204" pitchFamily="34" charset="0"/>
              </a:rPr>
              <a:t>Undergraduate Programs </a:t>
            </a:r>
            <a:r>
              <a:rPr kumimoji="0" lang="en-US" sz="1050" b="0" i="0" u="none" strike="noStrike" kern="1200" cap="none" spc="0" normalizeH="0" baseline="0" noProof="0" dirty="0">
                <a:ln>
                  <a:noFill/>
                </a:ln>
                <a:solidFill>
                  <a:srgbClr val="000000"/>
                </a:solidFill>
                <a:effectLst/>
                <a:uLnTx/>
                <a:uFillTx/>
                <a:latin typeface="Inter" panose="02000503000000020004" pitchFamily="2" charset="0"/>
                <a:ea typeface="Inter"/>
                <a:cs typeface="Arial" panose="020B0604020202020204" pitchFamily="34" charset="0"/>
              </a:rPr>
              <a:t>at </a:t>
            </a:r>
            <a:r>
              <a:rPr kumimoji="0" lang="en-US" sz="1050" b="0" i="0" u="none" strike="noStrike" kern="1200" cap="none" spc="0" normalizeH="0" baseline="0" noProof="0" dirty="0" err="1">
                <a:ln>
                  <a:noFill/>
                </a:ln>
                <a:solidFill>
                  <a:srgbClr val="000000"/>
                </a:solidFill>
                <a:effectLst/>
                <a:uLnTx/>
                <a:uFillTx/>
                <a:latin typeface="Inter" panose="02000503000000020004" pitchFamily="2" charset="0"/>
                <a:ea typeface="Inter"/>
                <a:cs typeface="Arial" panose="020B0604020202020204" pitchFamily="34" charset="0"/>
              </a:rPr>
              <a:t>Insper</a:t>
            </a:r>
            <a:endPar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endParaRPr>
          </a:p>
        </p:txBody>
      </p:sp>
      <p:sp>
        <p:nvSpPr>
          <p:cNvPr id="40" name="CaixaDeTexto 25">
            <a:extLst>
              <a:ext uri="{FF2B5EF4-FFF2-40B4-BE49-F238E27FC236}">
                <a16:creationId xmlns:a16="http://schemas.microsoft.com/office/drawing/2014/main" id="{09915D41-54CD-4CC7-A95C-42FF40A841D5}"/>
              </a:ext>
            </a:extLst>
          </p:cNvPr>
          <p:cNvSpPr txBox="1">
            <a:spLocks/>
          </p:cNvSpPr>
          <p:nvPr/>
        </p:nvSpPr>
        <p:spPr>
          <a:xfrm>
            <a:off x="10656421" y="3453147"/>
            <a:ext cx="815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50505"/>
                </a:solidFill>
                <a:effectLst/>
                <a:uLnTx/>
                <a:uFillTx/>
                <a:latin typeface="GT Ultra Fine Regular" pitchFamily="2" charset="77"/>
                <a:ea typeface="Inter Medium" panose="020B0602030000000004" pitchFamily="34" charset="0"/>
                <a:cs typeface="+mn-cs"/>
              </a:rPr>
              <a:t>2024</a:t>
            </a:r>
          </a:p>
        </p:txBody>
      </p:sp>
      <p:sp>
        <p:nvSpPr>
          <p:cNvPr id="41" name="CaixaDeTexto 40">
            <a:extLst>
              <a:ext uri="{FF2B5EF4-FFF2-40B4-BE49-F238E27FC236}">
                <a16:creationId xmlns:a16="http://schemas.microsoft.com/office/drawing/2014/main" id="{DF161025-6EC6-4CCE-AC9E-616B7C6A8E10}"/>
              </a:ext>
            </a:extLst>
          </p:cNvPr>
          <p:cNvSpPr txBox="1">
            <a:spLocks/>
          </p:cNvSpPr>
          <p:nvPr/>
        </p:nvSpPr>
        <p:spPr>
          <a:xfrm>
            <a:off x="5883284" y="4328460"/>
            <a:ext cx="1560649" cy="1869743"/>
          </a:xfrm>
          <a:prstGeom prst="rect">
            <a:avLst/>
          </a:prstGeom>
          <a:noFill/>
        </p:spPr>
        <p:txBody>
          <a:bodyPr wrap="square" lIns="91440" tIns="45720" rIns="91440" bIns="45720" rtlCol="0" anchor="t">
            <a:spAutoFit/>
          </a:bodyPr>
          <a:lstStyle>
            <a:defPPr>
              <a:defRPr lang="pt-BR"/>
            </a:defPPr>
            <a:lvl1pPr marR="0" lvl="0" indent="0" fontAlgn="auto">
              <a:lnSpc>
                <a:spcPct val="100000"/>
              </a:lnSpc>
              <a:spcBef>
                <a:spcPts val="0"/>
              </a:spcBef>
              <a:spcAft>
                <a:spcPts val="0"/>
              </a:spcAft>
              <a:buClrTx/>
              <a:buSzTx/>
              <a:buFontTx/>
              <a:buNone/>
              <a:tabLst/>
              <a:defRPr kumimoji="0" sz="1300" b="0" i="0" u="none" strike="noStrike" cap="none" spc="0" normalizeH="0" baseline="0">
                <a:ln>
                  <a:noFill/>
                </a:ln>
                <a:solidFill>
                  <a:srgbClr val="000014"/>
                </a:solidFill>
                <a:effectLst/>
                <a:uLnTx/>
                <a:uFillTx/>
                <a:latin typeface="Inter"/>
                <a:ea typeface="Inter"/>
              </a:defRPr>
            </a:lvl1pPr>
          </a:lstStyle>
          <a:p>
            <a:r>
              <a:rPr lang="en-US" sz="1050" dirty="0">
                <a:latin typeface="Inter" panose="02000503000000020004" pitchFamily="2" charset="0"/>
                <a:cs typeface="Arial" panose="020B0604020202020204" pitchFamily="34" charset="0"/>
              </a:rPr>
              <a:t>Launch of Doctoral Program in Economics</a:t>
            </a:r>
          </a:p>
          <a:p>
            <a:endParaRPr lang="en-US" sz="1050" dirty="0">
              <a:latin typeface="Inter" panose="02000503000000020004" pitchFamily="2" charset="0"/>
              <a:cs typeface="Arial" panose="020B0604020202020204" pitchFamily="34" charset="0"/>
            </a:endParaRPr>
          </a:p>
          <a:p>
            <a:r>
              <a:rPr lang="en-US" sz="1050" dirty="0">
                <a:latin typeface="Inter" panose="02000503000000020004" pitchFamily="2" charset="0"/>
                <a:cs typeface="Arial" panose="020B0604020202020204" pitchFamily="34" charset="0"/>
              </a:rPr>
              <a:t>New undergraduate programs in Mechanical Engineering, Mechatronics, and Computer Engineering</a:t>
            </a:r>
          </a:p>
        </p:txBody>
      </p:sp>
      <p:sp>
        <p:nvSpPr>
          <p:cNvPr id="42" name="CaixaDeTexto 41">
            <a:extLst>
              <a:ext uri="{FF2B5EF4-FFF2-40B4-BE49-F238E27FC236}">
                <a16:creationId xmlns:a16="http://schemas.microsoft.com/office/drawing/2014/main" id="{2D79D592-BC6C-4A86-835B-2C164C297BB3}"/>
              </a:ext>
            </a:extLst>
          </p:cNvPr>
          <p:cNvSpPr txBox="1">
            <a:spLocks/>
          </p:cNvSpPr>
          <p:nvPr/>
        </p:nvSpPr>
        <p:spPr>
          <a:xfrm>
            <a:off x="8412497" y="4332256"/>
            <a:ext cx="1362099"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Inter" panose="02000503000000020004" pitchFamily="2" charset="0"/>
                <a:cs typeface="Arial" panose="020B0604020202020204" pitchFamily="34" charset="0"/>
              </a:rPr>
              <a:t>Launch of the undergraduate program in </a:t>
            </a:r>
            <a:r>
              <a:rPr kumimoji="0" lang="en-US" sz="1050" b="1" i="0" u="none" strike="noStrike" kern="1200" cap="none" spc="0" normalizeH="0" baseline="0" noProof="0" dirty="0">
                <a:ln>
                  <a:noFill/>
                </a:ln>
                <a:solidFill>
                  <a:srgbClr val="000000"/>
                </a:solidFill>
                <a:effectLst/>
                <a:uLnTx/>
                <a:uFillTx/>
                <a:latin typeface="Inter" panose="02000503000000020004" pitchFamily="2" charset="0"/>
                <a:cs typeface="Arial" panose="020B0604020202020204" pitchFamily="34" charset="0"/>
              </a:rPr>
              <a:t>Law</a:t>
            </a:r>
            <a:endPar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endParaRPr>
          </a:p>
        </p:txBody>
      </p:sp>
      <p:sp>
        <p:nvSpPr>
          <p:cNvPr id="43" name="CaixaDeTexto 42">
            <a:extLst>
              <a:ext uri="{FF2B5EF4-FFF2-40B4-BE49-F238E27FC236}">
                <a16:creationId xmlns:a16="http://schemas.microsoft.com/office/drawing/2014/main" id="{E7B61EEA-CBE4-4111-BCA8-74A446B1374A}"/>
              </a:ext>
            </a:extLst>
          </p:cNvPr>
          <p:cNvSpPr txBox="1">
            <a:spLocks/>
          </p:cNvSpPr>
          <p:nvPr/>
        </p:nvSpPr>
        <p:spPr>
          <a:xfrm>
            <a:off x="3743105" y="4328460"/>
            <a:ext cx="1487299"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Beginning of classes for the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M.Sc. in Business Administration</a:t>
            </a:r>
            <a:endPar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endParaRPr>
          </a:p>
        </p:txBody>
      </p:sp>
      <p:sp>
        <p:nvSpPr>
          <p:cNvPr id="44" name="CaixaDeTexto 43">
            <a:extLst>
              <a:ext uri="{FF2B5EF4-FFF2-40B4-BE49-F238E27FC236}">
                <a16:creationId xmlns:a16="http://schemas.microsoft.com/office/drawing/2014/main" id="{C58A69DB-9089-42AE-951B-5E166A0F8FC1}"/>
              </a:ext>
            </a:extLst>
          </p:cNvPr>
          <p:cNvSpPr txBox="1">
            <a:spLocks/>
          </p:cNvSpPr>
          <p:nvPr/>
        </p:nvSpPr>
        <p:spPr>
          <a:xfrm>
            <a:off x="2816233" y="2978246"/>
            <a:ext cx="9774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campus​</a:t>
            </a:r>
          </a:p>
        </p:txBody>
      </p:sp>
      <p:sp>
        <p:nvSpPr>
          <p:cNvPr id="45" name="CaixaDeTexto 44">
            <a:extLst>
              <a:ext uri="{FF2B5EF4-FFF2-40B4-BE49-F238E27FC236}">
                <a16:creationId xmlns:a16="http://schemas.microsoft.com/office/drawing/2014/main" id="{91895B02-A2E9-45C1-A69A-DABA92C087FF}"/>
              </a:ext>
            </a:extLst>
          </p:cNvPr>
          <p:cNvSpPr txBox="1">
            <a:spLocks/>
          </p:cNvSpPr>
          <p:nvPr/>
        </p:nvSpPr>
        <p:spPr>
          <a:xfrm>
            <a:off x="5149449" y="2973127"/>
            <a:ext cx="743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Insper</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 </a:t>
            </a: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brand</a:t>
            </a:r>
            <a:endPar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endParaRPr>
          </a:p>
        </p:txBody>
      </p:sp>
      <p:sp>
        <p:nvSpPr>
          <p:cNvPr id="46" name="CaixaDeTexto 45">
            <a:extLst>
              <a:ext uri="{FF2B5EF4-FFF2-40B4-BE49-F238E27FC236}">
                <a16:creationId xmlns:a16="http://schemas.microsoft.com/office/drawing/2014/main" id="{179372C9-2090-4A15-AC74-AA881160D9A8}"/>
              </a:ext>
            </a:extLst>
          </p:cNvPr>
          <p:cNvSpPr txBox="1">
            <a:spLocks/>
          </p:cNvSpPr>
          <p:nvPr/>
        </p:nvSpPr>
        <p:spPr>
          <a:xfrm>
            <a:off x="7222844" y="2367082"/>
            <a:ext cx="1535781" cy="10618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Inauguration of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Building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Inter" panose="02000503000000020004" pitchFamily="2" charset="0"/>
              <a:ea typeface="Inter"/>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Beginning of classes for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a:cs typeface="Arial" panose="020B0604020202020204" pitchFamily="34" charset="0"/>
              </a:rPr>
              <a:t>M.Sc. in Public Policies</a:t>
            </a:r>
            <a:endPar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endParaRPr>
          </a:p>
        </p:txBody>
      </p:sp>
      <p:sp>
        <p:nvSpPr>
          <p:cNvPr id="47" name="CaixaDeTexto 46">
            <a:extLst>
              <a:ext uri="{FF2B5EF4-FFF2-40B4-BE49-F238E27FC236}">
                <a16:creationId xmlns:a16="http://schemas.microsoft.com/office/drawing/2014/main" id="{C59B6A3F-91C8-49C4-903D-E893783B7DE4}"/>
              </a:ext>
            </a:extLst>
          </p:cNvPr>
          <p:cNvSpPr txBox="1">
            <a:spLocks/>
          </p:cNvSpPr>
          <p:nvPr/>
        </p:nvSpPr>
        <p:spPr>
          <a:xfrm>
            <a:off x="9398067" y="2703844"/>
            <a:ext cx="159563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Launch of the undergraduate program in </a:t>
            </a:r>
            <a:r>
              <a:rPr kumimoji="0" lang="en-US" sz="1050" b="1" i="0" u="none" strike="noStrike" kern="1200" cap="none" spc="0" normalizeH="0" baseline="0" noProof="0" dirty="0">
                <a:ln>
                  <a:noFill/>
                </a:ln>
                <a:solidFill>
                  <a:srgbClr val="000014"/>
                </a:solidFill>
                <a:effectLst/>
                <a:uLnTx/>
                <a:uFillTx/>
                <a:latin typeface="Inter" panose="02000503000000020004" pitchFamily="2" charset="0"/>
                <a:ea typeface="Inter" panose="020B0502030000000004" pitchFamily="34" charset="0"/>
                <a:cs typeface="Arial" panose="020B0604020202020204" pitchFamily="34" charset="0"/>
              </a:rPr>
              <a:t>Computer Science</a:t>
            </a:r>
          </a:p>
        </p:txBody>
      </p:sp>
    </p:spTree>
    <p:extLst>
      <p:ext uri="{BB962C8B-B14F-4D97-AF65-F5344CB8AC3E}">
        <p14:creationId xmlns:p14="http://schemas.microsoft.com/office/powerpoint/2010/main" val="532091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0505"/>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46C0798-441E-E4CF-E089-6D4E717CB190}"/>
              </a:ext>
            </a:extLst>
          </p:cNvPr>
          <p:cNvSpPr txBox="1"/>
          <p:nvPr/>
        </p:nvSpPr>
        <p:spPr>
          <a:xfrm>
            <a:off x="845387" y="3286663"/>
            <a:ext cx="104949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prstClr val="white"/>
                </a:solidFill>
                <a:effectLst/>
                <a:uLnTx/>
                <a:uFillTx/>
                <a:latin typeface="GT Ultra Fine Regular" pitchFamily="50" charset="0"/>
                <a:ea typeface="+mn-ea"/>
                <a:cs typeface="+mn-cs"/>
              </a:rPr>
              <a:t>INTERNATIONALIZATION​</a:t>
            </a:r>
          </a:p>
        </p:txBody>
      </p:sp>
    </p:spTree>
    <p:extLst>
      <p:ext uri="{BB962C8B-B14F-4D97-AF65-F5344CB8AC3E}">
        <p14:creationId xmlns:p14="http://schemas.microsoft.com/office/powerpoint/2010/main" val="80615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CB9095B6-A102-4D52-802A-7B3C4DD99CF4}"/>
              </a:ext>
            </a:extLst>
          </p:cNvPr>
          <p:cNvPicPr>
            <a:picLocks noChangeAspect="1"/>
          </p:cNvPicPr>
          <p:nvPr/>
        </p:nvPicPr>
        <p:blipFill>
          <a:blip r:embed="rId2"/>
          <a:stretch>
            <a:fillRect/>
          </a:stretch>
        </p:blipFill>
        <p:spPr>
          <a:xfrm>
            <a:off x="0" y="0"/>
            <a:ext cx="12192000" cy="6858000"/>
          </a:xfrm>
          <a:prstGeom prst="rect">
            <a:avLst/>
          </a:prstGeom>
        </p:spPr>
      </p:pic>
      <p:sp>
        <p:nvSpPr>
          <p:cNvPr id="31" name="CaixaDeTexto 30">
            <a:extLst>
              <a:ext uri="{FF2B5EF4-FFF2-40B4-BE49-F238E27FC236}">
                <a16:creationId xmlns:a16="http://schemas.microsoft.com/office/drawing/2014/main" id="{B8FFCC66-D010-42DF-B9C4-E04A2D19CA10}"/>
              </a:ext>
            </a:extLst>
          </p:cNvPr>
          <p:cNvSpPr txBox="1"/>
          <p:nvPr/>
        </p:nvSpPr>
        <p:spPr>
          <a:xfrm>
            <a:off x="4887045" y="348704"/>
            <a:ext cx="2884076" cy="47705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14"/>
                </a:solidFill>
                <a:effectLst/>
                <a:uLnTx/>
                <a:uFillTx/>
                <a:latin typeface="GT Ultra Fine Black" pitchFamily="50" charset="0"/>
                <a:ea typeface="Inter Medium" panose="020B0602030000000004" pitchFamily="34" charset="0"/>
                <a:cs typeface="+mn-cs"/>
              </a:rPr>
              <a:t>International</a:t>
            </a:r>
          </a:p>
        </p:txBody>
      </p:sp>
    </p:spTree>
    <p:extLst>
      <p:ext uri="{BB962C8B-B14F-4D97-AF65-F5344CB8AC3E}">
        <p14:creationId xmlns:p14="http://schemas.microsoft.com/office/powerpoint/2010/main" val="673885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4C465EFA-37BA-BF40-BE86-7C48C1A3F572}"/>
              </a:ext>
            </a:extLst>
          </p:cNvPr>
          <p:cNvSpPr txBox="1"/>
          <p:nvPr/>
        </p:nvSpPr>
        <p:spPr>
          <a:xfrm>
            <a:off x="836385" y="4075759"/>
            <a:ext cx="3492439" cy="584775"/>
          </a:xfrm>
          <a:prstGeom prst="rect">
            <a:avLst/>
          </a:prstGeom>
          <a:noFill/>
        </p:spPr>
        <p:txBody>
          <a:bodyPr wrap="square" rtlCol="0">
            <a:spAutoFit/>
          </a:bodyPr>
          <a:lstStyle/>
          <a:p>
            <a:r>
              <a:rPr lang="en-US" sz="1600" b="1">
                <a:solidFill>
                  <a:srgbClr val="000014"/>
                </a:solidFill>
                <a:latin typeface="Inter Medium" panose="020B0602030000000004" pitchFamily="34" charset="0"/>
                <a:ea typeface="Inter Medium" panose="020B0602030000000004" pitchFamily="34" charset="0"/>
              </a:rPr>
              <a:t>Collaborative research – University of Chicago</a:t>
            </a:r>
          </a:p>
        </p:txBody>
      </p:sp>
      <p:sp>
        <p:nvSpPr>
          <p:cNvPr id="7" name="CaixaDeTexto 6">
            <a:extLst>
              <a:ext uri="{FF2B5EF4-FFF2-40B4-BE49-F238E27FC236}">
                <a16:creationId xmlns:a16="http://schemas.microsoft.com/office/drawing/2014/main" id="{0778D672-CDEE-9C23-538A-262B190DB306}"/>
              </a:ext>
            </a:extLst>
          </p:cNvPr>
          <p:cNvSpPr txBox="1"/>
          <p:nvPr/>
        </p:nvSpPr>
        <p:spPr>
          <a:xfrm>
            <a:off x="827312" y="4903736"/>
            <a:ext cx="3492439" cy="1600438"/>
          </a:xfrm>
          <a:prstGeom prst="rect">
            <a:avLst/>
          </a:prstGeom>
          <a:noFill/>
        </p:spPr>
        <p:txBody>
          <a:bodyPr wrap="square" lIns="91440" tIns="45720" rIns="91440" bIns="45720" rtlCol="0" anchor="t">
            <a:spAutoFit/>
          </a:bodyPr>
          <a:lstStyle/>
          <a:p>
            <a:r>
              <a:rPr lang="en-US" sz="1400">
                <a:solidFill>
                  <a:srgbClr val="000014"/>
                </a:solidFill>
                <a:latin typeface="Inter"/>
                <a:ea typeface="Inter"/>
              </a:rPr>
              <a:t>Production of cutting-edge research involving academics from Insper and the Becker-Friedman Institute, and development of a pipeline of early-career researchers trained in advanced economic research methods. </a:t>
            </a:r>
            <a:endParaRPr lang="en-US" sz="1200">
              <a:solidFill>
                <a:srgbClr val="000014"/>
              </a:solidFill>
              <a:latin typeface="Inter" panose="020B0502030000000004" pitchFamily="34" charset="0"/>
              <a:ea typeface="Inter" panose="020B0502030000000004" pitchFamily="34" charset="0"/>
            </a:endParaRPr>
          </a:p>
        </p:txBody>
      </p:sp>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3082535" cy="393121"/>
          </a:xfrm>
          <a:prstGeom prst="rect">
            <a:avLst/>
          </a:prstGeom>
          <a:noFill/>
        </p:spPr>
        <p:txBody>
          <a:bodyPr wrap="square" lIns="91440" tIns="45720" rIns="91440" bIns="45720" rtlCol="0" anchor="t">
            <a:spAutoFit/>
          </a:bodyPr>
          <a:lstStyle/>
          <a:p>
            <a:pPr>
              <a:lnSpc>
                <a:spcPts val="2500"/>
              </a:lnSpc>
            </a:pPr>
            <a:r>
              <a:rPr lang="en-US" sz="2000" b="1">
                <a:solidFill>
                  <a:srgbClr val="000014"/>
                </a:solidFill>
                <a:latin typeface="Inter Medium"/>
                <a:ea typeface="Inter Medium"/>
              </a:rPr>
              <a:t>Internationalization​</a:t>
            </a:r>
          </a:p>
        </p:txBody>
      </p:sp>
      <p:sp>
        <p:nvSpPr>
          <p:cNvPr id="3" name="CaixaDeTexto 2">
            <a:extLst>
              <a:ext uri="{FF2B5EF4-FFF2-40B4-BE49-F238E27FC236}">
                <a16:creationId xmlns:a16="http://schemas.microsoft.com/office/drawing/2014/main" id="{4149ABB0-EDB4-D8AE-905B-94B27FCB9F8D}"/>
              </a:ext>
            </a:extLst>
          </p:cNvPr>
          <p:cNvSpPr txBox="1"/>
          <p:nvPr/>
        </p:nvSpPr>
        <p:spPr>
          <a:xfrm>
            <a:off x="4579043" y="4043363"/>
            <a:ext cx="3094746" cy="830997"/>
          </a:xfrm>
          <a:prstGeom prst="rect">
            <a:avLst/>
          </a:prstGeom>
          <a:noFill/>
        </p:spPr>
        <p:txBody>
          <a:bodyPr wrap="square" rtlCol="0">
            <a:spAutoFit/>
          </a:bodyPr>
          <a:lstStyle/>
          <a:p>
            <a:r>
              <a:rPr lang="en-US" sz="1600" b="1">
                <a:solidFill>
                  <a:srgbClr val="000014"/>
                </a:solidFill>
                <a:latin typeface="Inter Medium" panose="020B0602030000000004" pitchFamily="34" charset="0"/>
                <a:ea typeface="Inter Medium" panose="020B0602030000000004" pitchFamily="34" charset="0"/>
              </a:rPr>
              <a:t>Predoctoral Research in Economics Program – University of Chicago</a:t>
            </a:r>
          </a:p>
        </p:txBody>
      </p:sp>
      <p:sp>
        <p:nvSpPr>
          <p:cNvPr id="4" name="CaixaDeTexto 3">
            <a:extLst>
              <a:ext uri="{FF2B5EF4-FFF2-40B4-BE49-F238E27FC236}">
                <a16:creationId xmlns:a16="http://schemas.microsoft.com/office/drawing/2014/main" id="{2E477677-0EA6-A507-79F3-45B80C8090DD}"/>
              </a:ext>
            </a:extLst>
          </p:cNvPr>
          <p:cNvSpPr txBox="1"/>
          <p:nvPr/>
        </p:nvSpPr>
        <p:spPr>
          <a:xfrm>
            <a:off x="4579041" y="4903736"/>
            <a:ext cx="3492439" cy="1384995"/>
          </a:xfrm>
          <a:prstGeom prst="rect">
            <a:avLst/>
          </a:prstGeom>
          <a:noFill/>
        </p:spPr>
        <p:txBody>
          <a:bodyPr wrap="square" lIns="91440" tIns="45720" rIns="91440" bIns="45720" rtlCol="0" anchor="t">
            <a:spAutoFit/>
          </a:bodyPr>
          <a:lstStyle/>
          <a:p>
            <a:r>
              <a:rPr lang="en-US" sz="1400">
                <a:solidFill>
                  <a:srgbClr val="000014"/>
                </a:solidFill>
                <a:latin typeface="Inter"/>
                <a:ea typeface="Inter"/>
              </a:rPr>
              <a:t>Aimed at undergraduate students or recent graduates from Insper interested in pursuing an academic career. This program, offered by the Becker-Friedman Institute, lasts for two years.</a:t>
            </a:r>
            <a:endParaRPr lang="en-US" sz="1200">
              <a:solidFill>
                <a:srgbClr val="000014"/>
              </a:solidFill>
              <a:latin typeface="Inter"/>
              <a:ea typeface="Inter"/>
            </a:endParaRPr>
          </a:p>
        </p:txBody>
      </p:sp>
      <p:sp>
        <p:nvSpPr>
          <p:cNvPr id="5" name="CaixaDeTexto 4">
            <a:extLst>
              <a:ext uri="{FF2B5EF4-FFF2-40B4-BE49-F238E27FC236}">
                <a16:creationId xmlns:a16="http://schemas.microsoft.com/office/drawing/2014/main" id="{937FE218-52A9-C342-2A2A-DD6C2CEC3243}"/>
              </a:ext>
            </a:extLst>
          </p:cNvPr>
          <p:cNvSpPr txBox="1"/>
          <p:nvPr/>
        </p:nvSpPr>
        <p:spPr>
          <a:xfrm>
            <a:off x="8384561" y="4043363"/>
            <a:ext cx="3094746" cy="830997"/>
          </a:xfrm>
          <a:prstGeom prst="rect">
            <a:avLst/>
          </a:prstGeom>
          <a:noFill/>
        </p:spPr>
        <p:txBody>
          <a:bodyPr wrap="square" rtlCol="0">
            <a:spAutoFit/>
          </a:bodyPr>
          <a:lstStyle/>
          <a:p>
            <a:r>
              <a:rPr lang="en-US" sz="1600" b="1">
                <a:solidFill>
                  <a:srgbClr val="000014"/>
                </a:solidFill>
                <a:latin typeface="Inter Medium" panose="020B0602030000000004" pitchFamily="34" charset="0"/>
                <a:ea typeface="Inter Medium" panose="020B0602030000000004" pitchFamily="34" charset="0"/>
              </a:rPr>
              <a:t>Summer Institute in Social Research Methods – University of Chicago</a:t>
            </a:r>
          </a:p>
        </p:txBody>
      </p:sp>
      <p:sp>
        <p:nvSpPr>
          <p:cNvPr id="10" name="CaixaDeTexto 9">
            <a:extLst>
              <a:ext uri="{FF2B5EF4-FFF2-40B4-BE49-F238E27FC236}">
                <a16:creationId xmlns:a16="http://schemas.microsoft.com/office/drawing/2014/main" id="{D5869143-ACF7-A624-A0FF-CF77B4B9C0D4}"/>
              </a:ext>
            </a:extLst>
          </p:cNvPr>
          <p:cNvSpPr txBox="1"/>
          <p:nvPr/>
        </p:nvSpPr>
        <p:spPr>
          <a:xfrm>
            <a:off x="8384559" y="4903736"/>
            <a:ext cx="3492439" cy="1169551"/>
          </a:xfrm>
          <a:prstGeom prst="rect">
            <a:avLst/>
          </a:prstGeom>
          <a:noFill/>
        </p:spPr>
        <p:txBody>
          <a:bodyPr wrap="square" rtlCol="0">
            <a:spAutoFit/>
          </a:bodyPr>
          <a:lstStyle/>
          <a:p>
            <a:r>
              <a:rPr lang="en-US" sz="1400">
                <a:solidFill>
                  <a:srgbClr val="000014"/>
                </a:solidFill>
                <a:latin typeface="Inter" panose="020B0502030000000004" pitchFamily="34" charset="0"/>
                <a:ea typeface="Inter" panose="020B0502030000000004" pitchFamily="34" charset="0"/>
              </a:rPr>
              <a:t>Holiday program that connects undergraduate students to the research activities of the Social Sciences Division of the University of Chicago.</a:t>
            </a:r>
            <a:endParaRPr lang="en-US" sz="1200">
              <a:solidFill>
                <a:srgbClr val="000014"/>
              </a:solidFill>
              <a:latin typeface="Inter" panose="020B0502030000000004" pitchFamily="34" charset="0"/>
              <a:ea typeface="Inter" panose="020B0502030000000004" pitchFamily="34" charset="0"/>
            </a:endParaRPr>
          </a:p>
        </p:txBody>
      </p:sp>
      <p:pic>
        <p:nvPicPr>
          <p:cNvPr id="16" name="Imagem 15" descr="Vista de uma cidade&#10;&#10;Descrição gerada automaticamente">
            <a:extLst>
              <a:ext uri="{FF2B5EF4-FFF2-40B4-BE49-F238E27FC236}">
                <a16:creationId xmlns:a16="http://schemas.microsoft.com/office/drawing/2014/main" id="{7654AE3F-67D5-D850-7F57-ACA8DBD54066}"/>
              </a:ext>
            </a:extLst>
          </p:cNvPr>
          <p:cNvPicPr>
            <a:picLocks noChangeAspect="1"/>
          </p:cNvPicPr>
          <p:nvPr/>
        </p:nvPicPr>
        <p:blipFill rotWithShape="1">
          <a:blip r:embed="rId2">
            <a:extLst>
              <a:ext uri="{28A0092B-C50C-407E-A947-70E740481C1C}">
                <a14:useLocalDpi xmlns:a14="http://schemas.microsoft.com/office/drawing/2010/main" val="0"/>
              </a:ext>
            </a:extLst>
          </a:blip>
          <a:srcRect l="197" t="50000" r="-197" b="17266"/>
          <a:stretch/>
        </p:blipFill>
        <p:spPr>
          <a:xfrm>
            <a:off x="848564" y="1410861"/>
            <a:ext cx="10804393" cy="2356904"/>
          </a:xfrm>
          <a:prstGeom prst="rect">
            <a:avLst/>
          </a:prstGeom>
        </p:spPr>
      </p:pic>
      <p:sp>
        <p:nvSpPr>
          <p:cNvPr id="18" name="CaixaDeTexto 17">
            <a:extLst>
              <a:ext uri="{FF2B5EF4-FFF2-40B4-BE49-F238E27FC236}">
                <a16:creationId xmlns:a16="http://schemas.microsoft.com/office/drawing/2014/main" id="{2CCEE585-B5F2-5F6D-DC25-B6FAD9D5E835}"/>
              </a:ext>
            </a:extLst>
          </p:cNvPr>
          <p:cNvSpPr txBox="1"/>
          <p:nvPr/>
        </p:nvSpPr>
        <p:spPr>
          <a:xfrm>
            <a:off x="1119199" y="1888445"/>
            <a:ext cx="3038464" cy="1246495"/>
          </a:xfrm>
          <a:prstGeom prst="rect">
            <a:avLst/>
          </a:prstGeom>
          <a:noFill/>
        </p:spPr>
        <p:txBody>
          <a:bodyPr wrap="square" rtlCol="0">
            <a:spAutoFit/>
          </a:bodyPr>
          <a:lstStyle/>
          <a:p>
            <a:pPr>
              <a:lnSpc>
                <a:spcPts val="3000"/>
              </a:lnSpc>
            </a:pPr>
            <a:r>
              <a:rPr lang="en-US" sz="3200">
                <a:solidFill>
                  <a:schemeClr val="bg1"/>
                </a:solidFill>
                <a:latin typeface="GT Ultra Fine Black" pitchFamily="50" charset="0"/>
                <a:ea typeface="Inter Medium" panose="020B0602030000000004" pitchFamily="34" charset="0"/>
              </a:rPr>
              <a:t>Some programs in progress​</a:t>
            </a:r>
          </a:p>
        </p:txBody>
      </p:sp>
    </p:spTree>
    <p:extLst>
      <p:ext uri="{BB962C8B-B14F-4D97-AF65-F5344CB8AC3E}">
        <p14:creationId xmlns:p14="http://schemas.microsoft.com/office/powerpoint/2010/main" val="244265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4C465EFA-37BA-BF40-BE86-7C48C1A3F572}"/>
              </a:ext>
            </a:extLst>
          </p:cNvPr>
          <p:cNvSpPr txBox="1"/>
          <p:nvPr/>
        </p:nvSpPr>
        <p:spPr>
          <a:xfrm>
            <a:off x="827313" y="4186238"/>
            <a:ext cx="3492439" cy="584775"/>
          </a:xfrm>
          <a:prstGeom prst="rect">
            <a:avLst/>
          </a:prstGeom>
          <a:noFill/>
        </p:spPr>
        <p:txBody>
          <a:bodyPr wrap="square" rtlCol="0">
            <a:spAutoFit/>
          </a:bodyPr>
          <a:lstStyle/>
          <a:p>
            <a:r>
              <a:rPr lang="en-US" sz="1600" b="1">
                <a:solidFill>
                  <a:srgbClr val="000014"/>
                </a:solidFill>
                <a:latin typeface="Inter Medium" panose="020B0602030000000004" pitchFamily="34" charset="0"/>
                <a:ea typeface="Inter Medium" panose="020B0602030000000004" pitchFamily="34" charset="0"/>
              </a:rPr>
              <a:t>Collaborative research – University of Illinois</a:t>
            </a:r>
          </a:p>
        </p:txBody>
      </p:sp>
      <p:sp>
        <p:nvSpPr>
          <p:cNvPr id="7" name="CaixaDeTexto 6">
            <a:extLst>
              <a:ext uri="{FF2B5EF4-FFF2-40B4-BE49-F238E27FC236}">
                <a16:creationId xmlns:a16="http://schemas.microsoft.com/office/drawing/2014/main" id="{0778D672-CDEE-9C23-538A-262B190DB306}"/>
              </a:ext>
            </a:extLst>
          </p:cNvPr>
          <p:cNvSpPr txBox="1"/>
          <p:nvPr/>
        </p:nvSpPr>
        <p:spPr>
          <a:xfrm>
            <a:off x="827312" y="4903736"/>
            <a:ext cx="3492439" cy="954107"/>
          </a:xfrm>
          <a:prstGeom prst="rect">
            <a:avLst/>
          </a:prstGeom>
          <a:noFill/>
        </p:spPr>
        <p:txBody>
          <a:bodyPr wrap="square" rtlCol="0">
            <a:spAutoFit/>
          </a:bodyPr>
          <a:lstStyle/>
          <a:p>
            <a:r>
              <a:rPr lang="en-US" sz="1400">
                <a:solidFill>
                  <a:srgbClr val="000014"/>
                </a:solidFill>
                <a:latin typeface="Inter" panose="020B0502030000000004" pitchFamily="34" charset="0"/>
                <a:ea typeface="Inter" panose="020B0502030000000004" pitchFamily="34" charset="0"/>
              </a:rPr>
              <a:t>Production of cutting-edge research involving faculty from Insper and the University of Illinois Urbana-Champaign.</a:t>
            </a:r>
            <a:endParaRPr lang="en-US" sz="1200">
              <a:solidFill>
                <a:srgbClr val="000014"/>
              </a:solidFill>
              <a:latin typeface="Inter" panose="020B0502030000000004" pitchFamily="34" charset="0"/>
              <a:ea typeface="Inter" panose="020B0502030000000004" pitchFamily="34" charset="0"/>
            </a:endParaRPr>
          </a:p>
        </p:txBody>
      </p:sp>
      <p:sp>
        <p:nvSpPr>
          <p:cNvPr id="2" name="CaixaDeTexto 1">
            <a:extLst>
              <a:ext uri="{FF2B5EF4-FFF2-40B4-BE49-F238E27FC236}">
                <a16:creationId xmlns:a16="http://schemas.microsoft.com/office/drawing/2014/main" id="{6EEBAAF5-F06B-4CAE-DE06-4B63FA4112BF}"/>
              </a:ext>
            </a:extLst>
          </p:cNvPr>
          <p:cNvSpPr txBox="1"/>
          <p:nvPr/>
        </p:nvSpPr>
        <p:spPr>
          <a:xfrm>
            <a:off x="827312" y="713241"/>
            <a:ext cx="3082535" cy="393121"/>
          </a:xfrm>
          <a:prstGeom prst="rect">
            <a:avLst/>
          </a:prstGeom>
          <a:noFill/>
        </p:spPr>
        <p:txBody>
          <a:bodyPr wrap="square" lIns="91440" tIns="45720" rIns="91440" bIns="45720" rtlCol="0" anchor="t">
            <a:spAutoFit/>
          </a:bodyPr>
          <a:lstStyle/>
          <a:p>
            <a:pPr>
              <a:lnSpc>
                <a:spcPts val="2500"/>
              </a:lnSpc>
            </a:pPr>
            <a:r>
              <a:rPr lang="en-US" sz="2000" b="1">
                <a:solidFill>
                  <a:srgbClr val="000014"/>
                </a:solidFill>
                <a:latin typeface="Inter Medium"/>
                <a:ea typeface="Inter Medium"/>
              </a:rPr>
              <a:t>Internationalization​</a:t>
            </a:r>
          </a:p>
        </p:txBody>
      </p:sp>
      <p:sp>
        <p:nvSpPr>
          <p:cNvPr id="3" name="CaixaDeTexto 2">
            <a:extLst>
              <a:ext uri="{FF2B5EF4-FFF2-40B4-BE49-F238E27FC236}">
                <a16:creationId xmlns:a16="http://schemas.microsoft.com/office/drawing/2014/main" id="{4149ABB0-EDB4-D8AE-905B-94B27FCB9F8D}"/>
              </a:ext>
            </a:extLst>
          </p:cNvPr>
          <p:cNvSpPr txBox="1"/>
          <p:nvPr/>
        </p:nvSpPr>
        <p:spPr>
          <a:xfrm>
            <a:off x="4579042" y="4186238"/>
            <a:ext cx="3492439" cy="584775"/>
          </a:xfrm>
          <a:prstGeom prst="rect">
            <a:avLst/>
          </a:prstGeom>
          <a:noFill/>
        </p:spPr>
        <p:txBody>
          <a:bodyPr wrap="square" rtlCol="0">
            <a:spAutoFit/>
          </a:bodyPr>
          <a:lstStyle/>
          <a:p>
            <a:r>
              <a:rPr lang="en-US" sz="1600" b="1">
                <a:solidFill>
                  <a:srgbClr val="000014"/>
                </a:solidFill>
                <a:latin typeface="Inter Medium" panose="020B0602030000000004" pitchFamily="34" charset="0"/>
                <a:ea typeface="Inter Medium" panose="020B0602030000000004" pitchFamily="34" charset="0"/>
              </a:rPr>
              <a:t>Summer Research Program – University of Illinois</a:t>
            </a:r>
          </a:p>
        </p:txBody>
      </p:sp>
      <p:sp>
        <p:nvSpPr>
          <p:cNvPr id="4" name="CaixaDeTexto 3">
            <a:extLst>
              <a:ext uri="{FF2B5EF4-FFF2-40B4-BE49-F238E27FC236}">
                <a16:creationId xmlns:a16="http://schemas.microsoft.com/office/drawing/2014/main" id="{2E477677-0EA6-A507-79F3-45B80C8090DD}"/>
              </a:ext>
            </a:extLst>
          </p:cNvPr>
          <p:cNvSpPr txBox="1"/>
          <p:nvPr/>
        </p:nvSpPr>
        <p:spPr>
          <a:xfrm>
            <a:off x="4579041" y="4903736"/>
            <a:ext cx="3492439" cy="1169551"/>
          </a:xfrm>
          <a:prstGeom prst="rect">
            <a:avLst/>
          </a:prstGeom>
          <a:noFill/>
        </p:spPr>
        <p:txBody>
          <a:bodyPr wrap="square" lIns="91440" tIns="45720" rIns="91440" bIns="45720" rtlCol="0" anchor="t">
            <a:spAutoFit/>
          </a:bodyPr>
          <a:lstStyle/>
          <a:p>
            <a:r>
              <a:rPr lang="en-US" sz="1400">
                <a:solidFill>
                  <a:srgbClr val="000014"/>
                </a:solidFill>
                <a:latin typeface="Inter"/>
                <a:ea typeface="Inter"/>
              </a:rPr>
              <a:t>​Aimed at undergraduate students in Engineering and Computer Science, connecting them with the academic production at the University of Illinois Urbana-Champaign.</a:t>
            </a:r>
            <a:endParaRPr lang="en-US" sz="1200">
              <a:solidFill>
                <a:srgbClr val="000014"/>
              </a:solidFill>
              <a:latin typeface="Inter"/>
              <a:ea typeface="Inter"/>
            </a:endParaRPr>
          </a:p>
        </p:txBody>
      </p:sp>
      <p:sp>
        <p:nvSpPr>
          <p:cNvPr id="5" name="CaixaDeTexto 4">
            <a:extLst>
              <a:ext uri="{FF2B5EF4-FFF2-40B4-BE49-F238E27FC236}">
                <a16:creationId xmlns:a16="http://schemas.microsoft.com/office/drawing/2014/main" id="{937FE218-52A9-C342-2A2A-DD6C2CEC3243}"/>
              </a:ext>
            </a:extLst>
          </p:cNvPr>
          <p:cNvSpPr txBox="1"/>
          <p:nvPr/>
        </p:nvSpPr>
        <p:spPr>
          <a:xfrm>
            <a:off x="8384560" y="4043363"/>
            <a:ext cx="3672969" cy="584775"/>
          </a:xfrm>
          <a:prstGeom prst="rect">
            <a:avLst/>
          </a:prstGeom>
          <a:noFill/>
        </p:spPr>
        <p:txBody>
          <a:bodyPr wrap="square" lIns="91440" tIns="45720" rIns="91440" bIns="45720" rtlCol="0" anchor="t">
            <a:spAutoFit/>
          </a:bodyPr>
          <a:lstStyle/>
          <a:p>
            <a:r>
              <a:rPr lang="en-US" sz="1600" b="1">
                <a:solidFill>
                  <a:srgbClr val="000014"/>
                </a:solidFill>
                <a:latin typeface="Inter Medium"/>
                <a:ea typeface="Inter Medium"/>
              </a:rPr>
              <a:t>Digital Policy Leadership Program – University of St. Gallen </a:t>
            </a:r>
          </a:p>
        </p:txBody>
      </p:sp>
      <p:sp>
        <p:nvSpPr>
          <p:cNvPr id="10" name="CaixaDeTexto 9">
            <a:extLst>
              <a:ext uri="{FF2B5EF4-FFF2-40B4-BE49-F238E27FC236}">
                <a16:creationId xmlns:a16="http://schemas.microsoft.com/office/drawing/2014/main" id="{D5869143-ACF7-A624-A0FF-CF77B4B9C0D4}"/>
              </a:ext>
            </a:extLst>
          </p:cNvPr>
          <p:cNvSpPr txBox="1"/>
          <p:nvPr/>
        </p:nvSpPr>
        <p:spPr>
          <a:xfrm>
            <a:off x="8384559" y="4903736"/>
            <a:ext cx="3492439" cy="1169551"/>
          </a:xfrm>
          <a:prstGeom prst="rect">
            <a:avLst/>
          </a:prstGeom>
          <a:noFill/>
        </p:spPr>
        <p:txBody>
          <a:bodyPr wrap="square" lIns="91440" tIns="45720" rIns="91440" bIns="45720" rtlCol="0" anchor="t">
            <a:spAutoFit/>
          </a:bodyPr>
          <a:lstStyle/>
          <a:p>
            <a:r>
              <a:rPr lang="en-US" sz="1400">
                <a:solidFill>
                  <a:srgbClr val="000014"/>
                </a:solidFill>
                <a:latin typeface="Inter"/>
                <a:ea typeface="Inter"/>
              </a:rPr>
              <a:t>Lasting one year and open to students from all undergraduate programs, this program is focused on research activities and networking in the theme of digital policy.</a:t>
            </a:r>
            <a:endParaRPr lang="en-US" sz="1200">
              <a:solidFill>
                <a:srgbClr val="000014"/>
              </a:solidFill>
              <a:latin typeface="Inter"/>
              <a:ea typeface="Inter"/>
            </a:endParaRPr>
          </a:p>
        </p:txBody>
      </p:sp>
      <p:pic>
        <p:nvPicPr>
          <p:cNvPr id="9" name="Imagem 8" descr="Parque com árvores&#10;&#10;Descrição gerada automaticamente">
            <a:extLst>
              <a:ext uri="{FF2B5EF4-FFF2-40B4-BE49-F238E27FC236}">
                <a16:creationId xmlns:a16="http://schemas.microsoft.com/office/drawing/2014/main" id="{1D40C0B6-F53F-714A-DDF7-1202E5D860B6}"/>
              </a:ext>
            </a:extLst>
          </p:cNvPr>
          <p:cNvPicPr>
            <a:picLocks noChangeAspect="1"/>
          </p:cNvPicPr>
          <p:nvPr/>
        </p:nvPicPr>
        <p:blipFill rotWithShape="1">
          <a:blip r:embed="rId2">
            <a:extLst>
              <a:ext uri="{28A0092B-C50C-407E-A947-70E740481C1C}">
                <a14:useLocalDpi xmlns:a14="http://schemas.microsoft.com/office/drawing/2010/main" val="0"/>
              </a:ext>
            </a:extLst>
          </a:blip>
          <a:srcRect l="6481" t="33388" r="27831" b="19572"/>
          <a:stretch/>
        </p:blipFill>
        <p:spPr>
          <a:xfrm>
            <a:off x="827312" y="1468526"/>
            <a:ext cx="7097233" cy="2358016"/>
          </a:xfrm>
          <a:prstGeom prst="rect">
            <a:avLst/>
          </a:prstGeom>
        </p:spPr>
      </p:pic>
      <p:sp>
        <p:nvSpPr>
          <p:cNvPr id="12" name="CaixaDeTexto 11">
            <a:extLst>
              <a:ext uri="{FF2B5EF4-FFF2-40B4-BE49-F238E27FC236}">
                <a16:creationId xmlns:a16="http://schemas.microsoft.com/office/drawing/2014/main" id="{50E414A6-D557-2CEB-7E85-99A30F7A8EEF}"/>
              </a:ext>
            </a:extLst>
          </p:cNvPr>
          <p:cNvSpPr txBox="1"/>
          <p:nvPr/>
        </p:nvSpPr>
        <p:spPr>
          <a:xfrm>
            <a:off x="1119199" y="1888445"/>
            <a:ext cx="3038464" cy="1246495"/>
          </a:xfrm>
          <a:prstGeom prst="rect">
            <a:avLst/>
          </a:prstGeom>
          <a:noFill/>
        </p:spPr>
        <p:txBody>
          <a:bodyPr wrap="square" rtlCol="0">
            <a:spAutoFit/>
          </a:bodyPr>
          <a:lstStyle/>
          <a:p>
            <a:pPr>
              <a:lnSpc>
                <a:spcPts val="3000"/>
              </a:lnSpc>
            </a:pPr>
            <a:r>
              <a:rPr lang="en-US" sz="3200">
                <a:solidFill>
                  <a:schemeClr val="bg1"/>
                </a:solidFill>
                <a:latin typeface="GT Ultra Fine Black" pitchFamily="50" charset="0"/>
                <a:ea typeface="Inter Medium" panose="020B0602030000000004" pitchFamily="34" charset="0"/>
              </a:rPr>
              <a:t>Some programs in progress</a:t>
            </a:r>
          </a:p>
        </p:txBody>
      </p:sp>
      <p:pic>
        <p:nvPicPr>
          <p:cNvPr id="19" name="Imagem 18" descr="Prédio com árvores na frente&#10;&#10;Descrição gerada automaticamente">
            <a:extLst>
              <a:ext uri="{FF2B5EF4-FFF2-40B4-BE49-F238E27FC236}">
                <a16:creationId xmlns:a16="http://schemas.microsoft.com/office/drawing/2014/main" id="{0826672C-255C-3003-CC78-CBC9D8DF5785}"/>
              </a:ext>
            </a:extLst>
          </p:cNvPr>
          <p:cNvPicPr>
            <a:picLocks noChangeAspect="1"/>
          </p:cNvPicPr>
          <p:nvPr/>
        </p:nvPicPr>
        <p:blipFill>
          <a:blip r:embed="rId3"/>
          <a:stretch>
            <a:fillRect/>
          </a:stretch>
        </p:blipFill>
        <p:spPr>
          <a:xfrm>
            <a:off x="8385530" y="1466945"/>
            <a:ext cx="3533775" cy="2362200"/>
          </a:xfrm>
          <a:prstGeom prst="rect">
            <a:avLst/>
          </a:prstGeom>
        </p:spPr>
      </p:pic>
    </p:spTree>
    <p:extLst>
      <p:ext uri="{BB962C8B-B14F-4D97-AF65-F5344CB8AC3E}">
        <p14:creationId xmlns:p14="http://schemas.microsoft.com/office/powerpoint/2010/main" val="345036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0980-24B9-5087-1A67-D533A97B94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EEF86E-9B68-E3DF-C50D-9D246AF73398}"/>
              </a:ext>
            </a:extLst>
          </p:cNvPr>
          <p:cNvPicPr>
            <a:picLocks noGrp="1" noRot="1" noChangeAspect="1" noMove="1" noResize="1" noEditPoints="1" noAdjustHandles="1" noChangeArrowheads="1" noChangeShapeType="1" noCrop="1"/>
          </p:cNvPicPr>
          <p:nvPr/>
        </p:nvPicPr>
        <p:blipFill>
          <a:blip r:embed="rId2"/>
          <a:src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BCED107B-2829-80AB-381A-932176CF7BD2}"/>
              </a:ext>
            </a:extLst>
          </p:cNvPr>
          <p:cNvSpPr txBox="1">
            <a:spLocks/>
          </p:cNvSpPr>
          <p:nvPr/>
        </p:nvSpPr>
        <p:spPr>
          <a:xfrm>
            <a:off x="642519" y="3600174"/>
            <a:ext cx="5321103" cy="2062103"/>
          </a:xfrm>
          <a:prstGeom prst="rect">
            <a:avLst/>
          </a:prstGeom>
          <a:noFill/>
        </p:spPr>
        <p:txBody>
          <a:bodyPr wrap="square" lIns="91440" tIns="45720" rIns="91440" bIns="45720" rtlCol="0" anchor="t">
            <a:spAutoFit/>
          </a:bodyPr>
          <a:lstStyle/>
          <a:p>
            <a:pPr marL="285750" indent="-285750">
              <a:buFont typeface="Arial"/>
              <a:buChar char="•"/>
              <a:defRPr/>
            </a:pPr>
            <a:r>
              <a:rPr kumimoji="0" lang="en-US" sz="1600" b="0" i="0" u="none" strike="noStrike" kern="1200" cap="none" spc="0" normalizeH="0" baseline="0" noProof="0" dirty="0">
                <a:ln>
                  <a:noFill/>
                </a:ln>
                <a:solidFill>
                  <a:prstClr val="black"/>
                </a:solidFill>
                <a:effectLst/>
                <a:uLnTx/>
                <a:uFillTx/>
                <a:latin typeface="Inter" panose="02000503000000020004" pitchFamily="2" charset="0"/>
                <a:ea typeface="Inter"/>
                <a:cs typeface="Arial"/>
              </a:rPr>
              <a:t>​</a:t>
            </a:r>
            <a:r>
              <a:rPr lang="en-US" sz="1600" dirty="0">
                <a:solidFill>
                  <a:prstClr val="black"/>
                </a:solidFill>
                <a:latin typeface="Inter" panose="02000503000000020004" pitchFamily="2" charset="0"/>
                <a:ea typeface="Inter" panose="02000503000000020004" pitchFamily="2" charset="0"/>
                <a:cs typeface="+mn-lt"/>
              </a:rPr>
              <a:t>Excellent researchers and students.</a:t>
            </a:r>
            <a:endParaRPr lang="pt-BR" dirty="0">
              <a:latin typeface="Inter" panose="02000503000000020004" pitchFamily="2" charset="0"/>
            </a:endParaRPr>
          </a:p>
          <a:p>
            <a:pPr marL="285750" indent="-285750">
              <a:buFont typeface="Arial"/>
              <a:buChar char="•"/>
              <a:defRPr/>
            </a:pPr>
            <a:endParaRPr lang="en-US" sz="1600" dirty="0">
              <a:solidFill>
                <a:prstClr val="black"/>
              </a:solidFill>
              <a:latin typeface="Inter" panose="02000503000000020004" pitchFamily="2" charset="0"/>
              <a:ea typeface="Inter" panose="02000503000000020004" pitchFamily="2" charset="0"/>
              <a:cs typeface="+mn-lt"/>
            </a:endParaRPr>
          </a:p>
          <a:p>
            <a:pPr marL="285750" indent="-285750">
              <a:buFont typeface="Arial"/>
              <a:buChar char="•"/>
              <a:defRPr/>
            </a:pPr>
            <a:r>
              <a:rPr lang="en-US" sz="1600" dirty="0">
                <a:solidFill>
                  <a:prstClr val="black"/>
                </a:solidFill>
                <a:latin typeface="Inter" panose="02000503000000020004" pitchFamily="2" charset="0"/>
                <a:ea typeface="Inter" panose="02000503000000020004" pitchFamily="2" charset="0"/>
                <a:cs typeface="+mn-lt"/>
              </a:rPr>
              <a:t>Infrastructure that ensures a secure environment for working with sensitive data.</a:t>
            </a:r>
            <a:endParaRPr lang="en-US" dirty="0">
              <a:solidFill>
                <a:prstClr val="black"/>
              </a:solidFill>
              <a:latin typeface="Inter" panose="02000503000000020004" pitchFamily="2" charset="0"/>
              <a:ea typeface="Inter" panose="02000503000000020004" pitchFamily="2" charset="0"/>
              <a:cs typeface="+mn-lt"/>
            </a:endParaRPr>
          </a:p>
          <a:p>
            <a:pPr marL="285750" indent="-285750">
              <a:buFont typeface="Arial"/>
              <a:buChar char="•"/>
              <a:defRPr/>
            </a:pPr>
            <a:endParaRPr lang="en-US" sz="1600" dirty="0">
              <a:solidFill>
                <a:prstClr val="black"/>
              </a:solidFill>
              <a:latin typeface="Inter" panose="02000503000000020004" pitchFamily="2" charset="0"/>
              <a:ea typeface="Inter" panose="02000503000000020004" pitchFamily="2" charset="0"/>
              <a:cs typeface="+mn-lt"/>
            </a:endParaRPr>
          </a:p>
          <a:p>
            <a:pPr marL="285750" indent="-285750">
              <a:buFont typeface="Arial"/>
              <a:buChar char="•"/>
              <a:defRPr/>
            </a:pPr>
            <a:r>
              <a:rPr lang="en-US" sz="1600" dirty="0">
                <a:solidFill>
                  <a:prstClr val="black"/>
                </a:solidFill>
                <a:latin typeface="Inter" panose="02000503000000020004" pitchFamily="2" charset="0"/>
                <a:ea typeface="Inter" panose="02000503000000020004" pitchFamily="2" charset="0"/>
                <a:cs typeface="+mn-lt"/>
              </a:rPr>
              <a:t>Partnerships with other institutions to facilitate scholar exchanges and resource sharing.</a:t>
            </a:r>
            <a:endParaRPr lang="en-US" dirty="0">
              <a:latin typeface="Inter" panose="02000503000000020004" pitchFamily="2" charset="0"/>
            </a:endParaRPr>
          </a:p>
          <a:p>
            <a:pPr>
              <a:defRPr/>
            </a:pPr>
            <a:endParaRPr lang="en-US" sz="1600" dirty="0">
              <a:solidFill>
                <a:prstClr val="black"/>
              </a:solidFill>
              <a:latin typeface="Inter" panose="02000503000000020004" pitchFamily="2" charset="0"/>
              <a:ea typeface="Inter"/>
              <a:cs typeface="Arial"/>
            </a:endParaRPr>
          </a:p>
        </p:txBody>
      </p:sp>
      <p:sp>
        <p:nvSpPr>
          <p:cNvPr id="6" name="Title 5">
            <a:extLst>
              <a:ext uri="{FF2B5EF4-FFF2-40B4-BE49-F238E27FC236}">
                <a16:creationId xmlns:a16="http://schemas.microsoft.com/office/drawing/2014/main" id="{C27E0A2D-F38D-FB23-F629-3B8A13C9E765}"/>
              </a:ext>
            </a:extLst>
          </p:cNvPr>
          <p:cNvSpPr>
            <a:spLocks noGrp="1"/>
          </p:cNvSpPr>
          <p:nvPr>
            <p:ph type="title"/>
          </p:nvPr>
        </p:nvSpPr>
        <p:spPr>
          <a:xfrm>
            <a:off x="642519" y="1719113"/>
            <a:ext cx="5952890" cy="1627943"/>
          </a:xfrm>
        </p:spPr>
        <p:txBody>
          <a:bodyPr>
            <a:noAutofit/>
          </a:bodyPr>
          <a:lstStyle/>
          <a:p>
            <a:pPr>
              <a:lnSpc>
                <a:spcPct val="100000"/>
              </a:lnSpc>
              <a:spcBef>
                <a:spcPts val="0"/>
              </a:spcBef>
              <a:defRPr/>
            </a:pPr>
            <a:r>
              <a:rPr lang="en-US" sz="4000"/>
              <a:t>What do you need to achieve excellence in applied research?</a:t>
            </a:r>
            <a:endParaRPr lang="pt-BR"/>
          </a:p>
        </p:txBody>
      </p:sp>
      <p:pic>
        <p:nvPicPr>
          <p:cNvPr id="5" name="Picture 2" descr="Applied Research Solutions">
            <a:extLst>
              <a:ext uri="{FF2B5EF4-FFF2-40B4-BE49-F238E27FC236}">
                <a16:creationId xmlns:a16="http://schemas.microsoft.com/office/drawing/2014/main" id="{4BECBBBB-1F8C-496E-BC81-E593F9C69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65" r="13221"/>
          <a:stretch/>
        </p:blipFill>
        <p:spPr bwMode="auto">
          <a:xfrm>
            <a:off x="6480699" y="1081971"/>
            <a:ext cx="4376692" cy="472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039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46C0798-441E-E4CF-E089-6D4E717CB190}"/>
              </a:ext>
            </a:extLst>
          </p:cNvPr>
          <p:cNvSpPr txBox="1"/>
          <p:nvPr/>
        </p:nvSpPr>
        <p:spPr>
          <a:xfrm>
            <a:off x="845387" y="3286663"/>
            <a:ext cx="1049496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1200" cap="none" spc="0" normalizeH="0" baseline="0" noProof="0">
                <a:ln>
                  <a:noFill/>
                </a:ln>
                <a:solidFill>
                  <a:prstClr val="white"/>
                </a:solidFill>
                <a:effectLst/>
                <a:uLnTx/>
                <a:uFillTx/>
                <a:latin typeface="GT Ultra Fine Regular" pitchFamily="50" charset="0"/>
                <a:ea typeface="+mn-ea"/>
                <a:cs typeface="+mn-cs"/>
              </a:rPr>
              <a:t>DATA &amp; AI CENTER​</a:t>
            </a:r>
          </a:p>
        </p:txBody>
      </p:sp>
    </p:spTree>
    <p:extLst>
      <p:ext uri="{BB962C8B-B14F-4D97-AF65-F5344CB8AC3E}">
        <p14:creationId xmlns:p14="http://schemas.microsoft.com/office/powerpoint/2010/main" val="220979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0980-24B9-5087-1A67-D533A97B9471}"/>
            </a:ext>
          </a:extLst>
        </p:cNvPr>
        <p:cNvGrpSpPr/>
        <p:nvPr/>
      </p:nvGrpSpPr>
      <p:grpSpPr>
        <a:xfrm>
          <a:off x="0" y="0"/>
          <a:ext cx="0" cy="0"/>
          <a:chOff x="0" y="0"/>
          <a:chExt cx="0" cy="0"/>
        </a:xfrm>
      </p:grpSpPr>
      <p:sp>
        <p:nvSpPr>
          <p:cNvPr id="7" name="CaixaDeTexto 6">
            <a:extLst>
              <a:ext uri="{FF2B5EF4-FFF2-40B4-BE49-F238E27FC236}">
                <a16:creationId xmlns:a16="http://schemas.microsoft.com/office/drawing/2014/main" id="{BCED107B-2829-80AB-381A-932176CF7BD2}"/>
              </a:ext>
            </a:extLst>
          </p:cNvPr>
          <p:cNvSpPr txBox="1">
            <a:spLocks/>
          </p:cNvSpPr>
          <p:nvPr/>
        </p:nvSpPr>
        <p:spPr>
          <a:xfrm>
            <a:off x="642519" y="3311940"/>
            <a:ext cx="5321103" cy="2062103"/>
          </a:xfrm>
          <a:prstGeom prst="rect">
            <a:avLst/>
          </a:prstGeom>
          <a:noFill/>
        </p:spPr>
        <p:txBody>
          <a:bodyPr wrap="square" lIns="91440" tIns="45720" rIns="91440" bIns="45720" rtlCol="0" anchor="t">
            <a:spAutoFit/>
          </a:bodyPr>
          <a:lstStyle/>
          <a:p>
            <a:pPr>
              <a:defRPr/>
            </a:pPr>
            <a:r>
              <a:rPr lang="en-US" sz="1600">
                <a:solidFill>
                  <a:prstClr val="black"/>
                </a:solidFill>
                <a:latin typeface="Inter" panose="02000503000000020004" pitchFamily="2" charset="0"/>
                <a:ea typeface="Inter"/>
                <a:cs typeface="Arial"/>
              </a:rPr>
              <a:t>The Data &amp; AI Center provide:</a:t>
            </a:r>
          </a:p>
          <a:p>
            <a:pPr marL="285750" indent="-285750">
              <a:buFont typeface="Arial"/>
              <a:buChar char="•"/>
              <a:defRPr/>
            </a:pPr>
            <a:endParaRPr lang="en-US" sz="1600">
              <a:solidFill>
                <a:prstClr val="black"/>
              </a:solidFill>
              <a:latin typeface="Inter" panose="02000503000000020004" pitchFamily="2" charset="0"/>
              <a:ea typeface="Inter"/>
              <a:cs typeface="Arial"/>
            </a:endParaRPr>
          </a:p>
          <a:p>
            <a:pPr marL="285750" indent="-285750">
              <a:buFont typeface="Arial"/>
              <a:buChar char="•"/>
              <a:defRPr/>
            </a:pPr>
            <a:r>
              <a:rPr lang="en-US" sz="1600">
                <a:solidFill>
                  <a:prstClr val="black"/>
                </a:solidFill>
                <a:latin typeface="Inter" panose="02000503000000020004" pitchFamily="2" charset="0"/>
                <a:ea typeface="Inter"/>
                <a:cs typeface="Arial"/>
              </a:rPr>
              <a:t>Secure access and robust infrastructure for processing and analyzing research data. </a:t>
            </a:r>
          </a:p>
          <a:p>
            <a:pPr marL="285750" indent="-285750">
              <a:buFont typeface="Arial"/>
              <a:buChar char="•"/>
              <a:defRPr/>
            </a:pPr>
            <a:endParaRPr lang="en-US" sz="1600">
              <a:solidFill>
                <a:prstClr val="black"/>
              </a:solidFill>
              <a:latin typeface="Inter" panose="02000503000000020004" pitchFamily="2" charset="0"/>
              <a:ea typeface="Inter"/>
              <a:cs typeface="Arial"/>
            </a:endParaRPr>
          </a:p>
          <a:p>
            <a:pPr marL="285750" indent="-285750">
              <a:buFont typeface="Arial"/>
              <a:buChar char="•"/>
              <a:defRPr/>
            </a:pPr>
            <a:r>
              <a:rPr lang="en-US" sz="1600">
                <a:solidFill>
                  <a:prstClr val="black"/>
                </a:solidFill>
                <a:latin typeface="Inter" panose="02000503000000020004" pitchFamily="2" charset="0"/>
                <a:ea typeface="Inter"/>
                <a:cs typeface="Arial"/>
              </a:rPr>
              <a:t>Partnerships with both public and private sector institutions to support advancements in research and the application of data science.</a:t>
            </a:r>
          </a:p>
        </p:txBody>
      </p:sp>
      <p:sp>
        <p:nvSpPr>
          <p:cNvPr id="6" name="Title 5">
            <a:extLst>
              <a:ext uri="{FF2B5EF4-FFF2-40B4-BE49-F238E27FC236}">
                <a16:creationId xmlns:a16="http://schemas.microsoft.com/office/drawing/2014/main" id="{C27E0A2D-F38D-FB23-F629-3B8A13C9E765}"/>
              </a:ext>
            </a:extLst>
          </p:cNvPr>
          <p:cNvSpPr>
            <a:spLocks noGrp="1"/>
          </p:cNvSpPr>
          <p:nvPr>
            <p:ph type="title"/>
          </p:nvPr>
        </p:nvSpPr>
        <p:spPr>
          <a:xfrm>
            <a:off x="642519" y="1430879"/>
            <a:ext cx="5952890" cy="1627943"/>
          </a:xfrm>
        </p:spPr>
        <p:txBody>
          <a:bodyPr>
            <a:noAutofit/>
          </a:bodyPr>
          <a:lstStyle/>
          <a:p>
            <a:pPr>
              <a:lnSpc>
                <a:spcPct val="100000"/>
              </a:lnSpc>
              <a:spcBef>
                <a:spcPts val="0"/>
              </a:spcBef>
              <a:defRPr/>
            </a:pPr>
            <a:r>
              <a:rPr lang="en-US" sz="4000"/>
              <a:t>In Data </a:t>
            </a:r>
            <a:br>
              <a:rPr lang="en-US" sz="4000"/>
            </a:br>
            <a:r>
              <a:rPr lang="en-US" sz="4000"/>
              <a:t>We Trust</a:t>
            </a:r>
          </a:p>
        </p:txBody>
      </p:sp>
      <p:pic>
        <p:nvPicPr>
          <p:cNvPr id="9" name="Imagem 8" descr="Pessoas na frente de computador&#10;&#10;Descrição gerada automaticamente">
            <a:extLst>
              <a:ext uri="{FF2B5EF4-FFF2-40B4-BE49-F238E27FC236}">
                <a16:creationId xmlns:a16="http://schemas.microsoft.com/office/drawing/2014/main" id="{92DF0393-6476-4304-90BF-570930210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622" y="405457"/>
            <a:ext cx="5780577" cy="6210976"/>
          </a:xfrm>
          <a:prstGeom prst="rect">
            <a:avLst/>
          </a:prstGeom>
        </p:spPr>
      </p:pic>
    </p:spTree>
    <p:extLst>
      <p:ext uri="{BB962C8B-B14F-4D97-AF65-F5344CB8AC3E}">
        <p14:creationId xmlns:p14="http://schemas.microsoft.com/office/powerpoint/2010/main" val="885109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71">
            <a:extLst>
              <a:ext uri="{FF2B5EF4-FFF2-40B4-BE49-F238E27FC236}">
                <a16:creationId xmlns:a16="http://schemas.microsoft.com/office/drawing/2014/main" id="{290034B8-0C51-4B70-FE45-BBDE145CD059}"/>
              </a:ext>
            </a:extLst>
          </p:cNvPr>
          <p:cNvSpPr txBox="1"/>
          <p:nvPr/>
        </p:nvSpPr>
        <p:spPr>
          <a:xfrm>
            <a:off x="854995" y="1582649"/>
            <a:ext cx="2836867" cy="377283"/>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b="1" spc="-20" dirty="0">
                <a:latin typeface="GT Ultra Fine Black" pitchFamily="50" charset="0"/>
                <a:ea typeface="Inter"/>
                <a:cs typeface="Inter Black"/>
              </a:rPr>
              <a:t>Health</a:t>
            </a:r>
          </a:p>
        </p:txBody>
      </p:sp>
      <p:sp>
        <p:nvSpPr>
          <p:cNvPr id="19" name="CaixaDeTexto 8">
            <a:extLst>
              <a:ext uri="{FF2B5EF4-FFF2-40B4-BE49-F238E27FC236}">
                <a16:creationId xmlns:a16="http://schemas.microsoft.com/office/drawing/2014/main" id="{E9315A15-4F45-6E91-39F1-E16B6578FC6F}"/>
              </a:ext>
            </a:extLst>
          </p:cNvPr>
          <p:cNvSpPr txBox="1"/>
          <p:nvPr/>
        </p:nvSpPr>
        <p:spPr>
          <a:xfrm>
            <a:off x="827312" y="713241"/>
            <a:ext cx="5573483" cy="394210"/>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en-US" sz="2000" b="1">
                <a:solidFill>
                  <a:srgbClr val="000000"/>
                </a:solidFill>
                <a:latin typeface="Inter Medium"/>
                <a:ea typeface="Inter Medium"/>
              </a:rPr>
              <a:t>Data Cooperation Agreements by sector</a:t>
            </a:r>
          </a:p>
        </p:txBody>
      </p:sp>
      <p:cxnSp>
        <p:nvCxnSpPr>
          <p:cNvPr id="2" name="Conector Reto 15">
            <a:extLst>
              <a:ext uri="{FF2B5EF4-FFF2-40B4-BE49-F238E27FC236}">
                <a16:creationId xmlns:a16="http://schemas.microsoft.com/office/drawing/2014/main" id="{A6443A44-E3D4-436F-D43E-6A690291E1E9}"/>
              </a:ext>
            </a:extLst>
          </p:cNvPr>
          <p:cNvCxnSpPr>
            <a:cxnSpLocks/>
          </p:cNvCxnSpPr>
          <p:nvPr/>
        </p:nvCxnSpPr>
        <p:spPr>
          <a:xfrm>
            <a:off x="904952" y="2245389"/>
            <a:ext cx="10433608" cy="431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Picture 20" descr="Instituto Jô Clemente">
            <a:extLst>
              <a:ext uri="{FF2B5EF4-FFF2-40B4-BE49-F238E27FC236}">
                <a16:creationId xmlns:a16="http://schemas.microsoft.com/office/drawing/2014/main" id="{3F663F66-74E4-421C-B59A-3B5F4F3B1B1F}"/>
              </a:ext>
            </a:extLst>
          </p:cNvPr>
          <p:cNvPicPr>
            <a:picLocks noChangeAspect="1"/>
          </p:cNvPicPr>
          <p:nvPr/>
        </p:nvPicPr>
        <p:blipFill>
          <a:blip r:embed="rId2"/>
          <a:stretch>
            <a:fillRect/>
          </a:stretch>
        </p:blipFill>
        <p:spPr>
          <a:xfrm>
            <a:off x="2273428" y="1373280"/>
            <a:ext cx="947886" cy="751137"/>
          </a:xfrm>
          <a:prstGeom prst="rect">
            <a:avLst/>
          </a:prstGeom>
        </p:spPr>
      </p:pic>
      <p:pic>
        <p:nvPicPr>
          <p:cNvPr id="22" name="Picture 35" descr="Impulso Previne - Umane">
            <a:extLst>
              <a:ext uri="{FF2B5EF4-FFF2-40B4-BE49-F238E27FC236}">
                <a16:creationId xmlns:a16="http://schemas.microsoft.com/office/drawing/2014/main" id="{1E2E95CC-6312-44F5-8580-4E9A51B459C0}"/>
              </a:ext>
            </a:extLst>
          </p:cNvPr>
          <p:cNvPicPr>
            <a:picLocks noChangeAspect="1"/>
          </p:cNvPicPr>
          <p:nvPr/>
        </p:nvPicPr>
        <p:blipFill>
          <a:blip r:embed="rId3"/>
          <a:stretch>
            <a:fillRect/>
          </a:stretch>
        </p:blipFill>
        <p:spPr>
          <a:xfrm>
            <a:off x="3614928" y="1559674"/>
            <a:ext cx="2119429" cy="378347"/>
          </a:xfrm>
          <a:prstGeom prst="rect">
            <a:avLst/>
          </a:prstGeom>
        </p:spPr>
      </p:pic>
      <p:pic>
        <p:nvPicPr>
          <p:cNvPr id="23" name="Picture 12" descr="Home | Hcor">
            <a:extLst>
              <a:ext uri="{FF2B5EF4-FFF2-40B4-BE49-F238E27FC236}">
                <a16:creationId xmlns:a16="http://schemas.microsoft.com/office/drawing/2014/main" id="{64D2AF55-92AB-4F9C-BA1F-030DEC7F2FE6}"/>
              </a:ext>
            </a:extLst>
          </p:cNvPr>
          <p:cNvPicPr>
            <a:picLocks noChangeAspect="1"/>
          </p:cNvPicPr>
          <p:nvPr/>
        </p:nvPicPr>
        <p:blipFill>
          <a:blip r:embed="rId4"/>
          <a:stretch>
            <a:fillRect/>
          </a:stretch>
        </p:blipFill>
        <p:spPr>
          <a:xfrm>
            <a:off x="6063706" y="1315779"/>
            <a:ext cx="1285752" cy="742879"/>
          </a:xfrm>
          <a:prstGeom prst="rect">
            <a:avLst/>
          </a:prstGeom>
        </p:spPr>
      </p:pic>
      <p:pic>
        <p:nvPicPr>
          <p:cNvPr id="24" name="Picture 4" descr="Hospital das Clínicas da FMUSP - YouTube">
            <a:extLst>
              <a:ext uri="{FF2B5EF4-FFF2-40B4-BE49-F238E27FC236}">
                <a16:creationId xmlns:a16="http://schemas.microsoft.com/office/drawing/2014/main" id="{53E8264D-4774-4C05-A02E-7B9CADAD6A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005" b="20242"/>
          <a:stretch/>
        </p:blipFill>
        <p:spPr bwMode="auto">
          <a:xfrm>
            <a:off x="7807336" y="1315780"/>
            <a:ext cx="1041359" cy="622242"/>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71">
            <a:extLst>
              <a:ext uri="{FF2B5EF4-FFF2-40B4-BE49-F238E27FC236}">
                <a16:creationId xmlns:a16="http://schemas.microsoft.com/office/drawing/2014/main" id="{5A209084-47C2-44A9-9DCD-391A600903A9}"/>
              </a:ext>
            </a:extLst>
          </p:cNvPr>
          <p:cNvSpPr txBox="1"/>
          <p:nvPr/>
        </p:nvSpPr>
        <p:spPr>
          <a:xfrm>
            <a:off x="854995" y="2417685"/>
            <a:ext cx="2836867" cy="597599"/>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
              </a:spcBef>
            </a:pPr>
            <a:r>
              <a:rPr lang="en-US" sz="1600" b="1" spc="-20">
                <a:latin typeface="GT Ultra Fine Black" pitchFamily="50" charset="0"/>
                <a:ea typeface="Inter"/>
                <a:cs typeface="Inter Black"/>
              </a:rPr>
              <a:t>Urbanism/ </a:t>
            </a:r>
          </a:p>
          <a:p>
            <a:pPr>
              <a:spcBef>
                <a:spcPts val="100"/>
              </a:spcBef>
            </a:pPr>
            <a:r>
              <a:rPr lang="en-US" sz="1600" b="1" spc="-20">
                <a:latin typeface="GT Ultra Fine Black" pitchFamily="50" charset="0"/>
                <a:ea typeface="Inter"/>
                <a:cs typeface="Inter Black"/>
              </a:rPr>
              <a:t>Real state</a:t>
            </a:r>
          </a:p>
        </p:txBody>
      </p:sp>
      <p:cxnSp>
        <p:nvCxnSpPr>
          <p:cNvPr id="26" name="Conector Reto 15">
            <a:extLst>
              <a:ext uri="{FF2B5EF4-FFF2-40B4-BE49-F238E27FC236}">
                <a16:creationId xmlns:a16="http://schemas.microsoft.com/office/drawing/2014/main" id="{8357F4E0-108A-4423-96B9-E2BBA06E2FE0}"/>
              </a:ext>
            </a:extLst>
          </p:cNvPr>
          <p:cNvCxnSpPr>
            <a:cxnSpLocks/>
          </p:cNvCxnSpPr>
          <p:nvPr/>
        </p:nvCxnSpPr>
        <p:spPr>
          <a:xfrm>
            <a:off x="904952" y="3160514"/>
            <a:ext cx="10433608" cy="431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CaixaDeTexto 71">
            <a:extLst>
              <a:ext uri="{FF2B5EF4-FFF2-40B4-BE49-F238E27FC236}">
                <a16:creationId xmlns:a16="http://schemas.microsoft.com/office/drawing/2014/main" id="{D3FFDF77-FB99-4A5B-AEBA-AD3CC966D549}"/>
              </a:ext>
            </a:extLst>
          </p:cNvPr>
          <p:cNvSpPr txBox="1"/>
          <p:nvPr/>
        </p:nvSpPr>
        <p:spPr>
          <a:xfrm>
            <a:off x="854995" y="3391302"/>
            <a:ext cx="2836867" cy="36792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b="1" spc="-20">
                <a:latin typeface="GT Ultra Fine Black" pitchFamily="50" charset="0"/>
                <a:ea typeface="Inter"/>
                <a:cs typeface="Inter Black"/>
              </a:rPr>
              <a:t>Education</a:t>
            </a:r>
          </a:p>
        </p:txBody>
      </p:sp>
      <p:cxnSp>
        <p:nvCxnSpPr>
          <p:cNvPr id="30" name="Conector Reto 15">
            <a:extLst>
              <a:ext uri="{FF2B5EF4-FFF2-40B4-BE49-F238E27FC236}">
                <a16:creationId xmlns:a16="http://schemas.microsoft.com/office/drawing/2014/main" id="{6C4F2DC1-07E3-457B-8B9C-1623AAAFD1FE}"/>
              </a:ext>
            </a:extLst>
          </p:cNvPr>
          <p:cNvCxnSpPr>
            <a:cxnSpLocks/>
          </p:cNvCxnSpPr>
          <p:nvPr/>
        </p:nvCxnSpPr>
        <p:spPr>
          <a:xfrm>
            <a:off x="904952" y="4054042"/>
            <a:ext cx="10433608" cy="431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CaixaDeTexto 71">
            <a:extLst>
              <a:ext uri="{FF2B5EF4-FFF2-40B4-BE49-F238E27FC236}">
                <a16:creationId xmlns:a16="http://schemas.microsoft.com/office/drawing/2014/main" id="{34831A04-A8E7-46D5-9B38-CA5928D97535}"/>
              </a:ext>
            </a:extLst>
          </p:cNvPr>
          <p:cNvSpPr txBox="1"/>
          <p:nvPr/>
        </p:nvSpPr>
        <p:spPr>
          <a:xfrm>
            <a:off x="854995" y="4284830"/>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b="1" spc="-20">
                <a:latin typeface="GT Ultra Fine Black" pitchFamily="50" charset="0"/>
                <a:ea typeface="Inter"/>
                <a:cs typeface="Inter Black"/>
              </a:rPr>
              <a:t>Government</a:t>
            </a:r>
          </a:p>
        </p:txBody>
      </p:sp>
      <p:cxnSp>
        <p:nvCxnSpPr>
          <p:cNvPr id="32" name="Conector Reto 15">
            <a:extLst>
              <a:ext uri="{FF2B5EF4-FFF2-40B4-BE49-F238E27FC236}">
                <a16:creationId xmlns:a16="http://schemas.microsoft.com/office/drawing/2014/main" id="{A8476305-3F2E-4338-A354-174ABC2581BA}"/>
              </a:ext>
            </a:extLst>
          </p:cNvPr>
          <p:cNvCxnSpPr>
            <a:cxnSpLocks/>
          </p:cNvCxnSpPr>
          <p:nvPr/>
        </p:nvCxnSpPr>
        <p:spPr>
          <a:xfrm>
            <a:off x="904952" y="4947570"/>
            <a:ext cx="10433608" cy="431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CaixaDeTexto 71">
            <a:extLst>
              <a:ext uri="{FF2B5EF4-FFF2-40B4-BE49-F238E27FC236}">
                <a16:creationId xmlns:a16="http://schemas.microsoft.com/office/drawing/2014/main" id="{5B04611B-D1BF-4889-8F9F-A5D0A0A7CF50}"/>
              </a:ext>
            </a:extLst>
          </p:cNvPr>
          <p:cNvSpPr txBox="1"/>
          <p:nvPr/>
        </p:nvSpPr>
        <p:spPr>
          <a:xfrm>
            <a:off x="854995" y="5178358"/>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b="1" spc="-20">
                <a:latin typeface="GT Ultra Fine Black" pitchFamily="50" charset="0"/>
                <a:ea typeface="Inter"/>
                <a:cs typeface="Inter Black"/>
              </a:rPr>
              <a:t>Others</a:t>
            </a:r>
          </a:p>
        </p:txBody>
      </p:sp>
      <p:cxnSp>
        <p:nvCxnSpPr>
          <p:cNvPr id="42" name="Conector Reto 15">
            <a:extLst>
              <a:ext uri="{FF2B5EF4-FFF2-40B4-BE49-F238E27FC236}">
                <a16:creationId xmlns:a16="http://schemas.microsoft.com/office/drawing/2014/main" id="{0D8779F5-313D-4BF4-8124-E1AC6F8F78C9}"/>
              </a:ext>
            </a:extLst>
          </p:cNvPr>
          <p:cNvCxnSpPr>
            <a:cxnSpLocks/>
          </p:cNvCxnSpPr>
          <p:nvPr/>
        </p:nvCxnSpPr>
        <p:spPr>
          <a:xfrm>
            <a:off x="904952" y="5841098"/>
            <a:ext cx="10433608" cy="431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CaixaDeTexto 71">
            <a:extLst>
              <a:ext uri="{FF2B5EF4-FFF2-40B4-BE49-F238E27FC236}">
                <a16:creationId xmlns:a16="http://schemas.microsoft.com/office/drawing/2014/main" id="{9DC6F404-4AE8-45E9-928C-6B85B1E3AE01}"/>
              </a:ext>
            </a:extLst>
          </p:cNvPr>
          <p:cNvSpPr txBox="1"/>
          <p:nvPr/>
        </p:nvSpPr>
        <p:spPr>
          <a:xfrm>
            <a:off x="854995" y="6071886"/>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b="1" spc="-20">
                <a:latin typeface="GT Ultra Fine Black" pitchFamily="50" charset="0"/>
                <a:ea typeface="Inter"/>
                <a:cs typeface="Inter Black"/>
              </a:rPr>
              <a:t>Sponsors:</a:t>
            </a:r>
          </a:p>
        </p:txBody>
      </p:sp>
      <p:pic>
        <p:nvPicPr>
          <p:cNvPr id="47" name="Picture 4">
            <a:extLst>
              <a:ext uri="{FF2B5EF4-FFF2-40B4-BE49-F238E27FC236}">
                <a16:creationId xmlns:a16="http://schemas.microsoft.com/office/drawing/2014/main" id="{68B7F79A-D0AD-476C-BF60-21670B5EA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4132" y="2316773"/>
            <a:ext cx="783207" cy="78320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4" descr="Loft Logo – PNG e Vetor – Download de Logo">
            <a:extLst>
              <a:ext uri="{FF2B5EF4-FFF2-40B4-BE49-F238E27FC236}">
                <a16:creationId xmlns:a16="http://schemas.microsoft.com/office/drawing/2014/main" id="{8C3A4753-83EB-4431-94C1-74DC20F3F070}"/>
              </a:ext>
            </a:extLst>
          </p:cNvPr>
          <p:cNvPicPr>
            <a:picLocks noChangeAspect="1"/>
          </p:cNvPicPr>
          <p:nvPr/>
        </p:nvPicPr>
        <p:blipFill>
          <a:blip r:embed="rId7"/>
          <a:stretch>
            <a:fillRect/>
          </a:stretch>
        </p:blipFill>
        <p:spPr>
          <a:xfrm>
            <a:off x="2273428" y="2307840"/>
            <a:ext cx="808793" cy="817288"/>
          </a:xfrm>
          <a:prstGeom prst="rect">
            <a:avLst/>
          </a:prstGeom>
        </p:spPr>
      </p:pic>
      <p:pic>
        <p:nvPicPr>
          <p:cNvPr id="49" name="Imagem 48" descr="Logotipo&#10;&#10;Descrição gerada automaticamente">
            <a:extLst>
              <a:ext uri="{FF2B5EF4-FFF2-40B4-BE49-F238E27FC236}">
                <a16:creationId xmlns:a16="http://schemas.microsoft.com/office/drawing/2014/main" id="{2611874C-D211-4B5B-BEF3-6ED49F92E26A}"/>
              </a:ext>
            </a:extLst>
          </p:cNvPr>
          <p:cNvPicPr>
            <a:picLocks noChangeAspect="1"/>
          </p:cNvPicPr>
          <p:nvPr/>
        </p:nvPicPr>
        <p:blipFill>
          <a:blip r:embed="rId8"/>
          <a:stretch>
            <a:fillRect/>
          </a:stretch>
        </p:blipFill>
        <p:spPr>
          <a:xfrm>
            <a:off x="4562096" y="2448626"/>
            <a:ext cx="587773" cy="566658"/>
          </a:xfrm>
          <a:prstGeom prst="rect">
            <a:avLst/>
          </a:prstGeom>
        </p:spPr>
      </p:pic>
      <p:pic>
        <p:nvPicPr>
          <p:cNvPr id="50" name="Gráfico 49">
            <a:extLst>
              <a:ext uri="{FF2B5EF4-FFF2-40B4-BE49-F238E27FC236}">
                <a16:creationId xmlns:a16="http://schemas.microsoft.com/office/drawing/2014/main" id="{33AED7B8-9C67-413D-B09D-42B23E4F8D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25720" y="2808010"/>
            <a:ext cx="1390695" cy="1621775"/>
          </a:xfrm>
          <a:prstGeom prst="rect">
            <a:avLst/>
          </a:prstGeom>
        </p:spPr>
      </p:pic>
      <p:pic>
        <p:nvPicPr>
          <p:cNvPr id="51" name="Picture 48" descr="Início | LABDAPS">
            <a:extLst>
              <a:ext uri="{FF2B5EF4-FFF2-40B4-BE49-F238E27FC236}">
                <a16:creationId xmlns:a16="http://schemas.microsoft.com/office/drawing/2014/main" id="{9436604B-F47A-43C0-BA01-5D951DEA53F2}"/>
              </a:ext>
            </a:extLst>
          </p:cNvPr>
          <p:cNvPicPr>
            <a:picLocks noChangeAspect="1"/>
          </p:cNvPicPr>
          <p:nvPr/>
        </p:nvPicPr>
        <p:blipFill>
          <a:blip r:embed="rId11"/>
          <a:stretch>
            <a:fillRect/>
          </a:stretch>
        </p:blipFill>
        <p:spPr>
          <a:xfrm>
            <a:off x="2330322" y="3370306"/>
            <a:ext cx="1781983" cy="560857"/>
          </a:xfrm>
          <a:prstGeom prst="rect">
            <a:avLst/>
          </a:prstGeom>
        </p:spPr>
      </p:pic>
      <p:pic>
        <p:nvPicPr>
          <p:cNvPr id="52" name="Picture 6" descr="DIES - Sistema de Inspeção Escolar">
            <a:extLst>
              <a:ext uri="{FF2B5EF4-FFF2-40B4-BE49-F238E27FC236}">
                <a16:creationId xmlns:a16="http://schemas.microsoft.com/office/drawing/2014/main" id="{1BA624BA-F6E6-4F1A-8FC0-51699F7AF5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5017" y="4193884"/>
            <a:ext cx="2740827" cy="719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Desenho de uma janela&#10;&#10;Descrição gerada automaticamente com confiança média">
            <a:extLst>
              <a:ext uri="{FF2B5EF4-FFF2-40B4-BE49-F238E27FC236}">
                <a16:creationId xmlns:a16="http://schemas.microsoft.com/office/drawing/2014/main" id="{052E4F34-53C8-4094-B751-80B9DD9B52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9359" y="4287166"/>
            <a:ext cx="1417917" cy="4063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3" descr="File:Colombia Dane logo.svg - Wikimedia Commons">
            <a:extLst>
              <a:ext uri="{FF2B5EF4-FFF2-40B4-BE49-F238E27FC236}">
                <a16:creationId xmlns:a16="http://schemas.microsoft.com/office/drawing/2014/main" id="{DA7B1AB0-E143-4850-82B7-4A27D6EEA001}"/>
              </a:ext>
            </a:extLst>
          </p:cNvPr>
          <p:cNvPicPr>
            <a:picLocks noChangeAspect="1"/>
          </p:cNvPicPr>
          <p:nvPr/>
        </p:nvPicPr>
        <p:blipFill>
          <a:blip r:embed="rId14"/>
          <a:stretch>
            <a:fillRect/>
          </a:stretch>
        </p:blipFill>
        <p:spPr>
          <a:xfrm>
            <a:off x="2477070" y="4209873"/>
            <a:ext cx="1488487" cy="560891"/>
          </a:xfrm>
          <a:prstGeom prst="rect">
            <a:avLst/>
          </a:prstGeom>
        </p:spPr>
      </p:pic>
      <p:pic>
        <p:nvPicPr>
          <p:cNvPr id="55" name="Imagem 54" descr="Ministério do Trabalho e Emprego – Wikipédia, a enciclopédia livre">
            <a:extLst>
              <a:ext uri="{FF2B5EF4-FFF2-40B4-BE49-F238E27FC236}">
                <a16:creationId xmlns:a16="http://schemas.microsoft.com/office/drawing/2014/main" id="{52EE7FB9-9280-4F17-8AA9-C67BC13A23FD}"/>
              </a:ext>
            </a:extLst>
          </p:cNvPr>
          <p:cNvPicPr>
            <a:picLocks noChangeAspect="1"/>
          </p:cNvPicPr>
          <p:nvPr/>
        </p:nvPicPr>
        <p:blipFill>
          <a:blip r:embed="rId15"/>
          <a:stretch>
            <a:fillRect/>
          </a:stretch>
        </p:blipFill>
        <p:spPr>
          <a:xfrm>
            <a:off x="4463296" y="4170963"/>
            <a:ext cx="1828324" cy="676099"/>
          </a:xfrm>
          <a:prstGeom prst="rect">
            <a:avLst/>
          </a:prstGeom>
        </p:spPr>
      </p:pic>
      <p:pic>
        <p:nvPicPr>
          <p:cNvPr id="56" name="Picture 2" descr="Fortbrasil » BLU365 | Blog">
            <a:extLst>
              <a:ext uri="{FF2B5EF4-FFF2-40B4-BE49-F238E27FC236}">
                <a16:creationId xmlns:a16="http://schemas.microsoft.com/office/drawing/2014/main" id="{5EF3B9F1-C424-4C5E-8922-7D77D60670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77144" y="5116436"/>
            <a:ext cx="1214718" cy="593034"/>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m 56" descr="Logotipo&#10;&#10;Descrição gerada automaticamente">
            <a:extLst>
              <a:ext uri="{FF2B5EF4-FFF2-40B4-BE49-F238E27FC236}">
                <a16:creationId xmlns:a16="http://schemas.microsoft.com/office/drawing/2014/main" id="{D7A1CA17-BE71-4114-AA6C-24DD6A0827D3}"/>
              </a:ext>
            </a:extLst>
          </p:cNvPr>
          <p:cNvPicPr>
            <a:picLocks noChangeAspect="1"/>
          </p:cNvPicPr>
          <p:nvPr/>
        </p:nvPicPr>
        <p:blipFill>
          <a:blip r:embed="rId17"/>
          <a:stretch>
            <a:fillRect/>
          </a:stretch>
        </p:blipFill>
        <p:spPr>
          <a:xfrm>
            <a:off x="4274328" y="4955792"/>
            <a:ext cx="991417" cy="948498"/>
          </a:xfrm>
          <a:prstGeom prst="rect">
            <a:avLst/>
          </a:prstGeom>
        </p:spPr>
      </p:pic>
      <p:pic>
        <p:nvPicPr>
          <p:cNvPr id="58" name="Picture 16" descr="OAB - SP">
            <a:extLst>
              <a:ext uri="{FF2B5EF4-FFF2-40B4-BE49-F238E27FC236}">
                <a16:creationId xmlns:a16="http://schemas.microsoft.com/office/drawing/2014/main" id="{89E83D09-7FBC-4346-A651-59AEB724022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48210" y="5017469"/>
            <a:ext cx="1076950" cy="723207"/>
          </a:xfrm>
          <a:prstGeom prst="rect">
            <a:avLst/>
          </a:prstGeom>
          <a:solidFill>
            <a:schemeClr val="bg1"/>
          </a:solidFill>
        </p:spPr>
      </p:pic>
      <p:pic>
        <p:nvPicPr>
          <p:cNvPr id="59" name="Imagem 58" descr="PiniOn - Crunchbase Company Profile &amp; Funding">
            <a:extLst>
              <a:ext uri="{FF2B5EF4-FFF2-40B4-BE49-F238E27FC236}">
                <a16:creationId xmlns:a16="http://schemas.microsoft.com/office/drawing/2014/main" id="{94C5D1AB-6D0F-412F-82D8-41AA078F1364}"/>
              </a:ext>
            </a:extLst>
          </p:cNvPr>
          <p:cNvPicPr>
            <a:picLocks noChangeAspect="1"/>
          </p:cNvPicPr>
          <p:nvPr/>
        </p:nvPicPr>
        <p:blipFill>
          <a:blip r:embed="rId19"/>
          <a:stretch>
            <a:fillRect/>
          </a:stretch>
        </p:blipFill>
        <p:spPr>
          <a:xfrm>
            <a:off x="7719698" y="5047418"/>
            <a:ext cx="714260" cy="723442"/>
          </a:xfrm>
          <a:prstGeom prst="rect">
            <a:avLst/>
          </a:prstGeom>
        </p:spPr>
      </p:pic>
      <p:pic>
        <p:nvPicPr>
          <p:cNvPr id="60" name="Picture 8">
            <a:extLst>
              <a:ext uri="{FF2B5EF4-FFF2-40B4-BE49-F238E27FC236}">
                <a16:creationId xmlns:a16="http://schemas.microsoft.com/office/drawing/2014/main" id="{E2FFB76C-948A-4D3E-B526-16D06219829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96280" y="6071886"/>
            <a:ext cx="917773" cy="55066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Fundação Itaú">
            <a:extLst>
              <a:ext uri="{FF2B5EF4-FFF2-40B4-BE49-F238E27FC236}">
                <a16:creationId xmlns:a16="http://schemas.microsoft.com/office/drawing/2014/main" id="{116243E0-1EA5-4A7C-AA6E-4B8A6F2007D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16415" y="5954530"/>
            <a:ext cx="750919" cy="7509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Políticas e anuências | Instituto Unibanco">
            <a:extLst>
              <a:ext uri="{FF2B5EF4-FFF2-40B4-BE49-F238E27FC236}">
                <a16:creationId xmlns:a16="http://schemas.microsoft.com/office/drawing/2014/main" id="{980B0409-6A04-4F06-B6C5-7A81CCCE21A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37439" y="5916618"/>
            <a:ext cx="658701" cy="75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4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m 32"/>
          <p:cNvPicPr>
            <a:picLocks noChangeAspect="1"/>
          </p:cNvPicPr>
          <p:nvPr/>
        </p:nvPicPr>
        <p:blipFill>
          <a:blip r:embed="rId2"/>
          <a:stretch>
            <a:fillRect/>
          </a:stretch>
        </p:blipFill>
        <p:spPr>
          <a:xfrm>
            <a:off x="854995" y="1382516"/>
            <a:ext cx="836333" cy="780578"/>
          </a:xfrm>
          <a:prstGeom prst="rect">
            <a:avLst/>
          </a:prstGeom>
        </p:spPr>
      </p:pic>
      <p:pic>
        <p:nvPicPr>
          <p:cNvPr id="34" name="Imagem 33"/>
          <p:cNvPicPr>
            <a:picLocks noChangeAspect="1"/>
          </p:cNvPicPr>
          <p:nvPr/>
        </p:nvPicPr>
        <p:blipFill>
          <a:blip r:embed="rId3"/>
          <a:stretch>
            <a:fillRect/>
          </a:stretch>
        </p:blipFill>
        <p:spPr>
          <a:xfrm>
            <a:off x="925272" y="2798888"/>
            <a:ext cx="896422" cy="903770"/>
          </a:xfrm>
          <a:prstGeom prst="rect">
            <a:avLst/>
          </a:prstGeom>
        </p:spPr>
      </p:pic>
      <p:pic>
        <p:nvPicPr>
          <p:cNvPr id="35" name="Imagem 34"/>
          <p:cNvPicPr>
            <a:picLocks noChangeAspect="1"/>
          </p:cNvPicPr>
          <p:nvPr/>
        </p:nvPicPr>
        <p:blipFill>
          <a:blip r:embed="rId4"/>
          <a:stretch>
            <a:fillRect/>
          </a:stretch>
        </p:blipFill>
        <p:spPr>
          <a:xfrm>
            <a:off x="925272" y="4482330"/>
            <a:ext cx="952601" cy="848681"/>
          </a:xfrm>
          <a:prstGeom prst="rect">
            <a:avLst/>
          </a:prstGeom>
        </p:spPr>
      </p:pic>
      <p:pic>
        <p:nvPicPr>
          <p:cNvPr id="44" name="Imagem 43"/>
          <p:cNvPicPr>
            <a:picLocks noChangeAspect="1"/>
          </p:cNvPicPr>
          <p:nvPr/>
        </p:nvPicPr>
        <p:blipFill>
          <a:blip r:embed="rId5"/>
          <a:stretch>
            <a:fillRect/>
          </a:stretch>
        </p:blipFill>
        <p:spPr>
          <a:xfrm>
            <a:off x="6098389" y="1324747"/>
            <a:ext cx="808094" cy="871803"/>
          </a:xfrm>
          <a:prstGeom prst="rect">
            <a:avLst/>
          </a:prstGeom>
        </p:spPr>
      </p:pic>
      <p:sp>
        <p:nvSpPr>
          <p:cNvPr id="5" name="CaixaDeTexto 71">
            <a:extLst>
              <a:ext uri="{FF2B5EF4-FFF2-40B4-BE49-F238E27FC236}">
                <a16:creationId xmlns:a16="http://schemas.microsoft.com/office/drawing/2014/main" id="{290034B8-0C51-4B70-FE45-BBDE145CD059}"/>
              </a:ext>
            </a:extLst>
          </p:cNvPr>
          <p:cNvSpPr txBox="1"/>
          <p:nvPr/>
        </p:nvSpPr>
        <p:spPr>
          <a:xfrm>
            <a:off x="854995" y="2067571"/>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spc="-20">
                <a:latin typeface="Inter"/>
                <a:ea typeface="Inter"/>
                <a:cs typeface="Inter Black"/>
              </a:rPr>
              <a:t>Virtual Machines</a:t>
            </a:r>
          </a:p>
        </p:txBody>
      </p:sp>
      <p:sp>
        <p:nvSpPr>
          <p:cNvPr id="6" name="CaixaDeTexto 71">
            <a:extLst>
              <a:ext uri="{FF2B5EF4-FFF2-40B4-BE49-F238E27FC236}">
                <a16:creationId xmlns:a16="http://schemas.microsoft.com/office/drawing/2014/main" id="{4F0122FB-586F-2CF6-D322-C12115338199}"/>
              </a:ext>
            </a:extLst>
          </p:cNvPr>
          <p:cNvSpPr txBox="1"/>
          <p:nvPr/>
        </p:nvSpPr>
        <p:spPr>
          <a:xfrm>
            <a:off x="844834" y="5293251"/>
            <a:ext cx="3194506" cy="987835"/>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spc="-20">
                <a:latin typeface="Inter"/>
                <a:ea typeface="Inter"/>
                <a:cs typeface="Inter Black"/>
              </a:rPr>
              <a:t>Open access and restricted data with strict security protocols</a:t>
            </a:r>
          </a:p>
        </p:txBody>
      </p:sp>
      <p:sp>
        <p:nvSpPr>
          <p:cNvPr id="19" name="CaixaDeTexto 8">
            <a:extLst>
              <a:ext uri="{FF2B5EF4-FFF2-40B4-BE49-F238E27FC236}">
                <a16:creationId xmlns:a16="http://schemas.microsoft.com/office/drawing/2014/main" id="{E9315A15-4F45-6E91-39F1-E16B6578FC6F}"/>
              </a:ext>
            </a:extLst>
          </p:cNvPr>
          <p:cNvSpPr txBox="1"/>
          <p:nvPr/>
        </p:nvSpPr>
        <p:spPr>
          <a:xfrm>
            <a:off x="827312" y="713241"/>
            <a:ext cx="4766663" cy="393056"/>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pt-BR" sz="2000" b="1" err="1">
                <a:solidFill>
                  <a:srgbClr val="000000"/>
                </a:solidFill>
                <a:latin typeface="Inter Medium"/>
                <a:ea typeface="Inter Medium"/>
              </a:rPr>
              <a:t>Infrastructure</a:t>
            </a:r>
            <a:r>
              <a:rPr lang="pt-BR" sz="2000" b="1">
                <a:solidFill>
                  <a:srgbClr val="000000"/>
                </a:solidFill>
                <a:latin typeface="Inter Medium"/>
                <a:ea typeface="Inter Medium"/>
              </a:rPr>
              <a:t> </a:t>
            </a:r>
            <a:r>
              <a:rPr lang="pt-BR" sz="2000" b="1" err="1">
                <a:solidFill>
                  <a:srgbClr val="000000"/>
                </a:solidFill>
                <a:latin typeface="Inter Medium"/>
                <a:ea typeface="Inter Medium"/>
              </a:rPr>
              <a:t>and</a:t>
            </a:r>
            <a:r>
              <a:rPr lang="pt-BR" sz="2000" b="1">
                <a:solidFill>
                  <a:srgbClr val="000000"/>
                </a:solidFill>
                <a:latin typeface="Inter Medium"/>
                <a:ea typeface="Inter Medium"/>
              </a:rPr>
              <a:t> </a:t>
            </a:r>
            <a:r>
              <a:rPr lang="pt-BR" sz="2000" b="1" err="1">
                <a:solidFill>
                  <a:srgbClr val="000000"/>
                </a:solidFill>
                <a:latin typeface="Inter Medium"/>
                <a:ea typeface="Inter Medium"/>
              </a:rPr>
              <a:t>Research</a:t>
            </a:r>
            <a:r>
              <a:rPr lang="pt-BR" sz="2000" b="1">
                <a:solidFill>
                  <a:srgbClr val="000000"/>
                </a:solidFill>
                <a:latin typeface="Inter Medium"/>
                <a:ea typeface="Inter Medium"/>
              </a:rPr>
              <a:t> </a:t>
            </a:r>
            <a:r>
              <a:rPr lang="pt-BR" sz="2000" b="1" err="1">
                <a:solidFill>
                  <a:srgbClr val="000000"/>
                </a:solidFill>
                <a:latin typeface="Inter Medium"/>
                <a:ea typeface="Inter Medium"/>
              </a:rPr>
              <a:t>Support</a:t>
            </a:r>
            <a:endParaRPr lang="pt-BR" sz="2000" b="1">
              <a:solidFill>
                <a:srgbClr val="000000"/>
              </a:solidFill>
              <a:latin typeface="Inter Medium"/>
              <a:ea typeface="Inter Medium"/>
            </a:endParaRPr>
          </a:p>
        </p:txBody>
      </p:sp>
      <p:cxnSp>
        <p:nvCxnSpPr>
          <p:cNvPr id="20" name="Conector Reto 10">
            <a:extLst>
              <a:ext uri="{FF2B5EF4-FFF2-40B4-BE49-F238E27FC236}">
                <a16:creationId xmlns:a16="http://schemas.microsoft.com/office/drawing/2014/main" id="{789D295F-5995-733B-3996-575465E8CE06}"/>
              </a:ext>
            </a:extLst>
          </p:cNvPr>
          <p:cNvCxnSpPr>
            <a:cxnSpLocks/>
          </p:cNvCxnSpPr>
          <p:nvPr/>
        </p:nvCxnSpPr>
        <p:spPr>
          <a:xfrm>
            <a:off x="4822459" y="1741963"/>
            <a:ext cx="0" cy="41865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 name="Conector Reto 15">
            <a:extLst>
              <a:ext uri="{FF2B5EF4-FFF2-40B4-BE49-F238E27FC236}">
                <a16:creationId xmlns:a16="http://schemas.microsoft.com/office/drawing/2014/main" id="{A6443A44-E3D4-436F-D43E-6A690291E1E9}"/>
              </a:ext>
            </a:extLst>
          </p:cNvPr>
          <p:cNvCxnSpPr>
            <a:cxnSpLocks/>
          </p:cNvCxnSpPr>
          <p:nvPr/>
        </p:nvCxnSpPr>
        <p:spPr>
          <a:xfrm>
            <a:off x="904952" y="256041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CaixaDeTexto 71">
            <a:extLst>
              <a:ext uri="{FF2B5EF4-FFF2-40B4-BE49-F238E27FC236}">
                <a16:creationId xmlns:a16="http://schemas.microsoft.com/office/drawing/2014/main" id="{80D05A07-B073-1547-C056-B2837E02E0F9}"/>
              </a:ext>
            </a:extLst>
          </p:cNvPr>
          <p:cNvSpPr txBox="1"/>
          <p:nvPr/>
        </p:nvSpPr>
        <p:spPr>
          <a:xfrm>
            <a:off x="875314" y="3646079"/>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spc="-20">
                <a:latin typeface="Inter"/>
                <a:ea typeface="Inter"/>
                <a:cs typeface="Inter Black"/>
              </a:rPr>
              <a:t>Data Lake</a:t>
            </a:r>
          </a:p>
        </p:txBody>
      </p:sp>
      <p:cxnSp>
        <p:nvCxnSpPr>
          <p:cNvPr id="29" name="Conector Reto 15">
            <a:extLst>
              <a:ext uri="{FF2B5EF4-FFF2-40B4-BE49-F238E27FC236}">
                <a16:creationId xmlns:a16="http://schemas.microsoft.com/office/drawing/2014/main" id="{48DFF86F-6EC6-E9EB-D91C-CCF57964E435}"/>
              </a:ext>
            </a:extLst>
          </p:cNvPr>
          <p:cNvCxnSpPr>
            <a:cxnSpLocks/>
          </p:cNvCxnSpPr>
          <p:nvPr/>
        </p:nvCxnSpPr>
        <p:spPr>
          <a:xfrm>
            <a:off x="925272" y="414212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CaixaDeTexto 71">
            <a:extLst>
              <a:ext uri="{FF2B5EF4-FFF2-40B4-BE49-F238E27FC236}">
                <a16:creationId xmlns:a16="http://schemas.microsoft.com/office/drawing/2014/main" id="{290034B8-0C51-4B70-FE45-BBDE145CD059}"/>
              </a:ext>
            </a:extLst>
          </p:cNvPr>
          <p:cNvSpPr txBox="1"/>
          <p:nvPr/>
        </p:nvSpPr>
        <p:spPr>
          <a:xfrm>
            <a:off x="6048432" y="2067571"/>
            <a:ext cx="4027723"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spc="-20">
                <a:latin typeface="Inter"/>
                <a:ea typeface="Inter"/>
                <a:cs typeface="Inter Black"/>
              </a:rPr>
              <a:t>Robust environment for data processing​</a:t>
            </a:r>
          </a:p>
        </p:txBody>
      </p:sp>
      <p:sp>
        <p:nvSpPr>
          <p:cNvPr id="37" name="CaixaDeTexto 71">
            <a:extLst>
              <a:ext uri="{FF2B5EF4-FFF2-40B4-BE49-F238E27FC236}">
                <a16:creationId xmlns:a16="http://schemas.microsoft.com/office/drawing/2014/main" id="{4F0122FB-586F-2CF6-D322-C12115338199}"/>
              </a:ext>
            </a:extLst>
          </p:cNvPr>
          <p:cNvSpPr txBox="1"/>
          <p:nvPr/>
        </p:nvSpPr>
        <p:spPr>
          <a:xfrm>
            <a:off x="6038271" y="5293251"/>
            <a:ext cx="3194506"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spc="-20">
                <a:latin typeface="Inter"/>
                <a:ea typeface="Inter"/>
                <a:cs typeface="Inter Black"/>
              </a:rPr>
              <a:t>Data Management Plan Tool​</a:t>
            </a:r>
          </a:p>
        </p:txBody>
      </p:sp>
      <p:cxnSp>
        <p:nvCxnSpPr>
          <p:cNvPr id="38" name="Conector Reto 15">
            <a:extLst>
              <a:ext uri="{FF2B5EF4-FFF2-40B4-BE49-F238E27FC236}">
                <a16:creationId xmlns:a16="http://schemas.microsoft.com/office/drawing/2014/main" id="{A6443A44-E3D4-436F-D43E-6A690291E1E9}"/>
              </a:ext>
            </a:extLst>
          </p:cNvPr>
          <p:cNvCxnSpPr>
            <a:cxnSpLocks/>
          </p:cNvCxnSpPr>
          <p:nvPr/>
        </p:nvCxnSpPr>
        <p:spPr>
          <a:xfrm>
            <a:off x="6098389" y="256041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CaixaDeTexto 71">
            <a:extLst>
              <a:ext uri="{FF2B5EF4-FFF2-40B4-BE49-F238E27FC236}">
                <a16:creationId xmlns:a16="http://schemas.microsoft.com/office/drawing/2014/main" id="{80D05A07-B073-1547-C056-B2837E02E0F9}"/>
              </a:ext>
            </a:extLst>
          </p:cNvPr>
          <p:cNvSpPr txBox="1"/>
          <p:nvPr/>
        </p:nvSpPr>
        <p:spPr>
          <a:xfrm>
            <a:off x="6068751" y="3646079"/>
            <a:ext cx="2836867" cy="372281"/>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600" spc="-20">
                <a:latin typeface="Inter"/>
                <a:ea typeface="Inter"/>
                <a:cs typeface="Inter Black"/>
              </a:rPr>
              <a:t>Data Repository​</a:t>
            </a:r>
          </a:p>
        </p:txBody>
      </p:sp>
      <p:cxnSp>
        <p:nvCxnSpPr>
          <p:cNvPr id="40" name="Conector Reto 15">
            <a:extLst>
              <a:ext uri="{FF2B5EF4-FFF2-40B4-BE49-F238E27FC236}">
                <a16:creationId xmlns:a16="http://schemas.microsoft.com/office/drawing/2014/main" id="{48DFF86F-6EC6-E9EB-D91C-CCF57964E435}"/>
              </a:ext>
            </a:extLst>
          </p:cNvPr>
          <p:cNvCxnSpPr>
            <a:cxnSpLocks/>
          </p:cNvCxnSpPr>
          <p:nvPr/>
        </p:nvCxnSpPr>
        <p:spPr>
          <a:xfrm>
            <a:off x="6118709" y="414212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Imagem 44"/>
          <p:cNvPicPr>
            <a:picLocks noChangeAspect="1"/>
          </p:cNvPicPr>
          <p:nvPr/>
        </p:nvPicPr>
        <p:blipFill>
          <a:blip r:embed="rId6"/>
          <a:stretch>
            <a:fillRect/>
          </a:stretch>
        </p:blipFill>
        <p:spPr>
          <a:xfrm>
            <a:off x="6048432" y="2851360"/>
            <a:ext cx="868212" cy="841395"/>
          </a:xfrm>
          <a:prstGeom prst="rect">
            <a:avLst/>
          </a:prstGeom>
        </p:spPr>
      </p:pic>
      <p:pic>
        <p:nvPicPr>
          <p:cNvPr id="46" name="Imagem 45"/>
          <p:cNvPicPr>
            <a:picLocks noChangeAspect="1"/>
          </p:cNvPicPr>
          <p:nvPr/>
        </p:nvPicPr>
        <p:blipFill>
          <a:blip r:embed="rId7"/>
          <a:stretch>
            <a:fillRect/>
          </a:stretch>
        </p:blipFill>
        <p:spPr>
          <a:xfrm>
            <a:off x="6118709" y="4482330"/>
            <a:ext cx="794478" cy="781069"/>
          </a:xfrm>
          <a:prstGeom prst="rect">
            <a:avLst/>
          </a:prstGeom>
        </p:spPr>
      </p:pic>
    </p:spTree>
    <p:extLst>
      <p:ext uri="{BB962C8B-B14F-4D97-AF65-F5344CB8AC3E}">
        <p14:creationId xmlns:p14="http://schemas.microsoft.com/office/powerpoint/2010/main" val="293660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71">
            <a:extLst>
              <a:ext uri="{FF2B5EF4-FFF2-40B4-BE49-F238E27FC236}">
                <a16:creationId xmlns:a16="http://schemas.microsoft.com/office/drawing/2014/main" id="{290034B8-0C51-4B70-FE45-BBDE145CD059}"/>
              </a:ext>
            </a:extLst>
          </p:cNvPr>
          <p:cNvSpPr txBox="1"/>
          <p:nvPr/>
        </p:nvSpPr>
        <p:spPr>
          <a:xfrm>
            <a:off x="827312" y="2611105"/>
            <a:ext cx="4766653" cy="128945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b="1" spc="-20" err="1">
                <a:latin typeface="Inter"/>
                <a:ea typeface="Inter"/>
                <a:cs typeface="Inter Black"/>
              </a:rPr>
              <a:t>Datathon</a:t>
            </a:r>
            <a:r>
              <a:rPr lang="en-US" sz="1400" b="1" spc="-20">
                <a:latin typeface="Inter"/>
                <a:ea typeface="Inter"/>
                <a:cs typeface="Inter Black"/>
              </a:rPr>
              <a:t>: </a:t>
            </a:r>
            <a:r>
              <a:rPr lang="en-US" sz="1400" spc="-20">
                <a:latin typeface="Inter"/>
                <a:ea typeface="Inter"/>
                <a:cs typeface="Inter Black"/>
              </a:rPr>
              <a:t>A data competition where multidisciplinary teams come together to analyze a real-world problem and propose an efficient and sustainable solution through Data Science.</a:t>
            </a:r>
          </a:p>
        </p:txBody>
      </p:sp>
      <p:sp>
        <p:nvSpPr>
          <p:cNvPr id="19" name="CaixaDeTexto 8">
            <a:extLst>
              <a:ext uri="{FF2B5EF4-FFF2-40B4-BE49-F238E27FC236}">
                <a16:creationId xmlns:a16="http://schemas.microsoft.com/office/drawing/2014/main" id="{E9315A15-4F45-6E91-39F1-E16B6578FC6F}"/>
              </a:ext>
            </a:extLst>
          </p:cNvPr>
          <p:cNvSpPr txBox="1"/>
          <p:nvPr/>
        </p:nvSpPr>
        <p:spPr>
          <a:xfrm>
            <a:off x="827312" y="713241"/>
            <a:ext cx="4766663" cy="393056"/>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00"/>
              </a:lnSpc>
            </a:pPr>
            <a:r>
              <a:rPr lang="pt-BR" sz="2000" b="1" dirty="0">
                <a:solidFill>
                  <a:srgbClr val="000000"/>
                </a:solidFill>
                <a:latin typeface="Inter Medium"/>
                <a:ea typeface="Inter Medium"/>
              </a:rPr>
              <a:t>Regular Data </a:t>
            </a:r>
            <a:r>
              <a:rPr lang="pt-BR" sz="2000" b="1" dirty="0" err="1">
                <a:solidFill>
                  <a:srgbClr val="000000"/>
                </a:solidFill>
                <a:latin typeface="Inter Medium"/>
                <a:ea typeface="Inter Medium"/>
              </a:rPr>
              <a:t>Literacy</a:t>
            </a:r>
            <a:r>
              <a:rPr lang="pt-BR" sz="2000" b="1" dirty="0">
                <a:solidFill>
                  <a:srgbClr val="000000"/>
                </a:solidFill>
                <a:latin typeface="Inter Medium"/>
                <a:ea typeface="Inter Medium"/>
              </a:rPr>
              <a:t> </a:t>
            </a:r>
            <a:r>
              <a:rPr lang="pt-BR" sz="2000" b="1" dirty="0" err="1">
                <a:solidFill>
                  <a:srgbClr val="000000"/>
                </a:solidFill>
                <a:latin typeface="Inter Medium"/>
                <a:ea typeface="Inter Medium"/>
              </a:rPr>
              <a:t>Programs</a:t>
            </a:r>
            <a:endParaRPr lang="pt-BR" sz="2000" b="1" dirty="0">
              <a:solidFill>
                <a:srgbClr val="000000"/>
              </a:solidFill>
              <a:latin typeface="Inter Medium"/>
              <a:ea typeface="Inter Medium"/>
            </a:endParaRPr>
          </a:p>
        </p:txBody>
      </p:sp>
      <p:cxnSp>
        <p:nvCxnSpPr>
          <p:cNvPr id="20" name="Conector Reto 10">
            <a:extLst>
              <a:ext uri="{FF2B5EF4-FFF2-40B4-BE49-F238E27FC236}">
                <a16:creationId xmlns:a16="http://schemas.microsoft.com/office/drawing/2014/main" id="{789D295F-5995-733B-3996-575465E8CE06}"/>
              </a:ext>
            </a:extLst>
          </p:cNvPr>
          <p:cNvCxnSpPr>
            <a:cxnSpLocks/>
          </p:cNvCxnSpPr>
          <p:nvPr/>
        </p:nvCxnSpPr>
        <p:spPr>
          <a:xfrm>
            <a:off x="5919739" y="1807277"/>
            <a:ext cx="0" cy="41865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Picture 30">
            <a:extLst>
              <a:ext uri="{FF2B5EF4-FFF2-40B4-BE49-F238E27FC236}">
                <a16:creationId xmlns:a16="http://schemas.microsoft.com/office/drawing/2014/main" id="{67FC9E58-A3F6-49E9-985F-BD3B40800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30" y="1418683"/>
            <a:ext cx="2074487" cy="98785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ector Reto 15">
            <a:extLst>
              <a:ext uri="{FF2B5EF4-FFF2-40B4-BE49-F238E27FC236}">
                <a16:creationId xmlns:a16="http://schemas.microsoft.com/office/drawing/2014/main" id="{71C06540-A501-4137-82AF-EBBDC827DDC0}"/>
              </a:ext>
            </a:extLst>
          </p:cNvPr>
          <p:cNvCxnSpPr>
            <a:cxnSpLocks/>
          </p:cNvCxnSpPr>
          <p:nvPr/>
        </p:nvCxnSpPr>
        <p:spPr>
          <a:xfrm>
            <a:off x="925272" y="414212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3" name="Imagem 22">
            <a:extLst>
              <a:ext uri="{FF2B5EF4-FFF2-40B4-BE49-F238E27FC236}">
                <a16:creationId xmlns:a16="http://schemas.microsoft.com/office/drawing/2014/main" id="{E0623593-B5DB-43E9-A8B6-2811FF668661}"/>
              </a:ext>
            </a:extLst>
          </p:cNvPr>
          <p:cNvPicPr>
            <a:picLocks noChangeAspect="1"/>
          </p:cNvPicPr>
          <p:nvPr/>
        </p:nvPicPr>
        <p:blipFill>
          <a:blip r:embed="rId3"/>
          <a:stretch>
            <a:fillRect/>
          </a:stretch>
        </p:blipFill>
        <p:spPr>
          <a:xfrm>
            <a:off x="854230" y="4393841"/>
            <a:ext cx="1373341" cy="1273124"/>
          </a:xfrm>
          <a:prstGeom prst="rect">
            <a:avLst/>
          </a:prstGeom>
        </p:spPr>
      </p:pic>
      <p:sp>
        <p:nvSpPr>
          <p:cNvPr id="24" name="CaixaDeTexto 71">
            <a:extLst>
              <a:ext uri="{FF2B5EF4-FFF2-40B4-BE49-F238E27FC236}">
                <a16:creationId xmlns:a16="http://schemas.microsoft.com/office/drawing/2014/main" id="{8A49EEBA-A8CA-4533-8B26-9F1E00F79931}"/>
              </a:ext>
            </a:extLst>
          </p:cNvPr>
          <p:cNvSpPr txBox="1"/>
          <p:nvPr/>
        </p:nvSpPr>
        <p:spPr>
          <a:xfrm>
            <a:off x="827312" y="5908525"/>
            <a:ext cx="4766653" cy="673902"/>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b="1" spc="-20">
                <a:latin typeface="Inter"/>
                <a:ea typeface="Inter"/>
                <a:cs typeface="Inter Black"/>
              </a:rPr>
              <a:t>Course “Scientific Data Management”, available on the Coursera </a:t>
            </a:r>
            <a:r>
              <a:rPr lang="en-US" sz="1400" b="1" spc="-20" err="1">
                <a:latin typeface="Inter"/>
                <a:ea typeface="Inter"/>
                <a:cs typeface="Inter Black"/>
              </a:rPr>
              <a:t>Plataform</a:t>
            </a:r>
            <a:endParaRPr lang="en-US" sz="1400" b="1" spc="-20">
              <a:latin typeface="Inter"/>
              <a:ea typeface="Inter"/>
              <a:cs typeface="Inter Black"/>
            </a:endParaRPr>
          </a:p>
        </p:txBody>
      </p:sp>
      <p:pic>
        <p:nvPicPr>
          <p:cNvPr id="25" name="Imagem 24">
            <a:extLst>
              <a:ext uri="{FF2B5EF4-FFF2-40B4-BE49-F238E27FC236}">
                <a16:creationId xmlns:a16="http://schemas.microsoft.com/office/drawing/2014/main" id="{75848BFD-32EC-403B-859C-8E14B5A59E56}"/>
              </a:ext>
            </a:extLst>
          </p:cNvPr>
          <p:cNvPicPr>
            <a:picLocks noChangeAspect="1"/>
          </p:cNvPicPr>
          <p:nvPr/>
        </p:nvPicPr>
        <p:blipFill>
          <a:blip r:embed="rId4"/>
          <a:stretch>
            <a:fillRect/>
          </a:stretch>
        </p:blipFill>
        <p:spPr>
          <a:xfrm>
            <a:off x="6272262" y="1418683"/>
            <a:ext cx="2067703" cy="779988"/>
          </a:xfrm>
          <a:prstGeom prst="rect">
            <a:avLst/>
          </a:prstGeom>
        </p:spPr>
      </p:pic>
      <p:sp>
        <p:nvSpPr>
          <p:cNvPr id="26" name="CaixaDeTexto 71">
            <a:extLst>
              <a:ext uri="{FF2B5EF4-FFF2-40B4-BE49-F238E27FC236}">
                <a16:creationId xmlns:a16="http://schemas.microsoft.com/office/drawing/2014/main" id="{64A53A89-D1F9-4E8C-A1FB-69D21982A928}"/>
              </a:ext>
            </a:extLst>
          </p:cNvPr>
          <p:cNvSpPr txBox="1"/>
          <p:nvPr/>
        </p:nvSpPr>
        <p:spPr>
          <a:xfrm>
            <a:off x="6272262" y="2611105"/>
            <a:ext cx="4766653" cy="1289456"/>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b="1" spc="-20">
                <a:latin typeface="Inter"/>
                <a:ea typeface="Inter"/>
                <a:cs typeface="Inter Black"/>
              </a:rPr>
              <a:t>Data Science Week: </a:t>
            </a:r>
            <a:r>
              <a:rPr lang="en-US" sz="1400" spc="-20">
                <a:latin typeface="Inter"/>
                <a:ea typeface="Inter"/>
                <a:cs typeface="Inter Black"/>
              </a:rPr>
              <a:t>An initiative that promotes a week of events with mini-courses and panels in the field of data science, sharing knowledge with professionals from various fields.</a:t>
            </a:r>
          </a:p>
        </p:txBody>
      </p:sp>
      <p:cxnSp>
        <p:nvCxnSpPr>
          <p:cNvPr id="27" name="Conector Reto 15">
            <a:extLst>
              <a:ext uri="{FF2B5EF4-FFF2-40B4-BE49-F238E27FC236}">
                <a16:creationId xmlns:a16="http://schemas.microsoft.com/office/drawing/2014/main" id="{F8478529-938A-4840-AAE7-8441A3A619E8}"/>
              </a:ext>
            </a:extLst>
          </p:cNvPr>
          <p:cNvCxnSpPr>
            <a:cxnSpLocks/>
          </p:cNvCxnSpPr>
          <p:nvPr/>
        </p:nvCxnSpPr>
        <p:spPr>
          <a:xfrm>
            <a:off x="6370222" y="4142121"/>
            <a:ext cx="2454154" cy="1016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30" name="Imagem 29">
            <a:extLst>
              <a:ext uri="{FF2B5EF4-FFF2-40B4-BE49-F238E27FC236}">
                <a16:creationId xmlns:a16="http://schemas.microsoft.com/office/drawing/2014/main" id="{BE0B3F7E-5F3F-43E9-8B14-544940E128C2}"/>
              </a:ext>
            </a:extLst>
          </p:cNvPr>
          <p:cNvPicPr>
            <a:picLocks noChangeAspect="1"/>
          </p:cNvPicPr>
          <p:nvPr/>
        </p:nvPicPr>
        <p:blipFill>
          <a:blip r:embed="rId5"/>
          <a:stretch>
            <a:fillRect/>
          </a:stretch>
        </p:blipFill>
        <p:spPr>
          <a:xfrm>
            <a:off x="6370222" y="4393841"/>
            <a:ext cx="2164536" cy="590859"/>
          </a:xfrm>
          <a:prstGeom prst="rect">
            <a:avLst/>
          </a:prstGeom>
        </p:spPr>
      </p:pic>
      <p:sp>
        <p:nvSpPr>
          <p:cNvPr id="32" name="CaixaDeTexto 71">
            <a:extLst>
              <a:ext uri="{FF2B5EF4-FFF2-40B4-BE49-F238E27FC236}">
                <a16:creationId xmlns:a16="http://schemas.microsoft.com/office/drawing/2014/main" id="{53F275B9-50B3-41C0-9C7E-8A633001E6E6}"/>
              </a:ext>
            </a:extLst>
          </p:cNvPr>
          <p:cNvSpPr txBox="1"/>
          <p:nvPr/>
        </p:nvSpPr>
        <p:spPr>
          <a:xfrm>
            <a:off x="6370222" y="5030403"/>
            <a:ext cx="4766653" cy="981679"/>
          </a:xfrm>
          <a:prstGeom prst="rect">
            <a:avLst/>
          </a:prstGeom>
          <a:noFill/>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350"/>
              </a:lnSpc>
              <a:spcBef>
                <a:spcPts val="100"/>
              </a:spcBef>
            </a:pPr>
            <a:r>
              <a:rPr lang="en-US" sz="1400" b="1" spc="-20">
                <a:latin typeface="Inter"/>
                <a:ea typeface="Inter"/>
                <a:cs typeface="Inter Black"/>
              </a:rPr>
              <a:t>Right Data!: </a:t>
            </a:r>
            <a:r>
              <a:rPr lang="en-US" sz="1400" spc="-20">
                <a:latin typeface="Inter"/>
                <a:ea typeface="Inter"/>
                <a:cs typeface="Inter Black"/>
              </a:rPr>
              <a:t>In-person workshops focused on knowledge exchange and skill development in data-driven entrepreneurship.</a:t>
            </a:r>
          </a:p>
        </p:txBody>
      </p:sp>
    </p:spTree>
    <p:extLst>
      <p:ext uri="{BB962C8B-B14F-4D97-AF65-F5344CB8AC3E}">
        <p14:creationId xmlns:p14="http://schemas.microsoft.com/office/powerpoint/2010/main" val="120645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0980-24B9-5087-1A67-D533A97B9471}"/>
            </a:ext>
          </a:extLst>
        </p:cNvPr>
        <p:cNvGrpSpPr/>
        <p:nvPr/>
      </p:nvGrpSpPr>
      <p:grpSpPr>
        <a:xfrm>
          <a:off x="0" y="0"/>
          <a:ext cx="0" cy="0"/>
          <a:chOff x="0" y="0"/>
          <a:chExt cx="0" cy="0"/>
        </a:xfrm>
      </p:grpSpPr>
      <p:sp>
        <p:nvSpPr>
          <p:cNvPr id="7" name="CaixaDeTexto 6">
            <a:extLst>
              <a:ext uri="{FF2B5EF4-FFF2-40B4-BE49-F238E27FC236}">
                <a16:creationId xmlns:a16="http://schemas.microsoft.com/office/drawing/2014/main" id="{BCED107B-2829-80AB-381A-932176CF7BD2}"/>
              </a:ext>
            </a:extLst>
          </p:cNvPr>
          <p:cNvSpPr txBox="1">
            <a:spLocks/>
          </p:cNvSpPr>
          <p:nvPr/>
        </p:nvSpPr>
        <p:spPr>
          <a:xfrm>
            <a:off x="642519" y="4051429"/>
            <a:ext cx="5321103" cy="2308324"/>
          </a:xfrm>
          <a:prstGeom prst="rect">
            <a:avLst/>
          </a:prstGeom>
          <a:noFill/>
        </p:spPr>
        <p:txBody>
          <a:bodyPr wrap="square" lIns="91440" tIns="45720" rIns="91440" bIns="45720" rtlCol="0" anchor="t">
            <a:spAutoFit/>
          </a:bodyPr>
          <a:lstStyle/>
          <a:p>
            <a:pPr>
              <a:defRPr/>
            </a:pPr>
            <a:r>
              <a:rPr lang="en-US" sz="1600" b="1">
                <a:solidFill>
                  <a:prstClr val="black"/>
                </a:solidFill>
                <a:latin typeface="Inter" panose="02000503000000020004" pitchFamily="2" charset="0"/>
                <a:ea typeface="Inter"/>
                <a:cs typeface="Arial"/>
              </a:rPr>
              <a:t>Topics</a:t>
            </a:r>
          </a:p>
          <a:p>
            <a:pPr>
              <a:defRPr/>
            </a:pPr>
            <a:endParaRPr lang="en-US" sz="1600">
              <a:solidFill>
                <a:prstClr val="black"/>
              </a:solidFill>
              <a:latin typeface="Inter" panose="02000503000000020004" pitchFamily="2" charset="0"/>
              <a:ea typeface="Inter"/>
              <a:cs typeface="Arial"/>
            </a:endParaRPr>
          </a:p>
          <a:p>
            <a:pPr marL="285750" indent="-285750">
              <a:buFont typeface="Arial" panose="020B0604020202020204" pitchFamily="34" charset="0"/>
              <a:buChar char="•"/>
              <a:defRPr/>
            </a:pPr>
            <a:r>
              <a:rPr lang="en-US" sz="1600">
                <a:solidFill>
                  <a:prstClr val="black"/>
                </a:solidFill>
                <a:latin typeface="Inter" panose="02000503000000020004" pitchFamily="2" charset="0"/>
                <a:ea typeface="Inter"/>
                <a:cs typeface="Arial"/>
              </a:rPr>
              <a:t>Leveraging ANS Data Governance Strategy</a:t>
            </a:r>
          </a:p>
          <a:p>
            <a:pPr marL="285750" indent="-285750">
              <a:buFont typeface="Arial" panose="020B0604020202020204" pitchFamily="34" charset="0"/>
              <a:buChar char="•"/>
              <a:defRPr/>
            </a:pPr>
            <a:endParaRPr lang="en-US" sz="1600">
              <a:solidFill>
                <a:prstClr val="black"/>
              </a:solidFill>
              <a:latin typeface="Inter" panose="02000503000000020004" pitchFamily="2" charset="0"/>
              <a:ea typeface="Inter"/>
              <a:cs typeface="Arial"/>
            </a:endParaRPr>
          </a:p>
          <a:p>
            <a:pPr marL="285750" indent="-285750">
              <a:buFont typeface="Arial" panose="020B0604020202020204" pitchFamily="34" charset="0"/>
              <a:buChar char="•"/>
              <a:defRPr/>
            </a:pPr>
            <a:r>
              <a:rPr lang="en-US" sz="1600">
                <a:solidFill>
                  <a:prstClr val="black"/>
                </a:solidFill>
                <a:latin typeface="Inter" panose="02000503000000020004" pitchFamily="2" charset="0"/>
                <a:ea typeface="Inter"/>
                <a:cs typeface="Arial"/>
              </a:rPr>
              <a:t>Enabling an analytical ecosystem</a:t>
            </a:r>
          </a:p>
          <a:p>
            <a:pPr marL="285750" indent="-285750">
              <a:buFont typeface="Arial" panose="020B0604020202020204" pitchFamily="34" charset="0"/>
              <a:buChar char="•"/>
              <a:defRPr/>
            </a:pPr>
            <a:endParaRPr lang="en-US" sz="1600">
              <a:solidFill>
                <a:prstClr val="black"/>
              </a:solidFill>
              <a:latin typeface="Inter" panose="02000503000000020004" pitchFamily="2" charset="0"/>
              <a:ea typeface="Inter"/>
              <a:cs typeface="Arial"/>
            </a:endParaRPr>
          </a:p>
          <a:p>
            <a:pPr marL="285750" indent="-285750">
              <a:buFont typeface="Arial" panose="020B0604020202020204" pitchFamily="34" charset="0"/>
              <a:buChar char="•"/>
              <a:defRPr/>
            </a:pPr>
            <a:r>
              <a:rPr lang="en-US" sz="1600">
                <a:solidFill>
                  <a:prstClr val="black"/>
                </a:solidFill>
                <a:latin typeface="Inter" panose="02000503000000020004" pitchFamily="2" charset="0"/>
                <a:ea typeface="Inter"/>
                <a:cs typeface="Arial"/>
              </a:rPr>
              <a:t>Maximizing value delivery</a:t>
            </a:r>
          </a:p>
          <a:p>
            <a:pPr marL="285750" indent="-285750">
              <a:buFont typeface="Arial" panose="020B0604020202020204" pitchFamily="34" charset="0"/>
              <a:buChar char="•"/>
              <a:defRPr/>
            </a:pPr>
            <a:endParaRPr lang="en-US" sz="1600">
              <a:solidFill>
                <a:prstClr val="black"/>
              </a:solidFill>
              <a:latin typeface="Inter" panose="02000503000000020004" pitchFamily="2" charset="0"/>
              <a:ea typeface="Inter"/>
              <a:cs typeface="Arial"/>
            </a:endParaRPr>
          </a:p>
          <a:p>
            <a:pPr marL="285750" indent="-285750">
              <a:buFont typeface="Arial" panose="020B0604020202020204" pitchFamily="34" charset="0"/>
              <a:buChar char="•"/>
              <a:defRPr/>
            </a:pPr>
            <a:r>
              <a:rPr lang="en-US" sz="1600">
                <a:solidFill>
                  <a:prstClr val="black"/>
                </a:solidFill>
                <a:latin typeface="Inter" panose="02000503000000020004" pitchFamily="2" charset="0"/>
                <a:ea typeface="Inter"/>
                <a:cs typeface="Arial"/>
              </a:rPr>
              <a:t>Applied workshop </a:t>
            </a:r>
          </a:p>
        </p:txBody>
      </p:sp>
      <p:sp>
        <p:nvSpPr>
          <p:cNvPr id="6" name="Title 5">
            <a:extLst>
              <a:ext uri="{FF2B5EF4-FFF2-40B4-BE49-F238E27FC236}">
                <a16:creationId xmlns:a16="http://schemas.microsoft.com/office/drawing/2014/main" id="{C27E0A2D-F38D-FB23-F629-3B8A13C9E765}"/>
              </a:ext>
            </a:extLst>
          </p:cNvPr>
          <p:cNvSpPr>
            <a:spLocks noGrp="1"/>
          </p:cNvSpPr>
          <p:nvPr>
            <p:ph type="title"/>
          </p:nvPr>
        </p:nvSpPr>
        <p:spPr>
          <a:xfrm>
            <a:off x="642519" y="1044727"/>
            <a:ext cx="5453481" cy="1627943"/>
          </a:xfrm>
        </p:spPr>
        <p:txBody>
          <a:bodyPr>
            <a:noAutofit/>
          </a:bodyPr>
          <a:lstStyle/>
          <a:p>
            <a:pPr>
              <a:lnSpc>
                <a:spcPct val="100000"/>
              </a:lnSpc>
              <a:spcBef>
                <a:spcPts val="0"/>
              </a:spcBef>
              <a:defRPr/>
            </a:pPr>
            <a:r>
              <a:rPr lang="en-US" sz="4000"/>
              <a:t>DATA GOVERNANCE TRAINING PROGRAMES</a:t>
            </a:r>
          </a:p>
        </p:txBody>
      </p:sp>
      <p:grpSp>
        <p:nvGrpSpPr>
          <p:cNvPr id="2" name="Agrupar 1">
            <a:extLst>
              <a:ext uri="{FF2B5EF4-FFF2-40B4-BE49-F238E27FC236}">
                <a16:creationId xmlns:a16="http://schemas.microsoft.com/office/drawing/2014/main" id="{B963E0A1-D88F-4C57-80A6-A7E0C96A9C32}"/>
              </a:ext>
            </a:extLst>
          </p:cNvPr>
          <p:cNvGrpSpPr/>
          <p:nvPr/>
        </p:nvGrpSpPr>
        <p:grpSpPr>
          <a:xfrm>
            <a:off x="5963622" y="405457"/>
            <a:ext cx="5780577" cy="6210976"/>
            <a:chOff x="5963622" y="405457"/>
            <a:chExt cx="5780577" cy="6210976"/>
          </a:xfrm>
        </p:grpSpPr>
        <p:pic>
          <p:nvPicPr>
            <p:cNvPr id="9" name="Imagem 8" descr="Pessoas na frente de computador&#10;&#10;Descrição gerada automaticamente">
              <a:extLst>
                <a:ext uri="{FF2B5EF4-FFF2-40B4-BE49-F238E27FC236}">
                  <a16:creationId xmlns:a16="http://schemas.microsoft.com/office/drawing/2014/main" id="{92DF0393-6476-4304-90BF-570930210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622" y="405457"/>
              <a:ext cx="5780577" cy="6210976"/>
            </a:xfrm>
            <a:prstGeom prst="rect">
              <a:avLst/>
            </a:prstGeom>
          </p:spPr>
        </p:pic>
        <p:pic>
          <p:nvPicPr>
            <p:cNvPr id="5" name="Picture 12">
              <a:extLst>
                <a:ext uri="{FF2B5EF4-FFF2-40B4-BE49-F238E27FC236}">
                  <a16:creationId xmlns:a16="http://schemas.microsoft.com/office/drawing/2014/main" id="{20A14154-7F3B-418E-BB95-1D9E025964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07" b="8635"/>
            <a:stretch/>
          </p:blipFill>
          <p:spPr bwMode="auto">
            <a:xfrm>
              <a:off x="6270398" y="1052073"/>
              <a:ext cx="4310516" cy="49177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Agrupar 7">
            <a:extLst>
              <a:ext uri="{FF2B5EF4-FFF2-40B4-BE49-F238E27FC236}">
                <a16:creationId xmlns:a16="http://schemas.microsoft.com/office/drawing/2014/main" id="{423E2770-F02F-403F-A65D-4308F8D92E17}"/>
              </a:ext>
            </a:extLst>
          </p:cNvPr>
          <p:cNvGrpSpPr/>
          <p:nvPr/>
        </p:nvGrpSpPr>
        <p:grpSpPr>
          <a:xfrm>
            <a:off x="642519" y="3086842"/>
            <a:ext cx="1835011" cy="780439"/>
            <a:chOff x="4803614" y="3865801"/>
            <a:chExt cx="3362325" cy="1430013"/>
          </a:xfrm>
        </p:grpSpPr>
        <p:pic>
          <p:nvPicPr>
            <p:cNvPr id="10" name="Picture 4" descr="logo ans - Biored Brasil">
              <a:extLst>
                <a:ext uri="{FF2B5EF4-FFF2-40B4-BE49-F238E27FC236}">
                  <a16:creationId xmlns:a16="http://schemas.microsoft.com/office/drawing/2014/main" id="{17A920C6-756C-415E-8B42-2BBF90054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614" y="3865801"/>
              <a:ext cx="3362325" cy="136207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053FD0F1-E26D-4546-8EC9-EBBC8F04C35F}"/>
                </a:ext>
              </a:extLst>
            </p:cNvPr>
            <p:cNvSpPr txBox="1"/>
            <p:nvPr/>
          </p:nvSpPr>
          <p:spPr>
            <a:xfrm>
              <a:off x="5409691" y="4957259"/>
              <a:ext cx="2611225" cy="338555"/>
            </a:xfrm>
            <a:prstGeom prst="rect">
              <a:avLst/>
            </a:prstGeom>
            <a:noFill/>
          </p:spPr>
          <p:txBody>
            <a:bodyPr wrap="square" lIns="121920" tIns="60960" rIns="121920" bIns="6096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pt-BR" sz="1400" b="1">
                <a:latin typeface="Inter" panose="02000503000000020004" pitchFamily="2" charset="0"/>
                <a:ea typeface="Inter" panose="02000503000000020004" pitchFamily="2" charset="0"/>
              </a:endParaRPr>
            </a:p>
          </p:txBody>
        </p:sp>
      </p:grpSp>
      <p:grpSp>
        <p:nvGrpSpPr>
          <p:cNvPr id="12" name="Agrupar 11">
            <a:extLst>
              <a:ext uri="{FF2B5EF4-FFF2-40B4-BE49-F238E27FC236}">
                <a16:creationId xmlns:a16="http://schemas.microsoft.com/office/drawing/2014/main" id="{401A4A59-936B-4FDA-8819-B34ABF9B4E1B}"/>
              </a:ext>
            </a:extLst>
          </p:cNvPr>
          <p:cNvGrpSpPr/>
          <p:nvPr/>
        </p:nvGrpSpPr>
        <p:grpSpPr>
          <a:xfrm>
            <a:off x="2954273" y="3262740"/>
            <a:ext cx="1580193" cy="598010"/>
            <a:chOff x="4607985" y="5170282"/>
            <a:chExt cx="2611225" cy="988195"/>
          </a:xfrm>
        </p:grpSpPr>
        <p:pic>
          <p:nvPicPr>
            <p:cNvPr id="13" name="Picture 8" descr="Desenho de uma janela&#10;&#10;Descrição gerada automaticamente com confiança média">
              <a:extLst>
                <a:ext uri="{FF2B5EF4-FFF2-40B4-BE49-F238E27FC236}">
                  <a16:creationId xmlns:a16="http://schemas.microsoft.com/office/drawing/2014/main" id="{556343B6-ABE0-4132-BB36-EEEFEE730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835" y="5170282"/>
              <a:ext cx="1991423" cy="570642"/>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E6D9A842-04A0-41D7-A73C-05B6031A9461}"/>
                </a:ext>
              </a:extLst>
            </p:cNvPr>
            <p:cNvSpPr txBox="1"/>
            <p:nvPr/>
          </p:nvSpPr>
          <p:spPr>
            <a:xfrm>
              <a:off x="4607985" y="5819922"/>
              <a:ext cx="2611225" cy="338555"/>
            </a:xfrm>
            <a:prstGeom prst="rect">
              <a:avLst/>
            </a:prstGeom>
            <a:noFill/>
          </p:spPr>
          <p:txBody>
            <a:bodyPr wrap="square" lIns="121920" tIns="60960" rIns="121920" bIns="6096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pt-BR" sz="1400" b="1">
                <a:latin typeface="Inter" panose="02000503000000020004" pitchFamily="2" charset="0"/>
                <a:ea typeface="Inter" panose="02000503000000020004" pitchFamily="2" charset="0"/>
              </a:endParaRPr>
            </a:p>
          </p:txBody>
        </p:sp>
      </p:grpSp>
    </p:spTree>
    <p:extLst>
      <p:ext uri="{BB962C8B-B14F-4D97-AF65-F5344CB8AC3E}">
        <p14:creationId xmlns:p14="http://schemas.microsoft.com/office/powerpoint/2010/main" val="29632495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sp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per">
  <a:themeElements>
    <a:clrScheme name="Insper">
      <a:dk1>
        <a:srgbClr val="000000"/>
      </a:dk1>
      <a:lt1>
        <a:srgbClr val="FFFFFF"/>
      </a:lt1>
      <a:dk2>
        <a:srgbClr val="E50505"/>
      </a:dk2>
      <a:lt2>
        <a:srgbClr val="FFFFFF"/>
      </a:lt2>
      <a:accent1>
        <a:srgbClr val="FFCC00"/>
      </a:accent1>
      <a:accent2>
        <a:srgbClr val="730D9F"/>
      </a:accent2>
      <a:accent3>
        <a:srgbClr val="92D053"/>
      </a:accent3>
      <a:accent4>
        <a:srgbClr val="3ACC9F"/>
      </a:accent4>
      <a:accent5>
        <a:srgbClr val="F37DCD"/>
      </a:accent5>
      <a:accent6>
        <a:srgbClr val="F89D49"/>
      </a:accent6>
      <a:hlink>
        <a:srgbClr val="808080"/>
      </a:hlink>
      <a:folHlink>
        <a:srgbClr val="ABABA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D1133FAA646447B1F506C0CC1AD96D" ma:contentTypeVersion="19" ma:contentTypeDescription="Create a new document." ma:contentTypeScope="" ma:versionID="14f4aa07d0839b33096b253d0b7c7ec8">
  <xsd:schema xmlns:xsd="http://www.w3.org/2001/XMLSchema" xmlns:xs="http://www.w3.org/2001/XMLSchema" xmlns:p="http://schemas.microsoft.com/office/2006/metadata/properties" xmlns:ns2="5542781d-72a5-46d9-8093-0fa1f196d6ef" xmlns:ns3="50a1e848-e179-4a22-99c5-517bb1bb7459" targetNamespace="http://schemas.microsoft.com/office/2006/metadata/properties" ma:root="true" ma:fieldsID="59925d844ab5b342759dba5a1dc709c2" ns2:_="" ns3:_="">
    <xsd:import namespace="5542781d-72a5-46d9-8093-0fa1f196d6ef"/>
    <xsd:import namespace="50a1e848-e179-4a22-99c5-517bb1bb74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2781d-72a5-46d9-8093-0fa1f196d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b5b39e-099d-40c3-b251-37436ed69ed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848-e179-4a22-99c5-517bb1bb74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87f5f95-d141-4bc4-a91a-84dc09fea444}" ma:internalName="TaxCatchAll" ma:showField="CatchAllData" ma:web="50a1e848-e179-4a22-99c5-517bb1bb74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0a1e848-e179-4a22-99c5-517bb1bb7459" xsi:nil="true"/>
    <lcf76f155ced4ddcb4097134ff3c332f xmlns="5542781d-72a5-46d9-8093-0fa1f196d6ef">
      <Terms xmlns="http://schemas.microsoft.com/office/infopath/2007/PartnerControls"/>
    </lcf76f155ced4ddcb4097134ff3c332f>
    <_Flow_SignoffStatus xmlns="5542781d-72a5-46d9-8093-0fa1f196d6ef" xsi:nil="true"/>
  </documentManagement>
</p:properties>
</file>

<file path=customXml/itemProps1.xml><?xml version="1.0" encoding="utf-8"?>
<ds:datastoreItem xmlns:ds="http://schemas.openxmlformats.org/officeDocument/2006/customXml" ds:itemID="{64BD1CE9-9898-484C-AA4F-2581541CFF84}">
  <ds:schemaRefs>
    <ds:schemaRef ds:uri="http://schemas.microsoft.com/sharepoint/v3/contenttype/forms"/>
  </ds:schemaRefs>
</ds:datastoreItem>
</file>

<file path=customXml/itemProps2.xml><?xml version="1.0" encoding="utf-8"?>
<ds:datastoreItem xmlns:ds="http://schemas.openxmlformats.org/officeDocument/2006/customXml" ds:itemID="{598DE95E-06C5-4F72-93C1-294FEC92565A}"/>
</file>

<file path=customXml/itemProps3.xml><?xml version="1.0" encoding="utf-8"?>
<ds:datastoreItem xmlns:ds="http://schemas.openxmlformats.org/officeDocument/2006/customXml" ds:itemID="{C8507E4E-A4BB-42B6-B73D-3ACC8A7CC65A}">
  <ds:schemaRefs>
    <ds:schemaRef ds:uri="http://schemas.microsoft.com/office/2006/documentManagement/types"/>
    <ds:schemaRef ds:uri="ce34a899-322e-42b5-949a-8a1dadc5b346"/>
    <ds:schemaRef ds:uri="http://purl.org/dc/terms/"/>
    <ds:schemaRef ds:uri="http://www.w3.org/XML/1998/namespace"/>
    <ds:schemaRef ds:uri="http://schemas.microsoft.com/office/infopath/2007/PartnerControls"/>
    <ds:schemaRef ds:uri="http://schemas.microsoft.com/office/2006/metadata/properties"/>
    <ds:schemaRef ds:uri="2fa7a608-663e-4361-bbde-60b7747105b5"/>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39</TotalTime>
  <Words>1471</Words>
  <Application>Microsoft Office PowerPoint</Application>
  <PresentationFormat>Widescreen</PresentationFormat>
  <Paragraphs>188</Paragraphs>
  <Slides>26</Slides>
  <Notes>1</Notes>
  <HiddenSlides>0</HiddenSlides>
  <MMClips>0</MMClips>
  <ScaleCrop>false</ScaleCrop>
  <HeadingPairs>
    <vt:vector size="6" baseType="variant">
      <vt:variant>
        <vt:lpstr>Fontes usadas</vt:lpstr>
      </vt:variant>
      <vt:variant>
        <vt:i4>13</vt:i4>
      </vt:variant>
      <vt:variant>
        <vt:lpstr>Tema</vt:lpstr>
      </vt:variant>
      <vt:variant>
        <vt:i4>3</vt:i4>
      </vt:variant>
      <vt:variant>
        <vt:lpstr>Títulos de slides</vt:lpstr>
      </vt:variant>
      <vt:variant>
        <vt:i4>26</vt:i4>
      </vt:variant>
    </vt:vector>
  </HeadingPairs>
  <TitlesOfParts>
    <vt:vector size="42" baseType="lpstr">
      <vt:lpstr>Aptos</vt:lpstr>
      <vt:lpstr>Aptos Display</vt:lpstr>
      <vt:lpstr>Arial</vt:lpstr>
      <vt:lpstr>Calibri</vt:lpstr>
      <vt:lpstr>GT Ultra Fine Black</vt:lpstr>
      <vt:lpstr>GT Ultra Fine Light</vt:lpstr>
      <vt:lpstr>GT Ultra Fine Regular</vt:lpstr>
      <vt:lpstr>Inter</vt:lpstr>
      <vt:lpstr>Inter Black</vt:lpstr>
      <vt:lpstr>Inter ExtraBold</vt:lpstr>
      <vt:lpstr>Inter Medium</vt:lpstr>
      <vt:lpstr>Times New Roman</vt:lpstr>
      <vt:lpstr>Verdana</vt:lpstr>
      <vt:lpstr>Tema do Office</vt:lpstr>
      <vt:lpstr>Insper</vt:lpstr>
      <vt:lpstr>1_Tema do Office</vt:lpstr>
      <vt:lpstr>Strengthening Knowledge Networks:</vt:lpstr>
      <vt:lpstr>We are a non  -profit institution</vt:lpstr>
      <vt:lpstr>What do you need to achieve excellence in applied research?</vt:lpstr>
      <vt:lpstr>Apresentação do PowerPoint</vt:lpstr>
      <vt:lpstr>In Data  We Trust</vt:lpstr>
      <vt:lpstr>Apresentação do PowerPoint</vt:lpstr>
      <vt:lpstr>Apresentação do PowerPoint</vt:lpstr>
      <vt:lpstr>Apresentação do PowerPoint</vt:lpstr>
      <vt:lpstr>DATA GOVERNANCE TRAINING PROGRAMES</vt:lpstr>
      <vt:lpstr>Apresentação do PowerPoint</vt:lpstr>
      <vt:lpstr>Apresentação do PowerPoint</vt:lpstr>
      <vt:lpstr>Apresentação do PowerPoint</vt:lpstr>
      <vt:lpstr>Insper’s visit to the Aberdeen University 2023</vt:lpstr>
      <vt:lpstr>Aberdeen University’s visit Insper 2024</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Fernanda Danielle de Lima</dc:creator>
  <cp:lastModifiedBy>Cristine Campos de Xavier Pinto</cp:lastModifiedBy>
  <cp:revision>13</cp:revision>
  <dcterms:created xsi:type="dcterms:W3CDTF">2022-06-21T17:09:11Z</dcterms:created>
  <dcterms:modified xsi:type="dcterms:W3CDTF">2025-02-07T16:39:03Z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0x0101009FD1133FAA646447B1F506C0CC1AD96D</vt:lpwstr>
  </property>
  <property fmtid="{D5CDD505-2E9C-101B-9397-08002B2CF9AE}" pid="3" name="MediaServiceImageTags">
    <vt:lpwstr/>
  </property>
  <property fmtid="{D5CDD505-2E9C-101B-9397-08002B2CF9AE}" pid="4" name="Order">
    <vt:lpwstr>46600.0000000000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