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2"/>
  </p:notesMasterIdLst>
  <p:sldIdLst>
    <p:sldId id="256" r:id="rId5"/>
    <p:sldId id="257" r:id="rId6"/>
    <p:sldId id="259" r:id="rId7"/>
    <p:sldId id="28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B1ACF-79C0-BDF7-1915-9A2452E7FBD1}" v="3" dt="2025-03-10T15:10:47.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Sutherland" userId="f799cef4-8aea-4732-b354-ff31eadffd01" providerId="ADAL" clId="{69859F70-BD67-4025-8559-219A5AFA261A}"/>
    <pc:docChg chg="undo custSel addSld delSld modSld">
      <pc:chgData name="Catherine Sutherland" userId="f799cef4-8aea-4732-b354-ff31eadffd01" providerId="ADAL" clId="{69859F70-BD67-4025-8559-219A5AFA261A}" dt="2025-02-08T10:35:15.809" v="3573" actId="1076"/>
      <pc:docMkLst>
        <pc:docMk/>
      </pc:docMkLst>
      <pc:sldChg chg="addSp delSp modSp">
        <pc:chgData name="Catherine Sutherland" userId="f799cef4-8aea-4732-b354-ff31eadffd01" providerId="ADAL" clId="{69859F70-BD67-4025-8559-219A5AFA261A}" dt="2025-02-08T10:30:01.626" v="3534" actId="1035"/>
        <pc:sldMkLst>
          <pc:docMk/>
          <pc:sldMk cId="0" sldId="256"/>
        </pc:sldMkLst>
        <pc:spChg chg="add mod">
          <ac:chgData name="Catherine Sutherland" userId="f799cef4-8aea-4732-b354-ff31eadffd01" providerId="ADAL" clId="{69859F70-BD67-4025-8559-219A5AFA261A}" dt="2025-02-08T08:54:02.663" v="369"/>
          <ac:spMkLst>
            <pc:docMk/>
            <pc:sldMk cId="0" sldId="256"/>
            <ac:spMk id="8" creationId="{B4EC843B-56A0-48DE-9442-6F7ABCE8E712}"/>
          </ac:spMkLst>
        </pc:spChg>
        <pc:spChg chg="add mod">
          <ac:chgData name="Catherine Sutherland" userId="f799cef4-8aea-4732-b354-ff31eadffd01" providerId="ADAL" clId="{69859F70-BD67-4025-8559-219A5AFA261A}" dt="2025-02-08T10:30:01.626" v="3534" actId="1035"/>
          <ac:spMkLst>
            <pc:docMk/>
            <pc:sldMk cId="0" sldId="256"/>
            <ac:spMk id="14" creationId="{A7815E3D-BFEC-446B-A6CD-DE4BE99B7277}"/>
          </ac:spMkLst>
        </pc:spChg>
        <pc:spChg chg="mod">
          <ac:chgData name="Catherine Sutherland" userId="f799cef4-8aea-4732-b354-ff31eadffd01" providerId="ADAL" clId="{69859F70-BD67-4025-8559-219A5AFA261A}" dt="2025-02-08T10:29:31.687" v="3473" actId="255"/>
          <ac:spMkLst>
            <pc:docMk/>
            <pc:sldMk cId="0" sldId="256"/>
            <ac:spMk id="54" creationId="{00000000-0000-0000-0000-000000000000}"/>
          </ac:spMkLst>
        </pc:spChg>
        <pc:spChg chg="del mod">
          <ac:chgData name="Catherine Sutherland" userId="f799cef4-8aea-4732-b354-ff31eadffd01" providerId="ADAL" clId="{69859F70-BD67-4025-8559-219A5AFA261A}" dt="2025-02-08T08:54:02.663" v="369"/>
          <ac:spMkLst>
            <pc:docMk/>
            <pc:sldMk cId="0" sldId="256"/>
            <ac:spMk id="55" creationId="{00000000-0000-0000-0000-000000000000}"/>
          </ac:spMkLst>
        </pc:spChg>
        <pc:picChg chg="add del mod">
          <ac:chgData name="Catherine Sutherland" userId="f799cef4-8aea-4732-b354-ff31eadffd01" providerId="ADAL" clId="{69859F70-BD67-4025-8559-219A5AFA261A}" dt="2025-02-08T08:45:15.511" v="271" actId="478"/>
          <ac:picMkLst>
            <pc:docMk/>
            <pc:sldMk cId="0" sldId="256"/>
            <ac:picMk id="3" creationId="{43CDC55C-03DE-4DDE-836D-877DA6E5D3AE}"/>
          </ac:picMkLst>
        </pc:picChg>
        <pc:picChg chg="add del mod">
          <ac:chgData name="Catherine Sutherland" userId="f799cef4-8aea-4732-b354-ff31eadffd01" providerId="ADAL" clId="{69859F70-BD67-4025-8559-219A5AFA261A}" dt="2025-02-08T08:48:54.760" v="279" actId="478"/>
          <ac:picMkLst>
            <pc:docMk/>
            <pc:sldMk cId="0" sldId="256"/>
            <ac:picMk id="5" creationId="{97E67BE6-E675-4DC2-B32D-BF3B5B281ADB}"/>
          </ac:picMkLst>
        </pc:picChg>
        <pc:picChg chg="add mod">
          <ac:chgData name="Catherine Sutherland" userId="f799cef4-8aea-4732-b354-ff31eadffd01" providerId="ADAL" clId="{69859F70-BD67-4025-8559-219A5AFA261A}" dt="2025-02-08T08:50:08.787" v="289" actId="1076"/>
          <ac:picMkLst>
            <pc:docMk/>
            <pc:sldMk cId="0" sldId="256"/>
            <ac:picMk id="7" creationId="{F6D21662-8A14-4FA8-B195-236DF4767540}"/>
          </ac:picMkLst>
        </pc:picChg>
        <pc:picChg chg="add del mod">
          <ac:chgData name="Catherine Sutherland" userId="f799cef4-8aea-4732-b354-ff31eadffd01" providerId="ADAL" clId="{69859F70-BD67-4025-8559-219A5AFA261A}" dt="2025-02-08T08:50:38.234" v="293" actId="478"/>
          <ac:picMkLst>
            <pc:docMk/>
            <pc:sldMk cId="0" sldId="256"/>
            <ac:picMk id="10" creationId="{91898D34-71C8-4C5A-A969-A98CEADD587E}"/>
          </ac:picMkLst>
        </pc:picChg>
        <pc:picChg chg="add mod">
          <ac:chgData name="Catherine Sutherland" userId="f799cef4-8aea-4732-b354-ff31eadffd01" providerId="ADAL" clId="{69859F70-BD67-4025-8559-219A5AFA261A}" dt="2025-02-08T08:54:49.859" v="385" actId="1076"/>
          <ac:picMkLst>
            <pc:docMk/>
            <pc:sldMk cId="0" sldId="256"/>
            <ac:picMk id="11" creationId="{5711286C-D39A-4BBB-8062-9DC61D53B6C1}"/>
          </ac:picMkLst>
        </pc:picChg>
        <pc:picChg chg="add mod">
          <ac:chgData name="Catherine Sutherland" userId="f799cef4-8aea-4732-b354-ff31eadffd01" providerId="ADAL" clId="{69859F70-BD67-4025-8559-219A5AFA261A}" dt="2025-02-08T08:54:45.828" v="384" actId="1076"/>
          <ac:picMkLst>
            <pc:docMk/>
            <pc:sldMk cId="0" sldId="256"/>
            <ac:picMk id="12" creationId="{87EC0EE1-AA70-4AF5-AA6A-27FC489A7896}"/>
          </ac:picMkLst>
        </pc:picChg>
      </pc:sldChg>
      <pc:sldChg chg="modSp">
        <pc:chgData name="Catherine Sutherland" userId="f799cef4-8aea-4732-b354-ff31eadffd01" providerId="ADAL" clId="{69859F70-BD67-4025-8559-219A5AFA261A}" dt="2025-02-08T08:55:56.793" v="435" actId="1036"/>
        <pc:sldMkLst>
          <pc:docMk/>
          <pc:sldMk cId="0" sldId="257"/>
        </pc:sldMkLst>
        <pc:spChg chg="mod">
          <ac:chgData name="Catherine Sutherland" userId="f799cef4-8aea-4732-b354-ff31eadffd01" providerId="ADAL" clId="{69859F70-BD67-4025-8559-219A5AFA261A}" dt="2025-02-08T08:55:22.334" v="391" actId="27636"/>
          <ac:spMkLst>
            <pc:docMk/>
            <pc:sldMk cId="0" sldId="257"/>
            <ac:spMk id="60" creationId="{00000000-0000-0000-0000-000000000000}"/>
          </ac:spMkLst>
        </pc:spChg>
        <pc:spChg chg="mod">
          <ac:chgData name="Catherine Sutherland" userId="f799cef4-8aea-4732-b354-ff31eadffd01" providerId="ADAL" clId="{69859F70-BD67-4025-8559-219A5AFA261A}" dt="2025-02-08T08:55:56.793" v="435" actId="1036"/>
          <ac:spMkLst>
            <pc:docMk/>
            <pc:sldMk cId="0" sldId="257"/>
            <ac:spMk id="62" creationId="{00000000-0000-0000-0000-000000000000}"/>
          </ac:spMkLst>
        </pc:spChg>
        <pc:picChg chg="mod">
          <ac:chgData name="Catherine Sutherland" userId="f799cef4-8aea-4732-b354-ff31eadffd01" providerId="ADAL" clId="{69859F70-BD67-4025-8559-219A5AFA261A}" dt="2025-02-08T08:55:23.923" v="392" actId="1076"/>
          <ac:picMkLst>
            <pc:docMk/>
            <pc:sldMk cId="0" sldId="257"/>
            <ac:picMk id="61" creationId="{00000000-0000-0000-0000-000000000000}"/>
          </ac:picMkLst>
        </pc:picChg>
      </pc:sldChg>
      <pc:sldChg chg="addSp delSp modSp del">
        <pc:chgData name="Catherine Sutherland" userId="f799cef4-8aea-4732-b354-ff31eadffd01" providerId="ADAL" clId="{69859F70-BD67-4025-8559-219A5AFA261A}" dt="2025-02-08T09:53:16.649" v="1416" actId="2696"/>
        <pc:sldMkLst>
          <pc:docMk/>
          <pc:sldMk cId="0" sldId="258"/>
        </pc:sldMkLst>
        <pc:spChg chg="add del">
          <ac:chgData name="Catherine Sutherland" userId="f799cef4-8aea-4732-b354-ff31eadffd01" providerId="ADAL" clId="{69859F70-BD67-4025-8559-219A5AFA261A}" dt="2025-02-08T08:58:59.036" v="503" actId="478"/>
          <ac:spMkLst>
            <pc:docMk/>
            <pc:sldMk cId="0" sldId="258"/>
            <ac:spMk id="5" creationId="{E2081882-AF10-4774-85D4-9657457C43D9}"/>
          </ac:spMkLst>
        </pc:spChg>
        <pc:picChg chg="add mod">
          <ac:chgData name="Catherine Sutherland" userId="f799cef4-8aea-4732-b354-ff31eadffd01" providerId="ADAL" clId="{69859F70-BD67-4025-8559-219A5AFA261A}" dt="2025-02-08T08:56:29.770" v="439" actId="1076"/>
          <ac:picMkLst>
            <pc:docMk/>
            <pc:sldMk cId="0" sldId="258"/>
            <ac:picMk id="4" creationId="{2EE3504F-4D1D-472D-8E39-800C2B0B81AC}"/>
          </ac:picMkLst>
        </pc:picChg>
        <pc:picChg chg="mod">
          <ac:chgData name="Catherine Sutherland" userId="f799cef4-8aea-4732-b354-ff31eadffd01" providerId="ADAL" clId="{69859F70-BD67-4025-8559-219A5AFA261A}" dt="2025-02-08T08:56:10.147" v="436" actId="1076"/>
          <ac:picMkLst>
            <pc:docMk/>
            <pc:sldMk cId="0" sldId="258"/>
            <ac:picMk id="68" creationId="{00000000-0000-0000-0000-000000000000}"/>
          </ac:picMkLst>
        </pc:picChg>
      </pc:sldChg>
      <pc:sldChg chg="addSp modSp del">
        <pc:chgData name="Catherine Sutherland" userId="f799cef4-8aea-4732-b354-ff31eadffd01" providerId="ADAL" clId="{69859F70-BD67-4025-8559-219A5AFA261A}" dt="2025-02-08T08:58:07.639" v="451" actId="2696"/>
        <pc:sldMkLst>
          <pc:docMk/>
          <pc:sldMk cId="0" sldId="259"/>
        </pc:sldMkLst>
        <pc:spChg chg="add mod">
          <ac:chgData name="Catherine Sutherland" userId="f799cef4-8aea-4732-b354-ff31eadffd01" providerId="ADAL" clId="{69859F70-BD67-4025-8559-219A5AFA261A}" dt="2025-02-08T08:57:47.594" v="448" actId="27636"/>
          <ac:spMkLst>
            <pc:docMk/>
            <pc:sldMk cId="0" sldId="259"/>
            <ac:spMk id="2" creationId="{BE2EE437-519C-40C2-B301-75F8092B4064}"/>
          </ac:spMkLst>
        </pc:spChg>
        <pc:spChg chg="add mod">
          <ac:chgData name="Catherine Sutherland" userId="f799cef4-8aea-4732-b354-ff31eadffd01" providerId="ADAL" clId="{69859F70-BD67-4025-8559-219A5AFA261A}" dt="2025-02-08T08:57:47.566" v="447"/>
          <ac:spMkLst>
            <pc:docMk/>
            <pc:sldMk cId="0" sldId="259"/>
            <ac:spMk id="3" creationId="{64BE5FAF-071D-40FF-855E-47BB14A36A16}"/>
          </ac:spMkLst>
        </pc:spChg>
        <pc:picChg chg="mod">
          <ac:chgData name="Catherine Sutherland" userId="f799cef4-8aea-4732-b354-ff31eadffd01" providerId="ADAL" clId="{69859F70-BD67-4025-8559-219A5AFA261A}" dt="2025-02-08T08:56:56.826" v="446" actId="1076"/>
          <ac:picMkLst>
            <pc:docMk/>
            <pc:sldMk cId="0" sldId="259"/>
            <ac:picMk id="73" creationId="{00000000-0000-0000-0000-000000000000}"/>
          </ac:picMkLst>
        </pc:picChg>
      </pc:sldChg>
      <pc:sldChg chg="addSp delSp modSp add">
        <pc:chgData name="Catherine Sutherland" userId="f799cef4-8aea-4732-b354-ff31eadffd01" providerId="ADAL" clId="{69859F70-BD67-4025-8559-219A5AFA261A}" dt="2025-02-08T09:53:02.203" v="1415" actId="20577"/>
        <pc:sldMkLst>
          <pc:docMk/>
          <pc:sldMk cId="1028462236" sldId="259"/>
        </pc:sldMkLst>
        <pc:spChg chg="mod">
          <ac:chgData name="Catherine Sutherland" userId="f799cef4-8aea-4732-b354-ff31eadffd01" providerId="ADAL" clId="{69859F70-BD67-4025-8559-219A5AFA261A}" dt="2025-02-08T08:58:24.444" v="489" actId="5793"/>
          <ac:spMkLst>
            <pc:docMk/>
            <pc:sldMk cId="1028462236" sldId="259"/>
            <ac:spMk id="2" creationId="{BE2EE437-519C-40C2-B301-75F8092B4064}"/>
          </ac:spMkLst>
        </pc:spChg>
        <pc:spChg chg="del mod">
          <ac:chgData name="Catherine Sutherland" userId="f799cef4-8aea-4732-b354-ff31eadffd01" providerId="ADAL" clId="{69859F70-BD67-4025-8559-219A5AFA261A}" dt="2025-02-08T09:10:41.695" v="1111" actId="478"/>
          <ac:spMkLst>
            <pc:docMk/>
            <pc:sldMk cId="1028462236" sldId="259"/>
            <ac:spMk id="3" creationId="{64BE5FAF-071D-40FF-855E-47BB14A36A16}"/>
          </ac:spMkLst>
        </pc:spChg>
        <pc:spChg chg="add mod">
          <ac:chgData name="Catherine Sutherland" userId="f799cef4-8aea-4732-b354-ff31eadffd01" providerId="ADAL" clId="{69859F70-BD67-4025-8559-219A5AFA261A}" dt="2025-02-08T09:53:02.203" v="1415" actId="20577"/>
          <ac:spMkLst>
            <pc:docMk/>
            <pc:sldMk cId="1028462236" sldId="259"/>
            <ac:spMk id="4" creationId="{48823EBA-2572-4101-8DAF-1DA3B510C625}"/>
          </ac:spMkLst>
        </pc:spChg>
        <pc:spChg chg="add mod">
          <ac:chgData name="Catherine Sutherland" userId="f799cef4-8aea-4732-b354-ff31eadffd01" providerId="ADAL" clId="{69859F70-BD67-4025-8559-219A5AFA261A}" dt="2025-02-08T09:19:32.411" v="1374" actId="1035"/>
          <ac:spMkLst>
            <pc:docMk/>
            <pc:sldMk cId="1028462236" sldId="259"/>
            <ac:spMk id="5" creationId="{E18BCA73-7BF2-4BA7-925B-F60AF8F14D92}"/>
          </ac:spMkLst>
        </pc:spChg>
        <pc:spChg chg="add mod">
          <ac:chgData name="Catherine Sutherland" userId="f799cef4-8aea-4732-b354-ff31eadffd01" providerId="ADAL" clId="{69859F70-BD67-4025-8559-219A5AFA261A}" dt="2025-02-08T09:20:19.601" v="1406" actId="1035"/>
          <ac:spMkLst>
            <pc:docMk/>
            <pc:sldMk cId="1028462236" sldId="259"/>
            <ac:spMk id="6" creationId="{7ABE265F-C9A8-4823-B60A-AC164CE137D9}"/>
          </ac:spMkLst>
        </pc:spChg>
        <pc:spChg chg="add mod">
          <ac:chgData name="Catherine Sutherland" userId="f799cef4-8aea-4732-b354-ff31eadffd01" providerId="ADAL" clId="{69859F70-BD67-4025-8559-219A5AFA261A}" dt="2025-02-08T09:20:06.858" v="1390" actId="20577"/>
          <ac:spMkLst>
            <pc:docMk/>
            <pc:sldMk cId="1028462236" sldId="259"/>
            <ac:spMk id="7" creationId="{992DDBB4-90EB-4317-BB6A-27536DC9E2C7}"/>
          </ac:spMkLst>
        </pc:spChg>
        <pc:spChg chg="add mod">
          <ac:chgData name="Catherine Sutherland" userId="f799cef4-8aea-4732-b354-ff31eadffd01" providerId="ADAL" clId="{69859F70-BD67-4025-8559-219A5AFA261A}" dt="2025-02-08T09:19:36.294" v="1381" actId="1035"/>
          <ac:spMkLst>
            <pc:docMk/>
            <pc:sldMk cId="1028462236" sldId="259"/>
            <ac:spMk id="8" creationId="{A65167C7-E974-4052-A549-8E9630271F7E}"/>
          </ac:spMkLst>
        </pc:spChg>
        <pc:spChg chg="add mod">
          <ac:chgData name="Catherine Sutherland" userId="f799cef4-8aea-4732-b354-ff31eadffd01" providerId="ADAL" clId="{69859F70-BD67-4025-8559-219A5AFA261A}" dt="2025-02-08T09:09:36.122" v="1050" actId="1035"/>
          <ac:spMkLst>
            <pc:docMk/>
            <pc:sldMk cId="1028462236" sldId="259"/>
            <ac:spMk id="9" creationId="{453AE82E-CF4A-4CA3-8B2F-23024C209EAE}"/>
          </ac:spMkLst>
        </pc:spChg>
        <pc:spChg chg="add mod">
          <ac:chgData name="Catherine Sutherland" userId="f799cef4-8aea-4732-b354-ff31eadffd01" providerId="ADAL" clId="{69859F70-BD67-4025-8559-219A5AFA261A}" dt="2025-02-08T09:17:51.049" v="1257" actId="14100"/>
          <ac:spMkLst>
            <pc:docMk/>
            <pc:sldMk cId="1028462236" sldId="259"/>
            <ac:spMk id="10" creationId="{2BF5556D-1751-4809-BBE6-3EC153CA76BE}"/>
          </ac:spMkLst>
        </pc:spChg>
        <pc:spChg chg="add mod">
          <ac:chgData name="Catherine Sutherland" userId="f799cef4-8aea-4732-b354-ff31eadffd01" providerId="ADAL" clId="{69859F70-BD67-4025-8559-219A5AFA261A}" dt="2025-02-08T09:18:35.088" v="1318" actId="14100"/>
          <ac:spMkLst>
            <pc:docMk/>
            <pc:sldMk cId="1028462236" sldId="259"/>
            <ac:spMk id="11" creationId="{7747FA16-BFF7-45E4-A6F5-4624905D0BA6}"/>
          </ac:spMkLst>
        </pc:spChg>
        <pc:spChg chg="add mod">
          <ac:chgData name="Catherine Sutherland" userId="f799cef4-8aea-4732-b354-ff31eadffd01" providerId="ADAL" clId="{69859F70-BD67-4025-8559-219A5AFA261A}" dt="2025-02-08T09:17:55.798" v="1268" actId="1036"/>
          <ac:spMkLst>
            <pc:docMk/>
            <pc:sldMk cId="1028462236" sldId="259"/>
            <ac:spMk id="12" creationId="{D0419CFF-EE1E-4440-B9C2-A393294EB495}"/>
          </ac:spMkLst>
        </pc:spChg>
        <pc:spChg chg="add mod">
          <ac:chgData name="Catherine Sutherland" userId="f799cef4-8aea-4732-b354-ff31eadffd01" providerId="ADAL" clId="{69859F70-BD67-4025-8559-219A5AFA261A}" dt="2025-02-08T09:19:09.321" v="1323" actId="14100"/>
          <ac:spMkLst>
            <pc:docMk/>
            <pc:sldMk cId="1028462236" sldId="259"/>
            <ac:spMk id="13" creationId="{1B58B318-6B93-46C3-BF45-470EE6D02AD3}"/>
          </ac:spMkLst>
        </pc:spChg>
        <pc:spChg chg="add mod">
          <ac:chgData name="Catherine Sutherland" userId="f799cef4-8aea-4732-b354-ff31eadffd01" providerId="ADAL" clId="{69859F70-BD67-4025-8559-219A5AFA261A}" dt="2025-02-08T09:18:30.170" v="1315" actId="14100"/>
          <ac:spMkLst>
            <pc:docMk/>
            <pc:sldMk cId="1028462236" sldId="259"/>
            <ac:spMk id="14" creationId="{9B24B144-F98C-4117-B2B8-2B8C80679481}"/>
          </ac:spMkLst>
        </pc:spChg>
        <pc:picChg chg="mod">
          <ac:chgData name="Catherine Sutherland" userId="f799cef4-8aea-4732-b354-ff31eadffd01" providerId="ADAL" clId="{69859F70-BD67-4025-8559-219A5AFA261A}" dt="2025-02-08T09:20:26.880" v="1409" actId="14100"/>
          <ac:picMkLst>
            <pc:docMk/>
            <pc:sldMk cId="1028462236" sldId="259"/>
            <ac:picMk id="73" creationId="{00000000-0000-0000-0000-000000000000}"/>
          </ac:picMkLst>
        </pc:picChg>
      </pc:sldChg>
      <pc:sldChg chg="addSp modSp">
        <pc:chgData name="Catherine Sutherland" userId="f799cef4-8aea-4732-b354-ff31eadffd01" providerId="ADAL" clId="{69859F70-BD67-4025-8559-219A5AFA261A}" dt="2025-02-08T09:58:39.956" v="1582" actId="14100"/>
        <pc:sldMkLst>
          <pc:docMk/>
          <pc:sldMk cId="0" sldId="260"/>
        </pc:sldMkLst>
        <pc:spChg chg="mod">
          <ac:chgData name="Catherine Sutherland" userId="f799cef4-8aea-4732-b354-ff31eadffd01" providerId="ADAL" clId="{69859F70-BD67-4025-8559-219A5AFA261A}" dt="2025-02-08T09:58:39.956" v="1582" actId="14100"/>
          <ac:spMkLst>
            <pc:docMk/>
            <pc:sldMk cId="0" sldId="260"/>
            <ac:spMk id="78" creationId="{00000000-0000-0000-0000-000000000000}"/>
          </ac:spMkLst>
        </pc:spChg>
        <pc:spChg chg="mod">
          <ac:chgData name="Catherine Sutherland" userId="f799cef4-8aea-4732-b354-ff31eadffd01" providerId="ADAL" clId="{69859F70-BD67-4025-8559-219A5AFA261A}" dt="2025-02-08T09:56:02.644" v="1536" actId="27636"/>
          <ac:spMkLst>
            <pc:docMk/>
            <pc:sldMk cId="0" sldId="260"/>
            <ac:spMk id="79" creationId="{00000000-0000-0000-0000-000000000000}"/>
          </ac:spMkLst>
        </pc:spChg>
        <pc:picChg chg="add mod">
          <ac:chgData name="Catherine Sutherland" userId="f799cef4-8aea-4732-b354-ff31eadffd01" providerId="ADAL" clId="{69859F70-BD67-4025-8559-219A5AFA261A}" dt="2025-02-08T09:56:22.750" v="1542" actId="1076"/>
          <ac:picMkLst>
            <pc:docMk/>
            <pc:sldMk cId="0" sldId="260"/>
            <ac:picMk id="4" creationId="{C5372C81-9FD0-42A9-902E-94F82C8C9AE0}"/>
          </ac:picMkLst>
        </pc:picChg>
      </pc:sldChg>
      <pc:sldChg chg="modSp">
        <pc:chgData name="Catherine Sutherland" userId="f799cef4-8aea-4732-b354-ff31eadffd01" providerId="ADAL" clId="{69859F70-BD67-4025-8559-219A5AFA261A}" dt="2025-02-08T10:31:17.627" v="3557" actId="20577"/>
        <pc:sldMkLst>
          <pc:docMk/>
          <pc:sldMk cId="0" sldId="262"/>
        </pc:sldMkLst>
        <pc:spChg chg="mod">
          <ac:chgData name="Catherine Sutherland" userId="f799cef4-8aea-4732-b354-ff31eadffd01" providerId="ADAL" clId="{69859F70-BD67-4025-8559-219A5AFA261A}" dt="2025-02-08T10:31:17.627" v="3557" actId="20577"/>
          <ac:spMkLst>
            <pc:docMk/>
            <pc:sldMk cId="0" sldId="262"/>
            <ac:spMk id="90" creationId="{00000000-0000-0000-0000-000000000000}"/>
          </ac:spMkLst>
        </pc:spChg>
      </pc:sldChg>
      <pc:sldChg chg="modSp">
        <pc:chgData name="Catherine Sutherland" userId="f799cef4-8aea-4732-b354-ff31eadffd01" providerId="ADAL" clId="{69859F70-BD67-4025-8559-219A5AFA261A}" dt="2025-02-08T08:43:12.913" v="217" actId="27636"/>
        <pc:sldMkLst>
          <pc:docMk/>
          <pc:sldMk cId="0" sldId="263"/>
        </pc:sldMkLst>
        <pc:spChg chg="mod">
          <ac:chgData name="Catherine Sutherland" userId="f799cef4-8aea-4732-b354-ff31eadffd01" providerId="ADAL" clId="{69859F70-BD67-4025-8559-219A5AFA261A}" dt="2025-02-08T08:43:12.913" v="217" actId="27636"/>
          <ac:spMkLst>
            <pc:docMk/>
            <pc:sldMk cId="0" sldId="263"/>
            <ac:spMk id="96" creationId="{00000000-0000-0000-0000-000000000000}"/>
          </ac:spMkLst>
        </pc:spChg>
      </pc:sldChg>
      <pc:sldChg chg="modSp">
        <pc:chgData name="Catherine Sutherland" userId="f799cef4-8aea-4732-b354-ff31eadffd01" providerId="ADAL" clId="{69859F70-BD67-4025-8559-219A5AFA261A}" dt="2025-02-08T10:04:50.260" v="1717" actId="20577"/>
        <pc:sldMkLst>
          <pc:docMk/>
          <pc:sldMk cId="0" sldId="264"/>
        </pc:sldMkLst>
        <pc:spChg chg="mod">
          <ac:chgData name="Catherine Sutherland" userId="f799cef4-8aea-4732-b354-ff31eadffd01" providerId="ADAL" clId="{69859F70-BD67-4025-8559-219A5AFA261A}" dt="2025-02-08T10:04:50.260" v="1717" actId="20577"/>
          <ac:spMkLst>
            <pc:docMk/>
            <pc:sldMk cId="0" sldId="264"/>
            <ac:spMk id="102" creationId="{00000000-0000-0000-0000-000000000000}"/>
          </ac:spMkLst>
        </pc:spChg>
      </pc:sldChg>
      <pc:sldChg chg="addSp delSp modSp">
        <pc:chgData name="Catherine Sutherland" userId="f799cef4-8aea-4732-b354-ff31eadffd01" providerId="ADAL" clId="{69859F70-BD67-4025-8559-219A5AFA261A}" dt="2025-02-08T10:04:13.840" v="1714" actId="1036"/>
        <pc:sldMkLst>
          <pc:docMk/>
          <pc:sldMk cId="0" sldId="265"/>
        </pc:sldMkLst>
        <pc:spChg chg="mod">
          <ac:chgData name="Catherine Sutherland" userId="f799cef4-8aea-4732-b354-ff31eadffd01" providerId="ADAL" clId="{69859F70-BD67-4025-8559-219A5AFA261A}" dt="2025-02-08T10:03:57.101" v="1700" actId="14100"/>
          <ac:spMkLst>
            <pc:docMk/>
            <pc:sldMk cId="0" sldId="265"/>
            <ac:spMk id="107" creationId="{00000000-0000-0000-0000-000000000000}"/>
          </ac:spMkLst>
        </pc:spChg>
        <pc:spChg chg="mod">
          <ac:chgData name="Catherine Sutherland" userId="f799cef4-8aea-4732-b354-ff31eadffd01" providerId="ADAL" clId="{69859F70-BD67-4025-8559-219A5AFA261A}" dt="2025-02-08T10:04:13.840" v="1714" actId="1036"/>
          <ac:spMkLst>
            <pc:docMk/>
            <pc:sldMk cId="0" sldId="265"/>
            <ac:spMk id="108" creationId="{00000000-0000-0000-0000-000000000000}"/>
          </ac:spMkLst>
        </pc:spChg>
        <pc:picChg chg="add mod">
          <ac:chgData name="Catherine Sutherland" userId="f799cef4-8aea-4732-b354-ff31eadffd01" providerId="ADAL" clId="{69859F70-BD67-4025-8559-219A5AFA261A}" dt="2025-02-08T10:04:09.316" v="1705" actId="1076"/>
          <ac:picMkLst>
            <pc:docMk/>
            <pc:sldMk cId="0" sldId="265"/>
            <ac:picMk id="4" creationId="{375A9CFA-A1CC-47D5-A1FB-3A19D547C640}"/>
          </ac:picMkLst>
        </pc:picChg>
        <pc:picChg chg="add del mod">
          <ac:chgData name="Catherine Sutherland" userId="f799cef4-8aea-4732-b354-ff31eadffd01" providerId="ADAL" clId="{69859F70-BD67-4025-8559-219A5AFA261A}" dt="2025-02-08T10:03:46.538" v="1693" actId="478"/>
          <ac:picMkLst>
            <pc:docMk/>
            <pc:sldMk cId="0" sldId="265"/>
            <ac:picMk id="5" creationId="{D3026DFE-BC1B-4027-90E5-6173D05D5434}"/>
          </ac:picMkLst>
        </pc:picChg>
        <pc:picChg chg="add mod">
          <ac:chgData name="Catherine Sutherland" userId="f799cef4-8aea-4732-b354-ff31eadffd01" providerId="ADAL" clId="{69859F70-BD67-4025-8559-219A5AFA261A}" dt="2025-02-08T10:04:06.532" v="1704" actId="1076"/>
          <ac:picMkLst>
            <pc:docMk/>
            <pc:sldMk cId="0" sldId="265"/>
            <ac:picMk id="6" creationId="{2BF5A03B-C594-43EC-9455-E0A566DEF918}"/>
          </ac:picMkLst>
        </pc:picChg>
      </pc:sldChg>
      <pc:sldChg chg="modSp">
        <pc:chgData name="Catherine Sutherland" userId="f799cef4-8aea-4732-b354-ff31eadffd01" providerId="ADAL" clId="{69859F70-BD67-4025-8559-219A5AFA261A}" dt="2025-02-08T08:43:12.925" v="218" actId="27636"/>
        <pc:sldMkLst>
          <pc:docMk/>
          <pc:sldMk cId="0" sldId="266"/>
        </pc:sldMkLst>
        <pc:spChg chg="mod">
          <ac:chgData name="Catherine Sutherland" userId="f799cef4-8aea-4732-b354-ff31eadffd01" providerId="ADAL" clId="{69859F70-BD67-4025-8559-219A5AFA261A}" dt="2025-02-08T08:43:12.925" v="218" actId="27636"/>
          <ac:spMkLst>
            <pc:docMk/>
            <pc:sldMk cId="0" sldId="266"/>
            <ac:spMk id="114" creationId="{00000000-0000-0000-0000-000000000000}"/>
          </ac:spMkLst>
        </pc:spChg>
      </pc:sldChg>
      <pc:sldChg chg="modSp">
        <pc:chgData name="Catherine Sutherland" userId="f799cef4-8aea-4732-b354-ff31eadffd01" providerId="ADAL" clId="{69859F70-BD67-4025-8559-219A5AFA261A}" dt="2025-02-08T08:43:12.937" v="219" actId="27636"/>
        <pc:sldMkLst>
          <pc:docMk/>
          <pc:sldMk cId="0" sldId="269"/>
        </pc:sldMkLst>
        <pc:spChg chg="mod">
          <ac:chgData name="Catherine Sutherland" userId="f799cef4-8aea-4732-b354-ff31eadffd01" providerId="ADAL" clId="{69859F70-BD67-4025-8559-219A5AFA261A}" dt="2025-02-08T08:43:12.937" v="219" actId="27636"/>
          <ac:spMkLst>
            <pc:docMk/>
            <pc:sldMk cId="0" sldId="269"/>
            <ac:spMk id="132" creationId="{00000000-0000-0000-0000-000000000000}"/>
          </ac:spMkLst>
        </pc:spChg>
      </pc:sldChg>
      <pc:sldChg chg="modSp">
        <pc:chgData name="Catherine Sutherland" userId="f799cef4-8aea-4732-b354-ff31eadffd01" providerId="ADAL" clId="{69859F70-BD67-4025-8559-219A5AFA261A}" dt="2025-02-08T10:07:03.313" v="1961" actId="20577"/>
        <pc:sldMkLst>
          <pc:docMk/>
          <pc:sldMk cId="0" sldId="270"/>
        </pc:sldMkLst>
        <pc:spChg chg="mod">
          <ac:chgData name="Catherine Sutherland" userId="f799cef4-8aea-4732-b354-ff31eadffd01" providerId="ADAL" clId="{69859F70-BD67-4025-8559-219A5AFA261A}" dt="2025-02-08T10:07:03.313" v="1961" actId="20577"/>
          <ac:spMkLst>
            <pc:docMk/>
            <pc:sldMk cId="0" sldId="270"/>
            <ac:spMk id="137" creationId="{00000000-0000-0000-0000-000000000000}"/>
          </ac:spMkLst>
        </pc:spChg>
      </pc:sldChg>
      <pc:sldChg chg="addSp modSp">
        <pc:chgData name="Catherine Sutherland" userId="f799cef4-8aea-4732-b354-ff31eadffd01" providerId="ADAL" clId="{69859F70-BD67-4025-8559-219A5AFA261A}" dt="2025-02-08T10:34:12.857" v="3571" actId="14100"/>
        <pc:sldMkLst>
          <pc:docMk/>
          <pc:sldMk cId="0" sldId="271"/>
        </pc:sldMkLst>
        <pc:spChg chg="add mod">
          <ac:chgData name="Catherine Sutherland" userId="f799cef4-8aea-4732-b354-ff31eadffd01" providerId="ADAL" clId="{69859F70-BD67-4025-8559-219A5AFA261A}" dt="2025-02-08T10:11:44.249" v="2510" actId="20577"/>
          <ac:spMkLst>
            <pc:docMk/>
            <pc:sldMk cId="0" sldId="271"/>
            <ac:spMk id="2" creationId="{9B8E764F-4A5E-4D6C-8EF7-CBB22F463753}"/>
          </ac:spMkLst>
        </pc:spChg>
        <pc:spChg chg="add mod">
          <ac:chgData name="Catherine Sutherland" userId="f799cef4-8aea-4732-b354-ff31eadffd01" providerId="ADAL" clId="{69859F70-BD67-4025-8559-219A5AFA261A}" dt="2025-02-08T10:34:12.857" v="3571" actId="14100"/>
          <ac:spMkLst>
            <pc:docMk/>
            <pc:sldMk cId="0" sldId="271"/>
            <ac:spMk id="3" creationId="{2FE92708-3C98-4641-B61D-AAE3519D52A5}"/>
          </ac:spMkLst>
        </pc:spChg>
        <pc:spChg chg="mod">
          <ac:chgData name="Catherine Sutherland" userId="f799cef4-8aea-4732-b354-ff31eadffd01" providerId="ADAL" clId="{69859F70-BD67-4025-8559-219A5AFA261A}" dt="2025-02-08T10:07:41.031" v="2088" actId="1035"/>
          <ac:spMkLst>
            <pc:docMk/>
            <pc:sldMk cId="0" sldId="271"/>
            <ac:spMk id="142" creationId="{00000000-0000-0000-0000-000000000000}"/>
          </ac:spMkLst>
        </pc:spChg>
        <pc:spChg chg="mod">
          <ac:chgData name="Catherine Sutherland" userId="f799cef4-8aea-4732-b354-ff31eadffd01" providerId="ADAL" clId="{69859F70-BD67-4025-8559-219A5AFA261A}" dt="2025-02-08T10:08:29.171" v="2280" actId="20577"/>
          <ac:spMkLst>
            <pc:docMk/>
            <pc:sldMk cId="0" sldId="271"/>
            <ac:spMk id="143" creationId="{00000000-0000-0000-0000-000000000000}"/>
          </ac:spMkLst>
        </pc:spChg>
      </pc:sldChg>
      <pc:sldChg chg="del">
        <pc:chgData name="Catherine Sutherland" userId="f799cef4-8aea-4732-b354-ff31eadffd01" providerId="ADAL" clId="{69859F70-BD67-4025-8559-219A5AFA261A}" dt="2025-02-08T10:25:17.928" v="3423" actId="2696"/>
        <pc:sldMkLst>
          <pc:docMk/>
          <pc:sldMk cId="0" sldId="272"/>
        </pc:sldMkLst>
      </pc:sldChg>
      <pc:sldChg chg="del">
        <pc:chgData name="Catherine Sutherland" userId="f799cef4-8aea-4732-b354-ff31eadffd01" providerId="ADAL" clId="{69859F70-BD67-4025-8559-219A5AFA261A}" dt="2025-02-08T10:25:20.469" v="3424" actId="2696"/>
        <pc:sldMkLst>
          <pc:docMk/>
          <pc:sldMk cId="0" sldId="273"/>
        </pc:sldMkLst>
      </pc:sldChg>
      <pc:sldChg chg="del">
        <pc:chgData name="Catherine Sutherland" userId="f799cef4-8aea-4732-b354-ff31eadffd01" providerId="ADAL" clId="{69859F70-BD67-4025-8559-219A5AFA261A}" dt="2025-02-08T10:25:21.840" v="3425" actId="2696"/>
        <pc:sldMkLst>
          <pc:docMk/>
          <pc:sldMk cId="0" sldId="274"/>
        </pc:sldMkLst>
      </pc:sldChg>
      <pc:sldChg chg="del">
        <pc:chgData name="Catherine Sutherland" userId="f799cef4-8aea-4732-b354-ff31eadffd01" providerId="ADAL" clId="{69859F70-BD67-4025-8559-219A5AFA261A}" dt="2025-02-08T10:25:22.526" v="3426" actId="2696"/>
        <pc:sldMkLst>
          <pc:docMk/>
          <pc:sldMk cId="0" sldId="275"/>
        </pc:sldMkLst>
      </pc:sldChg>
      <pc:sldChg chg="delSp del">
        <pc:chgData name="Catherine Sutherland" userId="f799cef4-8aea-4732-b354-ff31eadffd01" providerId="ADAL" clId="{69859F70-BD67-4025-8559-219A5AFA261A}" dt="2025-02-08T10:28:11.657" v="3463" actId="2696"/>
        <pc:sldMkLst>
          <pc:docMk/>
          <pc:sldMk cId="0" sldId="276"/>
        </pc:sldMkLst>
        <pc:picChg chg="del">
          <ac:chgData name="Catherine Sutherland" userId="f799cef4-8aea-4732-b354-ff31eadffd01" providerId="ADAL" clId="{69859F70-BD67-4025-8559-219A5AFA261A}" dt="2025-02-08T10:26:45.133" v="3427" actId="478"/>
          <ac:picMkLst>
            <pc:docMk/>
            <pc:sldMk cId="0" sldId="276"/>
            <ac:picMk id="170" creationId="{00000000-0000-0000-0000-000000000000}"/>
          </ac:picMkLst>
        </pc:picChg>
      </pc:sldChg>
      <pc:sldChg chg="modSp del">
        <pc:chgData name="Catherine Sutherland" userId="f799cef4-8aea-4732-b354-ff31eadffd01" providerId="ADAL" clId="{69859F70-BD67-4025-8559-219A5AFA261A}" dt="2025-02-08T10:28:15.712" v="3464" actId="2696"/>
        <pc:sldMkLst>
          <pc:docMk/>
          <pc:sldMk cId="0" sldId="277"/>
        </pc:sldMkLst>
        <pc:spChg chg="mod">
          <ac:chgData name="Catherine Sutherland" userId="f799cef4-8aea-4732-b354-ff31eadffd01" providerId="ADAL" clId="{69859F70-BD67-4025-8559-219A5AFA261A}" dt="2025-02-08T08:43:12.948" v="220" actId="27636"/>
          <ac:spMkLst>
            <pc:docMk/>
            <pc:sldMk cId="0" sldId="277"/>
            <ac:spMk id="176" creationId="{00000000-0000-0000-0000-000000000000}"/>
          </ac:spMkLst>
        </pc:spChg>
      </pc:sldChg>
      <pc:sldChg chg="del">
        <pc:chgData name="Catherine Sutherland" userId="f799cef4-8aea-4732-b354-ff31eadffd01" providerId="ADAL" clId="{69859F70-BD67-4025-8559-219A5AFA261A}" dt="2025-02-08T10:28:25.472" v="3465" actId="2696"/>
        <pc:sldMkLst>
          <pc:docMk/>
          <pc:sldMk cId="0" sldId="278"/>
        </pc:sldMkLst>
      </pc:sldChg>
      <pc:sldChg chg="del">
        <pc:chgData name="Catherine Sutherland" userId="f799cef4-8aea-4732-b354-ff31eadffd01" providerId="ADAL" clId="{69859F70-BD67-4025-8559-219A5AFA261A}" dt="2025-02-08T10:28:29.161" v="3466" actId="2696"/>
        <pc:sldMkLst>
          <pc:docMk/>
          <pc:sldMk cId="0" sldId="279"/>
        </pc:sldMkLst>
      </pc:sldChg>
      <pc:sldChg chg="modSp del">
        <pc:chgData name="Catherine Sutherland" userId="f799cef4-8aea-4732-b354-ff31eadffd01" providerId="ADAL" clId="{69859F70-BD67-4025-8559-219A5AFA261A}" dt="2025-02-08T10:28:35.669" v="3467" actId="2696"/>
        <pc:sldMkLst>
          <pc:docMk/>
          <pc:sldMk cId="0" sldId="280"/>
        </pc:sldMkLst>
        <pc:spChg chg="mod">
          <ac:chgData name="Catherine Sutherland" userId="f799cef4-8aea-4732-b354-ff31eadffd01" providerId="ADAL" clId="{69859F70-BD67-4025-8559-219A5AFA261A}" dt="2025-02-08T08:43:12.971" v="221" actId="27636"/>
          <ac:spMkLst>
            <pc:docMk/>
            <pc:sldMk cId="0" sldId="280"/>
            <ac:spMk id="193" creationId="{00000000-0000-0000-0000-000000000000}"/>
          </ac:spMkLst>
        </pc:spChg>
      </pc:sldChg>
      <pc:sldChg chg="del">
        <pc:chgData name="Catherine Sutherland" userId="f799cef4-8aea-4732-b354-ff31eadffd01" providerId="ADAL" clId="{69859F70-BD67-4025-8559-219A5AFA261A}" dt="2025-02-08T10:28:36.862" v="3468" actId="2696"/>
        <pc:sldMkLst>
          <pc:docMk/>
          <pc:sldMk cId="0" sldId="281"/>
        </pc:sldMkLst>
      </pc:sldChg>
      <pc:sldChg chg="modSp add">
        <pc:chgData name="Catherine Sutherland" userId="f799cef4-8aea-4732-b354-ff31eadffd01" providerId="ADAL" clId="{69859F70-BD67-4025-8559-219A5AFA261A}" dt="2025-02-08T09:54:43.781" v="1521" actId="1038"/>
        <pc:sldMkLst>
          <pc:docMk/>
          <pc:sldMk cId="2705171566" sldId="282"/>
        </pc:sldMkLst>
        <pc:spChg chg="mod">
          <ac:chgData name="Catherine Sutherland" userId="f799cef4-8aea-4732-b354-ff31eadffd01" providerId="ADAL" clId="{69859F70-BD67-4025-8559-219A5AFA261A}" dt="2025-02-08T09:54:35.817" v="1519" actId="14100"/>
          <ac:spMkLst>
            <pc:docMk/>
            <pc:sldMk cId="2705171566" sldId="282"/>
            <ac:spMk id="3" creationId="{00000000-0000-0000-0000-000000000000}"/>
          </ac:spMkLst>
        </pc:spChg>
        <pc:spChg chg="mod">
          <ac:chgData name="Catherine Sutherland" userId="f799cef4-8aea-4732-b354-ff31eadffd01" providerId="ADAL" clId="{69859F70-BD67-4025-8559-219A5AFA261A}" dt="2025-02-08T09:54:35.817" v="1519" actId="14100"/>
          <ac:spMkLst>
            <pc:docMk/>
            <pc:sldMk cId="2705171566" sldId="282"/>
            <ac:spMk id="4" creationId="{00000000-0000-0000-0000-000000000000}"/>
          </ac:spMkLst>
        </pc:spChg>
        <pc:picChg chg="mod">
          <ac:chgData name="Catherine Sutherland" userId="f799cef4-8aea-4732-b354-ff31eadffd01" providerId="ADAL" clId="{69859F70-BD67-4025-8559-219A5AFA261A}" dt="2025-02-08T09:54:43.781" v="1521" actId="1038"/>
          <ac:picMkLst>
            <pc:docMk/>
            <pc:sldMk cId="2705171566" sldId="282"/>
            <ac:picMk id="5" creationId="{00000000-0000-0000-0000-000000000000}"/>
          </ac:picMkLst>
        </pc:picChg>
      </pc:sldChg>
      <pc:sldChg chg="add del">
        <pc:chgData name="Catherine Sutherland" userId="f799cef4-8aea-4732-b354-ff31eadffd01" providerId="ADAL" clId="{69859F70-BD67-4025-8559-219A5AFA261A}" dt="2025-02-08T08:59:19.956" v="504" actId="2696"/>
        <pc:sldMkLst>
          <pc:docMk/>
          <pc:sldMk cId="2948464685" sldId="282"/>
        </pc:sldMkLst>
      </pc:sldChg>
      <pc:sldChg chg="addSp delSp modSp add">
        <pc:chgData name="Catherine Sutherland" userId="f799cef4-8aea-4732-b354-ff31eadffd01" providerId="ADAL" clId="{69859F70-BD67-4025-8559-219A5AFA261A}" dt="2025-02-08T10:35:15.809" v="3573" actId="1076"/>
        <pc:sldMkLst>
          <pc:docMk/>
          <pc:sldMk cId="1351233297" sldId="283"/>
        </pc:sldMkLst>
        <pc:spChg chg="mod">
          <ac:chgData name="Catherine Sutherland" userId="f799cef4-8aea-4732-b354-ff31eadffd01" providerId="ADAL" clId="{69859F70-BD67-4025-8559-219A5AFA261A}" dt="2025-02-08T10:27:13.016" v="3436" actId="27636"/>
          <ac:spMkLst>
            <pc:docMk/>
            <pc:sldMk cId="1351233297" sldId="283"/>
            <ac:spMk id="2" creationId="{C719168E-AE7C-47C0-8504-3E14159BC9FE}"/>
          </ac:spMkLst>
        </pc:spChg>
        <pc:spChg chg="mod">
          <ac:chgData name="Catherine Sutherland" userId="f799cef4-8aea-4732-b354-ff31eadffd01" providerId="ADAL" clId="{69859F70-BD67-4025-8559-219A5AFA261A}" dt="2025-02-08T10:27:46.466" v="3452" actId="27636"/>
          <ac:spMkLst>
            <pc:docMk/>
            <pc:sldMk cId="1351233297" sldId="283"/>
            <ac:spMk id="3" creationId="{13FBFFFE-3B0B-4964-9340-A7ED643874B7}"/>
          </ac:spMkLst>
        </pc:spChg>
        <pc:spChg chg="mod">
          <ac:chgData name="Catherine Sutherland" userId="f799cef4-8aea-4732-b354-ff31eadffd01" providerId="ADAL" clId="{69859F70-BD67-4025-8559-219A5AFA261A}" dt="2025-02-08T10:27:46.468" v="3453" actId="27636"/>
          <ac:spMkLst>
            <pc:docMk/>
            <pc:sldMk cId="1351233297" sldId="283"/>
            <ac:spMk id="4" creationId="{59CCEE15-2308-42C1-ADA2-69E8A43E41BC}"/>
          </ac:spMkLst>
        </pc:spChg>
        <pc:picChg chg="add del mod">
          <ac:chgData name="Catherine Sutherland" userId="f799cef4-8aea-4732-b354-ff31eadffd01" providerId="ADAL" clId="{69859F70-BD67-4025-8559-219A5AFA261A}" dt="2025-02-08T10:27:00.735" v="3430" actId="478"/>
          <ac:picMkLst>
            <pc:docMk/>
            <pc:sldMk cId="1351233297" sldId="283"/>
            <ac:picMk id="6" creationId="{379AE0A8-AECB-4BC9-9048-51E06F1180FA}"/>
          </ac:picMkLst>
        </pc:picChg>
        <pc:picChg chg="add mod">
          <ac:chgData name="Catherine Sutherland" userId="f799cef4-8aea-4732-b354-ff31eadffd01" providerId="ADAL" clId="{69859F70-BD67-4025-8559-219A5AFA261A}" dt="2025-02-08T10:35:15.809" v="3573" actId="1076"/>
          <ac:picMkLst>
            <pc:docMk/>
            <pc:sldMk cId="1351233297" sldId="283"/>
            <ac:picMk id="8" creationId="{0F26BCC0-AB91-4E5E-95DF-CA9FDADF29F5}"/>
          </ac:picMkLst>
        </pc:picChg>
      </pc:sldChg>
      <pc:sldChg chg="modSp add del">
        <pc:chgData name="Catherine Sutherland" userId="f799cef4-8aea-4732-b354-ff31eadffd01" providerId="ADAL" clId="{69859F70-BD67-4025-8559-219A5AFA261A}" dt="2025-02-08T08:59:21.525" v="506" actId="2696"/>
        <pc:sldMkLst>
          <pc:docMk/>
          <pc:sldMk cId="3282711622" sldId="283"/>
        </pc:sldMkLst>
        <pc:spChg chg="mod">
          <ac:chgData name="Catherine Sutherland" userId="f799cef4-8aea-4732-b354-ff31eadffd01" providerId="ADAL" clId="{69859F70-BD67-4025-8559-219A5AFA261A}" dt="2025-02-08T08:58:01.011" v="450" actId="27636"/>
          <ac:spMkLst>
            <pc:docMk/>
            <pc:sldMk cId="3282711622" sldId="283"/>
            <ac:spMk id="2" creationId="{1180F7A3-35FD-4443-9E7D-689FDB324E3F}"/>
          </ac:spMkLst>
        </pc:spChg>
      </pc:sldChg>
      <pc:sldMasterChg chg="delSldLayout">
        <pc:chgData name="Catherine Sutherland" userId="f799cef4-8aea-4732-b354-ff31eadffd01" providerId="ADAL" clId="{69859F70-BD67-4025-8559-219A5AFA261A}" dt="2025-02-08T08:59:21.540" v="507" actId="2696"/>
        <pc:sldMasterMkLst>
          <pc:docMk/>
          <pc:sldMasterMk cId="0" sldId="2147483659"/>
        </pc:sldMasterMkLst>
        <pc:sldLayoutChg chg="del">
          <pc:chgData name="Catherine Sutherland" userId="f799cef4-8aea-4732-b354-ff31eadffd01" providerId="ADAL" clId="{69859F70-BD67-4025-8559-219A5AFA261A}" dt="2025-02-08T08:59:21.540" v="507" actId="2696"/>
          <pc:sldLayoutMkLst>
            <pc:docMk/>
            <pc:sldMasterMk cId="0" sldId="2147483659"/>
            <pc:sldLayoutMk cId="0" sldId="2147483651"/>
          </pc:sldLayoutMkLst>
        </pc:sldLayoutChg>
        <pc:sldLayoutChg chg="del">
          <pc:chgData name="Catherine Sutherland" userId="f799cef4-8aea-4732-b354-ff31eadffd01" providerId="ADAL" clId="{69859F70-BD67-4025-8559-219A5AFA261A}" dt="2025-02-08T08:59:19.971" v="505" actId="2696"/>
          <pc:sldLayoutMkLst>
            <pc:docMk/>
            <pc:sldMasterMk cId="0" sldId="2147483659"/>
            <pc:sldLayoutMk cId="0" sldId="2147483658"/>
          </pc:sldLayoutMkLst>
        </pc:sldLayoutChg>
      </pc:sldMasterChg>
    </pc:docChg>
  </pc:docChgLst>
  <pc:docChgLst>
    <pc:chgData name="Georgina Fitzgibbon" userId="S::g.fitzgibbon@thebritishacademy.ac.uk::d27c7fea-b88e-432e-9ae9-6f5ad0cd7523" providerId="AD" clId="Web-{79BB1ACF-79C0-BDF7-1915-9A2452E7FBD1}"/>
    <pc:docChg chg="modSld">
      <pc:chgData name="Georgina Fitzgibbon" userId="S::g.fitzgibbon@thebritishacademy.ac.uk::d27c7fea-b88e-432e-9ae9-6f5ad0cd7523" providerId="AD" clId="Web-{79BB1ACF-79C0-BDF7-1915-9A2452E7FBD1}" dt="2025-03-10T15:10:47.787" v="2" actId="1076"/>
      <pc:docMkLst>
        <pc:docMk/>
      </pc:docMkLst>
      <pc:sldChg chg="delSp modSp">
        <pc:chgData name="Georgina Fitzgibbon" userId="S::g.fitzgibbon@thebritishacademy.ac.uk::d27c7fea-b88e-432e-9ae9-6f5ad0cd7523" providerId="AD" clId="Web-{79BB1ACF-79C0-BDF7-1915-9A2452E7FBD1}" dt="2025-03-10T15:10:47.787" v="2" actId="1076"/>
        <pc:sldMkLst>
          <pc:docMk/>
          <pc:sldMk cId="0" sldId="256"/>
        </pc:sldMkLst>
        <pc:spChg chg="del">
          <ac:chgData name="Georgina Fitzgibbon" userId="S::g.fitzgibbon@thebritishacademy.ac.uk::d27c7fea-b88e-432e-9ae9-6f5ad0cd7523" providerId="AD" clId="Web-{79BB1ACF-79C0-BDF7-1915-9A2452E7FBD1}" dt="2025-03-10T15:10:45.053" v="1"/>
          <ac:spMkLst>
            <pc:docMk/>
            <pc:sldMk cId="0" sldId="256"/>
            <ac:spMk id="8" creationId="{B4EC843B-56A0-48DE-9442-6F7ABCE8E712}"/>
          </ac:spMkLst>
        </pc:spChg>
        <pc:spChg chg="mod">
          <ac:chgData name="Georgina Fitzgibbon" userId="S::g.fitzgibbon@thebritishacademy.ac.uk::d27c7fea-b88e-432e-9ae9-6f5ad0cd7523" providerId="AD" clId="Web-{79BB1ACF-79C0-BDF7-1915-9A2452E7FBD1}" dt="2025-03-10T15:10:47.787" v="2" actId="1076"/>
          <ac:spMkLst>
            <pc:docMk/>
            <pc:sldMk cId="0" sldId="256"/>
            <ac:spMk id="14" creationId="{A7815E3D-BFEC-446B-A6CD-DE4BE99B72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2d24a6b7d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2d24a6b7d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2d24a6b7d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2d24a6b7d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Thank you to British Academy for being able to see that we have practical tools and what is needed in our research and the academic contribution and for funding our research as we did this jointly …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2d24a6b7d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2d24a6b7d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d24a6b7d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2d24a6b7d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2d24a6b7d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2d24a6b7d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d24a6b7d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2d24a6b7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2d24a6b7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2d24a6b7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2d24a6b7d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2d24a6b7d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87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2d24a6b7d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2d24a6b7d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d24a6b7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2d24a6b7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d24a6b7d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2d24a6b7d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2d24a6b7d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2d24a6b7d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d24a6b7d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2d24a6b7d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d24a6b7d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2d24a6b7d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F785265-B491-4D50-A6AB-CC2790F34A2B}" type="datetimeFigureOut">
              <a:rPr lang="en-ZA" smtClean="0"/>
              <a:t>2025/03/10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8AC25C6-3B40-4BD7-8938-07CD10329F31}" type="slidenum">
              <a:rPr lang="en-ZA" smtClean="0"/>
              <a:t>‹#›</a:t>
            </a:fld>
            <a:endParaRPr lang="en-ZA"/>
          </a:p>
        </p:txBody>
      </p:sp>
    </p:spTree>
    <p:extLst>
      <p:ext uri="{BB962C8B-B14F-4D97-AF65-F5344CB8AC3E}">
        <p14:creationId xmlns:p14="http://schemas.microsoft.com/office/powerpoint/2010/main" val="73457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26175"/>
            <a:ext cx="8520600" cy="1927465"/>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sz="4200" dirty="0"/>
              <a:t>Equitable partnerships for transdisciplinary learning: </a:t>
            </a:r>
            <a:endParaRPr sz="4200" dirty="0"/>
          </a:p>
          <a:p>
            <a:pPr marL="0" lvl="0" indent="0" algn="ctr" rtl="0">
              <a:spcBef>
                <a:spcPts val="0"/>
              </a:spcBef>
              <a:spcAft>
                <a:spcPts val="0"/>
              </a:spcAft>
              <a:buNone/>
            </a:pPr>
            <a:r>
              <a:rPr lang="en-GB" sz="3100" dirty="0"/>
              <a:t>Making impact while swimming upstream amid the floods</a:t>
            </a:r>
            <a:endParaRPr sz="3100" dirty="0"/>
          </a:p>
        </p:txBody>
      </p:sp>
      <p:pic>
        <p:nvPicPr>
          <p:cNvPr id="7" name="Picture 6">
            <a:extLst>
              <a:ext uri="{FF2B5EF4-FFF2-40B4-BE49-F238E27FC236}">
                <a16:creationId xmlns:a16="http://schemas.microsoft.com/office/drawing/2014/main" id="{F6D21662-8A14-4FA8-B195-236DF4767540}"/>
              </a:ext>
            </a:extLst>
          </p:cNvPr>
          <p:cNvPicPr>
            <a:picLocks noChangeAspect="1"/>
          </p:cNvPicPr>
          <p:nvPr/>
        </p:nvPicPr>
        <p:blipFill>
          <a:blip r:embed="rId3"/>
          <a:stretch>
            <a:fillRect/>
          </a:stretch>
        </p:blipFill>
        <p:spPr>
          <a:xfrm>
            <a:off x="53340" y="4431058"/>
            <a:ext cx="1699260" cy="628227"/>
          </a:xfrm>
          <a:prstGeom prst="rect">
            <a:avLst/>
          </a:prstGeom>
        </p:spPr>
      </p:pic>
      <p:pic>
        <p:nvPicPr>
          <p:cNvPr id="11" name="Picture 6" descr="𝘞𝘈𝘚𝘏 𝘙&amp;amp;𝘋 𝘊𝘦𝘯𝘵𝘳𝘦 on Twitter: &amp;quot;Thank you for joining us for the  launch of the Water, Sanitation &amp;amp; Hygiene Research &amp;amp; Development Centre  (WASH R&amp;amp;D Centre)! 😁 https://t.co/HWvMH4osn3 #WASHTwitter #WASH #FSM  #Sanitation">
            <a:extLst>
              <a:ext uri="{FF2B5EF4-FFF2-40B4-BE49-F238E27FC236}">
                <a16:creationId xmlns:a16="http://schemas.microsoft.com/office/drawing/2014/main" id="{5711286C-D39A-4BBB-8062-9DC61D53B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537" y="3815757"/>
            <a:ext cx="1721725" cy="1721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7EC0EE1-AA70-4AF5-AA6A-27FC489A7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2005" y="4312948"/>
            <a:ext cx="2315167" cy="919724"/>
          </a:xfrm>
          <a:prstGeom prst="rect">
            <a:avLst/>
          </a:prstGeom>
        </p:spPr>
      </p:pic>
      <p:sp>
        <p:nvSpPr>
          <p:cNvPr id="14" name="Google Shape;55;p13">
            <a:extLst>
              <a:ext uri="{FF2B5EF4-FFF2-40B4-BE49-F238E27FC236}">
                <a16:creationId xmlns:a16="http://schemas.microsoft.com/office/drawing/2014/main" id="{A7815E3D-BFEC-446B-A6CD-DE4BE99B7277}"/>
              </a:ext>
            </a:extLst>
          </p:cNvPr>
          <p:cNvSpPr txBox="1">
            <a:spLocks/>
          </p:cNvSpPr>
          <p:nvPr/>
        </p:nvSpPr>
        <p:spPr>
          <a:xfrm>
            <a:off x="309832" y="2569153"/>
            <a:ext cx="8520600" cy="1927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ZA" sz="1600" dirty="0"/>
              <a:t>Catherine Sutherland and Mary </a:t>
            </a:r>
            <a:r>
              <a:rPr lang="en-ZA" sz="1600" dirty="0" err="1"/>
              <a:t>Lawhon</a:t>
            </a:r>
            <a:endParaRPr lang="en-ZA" sz="1600" dirty="0"/>
          </a:p>
          <a:p>
            <a:pPr marL="0" indent="0"/>
            <a:r>
              <a:rPr lang="en-ZA" sz="1600" dirty="0"/>
              <a:t>WASH R&amp;D Centre, University of KwaZulu-Natal </a:t>
            </a:r>
          </a:p>
          <a:p>
            <a:pPr marL="0" indent="0"/>
            <a:r>
              <a:rPr lang="en-ZA" sz="1600" dirty="0"/>
              <a:t>Institute of Geography, University of Edinburgh </a:t>
            </a:r>
          </a:p>
          <a:p>
            <a:pPr marL="0" indent="0"/>
            <a:endParaRPr lang="en-ZA" sz="1600" dirty="0"/>
          </a:p>
          <a:p>
            <a:pPr marL="0" indent="0"/>
            <a:endParaRPr lang="en-ZA" sz="1600" dirty="0"/>
          </a:p>
          <a:p>
            <a:pPr marL="0" indent="0"/>
            <a:r>
              <a:rPr lang="en-ZA" sz="1600" dirty="0"/>
              <a:t> 1st Conference on Equitable Partnerships: British Academy</a:t>
            </a:r>
          </a:p>
          <a:p>
            <a:pPr marL="0" indent="0"/>
            <a:r>
              <a:rPr lang="en-ZA" sz="1600" dirty="0"/>
              <a:t>11 and 12 February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94593" y="445025"/>
            <a:ext cx="873770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 </a:t>
            </a:r>
            <a:r>
              <a:rPr lang="en-GB" dirty="0" err="1"/>
              <a:t>LfP</a:t>
            </a:r>
            <a:r>
              <a:rPr lang="en-GB" dirty="0"/>
              <a:t> Project…</a:t>
            </a:r>
            <a:endParaRPr dirty="0"/>
          </a:p>
        </p:txBody>
      </p:sp>
      <p:sp>
        <p:nvSpPr>
          <p:cNvPr id="108" name="Google Shape;108;p22"/>
          <p:cNvSpPr txBox="1">
            <a:spLocks noGrp="1"/>
          </p:cNvSpPr>
          <p:nvPr>
            <p:ph type="body" idx="1"/>
          </p:nvPr>
        </p:nvSpPr>
        <p:spPr>
          <a:xfrm>
            <a:off x="311700" y="1223422"/>
            <a:ext cx="8520600" cy="3891976"/>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NSS</a:t>
            </a:r>
          </a:p>
          <a:p>
            <a:pPr marL="0" lvl="0" indent="0" algn="l" rtl="0">
              <a:spcBef>
                <a:spcPts val="0"/>
              </a:spcBef>
              <a:spcAft>
                <a:spcPts val="0"/>
              </a:spcAft>
              <a:buNone/>
            </a:pPr>
            <a:r>
              <a:rPr lang="en-GB" dirty="0"/>
              <a:t>Presumption that engineers do ‘the design’</a:t>
            </a:r>
            <a:endParaRPr dirty="0"/>
          </a:p>
          <a:p>
            <a:pPr marL="0" lvl="0" indent="0" algn="l" rtl="0">
              <a:spcBef>
                <a:spcPts val="1200"/>
              </a:spcBef>
              <a:spcAft>
                <a:spcPts val="0"/>
              </a:spcAft>
              <a:buNone/>
            </a:pPr>
            <a:r>
              <a:rPr lang="en-GB" dirty="0"/>
              <a:t>Social scientists convince and teach people to use it</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GB" dirty="0"/>
              <a:t>We centre the importance of social embedding-- acceptance is constructed</a:t>
            </a:r>
            <a:endParaRPr dirty="0"/>
          </a:p>
          <a:p>
            <a:pPr marL="0" lvl="0" indent="0" algn="l" rtl="0">
              <a:spcBef>
                <a:spcPts val="1200"/>
              </a:spcBef>
              <a:spcAft>
                <a:spcPts val="0"/>
              </a:spcAft>
              <a:buNone/>
            </a:pPr>
            <a:r>
              <a:rPr lang="en-GB" dirty="0"/>
              <a:t>Importance of the role of the state</a:t>
            </a:r>
            <a:endParaRPr dirty="0"/>
          </a:p>
          <a:p>
            <a:pPr marL="0" lvl="0" indent="0" algn="l" rtl="0">
              <a:spcBef>
                <a:spcPts val="1200"/>
              </a:spcBef>
              <a:spcAft>
                <a:spcPts val="1200"/>
              </a:spcAft>
              <a:buNone/>
            </a:pPr>
            <a:r>
              <a:rPr lang="en-GB" dirty="0"/>
              <a:t>Considering ‘what good impact is’ as a subjective and contested process (we don’t all agree on what the desired impact is for a project and for society)</a:t>
            </a:r>
            <a:endParaRPr dirty="0"/>
          </a:p>
        </p:txBody>
      </p:sp>
      <p:pic>
        <p:nvPicPr>
          <p:cNvPr id="4" name="Picture 6" descr="WRC Post image">
            <a:extLst>
              <a:ext uri="{FF2B5EF4-FFF2-40B4-BE49-F238E27FC236}">
                <a16:creationId xmlns:a16="http://schemas.microsoft.com/office/drawing/2014/main" id="{375A9CFA-A1CC-47D5-A1FB-3A19D547C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524" y="284492"/>
            <a:ext cx="3085492" cy="1735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F5A03B-C594-43EC-9455-E0A566DEF9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084" y="99049"/>
            <a:ext cx="3085492" cy="23141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Framing of the research project</a:t>
            </a:r>
            <a:endParaRPr/>
          </a:p>
        </p:txBody>
      </p:sp>
      <p:sp>
        <p:nvSpPr>
          <p:cNvPr id="114" name="Google Shape;11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a:t>Rooting the question in what is needed, balancing </a:t>
            </a:r>
            <a:endParaRPr/>
          </a:p>
          <a:p>
            <a:pPr marL="0" lvl="0" indent="457200" algn="l" rtl="0">
              <a:spcBef>
                <a:spcPts val="1200"/>
              </a:spcBef>
              <a:spcAft>
                <a:spcPts val="0"/>
              </a:spcAft>
              <a:buNone/>
            </a:pPr>
            <a:r>
              <a:rPr lang="en-GB"/>
              <a:t>Deference to local insights</a:t>
            </a:r>
            <a:endParaRPr/>
          </a:p>
          <a:p>
            <a:pPr marL="0" lvl="0" indent="457200" algn="l" rtl="0">
              <a:spcBef>
                <a:spcPts val="1200"/>
              </a:spcBef>
              <a:spcAft>
                <a:spcPts val="0"/>
              </a:spcAft>
              <a:buNone/>
            </a:pPr>
            <a:r>
              <a:rPr lang="en-GB"/>
              <a:t>With insights from literature and other sites</a:t>
            </a:r>
            <a:endParaRPr/>
          </a:p>
          <a:p>
            <a:pPr marL="0" lvl="0" indent="0" algn="l" rtl="0">
              <a:spcBef>
                <a:spcPts val="1200"/>
              </a:spcBef>
              <a:spcAft>
                <a:spcPts val="0"/>
              </a:spcAft>
              <a:buNone/>
            </a:pPr>
            <a:r>
              <a:rPr lang="en-GB"/>
              <a:t>Acknowledging the knowledge that already exists (and is created in many ways)</a:t>
            </a:r>
            <a:endParaRPr/>
          </a:p>
          <a:p>
            <a:pPr marL="457200" lvl="0" indent="0" algn="l" rtl="0">
              <a:spcBef>
                <a:spcPts val="1200"/>
              </a:spcBef>
              <a:spcAft>
                <a:spcPts val="0"/>
              </a:spcAft>
              <a:buNone/>
            </a:pPr>
            <a:r>
              <a:rPr lang="en-GB"/>
              <a:t>Finding ways to build on what is already going on and integrate questions</a:t>
            </a:r>
            <a:endParaRPr/>
          </a:p>
          <a:p>
            <a:pPr marL="457200" lvl="0" indent="0" algn="l" rtl="0">
              <a:spcBef>
                <a:spcPts val="1200"/>
              </a:spcBef>
              <a:spcAft>
                <a:spcPts val="0"/>
              </a:spcAft>
              <a:buNone/>
            </a:pPr>
            <a:r>
              <a:rPr lang="en-GB"/>
              <a:t>Making good use of already-existing data</a:t>
            </a:r>
            <a:endParaRPr/>
          </a:p>
          <a:p>
            <a:pPr marL="0" lvl="0" indent="0" algn="l" rtl="0">
              <a:spcBef>
                <a:spcPts val="1200"/>
              </a:spcBef>
              <a:spcAft>
                <a:spcPts val="1200"/>
              </a:spcAft>
              <a:buNone/>
            </a:pPr>
            <a:r>
              <a:rPr lang="en-GB"/>
              <a:t>Balancing the multiple purposes and audiences of a project, outcomes and impacts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Spending time as a team before writing</a:t>
            </a:r>
            <a:endParaRPr/>
          </a:p>
          <a:p>
            <a:pPr marL="0" lvl="0" indent="0" algn="l" rtl="0">
              <a:spcBef>
                <a:spcPts val="1200"/>
              </a:spcBef>
              <a:spcAft>
                <a:spcPts val="0"/>
              </a:spcAft>
              <a:buNone/>
            </a:pPr>
            <a:r>
              <a:rPr lang="en-GB"/>
              <a:t>Serendipity! But also small funds to help build relationships</a:t>
            </a:r>
            <a:endParaRPr/>
          </a:p>
          <a:p>
            <a:pPr marL="0" lvl="0" indent="0" algn="l" rtl="0">
              <a:spcBef>
                <a:spcPts val="1200"/>
              </a:spcBef>
              <a:spcAft>
                <a:spcPts val="0"/>
              </a:spcAft>
              <a:buNone/>
            </a:pPr>
            <a:r>
              <a:rPr lang="en-GB"/>
              <a:t>Proposed to develop ideas both ‘for general knowledge’ and ‘applied to the case’</a:t>
            </a:r>
            <a:endParaRPr/>
          </a:p>
          <a:p>
            <a:pPr marL="0" lvl="0" indent="0" algn="l" rtl="0">
              <a:spcBef>
                <a:spcPts val="1200"/>
              </a:spcBef>
              <a:spcAft>
                <a:spcPts val="0"/>
              </a:spcAft>
              <a:buNone/>
            </a:pPr>
            <a:r>
              <a:rPr lang="en-GB"/>
              <a:t>A framework for non-sewered sanitation that can be widely used </a:t>
            </a:r>
            <a:r>
              <a:rPr lang="en-GB" i="1"/>
              <a:t>and </a:t>
            </a:r>
            <a:r>
              <a:rPr lang="en-GB"/>
              <a:t>to use it in Durban</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The framing of the problem drove the need for transdisciplinary thinking and integration across different kinds of knowledge</a:t>
            </a:r>
            <a:endParaRPr/>
          </a:p>
        </p:txBody>
      </p:sp>
      <p:sp>
        <p:nvSpPr>
          <p:cNvPr id="120" name="Google Shape;120;p24"/>
          <p:cNvSpPr txBox="1">
            <a:spLocks noGrp="1"/>
          </p:cNvSpPr>
          <p:nvPr>
            <p:ph type="title"/>
          </p:nvPr>
        </p:nvSpPr>
        <p:spPr>
          <a:xfrm>
            <a:off x="311700" y="521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 our LfD project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‘good impact’ is might not be agreed upon, nor known upfront</a:t>
            </a:r>
            <a:endParaRPr/>
          </a:p>
        </p:txBody>
      </p:sp>
      <p:sp>
        <p:nvSpPr>
          <p:cNvPr id="126" name="Google Shape;126;p25"/>
          <p:cNvSpPr txBox="1">
            <a:spLocks noGrp="1"/>
          </p:cNvSpPr>
          <p:nvPr>
            <p:ph type="body" idx="1"/>
          </p:nvPr>
        </p:nvSpPr>
        <p:spPr>
          <a:xfrm>
            <a:off x="311700" y="13810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Data can tell us ‘what is’ not ‘what ought to be’</a:t>
            </a:r>
            <a:endParaRPr/>
          </a:p>
          <a:p>
            <a:pPr marL="0" lvl="0" indent="0" algn="l" rtl="0">
              <a:spcBef>
                <a:spcPts val="1200"/>
              </a:spcBef>
              <a:spcAft>
                <a:spcPts val="0"/>
              </a:spcAft>
              <a:buNone/>
            </a:pPr>
            <a:r>
              <a:rPr lang="en-GB"/>
              <a:t>But transdisciplinary research and research that has ‘impact’ has to do more than just describe ‘what is’</a:t>
            </a:r>
            <a:endParaRPr/>
          </a:p>
          <a:p>
            <a:pPr marL="0" lvl="0" indent="0" algn="l" rtl="0">
              <a:spcBef>
                <a:spcPts val="1200"/>
              </a:spcBef>
              <a:spcAft>
                <a:spcPts val="0"/>
              </a:spcAft>
              <a:buNone/>
            </a:pPr>
            <a:r>
              <a:rPr lang="en-GB"/>
              <a:t>Need for time as a project team to think about </a:t>
            </a:r>
            <a:r>
              <a:rPr lang="en-GB" i="1"/>
              <a:t>what kind of impact</a:t>
            </a:r>
            <a:endParaRPr i="1"/>
          </a:p>
          <a:p>
            <a:pPr marL="0" lvl="0" indent="0" algn="l" rtl="0">
              <a:spcBef>
                <a:spcPts val="1200"/>
              </a:spcBef>
              <a:spcAft>
                <a:spcPts val="0"/>
              </a:spcAft>
              <a:buNone/>
            </a:pPr>
            <a:r>
              <a:rPr lang="en-GB"/>
              <a:t>And understand with stakeholders the very different desired outcomes not just for a research project but for society as a whole</a:t>
            </a:r>
            <a:endParaRPr/>
          </a:p>
          <a:p>
            <a:pPr marL="0" lvl="0" indent="0" algn="l" rtl="0">
              <a:spcBef>
                <a:spcPts val="1200"/>
              </a:spcBef>
              <a:spcAft>
                <a:spcPts val="1200"/>
              </a:spcAft>
              <a:buNone/>
            </a:pPr>
            <a:r>
              <a:rPr lang="en-GB"/>
              <a:t>Openness to learning ‘what good impact is’ along the way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 our LfD project…</a:t>
            </a:r>
            <a:endParaRPr/>
          </a:p>
        </p:txBody>
      </p:sp>
      <p:sp>
        <p:nvSpPr>
          <p:cNvPr id="132" name="Google Shape;13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Our work is about ‘improving resilience of NSS’ not ‘advocating for NSS’</a:t>
            </a:r>
            <a:endParaRPr/>
          </a:p>
          <a:p>
            <a:pPr marL="0" lvl="0" indent="0" algn="l" rtl="0">
              <a:spcBef>
                <a:spcPts val="1200"/>
              </a:spcBef>
              <a:spcAft>
                <a:spcPts val="0"/>
              </a:spcAft>
              <a:buNone/>
            </a:pPr>
            <a:r>
              <a:rPr lang="en-GB"/>
              <a:t>But acknowledge the politics of what we do, and that this is widely implicitly supportive of NSS</a:t>
            </a:r>
            <a:endParaRPr/>
          </a:p>
          <a:p>
            <a:pPr marL="0" lvl="0" indent="0" algn="l" rtl="0">
              <a:spcBef>
                <a:spcPts val="1200"/>
              </a:spcBef>
              <a:spcAft>
                <a:spcPts val="0"/>
              </a:spcAft>
              <a:buNone/>
            </a:pPr>
            <a:r>
              <a:rPr lang="en-GB"/>
              <a:t>We both have wrestled extensively with ‘is NSS good?’</a:t>
            </a:r>
            <a:endParaRPr/>
          </a:p>
          <a:p>
            <a:pPr marL="457200" lvl="0" indent="-342900" algn="l" rtl="0">
              <a:spcBef>
                <a:spcPts val="1200"/>
              </a:spcBef>
              <a:spcAft>
                <a:spcPts val="0"/>
              </a:spcAft>
              <a:buSzPts val="1800"/>
              <a:buChar char="●"/>
            </a:pPr>
            <a:r>
              <a:rPr lang="en-GB"/>
              <a:t>In light of ecological uncertainties (climate)</a:t>
            </a:r>
            <a:endParaRPr/>
          </a:p>
          <a:p>
            <a:pPr marL="457200" lvl="0" indent="-342900" algn="l" rtl="0">
              <a:spcBef>
                <a:spcPts val="0"/>
              </a:spcBef>
              <a:spcAft>
                <a:spcPts val="0"/>
              </a:spcAft>
              <a:buSzPts val="1800"/>
              <a:buChar char="●"/>
            </a:pPr>
            <a:r>
              <a:rPr lang="en-GB"/>
              <a:t>Whose interests does it serve?  (Gates Foundation, municipality, engineers…)</a:t>
            </a:r>
            <a:endParaRPr/>
          </a:p>
          <a:p>
            <a:pPr marL="457200" lvl="0" indent="-342900" algn="l" rtl="0">
              <a:spcBef>
                <a:spcPts val="0"/>
              </a:spcBef>
              <a:spcAft>
                <a:spcPts val="0"/>
              </a:spcAft>
              <a:buSzPts val="1800"/>
              <a:buChar char="●"/>
            </a:pPr>
            <a:r>
              <a:rPr lang="en-GB"/>
              <a:t>Opposition from other political parties and academics</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dirty="0"/>
              <a:t>In our proposal, we did not know ‘the answer’ in terms of what exactly we wanted to get from the project</a:t>
            </a:r>
            <a:endParaRPr dirty="0"/>
          </a:p>
          <a:p>
            <a:pPr marL="0" lvl="0" indent="0" algn="l" rtl="0">
              <a:spcBef>
                <a:spcPts val="1200"/>
              </a:spcBef>
              <a:spcAft>
                <a:spcPts val="0"/>
              </a:spcAft>
              <a:buNone/>
            </a:pPr>
            <a:r>
              <a:rPr lang="en-GB" dirty="0"/>
              <a:t>Need to think with stakeholders about what is desirable and why</a:t>
            </a:r>
            <a:endParaRPr dirty="0"/>
          </a:p>
          <a:p>
            <a:pPr marL="0" lvl="0" indent="0" algn="l" rtl="0">
              <a:spcBef>
                <a:spcPts val="1200"/>
              </a:spcBef>
              <a:spcAft>
                <a:spcPts val="0"/>
              </a:spcAft>
              <a:buNone/>
            </a:pPr>
            <a:r>
              <a:rPr lang="en-GB" dirty="0"/>
              <a:t>What resilience NSS entails cannot be determined only be ‘experts’ in the academy (we see all actors as experts and refer to academy as specialists)</a:t>
            </a:r>
            <a:endParaRPr dirty="0"/>
          </a:p>
          <a:p>
            <a:pPr marL="0" lvl="0" indent="0" algn="l" rtl="0">
              <a:spcBef>
                <a:spcPts val="1200"/>
              </a:spcBef>
              <a:spcAft>
                <a:spcPts val="1200"/>
              </a:spcAft>
              <a:buNone/>
            </a:pPr>
            <a:r>
              <a:rPr lang="en-GB" dirty="0"/>
              <a:t>Need for an open understanding of what ‘resilience’ is and its sociotechnical, biophysical and political dimensions</a:t>
            </a:r>
          </a:p>
          <a:p>
            <a:pPr marL="0" lvl="0" indent="0" algn="l" rtl="0">
              <a:spcBef>
                <a:spcPts val="1200"/>
              </a:spcBef>
              <a:spcAft>
                <a:spcPts val="1200"/>
              </a:spcAft>
              <a:buNone/>
            </a:pPr>
            <a:r>
              <a:rPr lang="en-GB" dirty="0"/>
              <a:t>Understand the histories and geographies of ‘resilience’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Social science as theory, social science as empirical </a:t>
            </a:r>
            <a:endParaRPr dirty="0"/>
          </a:p>
        </p:txBody>
      </p:sp>
      <p:sp>
        <p:nvSpPr>
          <p:cNvPr id="143" name="Google Shape;143;p28"/>
          <p:cNvSpPr txBox="1">
            <a:spLocks noGrp="1"/>
          </p:cNvSpPr>
          <p:nvPr>
            <p:ph sz="half"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Theoretical interests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is interesting about this, what does this paper, research contribute </a:t>
            </a:r>
            <a:endParaRPr dirty="0"/>
          </a:p>
          <a:p>
            <a:pPr marL="0" lvl="0" indent="0" algn="l" rtl="0">
              <a:spcBef>
                <a:spcPts val="1200"/>
              </a:spcBef>
              <a:spcAft>
                <a:spcPts val="1200"/>
              </a:spcAft>
              <a:buNone/>
            </a:pPr>
            <a:endParaRPr dirty="0"/>
          </a:p>
        </p:txBody>
      </p:sp>
      <p:sp>
        <p:nvSpPr>
          <p:cNvPr id="2" name="Content Placeholder 1">
            <a:extLst>
              <a:ext uri="{FF2B5EF4-FFF2-40B4-BE49-F238E27FC236}">
                <a16:creationId xmlns:a16="http://schemas.microsoft.com/office/drawing/2014/main" id="{9B8E764F-4A5E-4D6C-8EF7-CBB22F463753}"/>
              </a:ext>
            </a:extLst>
          </p:cNvPr>
          <p:cNvSpPr>
            <a:spLocks noGrp="1"/>
          </p:cNvSpPr>
          <p:nvPr>
            <p:ph sz="half" idx="2"/>
          </p:nvPr>
        </p:nvSpPr>
        <p:spPr/>
        <p:txBody>
          <a:bodyPr/>
          <a:lstStyle/>
          <a:p>
            <a:pPr marL="114300" indent="0">
              <a:buNone/>
            </a:pPr>
            <a:r>
              <a:rPr lang="en-US" dirty="0"/>
              <a:t>Empirical interests</a:t>
            </a:r>
          </a:p>
          <a:p>
            <a:pPr marL="114300" indent="0">
              <a:buNone/>
            </a:pPr>
            <a:endParaRPr lang="en-US" dirty="0"/>
          </a:p>
          <a:p>
            <a:pPr marL="114300" indent="0">
              <a:buNone/>
            </a:pPr>
            <a:r>
              <a:rPr lang="en-US" dirty="0"/>
              <a:t>What does this research tell us, how does documenting it help us, how does it make a difference or impact?</a:t>
            </a:r>
            <a:endParaRPr lang="en-ZA" dirty="0"/>
          </a:p>
        </p:txBody>
      </p:sp>
      <p:sp>
        <p:nvSpPr>
          <p:cNvPr id="3" name="Rectangle 2">
            <a:extLst>
              <a:ext uri="{FF2B5EF4-FFF2-40B4-BE49-F238E27FC236}">
                <a16:creationId xmlns:a16="http://schemas.microsoft.com/office/drawing/2014/main" id="{2FE92708-3C98-4641-B61D-AAE3519D52A5}"/>
              </a:ext>
            </a:extLst>
          </p:cNvPr>
          <p:cNvSpPr/>
          <p:nvPr/>
        </p:nvSpPr>
        <p:spPr>
          <a:xfrm>
            <a:off x="960120" y="3642360"/>
            <a:ext cx="7459980" cy="13487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The contribution of the paper beyond presenting this particular case is not yet clear. The research question is broad and rather than focusing on a particular, more narrow topic of interest, so are the empirical sections. This seems to be an interesting case but you have not justified why this case is theoretically important or interesting. I would suggest you adopt a narrower, more analytical focus and research question. Your main advantage probably is that you have conducted research on this process for many years and you probably have rich data.</a:t>
            </a:r>
            <a:endParaRPr lang="en-ZA"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168E-AE7C-47C0-8504-3E14159BC9FE}"/>
              </a:ext>
            </a:extLst>
          </p:cNvPr>
          <p:cNvSpPr>
            <a:spLocks noGrp="1"/>
          </p:cNvSpPr>
          <p:nvPr>
            <p:ph type="title"/>
          </p:nvPr>
        </p:nvSpPr>
        <p:spPr>
          <a:xfrm>
            <a:off x="311700" y="106681"/>
            <a:ext cx="8520600" cy="662940"/>
          </a:xfrm>
        </p:spPr>
        <p:txBody>
          <a:bodyPr>
            <a:normAutofit/>
          </a:bodyPr>
          <a:lstStyle/>
          <a:p>
            <a:r>
              <a:rPr lang="en-US" dirty="0"/>
              <a:t>Leadership for equitable partnerships in research </a:t>
            </a:r>
            <a:endParaRPr lang="en-ZA" dirty="0"/>
          </a:p>
        </p:txBody>
      </p:sp>
      <p:sp>
        <p:nvSpPr>
          <p:cNvPr id="3" name="Content Placeholder 2">
            <a:extLst>
              <a:ext uri="{FF2B5EF4-FFF2-40B4-BE49-F238E27FC236}">
                <a16:creationId xmlns:a16="http://schemas.microsoft.com/office/drawing/2014/main" id="{13FBFFFE-3B0B-4964-9340-A7ED643874B7}"/>
              </a:ext>
            </a:extLst>
          </p:cNvPr>
          <p:cNvSpPr>
            <a:spLocks noGrp="1"/>
          </p:cNvSpPr>
          <p:nvPr>
            <p:ph sz="half" idx="1"/>
          </p:nvPr>
        </p:nvSpPr>
        <p:spPr>
          <a:xfrm>
            <a:off x="628650" y="769622"/>
            <a:ext cx="3886200" cy="3863102"/>
          </a:xfrm>
        </p:spPr>
        <p:txBody>
          <a:bodyPr>
            <a:normAutofit lnSpcReduction="10000"/>
          </a:bodyPr>
          <a:lstStyle/>
          <a:p>
            <a:pPr marL="114300" indent="0">
              <a:buNone/>
            </a:pPr>
            <a:r>
              <a:rPr lang="en-US" dirty="0"/>
              <a:t>Build leadership capacity and empower</a:t>
            </a:r>
          </a:p>
          <a:p>
            <a:r>
              <a:rPr lang="en-US" dirty="0"/>
              <a:t>Academy </a:t>
            </a:r>
          </a:p>
          <a:p>
            <a:r>
              <a:rPr lang="en-US" dirty="0"/>
              <a:t>Practitioners</a:t>
            </a:r>
          </a:p>
          <a:p>
            <a:r>
              <a:rPr lang="en-US" dirty="0"/>
              <a:t>Early career researchers</a:t>
            </a:r>
          </a:p>
          <a:p>
            <a:r>
              <a:rPr lang="en-US" dirty="0"/>
              <a:t>Community-based researchers</a:t>
            </a:r>
          </a:p>
          <a:p>
            <a:r>
              <a:rPr lang="en-US" dirty="0"/>
              <a:t>Civil society </a:t>
            </a:r>
            <a:endParaRPr lang="en-ZA" dirty="0"/>
          </a:p>
        </p:txBody>
      </p:sp>
      <p:sp>
        <p:nvSpPr>
          <p:cNvPr id="4" name="Content Placeholder 3">
            <a:extLst>
              <a:ext uri="{FF2B5EF4-FFF2-40B4-BE49-F238E27FC236}">
                <a16:creationId xmlns:a16="http://schemas.microsoft.com/office/drawing/2014/main" id="{59CCEE15-2308-42C1-ADA2-69E8A43E41BC}"/>
              </a:ext>
            </a:extLst>
          </p:cNvPr>
          <p:cNvSpPr>
            <a:spLocks noGrp="1"/>
          </p:cNvSpPr>
          <p:nvPr>
            <p:ph sz="half" idx="2"/>
          </p:nvPr>
        </p:nvSpPr>
        <p:spPr>
          <a:xfrm>
            <a:off x="4629150" y="769622"/>
            <a:ext cx="3886200" cy="3863102"/>
          </a:xfrm>
        </p:spPr>
        <p:txBody>
          <a:bodyPr>
            <a:normAutofit lnSpcReduction="10000"/>
          </a:bodyPr>
          <a:lstStyle/>
          <a:p>
            <a:pPr marL="114300" indent="0">
              <a:buNone/>
            </a:pPr>
            <a:r>
              <a:rPr lang="en-US" dirty="0"/>
              <a:t>Support and invest in</a:t>
            </a:r>
          </a:p>
          <a:p>
            <a:pPr marL="114300" indent="0">
              <a:buNone/>
            </a:pPr>
            <a:endParaRPr lang="en-US" dirty="0"/>
          </a:p>
          <a:p>
            <a:r>
              <a:rPr lang="en-US" dirty="0"/>
              <a:t>Champions </a:t>
            </a:r>
          </a:p>
          <a:p>
            <a:r>
              <a:rPr lang="en-US" dirty="0"/>
              <a:t>Innovators</a:t>
            </a:r>
          </a:p>
          <a:p>
            <a:r>
              <a:rPr lang="en-US" dirty="0"/>
              <a:t>Those working within their disciplines but who play the role of bridges or intermediaries (knowledge and skills to support equitable research partnerships)</a:t>
            </a:r>
          </a:p>
          <a:p>
            <a:r>
              <a:rPr lang="en-US" dirty="0"/>
              <a:t>Those who can build relationships</a:t>
            </a:r>
          </a:p>
        </p:txBody>
      </p:sp>
      <p:pic>
        <p:nvPicPr>
          <p:cNvPr id="8" name="Picture 7">
            <a:extLst>
              <a:ext uri="{FF2B5EF4-FFF2-40B4-BE49-F238E27FC236}">
                <a16:creationId xmlns:a16="http://schemas.microsoft.com/office/drawing/2014/main" id="{0F26BCC0-AB91-4E5E-95DF-CA9FDADF29F5}"/>
              </a:ext>
            </a:extLst>
          </p:cNvPr>
          <p:cNvPicPr>
            <a:picLocks noChangeAspect="1"/>
          </p:cNvPicPr>
          <p:nvPr/>
        </p:nvPicPr>
        <p:blipFill>
          <a:blip r:embed="rId2"/>
          <a:stretch>
            <a:fillRect/>
          </a:stretch>
        </p:blipFill>
        <p:spPr>
          <a:xfrm>
            <a:off x="1252428" y="2910839"/>
            <a:ext cx="2950002" cy="2125980"/>
          </a:xfrm>
          <a:prstGeom prst="rect">
            <a:avLst/>
          </a:prstGeom>
        </p:spPr>
      </p:pic>
    </p:spTree>
    <p:extLst>
      <p:ext uri="{BB962C8B-B14F-4D97-AF65-F5344CB8AC3E}">
        <p14:creationId xmlns:p14="http://schemas.microsoft.com/office/powerpoint/2010/main" val="135123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51461"/>
            <a:ext cx="8520600" cy="54864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Equitable partnerships: broad and abstract principles</a:t>
            </a:r>
            <a:endParaRPr dirty="0"/>
          </a:p>
        </p:txBody>
      </p:sp>
      <p:pic>
        <p:nvPicPr>
          <p:cNvPr id="61" name="Google Shape;61;p14"/>
          <p:cNvPicPr preferRelativeResize="0"/>
          <p:nvPr/>
        </p:nvPicPr>
        <p:blipFill>
          <a:blip r:embed="rId3">
            <a:alphaModFix/>
          </a:blip>
          <a:stretch>
            <a:fillRect/>
          </a:stretch>
        </p:blipFill>
        <p:spPr>
          <a:xfrm>
            <a:off x="2049780" y="899475"/>
            <a:ext cx="4793714" cy="3820975"/>
          </a:xfrm>
          <a:prstGeom prst="rect">
            <a:avLst/>
          </a:prstGeom>
          <a:noFill/>
          <a:ln>
            <a:noFill/>
          </a:ln>
        </p:spPr>
      </p:pic>
      <p:sp>
        <p:nvSpPr>
          <p:cNvPr id="62" name="Google Shape;62;p14"/>
          <p:cNvSpPr txBox="1"/>
          <p:nvPr/>
        </p:nvSpPr>
        <p:spPr>
          <a:xfrm>
            <a:off x="7040879" y="4632574"/>
            <a:ext cx="204978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t>https://www.nature.com/articles/s43016-020-00201-9</a:t>
            </a:r>
            <a:endParaRPr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60960" y="1112520"/>
            <a:ext cx="4510320" cy="3040605"/>
          </a:xfrm>
          <a:prstGeom prst="rect">
            <a:avLst/>
          </a:prstGeom>
          <a:noFill/>
          <a:ln>
            <a:noFill/>
          </a:ln>
        </p:spPr>
      </p:pic>
      <p:sp>
        <p:nvSpPr>
          <p:cNvPr id="2" name="Title 1">
            <a:extLst>
              <a:ext uri="{FF2B5EF4-FFF2-40B4-BE49-F238E27FC236}">
                <a16:creationId xmlns:a16="http://schemas.microsoft.com/office/drawing/2014/main" id="{BE2EE437-519C-40C2-B301-75F8092B4064}"/>
              </a:ext>
            </a:extLst>
          </p:cNvPr>
          <p:cNvSpPr>
            <a:spLocks noGrp="1"/>
          </p:cNvSpPr>
          <p:nvPr>
            <p:ph type="title"/>
          </p:nvPr>
        </p:nvSpPr>
        <p:spPr/>
        <p:txBody>
          <a:bodyPr>
            <a:normAutofit fontScale="90000"/>
          </a:bodyPr>
          <a:lstStyle/>
          <a:p>
            <a:r>
              <a:rPr lang="en-US" dirty="0"/>
              <a:t>Transdisciplinary research </a:t>
            </a:r>
            <a:endParaRPr lang="en-ZA" dirty="0"/>
          </a:p>
        </p:txBody>
      </p:sp>
      <p:sp>
        <p:nvSpPr>
          <p:cNvPr id="4" name="Rectangle 3">
            <a:extLst>
              <a:ext uri="{FF2B5EF4-FFF2-40B4-BE49-F238E27FC236}">
                <a16:creationId xmlns:a16="http://schemas.microsoft.com/office/drawing/2014/main" id="{48823EBA-2572-4101-8DAF-1DA3B510C625}"/>
              </a:ext>
            </a:extLst>
          </p:cNvPr>
          <p:cNvSpPr/>
          <p:nvPr/>
        </p:nvSpPr>
        <p:spPr>
          <a:xfrm>
            <a:off x="7063740" y="426720"/>
            <a:ext cx="1768560" cy="44272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TRANSDISCIPLINARY RESEARCH</a:t>
            </a:r>
          </a:p>
          <a:p>
            <a:pPr algn="ctr"/>
            <a:endParaRPr lang="en-US" dirty="0"/>
          </a:p>
          <a:p>
            <a:pPr algn="ctr"/>
            <a:endParaRPr lang="en-US" dirty="0"/>
          </a:p>
          <a:p>
            <a:pPr algn="ctr"/>
            <a:r>
              <a:rPr lang="en-US" sz="1200" dirty="0"/>
              <a:t>Science and societal actors collaborate to address societal issues</a:t>
            </a:r>
          </a:p>
          <a:p>
            <a:pPr algn="ctr"/>
            <a:endParaRPr lang="en-US" sz="1200" dirty="0"/>
          </a:p>
          <a:p>
            <a:pPr algn="ctr"/>
            <a:r>
              <a:rPr lang="en-US" sz="1200" dirty="0"/>
              <a:t>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ZA" dirty="0"/>
          </a:p>
        </p:txBody>
      </p:sp>
      <p:sp>
        <p:nvSpPr>
          <p:cNvPr id="5" name="Rectangle 4">
            <a:extLst>
              <a:ext uri="{FF2B5EF4-FFF2-40B4-BE49-F238E27FC236}">
                <a16:creationId xmlns:a16="http://schemas.microsoft.com/office/drawing/2014/main" id="{E18BCA73-7BF2-4BA7-925B-F60AF8F14D92}"/>
              </a:ext>
            </a:extLst>
          </p:cNvPr>
          <p:cNvSpPr/>
          <p:nvPr/>
        </p:nvSpPr>
        <p:spPr>
          <a:xfrm>
            <a:off x="7200900" y="2935100"/>
            <a:ext cx="1501140" cy="502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Co-producing knowledge and data</a:t>
            </a:r>
            <a:endParaRPr lang="en-ZA" sz="1000" dirty="0">
              <a:solidFill>
                <a:schemeClr val="tx1"/>
              </a:solidFill>
            </a:endParaRPr>
          </a:p>
        </p:txBody>
      </p:sp>
      <p:sp>
        <p:nvSpPr>
          <p:cNvPr id="7" name="Rectangle 6">
            <a:extLst>
              <a:ext uri="{FF2B5EF4-FFF2-40B4-BE49-F238E27FC236}">
                <a16:creationId xmlns:a16="http://schemas.microsoft.com/office/drawing/2014/main" id="{992DDBB4-90EB-4317-BB6A-27536DC9E2C7}"/>
              </a:ext>
            </a:extLst>
          </p:cNvPr>
          <p:cNvSpPr/>
          <p:nvPr/>
        </p:nvSpPr>
        <p:spPr>
          <a:xfrm>
            <a:off x="7200900" y="2316675"/>
            <a:ext cx="1516380" cy="502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Framing the problem and the questions</a:t>
            </a:r>
            <a:endParaRPr lang="en-ZA" sz="1000" dirty="0"/>
          </a:p>
        </p:txBody>
      </p:sp>
      <p:sp>
        <p:nvSpPr>
          <p:cNvPr id="8" name="Rectangle 7">
            <a:extLst>
              <a:ext uri="{FF2B5EF4-FFF2-40B4-BE49-F238E27FC236}">
                <a16:creationId xmlns:a16="http://schemas.microsoft.com/office/drawing/2014/main" id="{A65167C7-E974-4052-A549-8E9630271F7E}"/>
              </a:ext>
            </a:extLst>
          </p:cNvPr>
          <p:cNvSpPr/>
          <p:nvPr/>
        </p:nvSpPr>
        <p:spPr>
          <a:xfrm>
            <a:off x="7193280" y="3529460"/>
            <a:ext cx="1501140" cy="527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Analysing</a:t>
            </a:r>
            <a:r>
              <a:rPr lang="en-US" sz="1000" dirty="0">
                <a:solidFill>
                  <a:schemeClr val="tx1"/>
                </a:solidFill>
              </a:rPr>
              <a:t> the data and finding solutions </a:t>
            </a:r>
            <a:endParaRPr lang="en-ZA" sz="1000" dirty="0">
              <a:solidFill>
                <a:schemeClr val="tx1"/>
              </a:solidFill>
            </a:endParaRPr>
          </a:p>
        </p:txBody>
      </p:sp>
      <p:sp>
        <p:nvSpPr>
          <p:cNvPr id="9" name="Rectangle 8">
            <a:extLst>
              <a:ext uri="{FF2B5EF4-FFF2-40B4-BE49-F238E27FC236}">
                <a16:creationId xmlns:a16="http://schemas.microsoft.com/office/drawing/2014/main" id="{453AE82E-CF4A-4CA3-8B2F-23024C209EAE}"/>
              </a:ext>
            </a:extLst>
          </p:cNvPr>
          <p:cNvSpPr/>
          <p:nvPr/>
        </p:nvSpPr>
        <p:spPr>
          <a:xfrm>
            <a:off x="7223760" y="4153125"/>
            <a:ext cx="1455420" cy="502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 Understanding impact </a:t>
            </a:r>
            <a:endParaRPr lang="en-ZA" sz="1000" dirty="0">
              <a:solidFill>
                <a:schemeClr val="tx1"/>
              </a:solidFill>
            </a:endParaRPr>
          </a:p>
        </p:txBody>
      </p:sp>
      <p:sp>
        <p:nvSpPr>
          <p:cNvPr id="6" name="Rectangle 5">
            <a:extLst>
              <a:ext uri="{FF2B5EF4-FFF2-40B4-BE49-F238E27FC236}">
                <a16:creationId xmlns:a16="http://schemas.microsoft.com/office/drawing/2014/main" id="{7ABE265F-C9A8-4823-B60A-AC164CE137D9}"/>
              </a:ext>
            </a:extLst>
          </p:cNvPr>
          <p:cNvSpPr/>
          <p:nvPr/>
        </p:nvSpPr>
        <p:spPr>
          <a:xfrm>
            <a:off x="1341120" y="4282440"/>
            <a:ext cx="198882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Pohl et al., 2017</a:t>
            </a:r>
            <a:endParaRPr lang="en-ZA" sz="1200" dirty="0">
              <a:solidFill>
                <a:schemeClr val="tx1"/>
              </a:solidFill>
            </a:endParaRPr>
          </a:p>
        </p:txBody>
      </p:sp>
      <p:sp>
        <p:nvSpPr>
          <p:cNvPr id="10" name="Oval 9">
            <a:extLst>
              <a:ext uri="{FF2B5EF4-FFF2-40B4-BE49-F238E27FC236}">
                <a16:creationId xmlns:a16="http://schemas.microsoft.com/office/drawing/2014/main" id="{2BF5556D-1751-4809-BBE6-3EC153CA76BE}"/>
              </a:ext>
            </a:extLst>
          </p:cNvPr>
          <p:cNvSpPr/>
          <p:nvPr/>
        </p:nvSpPr>
        <p:spPr>
          <a:xfrm>
            <a:off x="4853939" y="883920"/>
            <a:ext cx="1722121" cy="9906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Realm of science </a:t>
            </a:r>
            <a:endParaRPr lang="en-ZA" dirty="0"/>
          </a:p>
        </p:txBody>
      </p:sp>
      <p:sp>
        <p:nvSpPr>
          <p:cNvPr id="12" name="Oval 11">
            <a:extLst>
              <a:ext uri="{FF2B5EF4-FFF2-40B4-BE49-F238E27FC236}">
                <a16:creationId xmlns:a16="http://schemas.microsoft.com/office/drawing/2014/main" id="{D0419CFF-EE1E-4440-B9C2-A393294EB495}"/>
              </a:ext>
            </a:extLst>
          </p:cNvPr>
          <p:cNvSpPr/>
          <p:nvPr/>
        </p:nvSpPr>
        <p:spPr>
          <a:xfrm>
            <a:off x="4907279" y="3124200"/>
            <a:ext cx="1661161" cy="89916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Society </a:t>
            </a:r>
          </a:p>
          <a:p>
            <a:pPr algn="ctr"/>
            <a:r>
              <a:rPr lang="en-US" sz="1200" dirty="0"/>
              <a:t>(sustainability  issues)</a:t>
            </a:r>
            <a:endParaRPr lang="en-ZA" sz="1200" dirty="0"/>
          </a:p>
        </p:txBody>
      </p:sp>
      <p:sp>
        <p:nvSpPr>
          <p:cNvPr id="11" name="Arrow: Up-Down 10">
            <a:extLst>
              <a:ext uri="{FF2B5EF4-FFF2-40B4-BE49-F238E27FC236}">
                <a16:creationId xmlns:a16="http://schemas.microsoft.com/office/drawing/2014/main" id="{7747FA16-BFF7-45E4-A6F5-4624905D0BA6}"/>
              </a:ext>
            </a:extLst>
          </p:cNvPr>
          <p:cNvSpPr/>
          <p:nvPr/>
        </p:nvSpPr>
        <p:spPr>
          <a:xfrm>
            <a:off x="5577840" y="1954530"/>
            <a:ext cx="350520" cy="1102490"/>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Up-Down 13">
            <a:extLst>
              <a:ext uri="{FF2B5EF4-FFF2-40B4-BE49-F238E27FC236}">
                <a16:creationId xmlns:a16="http://schemas.microsoft.com/office/drawing/2014/main" id="{9B24B144-F98C-4117-B2B8-2B8C80679481}"/>
              </a:ext>
            </a:extLst>
          </p:cNvPr>
          <p:cNvSpPr/>
          <p:nvPr/>
        </p:nvSpPr>
        <p:spPr>
          <a:xfrm rot="5400000">
            <a:off x="6270900" y="2012040"/>
            <a:ext cx="312420" cy="997500"/>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1B58B318-6B93-46C3-BF45-470EE6D02AD3}"/>
              </a:ext>
            </a:extLst>
          </p:cNvPr>
          <p:cNvSpPr/>
          <p:nvPr/>
        </p:nvSpPr>
        <p:spPr>
          <a:xfrm>
            <a:off x="4724400" y="289560"/>
            <a:ext cx="4229099" cy="47625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2846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73255"/>
            <a:ext cx="8328314" cy="1094762"/>
          </a:xfrm>
        </p:spPr>
        <p:txBody>
          <a:bodyPr>
            <a:normAutofit/>
          </a:bodyPr>
          <a:lstStyle/>
          <a:p>
            <a:r>
              <a:rPr lang="en-US" dirty="0"/>
              <a:t>Universal centralized systems ………</a:t>
            </a:r>
            <a:br>
              <a:rPr lang="en-US" dirty="0"/>
            </a:br>
            <a:r>
              <a:rPr lang="en-US" dirty="0"/>
              <a:t>Decentralized water and sanitation systems </a:t>
            </a:r>
            <a:endParaRPr lang="en-ZA" dirty="0"/>
          </a:p>
        </p:txBody>
      </p:sp>
      <p:sp>
        <p:nvSpPr>
          <p:cNvPr id="3" name="Content Placeholder 2"/>
          <p:cNvSpPr>
            <a:spLocks noGrp="1"/>
          </p:cNvSpPr>
          <p:nvPr>
            <p:ph sz="half" idx="1"/>
          </p:nvPr>
        </p:nvSpPr>
        <p:spPr>
          <a:xfrm>
            <a:off x="628650" y="1369219"/>
            <a:ext cx="3886200" cy="3693942"/>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Water and sanitation are inextricably linked, sanitation is the major challenge</a:t>
            </a:r>
          </a:p>
          <a:p>
            <a:r>
              <a:rPr lang="en-US" dirty="0"/>
              <a:t>Where sewers go … but where access, reliability and quality is a challenge </a:t>
            </a:r>
          </a:p>
          <a:p>
            <a:r>
              <a:rPr lang="en-US" dirty="0"/>
              <a:t>Social and environmental costs</a:t>
            </a:r>
          </a:p>
          <a:p>
            <a:endParaRPr lang="en-US" dirty="0"/>
          </a:p>
          <a:p>
            <a:endParaRPr lang="en-ZA" dirty="0"/>
          </a:p>
        </p:txBody>
      </p:sp>
      <p:sp>
        <p:nvSpPr>
          <p:cNvPr id="4" name="Content Placeholder 3"/>
          <p:cNvSpPr>
            <a:spLocks noGrp="1"/>
          </p:cNvSpPr>
          <p:nvPr>
            <p:ph sz="half" idx="2"/>
          </p:nvPr>
        </p:nvSpPr>
        <p:spPr>
          <a:xfrm>
            <a:off x="10183229" y="6466701"/>
            <a:ext cx="1410220" cy="815969"/>
          </a:xfrm>
        </p:spPr>
        <p:txBody>
          <a:bodyPr>
            <a:normAutofit fontScale="85000" lnSpcReduction="20000"/>
          </a:bodyPr>
          <a:lstStyle/>
          <a:p>
            <a:endParaRPr lang="en-ZA" dirty="0"/>
          </a:p>
        </p:txBody>
      </p:sp>
      <p:pic>
        <p:nvPicPr>
          <p:cNvPr id="5" name="Picture 4"/>
          <p:cNvPicPr>
            <a:picLocks noChangeAspect="1"/>
          </p:cNvPicPr>
          <p:nvPr/>
        </p:nvPicPr>
        <p:blipFill>
          <a:blip r:embed="rId2"/>
          <a:stretch>
            <a:fillRect/>
          </a:stretch>
        </p:blipFill>
        <p:spPr>
          <a:xfrm>
            <a:off x="7620" y="1115756"/>
            <a:ext cx="4957576" cy="2302236"/>
          </a:xfrm>
          <a:prstGeom prst="rect">
            <a:avLst/>
          </a:prstGeom>
        </p:spPr>
      </p:pic>
      <p:sp>
        <p:nvSpPr>
          <p:cNvPr id="6" name="Rectangle 1"/>
          <p:cNvSpPr>
            <a:spLocks noChangeArrowheads="1"/>
          </p:cNvSpPr>
          <p:nvPr/>
        </p:nvSpPr>
        <p:spPr bwMode="auto">
          <a:xfrm>
            <a:off x="5554079" y="1522267"/>
            <a:ext cx="3318164" cy="59237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141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650" dirty="0">
                <a:solidFill>
                  <a:srgbClr val="1AB4CB"/>
                </a:solidFill>
                <a:latin typeface="SuisseIntl Light"/>
              </a:rPr>
              <a:t>The urgent need: developing sanitation systems where the sewer doesn’t go</a:t>
            </a:r>
            <a:endParaRPr lang="en-US" altLang="en-US" sz="900" dirty="0">
              <a:solidFill>
                <a:srgbClr val="000000"/>
              </a:solidFill>
              <a:latin typeface="SuisseIntlRegularWebS"/>
            </a:endParaRPr>
          </a:p>
          <a:p>
            <a:pPr defTabSz="685800" fontAlgn="t">
              <a:buClrTx/>
            </a:pPr>
            <a:r>
              <a:rPr lang="en-US" altLang="en-US" sz="900" dirty="0">
                <a:solidFill>
                  <a:srgbClr val="000000"/>
                </a:solidFill>
                <a:latin typeface="SuisseIntlRegularWebS"/>
              </a:rPr>
              <a:t>  </a:t>
            </a:r>
            <a:r>
              <a:rPr lang="en-US" altLang="en-US" sz="30375" dirty="0">
                <a:solidFill>
                  <a:srgbClr val="000000"/>
                </a:solidFill>
                <a:latin typeface="SuisseIntlRegularWebS"/>
              </a:rPr>
              <a:t> </a:t>
            </a:r>
            <a:r>
              <a:rPr lang="en-US" altLang="en-US" sz="900" dirty="0">
                <a:solidFill>
                  <a:srgbClr val="000000"/>
                </a:solidFill>
                <a:latin typeface="SuisseIntlRegularWebS"/>
              </a:rPr>
              <a:t>                                                                                                                                                                                                                                                                         </a:t>
            </a:r>
          </a:p>
          <a:p>
            <a:pPr defTabSz="685800">
              <a:buClrTx/>
            </a:pPr>
            <a:endParaRPr lang="en-US" altLang="en-US" sz="900" dirty="0">
              <a:solidFill>
                <a:srgbClr val="000000"/>
              </a:solidFill>
              <a:latin typeface="SuisseIntlRegularWebS"/>
            </a:endParaRPr>
          </a:p>
        </p:txBody>
      </p:sp>
      <p:pic>
        <p:nvPicPr>
          <p:cNvPr id="2050" name="Picture 2" descr="https://www.borda.org/wp-content/uploads/2018/08/Dar-es-Salaam-Sewer-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637" y="2451357"/>
            <a:ext cx="4022428" cy="22626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61547" y="4786162"/>
            <a:ext cx="2331720" cy="253916"/>
          </a:xfrm>
          <a:prstGeom prst="rect">
            <a:avLst/>
          </a:prstGeom>
          <a:noFill/>
        </p:spPr>
        <p:txBody>
          <a:bodyPr wrap="square" rtlCol="0">
            <a:spAutoFit/>
          </a:bodyPr>
          <a:lstStyle/>
          <a:p>
            <a:r>
              <a:rPr lang="en-US" sz="1050" dirty="0"/>
              <a:t>Dar </a:t>
            </a:r>
            <a:r>
              <a:rPr lang="en-US" sz="1050" dirty="0" err="1"/>
              <a:t>Es</a:t>
            </a:r>
            <a:r>
              <a:rPr lang="en-US" sz="1050" dirty="0"/>
              <a:t> Salaam </a:t>
            </a:r>
            <a:endParaRPr lang="en-ZA" sz="1050" dirty="0"/>
          </a:p>
        </p:txBody>
      </p:sp>
    </p:spTree>
    <p:extLst>
      <p:ext uri="{BB962C8B-B14F-4D97-AF65-F5344CB8AC3E}">
        <p14:creationId xmlns:p14="http://schemas.microsoft.com/office/powerpoint/2010/main" val="270517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6200" y="220717"/>
            <a:ext cx="9067800" cy="65426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We use examples from our </a:t>
            </a:r>
            <a:r>
              <a:rPr lang="en-GB" i="1" dirty="0"/>
              <a:t>Learning from Durban (</a:t>
            </a:r>
            <a:r>
              <a:rPr lang="en-GB" i="1" dirty="0" err="1"/>
              <a:t>LfD</a:t>
            </a:r>
            <a:r>
              <a:rPr lang="en-GB" i="1" dirty="0"/>
              <a:t>) </a:t>
            </a:r>
            <a:r>
              <a:rPr lang="en-GB" dirty="0"/>
              <a:t>project </a:t>
            </a:r>
            <a:endParaRPr dirty="0"/>
          </a:p>
        </p:txBody>
      </p:sp>
      <p:sp>
        <p:nvSpPr>
          <p:cNvPr id="79" name="Google Shape;79;p17"/>
          <p:cNvSpPr txBox="1">
            <a:spLocks noGrp="1"/>
          </p:cNvSpPr>
          <p:nvPr>
            <p:ph type="body" idx="1"/>
          </p:nvPr>
        </p:nvSpPr>
        <p:spPr>
          <a:xfrm>
            <a:off x="311700" y="1152474"/>
            <a:ext cx="8520600" cy="3853078"/>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t>Proposed learning </a:t>
            </a:r>
            <a:endParaRPr dirty="0"/>
          </a:p>
          <a:p>
            <a:pPr marL="457200" lvl="0" indent="0" algn="l" rtl="0">
              <a:spcBef>
                <a:spcPts val="1200"/>
              </a:spcBef>
              <a:spcAft>
                <a:spcPts val="0"/>
              </a:spcAft>
              <a:buNone/>
            </a:pPr>
            <a:r>
              <a:rPr lang="en-GB" dirty="0"/>
              <a:t>About</a:t>
            </a:r>
            <a:endParaRPr dirty="0"/>
          </a:p>
          <a:p>
            <a:pPr marL="457200" lvl="0" indent="0" algn="l" rtl="0">
              <a:spcBef>
                <a:spcPts val="1200"/>
              </a:spcBef>
              <a:spcAft>
                <a:spcPts val="0"/>
              </a:spcAft>
              <a:buNone/>
            </a:pPr>
            <a:r>
              <a:rPr lang="en-GB" dirty="0"/>
              <a:t>From </a:t>
            </a:r>
            <a:endParaRPr dirty="0"/>
          </a:p>
          <a:p>
            <a:pPr marL="457200" lvl="0" indent="0" algn="l" rtl="0">
              <a:spcBef>
                <a:spcPts val="1200"/>
              </a:spcBef>
              <a:spcAft>
                <a:spcPts val="0"/>
              </a:spcAft>
              <a:buNone/>
            </a:pPr>
            <a:r>
              <a:rPr lang="en-GB" dirty="0"/>
              <a:t>For </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GB" dirty="0"/>
              <a:t>Non-</a:t>
            </a:r>
            <a:r>
              <a:rPr lang="en-GB" dirty="0" err="1"/>
              <a:t>sewered</a:t>
            </a:r>
            <a:r>
              <a:rPr lang="en-GB" dirty="0"/>
              <a:t> sanitation</a:t>
            </a:r>
            <a:endParaRPr dirty="0"/>
          </a:p>
          <a:p>
            <a:pPr marL="457200" lvl="0" indent="0" algn="l" rtl="0">
              <a:spcBef>
                <a:spcPts val="1200"/>
              </a:spcBef>
              <a:spcAft>
                <a:spcPts val="1200"/>
              </a:spcAft>
              <a:buClr>
                <a:schemeClr val="dk1"/>
              </a:buClr>
              <a:buSzPts val="1100"/>
              <a:buFont typeface="Arial"/>
              <a:buNone/>
            </a:pPr>
            <a:r>
              <a:rPr lang="en-GB" i="1" dirty="0"/>
              <a:t>Who decides on the framing of the problem? </a:t>
            </a:r>
          </a:p>
          <a:p>
            <a:pPr marL="457200" lvl="0" indent="0" algn="l" rtl="0">
              <a:spcBef>
                <a:spcPts val="1200"/>
              </a:spcBef>
              <a:spcAft>
                <a:spcPts val="1200"/>
              </a:spcAft>
              <a:buClr>
                <a:schemeClr val="dk1"/>
              </a:buClr>
              <a:buSzPts val="1100"/>
              <a:buFont typeface="Arial"/>
              <a:buNone/>
            </a:pPr>
            <a:r>
              <a:rPr lang="en-GB" i="1" dirty="0"/>
              <a:t>Who decides the impact/what impact is good?</a:t>
            </a:r>
            <a:endParaRPr i="1" dirty="0"/>
          </a:p>
        </p:txBody>
      </p:sp>
      <p:pic>
        <p:nvPicPr>
          <p:cNvPr id="4" name="Picture 3">
            <a:extLst>
              <a:ext uri="{FF2B5EF4-FFF2-40B4-BE49-F238E27FC236}">
                <a16:creationId xmlns:a16="http://schemas.microsoft.com/office/drawing/2014/main" id="{C5372C81-9FD0-42A9-902E-94F82C8C9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884" y="957403"/>
            <a:ext cx="4814362" cy="27080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Equitable is not ‘the same’ </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Recognising differences </a:t>
            </a:r>
            <a:endParaRPr/>
          </a:p>
          <a:p>
            <a:pPr marL="0" lvl="0" indent="0" algn="l" rtl="0">
              <a:spcBef>
                <a:spcPts val="1200"/>
              </a:spcBef>
              <a:spcAft>
                <a:spcPts val="0"/>
              </a:spcAft>
              <a:buNone/>
            </a:pPr>
            <a:r>
              <a:rPr lang="en-GB"/>
              <a:t>Finding and respecting complementary differences</a:t>
            </a:r>
            <a:endParaRPr/>
          </a:p>
          <a:p>
            <a:pPr marL="0" lvl="0" indent="0" algn="l" rtl="0">
              <a:spcBef>
                <a:spcPts val="1200"/>
              </a:spcBef>
              <a:spcAft>
                <a:spcPts val="0"/>
              </a:spcAft>
              <a:buNone/>
            </a:pPr>
            <a:r>
              <a:rPr lang="en-GB"/>
              <a:t>Not presume ‘southern data’ and ‘northern intellectual contribution’</a:t>
            </a:r>
            <a:endParaRPr/>
          </a:p>
          <a:p>
            <a:pPr marL="0" lvl="0" indent="0" algn="l" rtl="0">
              <a:spcBef>
                <a:spcPts val="1200"/>
              </a:spcBef>
              <a:spcAft>
                <a:spcPts val="0"/>
              </a:spcAft>
              <a:buNone/>
            </a:pPr>
            <a:r>
              <a:rPr lang="en-GB" b="1" i="1"/>
              <a:t>Non-hierarchical: all the pieces are valuable</a:t>
            </a:r>
            <a:endParaRPr b="1" i="1"/>
          </a:p>
          <a:p>
            <a:pPr marL="0" lvl="0" indent="0" algn="l" rtl="0">
              <a:spcBef>
                <a:spcPts val="1200"/>
              </a:spcBef>
              <a:spcAft>
                <a:spcPts val="0"/>
              </a:spcAft>
              <a:buNone/>
            </a:pPr>
            <a:endParaRPr b="1" i="1"/>
          </a:p>
          <a:p>
            <a:pPr marL="0" lvl="0" indent="0" algn="l" rtl="0">
              <a:spcBef>
                <a:spcPts val="1200"/>
              </a:spcBef>
              <a:spcAft>
                <a:spcPts val="1200"/>
              </a:spcAft>
              <a:buNone/>
            </a:pPr>
            <a:endParaRPr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311700" y="820475"/>
            <a:ext cx="8520600" cy="3748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i="1" dirty="0"/>
              <a:t>Mindful that the training, pressures, professional interests, responsibilities of different members of the team…</a:t>
            </a:r>
            <a:endParaRPr i="1" dirty="0"/>
          </a:p>
          <a:p>
            <a:pPr marL="0" lvl="0" indent="0" algn="l" rtl="0">
              <a:spcBef>
                <a:spcPts val="1200"/>
              </a:spcBef>
              <a:spcAft>
                <a:spcPts val="0"/>
              </a:spcAft>
              <a:buNone/>
            </a:pPr>
            <a:r>
              <a:rPr lang="en-GB" dirty="0"/>
              <a:t>Need for time for reading, thinking and WRITING (</a:t>
            </a:r>
            <a:r>
              <a:rPr lang="en-GB" dirty="0" err="1"/>
              <a:t>esp</a:t>
            </a:r>
            <a:r>
              <a:rPr lang="en-GB" dirty="0"/>
              <a:t> for global south researchers doing transdisciplinary research)</a:t>
            </a:r>
            <a:endParaRPr dirty="0"/>
          </a:p>
          <a:p>
            <a:pPr marL="0" lvl="0" indent="0" algn="l" rtl="0">
              <a:spcBef>
                <a:spcPts val="1200"/>
              </a:spcBef>
              <a:spcAft>
                <a:spcPts val="0"/>
              </a:spcAft>
              <a:buClr>
                <a:schemeClr val="dk1"/>
              </a:buClr>
              <a:buSzPts val="1100"/>
              <a:buFont typeface="Arial"/>
              <a:buNone/>
            </a:pPr>
            <a:r>
              <a:rPr lang="en-GB" dirty="0"/>
              <a:t>	Potentially building in project writing retreats</a:t>
            </a:r>
            <a:endParaRPr dirty="0"/>
          </a:p>
          <a:p>
            <a:pPr marL="0" lvl="0" indent="0" algn="l" rtl="0">
              <a:spcBef>
                <a:spcPts val="1200"/>
              </a:spcBef>
              <a:spcAft>
                <a:spcPts val="0"/>
              </a:spcAft>
              <a:buNone/>
            </a:pPr>
            <a:r>
              <a:rPr lang="en-GB" dirty="0"/>
              <a:t>Unlearning what is assumed and often constructed far away (</a:t>
            </a:r>
            <a:r>
              <a:rPr lang="en-GB" dirty="0" err="1"/>
              <a:t>esp</a:t>
            </a:r>
            <a:r>
              <a:rPr lang="en-GB" dirty="0"/>
              <a:t> for global north researchers)</a:t>
            </a:r>
            <a:endParaRPr dirty="0"/>
          </a:p>
          <a:p>
            <a:pPr marL="0" lvl="0" indent="0" algn="l" rtl="0">
              <a:spcBef>
                <a:spcPts val="1200"/>
              </a:spcBef>
              <a:spcAft>
                <a:spcPts val="1200"/>
              </a:spcAft>
              <a:buClr>
                <a:schemeClr val="dk1"/>
              </a:buClr>
              <a:buSzPts val="1100"/>
              <a:buFont typeface="Arial"/>
              <a:buNone/>
            </a:pPr>
            <a:r>
              <a:rPr lang="en-GB" dirty="0"/>
              <a:t>Valuing labour (time and emotional) associated with bringing foreign researchers to ‘the field’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 our LfD work…</a:t>
            </a:r>
            <a:endParaRPr/>
          </a:p>
        </p:txBody>
      </p:sp>
      <p:sp>
        <p:nvSpPr>
          <p:cNvPr id="96" name="Google Shape;9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t>Thinking carefully about effective use of resources</a:t>
            </a:r>
            <a:endParaRPr/>
          </a:p>
          <a:p>
            <a:pPr marL="0" lvl="0" indent="0" algn="l" rtl="0">
              <a:spcBef>
                <a:spcPts val="1200"/>
              </a:spcBef>
              <a:spcAft>
                <a:spcPts val="0"/>
              </a:spcAft>
              <a:buNone/>
            </a:pPr>
            <a:r>
              <a:rPr lang="en-GB"/>
              <a:t>Limiting the fieldwork done by ‘outsiders’</a:t>
            </a:r>
            <a:endParaRPr/>
          </a:p>
          <a:p>
            <a:pPr marL="0" lvl="0" indent="0" algn="l" rtl="0">
              <a:spcBef>
                <a:spcPts val="1200"/>
              </a:spcBef>
              <a:spcAft>
                <a:spcPts val="0"/>
              </a:spcAft>
              <a:buNone/>
            </a:pPr>
            <a:r>
              <a:rPr lang="en-GB"/>
              <a:t>Making use of existing data</a:t>
            </a:r>
            <a:endParaRPr/>
          </a:p>
          <a:p>
            <a:pPr marL="0" lvl="0" indent="0" algn="l" rtl="0">
              <a:spcBef>
                <a:spcPts val="1200"/>
              </a:spcBef>
              <a:spcAft>
                <a:spcPts val="0"/>
              </a:spcAft>
              <a:buNone/>
            </a:pPr>
            <a:r>
              <a:rPr lang="en-GB" i="1"/>
              <a:t>Not every project needs foreign researchers engaging at the local level</a:t>
            </a:r>
            <a:endParaRPr i="1"/>
          </a:p>
          <a:p>
            <a:pPr marL="0" lvl="0" indent="0" algn="l" rtl="0">
              <a:spcBef>
                <a:spcPts val="1200"/>
              </a:spcBef>
              <a:spcAft>
                <a:spcPts val="0"/>
              </a:spcAft>
              <a:buNone/>
            </a:pPr>
            <a:endParaRPr i="1"/>
          </a:p>
          <a:p>
            <a:pPr marL="0" lvl="0" indent="0" algn="l" rtl="0">
              <a:spcBef>
                <a:spcPts val="1200"/>
              </a:spcBef>
              <a:spcAft>
                <a:spcPts val="0"/>
              </a:spcAft>
              <a:buNone/>
            </a:pPr>
            <a:r>
              <a:rPr lang="en-GB"/>
              <a:t>Mix of academic papers, accessible infographics, posters, position papers, policy briefs…</a:t>
            </a:r>
            <a:endParaRPr/>
          </a:p>
          <a:p>
            <a:pPr marL="0" lvl="0" indent="0" algn="l" rtl="0">
              <a:spcBef>
                <a:spcPts val="1200"/>
              </a:spcBef>
              <a:spcAft>
                <a:spcPts val="1200"/>
              </a:spcAft>
              <a:buNone/>
            </a:pPr>
            <a:r>
              <a:rPr lang="en-GB"/>
              <a:t>Time to write from already-existing data and ‘bring forward’ and ‘broaden’ insights</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Equitable partnerships across disciplines</a:t>
            </a:r>
            <a:endParaRPr/>
          </a:p>
        </p:txBody>
      </p:sp>
      <p:sp>
        <p:nvSpPr>
          <p:cNvPr id="102" name="Google Shape;10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Respect for and valuing what different disciplines offer </a:t>
            </a:r>
            <a:endParaRPr dirty="0"/>
          </a:p>
          <a:p>
            <a:pPr marL="0" lvl="0" indent="0" algn="l" rtl="0">
              <a:spcBef>
                <a:spcPts val="1200"/>
              </a:spcBef>
              <a:spcAft>
                <a:spcPts val="0"/>
              </a:spcAft>
              <a:buClr>
                <a:schemeClr val="dk1"/>
              </a:buClr>
              <a:buSzPts val="1100"/>
              <a:buFont typeface="Arial"/>
              <a:buNone/>
            </a:pPr>
            <a:r>
              <a:rPr lang="en-GB" dirty="0"/>
              <a:t>Project team might not have time to fully develop shared knowledge during proposal writing phase</a:t>
            </a:r>
            <a:endParaRPr dirty="0"/>
          </a:p>
          <a:p>
            <a:pPr marL="0" lvl="0" indent="0" algn="l" rtl="0">
              <a:spcBef>
                <a:spcPts val="1200"/>
              </a:spcBef>
              <a:spcAft>
                <a:spcPts val="0"/>
              </a:spcAft>
              <a:buNone/>
            </a:pPr>
            <a:r>
              <a:rPr lang="en-GB" dirty="0"/>
              <a:t>Openness to learning across disciplines </a:t>
            </a:r>
            <a:endParaRPr dirty="0"/>
          </a:p>
          <a:p>
            <a:pPr marL="0" lvl="0" indent="0" algn="l" rtl="0">
              <a:spcBef>
                <a:spcPts val="1200"/>
              </a:spcBef>
              <a:spcAft>
                <a:spcPts val="0"/>
              </a:spcAft>
              <a:buNone/>
            </a:pPr>
            <a:r>
              <a:rPr lang="en-GB" dirty="0"/>
              <a:t>Importance of social science for bridging ‘is’ and ‘ought’ matters significantly for understanding ‘impact’</a:t>
            </a:r>
            <a:endParaRPr dirty="0"/>
          </a:p>
          <a:p>
            <a:pPr marL="457200" lvl="0" indent="-342900" algn="l" rtl="0">
              <a:spcBef>
                <a:spcPts val="1200"/>
              </a:spcBef>
              <a:spcAft>
                <a:spcPts val="0"/>
              </a:spcAft>
              <a:buSzPts val="1800"/>
              <a:buChar char="●"/>
            </a:pPr>
            <a:r>
              <a:rPr lang="en-GB" dirty="0"/>
              <a:t>What a good impact is not always clear</a:t>
            </a:r>
            <a:endParaRPr dirty="0"/>
          </a:p>
          <a:p>
            <a:pPr marL="457200" lvl="0" indent="-342900" algn="l" rtl="0">
              <a:spcBef>
                <a:spcPts val="0"/>
              </a:spcBef>
              <a:spcAft>
                <a:spcPts val="0"/>
              </a:spcAft>
              <a:buSzPts val="1800"/>
              <a:buChar char="●"/>
            </a:pPr>
            <a:r>
              <a:rPr lang="en-GB" dirty="0"/>
              <a:t>Different visions for what purpose (across all actors in the partnership)</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848-e179-4a22-99c5-517bb1bb7459" xsi:nil="true"/>
    <lcf76f155ced4ddcb4097134ff3c332f xmlns="5542781d-72a5-46d9-8093-0fa1f196d6ef">
      <Terms xmlns="http://schemas.microsoft.com/office/infopath/2007/PartnerControls"/>
    </lcf76f155ced4ddcb4097134ff3c332f>
    <_Flow_SignoffStatus xmlns="5542781d-72a5-46d9-8093-0fa1f196d6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1133FAA646447B1F506C0CC1AD96D" ma:contentTypeVersion="19" ma:contentTypeDescription="Create a new document." ma:contentTypeScope="" ma:versionID="14f4aa07d0839b33096b253d0b7c7ec8">
  <xsd:schema xmlns:xsd="http://www.w3.org/2001/XMLSchema" xmlns:xs="http://www.w3.org/2001/XMLSchema" xmlns:p="http://schemas.microsoft.com/office/2006/metadata/properties" xmlns:ns2="5542781d-72a5-46d9-8093-0fa1f196d6ef" xmlns:ns3="50a1e848-e179-4a22-99c5-517bb1bb7459" targetNamespace="http://schemas.microsoft.com/office/2006/metadata/properties" ma:root="true" ma:fieldsID="59925d844ab5b342759dba5a1dc709c2" ns2:_="" ns3:_="">
    <xsd:import namespace="5542781d-72a5-46d9-8093-0fa1f196d6ef"/>
    <xsd:import namespace="50a1e848-e179-4a22-99c5-517bb1bb74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2781d-72a5-46d9-8093-0fa1f196d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b5b39e-099d-40c3-b251-37436ed69ed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848-e179-4a22-99c5-517bb1bb74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7f5f95-d141-4bc4-a91a-84dc09fea444}" ma:internalName="TaxCatchAll" ma:showField="CatchAllData" ma:web="50a1e848-e179-4a22-99c5-517bb1bb7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70AB-B354-4440-8FB8-EF38406CD2D2}">
  <ds:schemaRefs>
    <ds:schemaRef ds:uri="8a58e25c-0c42-4d67-a101-59a9a497e3e2"/>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3577a6c1-044b-442a-b286-70be9914f4a6"/>
    <ds:schemaRef ds:uri="http://www.w3.org/XML/1998/namespace"/>
    <ds:schemaRef ds:uri="http://purl.org/dc/dcmitype/"/>
    <ds:schemaRef ds:uri="50a1e848-e179-4a22-99c5-517bb1bb7459"/>
    <ds:schemaRef ds:uri="5542781d-72a5-46d9-8093-0fa1f196d6ef"/>
  </ds:schemaRefs>
</ds:datastoreItem>
</file>

<file path=customXml/itemProps2.xml><?xml version="1.0" encoding="utf-8"?>
<ds:datastoreItem xmlns:ds="http://schemas.openxmlformats.org/officeDocument/2006/customXml" ds:itemID="{3A88D944-0E0F-4168-9C62-2ED9E483B227}">
  <ds:schemaRefs>
    <ds:schemaRef ds:uri="http://schemas.microsoft.com/sharepoint/v3/contenttype/forms"/>
  </ds:schemaRefs>
</ds:datastoreItem>
</file>

<file path=customXml/itemProps3.xml><?xml version="1.0" encoding="utf-8"?>
<ds:datastoreItem xmlns:ds="http://schemas.openxmlformats.org/officeDocument/2006/customXml" ds:itemID="{C3940DFF-56C2-412B-BA02-F91444BF1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2781d-72a5-46d9-8093-0fa1f196d6ef"/>
    <ds:schemaRef ds:uri="50a1e848-e179-4a22-99c5-517bb1bb7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TotalTime>
  <Words>1447</Words>
  <Application>Microsoft Office PowerPoint</Application>
  <PresentationFormat>On-screen Show (16:9)</PresentationFormat>
  <Paragraphs>150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Equitable partnerships for transdisciplinary learning:  Making impact while swimming upstream amid the floods</vt:lpstr>
      <vt:lpstr>Equitable partnerships: broad and abstract principles</vt:lpstr>
      <vt:lpstr>Transdisciplinary research </vt:lpstr>
      <vt:lpstr>Universal centralized systems ……… Decentralized water and sanitation systems </vt:lpstr>
      <vt:lpstr>We use examples from our Learning from Durban (LfD) project </vt:lpstr>
      <vt:lpstr>Equitable is not ‘the same’ </vt:lpstr>
      <vt:lpstr>PowerPoint Presentation</vt:lpstr>
      <vt:lpstr>In our LfD work…</vt:lpstr>
      <vt:lpstr>Equitable partnerships across disciplines</vt:lpstr>
      <vt:lpstr>For LfP Project…</vt:lpstr>
      <vt:lpstr>Framing of the research project</vt:lpstr>
      <vt:lpstr>In our LfD project</vt:lpstr>
      <vt:lpstr>What ‘good impact’ is might not be agreed upon, nor known upfront</vt:lpstr>
      <vt:lpstr>In our LfD project…</vt:lpstr>
      <vt:lpstr>PowerPoint Presentation</vt:lpstr>
      <vt:lpstr>Social science as theory, social science as empirical </vt:lpstr>
      <vt:lpstr>Leadership for equitable partnerships in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partnerships for transdisciplinary learning:  Making impact while swimming upstream amid the floods</dc:title>
  <dc:creator>Catherine Sutherland</dc:creator>
  <cp:lastModifiedBy>Catherine Sutherland</cp:lastModifiedBy>
  <cp:revision>9</cp:revision>
  <dcterms:modified xsi:type="dcterms:W3CDTF">2025-03-10T15:10:53Z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0x0101009FD1133FAA646447B1F506C0CC1AD96D</vt:lpwstr>
  </property>
  <property fmtid="{D5CDD505-2E9C-101B-9397-08002B2CF9AE}" pid="3" name="Order">
    <vt:r8>47100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